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307" r:id="rId4"/>
    <p:sldId id="258" r:id="rId5"/>
    <p:sldId id="270" r:id="rId6"/>
    <p:sldId id="278" r:id="rId7"/>
    <p:sldId id="289" r:id="rId8"/>
    <p:sldId id="308" r:id="rId9"/>
    <p:sldId id="281" r:id="rId10"/>
    <p:sldId id="282" r:id="rId11"/>
    <p:sldId id="283" r:id="rId12"/>
    <p:sldId id="309" r:id="rId13"/>
    <p:sldId id="303" r:id="rId14"/>
    <p:sldId id="305" r:id="rId15"/>
    <p:sldId id="292" r:id="rId16"/>
    <p:sldId id="295" r:id="rId17"/>
    <p:sldId id="314" r:id="rId18"/>
    <p:sldId id="316" r:id="rId19"/>
    <p:sldId id="315" r:id="rId20"/>
    <p:sldId id="310" r:id="rId21"/>
    <p:sldId id="300" r:id="rId22"/>
    <p:sldId id="286" r:id="rId23"/>
    <p:sldId id="312" r:id="rId24"/>
    <p:sldId id="298" r:id="rId25"/>
    <p:sldId id="299" r:id="rId26"/>
    <p:sldId id="302" r:id="rId27"/>
    <p:sldId id="294" r:id="rId28"/>
    <p:sldId id="311" r:id="rId29"/>
    <p:sldId id="313" r:id="rId30"/>
    <p:sldId id="285" r:id="rId31"/>
    <p:sldId id="288" r:id="rId32"/>
    <p:sldId id="304" r:id="rId33"/>
    <p:sldId id="301" r:id="rId34"/>
    <p:sldId id="276" r:id="rId35"/>
    <p:sldId id="297" r:id="rId36"/>
    <p:sldId id="29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5" d="100"/>
          <a:sy n="75" d="100"/>
        </p:scale>
        <p:origin x="1236"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35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5EF71-DF0D-447C-930D-344516B17FC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09B1961-ADE6-4C76-9D75-17AC05573974}">
      <dgm:prSet phldrT="[Text]"/>
      <dgm:spPr/>
      <dgm:t>
        <a:bodyPr/>
        <a:lstStyle/>
        <a:p>
          <a:r>
            <a:rPr lang="en-US" dirty="0" smtClean="0"/>
            <a:t>construct</a:t>
          </a:r>
          <a:endParaRPr lang="en-US" dirty="0"/>
        </a:p>
      </dgm:t>
    </dgm:pt>
    <dgm:pt modelId="{CC592CB4-4930-422A-BEFD-FE85B42011E3}" type="parTrans" cxnId="{46D9DABA-A97C-4417-8B1C-1180416163AA}">
      <dgm:prSet/>
      <dgm:spPr/>
      <dgm:t>
        <a:bodyPr/>
        <a:lstStyle/>
        <a:p>
          <a:endParaRPr lang="en-US"/>
        </a:p>
      </dgm:t>
    </dgm:pt>
    <dgm:pt modelId="{D89A1E35-8B60-4DB7-A525-43EE574D4FA0}" type="sibTrans" cxnId="{46D9DABA-A97C-4417-8B1C-1180416163AA}">
      <dgm:prSet/>
      <dgm:spPr/>
      <dgm:t>
        <a:bodyPr/>
        <a:lstStyle/>
        <a:p>
          <a:endParaRPr lang="en-US"/>
        </a:p>
      </dgm:t>
    </dgm:pt>
    <dgm:pt modelId="{B7FF29A5-3FC5-437D-B5F5-E31CF7380E9E}">
      <dgm:prSet phldrT="[Text]"/>
      <dgm:spPr/>
      <dgm:t>
        <a:bodyPr/>
        <a:lstStyle/>
        <a:p>
          <a:r>
            <a:rPr lang="en-US" dirty="0" smtClean="0"/>
            <a:t>arc</a:t>
          </a:r>
          <a:endParaRPr lang="en-US" dirty="0"/>
        </a:p>
      </dgm:t>
    </dgm:pt>
    <dgm:pt modelId="{2DADD4FB-1717-43C7-BE35-49D655938732}" type="parTrans" cxnId="{7E012E46-E2DE-4575-8962-987FAC6CD421}">
      <dgm:prSet/>
      <dgm:spPr/>
      <dgm:t>
        <a:bodyPr/>
        <a:lstStyle/>
        <a:p>
          <a:endParaRPr lang="en-US"/>
        </a:p>
      </dgm:t>
    </dgm:pt>
    <dgm:pt modelId="{7971D526-E22B-4918-A3C3-DC9F5EF11E70}" type="sibTrans" cxnId="{7E012E46-E2DE-4575-8962-987FAC6CD421}">
      <dgm:prSet/>
      <dgm:spPr/>
      <dgm:t>
        <a:bodyPr/>
        <a:lstStyle/>
        <a:p>
          <a:endParaRPr lang="en-US"/>
        </a:p>
      </dgm:t>
    </dgm:pt>
    <dgm:pt modelId="{4DA83F26-0957-4E7E-BE43-5EC46D0634EC}">
      <dgm:prSet phldrT="[Text]"/>
      <dgm:spPr/>
      <dgm:t>
        <a:bodyPr/>
        <a:lstStyle/>
        <a:p>
          <a:r>
            <a:rPr lang="en-US" dirty="0" smtClean="0"/>
            <a:t>Intersecting</a:t>
          </a:r>
          <a:endParaRPr lang="en-US" dirty="0"/>
        </a:p>
      </dgm:t>
    </dgm:pt>
    <dgm:pt modelId="{E2405F19-CC64-43D1-BC88-411C81AFD140}" type="parTrans" cxnId="{A45515E4-22C7-43DE-8F38-48D2320E412B}">
      <dgm:prSet/>
      <dgm:spPr/>
      <dgm:t>
        <a:bodyPr/>
        <a:lstStyle/>
        <a:p>
          <a:endParaRPr lang="en-US"/>
        </a:p>
      </dgm:t>
    </dgm:pt>
    <dgm:pt modelId="{07937A67-316E-4223-8ED7-D023F58CC1B0}" type="sibTrans" cxnId="{A45515E4-22C7-43DE-8F38-48D2320E412B}">
      <dgm:prSet/>
      <dgm:spPr/>
      <dgm:t>
        <a:bodyPr/>
        <a:lstStyle/>
        <a:p>
          <a:endParaRPr lang="en-US"/>
        </a:p>
      </dgm:t>
    </dgm:pt>
    <dgm:pt modelId="{2FD0CD96-4531-4540-AEEC-FDD31C3078CF}">
      <dgm:prSet phldrT="[Text]"/>
      <dgm:spPr/>
      <dgm:t>
        <a:bodyPr/>
        <a:lstStyle/>
        <a:p>
          <a:r>
            <a:rPr lang="en-US" dirty="0" smtClean="0"/>
            <a:t>center</a:t>
          </a:r>
          <a:endParaRPr lang="en-US" dirty="0"/>
        </a:p>
      </dgm:t>
    </dgm:pt>
    <dgm:pt modelId="{945C910F-2EE1-4C4D-B752-FD8B63248192}" type="parTrans" cxnId="{BAB8E8BC-B9C1-46BD-895A-8698F67B740C}">
      <dgm:prSet/>
      <dgm:spPr/>
      <dgm:t>
        <a:bodyPr/>
        <a:lstStyle/>
        <a:p>
          <a:endParaRPr lang="en-US"/>
        </a:p>
      </dgm:t>
    </dgm:pt>
    <dgm:pt modelId="{8CAAFD0D-B78B-4320-A579-4FF56A8AAF62}" type="sibTrans" cxnId="{BAB8E8BC-B9C1-46BD-895A-8698F67B740C}">
      <dgm:prSet/>
      <dgm:spPr/>
      <dgm:t>
        <a:bodyPr/>
        <a:lstStyle/>
        <a:p>
          <a:endParaRPr lang="en-US"/>
        </a:p>
      </dgm:t>
    </dgm:pt>
    <dgm:pt modelId="{902BACFB-A501-4AA5-A9CB-A188C6E88635}">
      <dgm:prSet phldrT="[Text]"/>
      <dgm:spPr/>
      <dgm:t>
        <a:bodyPr/>
        <a:lstStyle/>
        <a:p>
          <a:r>
            <a:rPr lang="en-US" dirty="0" smtClean="0"/>
            <a:t>A</a:t>
          </a:r>
          <a:endParaRPr lang="en-US" dirty="0"/>
        </a:p>
      </dgm:t>
    </dgm:pt>
    <dgm:pt modelId="{28518B9B-98AD-41B7-9B60-1C7703AAB84E}" type="parTrans" cxnId="{E66138C4-B290-4836-8DFA-AE9B7B2501D2}">
      <dgm:prSet/>
      <dgm:spPr/>
      <dgm:t>
        <a:bodyPr/>
        <a:lstStyle/>
        <a:p>
          <a:endParaRPr lang="en-US"/>
        </a:p>
      </dgm:t>
    </dgm:pt>
    <dgm:pt modelId="{D9D6212C-4E4A-492D-A6D2-FB6939B191B8}" type="sibTrans" cxnId="{E66138C4-B290-4836-8DFA-AE9B7B2501D2}">
      <dgm:prSet/>
      <dgm:spPr/>
      <dgm:t>
        <a:bodyPr/>
        <a:lstStyle/>
        <a:p>
          <a:endParaRPr lang="en-US"/>
        </a:p>
      </dgm:t>
    </dgm:pt>
    <dgm:pt modelId="{E89392CB-94CC-42BB-8247-ACDD89F0819E}">
      <dgm:prSet phldrT="[Text]"/>
      <dgm:spPr/>
      <dgm:t>
        <a:bodyPr/>
        <a:lstStyle/>
        <a:p>
          <a:r>
            <a:rPr lang="en-US" dirty="0" smtClean="0"/>
            <a:t>radius</a:t>
          </a:r>
          <a:endParaRPr lang="en-US" dirty="0"/>
        </a:p>
      </dgm:t>
    </dgm:pt>
    <dgm:pt modelId="{B49AB72F-864B-4403-9825-389C219E30E7}" type="parTrans" cxnId="{3E9417A8-BB89-401C-BC81-46C6849AD9EE}">
      <dgm:prSet/>
      <dgm:spPr/>
      <dgm:t>
        <a:bodyPr/>
        <a:lstStyle/>
        <a:p>
          <a:endParaRPr lang="en-US"/>
        </a:p>
      </dgm:t>
    </dgm:pt>
    <dgm:pt modelId="{73863519-7CF3-48E6-B3E6-B8525E598D6F}" type="sibTrans" cxnId="{3E9417A8-BB89-401C-BC81-46C6849AD9EE}">
      <dgm:prSet/>
      <dgm:spPr/>
      <dgm:t>
        <a:bodyPr/>
        <a:lstStyle/>
        <a:p>
          <a:endParaRPr lang="en-US"/>
        </a:p>
      </dgm:t>
    </dgm:pt>
    <dgm:pt modelId="{3E4A1DE4-AF8D-42B7-A5B2-DA8605F4E227}">
      <dgm:prSet phldrT="[Text]"/>
      <dgm:spPr/>
      <dgm:t>
        <a:bodyPr/>
        <a:lstStyle/>
        <a:p>
          <a:r>
            <a:rPr lang="en-US" dirty="0" smtClean="0"/>
            <a:t>previous</a:t>
          </a:r>
          <a:endParaRPr lang="en-US" dirty="0"/>
        </a:p>
      </dgm:t>
    </dgm:pt>
    <dgm:pt modelId="{6FCAE4ED-6321-4634-BE45-93528934F9E4}" type="parTrans" cxnId="{621A950D-B7E3-421E-ABED-C28A0F7FBC3B}">
      <dgm:prSet/>
      <dgm:spPr/>
      <dgm:t>
        <a:bodyPr/>
        <a:lstStyle/>
        <a:p>
          <a:endParaRPr lang="en-US"/>
        </a:p>
      </dgm:t>
    </dgm:pt>
    <dgm:pt modelId="{11454C82-35A5-4602-B62C-4DFE449268D3}" type="sibTrans" cxnId="{621A950D-B7E3-421E-ABED-C28A0F7FBC3B}">
      <dgm:prSet/>
      <dgm:spPr/>
      <dgm:t>
        <a:bodyPr/>
        <a:lstStyle/>
        <a:p>
          <a:endParaRPr lang="en-US"/>
        </a:p>
      </dgm:t>
    </dgm:pt>
    <dgm:pt modelId="{F0E448CB-E584-425E-88C8-BB763FF5357F}">
      <dgm:prSet phldrT="[Text]"/>
      <dgm:spPr/>
      <dgm:t>
        <a:bodyPr/>
        <a:lstStyle/>
        <a:p>
          <a:r>
            <a:rPr lang="en-US" dirty="0" smtClean="0"/>
            <a:t>AB</a:t>
          </a:r>
          <a:endParaRPr lang="en-US" dirty="0"/>
        </a:p>
      </dgm:t>
    </dgm:pt>
    <dgm:pt modelId="{7E526A79-1E2A-4BD9-8139-991378F01AC1}" type="parTrans" cxnId="{2670ED66-1BAA-4214-91A2-5BCC0DD9D4C4}">
      <dgm:prSet/>
      <dgm:spPr/>
      <dgm:t>
        <a:bodyPr/>
        <a:lstStyle/>
        <a:p>
          <a:endParaRPr lang="en-US"/>
        </a:p>
      </dgm:t>
    </dgm:pt>
    <dgm:pt modelId="{32734535-8CCE-44CE-831A-3419D8CF0DB0}" type="sibTrans" cxnId="{2670ED66-1BAA-4214-91A2-5BCC0DD9D4C4}">
      <dgm:prSet/>
      <dgm:spPr/>
      <dgm:t>
        <a:bodyPr/>
        <a:lstStyle/>
        <a:p>
          <a:endParaRPr lang="en-US"/>
        </a:p>
      </dgm:t>
    </dgm:pt>
    <dgm:pt modelId="{39BD9D42-2C7A-48BF-9CC8-80CD7E2B0EDC}">
      <dgm:prSet phldrT="[Text]"/>
      <dgm:spPr/>
      <dgm:t>
        <a:bodyPr/>
        <a:lstStyle/>
        <a:p>
          <a:r>
            <a:rPr lang="en-US" dirty="0" smtClean="0"/>
            <a:t>at</a:t>
          </a:r>
          <a:endParaRPr lang="en-US" dirty="0"/>
        </a:p>
      </dgm:t>
    </dgm:pt>
    <dgm:pt modelId="{4A69DEE5-099D-4524-8466-5A070C82A0F4}" type="parTrans" cxnId="{91B44DDA-77A0-4C5B-80E1-10D59386FB80}">
      <dgm:prSet/>
      <dgm:spPr/>
      <dgm:t>
        <a:bodyPr/>
        <a:lstStyle/>
        <a:p>
          <a:endParaRPr lang="en-US"/>
        </a:p>
      </dgm:t>
    </dgm:pt>
    <dgm:pt modelId="{E25113A6-21E0-4D7A-94FD-151A30F5D1E8}" type="sibTrans" cxnId="{91B44DDA-77A0-4C5B-80E1-10D59386FB80}">
      <dgm:prSet/>
      <dgm:spPr/>
      <dgm:t>
        <a:bodyPr/>
        <a:lstStyle/>
        <a:p>
          <a:endParaRPr lang="en-US"/>
        </a:p>
      </dgm:t>
    </dgm:pt>
    <dgm:pt modelId="{BCF76FAA-64FD-4F74-BA6B-4C99E04D9450}">
      <dgm:prSet phldrT="[Text]"/>
      <dgm:spPr/>
      <dgm:t>
        <a:bodyPr/>
        <a:lstStyle/>
        <a:p>
          <a:r>
            <a:rPr lang="en-US" dirty="0" smtClean="0"/>
            <a:t>G</a:t>
          </a:r>
          <a:endParaRPr lang="en-US" dirty="0"/>
        </a:p>
      </dgm:t>
    </dgm:pt>
    <dgm:pt modelId="{B27F5D5D-F55B-4DFB-A3AB-D16CEBE3AFCF}" type="parTrans" cxnId="{923F4DAF-3641-4D24-8F5C-7F398510F18B}">
      <dgm:prSet/>
      <dgm:spPr/>
      <dgm:t>
        <a:bodyPr/>
        <a:lstStyle/>
        <a:p>
          <a:endParaRPr lang="en-US"/>
        </a:p>
      </dgm:t>
    </dgm:pt>
    <dgm:pt modelId="{D90977E8-71F8-45CA-8BB1-ACB1CF9B8603}" type="sibTrans" cxnId="{923F4DAF-3641-4D24-8F5C-7F398510F18B}">
      <dgm:prSet/>
      <dgm:spPr/>
      <dgm:t>
        <a:bodyPr/>
        <a:lstStyle/>
        <a:p>
          <a:endParaRPr lang="en-US"/>
        </a:p>
      </dgm:t>
    </dgm:pt>
    <dgm:pt modelId="{05245D77-C494-4A7C-AA86-274116C4BD1C}" type="pres">
      <dgm:prSet presAssocID="{1365EF71-DF0D-447C-930D-344516B17FC0}" presName="hierChild1" presStyleCnt="0">
        <dgm:presLayoutVars>
          <dgm:orgChart val="1"/>
          <dgm:chPref val="1"/>
          <dgm:dir/>
          <dgm:animOne val="branch"/>
          <dgm:animLvl val="lvl"/>
          <dgm:resizeHandles/>
        </dgm:presLayoutVars>
      </dgm:prSet>
      <dgm:spPr/>
      <dgm:t>
        <a:bodyPr/>
        <a:lstStyle/>
        <a:p>
          <a:endParaRPr lang="en-US"/>
        </a:p>
      </dgm:t>
    </dgm:pt>
    <dgm:pt modelId="{A7D8763A-8899-4F28-8370-0B43FD6C0B75}" type="pres">
      <dgm:prSet presAssocID="{309B1961-ADE6-4C76-9D75-17AC05573974}" presName="hierRoot1" presStyleCnt="0">
        <dgm:presLayoutVars>
          <dgm:hierBranch val="init"/>
        </dgm:presLayoutVars>
      </dgm:prSet>
      <dgm:spPr/>
    </dgm:pt>
    <dgm:pt modelId="{2FBA0EDD-098A-491C-9DB2-8048F7295E66}" type="pres">
      <dgm:prSet presAssocID="{309B1961-ADE6-4C76-9D75-17AC05573974}" presName="rootComposite1" presStyleCnt="0"/>
      <dgm:spPr/>
    </dgm:pt>
    <dgm:pt modelId="{092392AA-C9E2-4166-8127-E2DB7002EEE2}" type="pres">
      <dgm:prSet presAssocID="{309B1961-ADE6-4C76-9D75-17AC05573974}" presName="rootText1" presStyleLbl="node0" presStyleIdx="0" presStyleCnt="1">
        <dgm:presLayoutVars>
          <dgm:chPref val="3"/>
        </dgm:presLayoutVars>
      </dgm:prSet>
      <dgm:spPr/>
      <dgm:t>
        <a:bodyPr/>
        <a:lstStyle/>
        <a:p>
          <a:endParaRPr lang="en-US"/>
        </a:p>
      </dgm:t>
    </dgm:pt>
    <dgm:pt modelId="{09D613E7-8459-4617-BAB0-1D2D688A9648}" type="pres">
      <dgm:prSet presAssocID="{309B1961-ADE6-4C76-9D75-17AC05573974}" presName="rootConnector1" presStyleLbl="node1" presStyleIdx="0" presStyleCnt="0"/>
      <dgm:spPr/>
      <dgm:t>
        <a:bodyPr/>
        <a:lstStyle/>
        <a:p>
          <a:endParaRPr lang="en-US"/>
        </a:p>
      </dgm:t>
    </dgm:pt>
    <dgm:pt modelId="{BD3C4C17-723F-4E2D-900C-F50809D9B716}" type="pres">
      <dgm:prSet presAssocID="{309B1961-ADE6-4C76-9D75-17AC05573974}" presName="hierChild2" presStyleCnt="0"/>
      <dgm:spPr/>
    </dgm:pt>
    <dgm:pt modelId="{A5B5459A-9C65-4572-BB3E-7A7B27B797C6}" type="pres">
      <dgm:prSet presAssocID="{2DADD4FB-1717-43C7-BE35-49D655938732}" presName="Name37" presStyleLbl="parChTrans1D2" presStyleIdx="0" presStyleCnt="2"/>
      <dgm:spPr/>
      <dgm:t>
        <a:bodyPr/>
        <a:lstStyle/>
        <a:p>
          <a:endParaRPr lang="en-US"/>
        </a:p>
      </dgm:t>
    </dgm:pt>
    <dgm:pt modelId="{E112AC26-0E0B-4006-9DCC-0D139BA7FC9A}" type="pres">
      <dgm:prSet presAssocID="{B7FF29A5-3FC5-437D-B5F5-E31CF7380E9E}" presName="hierRoot2" presStyleCnt="0">
        <dgm:presLayoutVars>
          <dgm:hierBranch val="init"/>
        </dgm:presLayoutVars>
      </dgm:prSet>
      <dgm:spPr/>
    </dgm:pt>
    <dgm:pt modelId="{22DE9DFB-8138-4F8C-9E0B-1C2B30D8F3CB}" type="pres">
      <dgm:prSet presAssocID="{B7FF29A5-3FC5-437D-B5F5-E31CF7380E9E}" presName="rootComposite" presStyleCnt="0"/>
      <dgm:spPr/>
    </dgm:pt>
    <dgm:pt modelId="{AA7FF181-3365-4611-B251-8E1F19459949}" type="pres">
      <dgm:prSet presAssocID="{B7FF29A5-3FC5-437D-B5F5-E31CF7380E9E}" presName="rootText" presStyleLbl="node2" presStyleIdx="0" presStyleCnt="2">
        <dgm:presLayoutVars>
          <dgm:chPref val="3"/>
        </dgm:presLayoutVars>
      </dgm:prSet>
      <dgm:spPr/>
      <dgm:t>
        <a:bodyPr/>
        <a:lstStyle/>
        <a:p>
          <a:endParaRPr lang="en-US"/>
        </a:p>
      </dgm:t>
    </dgm:pt>
    <dgm:pt modelId="{CCFAB6D8-48C5-4A17-9167-7743B060B561}" type="pres">
      <dgm:prSet presAssocID="{B7FF29A5-3FC5-437D-B5F5-E31CF7380E9E}" presName="rootConnector" presStyleLbl="node2" presStyleIdx="0" presStyleCnt="2"/>
      <dgm:spPr/>
      <dgm:t>
        <a:bodyPr/>
        <a:lstStyle/>
        <a:p>
          <a:endParaRPr lang="en-US"/>
        </a:p>
      </dgm:t>
    </dgm:pt>
    <dgm:pt modelId="{7B4F94BB-AFD2-427E-AEFF-5B635BD3B8D6}" type="pres">
      <dgm:prSet presAssocID="{B7FF29A5-3FC5-437D-B5F5-E31CF7380E9E}" presName="hierChild4" presStyleCnt="0"/>
      <dgm:spPr/>
    </dgm:pt>
    <dgm:pt modelId="{4C1DAB85-C1D7-4A00-9D52-E99D37CCE4C5}" type="pres">
      <dgm:prSet presAssocID="{945C910F-2EE1-4C4D-B752-FD8B63248192}" presName="Name37" presStyleLbl="parChTrans1D3" presStyleIdx="0" presStyleCnt="4"/>
      <dgm:spPr/>
      <dgm:t>
        <a:bodyPr/>
        <a:lstStyle/>
        <a:p>
          <a:endParaRPr lang="en-US"/>
        </a:p>
      </dgm:t>
    </dgm:pt>
    <dgm:pt modelId="{480E172E-ADDC-45A7-A096-F4D96366DFFD}" type="pres">
      <dgm:prSet presAssocID="{2FD0CD96-4531-4540-AEEC-FDD31C3078CF}" presName="hierRoot2" presStyleCnt="0">
        <dgm:presLayoutVars>
          <dgm:hierBranch val="init"/>
        </dgm:presLayoutVars>
      </dgm:prSet>
      <dgm:spPr/>
    </dgm:pt>
    <dgm:pt modelId="{5A7FA0B7-2B98-4FFC-B2B7-B148B15EF0A7}" type="pres">
      <dgm:prSet presAssocID="{2FD0CD96-4531-4540-AEEC-FDD31C3078CF}" presName="rootComposite" presStyleCnt="0"/>
      <dgm:spPr/>
    </dgm:pt>
    <dgm:pt modelId="{1EA7DA8A-222F-4AA6-888D-76D6F1974CE1}" type="pres">
      <dgm:prSet presAssocID="{2FD0CD96-4531-4540-AEEC-FDD31C3078CF}" presName="rootText" presStyleLbl="node3" presStyleIdx="0" presStyleCnt="4">
        <dgm:presLayoutVars>
          <dgm:chPref val="3"/>
        </dgm:presLayoutVars>
      </dgm:prSet>
      <dgm:spPr/>
      <dgm:t>
        <a:bodyPr/>
        <a:lstStyle/>
        <a:p>
          <a:endParaRPr lang="en-US"/>
        </a:p>
      </dgm:t>
    </dgm:pt>
    <dgm:pt modelId="{0C7AC38A-17E3-4720-B3EE-81F862CD64E9}" type="pres">
      <dgm:prSet presAssocID="{2FD0CD96-4531-4540-AEEC-FDD31C3078CF}" presName="rootConnector" presStyleLbl="node3" presStyleIdx="0" presStyleCnt="4"/>
      <dgm:spPr/>
      <dgm:t>
        <a:bodyPr/>
        <a:lstStyle/>
        <a:p>
          <a:endParaRPr lang="en-US"/>
        </a:p>
      </dgm:t>
    </dgm:pt>
    <dgm:pt modelId="{BF7B09E5-5D35-45D7-B7DA-4C0D010C5C22}" type="pres">
      <dgm:prSet presAssocID="{2FD0CD96-4531-4540-AEEC-FDD31C3078CF}" presName="hierChild4" presStyleCnt="0"/>
      <dgm:spPr/>
    </dgm:pt>
    <dgm:pt modelId="{F0EF907D-5253-46E6-9859-A8DC21BBB4ED}" type="pres">
      <dgm:prSet presAssocID="{28518B9B-98AD-41B7-9B60-1C7703AAB84E}" presName="Name37" presStyleLbl="parChTrans1D4" presStyleIdx="0" presStyleCnt="3"/>
      <dgm:spPr/>
      <dgm:t>
        <a:bodyPr/>
        <a:lstStyle/>
        <a:p>
          <a:endParaRPr lang="en-US"/>
        </a:p>
      </dgm:t>
    </dgm:pt>
    <dgm:pt modelId="{2D9C7E0F-F074-42A9-A1C6-BC750DE62355}" type="pres">
      <dgm:prSet presAssocID="{902BACFB-A501-4AA5-A9CB-A188C6E88635}" presName="hierRoot2" presStyleCnt="0">
        <dgm:presLayoutVars>
          <dgm:hierBranch val="init"/>
        </dgm:presLayoutVars>
      </dgm:prSet>
      <dgm:spPr/>
    </dgm:pt>
    <dgm:pt modelId="{F9CA945C-9A85-4557-9737-C52FD7CF18EE}" type="pres">
      <dgm:prSet presAssocID="{902BACFB-A501-4AA5-A9CB-A188C6E88635}" presName="rootComposite" presStyleCnt="0"/>
      <dgm:spPr/>
    </dgm:pt>
    <dgm:pt modelId="{F7D3DEBD-820A-407D-9180-754A11326899}" type="pres">
      <dgm:prSet presAssocID="{902BACFB-A501-4AA5-A9CB-A188C6E88635}" presName="rootText" presStyleLbl="node4" presStyleIdx="0" presStyleCnt="3">
        <dgm:presLayoutVars>
          <dgm:chPref val="3"/>
        </dgm:presLayoutVars>
      </dgm:prSet>
      <dgm:spPr/>
      <dgm:t>
        <a:bodyPr/>
        <a:lstStyle/>
        <a:p>
          <a:endParaRPr lang="en-US"/>
        </a:p>
      </dgm:t>
    </dgm:pt>
    <dgm:pt modelId="{DE229DD7-8FCB-4065-84A2-1BC0B9078214}" type="pres">
      <dgm:prSet presAssocID="{902BACFB-A501-4AA5-A9CB-A188C6E88635}" presName="rootConnector" presStyleLbl="node4" presStyleIdx="0" presStyleCnt="3"/>
      <dgm:spPr/>
      <dgm:t>
        <a:bodyPr/>
        <a:lstStyle/>
        <a:p>
          <a:endParaRPr lang="en-US"/>
        </a:p>
      </dgm:t>
    </dgm:pt>
    <dgm:pt modelId="{EE9A12B3-144B-455D-853C-57C4FF774B4E}" type="pres">
      <dgm:prSet presAssocID="{902BACFB-A501-4AA5-A9CB-A188C6E88635}" presName="hierChild4" presStyleCnt="0"/>
      <dgm:spPr/>
    </dgm:pt>
    <dgm:pt modelId="{97C44AF3-5568-4C08-B5A5-281CAA0E5E59}" type="pres">
      <dgm:prSet presAssocID="{902BACFB-A501-4AA5-A9CB-A188C6E88635}" presName="hierChild5" presStyleCnt="0"/>
      <dgm:spPr/>
    </dgm:pt>
    <dgm:pt modelId="{86996ABC-42FC-4864-927D-14AD0B46D18D}" type="pres">
      <dgm:prSet presAssocID="{2FD0CD96-4531-4540-AEEC-FDD31C3078CF}" presName="hierChild5" presStyleCnt="0"/>
      <dgm:spPr/>
    </dgm:pt>
    <dgm:pt modelId="{4381F4FC-47CF-4733-8941-3B3A918975CB}" type="pres">
      <dgm:prSet presAssocID="{B49AB72F-864B-4403-9825-389C219E30E7}" presName="Name37" presStyleLbl="parChTrans1D3" presStyleIdx="1" presStyleCnt="4"/>
      <dgm:spPr/>
      <dgm:t>
        <a:bodyPr/>
        <a:lstStyle/>
        <a:p>
          <a:endParaRPr lang="en-US"/>
        </a:p>
      </dgm:t>
    </dgm:pt>
    <dgm:pt modelId="{221B6E15-42FC-4B0F-B651-D57FCAA31798}" type="pres">
      <dgm:prSet presAssocID="{E89392CB-94CC-42BB-8247-ACDD89F0819E}" presName="hierRoot2" presStyleCnt="0">
        <dgm:presLayoutVars>
          <dgm:hierBranch val="init"/>
        </dgm:presLayoutVars>
      </dgm:prSet>
      <dgm:spPr/>
    </dgm:pt>
    <dgm:pt modelId="{323F1AE4-7248-49F8-AE42-7AB6D4E3D573}" type="pres">
      <dgm:prSet presAssocID="{E89392CB-94CC-42BB-8247-ACDD89F0819E}" presName="rootComposite" presStyleCnt="0"/>
      <dgm:spPr/>
    </dgm:pt>
    <dgm:pt modelId="{AE3ADFB9-37CC-4F94-8DCA-911572454AD4}" type="pres">
      <dgm:prSet presAssocID="{E89392CB-94CC-42BB-8247-ACDD89F0819E}" presName="rootText" presStyleLbl="node3" presStyleIdx="1" presStyleCnt="4">
        <dgm:presLayoutVars>
          <dgm:chPref val="3"/>
        </dgm:presLayoutVars>
      </dgm:prSet>
      <dgm:spPr/>
      <dgm:t>
        <a:bodyPr/>
        <a:lstStyle/>
        <a:p>
          <a:endParaRPr lang="en-US"/>
        </a:p>
      </dgm:t>
    </dgm:pt>
    <dgm:pt modelId="{42A85A64-408E-4C3B-B0DE-DCFB0B1EB8DA}" type="pres">
      <dgm:prSet presAssocID="{E89392CB-94CC-42BB-8247-ACDD89F0819E}" presName="rootConnector" presStyleLbl="node3" presStyleIdx="1" presStyleCnt="4"/>
      <dgm:spPr/>
      <dgm:t>
        <a:bodyPr/>
        <a:lstStyle/>
        <a:p>
          <a:endParaRPr lang="en-US"/>
        </a:p>
      </dgm:t>
    </dgm:pt>
    <dgm:pt modelId="{F5837BEB-5BD5-4187-AC5C-1E9B7ABA734F}" type="pres">
      <dgm:prSet presAssocID="{E89392CB-94CC-42BB-8247-ACDD89F0819E}" presName="hierChild4" presStyleCnt="0"/>
      <dgm:spPr/>
    </dgm:pt>
    <dgm:pt modelId="{09EB84EA-DEC9-4878-AB9D-D4D3097CFAE8}" type="pres">
      <dgm:prSet presAssocID="{6FCAE4ED-6321-4634-BE45-93528934F9E4}" presName="Name37" presStyleLbl="parChTrans1D4" presStyleIdx="1" presStyleCnt="3"/>
      <dgm:spPr/>
      <dgm:t>
        <a:bodyPr/>
        <a:lstStyle/>
        <a:p>
          <a:endParaRPr lang="en-US"/>
        </a:p>
      </dgm:t>
    </dgm:pt>
    <dgm:pt modelId="{0174D465-8F4B-4E94-8402-56ABACF34FC8}" type="pres">
      <dgm:prSet presAssocID="{3E4A1DE4-AF8D-42B7-A5B2-DA8605F4E227}" presName="hierRoot2" presStyleCnt="0">
        <dgm:presLayoutVars>
          <dgm:hierBranch val="init"/>
        </dgm:presLayoutVars>
      </dgm:prSet>
      <dgm:spPr/>
    </dgm:pt>
    <dgm:pt modelId="{87613475-77B9-4214-B5FA-674B048206EC}" type="pres">
      <dgm:prSet presAssocID="{3E4A1DE4-AF8D-42B7-A5B2-DA8605F4E227}" presName="rootComposite" presStyleCnt="0"/>
      <dgm:spPr/>
    </dgm:pt>
    <dgm:pt modelId="{BFE27EBD-95F0-468D-AC4C-602ED6E284C0}" type="pres">
      <dgm:prSet presAssocID="{3E4A1DE4-AF8D-42B7-A5B2-DA8605F4E227}" presName="rootText" presStyleLbl="node4" presStyleIdx="1" presStyleCnt="3">
        <dgm:presLayoutVars>
          <dgm:chPref val="3"/>
        </dgm:presLayoutVars>
      </dgm:prSet>
      <dgm:spPr/>
      <dgm:t>
        <a:bodyPr/>
        <a:lstStyle/>
        <a:p>
          <a:endParaRPr lang="en-US"/>
        </a:p>
      </dgm:t>
    </dgm:pt>
    <dgm:pt modelId="{D4623064-C921-4EC6-AACC-ECD11FB639C8}" type="pres">
      <dgm:prSet presAssocID="{3E4A1DE4-AF8D-42B7-A5B2-DA8605F4E227}" presName="rootConnector" presStyleLbl="node4" presStyleIdx="1" presStyleCnt="3"/>
      <dgm:spPr/>
      <dgm:t>
        <a:bodyPr/>
        <a:lstStyle/>
        <a:p>
          <a:endParaRPr lang="en-US"/>
        </a:p>
      </dgm:t>
    </dgm:pt>
    <dgm:pt modelId="{489643BA-AB01-4303-AC85-781D0EE5210C}" type="pres">
      <dgm:prSet presAssocID="{3E4A1DE4-AF8D-42B7-A5B2-DA8605F4E227}" presName="hierChild4" presStyleCnt="0"/>
      <dgm:spPr/>
    </dgm:pt>
    <dgm:pt modelId="{FC372A53-0160-4B44-9ED2-5A4827606596}" type="pres">
      <dgm:prSet presAssocID="{3E4A1DE4-AF8D-42B7-A5B2-DA8605F4E227}" presName="hierChild5" presStyleCnt="0"/>
      <dgm:spPr/>
    </dgm:pt>
    <dgm:pt modelId="{36416C0A-EE22-4ECD-A0C6-3703ED725123}" type="pres">
      <dgm:prSet presAssocID="{E89392CB-94CC-42BB-8247-ACDD89F0819E}" presName="hierChild5" presStyleCnt="0"/>
      <dgm:spPr/>
    </dgm:pt>
    <dgm:pt modelId="{FEF1CEF2-DBB5-47BA-B682-019B39491E66}" type="pres">
      <dgm:prSet presAssocID="{B7FF29A5-3FC5-437D-B5F5-E31CF7380E9E}" presName="hierChild5" presStyleCnt="0"/>
      <dgm:spPr/>
    </dgm:pt>
    <dgm:pt modelId="{BC363A95-87AB-40A9-8A0F-08AEC819CA54}" type="pres">
      <dgm:prSet presAssocID="{E2405F19-CC64-43D1-BC88-411C81AFD140}" presName="Name37" presStyleLbl="parChTrans1D2" presStyleIdx="1" presStyleCnt="2"/>
      <dgm:spPr/>
      <dgm:t>
        <a:bodyPr/>
        <a:lstStyle/>
        <a:p>
          <a:endParaRPr lang="en-US"/>
        </a:p>
      </dgm:t>
    </dgm:pt>
    <dgm:pt modelId="{D77EBDCD-39A7-4961-A10B-2D560857F9EB}" type="pres">
      <dgm:prSet presAssocID="{4DA83F26-0957-4E7E-BE43-5EC46D0634EC}" presName="hierRoot2" presStyleCnt="0">
        <dgm:presLayoutVars>
          <dgm:hierBranch val="init"/>
        </dgm:presLayoutVars>
      </dgm:prSet>
      <dgm:spPr/>
    </dgm:pt>
    <dgm:pt modelId="{87A8EF5D-52CC-4B82-B53F-2DECEEF7071C}" type="pres">
      <dgm:prSet presAssocID="{4DA83F26-0957-4E7E-BE43-5EC46D0634EC}" presName="rootComposite" presStyleCnt="0"/>
      <dgm:spPr/>
    </dgm:pt>
    <dgm:pt modelId="{ADFB674E-4309-4435-A954-836655897277}" type="pres">
      <dgm:prSet presAssocID="{4DA83F26-0957-4E7E-BE43-5EC46D0634EC}" presName="rootText" presStyleLbl="node2" presStyleIdx="1" presStyleCnt="2">
        <dgm:presLayoutVars>
          <dgm:chPref val="3"/>
        </dgm:presLayoutVars>
      </dgm:prSet>
      <dgm:spPr/>
      <dgm:t>
        <a:bodyPr/>
        <a:lstStyle/>
        <a:p>
          <a:endParaRPr lang="en-US"/>
        </a:p>
      </dgm:t>
    </dgm:pt>
    <dgm:pt modelId="{746DA7E5-6331-424F-9F3F-2B2F6A37F44E}" type="pres">
      <dgm:prSet presAssocID="{4DA83F26-0957-4E7E-BE43-5EC46D0634EC}" presName="rootConnector" presStyleLbl="node2" presStyleIdx="1" presStyleCnt="2"/>
      <dgm:spPr/>
      <dgm:t>
        <a:bodyPr/>
        <a:lstStyle/>
        <a:p>
          <a:endParaRPr lang="en-US"/>
        </a:p>
      </dgm:t>
    </dgm:pt>
    <dgm:pt modelId="{4CBD1EA7-80D0-4B31-81BB-DBB9B662B8EC}" type="pres">
      <dgm:prSet presAssocID="{4DA83F26-0957-4E7E-BE43-5EC46D0634EC}" presName="hierChild4" presStyleCnt="0"/>
      <dgm:spPr/>
    </dgm:pt>
    <dgm:pt modelId="{C6A3624F-5997-481F-B7CB-D31D90B74385}" type="pres">
      <dgm:prSet presAssocID="{7E526A79-1E2A-4BD9-8139-991378F01AC1}" presName="Name37" presStyleLbl="parChTrans1D3" presStyleIdx="2" presStyleCnt="4"/>
      <dgm:spPr/>
      <dgm:t>
        <a:bodyPr/>
        <a:lstStyle/>
        <a:p>
          <a:endParaRPr lang="en-US"/>
        </a:p>
      </dgm:t>
    </dgm:pt>
    <dgm:pt modelId="{4462723C-F7E9-46B5-BBEA-ABC48254267C}" type="pres">
      <dgm:prSet presAssocID="{F0E448CB-E584-425E-88C8-BB763FF5357F}" presName="hierRoot2" presStyleCnt="0">
        <dgm:presLayoutVars>
          <dgm:hierBranch val="init"/>
        </dgm:presLayoutVars>
      </dgm:prSet>
      <dgm:spPr/>
    </dgm:pt>
    <dgm:pt modelId="{838CEF7F-0EC9-41A4-BAFA-57E6D0C240B9}" type="pres">
      <dgm:prSet presAssocID="{F0E448CB-E584-425E-88C8-BB763FF5357F}" presName="rootComposite" presStyleCnt="0"/>
      <dgm:spPr/>
    </dgm:pt>
    <dgm:pt modelId="{3BCD9FDC-77A5-4C60-8AA4-ED082636F5E1}" type="pres">
      <dgm:prSet presAssocID="{F0E448CB-E584-425E-88C8-BB763FF5357F}" presName="rootText" presStyleLbl="node3" presStyleIdx="2" presStyleCnt="4">
        <dgm:presLayoutVars>
          <dgm:chPref val="3"/>
        </dgm:presLayoutVars>
      </dgm:prSet>
      <dgm:spPr/>
      <dgm:t>
        <a:bodyPr/>
        <a:lstStyle/>
        <a:p>
          <a:endParaRPr lang="en-US"/>
        </a:p>
      </dgm:t>
    </dgm:pt>
    <dgm:pt modelId="{44538376-4321-42D6-A1E6-7F5101DC4680}" type="pres">
      <dgm:prSet presAssocID="{F0E448CB-E584-425E-88C8-BB763FF5357F}" presName="rootConnector" presStyleLbl="node3" presStyleIdx="2" presStyleCnt="4"/>
      <dgm:spPr/>
      <dgm:t>
        <a:bodyPr/>
        <a:lstStyle/>
        <a:p>
          <a:endParaRPr lang="en-US"/>
        </a:p>
      </dgm:t>
    </dgm:pt>
    <dgm:pt modelId="{DF4E97F6-54EB-4FD4-87BA-7B61DDBA9203}" type="pres">
      <dgm:prSet presAssocID="{F0E448CB-E584-425E-88C8-BB763FF5357F}" presName="hierChild4" presStyleCnt="0"/>
      <dgm:spPr/>
    </dgm:pt>
    <dgm:pt modelId="{446CFAAD-DF51-4E28-80FD-60244554353E}" type="pres">
      <dgm:prSet presAssocID="{F0E448CB-E584-425E-88C8-BB763FF5357F}" presName="hierChild5" presStyleCnt="0"/>
      <dgm:spPr/>
    </dgm:pt>
    <dgm:pt modelId="{93BA038F-E3B6-41E6-8E36-4871790932E7}" type="pres">
      <dgm:prSet presAssocID="{4A69DEE5-099D-4524-8466-5A070C82A0F4}" presName="Name37" presStyleLbl="parChTrans1D3" presStyleIdx="3" presStyleCnt="4"/>
      <dgm:spPr/>
      <dgm:t>
        <a:bodyPr/>
        <a:lstStyle/>
        <a:p>
          <a:endParaRPr lang="en-US"/>
        </a:p>
      </dgm:t>
    </dgm:pt>
    <dgm:pt modelId="{BB2393E9-313C-4FDC-BE5E-72DD8447FD8E}" type="pres">
      <dgm:prSet presAssocID="{39BD9D42-2C7A-48BF-9CC8-80CD7E2B0EDC}" presName="hierRoot2" presStyleCnt="0">
        <dgm:presLayoutVars>
          <dgm:hierBranch val="init"/>
        </dgm:presLayoutVars>
      </dgm:prSet>
      <dgm:spPr/>
    </dgm:pt>
    <dgm:pt modelId="{96BBDD93-E9DA-4415-BF94-D12007EE7499}" type="pres">
      <dgm:prSet presAssocID="{39BD9D42-2C7A-48BF-9CC8-80CD7E2B0EDC}" presName="rootComposite" presStyleCnt="0"/>
      <dgm:spPr/>
    </dgm:pt>
    <dgm:pt modelId="{B9FB88D0-D5E0-43D1-A44E-F3042115A32E}" type="pres">
      <dgm:prSet presAssocID="{39BD9D42-2C7A-48BF-9CC8-80CD7E2B0EDC}" presName="rootText" presStyleLbl="node3" presStyleIdx="3" presStyleCnt="4">
        <dgm:presLayoutVars>
          <dgm:chPref val="3"/>
        </dgm:presLayoutVars>
      </dgm:prSet>
      <dgm:spPr/>
      <dgm:t>
        <a:bodyPr/>
        <a:lstStyle/>
        <a:p>
          <a:endParaRPr lang="en-US"/>
        </a:p>
      </dgm:t>
    </dgm:pt>
    <dgm:pt modelId="{50572391-BA09-48B3-A738-D9BC0DAD715B}" type="pres">
      <dgm:prSet presAssocID="{39BD9D42-2C7A-48BF-9CC8-80CD7E2B0EDC}" presName="rootConnector" presStyleLbl="node3" presStyleIdx="3" presStyleCnt="4"/>
      <dgm:spPr/>
      <dgm:t>
        <a:bodyPr/>
        <a:lstStyle/>
        <a:p>
          <a:endParaRPr lang="en-US"/>
        </a:p>
      </dgm:t>
    </dgm:pt>
    <dgm:pt modelId="{A3957F97-26D2-4F8D-BA1A-5AA5C64BFC81}" type="pres">
      <dgm:prSet presAssocID="{39BD9D42-2C7A-48BF-9CC8-80CD7E2B0EDC}" presName="hierChild4" presStyleCnt="0"/>
      <dgm:spPr/>
    </dgm:pt>
    <dgm:pt modelId="{499BAC80-ABCC-423C-8DB5-019D995F4521}" type="pres">
      <dgm:prSet presAssocID="{B27F5D5D-F55B-4DFB-A3AB-D16CEBE3AFCF}" presName="Name37" presStyleLbl="parChTrans1D4" presStyleIdx="2" presStyleCnt="3"/>
      <dgm:spPr/>
      <dgm:t>
        <a:bodyPr/>
        <a:lstStyle/>
        <a:p>
          <a:endParaRPr lang="en-US"/>
        </a:p>
      </dgm:t>
    </dgm:pt>
    <dgm:pt modelId="{2FAE5525-45B7-466E-BE44-4EF9B24E3E13}" type="pres">
      <dgm:prSet presAssocID="{BCF76FAA-64FD-4F74-BA6B-4C99E04D9450}" presName="hierRoot2" presStyleCnt="0">
        <dgm:presLayoutVars>
          <dgm:hierBranch val="init"/>
        </dgm:presLayoutVars>
      </dgm:prSet>
      <dgm:spPr/>
    </dgm:pt>
    <dgm:pt modelId="{CE5AA760-CD98-485A-88C4-3CE7C7CF076F}" type="pres">
      <dgm:prSet presAssocID="{BCF76FAA-64FD-4F74-BA6B-4C99E04D9450}" presName="rootComposite" presStyleCnt="0"/>
      <dgm:spPr/>
    </dgm:pt>
    <dgm:pt modelId="{720C1BAB-5D67-4608-BD89-3B619C7D97B8}" type="pres">
      <dgm:prSet presAssocID="{BCF76FAA-64FD-4F74-BA6B-4C99E04D9450}" presName="rootText" presStyleLbl="node4" presStyleIdx="2" presStyleCnt="3">
        <dgm:presLayoutVars>
          <dgm:chPref val="3"/>
        </dgm:presLayoutVars>
      </dgm:prSet>
      <dgm:spPr/>
      <dgm:t>
        <a:bodyPr/>
        <a:lstStyle/>
        <a:p>
          <a:endParaRPr lang="en-US"/>
        </a:p>
      </dgm:t>
    </dgm:pt>
    <dgm:pt modelId="{14BF570F-02AD-46D0-9A20-FE4DE8AD72CE}" type="pres">
      <dgm:prSet presAssocID="{BCF76FAA-64FD-4F74-BA6B-4C99E04D9450}" presName="rootConnector" presStyleLbl="node4" presStyleIdx="2" presStyleCnt="3"/>
      <dgm:spPr/>
      <dgm:t>
        <a:bodyPr/>
        <a:lstStyle/>
        <a:p>
          <a:endParaRPr lang="en-US"/>
        </a:p>
      </dgm:t>
    </dgm:pt>
    <dgm:pt modelId="{080E1277-2180-4148-9F9E-8B4EDFD7FCB4}" type="pres">
      <dgm:prSet presAssocID="{BCF76FAA-64FD-4F74-BA6B-4C99E04D9450}" presName="hierChild4" presStyleCnt="0"/>
      <dgm:spPr/>
    </dgm:pt>
    <dgm:pt modelId="{D601931B-3A17-4111-AD93-4CE56AA172E5}" type="pres">
      <dgm:prSet presAssocID="{BCF76FAA-64FD-4F74-BA6B-4C99E04D9450}" presName="hierChild5" presStyleCnt="0"/>
      <dgm:spPr/>
    </dgm:pt>
    <dgm:pt modelId="{B38F903E-C621-4133-9D0A-8AE479451689}" type="pres">
      <dgm:prSet presAssocID="{39BD9D42-2C7A-48BF-9CC8-80CD7E2B0EDC}" presName="hierChild5" presStyleCnt="0"/>
      <dgm:spPr/>
    </dgm:pt>
    <dgm:pt modelId="{C858049E-C1A7-4A4C-A82B-49F642B8C1B6}" type="pres">
      <dgm:prSet presAssocID="{4DA83F26-0957-4E7E-BE43-5EC46D0634EC}" presName="hierChild5" presStyleCnt="0"/>
      <dgm:spPr/>
    </dgm:pt>
    <dgm:pt modelId="{781CE6D7-70F1-444E-A727-FF1B1C5F4EF8}" type="pres">
      <dgm:prSet presAssocID="{309B1961-ADE6-4C76-9D75-17AC05573974}" presName="hierChild3" presStyleCnt="0"/>
      <dgm:spPr/>
    </dgm:pt>
  </dgm:ptLst>
  <dgm:cxnLst>
    <dgm:cxn modelId="{01BA4F23-4C2C-4BC6-AEC0-04F1F1028700}" type="presOf" srcId="{2DADD4FB-1717-43C7-BE35-49D655938732}" destId="{A5B5459A-9C65-4572-BB3E-7A7B27B797C6}" srcOrd="0" destOrd="0" presId="urn:microsoft.com/office/officeart/2005/8/layout/orgChart1"/>
    <dgm:cxn modelId="{91B44DDA-77A0-4C5B-80E1-10D59386FB80}" srcId="{4DA83F26-0957-4E7E-BE43-5EC46D0634EC}" destId="{39BD9D42-2C7A-48BF-9CC8-80CD7E2B0EDC}" srcOrd="1" destOrd="0" parTransId="{4A69DEE5-099D-4524-8466-5A070C82A0F4}" sibTransId="{E25113A6-21E0-4D7A-94FD-151A30F5D1E8}"/>
    <dgm:cxn modelId="{46D9DABA-A97C-4417-8B1C-1180416163AA}" srcId="{1365EF71-DF0D-447C-930D-344516B17FC0}" destId="{309B1961-ADE6-4C76-9D75-17AC05573974}" srcOrd="0" destOrd="0" parTransId="{CC592CB4-4930-422A-BEFD-FE85B42011E3}" sibTransId="{D89A1E35-8B60-4DB7-A525-43EE574D4FA0}"/>
    <dgm:cxn modelId="{DEFA26EF-6DFA-4DF0-A306-A9F392EAAA77}" type="presOf" srcId="{4A69DEE5-099D-4524-8466-5A070C82A0F4}" destId="{93BA038F-E3B6-41E6-8E36-4871790932E7}" srcOrd="0" destOrd="0" presId="urn:microsoft.com/office/officeart/2005/8/layout/orgChart1"/>
    <dgm:cxn modelId="{1A8F33FC-A8E2-471C-A561-3D126FD94718}" type="presOf" srcId="{945C910F-2EE1-4C4D-B752-FD8B63248192}" destId="{4C1DAB85-C1D7-4A00-9D52-E99D37CCE4C5}" srcOrd="0" destOrd="0" presId="urn:microsoft.com/office/officeart/2005/8/layout/orgChart1"/>
    <dgm:cxn modelId="{E967490D-60FC-4348-8D94-5A2EEBB80025}" type="presOf" srcId="{3E4A1DE4-AF8D-42B7-A5B2-DA8605F4E227}" destId="{D4623064-C921-4EC6-AACC-ECD11FB639C8}" srcOrd="1" destOrd="0" presId="urn:microsoft.com/office/officeart/2005/8/layout/orgChart1"/>
    <dgm:cxn modelId="{8AF40FFD-EC42-4D56-9EE4-8F1C7B14B06A}" type="presOf" srcId="{902BACFB-A501-4AA5-A9CB-A188C6E88635}" destId="{DE229DD7-8FCB-4065-84A2-1BC0B9078214}" srcOrd="1" destOrd="0" presId="urn:microsoft.com/office/officeart/2005/8/layout/orgChart1"/>
    <dgm:cxn modelId="{3E9417A8-BB89-401C-BC81-46C6849AD9EE}" srcId="{B7FF29A5-3FC5-437D-B5F5-E31CF7380E9E}" destId="{E89392CB-94CC-42BB-8247-ACDD89F0819E}" srcOrd="1" destOrd="0" parTransId="{B49AB72F-864B-4403-9825-389C219E30E7}" sibTransId="{73863519-7CF3-48E6-B3E6-B8525E598D6F}"/>
    <dgm:cxn modelId="{229D84AE-908F-4917-9243-A4DF08FEE2E7}" type="presOf" srcId="{BCF76FAA-64FD-4F74-BA6B-4C99E04D9450}" destId="{720C1BAB-5D67-4608-BD89-3B619C7D97B8}" srcOrd="0" destOrd="0" presId="urn:microsoft.com/office/officeart/2005/8/layout/orgChart1"/>
    <dgm:cxn modelId="{A16336E8-DD10-4635-97B0-CABA75A0F3DB}" type="presOf" srcId="{E89392CB-94CC-42BB-8247-ACDD89F0819E}" destId="{AE3ADFB9-37CC-4F94-8DCA-911572454AD4}" srcOrd="0" destOrd="0" presId="urn:microsoft.com/office/officeart/2005/8/layout/orgChart1"/>
    <dgm:cxn modelId="{A45515E4-22C7-43DE-8F38-48D2320E412B}" srcId="{309B1961-ADE6-4C76-9D75-17AC05573974}" destId="{4DA83F26-0957-4E7E-BE43-5EC46D0634EC}" srcOrd="1" destOrd="0" parTransId="{E2405F19-CC64-43D1-BC88-411C81AFD140}" sibTransId="{07937A67-316E-4223-8ED7-D023F58CC1B0}"/>
    <dgm:cxn modelId="{621A950D-B7E3-421E-ABED-C28A0F7FBC3B}" srcId="{E89392CB-94CC-42BB-8247-ACDD89F0819E}" destId="{3E4A1DE4-AF8D-42B7-A5B2-DA8605F4E227}" srcOrd="0" destOrd="0" parTransId="{6FCAE4ED-6321-4634-BE45-93528934F9E4}" sibTransId="{11454C82-35A5-4602-B62C-4DFE449268D3}"/>
    <dgm:cxn modelId="{E66138C4-B290-4836-8DFA-AE9B7B2501D2}" srcId="{2FD0CD96-4531-4540-AEEC-FDD31C3078CF}" destId="{902BACFB-A501-4AA5-A9CB-A188C6E88635}" srcOrd="0" destOrd="0" parTransId="{28518B9B-98AD-41B7-9B60-1C7703AAB84E}" sibTransId="{D9D6212C-4E4A-492D-A6D2-FB6939B191B8}"/>
    <dgm:cxn modelId="{3FAC5835-DECC-405A-8F58-74C381C61ED7}" type="presOf" srcId="{B7FF29A5-3FC5-437D-B5F5-E31CF7380E9E}" destId="{CCFAB6D8-48C5-4A17-9167-7743B060B561}" srcOrd="1" destOrd="0" presId="urn:microsoft.com/office/officeart/2005/8/layout/orgChart1"/>
    <dgm:cxn modelId="{6D80DC1A-4DBE-4173-919D-8C60898AA861}" type="presOf" srcId="{BCF76FAA-64FD-4F74-BA6B-4C99E04D9450}" destId="{14BF570F-02AD-46D0-9A20-FE4DE8AD72CE}" srcOrd="1" destOrd="0" presId="urn:microsoft.com/office/officeart/2005/8/layout/orgChart1"/>
    <dgm:cxn modelId="{F826C5A2-1D5F-4F87-BD03-EEA291602FEF}" type="presOf" srcId="{6FCAE4ED-6321-4634-BE45-93528934F9E4}" destId="{09EB84EA-DEC9-4878-AB9D-D4D3097CFAE8}" srcOrd="0" destOrd="0" presId="urn:microsoft.com/office/officeart/2005/8/layout/orgChart1"/>
    <dgm:cxn modelId="{CFEA28FD-C344-4D40-997E-92B70A941768}" type="presOf" srcId="{B7FF29A5-3FC5-437D-B5F5-E31CF7380E9E}" destId="{AA7FF181-3365-4611-B251-8E1F19459949}" srcOrd="0" destOrd="0" presId="urn:microsoft.com/office/officeart/2005/8/layout/orgChart1"/>
    <dgm:cxn modelId="{46E340F3-8415-4F5B-88C7-8BF935B3AAFA}" type="presOf" srcId="{309B1961-ADE6-4C76-9D75-17AC05573974}" destId="{09D613E7-8459-4617-BAB0-1D2D688A9648}" srcOrd="1" destOrd="0" presId="urn:microsoft.com/office/officeart/2005/8/layout/orgChart1"/>
    <dgm:cxn modelId="{22DC5229-1314-433C-BE0F-6D44244955D5}" type="presOf" srcId="{39BD9D42-2C7A-48BF-9CC8-80CD7E2B0EDC}" destId="{50572391-BA09-48B3-A738-D9BC0DAD715B}" srcOrd="1" destOrd="0" presId="urn:microsoft.com/office/officeart/2005/8/layout/orgChart1"/>
    <dgm:cxn modelId="{BB286271-AD63-4A59-B851-A61602BD132B}" type="presOf" srcId="{3E4A1DE4-AF8D-42B7-A5B2-DA8605F4E227}" destId="{BFE27EBD-95F0-468D-AC4C-602ED6E284C0}" srcOrd="0" destOrd="0" presId="urn:microsoft.com/office/officeart/2005/8/layout/orgChart1"/>
    <dgm:cxn modelId="{48E6DE03-DDE8-4C7A-9DDB-BB99F25F5F34}" type="presOf" srcId="{4DA83F26-0957-4E7E-BE43-5EC46D0634EC}" destId="{746DA7E5-6331-424F-9F3F-2B2F6A37F44E}" srcOrd="1" destOrd="0" presId="urn:microsoft.com/office/officeart/2005/8/layout/orgChart1"/>
    <dgm:cxn modelId="{923F4DAF-3641-4D24-8F5C-7F398510F18B}" srcId="{39BD9D42-2C7A-48BF-9CC8-80CD7E2B0EDC}" destId="{BCF76FAA-64FD-4F74-BA6B-4C99E04D9450}" srcOrd="0" destOrd="0" parTransId="{B27F5D5D-F55B-4DFB-A3AB-D16CEBE3AFCF}" sibTransId="{D90977E8-71F8-45CA-8BB1-ACB1CF9B8603}"/>
    <dgm:cxn modelId="{D4D38A98-5824-49B9-8AAF-E29DC5A614A5}" type="presOf" srcId="{4DA83F26-0957-4E7E-BE43-5EC46D0634EC}" destId="{ADFB674E-4309-4435-A954-836655897277}" srcOrd="0" destOrd="0" presId="urn:microsoft.com/office/officeart/2005/8/layout/orgChart1"/>
    <dgm:cxn modelId="{D19BDF7C-831A-497B-A13B-C8426281CB3F}" type="presOf" srcId="{F0E448CB-E584-425E-88C8-BB763FF5357F}" destId="{3BCD9FDC-77A5-4C60-8AA4-ED082636F5E1}" srcOrd="0" destOrd="0" presId="urn:microsoft.com/office/officeart/2005/8/layout/orgChart1"/>
    <dgm:cxn modelId="{FF56D4D7-7B90-411C-A8D3-A06FFB0754A7}" type="presOf" srcId="{2FD0CD96-4531-4540-AEEC-FDD31C3078CF}" destId="{0C7AC38A-17E3-4720-B3EE-81F862CD64E9}" srcOrd="1" destOrd="0" presId="urn:microsoft.com/office/officeart/2005/8/layout/orgChart1"/>
    <dgm:cxn modelId="{CC812257-C17F-47F9-BF9E-79A8EA12878B}" type="presOf" srcId="{F0E448CB-E584-425E-88C8-BB763FF5357F}" destId="{44538376-4321-42D6-A1E6-7F5101DC4680}" srcOrd="1" destOrd="0" presId="urn:microsoft.com/office/officeart/2005/8/layout/orgChart1"/>
    <dgm:cxn modelId="{B99E7CA3-48D6-4A28-87D0-40B703A073A7}" type="presOf" srcId="{B27F5D5D-F55B-4DFB-A3AB-D16CEBE3AFCF}" destId="{499BAC80-ABCC-423C-8DB5-019D995F4521}" srcOrd="0" destOrd="0" presId="urn:microsoft.com/office/officeart/2005/8/layout/orgChart1"/>
    <dgm:cxn modelId="{BAB8E8BC-B9C1-46BD-895A-8698F67B740C}" srcId="{B7FF29A5-3FC5-437D-B5F5-E31CF7380E9E}" destId="{2FD0CD96-4531-4540-AEEC-FDD31C3078CF}" srcOrd="0" destOrd="0" parTransId="{945C910F-2EE1-4C4D-B752-FD8B63248192}" sibTransId="{8CAAFD0D-B78B-4320-A579-4FF56A8AAF62}"/>
    <dgm:cxn modelId="{EFD3C000-6918-4881-9EEB-ECFEA8A1DE71}" type="presOf" srcId="{309B1961-ADE6-4C76-9D75-17AC05573974}" destId="{092392AA-C9E2-4166-8127-E2DB7002EEE2}" srcOrd="0" destOrd="0" presId="urn:microsoft.com/office/officeart/2005/8/layout/orgChart1"/>
    <dgm:cxn modelId="{7E012E46-E2DE-4575-8962-987FAC6CD421}" srcId="{309B1961-ADE6-4C76-9D75-17AC05573974}" destId="{B7FF29A5-3FC5-437D-B5F5-E31CF7380E9E}" srcOrd="0" destOrd="0" parTransId="{2DADD4FB-1717-43C7-BE35-49D655938732}" sibTransId="{7971D526-E22B-4918-A3C3-DC9F5EF11E70}"/>
    <dgm:cxn modelId="{AC20E4E9-A41A-43CA-B4F1-B0598E2907B1}" type="presOf" srcId="{1365EF71-DF0D-447C-930D-344516B17FC0}" destId="{05245D77-C494-4A7C-AA86-274116C4BD1C}" srcOrd="0" destOrd="0" presId="urn:microsoft.com/office/officeart/2005/8/layout/orgChart1"/>
    <dgm:cxn modelId="{247D012F-D3C4-453F-BA14-18C0226072A2}" type="presOf" srcId="{E89392CB-94CC-42BB-8247-ACDD89F0819E}" destId="{42A85A64-408E-4C3B-B0DE-DCFB0B1EB8DA}" srcOrd="1" destOrd="0" presId="urn:microsoft.com/office/officeart/2005/8/layout/orgChart1"/>
    <dgm:cxn modelId="{2670ED66-1BAA-4214-91A2-5BCC0DD9D4C4}" srcId="{4DA83F26-0957-4E7E-BE43-5EC46D0634EC}" destId="{F0E448CB-E584-425E-88C8-BB763FF5357F}" srcOrd="0" destOrd="0" parTransId="{7E526A79-1E2A-4BD9-8139-991378F01AC1}" sibTransId="{32734535-8CCE-44CE-831A-3419D8CF0DB0}"/>
    <dgm:cxn modelId="{0FA5204E-5DC0-4B23-8CCC-7FEC13624F55}" type="presOf" srcId="{E2405F19-CC64-43D1-BC88-411C81AFD140}" destId="{BC363A95-87AB-40A9-8A0F-08AEC819CA54}" srcOrd="0" destOrd="0" presId="urn:microsoft.com/office/officeart/2005/8/layout/orgChart1"/>
    <dgm:cxn modelId="{46EB7F0A-FAF2-446C-83D0-F5DE0CCA11FF}" type="presOf" srcId="{2FD0CD96-4531-4540-AEEC-FDD31C3078CF}" destId="{1EA7DA8A-222F-4AA6-888D-76D6F1974CE1}" srcOrd="0" destOrd="0" presId="urn:microsoft.com/office/officeart/2005/8/layout/orgChart1"/>
    <dgm:cxn modelId="{C5C54C43-C638-4FCA-A1B1-04FE033F8833}" type="presOf" srcId="{28518B9B-98AD-41B7-9B60-1C7703AAB84E}" destId="{F0EF907D-5253-46E6-9859-A8DC21BBB4ED}" srcOrd="0" destOrd="0" presId="urn:microsoft.com/office/officeart/2005/8/layout/orgChart1"/>
    <dgm:cxn modelId="{74EC1617-DF64-4FDA-9D9E-FF062A3C56FF}" type="presOf" srcId="{7E526A79-1E2A-4BD9-8139-991378F01AC1}" destId="{C6A3624F-5997-481F-B7CB-D31D90B74385}" srcOrd="0" destOrd="0" presId="urn:microsoft.com/office/officeart/2005/8/layout/orgChart1"/>
    <dgm:cxn modelId="{72956359-1B6F-4C03-8FB3-16DCECC017A7}" type="presOf" srcId="{B49AB72F-864B-4403-9825-389C219E30E7}" destId="{4381F4FC-47CF-4733-8941-3B3A918975CB}" srcOrd="0" destOrd="0" presId="urn:microsoft.com/office/officeart/2005/8/layout/orgChart1"/>
    <dgm:cxn modelId="{69E7C879-F484-4EE8-9A0D-E3D1FA2D0A76}" type="presOf" srcId="{39BD9D42-2C7A-48BF-9CC8-80CD7E2B0EDC}" destId="{B9FB88D0-D5E0-43D1-A44E-F3042115A32E}" srcOrd="0" destOrd="0" presId="urn:microsoft.com/office/officeart/2005/8/layout/orgChart1"/>
    <dgm:cxn modelId="{D9202761-D025-431A-AD19-818D66221A32}" type="presOf" srcId="{902BACFB-A501-4AA5-A9CB-A188C6E88635}" destId="{F7D3DEBD-820A-407D-9180-754A11326899}" srcOrd="0" destOrd="0" presId="urn:microsoft.com/office/officeart/2005/8/layout/orgChart1"/>
    <dgm:cxn modelId="{E02C1296-51B1-4888-9AE6-8309C9E0F868}" type="presParOf" srcId="{05245D77-C494-4A7C-AA86-274116C4BD1C}" destId="{A7D8763A-8899-4F28-8370-0B43FD6C0B75}" srcOrd="0" destOrd="0" presId="urn:microsoft.com/office/officeart/2005/8/layout/orgChart1"/>
    <dgm:cxn modelId="{1CDAF661-FD4A-43FD-8B4C-639532BC19C2}" type="presParOf" srcId="{A7D8763A-8899-4F28-8370-0B43FD6C0B75}" destId="{2FBA0EDD-098A-491C-9DB2-8048F7295E66}" srcOrd="0" destOrd="0" presId="urn:microsoft.com/office/officeart/2005/8/layout/orgChart1"/>
    <dgm:cxn modelId="{BE6589E5-E8B2-4FFD-B84D-E1DE2609BE84}" type="presParOf" srcId="{2FBA0EDD-098A-491C-9DB2-8048F7295E66}" destId="{092392AA-C9E2-4166-8127-E2DB7002EEE2}" srcOrd="0" destOrd="0" presId="urn:microsoft.com/office/officeart/2005/8/layout/orgChart1"/>
    <dgm:cxn modelId="{BF1A7D57-7A0A-4121-88F7-C11BF8B65FDC}" type="presParOf" srcId="{2FBA0EDD-098A-491C-9DB2-8048F7295E66}" destId="{09D613E7-8459-4617-BAB0-1D2D688A9648}" srcOrd="1" destOrd="0" presId="urn:microsoft.com/office/officeart/2005/8/layout/orgChart1"/>
    <dgm:cxn modelId="{F5F7BD9B-0508-4EC0-A7B0-702DB3A4C021}" type="presParOf" srcId="{A7D8763A-8899-4F28-8370-0B43FD6C0B75}" destId="{BD3C4C17-723F-4E2D-900C-F50809D9B716}" srcOrd="1" destOrd="0" presId="urn:microsoft.com/office/officeart/2005/8/layout/orgChart1"/>
    <dgm:cxn modelId="{27CB1CF3-8054-43B5-A1AD-8EE1BBF51466}" type="presParOf" srcId="{BD3C4C17-723F-4E2D-900C-F50809D9B716}" destId="{A5B5459A-9C65-4572-BB3E-7A7B27B797C6}" srcOrd="0" destOrd="0" presId="urn:microsoft.com/office/officeart/2005/8/layout/orgChart1"/>
    <dgm:cxn modelId="{65844AAF-AD95-48DF-A441-64F3A1318D23}" type="presParOf" srcId="{BD3C4C17-723F-4E2D-900C-F50809D9B716}" destId="{E112AC26-0E0B-4006-9DCC-0D139BA7FC9A}" srcOrd="1" destOrd="0" presId="urn:microsoft.com/office/officeart/2005/8/layout/orgChart1"/>
    <dgm:cxn modelId="{9854061D-FC23-4151-ADF7-D980EA49BECE}" type="presParOf" srcId="{E112AC26-0E0B-4006-9DCC-0D139BA7FC9A}" destId="{22DE9DFB-8138-4F8C-9E0B-1C2B30D8F3CB}" srcOrd="0" destOrd="0" presId="urn:microsoft.com/office/officeart/2005/8/layout/orgChart1"/>
    <dgm:cxn modelId="{02C9A81F-EE74-47EC-8325-4340F1B66D0D}" type="presParOf" srcId="{22DE9DFB-8138-4F8C-9E0B-1C2B30D8F3CB}" destId="{AA7FF181-3365-4611-B251-8E1F19459949}" srcOrd="0" destOrd="0" presId="urn:microsoft.com/office/officeart/2005/8/layout/orgChart1"/>
    <dgm:cxn modelId="{2185A945-56DC-4351-B96D-CA14D75F0B49}" type="presParOf" srcId="{22DE9DFB-8138-4F8C-9E0B-1C2B30D8F3CB}" destId="{CCFAB6D8-48C5-4A17-9167-7743B060B561}" srcOrd="1" destOrd="0" presId="urn:microsoft.com/office/officeart/2005/8/layout/orgChart1"/>
    <dgm:cxn modelId="{345B67C0-60DB-49D9-8714-1EFA20FB5612}" type="presParOf" srcId="{E112AC26-0E0B-4006-9DCC-0D139BA7FC9A}" destId="{7B4F94BB-AFD2-427E-AEFF-5B635BD3B8D6}" srcOrd="1" destOrd="0" presId="urn:microsoft.com/office/officeart/2005/8/layout/orgChart1"/>
    <dgm:cxn modelId="{6D253AFE-E3F2-44EB-B086-F2641C9C42B8}" type="presParOf" srcId="{7B4F94BB-AFD2-427E-AEFF-5B635BD3B8D6}" destId="{4C1DAB85-C1D7-4A00-9D52-E99D37CCE4C5}" srcOrd="0" destOrd="0" presId="urn:microsoft.com/office/officeart/2005/8/layout/orgChart1"/>
    <dgm:cxn modelId="{6F5C2FB5-2194-4FE7-8DDD-7AA294A1A754}" type="presParOf" srcId="{7B4F94BB-AFD2-427E-AEFF-5B635BD3B8D6}" destId="{480E172E-ADDC-45A7-A096-F4D96366DFFD}" srcOrd="1" destOrd="0" presId="urn:microsoft.com/office/officeart/2005/8/layout/orgChart1"/>
    <dgm:cxn modelId="{A7F0AE68-62D0-4AAB-B6C7-D86F8FC5D8A0}" type="presParOf" srcId="{480E172E-ADDC-45A7-A096-F4D96366DFFD}" destId="{5A7FA0B7-2B98-4FFC-B2B7-B148B15EF0A7}" srcOrd="0" destOrd="0" presId="urn:microsoft.com/office/officeart/2005/8/layout/orgChart1"/>
    <dgm:cxn modelId="{1E67DC7B-54D2-4A15-8488-C1FDAC9ED2F5}" type="presParOf" srcId="{5A7FA0B7-2B98-4FFC-B2B7-B148B15EF0A7}" destId="{1EA7DA8A-222F-4AA6-888D-76D6F1974CE1}" srcOrd="0" destOrd="0" presId="urn:microsoft.com/office/officeart/2005/8/layout/orgChart1"/>
    <dgm:cxn modelId="{067C3C7A-DD68-4949-AF04-45E73DE211F0}" type="presParOf" srcId="{5A7FA0B7-2B98-4FFC-B2B7-B148B15EF0A7}" destId="{0C7AC38A-17E3-4720-B3EE-81F862CD64E9}" srcOrd="1" destOrd="0" presId="urn:microsoft.com/office/officeart/2005/8/layout/orgChart1"/>
    <dgm:cxn modelId="{49862A26-DCCC-46AD-BED3-5164B6868994}" type="presParOf" srcId="{480E172E-ADDC-45A7-A096-F4D96366DFFD}" destId="{BF7B09E5-5D35-45D7-B7DA-4C0D010C5C22}" srcOrd="1" destOrd="0" presId="urn:microsoft.com/office/officeart/2005/8/layout/orgChart1"/>
    <dgm:cxn modelId="{96D24E01-8665-463A-8B4E-FDE36A1578B4}" type="presParOf" srcId="{BF7B09E5-5D35-45D7-B7DA-4C0D010C5C22}" destId="{F0EF907D-5253-46E6-9859-A8DC21BBB4ED}" srcOrd="0" destOrd="0" presId="urn:microsoft.com/office/officeart/2005/8/layout/orgChart1"/>
    <dgm:cxn modelId="{194CF167-D64F-4C1F-8F39-62A16B2F77A2}" type="presParOf" srcId="{BF7B09E5-5D35-45D7-B7DA-4C0D010C5C22}" destId="{2D9C7E0F-F074-42A9-A1C6-BC750DE62355}" srcOrd="1" destOrd="0" presId="urn:microsoft.com/office/officeart/2005/8/layout/orgChart1"/>
    <dgm:cxn modelId="{17046728-0EBF-4A06-A1E7-CCAEE2234B4F}" type="presParOf" srcId="{2D9C7E0F-F074-42A9-A1C6-BC750DE62355}" destId="{F9CA945C-9A85-4557-9737-C52FD7CF18EE}" srcOrd="0" destOrd="0" presId="urn:microsoft.com/office/officeart/2005/8/layout/orgChart1"/>
    <dgm:cxn modelId="{3FD1480C-C615-4CEA-A4C3-2DB25EDA601D}" type="presParOf" srcId="{F9CA945C-9A85-4557-9737-C52FD7CF18EE}" destId="{F7D3DEBD-820A-407D-9180-754A11326899}" srcOrd="0" destOrd="0" presId="urn:microsoft.com/office/officeart/2005/8/layout/orgChart1"/>
    <dgm:cxn modelId="{0DFF4FDF-A85B-43E9-A728-676B712DF281}" type="presParOf" srcId="{F9CA945C-9A85-4557-9737-C52FD7CF18EE}" destId="{DE229DD7-8FCB-4065-84A2-1BC0B9078214}" srcOrd="1" destOrd="0" presId="urn:microsoft.com/office/officeart/2005/8/layout/orgChart1"/>
    <dgm:cxn modelId="{7BB3CFDB-E17B-453B-A421-605D3A10E49B}" type="presParOf" srcId="{2D9C7E0F-F074-42A9-A1C6-BC750DE62355}" destId="{EE9A12B3-144B-455D-853C-57C4FF774B4E}" srcOrd="1" destOrd="0" presId="urn:microsoft.com/office/officeart/2005/8/layout/orgChart1"/>
    <dgm:cxn modelId="{B706824F-52ED-4D61-9670-8D9698D09128}" type="presParOf" srcId="{2D9C7E0F-F074-42A9-A1C6-BC750DE62355}" destId="{97C44AF3-5568-4C08-B5A5-281CAA0E5E59}" srcOrd="2" destOrd="0" presId="urn:microsoft.com/office/officeart/2005/8/layout/orgChart1"/>
    <dgm:cxn modelId="{C4E09B7B-C274-4B66-A8D1-83C1F33FA09F}" type="presParOf" srcId="{480E172E-ADDC-45A7-A096-F4D96366DFFD}" destId="{86996ABC-42FC-4864-927D-14AD0B46D18D}" srcOrd="2" destOrd="0" presId="urn:microsoft.com/office/officeart/2005/8/layout/orgChart1"/>
    <dgm:cxn modelId="{605A8271-66CA-4595-B55C-AD709E5792D5}" type="presParOf" srcId="{7B4F94BB-AFD2-427E-AEFF-5B635BD3B8D6}" destId="{4381F4FC-47CF-4733-8941-3B3A918975CB}" srcOrd="2" destOrd="0" presId="urn:microsoft.com/office/officeart/2005/8/layout/orgChart1"/>
    <dgm:cxn modelId="{099005D4-AC0C-4303-A55C-97C2E483FE12}" type="presParOf" srcId="{7B4F94BB-AFD2-427E-AEFF-5B635BD3B8D6}" destId="{221B6E15-42FC-4B0F-B651-D57FCAA31798}" srcOrd="3" destOrd="0" presId="urn:microsoft.com/office/officeart/2005/8/layout/orgChart1"/>
    <dgm:cxn modelId="{71150DED-411A-4D44-B244-346CE0EB80AA}" type="presParOf" srcId="{221B6E15-42FC-4B0F-B651-D57FCAA31798}" destId="{323F1AE4-7248-49F8-AE42-7AB6D4E3D573}" srcOrd="0" destOrd="0" presId="urn:microsoft.com/office/officeart/2005/8/layout/orgChart1"/>
    <dgm:cxn modelId="{99FBBBF0-92D3-4CAB-8172-35E7B42EE30C}" type="presParOf" srcId="{323F1AE4-7248-49F8-AE42-7AB6D4E3D573}" destId="{AE3ADFB9-37CC-4F94-8DCA-911572454AD4}" srcOrd="0" destOrd="0" presId="urn:microsoft.com/office/officeart/2005/8/layout/orgChart1"/>
    <dgm:cxn modelId="{B92847A7-8F12-4B79-97B2-C3957AF89F1C}" type="presParOf" srcId="{323F1AE4-7248-49F8-AE42-7AB6D4E3D573}" destId="{42A85A64-408E-4C3B-B0DE-DCFB0B1EB8DA}" srcOrd="1" destOrd="0" presId="urn:microsoft.com/office/officeart/2005/8/layout/orgChart1"/>
    <dgm:cxn modelId="{8681B4DD-B7B3-4332-9C83-B8F1B3128B1C}" type="presParOf" srcId="{221B6E15-42FC-4B0F-B651-D57FCAA31798}" destId="{F5837BEB-5BD5-4187-AC5C-1E9B7ABA734F}" srcOrd="1" destOrd="0" presId="urn:microsoft.com/office/officeart/2005/8/layout/orgChart1"/>
    <dgm:cxn modelId="{10640AED-A465-4163-8429-A73D51E9F671}" type="presParOf" srcId="{F5837BEB-5BD5-4187-AC5C-1E9B7ABA734F}" destId="{09EB84EA-DEC9-4878-AB9D-D4D3097CFAE8}" srcOrd="0" destOrd="0" presId="urn:microsoft.com/office/officeart/2005/8/layout/orgChart1"/>
    <dgm:cxn modelId="{3813279B-7531-4C72-87D8-50DA3B04B8F4}" type="presParOf" srcId="{F5837BEB-5BD5-4187-AC5C-1E9B7ABA734F}" destId="{0174D465-8F4B-4E94-8402-56ABACF34FC8}" srcOrd="1" destOrd="0" presId="urn:microsoft.com/office/officeart/2005/8/layout/orgChart1"/>
    <dgm:cxn modelId="{87D9D39B-DB6C-4759-8561-48C58E43BC14}" type="presParOf" srcId="{0174D465-8F4B-4E94-8402-56ABACF34FC8}" destId="{87613475-77B9-4214-B5FA-674B048206EC}" srcOrd="0" destOrd="0" presId="urn:microsoft.com/office/officeart/2005/8/layout/orgChart1"/>
    <dgm:cxn modelId="{2D1F2E54-F521-4A1C-AEC1-A98A715443E4}" type="presParOf" srcId="{87613475-77B9-4214-B5FA-674B048206EC}" destId="{BFE27EBD-95F0-468D-AC4C-602ED6E284C0}" srcOrd="0" destOrd="0" presId="urn:microsoft.com/office/officeart/2005/8/layout/orgChart1"/>
    <dgm:cxn modelId="{034C8922-E947-4D93-B2E1-667331426901}" type="presParOf" srcId="{87613475-77B9-4214-B5FA-674B048206EC}" destId="{D4623064-C921-4EC6-AACC-ECD11FB639C8}" srcOrd="1" destOrd="0" presId="urn:microsoft.com/office/officeart/2005/8/layout/orgChart1"/>
    <dgm:cxn modelId="{87196EE8-BB34-4140-9A4E-7C045E985A79}" type="presParOf" srcId="{0174D465-8F4B-4E94-8402-56ABACF34FC8}" destId="{489643BA-AB01-4303-AC85-781D0EE5210C}" srcOrd="1" destOrd="0" presId="urn:microsoft.com/office/officeart/2005/8/layout/orgChart1"/>
    <dgm:cxn modelId="{C272BFFA-770B-4493-B8CD-3B9A48A1FE6D}" type="presParOf" srcId="{0174D465-8F4B-4E94-8402-56ABACF34FC8}" destId="{FC372A53-0160-4B44-9ED2-5A4827606596}" srcOrd="2" destOrd="0" presId="urn:microsoft.com/office/officeart/2005/8/layout/orgChart1"/>
    <dgm:cxn modelId="{85A3A497-E19A-4383-AD1D-A48F54E7FB41}" type="presParOf" srcId="{221B6E15-42FC-4B0F-B651-D57FCAA31798}" destId="{36416C0A-EE22-4ECD-A0C6-3703ED725123}" srcOrd="2" destOrd="0" presId="urn:microsoft.com/office/officeart/2005/8/layout/orgChart1"/>
    <dgm:cxn modelId="{7CD33A56-538D-4299-9F85-9CEC65E900F5}" type="presParOf" srcId="{E112AC26-0E0B-4006-9DCC-0D139BA7FC9A}" destId="{FEF1CEF2-DBB5-47BA-B682-019B39491E66}" srcOrd="2" destOrd="0" presId="urn:microsoft.com/office/officeart/2005/8/layout/orgChart1"/>
    <dgm:cxn modelId="{61A55B1E-87CA-4598-8097-426C05B2B225}" type="presParOf" srcId="{BD3C4C17-723F-4E2D-900C-F50809D9B716}" destId="{BC363A95-87AB-40A9-8A0F-08AEC819CA54}" srcOrd="2" destOrd="0" presId="urn:microsoft.com/office/officeart/2005/8/layout/orgChart1"/>
    <dgm:cxn modelId="{08C22799-651D-436B-9C2F-D671257B3E43}" type="presParOf" srcId="{BD3C4C17-723F-4E2D-900C-F50809D9B716}" destId="{D77EBDCD-39A7-4961-A10B-2D560857F9EB}" srcOrd="3" destOrd="0" presId="urn:microsoft.com/office/officeart/2005/8/layout/orgChart1"/>
    <dgm:cxn modelId="{97A05749-C8FB-41F9-AA48-0D52BFE1C7E2}" type="presParOf" srcId="{D77EBDCD-39A7-4961-A10B-2D560857F9EB}" destId="{87A8EF5D-52CC-4B82-B53F-2DECEEF7071C}" srcOrd="0" destOrd="0" presId="urn:microsoft.com/office/officeart/2005/8/layout/orgChart1"/>
    <dgm:cxn modelId="{EEA289FC-6CE8-4CD6-801A-D04CCE3F30FC}" type="presParOf" srcId="{87A8EF5D-52CC-4B82-B53F-2DECEEF7071C}" destId="{ADFB674E-4309-4435-A954-836655897277}" srcOrd="0" destOrd="0" presId="urn:microsoft.com/office/officeart/2005/8/layout/orgChart1"/>
    <dgm:cxn modelId="{FBA6717C-A5DD-4F41-B1FD-D074C39F470E}" type="presParOf" srcId="{87A8EF5D-52CC-4B82-B53F-2DECEEF7071C}" destId="{746DA7E5-6331-424F-9F3F-2B2F6A37F44E}" srcOrd="1" destOrd="0" presId="urn:microsoft.com/office/officeart/2005/8/layout/orgChart1"/>
    <dgm:cxn modelId="{DABFD6ED-1120-4E95-8869-1AECBC6ED89D}" type="presParOf" srcId="{D77EBDCD-39A7-4961-A10B-2D560857F9EB}" destId="{4CBD1EA7-80D0-4B31-81BB-DBB9B662B8EC}" srcOrd="1" destOrd="0" presId="urn:microsoft.com/office/officeart/2005/8/layout/orgChart1"/>
    <dgm:cxn modelId="{00CA0E31-5885-4816-A883-4D280EB2B8B5}" type="presParOf" srcId="{4CBD1EA7-80D0-4B31-81BB-DBB9B662B8EC}" destId="{C6A3624F-5997-481F-B7CB-D31D90B74385}" srcOrd="0" destOrd="0" presId="urn:microsoft.com/office/officeart/2005/8/layout/orgChart1"/>
    <dgm:cxn modelId="{BDF4392B-37F5-4D01-96AA-50EE3995CE83}" type="presParOf" srcId="{4CBD1EA7-80D0-4B31-81BB-DBB9B662B8EC}" destId="{4462723C-F7E9-46B5-BBEA-ABC48254267C}" srcOrd="1" destOrd="0" presId="urn:microsoft.com/office/officeart/2005/8/layout/orgChart1"/>
    <dgm:cxn modelId="{AD5CEB57-8A8F-4ED2-BCEE-4B5B2C9C641A}" type="presParOf" srcId="{4462723C-F7E9-46B5-BBEA-ABC48254267C}" destId="{838CEF7F-0EC9-41A4-BAFA-57E6D0C240B9}" srcOrd="0" destOrd="0" presId="urn:microsoft.com/office/officeart/2005/8/layout/orgChart1"/>
    <dgm:cxn modelId="{AD00E5EC-84D6-4FAA-B2E3-C30880B64B5A}" type="presParOf" srcId="{838CEF7F-0EC9-41A4-BAFA-57E6D0C240B9}" destId="{3BCD9FDC-77A5-4C60-8AA4-ED082636F5E1}" srcOrd="0" destOrd="0" presId="urn:microsoft.com/office/officeart/2005/8/layout/orgChart1"/>
    <dgm:cxn modelId="{C65E48A7-56A1-41BD-A869-B945ED38EF39}" type="presParOf" srcId="{838CEF7F-0EC9-41A4-BAFA-57E6D0C240B9}" destId="{44538376-4321-42D6-A1E6-7F5101DC4680}" srcOrd="1" destOrd="0" presId="urn:microsoft.com/office/officeart/2005/8/layout/orgChart1"/>
    <dgm:cxn modelId="{A4FDFE8D-9223-4D9D-B9ED-815167C94E14}" type="presParOf" srcId="{4462723C-F7E9-46B5-BBEA-ABC48254267C}" destId="{DF4E97F6-54EB-4FD4-87BA-7B61DDBA9203}" srcOrd="1" destOrd="0" presId="urn:microsoft.com/office/officeart/2005/8/layout/orgChart1"/>
    <dgm:cxn modelId="{019E0D06-A85A-4D15-B925-D3EDF99758AD}" type="presParOf" srcId="{4462723C-F7E9-46B5-BBEA-ABC48254267C}" destId="{446CFAAD-DF51-4E28-80FD-60244554353E}" srcOrd="2" destOrd="0" presId="urn:microsoft.com/office/officeart/2005/8/layout/orgChart1"/>
    <dgm:cxn modelId="{0DAFE05F-B311-43EF-8C71-7C5226BDA925}" type="presParOf" srcId="{4CBD1EA7-80D0-4B31-81BB-DBB9B662B8EC}" destId="{93BA038F-E3B6-41E6-8E36-4871790932E7}" srcOrd="2" destOrd="0" presId="urn:microsoft.com/office/officeart/2005/8/layout/orgChart1"/>
    <dgm:cxn modelId="{3B8528B8-2C7A-4D23-8AF5-FBDFB689DC9D}" type="presParOf" srcId="{4CBD1EA7-80D0-4B31-81BB-DBB9B662B8EC}" destId="{BB2393E9-313C-4FDC-BE5E-72DD8447FD8E}" srcOrd="3" destOrd="0" presId="urn:microsoft.com/office/officeart/2005/8/layout/orgChart1"/>
    <dgm:cxn modelId="{C2C6F842-846D-4537-A77E-85893B7052FB}" type="presParOf" srcId="{BB2393E9-313C-4FDC-BE5E-72DD8447FD8E}" destId="{96BBDD93-E9DA-4415-BF94-D12007EE7499}" srcOrd="0" destOrd="0" presId="urn:microsoft.com/office/officeart/2005/8/layout/orgChart1"/>
    <dgm:cxn modelId="{6EB56865-176C-4E61-B8D2-37E300B40094}" type="presParOf" srcId="{96BBDD93-E9DA-4415-BF94-D12007EE7499}" destId="{B9FB88D0-D5E0-43D1-A44E-F3042115A32E}" srcOrd="0" destOrd="0" presId="urn:microsoft.com/office/officeart/2005/8/layout/orgChart1"/>
    <dgm:cxn modelId="{7A089F00-E174-48A4-87F0-09FC674FD429}" type="presParOf" srcId="{96BBDD93-E9DA-4415-BF94-D12007EE7499}" destId="{50572391-BA09-48B3-A738-D9BC0DAD715B}" srcOrd="1" destOrd="0" presId="urn:microsoft.com/office/officeart/2005/8/layout/orgChart1"/>
    <dgm:cxn modelId="{B5D13AEA-E1BD-4F3F-8053-C8D77B8C59A3}" type="presParOf" srcId="{BB2393E9-313C-4FDC-BE5E-72DD8447FD8E}" destId="{A3957F97-26D2-4F8D-BA1A-5AA5C64BFC81}" srcOrd="1" destOrd="0" presId="urn:microsoft.com/office/officeart/2005/8/layout/orgChart1"/>
    <dgm:cxn modelId="{7631D526-FF9D-4D44-9EC1-9F7C2D0997C5}" type="presParOf" srcId="{A3957F97-26D2-4F8D-BA1A-5AA5C64BFC81}" destId="{499BAC80-ABCC-423C-8DB5-019D995F4521}" srcOrd="0" destOrd="0" presId="urn:microsoft.com/office/officeart/2005/8/layout/orgChart1"/>
    <dgm:cxn modelId="{869FABB5-04BD-49B8-98CB-DE90A3046A57}" type="presParOf" srcId="{A3957F97-26D2-4F8D-BA1A-5AA5C64BFC81}" destId="{2FAE5525-45B7-466E-BE44-4EF9B24E3E13}" srcOrd="1" destOrd="0" presId="urn:microsoft.com/office/officeart/2005/8/layout/orgChart1"/>
    <dgm:cxn modelId="{150B5A58-2B9B-460C-B42F-DBFC909BDF69}" type="presParOf" srcId="{2FAE5525-45B7-466E-BE44-4EF9B24E3E13}" destId="{CE5AA760-CD98-485A-88C4-3CE7C7CF076F}" srcOrd="0" destOrd="0" presId="urn:microsoft.com/office/officeart/2005/8/layout/orgChart1"/>
    <dgm:cxn modelId="{5E84D94B-004F-4075-BF71-BCEF25E31AC4}" type="presParOf" srcId="{CE5AA760-CD98-485A-88C4-3CE7C7CF076F}" destId="{720C1BAB-5D67-4608-BD89-3B619C7D97B8}" srcOrd="0" destOrd="0" presId="urn:microsoft.com/office/officeart/2005/8/layout/orgChart1"/>
    <dgm:cxn modelId="{783D8C36-192E-4FC3-B8C6-E674FF1488D4}" type="presParOf" srcId="{CE5AA760-CD98-485A-88C4-3CE7C7CF076F}" destId="{14BF570F-02AD-46D0-9A20-FE4DE8AD72CE}" srcOrd="1" destOrd="0" presId="urn:microsoft.com/office/officeart/2005/8/layout/orgChart1"/>
    <dgm:cxn modelId="{403FE916-7419-4362-9A88-473DE6B166D6}" type="presParOf" srcId="{2FAE5525-45B7-466E-BE44-4EF9B24E3E13}" destId="{080E1277-2180-4148-9F9E-8B4EDFD7FCB4}" srcOrd="1" destOrd="0" presId="urn:microsoft.com/office/officeart/2005/8/layout/orgChart1"/>
    <dgm:cxn modelId="{61515A4E-7F0F-4D0A-BA26-0F4E6670EB5E}" type="presParOf" srcId="{2FAE5525-45B7-466E-BE44-4EF9B24E3E13}" destId="{D601931B-3A17-4111-AD93-4CE56AA172E5}" srcOrd="2" destOrd="0" presId="urn:microsoft.com/office/officeart/2005/8/layout/orgChart1"/>
    <dgm:cxn modelId="{58D27F26-A90A-4CEC-9B42-1E7FA31B3C19}" type="presParOf" srcId="{BB2393E9-313C-4FDC-BE5E-72DD8447FD8E}" destId="{B38F903E-C621-4133-9D0A-8AE479451689}" srcOrd="2" destOrd="0" presId="urn:microsoft.com/office/officeart/2005/8/layout/orgChart1"/>
    <dgm:cxn modelId="{8C4688D3-4603-490D-8EAE-174546CCFA55}" type="presParOf" srcId="{D77EBDCD-39A7-4961-A10B-2D560857F9EB}" destId="{C858049E-C1A7-4A4C-A82B-49F642B8C1B6}" srcOrd="2" destOrd="0" presId="urn:microsoft.com/office/officeart/2005/8/layout/orgChart1"/>
    <dgm:cxn modelId="{5FDE927C-3E0B-4DFB-8D26-DF2349A152DE}" type="presParOf" srcId="{A7D8763A-8899-4F28-8370-0B43FD6C0B75}" destId="{781CE6D7-70F1-444E-A727-FF1B1C5F4EF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5EF71-DF0D-447C-930D-344516B17FC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09B1961-ADE6-4C76-9D75-17AC05573974}">
      <dgm:prSet phldrT="[Text]"/>
      <dgm:spPr/>
      <dgm:t>
        <a:bodyPr/>
        <a:lstStyle/>
        <a:p>
          <a:r>
            <a:rPr lang="en-US" dirty="0" smtClean="0"/>
            <a:t>CONSTRUCT</a:t>
          </a:r>
          <a:endParaRPr lang="en-US" dirty="0"/>
        </a:p>
      </dgm:t>
    </dgm:pt>
    <dgm:pt modelId="{CC592CB4-4930-422A-BEFD-FE85B42011E3}" type="parTrans" cxnId="{46D9DABA-A97C-4417-8B1C-1180416163AA}">
      <dgm:prSet/>
      <dgm:spPr/>
      <dgm:t>
        <a:bodyPr/>
        <a:lstStyle/>
        <a:p>
          <a:endParaRPr lang="en-US"/>
        </a:p>
      </dgm:t>
    </dgm:pt>
    <dgm:pt modelId="{D89A1E35-8B60-4DB7-A525-43EE574D4FA0}" type="sibTrans" cxnId="{46D9DABA-A97C-4417-8B1C-1180416163AA}">
      <dgm:prSet/>
      <dgm:spPr/>
      <dgm:t>
        <a:bodyPr/>
        <a:lstStyle/>
        <a:p>
          <a:endParaRPr lang="en-US"/>
        </a:p>
      </dgm:t>
    </dgm:pt>
    <dgm:pt modelId="{B7FF29A5-3FC5-437D-B5F5-E31CF7380E9E}">
      <dgm:prSet phldrT="[Text]"/>
      <dgm:spPr/>
      <dgm:t>
        <a:bodyPr/>
        <a:lstStyle/>
        <a:p>
          <a:r>
            <a:rPr lang="en-US" dirty="0" smtClean="0"/>
            <a:t>arc</a:t>
          </a:r>
          <a:endParaRPr lang="en-US" dirty="0"/>
        </a:p>
      </dgm:t>
    </dgm:pt>
    <dgm:pt modelId="{2DADD4FB-1717-43C7-BE35-49D655938732}" type="parTrans" cxnId="{7E012E46-E2DE-4575-8962-987FAC6CD421}">
      <dgm:prSet/>
      <dgm:spPr/>
      <dgm:t>
        <a:bodyPr/>
        <a:lstStyle/>
        <a:p>
          <a:endParaRPr lang="en-US"/>
        </a:p>
      </dgm:t>
    </dgm:pt>
    <dgm:pt modelId="{7971D526-E22B-4918-A3C3-DC9F5EF11E70}" type="sibTrans" cxnId="{7E012E46-E2DE-4575-8962-987FAC6CD421}">
      <dgm:prSet/>
      <dgm:spPr/>
      <dgm:t>
        <a:bodyPr/>
        <a:lstStyle/>
        <a:p>
          <a:endParaRPr lang="en-US"/>
        </a:p>
      </dgm:t>
    </dgm:pt>
    <dgm:pt modelId="{BCF7D98B-15F6-4F23-8E1A-FE43F4B9982C}">
      <dgm:prSet phldrT="[Text]"/>
      <dgm:spPr/>
      <dgm:t>
        <a:bodyPr/>
        <a:lstStyle/>
        <a:p>
          <a:r>
            <a:rPr lang="en-US" dirty="0" smtClean="0"/>
            <a:t>command</a:t>
          </a:r>
          <a:endParaRPr lang="en-US" dirty="0"/>
        </a:p>
      </dgm:t>
    </dgm:pt>
    <dgm:pt modelId="{F090B87A-2525-4E7D-9CA0-36766E8FA60C}" type="parTrans" cxnId="{DB43F825-B3FB-45D5-A346-75CC324CD570}">
      <dgm:prSet/>
      <dgm:spPr/>
      <dgm:t>
        <a:bodyPr/>
        <a:lstStyle/>
        <a:p>
          <a:endParaRPr lang="en-US"/>
        </a:p>
      </dgm:t>
    </dgm:pt>
    <dgm:pt modelId="{2DE347A5-DEA6-43BD-B942-2CEF44BA735E}" type="sibTrans" cxnId="{DB43F825-B3FB-45D5-A346-75CC324CD570}">
      <dgm:prSet/>
      <dgm:spPr/>
      <dgm:t>
        <a:bodyPr/>
        <a:lstStyle/>
        <a:p>
          <a:endParaRPr lang="en-US"/>
        </a:p>
      </dgm:t>
    </dgm:pt>
    <dgm:pt modelId="{8FA13197-328A-4E12-B446-F48C8AEC0922}">
      <dgm:prSet phldrT="[Text]"/>
      <dgm:spPr/>
      <dgm:t>
        <a:bodyPr/>
        <a:lstStyle/>
        <a:p>
          <a:r>
            <a:rPr lang="en-US" dirty="0" smtClean="0"/>
            <a:t>constructible and properties</a:t>
          </a:r>
          <a:endParaRPr lang="en-US" dirty="0"/>
        </a:p>
      </dgm:t>
    </dgm:pt>
    <dgm:pt modelId="{41928BBE-71D6-48C5-A771-3B73A26CF015}" type="parTrans" cxnId="{34A542A3-9DE4-43B1-A030-D1D4048A398F}">
      <dgm:prSet/>
      <dgm:spPr/>
      <dgm:t>
        <a:bodyPr/>
        <a:lstStyle/>
        <a:p>
          <a:endParaRPr lang="en-US"/>
        </a:p>
      </dgm:t>
    </dgm:pt>
    <dgm:pt modelId="{D7027C70-B0A2-41B9-B068-AC29F9E87194}" type="sibTrans" cxnId="{34A542A3-9DE4-43B1-A030-D1D4048A398F}">
      <dgm:prSet/>
      <dgm:spPr/>
      <dgm:t>
        <a:bodyPr/>
        <a:lstStyle/>
        <a:p>
          <a:endParaRPr lang="en-US"/>
        </a:p>
      </dgm:t>
    </dgm:pt>
    <dgm:pt modelId="{33A50E84-4E28-4D5C-855A-21F8C3FD3240}">
      <dgm:prSet phldrT="[Text]"/>
      <dgm:spPr/>
      <dgm:t>
        <a:bodyPr/>
        <a:lstStyle/>
        <a:p>
          <a:r>
            <a:rPr lang="en-US" dirty="0" smtClean="0"/>
            <a:t>ARC</a:t>
          </a:r>
          <a:endParaRPr lang="en-US" dirty="0"/>
        </a:p>
      </dgm:t>
    </dgm:pt>
    <dgm:pt modelId="{D6752EEA-6ED4-412E-A65B-3B88B6DD46C3}" type="parTrans" cxnId="{70DBF3B7-2137-473E-AF1E-A7312A07AD7B}">
      <dgm:prSet/>
      <dgm:spPr/>
      <dgm:t>
        <a:bodyPr/>
        <a:lstStyle/>
        <a:p>
          <a:endParaRPr lang="en-US"/>
        </a:p>
      </dgm:t>
    </dgm:pt>
    <dgm:pt modelId="{DE8BE8B0-39DD-4754-A6E4-3A4108E24F96}" type="sibTrans" cxnId="{70DBF3B7-2137-473E-AF1E-A7312A07AD7B}">
      <dgm:prSet/>
      <dgm:spPr/>
      <dgm:t>
        <a:bodyPr/>
        <a:lstStyle/>
        <a:p>
          <a:endParaRPr lang="en-US"/>
        </a:p>
      </dgm:t>
    </dgm:pt>
    <dgm:pt modelId="{3D6A87AB-00C0-45AE-B89D-9E469DD34C06}">
      <dgm:prSet phldrT="[Text]"/>
      <dgm:spPr/>
      <dgm:t>
        <a:bodyPr/>
        <a:lstStyle/>
        <a:p>
          <a:r>
            <a:rPr lang="en-US" dirty="0" smtClean="0"/>
            <a:t>arc and properties</a:t>
          </a:r>
          <a:endParaRPr lang="en-US" dirty="0"/>
        </a:p>
      </dgm:t>
    </dgm:pt>
    <dgm:pt modelId="{86A8375E-0FCF-49EC-8B6D-982A042C4DB8}" type="parTrans" cxnId="{E22D343E-72FC-4FC5-84A6-47044EA97B3B}">
      <dgm:prSet/>
      <dgm:spPr/>
      <dgm:t>
        <a:bodyPr/>
        <a:lstStyle/>
        <a:p>
          <a:endParaRPr lang="en-US"/>
        </a:p>
      </dgm:t>
    </dgm:pt>
    <dgm:pt modelId="{EC522C24-4CE1-419E-97C2-A32CBE5D724D}" type="sibTrans" cxnId="{E22D343E-72FC-4FC5-84A6-47044EA97B3B}">
      <dgm:prSet/>
      <dgm:spPr/>
      <dgm:t>
        <a:bodyPr/>
        <a:lstStyle/>
        <a:p>
          <a:endParaRPr lang="en-US"/>
        </a:p>
      </dgm:t>
    </dgm:pt>
    <dgm:pt modelId="{2BFCB9DE-059F-4C58-BFF3-165E3A18DBC2}">
      <dgm:prSet phldrT="[Text]"/>
      <dgm:spPr/>
      <dgm:t>
        <a:bodyPr/>
        <a:lstStyle/>
        <a:p>
          <a:r>
            <a:rPr lang="en-US" dirty="0" smtClean="0"/>
            <a:t>radius</a:t>
          </a:r>
          <a:endParaRPr lang="en-US" dirty="0"/>
        </a:p>
      </dgm:t>
    </dgm:pt>
    <dgm:pt modelId="{8FA74D1E-F22E-4FD5-9A3E-D81F45CC6A36}" type="parTrans" cxnId="{E7B1E7CA-126C-4420-8107-6F516B888429}">
      <dgm:prSet/>
      <dgm:spPr/>
      <dgm:t>
        <a:bodyPr/>
        <a:lstStyle/>
        <a:p>
          <a:endParaRPr lang="en-US"/>
        </a:p>
      </dgm:t>
    </dgm:pt>
    <dgm:pt modelId="{045722B1-1D4B-4E18-82F4-F6696BACF224}" type="sibTrans" cxnId="{E7B1E7CA-126C-4420-8107-6F516B888429}">
      <dgm:prSet/>
      <dgm:spPr/>
      <dgm:t>
        <a:bodyPr/>
        <a:lstStyle/>
        <a:p>
          <a:endParaRPr lang="en-US"/>
        </a:p>
      </dgm:t>
    </dgm:pt>
    <dgm:pt modelId="{7F65E6E3-66E2-4CE9-B8E9-04C470E27579}">
      <dgm:prSet phldrT="[Text]"/>
      <dgm:spPr/>
      <dgm:t>
        <a:bodyPr/>
        <a:lstStyle/>
        <a:p>
          <a:r>
            <a:rPr lang="en-US" dirty="0" smtClean="0"/>
            <a:t>RADIUS</a:t>
          </a:r>
          <a:endParaRPr lang="en-US" dirty="0"/>
        </a:p>
      </dgm:t>
    </dgm:pt>
    <dgm:pt modelId="{B6DBCF05-8DA1-4720-AD6B-AEF37177900E}" type="parTrans" cxnId="{96E8F267-BEE4-4B3A-8C7F-346235BFA16D}">
      <dgm:prSet/>
      <dgm:spPr/>
      <dgm:t>
        <a:bodyPr/>
        <a:lstStyle/>
        <a:p>
          <a:endParaRPr lang="en-US"/>
        </a:p>
      </dgm:t>
    </dgm:pt>
    <dgm:pt modelId="{7FF111EC-1F7B-43BC-AE38-D1D75FE0CAD8}" type="sibTrans" cxnId="{96E8F267-BEE4-4B3A-8C7F-346235BFA16D}">
      <dgm:prSet/>
      <dgm:spPr/>
      <dgm:t>
        <a:bodyPr/>
        <a:lstStyle/>
        <a:p>
          <a:endParaRPr lang="en-US"/>
        </a:p>
      </dgm:t>
    </dgm:pt>
    <dgm:pt modelId="{EBE819F1-5B16-4751-901F-D37A12E01330}">
      <dgm:prSet phldrT="[Text]"/>
      <dgm:spPr/>
      <dgm:t>
        <a:bodyPr/>
        <a:lstStyle/>
        <a:p>
          <a:r>
            <a:rPr lang="en-US" dirty="0" smtClean="0"/>
            <a:t>PREVIOUS</a:t>
          </a:r>
          <a:endParaRPr lang="en-US" dirty="0"/>
        </a:p>
      </dgm:t>
    </dgm:pt>
    <dgm:pt modelId="{20BCC06C-ED40-4883-9A68-2F2091C86107}" type="parTrans" cxnId="{7C9AB90D-8AC8-4003-BDB3-A6000ACEEAED}">
      <dgm:prSet/>
      <dgm:spPr/>
      <dgm:t>
        <a:bodyPr/>
        <a:lstStyle/>
        <a:p>
          <a:endParaRPr lang="en-US"/>
        </a:p>
      </dgm:t>
    </dgm:pt>
    <dgm:pt modelId="{1D359CBE-A18B-4204-B725-C9D011C7BA50}" type="sibTrans" cxnId="{7C9AB90D-8AC8-4003-BDB3-A6000ACEEAED}">
      <dgm:prSet/>
      <dgm:spPr/>
      <dgm:t>
        <a:bodyPr/>
        <a:lstStyle/>
        <a:p>
          <a:endParaRPr lang="en-US"/>
        </a:p>
      </dgm:t>
    </dgm:pt>
    <dgm:pt modelId="{63EB5575-C549-4175-AE50-C89B2546220C}">
      <dgm:prSet phldrT="[Text]"/>
      <dgm:spPr/>
      <dgm:t>
        <a:bodyPr/>
        <a:lstStyle/>
        <a:p>
          <a:r>
            <a:rPr lang="en-US" dirty="0" smtClean="0"/>
            <a:t>INTERSECTING</a:t>
          </a:r>
          <a:endParaRPr lang="en-US" dirty="0"/>
        </a:p>
      </dgm:t>
    </dgm:pt>
    <dgm:pt modelId="{6CEB735D-74EF-403F-AD60-C9355A11AE28}" type="parTrans" cxnId="{D5C17017-A956-4CBA-A97E-7B1C9A53E8D9}">
      <dgm:prSet/>
      <dgm:spPr/>
      <dgm:t>
        <a:bodyPr/>
        <a:lstStyle/>
        <a:p>
          <a:endParaRPr lang="en-US"/>
        </a:p>
      </dgm:t>
    </dgm:pt>
    <dgm:pt modelId="{A89CEFE3-1ADC-4F74-971C-B364A6884E91}" type="sibTrans" cxnId="{D5C17017-A956-4CBA-A97E-7B1C9A53E8D9}">
      <dgm:prSet/>
      <dgm:spPr/>
      <dgm:t>
        <a:bodyPr/>
        <a:lstStyle/>
        <a:p>
          <a:endParaRPr lang="en-US"/>
        </a:p>
      </dgm:t>
    </dgm:pt>
    <dgm:pt modelId="{7949A3BF-F2D3-40F7-9154-05AF94CACB62}">
      <dgm:prSet phldrT="[Text]"/>
      <dgm:spPr/>
      <dgm:t>
        <a:bodyPr/>
        <a:lstStyle/>
        <a:p>
          <a:r>
            <a:rPr lang="en-US" dirty="0" smtClean="0"/>
            <a:t>line segment</a:t>
          </a:r>
          <a:endParaRPr lang="en-US" dirty="0"/>
        </a:p>
      </dgm:t>
    </dgm:pt>
    <dgm:pt modelId="{49464EE4-9D70-479D-A873-355E44D06CFB}" type="parTrans" cxnId="{A9CFB727-D12D-458B-9ECB-4B86B95D5D95}">
      <dgm:prSet/>
      <dgm:spPr/>
      <dgm:t>
        <a:bodyPr/>
        <a:lstStyle/>
        <a:p>
          <a:endParaRPr lang="en-US"/>
        </a:p>
      </dgm:t>
    </dgm:pt>
    <dgm:pt modelId="{57091EB4-1409-464C-890C-8F67700CF24B}" type="sibTrans" cxnId="{A9CFB727-D12D-458B-9ECB-4B86B95D5D95}">
      <dgm:prSet/>
      <dgm:spPr/>
      <dgm:t>
        <a:bodyPr/>
        <a:lstStyle/>
        <a:p>
          <a:endParaRPr lang="en-US"/>
        </a:p>
      </dgm:t>
    </dgm:pt>
    <dgm:pt modelId="{08A4B63A-9E39-4BAD-8184-BAA58FFFA0B5}">
      <dgm:prSet phldrT="[Text]"/>
      <dgm:spPr/>
      <dgm:t>
        <a:bodyPr/>
        <a:lstStyle/>
        <a:p>
          <a:r>
            <a:rPr lang="en-US" dirty="0" smtClean="0"/>
            <a:t>at</a:t>
          </a:r>
          <a:endParaRPr lang="en-US" dirty="0"/>
        </a:p>
      </dgm:t>
    </dgm:pt>
    <dgm:pt modelId="{904D36F1-F29D-4C88-BDB8-85B271330768}" type="parTrans" cxnId="{0E2C3770-991C-4538-82D9-4F917A0E6CDA}">
      <dgm:prSet/>
      <dgm:spPr/>
      <dgm:t>
        <a:bodyPr/>
        <a:lstStyle/>
        <a:p>
          <a:endParaRPr lang="en-US"/>
        </a:p>
      </dgm:t>
    </dgm:pt>
    <dgm:pt modelId="{1695A6DC-45FE-4A76-8A7A-72EE9411ADD4}" type="sibTrans" cxnId="{0E2C3770-991C-4538-82D9-4F917A0E6CDA}">
      <dgm:prSet/>
      <dgm:spPr/>
      <dgm:t>
        <a:bodyPr/>
        <a:lstStyle/>
        <a:p>
          <a:endParaRPr lang="en-US"/>
        </a:p>
      </dgm:t>
    </dgm:pt>
    <dgm:pt modelId="{5529626F-EEF0-4C1D-9B0E-9D3CE574EAC9}">
      <dgm:prSet phldrT="[Text]"/>
      <dgm:spPr/>
      <dgm:t>
        <a:bodyPr/>
        <a:lstStyle/>
        <a:p>
          <a:r>
            <a:rPr lang="en-US" dirty="0" smtClean="0"/>
            <a:t>AT</a:t>
          </a:r>
          <a:endParaRPr lang="en-US" dirty="0"/>
        </a:p>
      </dgm:t>
    </dgm:pt>
    <dgm:pt modelId="{997DB863-E866-476C-9B36-90EDF997FF8A}" type="parTrans" cxnId="{4CD34C2C-888B-493A-A421-CB7AF53DBA59}">
      <dgm:prSet/>
      <dgm:spPr/>
      <dgm:t>
        <a:bodyPr/>
        <a:lstStyle/>
        <a:p>
          <a:endParaRPr lang="en-US"/>
        </a:p>
      </dgm:t>
    </dgm:pt>
    <dgm:pt modelId="{222ED37D-91A7-4CE7-87A2-DFFCA1052D77}" type="sibTrans" cxnId="{4CD34C2C-888B-493A-A421-CB7AF53DBA59}">
      <dgm:prSet/>
      <dgm:spPr/>
      <dgm:t>
        <a:bodyPr/>
        <a:lstStyle/>
        <a:p>
          <a:endParaRPr lang="en-US"/>
        </a:p>
      </dgm:t>
    </dgm:pt>
    <dgm:pt modelId="{0903ED25-A796-4105-914A-45E16F69AE88}">
      <dgm:prSet phldrT="[Text]"/>
      <dgm:spPr/>
      <dgm:t>
        <a:bodyPr/>
        <a:lstStyle/>
        <a:p>
          <a:r>
            <a:rPr lang="en-US" dirty="0" smtClean="0"/>
            <a:t>POINT SINGLET</a:t>
          </a:r>
          <a:endParaRPr lang="en-US" dirty="0"/>
        </a:p>
      </dgm:t>
    </dgm:pt>
    <dgm:pt modelId="{998ABE14-3653-4E8B-8C38-87F89360BE25}" type="parTrans" cxnId="{E093EB05-1173-41BD-9D59-34EDB9ACF1D9}">
      <dgm:prSet/>
      <dgm:spPr/>
      <dgm:t>
        <a:bodyPr/>
        <a:lstStyle/>
        <a:p>
          <a:endParaRPr lang="en-US"/>
        </a:p>
      </dgm:t>
    </dgm:pt>
    <dgm:pt modelId="{A2454109-5E8B-4C1B-A2A7-F48E444FDDBA}" type="sibTrans" cxnId="{E093EB05-1173-41BD-9D59-34EDB9ACF1D9}">
      <dgm:prSet/>
      <dgm:spPr/>
      <dgm:t>
        <a:bodyPr/>
        <a:lstStyle/>
        <a:p>
          <a:endParaRPr lang="en-US"/>
        </a:p>
      </dgm:t>
    </dgm:pt>
    <dgm:pt modelId="{902BACFB-A501-4AA5-A9CB-A188C6E88635}">
      <dgm:prSet phldrT="[Text]"/>
      <dgm:spPr/>
      <dgm:t>
        <a:bodyPr/>
        <a:lstStyle/>
        <a:p>
          <a:r>
            <a:rPr lang="en-US" dirty="0" smtClean="0"/>
            <a:t>intersecting</a:t>
          </a:r>
          <a:endParaRPr lang="en-US" dirty="0"/>
        </a:p>
      </dgm:t>
    </dgm:pt>
    <dgm:pt modelId="{D9D6212C-4E4A-492D-A6D2-FB6939B191B8}" type="sibTrans" cxnId="{E66138C4-B290-4836-8DFA-AE9B7B2501D2}">
      <dgm:prSet/>
      <dgm:spPr/>
      <dgm:t>
        <a:bodyPr/>
        <a:lstStyle/>
        <a:p>
          <a:endParaRPr lang="en-US"/>
        </a:p>
      </dgm:t>
    </dgm:pt>
    <dgm:pt modelId="{28518B9B-98AD-41B7-9B60-1C7703AAB84E}" type="parTrans" cxnId="{E66138C4-B290-4836-8DFA-AE9B7B2501D2}">
      <dgm:prSet/>
      <dgm:spPr/>
      <dgm:t>
        <a:bodyPr/>
        <a:lstStyle/>
        <a:p>
          <a:endParaRPr lang="en-US"/>
        </a:p>
      </dgm:t>
    </dgm:pt>
    <dgm:pt modelId="{B90D2E4E-F78E-499D-A092-5706B98AE161}">
      <dgm:prSet phldrT="[Text]"/>
      <dgm:spPr/>
      <dgm:t>
        <a:bodyPr/>
        <a:lstStyle/>
        <a:p>
          <a:r>
            <a:rPr lang="en-US" dirty="0" smtClean="0"/>
            <a:t>center</a:t>
          </a:r>
          <a:endParaRPr lang="en-US" dirty="0"/>
        </a:p>
      </dgm:t>
    </dgm:pt>
    <dgm:pt modelId="{8638B95E-C66E-48CC-8117-DB310614E511}" type="parTrans" cxnId="{969FEADC-B5E8-43F0-8BE0-E587BA9BE70B}">
      <dgm:prSet/>
      <dgm:spPr/>
      <dgm:t>
        <a:bodyPr/>
        <a:lstStyle/>
        <a:p>
          <a:endParaRPr lang="en-US"/>
        </a:p>
      </dgm:t>
    </dgm:pt>
    <dgm:pt modelId="{102FD579-9710-4906-987A-C473E16B8FF7}" type="sibTrans" cxnId="{969FEADC-B5E8-43F0-8BE0-E587BA9BE70B}">
      <dgm:prSet/>
      <dgm:spPr/>
      <dgm:t>
        <a:bodyPr/>
        <a:lstStyle/>
        <a:p>
          <a:endParaRPr lang="en-US"/>
        </a:p>
      </dgm:t>
    </dgm:pt>
    <dgm:pt modelId="{BE2DFCF9-6086-457F-B2A9-982E5E8F8018}">
      <dgm:prSet phldrT="[Text]"/>
      <dgm:spPr/>
      <dgm:t>
        <a:bodyPr/>
        <a:lstStyle/>
        <a:p>
          <a:r>
            <a:rPr lang="en-US" dirty="0" smtClean="0"/>
            <a:t>POINT SINGLET</a:t>
          </a:r>
          <a:endParaRPr lang="en-US" dirty="0"/>
        </a:p>
      </dgm:t>
    </dgm:pt>
    <dgm:pt modelId="{E7B9F1F2-4FDF-4097-B8EF-C9FD96267798}" type="parTrans" cxnId="{B429577F-9578-465A-B860-3022E4BAB878}">
      <dgm:prSet/>
      <dgm:spPr/>
      <dgm:t>
        <a:bodyPr/>
        <a:lstStyle/>
        <a:p>
          <a:endParaRPr lang="en-US"/>
        </a:p>
      </dgm:t>
    </dgm:pt>
    <dgm:pt modelId="{DCF3B332-2A07-42DB-A31B-1181DD23E15F}" type="sibTrans" cxnId="{B429577F-9578-465A-B860-3022E4BAB878}">
      <dgm:prSet/>
      <dgm:spPr/>
      <dgm:t>
        <a:bodyPr/>
        <a:lstStyle/>
        <a:p>
          <a:endParaRPr lang="en-US"/>
        </a:p>
      </dgm:t>
    </dgm:pt>
    <dgm:pt modelId="{F4E75D65-2F8C-429C-960E-27CFAAAF4844}">
      <dgm:prSet phldrT="[Text]"/>
      <dgm:spPr/>
      <dgm:t>
        <a:bodyPr/>
        <a:lstStyle/>
        <a:p>
          <a:r>
            <a:rPr lang="en-US" dirty="0" smtClean="0"/>
            <a:t>CENTER</a:t>
          </a:r>
          <a:endParaRPr lang="en-US" dirty="0"/>
        </a:p>
      </dgm:t>
    </dgm:pt>
    <dgm:pt modelId="{95870F0D-6FA9-4A9D-AF32-466F01737B14}" type="parTrans" cxnId="{9709AF95-75D5-469B-8A1E-04C4D05DCCB3}">
      <dgm:prSet/>
      <dgm:spPr/>
      <dgm:t>
        <a:bodyPr/>
        <a:lstStyle/>
        <a:p>
          <a:endParaRPr lang="en-US"/>
        </a:p>
      </dgm:t>
    </dgm:pt>
    <dgm:pt modelId="{ED83DE0E-324D-4F29-8952-FDE07C384E79}" type="sibTrans" cxnId="{9709AF95-75D5-469B-8A1E-04C4D05DCCB3}">
      <dgm:prSet/>
      <dgm:spPr/>
      <dgm:t>
        <a:bodyPr/>
        <a:lstStyle/>
        <a:p>
          <a:endParaRPr lang="en-US"/>
        </a:p>
      </dgm:t>
    </dgm:pt>
    <dgm:pt modelId="{B5430CAF-665D-4CE1-86AF-80DB559D4342}">
      <dgm:prSet phldrT="[Text]"/>
      <dgm:spPr/>
      <dgm:t>
        <a:bodyPr/>
        <a:lstStyle/>
        <a:p>
          <a:r>
            <a:rPr lang="en-US" dirty="0" smtClean="0"/>
            <a:t>POINT DOUBLET</a:t>
          </a:r>
          <a:endParaRPr lang="en-US" dirty="0"/>
        </a:p>
      </dgm:t>
    </dgm:pt>
    <dgm:pt modelId="{F19B79EE-17FB-493D-A54C-D7D62B3460A3}" type="parTrans" cxnId="{A16FCBB5-B853-4977-8574-8731464E02CD}">
      <dgm:prSet/>
      <dgm:spPr/>
      <dgm:t>
        <a:bodyPr/>
        <a:lstStyle/>
        <a:p>
          <a:endParaRPr lang="en-US"/>
        </a:p>
      </dgm:t>
    </dgm:pt>
    <dgm:pt modelId="{04FB970D-9F65-46E5-91A6-1BE971CCFF19}" type="sibTrans" cxnId="{A16FCBB5-B853-4977-8574-8731464E02CD}">
      <dgm:prSet/>
      <dgm:spPr/>
      <dgm:t>
        <a:bodyPr/>
        <a:lstStyle/>
        <a:p>
          <a:endParaRPr lang="en-US"/>
        </a:p>
      </dgm:t>
    </dgm:pt>
    <dgm:pt modelId="{05245D77-C494-4A7C-AA86-274116C4BD1C}" type="pres">
      <dgm:prSet presAssocID="{1365EF71-DF0D-447C-930D-344516B17FC0}" presName="hierChild1" presStyleCnt="0">
        <dgm:presLayoutVars>
          <dgm:orgChart val="1"/>
          <dgm:chPref val="1"/>
          <dgm:dir/>
          <dgm:animOne val="branch"/>
          <dgm:animLvl val="lvl"/>
          <dgm:resizeHandles/>
        </dgm:presLayoutVars>
      </dgm:prSet>
      <dgm:spPr/>
      <dgm:t>
        <a:bodyPr/>
        <a:lstStyle/>
        <a:p>
          <a:endParaRPr lang="en-US"/>
        </a:p>
      </dgm:t>
    </dgm:pt>
    <dgm:pt modelId="{30967EA8-6C0E-4936-B521-55D58CB8399E}" type="pres">
      <dgm:prSet presAssocID="{BCF7D98B-15F6-4F23-8E1A-FE43F4B9982C}" presName="hierRoot1" presStyleCnt="0">
        <dgm:presLayoutVars>
          <dgm:hierBranch val="init"/>
        </dgm:presLayoutVars>
      </dgm:prSet>
      <dgm:spPr/>
    </dgm:pt>
    <dgm:pt modelId="{9A8FC30B-A7F6-4953-BEE5-9D33FE378FBE}" type="pres">
      <dgm:prSet presAssocID="{BCF7D98B-15F6-4F23-8E1A-FE43F4B9982C}" presName="rootComposite1" presStyleCnt="0"/>
      <dgm:spPr/>
    </dgm:pt>
    <dgm:pt modelId="{FA48BA09-80F9-43BB-A2D7-FE6D7BBDB9A5}" type="pres">
      <dgm:prSet presAssocID="{BCF7D98B-15F6-4F23-8E1A-FE43F4B9982C}" presName="rootText1" presStyleLbl="node0" presStyleIdx="0" presStyleCnt="1">
        <dgm:presLayoutVars>
          <dgm:chPref val="3"/>
        </dgm:presLayoutVars>
      </dgm:prSet>
      <dgm:spPr/>
      <dgm:t>
        <a:bodyPr/>
        <a:lstStyle/>
        <a:p>
          <a:endParaRPr lang="en-US"/>
        </a:p>
      </dgm:t>
    </dgm:pt>
    <dgm:pt modelId="{73DE203A-4781-453F-AC1F-982A06397984}" type="pres">
      <dgm:prSet presAssocID="{BCF7D98B-15F6-4F23-8E1A-FE43F4B9982C}" presName="rootConnector1" presStyleLbl="node1" presStyleIdx="0" presStyleCnt="0"/>
      <dgm:spPr/>
      <dgm:t>
        <a:bodyPr/>
        <a:lstStyle/>
        <a:p>
          <a:endParaRPr lang="en-US"/>
        </a:p>
      </dgm:t>
    </dgm:pt>
    <dgm:pt modelId="{723EF3E0-FAC4-401D-839A-6BC740210E41}" type="pres">
      <dgm:prSet presAssocID="{BCF7D98B-15F6-4F23-8E1A-FE43F4B9982C}" presName="hierChild2" presStyleCnt="0"/>
      <dgm:spPr/>
    </dgm:pt>
    <dgm:pt modelId="{B9134615-7AF5-449E-9FB9-D260B48D30DF}" type="pres">
      <dgm:prSet presAssocID="{CC592CB4-4930-422A-BEFD-FE85B42011E3}" presName="Name37" presStyleLbl="parChTrans1D2" presStyleIdx="0" presStyleCnt="2"/>
      <dgm:spPr/>
      <dgm:t>
        <a:bodyPr/>
        <a:lstStyle/>
        <a:p>
          <a:endParaRPr lang="en-US"/>
        </a:p>
      </dgm:t>
    </dgm:pt>
    <dgm:pt modelId="{DDE3F54B-916C-4835-89D5-F74B38DD8E26}" type="pres">
      <dgm:prSet presAssocID="{309B1961-ADE6-4C76-9D75-17AC05573974}" presName="hierRoot2" presStyleCnt="0">
        <dgm:presLayoutVars>
          <dgm:hierBranch val="init"/>
        </dgm:presLayoutVars>
      </dgm:prSet>
      <dgm:spPr/>
    </dgm:pt>
    <dgm:pt modelId="{FEB47220-0CB1-44A9-B57A-CD4C3F93ADCA}" type="pres">
      <dgm:prSet presAssocID="{309B1961-ADE6-4C76-9D75-17AC05573974}" presName="rootComposite" presStyleCnt="0"/>
      <dgm:spPr/>
    </dgm:pt>
    <dgm:pt modelId="{22AB6540-1C73-4504-94DE-EFA3306D4239}" type="pres">
      <dgm:prSet presAssocID="{309B1961-ADE6-4C76-9D75-17AC05573974}" presName="rootText" presStyleLbl="node2" presStyleIdx="0" presStyleCnt="2">
        <dgm:presLayoutVars>
          <dgm:chPref val="3"/>
        </dgm:presLayoutVars>
      </dgm:prSet>
      <dgm:spPr/>
      <dgm:t>
        <a:bodyPr/>
        <a:lstStyle/>
        <a:p>
          <a:endParaRPr lang="en-US"/>
        </a:p>
      </dgm:t>
    </dgm:pt>
    <dgm:pt modelId="{A30EF4CB-09AE-4A02-8B63-50B1CFAB8BE3}" type="pres">
      <dgm:prSet presAssocID="{309B1961-ADE6-4C76-9D75-17AC05573974}" presName="rootConnector" presStyleLbl="node2" presStyleIdx="0" presStyleCnt="2"/>
      <dgm:spPr/>
      <dgm:t>
        <a:bodyPr/>
        <a:lstStyle/>
        <a:p>
          <a:endParaRPr lang="en-US"/>
        </a:p>
      </dgm:t>
    </dgm:pt>
    <dgm:pt modelId="{78C96ADC-EB35-4189-BA01-A3038808D97E}" type="pres">
      <dgm:prSet presAssocID="{309B1961-ADE6-4C76-9D75-17AC05573974}" presName="hierChild4" presStyleCnt="0"/>
      <dgm:spPr/>
    </dgm:pt>
    <dgm:pt modelId="{0DFCB1FE-AFD7-4844-B5B3-0BB0EC2F3FAA}" type="pres">
      <dgm:prSet presAssocID="{309B1961-ADE6-4C76-9D75-17AC05573974}" presName="hierChild5" presStyleCnt="0"/>
      <dgm:spPr/>
    </dgm:pt>
    <dgm:pt modelId="{8813F9F5-3917-41AC-8750-B81C1E1ED4F0}" type="pres">
      <dgm:prSet presAssocID="{41928BBE-71D6-48C5-A771-3B73A26CF015}" presName="Name37" presStyleLbl="parChTrans1D2" presStyleIdx="1" presStyleCnt="2"/>
      <dgm:spPr/>
      <dgm:t>
        <a:bodyPr/>
        <a:lstStyle/>
        <a:p>
          <a:endParaRPr lang="en-US"/>
        </a:p>
      </dgm:t>
    </dgm:pt>
    <dgm:pt modelId="{649BBEA8-CCED-4FD4-B366-4FD493F0F811}" type="pres">
      <dgm:prSet presAssocID="{8FA13197-328A-4E12-B446-F48C8AEC0922}" presName="hierRoot2" presStyleCnt="0">
        <dgm:presLayoutVars>
          <dgm:hierBranch val="init"/>
        </dgm:presLayoutVars>
      </dgm:prSet>
      <dgm:spPr/>
    </dgm:pt>
    <dgm:pt modelId="{B46E56DB-646A-4747-8227-A488417E9F28}" type="pres">
      <dgm:prSet presAssocID="{8FA13197-328A-4E12-B446-F48C8AEC0922}" presName="rootComposite" presStyleCnt="0"/>
      <dgm:spPr/>
    </dgm:pt>
    <dgm:pt modelId="{67792D87-775F-44D2-9EE8-D21AFA2ECA74}" type="pres">
      <dgm:prSet presAssocID="{8FA13197-328A-4E12-B446-F48C8AEC0922}" presName="rootText" presStyleLbl="node2" presStyleIdx="1" presStyleCnt="2">
        <dgm:presLayoutVars>
          <dgm:chPref val="3"/>
        </dgm:presLayoutVars>
      </dgm:prSet>
      <dgm:spPr/>
      <dgm:t>
        <a:bodyPr/>
        <a:lstStyle/>
        <a:p>
          <a:endParaRPr lang="en-US"/>
        </a:p>
      </dgm:t>
    </dgm:pt>
    <dgm:pt modelId="{8DD2ADFD-D9DF-4DDE-AB72-ED9967E56B4A}" type="pres">
      <dgm:prSet presAssocID="{8FA13197-328A-4E12-B446-F48C8AEC0922}" presName="rootConnector" presStyleLbl="node2" presStyleIdx="1" presStyleCnt="2"/>
      <dgm:spPr/>
      <dgm:t>
        <a:bodyPr/>
        <a:lstStyle/>
        <a:p>
          <a:endParaRPr lang="en-US"/>
        </a:p>
      </dgm:t>
    </dgm:pt>
    <dgm:pt modelId="{589A8CA2-A17A-4BAB-B686-06C0EF52C8BC}" type="pres">
      <dgm:prSet presAssocID="{8FA13197-328A-4E12-B446-F48C8AEC0922}" presName="hierChild4" presStyleCnt="0"/>
      <dgm:spPr/>
    </dgm:pt>
    <dgm:pt modelId="{2D3F0000-33E6-4551-B6F0-A48B10BDEB1E}" type="pres">
      <dgm:prSet presAssocID="{86A8375E-0FCF-49EC-8B6D-982A042C4DB8}" presName="Name37" presStyleLbl="parChTrans1D3" presStyleIdx="0" presStyleCnt="2"/>
      <dgm:spPr/>
      <dgm:t>
        <a:bodyPr/>
        <a:lstStyle/>
        <a:p>
          <a:endParaRPr lang="en-US"/>
        </a:p>
      </dgm:t>
    </dgm:pt>
    <dgm:pt modelId="{066EAC1A-98A2-4142-B200-A0A69A5302AB}" type="pres">
      <dgm:prSet presAssocID="{3D6A87AB-00C0-45AE-B89D-9E469DD34C06}" presName="hierRoot2" presStyleCnt="0">
        <dgm:presLayoutVars>
          <dgm:hierBranch val="init"/>
        </dgm:presLayoutVars>
      </dgm:prSet>
      <dgm:spPr/>
    </dgm:pt>
    <dgm:pt modelId="{89C7F349-5177-4B41-9151-40AF9E47E917}" type="pres">
      <dgm:prSet presAssocID="{3D6A87AB-00C0-45AE-B89D-9E469DD34C06}" presName="rootComposite" presStyleCnt="0"/>
      <dgm:spPr/>
    </dgm:pt>
    <dgm:pt modelId="{87250FDC-9F68-46D2-857A-2FB3E8499D19}" type="pres">
      <dgm:prSet presAssocID="{3D6A87AB-00C0-45AE-B89D-9E469DD34C06}" presName="rootText" presStyleLbl="node3" presStyleIdx="0" presStyleCnt="2">
        <dgm:presLayoutVars>
          <dgm:chPref val="3"/>
        </dgm:presLayoutVars>
      </dgm:prSet>
      <dgm:spPr/>
      <dgm:t>
        <a:bodyPr/>
        <a:lstStyle/>
        <a:p>
          <a:endParaRPr lang="en-US"/>
        </a:p>
      </dgm:t>
    </dgm:pt>
    <dgm:pt modelId="{6948F60E-6901-4777-88FA-487B251BC318}" type="pres">
      <dgm:prSet presAssocID="{3D6A87AB-00C0-45AE-B89D-9E469DD34C06}" presName="rootConnector" presStyleLbl="node3" presStyleIdx="0" presStyleCnt="2"/>
      <dgm:spPr/>
      <dgm:t>
        <a:bodyPr/>
        <a:lstStyle/>
        <a:p>
          <a:endParaRPr lang="en-US"/>
        </a:p>
      </dgm:t>
    </dgm:pt>
    <dgm:pt modelId="{B6BAE608-793D-4052-9FA8-E5A94901DCAE}" type="pres">
      <dgm:prSet presAssocID="{3D6A87AB-00C0-45AE-B89D-9E469DD34C06}" presName="hierChild4" presStyleCnt="0"/>
      <dgm:spPr/>
    </dgm:pt>
    <dgm:pt modelId="{A5B5459A-9C65-4572-BB3E-7A7B27B797C6}" type="pres">
      <dgm:prSet presAssocID="{2DADD4FB-1717-43C7-BE35-49D655938732}" presName="Name37" presStyleLbl="parChTrans1D4" presStyleIdx="0" presStyleCnt="14"/>
      <dgm:spPr/>
      <dgm:t>
        <a:bodyPr/>
        <a:lstStyle/>
        <a:p>
          <a:endParaRPr lang="en-US"/>
        </a:p>
      </dgm:t>
    </dgm:pt>
    <dgm:pt modelId="{E112AC26-0E0B-4006-9DCC-0D139BA7FC9A}" type="pres">
      <dgm:prSet presAssocID="{B7FF29A5-3FC5-437D-B5F5-E31CF7380E9E}" presName="hierRoot2" presStyleCnt="0">
        <dgm:presLayoutVars>
          <dgm:hierBranch val="init"/>
        </dgm:presLayoutVars>
      </dgm:prSet>
      <dgm:spPr/>
    </dgm:pt>
    <dgm:pt modelId="{22DE9DFB-8138-4F8C-9E0B-1C2B30D8F3CB}" type="pres">
      <dgm:prSet presAssocID="{B7FF29A5-3FC5-437D-B5F5-E31CF7380E9E}" presName="rootComposite" presStyleCnt="0"/>
      <dgm:spPr/>
    </dgm:pt>
    <dgm:pt modelId="{AA7FF181-3365-4611-B251-8E1F19459949}" type="pres">
      <dgm:prSet presAssocID="{B7FF29A5-3FC5-437D-B5F5-E31CF7380E9E}" presName="rootText" presStyleLbl="node4" presStyleIdx="0" presStyleCnt="14">
        <dgm:presLayoutVars>
          <dgm:chPref val="3"/>
        </dgm:presLayoutVars>
      </dgm:prSet>
      <dgm:spPr/>
      <dgm:t>
        <a:bodyPr/>
        <a:lstStyle/>
        <a:p>
          <a:endParaRPr lang="en-US"/>
        </a:p>
      </dgm:t>
    </dgm:pt>
    <dgm:pt modelId="{CCFAB6D8-48C5-4A17-9167-7743B060B561}" type="pres">
      <dgm:prSet presAssocID="{B7FF29A5-3FC5-437D-B5F5-E31CF7380E9E}" presName="rootConnector" presStyleLbl="node4" presStyleIdx="0" presStyleCnt="14"/>
      <dgm:spPr/>
      <dgm:t>
        <a:bodyPr/>
        <a:lstStyle/>
        <a:p>
          <a:endParaRPr lang="en-US"/>
        </a:p>
      </dgm:t>
    </dgm:pt>
    <dgm:pt modelId="{7B4F94BB-AFD2-427E-AEFF-5B635BD3B8D6}" type="pres">
      <dgm:prSet presAssocID="{B7FF29A5-3FC5-437D-B5F5-E31CF7380E9E}" presName="hierChild4" presStyleCnt="0"/>
      <dgm:spPr/>
    </dgm:pt>
    <dgm:pt modelId="{7D84F50C-F06B-411C-9A1C-FB4C9E1CAB56}" type="pres">
      <dgm:prSet presAssocID="{D6752EEA-6ED4-412E-A65B-3B88B6DD46C3}" presName="Name37" presStyleLbl="parChTrans1D4" presStyleIdx="1" presStyleCnt="14"/>
      <dgm:spPr/>
      <dgm:t>
        <a:bodyPr/>
        <a:lstStyle/>
        <a:p>
          <a:endParaRPr lang="en-US"/>
        </a:p>
      </dgm:t>
    </dgm:pt>
    <dgm:pt modelId="{CEA49169-B642-41F4-8730-FBF5EF717AB2}" type="pres">
      <dgm:prSet presAssocID="{33A50E84-4E28-4D5C-855A-21F8C3FD3240}" presName="hierRoot2" presStyleCnt="0">
        <dgm:presLayoutVars>
          <dgm:hierBranch val="init"/>
        </dgm:presLayoutVars>
      </dgm:prSet>
      <dgm:spPr/>
    </dgm:pt>
    <dgm:pt modelId="{F6E4C987-0893-455C-BCF3-81084733E2F3}" type="pres">
      <dgm:prSet presAssocID="{33A50E84-4E28-4D5C-855A-21F8C3FD3240}" presName="rootComposite" presStyleCnt="0"/>
      <dgm:spPr/>
    </dgm:pt>
    <dgm:pt modelId="{E8CB78FB-7943-4F4A-AA7E-AF9B51B158E2}" type="pres">
      <dgm:prSet presAssocID="{33A50E84-4E28-4D5C-855A-21F8C3FD3240}" presName="rootText" presStyleLbl="node4" presStyleIdx="1" presStyleCnt="14">
        <dgm:presLayoutVars>
          <dgm:chPref val="3"/>
        </dgm:presLayoutVars>
      </dgm:prSet>
      <dgm:spPr/>
      <dgm:t>
        <a:bodyPr/>
        <a:lstStyle/>
        <a:p>
          <a:endParaRPr lang="en-US"/>
        </a:p>
      </dgm:t>
    </dgm:pt>
    <dgm:pt modelId="{B3E654DA-17C3-4D5E-919D-7E798EA88264}" type="pres">
      <dgm:prSet presAssocID="{33A50E84-4E28-4D5C-855A-21F8C3FD3240}" presName="rootConnector" presStyleLbl="node4" presStyleIdx="1" presStyleCnt="14"/>
      <dgm:spPr/>
      <dgm:t>
        <a:bodyPr/>
        <a:lstStyle/>
        <a:p>
          <a:endParaRPr lang="en-US"/>
        </a:p>
      </dgm:t>
    </dgm:pt>
    <dgm:pt modelId="{CB8EAA58-4C9A-430B-9A14-DEB4D12F0702}" type="pres">
      <dgm:prSet presAssocID="{33A50E84-4E28-4D5C-855A-21F8C3FD3240}" presName="hierChild4" presStyleCnt="0"/>
      <dgm:spPr/>
    </dgm:pt>
    <dgm:pt modelId="{C0366476-986C-47C8-9AE2-4AFD6F324CDF}" type="pres">
      <dgm:prSet presAssocID="{33A50E84-4E28-4D5C-855A-21F8C3FD3240}" presName="hierChild5" presStyleCnt="0"/>
      <dgm:spPr/>
    </dgm:pt>
    <dgm:pt modelId="{FEF1CEF2-DBB5-47BA-B682-019B39491E66}" type="pres">
      <dgm:prSet presAssocID="{B7FF29A5-3FC5-437D-B5F5-E31CF7380E9E}" presName="hierChild5" presStyleCnt="0"/>
      <dgm:spPr/>
    </dgm:pt>
    <dgm:pt modelId="{3E65162A-FE95-4F88-9C80-E2BCCB23B603}" type="pres">
      <dgm:prSet presAssocID="{8638B95E-C66E-48CC-8117-DB310614E511}" presName="Name37" presStyleLbl="parChTrans1D4" presStyleIdx="2" presStyleCnt="14"/>
      <dgm:spPr/>
      <dgm:t>
        <a:bodyPr/>
        <a:lstStyle/>
        <a:p>
          <a:endParaRPr lang="en-US"/>
        </a:p>
      </dgm:t>
    </dgm:pt>
    <dgm:pt modelId="{0BEF5621-A783-47A1-BB67-C5EEB393E766}" type="pres">
      <dgm:prSet presAssocID="{B90D2E4E-F78E-499D-A092-5706B98AE161}" presName="hierRoot2" presStyleCnt="0">
        <dgm:presLayoutVars>
          <dgm:hierBranch val="init"/>
        </dgm:presLayoutVars>
      </dgm:prSet>
      <dgm:spPr/>
    </dgm:pt>
    <dgm:pt modelId="{F1C01607-FCEE-4122-A199-8DDEBF7900EE}" type="pres">
      <dgm:prSet presAssocID="{B90D2E4E-F78E-499D-A092-5706B98AE161}" presName="rootComposite" presStyleCnt="0"/>
      <dgm:spPr/>
    </dgm:pt>
    <dgm:pt modelId="{2DBB0BCF-DD38-410A-96B7-C0307554347A}" type="pres">
      <dgm:prSet presAssocID="{B90D2E4E-F78E-499D-A092-5706B98AE161}" presName="rootText" presStyleLbl="node4" presStyleIdx="2" presStyleCnt="14">
        <dgm:presLayoutVars>
          <dgm:chPref val="3"/>
        </dgm:presLayoutVars>
      </dgm:prSet>
      <dgm:spPr/>
      <dgm:t>
        <a:bodyPr/>
        <a:lstStyle/>
        <a:p>
          <a:endParaRPr lang="en-US"/>
        </a:p>
      </dgm:t>
    </dgm:pt>
    <dgm:pt modelId="{0BB1432C-021A-4889-B1BF-06761809963D}" type="pres">
      <dgm:prSet presAssocID="{B90D2E4E-F78E-499D-A092-5706B98AE161}" presName="rootConnector" presStyleLbl="node4" presStyleIdx="2" presStyleCnt="14"/>
      <dgm:spPr/>
      <dgm:t>
        <a:bodyPr/>
        <a:lstStyle/>
        <a:p>
          <a:endParaRPr lang="en-US"/>
        </a:p>
      </dgm:t>
    </dgm:pt>
    <dgm:pt modelId="{AD37C84D-6409-45BE-95A1-1429FF57899E}" type="pres">
      <dgm:prSet presAssocID="{B90D2E4E-F78E-499D-A092-5706B98AE161}" presName="hierChild4" presStyleCnt="0"/>
      <dgm:spPr/>
    </dgm:pt>
    <dgm:pt modelId="{EEF2621C-3887-4D60-8720-02B7D2E6BE8E}" type="pres">
      <dgm:prSet presAssocID="{95870F0D-6FA9-4A9D-AF32-466F01737B14}" presName="Name37" presStyleLbl="parChTrans1D4" presStyleIdx="3" presStyleCnt="14"/>
      <dgm:spPr/>
      <dgm:t>
        <a:bodyPr/>
        <a:lstStyle/>
        <a:p>
          <a:endParaRPr lang="en-US"/>
        </a:p>
      </dgm:t>
    </dgm:pt>
    <dgm:pt modelId="{0D244CA7-D80F-47A7-8575-29EB4905CE53}" type="pres">
      <dgm:prSet presAssocID="{F4E75D65-2F8C-429C-960E-27CFAAAF4844}" presName="hierRoot2" presStyleCnt="0">
        <dgm:presLayoutVars>
          <dgm:hierBranch val="init"/>
        </dgm:presLayoutVars>
      </dgm:prSet>
      <dgm:spPr/>
    </dgm:pt>
    <dgm:pt modelId="{CC0B8BDB-1CEB-463B-BE4D-2187894DD256}" type="pres">
      <dgm:prSet presAssocID="{F4E75D65-2F8C-429C-960E-27CFAAAF4844}" presName="rootComposite" presStyleCnt="0"/>
      <dgm:spPr/>
    </dgm:pt>
    <dgm:pt modelId="{2451891C-300C-43BE-A5F7-20998052AFAD}" type="pres">
      <dgm:prSet presAssocID="{F4E75D65-2F8C-429C-960E-27CFAAAF4844}" presName="rootText" presStyleLbl="node4" presStyleIdx="3" presStyleCnt="14">
        <dgm:presLayoutVars>
          <dgm:chPref val="3"/>
        </dgm:presLayoutVars>
      </dgm:prSet>
      <dgm:spPr/>
      <dgm:t>
        <a:bodyPr/>
        <a:lstStyle/>
        <a:p>
          <a:endParaRPr lang="en-US"/>
        </a:p>
      </dgm:t>
    </dgm:pt>
    <dgm:pt modelId="{E8FD742C-1288-41DC-A084-6BDCA442723F}" type="pres">
      <dgm:prSet presAssocID="{F4E75D65-2F8C-429C-960E-27CFAAAF4844}" presName="rootConnector" presStyleLbl="node4" presStyleIdx="3" presStyleCnt="14"/>
      <dgm:spPr/>
      <dgm:t>
        <a:bodyPr/>
        <a:lstStyle/>
        <a:p>
          <a:endParaRPr lang="en-US"/>
        </a:p>
      </dgm:t>
    </dgm:pt>
    <dgm:pt modelId="{DC3FC97B-35BF-4377-9909-A7885DEC909F}" type="pres">
      <dgm:prSet presAssocID="{F4E75D65-2F8C-429C-960E-27CFAAAF4844}" presName="hierChild4" presStyleCnt="0"/>
      <dgm:spPr/>
    </dgm:pt>
    <dgm:pt modelId="{B4BD34F6-5275-47F5-8A3A-6080E249C469}" type="pres">
      <dgm:prSet presAssocID="{F4E75D65-2F8C-429C-960E-27CFAAAF4844}" presName="hierChild5" presStyleCnt="0"/>
      <dgm:spPr/>
    </dgm:pt>
    <dgm:pt modelId="{64461453-8242-4CA5-BD00-10DCC4AF4883}" type="pres">
      <dgm:prSet presAssocID="{E7B9F1F2-4FDF-4097-B8EF-C9FD96267798}" presName="Name37" presStyleLbl="parChTrans1D4" presStyleIdx="4" presStyleCnt="14"/>
      <dgm:spPr/>
      <dgm:t>
        <a:bodyPr/>
        <a:lstStyle/>
        <a:p>
          <a:endParaRPr lang="en-US"/>
        </a:p>
      </dgm:t>
    </dgm:pt>
    <dgm:pt modelId="{71DD1A2F-9123-47E5-99C1-B639AC8813BA}" type="pres">
      <dgm:prSet presAssocID="{BE2DFCF9-6086-457F-B2A9-982E5E8F8018}" presName="hierRoot2" presStyleCnt="0">
        <dgm:presLayoutVars>
          <dgm:hierBranch val="init"/>
        </dgm:presLayoutVars>
      </dgm:prSet>
      <dgm:spPr/>
    </dgm:pt>
    <dgm:pt modelId="{DB92AB56-FA72-417B-99CD-9F0E873E555B}" type="pres">
      <dgm:prSet presAssocID="{BE2DFCF9-6086-457F-B2A9-982E5E8F8018}" presName="rootComposite" presStyleCnt="0"/>
      <dgm:spPr/>
    </dgm:pt>
    <dgm:pt modelId="{A85FBBBA-EEBC-4DD5-9205-648C586B15FB}" type="pres">
      <dgm:prSet presAssocID="{BE2DFCF9-6086-457F-B2A9-982E5E8F8018}" presName="rootText" presStyleLbl="node4" presStyleIdx="4" presStyleCnt="14">
        <dgm:presLayoutVars>
          <dgm:chPref val="3"/>
        </dgm:presLayoutVars>
      </dgm:prSet>
      <dgm:spPr/>
      <dgm:t>
        <a:bodyPr/>
        <a:lstStyle/>
        <a:p>
          <a:endParaRPr lang="en-US"/>
        </a:p>
      </dgm:t>
    </dgm:pt>
    <dgm:pt modelId="{AEFA4C75-71BE-4B28-94FB-46242E4C504B}" type="pres">
      <dgm:prSet presAssocID="{BE2DFCF9-6086-457F-B2A9-982E5E8F8018}" presName="rootConnector" presStyleLbl="node4" presStyleIdx="4" presStyleCnt="14"/>
      <dgm:spPr/>
      <dgm:t>
        <a:bodyPr/>
        <a:lstStyle/>
        <a:p>
          <a:endParaRPr lang="en-US"/>
        </a:p>
      </dgm:t>
    </dgm:pt>
    <dgm:pt modelId="{C8C35090-F684-4057-B3B3-DE9EF1AAD502}" type="pres">
      <dgm:prSet presAssocID="{BE2DFCF9-6086-457F-B2A9-982E5E8F8018}" presName="hierChild4" presStyleCnt="0"/>
      <dgm:spPr/>
    </dgm:pt>
    <dgm:pt modelId="{DEFA7889-A0C6-4A58-981C-BA27F22EBF95}" type="pres">
      <dgm:prSet presAssocID="{BE2DFCF9-6086-457F-B2A9-982E5E8F8018}" presName="hierChild5" presStyleCnt="0"/>
      <dgm:spPr/>
    </dgm:pt>
    <dgm:pt modelId="{5FDA488E-ABE4-400D-BE1E-8CC2B5C35AF9}" type="pres">
      <dgm:prSet presAssocID="{B90D2E4E-F78E-499D-A092-5706B98AE161}" presName="hierChild5" presStyleCnt="0"/>
      <dgm:spPr/>
    </dgm:pt>
    <dgm:pt modelId="{0A58EFDD-7797-4999-B93C-99BA2468574E}" type="pres">
      <dgm:prSet presAssocID="{8FA74D1E-F22E-4FD5-9A3E-D81F45CC6A36}" presName="Name37" presStyleLbl="parChTrans1D4" presStyleIdx="5" presStyleCnt="14"/>
      <dgm:spPr/>
      <dgm:t>
        <a:bodyPr/>
        <a:lstStyle/>
        <a:p>
          <a:endParaRPr lang="en-US"/>
        </a:p>
      </dgm:t>
    </dgm:pt>
    <dgm:pt modelId="{8309EBF1-A412-42C6-8847-EAAE86894B70}" type="pres">
      <dgm:prSet presAssocID="{2BFCB9DE-059F-4C58-BFF3-165E3A18DBC2}" presName="hierRoot2" presStyleCnt="0">
        <dgm:presLayoutVars>
          <dgm:hierBranch val="init"/>
        </dgm:presLayoutVars>
      </dgm:prSet>
      <dgm:spPr/>
    </dgm:pt>
    <dgm:pt modelId="{88F553B7-4318-4E8A-AA63-79C852877139}" type="pres">
      <dgm:prSet presAssocID="{2BFCB9DE-059F-4C58-BFF3-165E3A18DBC2}" presName="rootComposite" presStyleCnt="0"/>
      <dgm:spPr/>
    </dgm:pt>
    <dgm:pt modelId="{595A0B79-8B49-42F7-A67B-6F630D7DD955}" type="pres">
      <dgm:prSet presAssocID="{2BFCB9DE-059F-4C58-BFF3-165E3A18DBC2}" presName="rootText" presStyleLbl="node4" presStyleIdx="5" presStyleCnt="14">
        <dgm:presLayoutVars>
          <dgm:chPref val="3"/>
        </dgm:presLayoutVars>
      </dgm:prSet>
      <dgm:spPr/>
      <dgm:t>
        <a:bodyPr/>
        <a:lstStyle/>
        <a:p>
          <a:endParaRPr lang="en-US"/>
        </a:p>
      </dgm:t>
    </dgm:pt>
    <dgm:pt modelId="{77FFD01C-02A0-4CE8-BDAA-69FBD85B307E}" type="pres">
      <dgm:prSet presAssocID="{2BFCB9DE-059F-4C58-BFF3-165E3A18DBC2}" presName="rootConnector" presStyleLbl="node4" presStyleIdx="5" presStyleCnt="14"/>
      <dgm:spPr/>
      <dgm:t>
        <a:bodyPr/>
        <a:lstStyle/>
        <a:p>
          <a:endParaRPr lang="en-US"/>
        </a:p>
      </dgm:t>
    </dgm:pt>
    <dgm:pt modelId="{67DBBF40-F75B-462E-B7A9-8B94BA242DBE}" type="pres">
      <dgm:prSet presAssocID="{2BFCB9DE-059F-4C58-BFF3-165E3A18DBC2}" presName="hierChild4" presStyleCnt="0"/>
      <dgm:spPr/>
    </dgm:pt>
    <dgm:pt modelId="{AA8E0221-4D89-411A-93D3-829E21F5352E}" type="pres">
      <dgm:prSet presAssocID="{B6DBCF05-8DA1-4720-AD6B-AEF37177900E}" presName="Name37" presStyleLbl="parChTrans1D4" presStyleIdx="6" presStyleCnt="14"/>
      <dgm:spPr/>
      <dgm:t>
        <a:bodyPr/>
        <a:lstStyle/>
        <a:p>
          <a:endParaRPr lang="en-US"/>
        </a:p>
      </dgm:t>
    </dgm:pt>
    <dgm:pt modelId="{6ACAB3C9-3BC9-4267-9EFE-868A5336586B}" type="pres">
      <dgm:prSet presAssocID="{7F65E6E3-66E2-4CE9-B8E9-04C470E27579}" presName="hierRoot2" presStyleCnt="0">
        <dgm:presLayoutVars>
          <dgm:hierBranch val="init"/>
        </dgm:presLayoutVars>
      </dgm:prSet>
      <dgm:spPr/>
    </dgm:pt>
    <dgm:pt modelId="{77FE54FB-3238-4340-B64A-FE1427611032}" type="pres">
      <dgm:prSet presAssocID="{7F65E6E3-66E2-4CE9-B8E9-04C470E27579}" presName="rootComposite" presStyleCnt="0"/>
      <dgm:spPr/>
    </dgm:pt>
    <dgm:pt modelId="{B38323FE-3329-4D8D-A342-CA2260300729}" type="pres">
      <dgm:prSet presAssocID="{7F65E6E3-66E2-4CE9-B8E9-04C470E27579}" presName="rootText" presStyleLbl="node4" presStyleIdx="6" presStyleCnt="14">
        <dgm:presLayoutVars>
          <dgm:chPref val="3"/>
        </dgm:presLayoutVars>
      </dgm:prSet>
      <dgm:spPr/>
      <dgm:t>
        <a:bodyPr/>
        <a:lstStyle/>
        <a:p>
          <a:endParaRPr lang="en-US"/>
        </a:p>
      </dgm:t>
    </dgm:pt>
    <dgm:pt modelId="{8328506F-41CB-466F-952F-5125E9F26D71}" type="pres">
      <dgm:prSet presAssocID="{7F65E6E3-66E2-4CE9-B8E9-04C470E27579}" presName="rootConnector" presStyleLbl="node4" presStyleIdx="6" presStyleCnt="14"/>
      <dgm:spPr/>
      <dgm:t>
        <a:bodyPr/>
        <a:lstStyle/>
        <a:p>
          <a:endParaRPr lang="en-US"/>
        </a:p>
      </dgm:t>
    </dgm:pt>
    <dgm:pt modelId="{E3BD3528-88AF-4748-836F-D27657FB2FD8}" type="pres">
      <dgm:prSet presAssocID="{7F65E6E3-66E2-4CE9-B8E9-04C470E27579}" presName="hierChild4" presStyleCnt="0"/>
      <dgm:spPr/>
    </dgm:pt>
    <dgm:pt modelId="{14675441-A2D1-4F9E-8626-272D345A9F62}" type="pres">
      <dgm:prSet presAssocID="{7F65E6E3-66E2-4CE9-B8E9-04C470E27579}" presName="hierChild5" presStyleCnt="0"/>
      <dgm:spPr/>
    </dgm:pt>
    <dgm:pt modelId="{9BD8E2C6-CB61-4A78-8E07-84F848FCCC2B}" type="pres">
      <dgm:prSet presAssocID="{20BCC06C-ED40-4883-9A68-2F2091C86107}" presName="Name37" presStyleLbl="parChTrans1D4" presStyleIdx="7" presStyleCnt="14"/>
      <dgm:spPr/>
      <dgm:t>
        <a:bodyPr/>
        <a:lstStyle/>
        <a:p>
          <a:endParaRPr lang="en-US"/>
        </a:p>
      </dgm:t>
    </dgm:pt>
    <dgm:pt modelId="{37418D48-3F77-47B7-B56C-3894DD31C6AC}" type="pres">
      <dgm:prSet presAssocID="{EBE819F1-5B16-4751-901F-D37A12E01330}" presName="hierRoot2" presStyleCnt="0">
        <dgm:presLayoutVars>
          <dgm:hierBranch val="init"/>
        </dgm:presLayoutVars>
      </dgm:prSet>
      <dgm:spPr/>
    </dgm:pt>
    <dgm:pt modelId="{2CE4E7C4-405D-41DC-B4F0-C5DE354566A5}" type="pres">
      <dgm:prSet presAssocID="{EBE819F1-5B16-4751-901F-D37A12E01330}" presName="rootComposite" presStyleCnt="0"/>
      <dgm:spPr/>
    </dgm:pt>
    <dgm:pt modelId="{9CA35B1A-A06F-4D20-B594-6E974C475250}" type="pres">
      <dgm:prSet presAssocID="{EBE819F1-5B16-4751-901F-D37A12E01330}" presName="rootText" presStyleLbl="node4" presStyleIdx="7" presStyleCnt="14">
        <dgm:presLayoutVars>
          <dgm:chPref val="3"/>
        </dgm:presLayoutVars>
      </dgm:prSet>
      <dgm:spPr/>
      <dgm:t>
        <a:bodyPr/>
        <a:lstStyle/>
        <a:p>
          <a:endParaRPr lang="en-US"/>
        </a:p>
      </dgm:t>
    </dgm:pt>
    <dgm:pt modelId="{27777554-50EF-4E93-A0C4-9CD2CD72569F}" type="pres">
      <dgm:prSet presAssocID="{EBE819F1-5B16-4751-901F-D37A12E01330}" presName="rootConnector" presStyleLbl="node4" presStyleIdx="7" presStyleCnt="14"/>
      <dgm:spPr/>
      <dgm:t>
        <a:bodyPr/>
        <a:lstStyle/>
        <a:p>
          <a:endParaRPr lang="en-US"/>
        </a:p>
      </dgm:t>
    </dgm:pt>
    <dgm:pt modelId="{5E3866DF-F3BB-403E-B9D4-064E3DFF1BE6}" type="pres">
      <dgm:prSet presAssocID="{EBE819F1-5B16-4751-901F-D37A12E01330}" presName="hierChild4" presStyleCnt="0"/>
      <dgm:spPr/>
    </dgm:pt>
    <dgm:pt modelId="{AE7BF028-EBBA-4A30-A254-4910D6E5CAC9}" type="pres">
      <dgm:prSet presAssocID="{EBE819F1-5B16-4751-901F-D37A12E01330}" presName="hierChild5" presStyleCnt="0"/>
      <dgm:spPr/>
    </dgm:pt>
    <dgm:pt modelId="{B884EC72-D560-47FB-94F9-E349167C7C57}" type="pres">
      <dgm:prSet presAssocID="{2BFCB9DE-059F-4C58-BFF3-165E3A18DBC2}" presName="hierChild5" presStyleCnt="0"/>
      <dgm:spPr/>
    </dgm:pt>
    <dgm:pt modelId="{35AA0A4D-6FEB-4FEC-A2F0-63FBEA5A3F71}" type="pres">
      <dgm:prSet presAssocID="{3D6A87AB-00C0-45AE-B89D-9E469DD34C06}" presName="hierChild5" presStyleCnt="0"/>
      <dgm:spPr/>
    </dgm:pt>
    <dgm:pt modelId="{F0EF907D-5253-46E6-9859-A8DC21BBB4ED}" type="pres">
      <dgm:prSet presAssocID="{28518B9B-98AD-41B7-9B60-1C7703AAB84E}" presName="Name37" presStyleLbl="parChTrans1D3" presStyleIdx="1" presStyleCnt="2"/>
      <dgm:spPr/>
      <dgm:t>
        <a:bodyPr/>
        <a:lstStyle/>
        <a:p>
          <a:endParaRPr lang="en-US"/>
        </a:p>
      </dgm:t>
    </dgm:pt>
    <dgm:pt modelId="{2D9C7E0F-F074-42A9-A1C6-BC750DE62355}" type="pres">
      <dgm:prSet presAssocID="{902BACFB-A501-4AA5-A9CB-A188C6E88635}" presName="hierRoot2" presStyleCnt="0">
        <dgm:presLayoutVars>
          <dgm:hierBranch val="init"/>
        </dgm:presLayoutVars>
      </dgm:prSet>
      <dgm:spPr/>
    </dgm:pt>
    <dgm:pt modelId="{F9CA945C-9A85-4557-9737-C52FD7CF18EE}" type="pres">
      <dgm:prSet presAssocID="{902BACFB-A501-4AA5-A9CB-A188C6E88635}" presName="rootComposite" presStyleCnt="0"/>
      <dgm:spPr/>
    </dgm:pt>
    <dgm:pt modelId="{F7D3DEBD-820A-407D-9180-754A11326899}" type="pres">
      <dgm:prSet presAssocID="{902BACFB-A501-4AA5-A9CB-A188C6E88635}" presName="rootText" presStyleLbl="node3" presStyleIdx="1" presStyleCnt="2">
        <dgm:presLayoutVars>
          <dgm:chPref val="3"/>
        </dgm:presLayoutVars>
      </dgm:prSet>
      <dgm:spPr/>
      <dgm:t>
        <a:bodyPr/>
        <a:lstStyle/>
        <a:p>
          <a:endParaRPr lang="en-US"/>
        </a:p>
      </dgm:t>
    </dgm:pt>
    <dgm:pt modelId="{DE229DD7-8FCB-4065-84A2-1BC0B9078214}" type="pres">
      <dgm:prSet presAssocID="{902BACFB-A501-4AA5-A9CB-A188C6E88635}" presName="rootConnector" presStyleLbl="node3" presStyleIdx="1" presStyleCnt="2"/>
      <dgm:spPr/>
      <dgm:t>
        <a:bodyPr/>
        <a:lstStyle/>
        <a:p>
          <a:endParaRPr lang="en-US"/>
        </a:p>
      </dgm:t>
    </dgm:pt>
    <dgm:pt modelId="{EE9A12B3-144B-455D-853C-57C4FF774B4E}" type="pres">
      <dgm:prSet presAssocID="{902BACFB-A501-4AA5-A9CB-A188C6E88635}" presName="hierChild4" presStyleCnt="0"/>
      <dgm:spPr/>
    </dgm:pt>
    <dgm:pt modelId="{0EEF72DB-F138-431F-9D68-0D9DCCA9E66D}" type="pres">
      <dgm:prSet presAssocID="{6CEB735D-74EF-403F-AD60-C9355A11AE28}" presName="Name37" presStyleLbl="parChTrans1D4" presStyleIdx="8" presStyleCnt="14"/>
      <dgm:spPr/>
      <dgm:t>
        <a:bodyPr/>
        <a:lstStyle/>
        <a:p>
          <a:endParaRPr lang="en-US"/>
        </a:p>
      </dgm:t>
    </dgm:pt>
    <dgm:pt modelId="{A24EBE39-2209-42F8-B15E-0C27F2963C0A}" type="pres">
      <dgm:prSet presAssocID="{63EB5575-C549-4175-AE50-C89B2546220C}" presName="hierRoot2" presStyleCnt="0">
        <dgm:presLayoutVars>
          <dgm:hierBranch val="init"/>
        </dgm:presLayoutVars>
      </dgm:prSet>
      <dgm:spPr/>
    </dgm:pt>
    <dgm:pt modelId="{3FA85E8F-09A9-4820-BEA5-57FFBA77A3B7}" type="pres">
      <dgm:prSet presAssocID="{63EB5575-C549-4175-AE50-C89B2546220C}" presName="rootComposite" presStyleCnt="0"/>
      <dgm:spPr/>
    </dgm:pt>
    <dgm:pt modelId="{BD86ADAB-19A8-4C8B-99B7-C460CD740606}" type="pres">
      <dgm:prSet presAssocID="{63EB5575-C549-4175-AE50-C89B2546220C}" presName="rootText" presStyleLbl="node4" presStyleIdx="8" presStyleCnt="14">
        <dgm:presLayoutVars>
          <dgm:chPref val="3"/>
        </dgm:presLayoutVars>
      </dgm:prSet>
      <dgm:spPr/>
      <dgm:t>
        <a:bodyPr/>
        <a:lstStyle/>
        <a:p>
          <a:endParaRPr lang="en-US"/>
        </a:p>
      </dgm:t>
    </dgm:pt>
    <dgm:pt modelId="{93AC15D7-7E43-4066-BEF9-DE95AB70AA36}" type="pres">
      <dgm:prSet presAssocID="{63EB5575-C549-4175-AE50-C89B2546220C}" presName="rootConnector" presStyleLbl="node4" presStyleIdx="8" presStyleCnt="14"/>
      <dgm:spPr/>
      <dgm:t>
        <a:bodyPr/>
        <a:lstStyle/>
        <a:p>
          <a:endParaRPr lang="en-US"/>
        </a:p>
      </dgm:t>
    </dgm:pt>
    <dgm:pt modelId="{4A92EC02-1459-4613-B06A-B66A398B616C}" type="pres">
      <dgm:prSet presAssocID="{63EB5575-C549-4175-AE50-C89B2546220C}" presName="hierChild4" presStyleCnt="0"/>
      <dgm:spPr/>
    </dgm:pt>
    <dgm:pt modelId="{43E5E96A-EEC5-4061-BA3C-B5B3E79A56A9}" type="pres">
      <dgm:prSet presAssocID="{63EB5575-C549-4175-AE50-C89B2546220C}" presName="hierChild5" presStyleCnt="0"/>
      <dgm:spPr/>
    </dgm:pt>
    <dgm:pt modelId="{7921C6D4-6B5B-4067-AE1D-3EF0B22D0969}" type="pres">
      <dgm:prSet presAssocID="{49464EE4-9D70-479D-A873-355E44D06CFB}" presName="Name37" presStyleLbl="parChTrans1D4" presStyleIdx="9" presStyleCnt="14"/>
      <dgm:spPr/>
      <dgm:t>
        <a:bodyPr/>
        <a:lstStyle/>
        <a:p>
          <a:endParaRPr lang="en-US"/>
        </a:p>
      </dgm:t>
    </dgm:pt>
    <dgm:pt modelId="{0D2A096D-0D63-4D3C-BBAF-35DA445A96D6}" type="pres">
      <dgm:prSet presAssocID="{7949A3BF-F2D3-40F7-9154-05AF94CACB62}" presName="hierRoot2" presStyleCnt="0">
        <dgm:presLayoutVars>
          <dgm:hierBranch val="init"/>
        </dgm:presLayoutVars>
      </dgm:prSet>
      <dgm:spPr/>
    </dgm:pt>
    <dgm:pt modelId="{CA630D2A-6976-42B6-B915-14CA3427CC16}" type="pres">
      <dgm:prSet presAssocID="{7949A3BF-F2D3-40F7-9154-05AF94CACB62}" presName="rootComposite" presStyleCnt="0"/>
      <dgm:spPr/>
    </dgm:pt>
    <dgm:pt modelId="{B76CE309-47DD-4E97-B356-23E173E9D4C9}" type="pres">
      <dgm:prSet presAssocID="{7949A3BF-F2D3-40F7-9154-05AF94CACB62}" presName="rootText" presStyleLbl="node4" presStyleIdx="9" presStyleCnt="14">
        <dgm:presLayoutVars>
          <dgm:chPref val="3"/>
        </dgm:presLayoutVars>
      </dgm:prSet>
      <dgm:spPr/>
      <dgm:t>
        <a:bodyPr/>
        <a:lstStyle/>
        <a:p>
          <a:endParaRPr lang="en-US"/>
        </a:p>
      </dgm:t>
    </dgm:pt>
    <dgm:pt modelId="{1ED7BD05-C94C-4CF7-8B20-B3D28D7784BE}" type="pres">
      <dgm:prSet presAssocID="{7949A3BF-F2D3-40F7-9154-05AF94CACB62}" presName="rootConnector" presStyleLbl="node4" presStyleIdx="9" presStyleCnt="14"/>
      <dgm:spPr/>
      <dgm:t>
        <a:bodyPr/>
        <a:lstStyle/>
        <a:p>
          <a:endParaRPr lang="en-US"/>
        </a:p>
      </dgm:t>
    </dgm:pt>
    <dgm:pt modelId="{2E0C70AF-28BE-48F7-9DDE-039B2E7473C6}" type="pres">
      <dgm:prSet presAssocID="{7949A3BF-F2D3-40F7-9154-05AF94CACB62}" presName="hierChild4" presStyleCnt="0"/>
      <dgm:spPr/>
    </dgm:pt>
    <dgm:pt modelId="{D5F5A516-0C2D-4DBD-B8FD-F2F5DF7A773C}" type="pres">
      <dgm:prSet presAssocID="{F19B79EE-17FB-493D-A54C-D7D62B3460A3}" presName="Name37" presStyleLbl="parChTrans1D4" presStyleIdx="10" presStyleCnt="14"/>
      <dgm:spPr/>
      <dgm:t>
        <a:bodyPr/>
        <a:lstStyle/>
        <a:p>
          <a:endParaRPr lang="en-US"/>
        </a:p>
      </dgm:t>
    </dgm:pt>
    <dgm:pt modelId="{A9DDA96A-894D-4BFA-81B1-29A537F49445}" type="pres">
      <dgm:prSet presAssocID="{B5430CAF-665D-4CE1-86AF-80DB559D4342}" presName="hierRoot2" presStyleCnt="0">
        <dgm:presLayoutVars>
          <dgm:hierBranch val="init"/>
        </dgm:presLayoutVars>
      </dgm:prSet>
      <dgm:spPr/>
    </dgm:pt>
    <dgm:pt modelId="{799A3440-92DE-4042-B1A7-9D611DEDACD4}" type="pres">
      <dgm:prSet presAssocID="{B5430CAF-665D-4CE1-86AF-80DB559D4342}" presName="rootComposite" presStyleCnt="0"/>
      <dgm:spPr/>
    </dgm:pt>
    <dgm:pt modelId="{7E232A62-1EAB-4128-862C-69873A058D15}" type="pres">
      <dgm:prSet presAssocID="{B5430CAF-665D-4CE1-86AF-80DB559D4342}" presName="rootText" presStyleLbl="node4" presStyleIdx="10" presStyleCnt="14">
        <dgm:presLayoutVars>
          <dgm:chPref val="3"/>
        </dgm:presLayoutVars>
      </dgm:prSet>
      <dgm:spPr/>
      <dgm:t>
        <a:bodyPr/>
        <a:lstStyle/>
        <a:p>
          <a:endParaRPr lang="en-US"/>
        </a:p>
      </dgm:t>
    </dgm:pt>
    <dgm:pt modelId="{89BEB299-DD5A-46FB-B024-31EC700FFC87}" type="pres">
      <dgm:prSet presAssocID="{B5430CAF-665D-4CE1-86AF-80DB559D4342}" presName="rootConnector" presStyleLbl="node4" presStyleIdx="10" presStyleCnt="14"/>
      <dgm:spPr/>
      <dgm:t>
        <a:bodyPr/>
        <a:lstStyle/>
        <a:p>
          <a:endParaRPr lang="en-US"/>
        </a:p>
      </dgm:t>
    </dgm:pt>
    <dgm:pt modelId="{8A918DC1-9C1C-47A1-86CA-CBFBD3702EAE}" type="pres">
      <dgm:prSet presAssocID="{B5430CAF-665D-4CE1-86AF-80DB559D4342}" presName="hierChild4" presStyleCnt="0"/>
      <dgm:spPr/>
    </dgm:pt>
    <dgm:pt modelId="{F0824A62-EE5C-465A-A19B-69D995C4E6E5}" type="pres">
      <dgm:prSet presAssocID="{B5430CAF-665D-4CE1-86AF-80DB559D4342}" presName="hierChild5" presStyleCnt="0"/>
      <dgm:spPr/>
    </dgm:pt>
    <dgm:pt modelId="{FB325D7D-82F5-4DD0-9CBA-42C933C4E3C3}" type="pres">
      <dgm:prSet presAssocID="{7949A3BF-F2D3-40F7-9154-05AF94CACB62}" presName="hierChild5" presStyleCnt="0"/>
      <dgm:spPr/>
    </dgm:pt>
    <dgm:pt modelId="{18114F78-A574-41DE-9237-27229C0B9426}" type="pres">
      <dgm:prSet presAssocID="{904D36F1-F29D-4C88-BDB8-85B271330768}" presName="Name37" presStyleLbl="parChTrans1D4" presStyleIdx="11" presStyleCnt="14"/>
      <dgm:spPr/>
      <dgm:t>
        <a:bodyPr/>
        <a:lstStyle/>
        <a:p>
          <a:endParaRPr lang="en-US"/>
        </a:p>
      </dgm:t>
    </dgm:pt>
    <dgm:pt modelId="{4AACCF95-1AFC-44FE-A930-73BEB3E3FDB0}" type="pres">
      <dgm:prSet presAssocID="{08A4B63A-9E39-4BAD-8184-BAA58FFFA0B5}" presName="hierRoot2" presStyleCnt="0">
        <dgm:presLayoutVars>
          <dgm:hierBranch val="init"/>
        </dgm:presLayoutVars>
      </dgm:prSet>
      <dgm:spPr/>
    </dgm:pt>
    <dgm:pt modelId="{D861149F-404B-4669-B07C-6471976725E9}" type="pres">
      <dgm:prSet presAssocID="{08A4B63A-9E39-4BAD-8184-BAA58FFFA0B5}" presName="rootComposite" presStyleCnt="0"/>
      <dgm:spPr/>
    </dgm:pt>
    <dgm:pt modelId="{4E90EB80-B601-491F-A09F-381B6E49954D}" type="pres">
      <dgm:prSet presAssocID="{08A4B63A-9E39-4BAD-8184-BAA58FFFA0B5}" presName="rootText" presStyleLbl="node4" presStyleIdx="11" presStyleCnt="14">
        <dgm:presLayoutVars>
          <dgm:chPref val="3"/>
        </dgm:presLayoutVars>
      </dgm:prSet>
      <dgm:spPr/>
      <dgm:t>
        <a:bodyPr/>
        <a:lstStyle/>
        <a:p>
          <a:endParaRPr lang="en-US"/>
        </a:p>
      </dgm:t>
    </dgm:pt>
    <dgm:pt modelId="{098360B7-E24D-4B8E-B2E9-DB56B661724F}" type="pres">
      <dgm:prSet presAssocID="{08A4B63A-9E39-4BAD-8184-BAA58FFFA0B5}" presName="rootConnector" presStyleLbl="node4" presStyleIdx="11" presStyleCnt="14"/>
      <dgm:spPr/>
      <dgm:t>
        <a:bodyPr/>
        <a:lstStyle/>
        <a:p>
          <a:endParaRPr lang="en-US"/>
        </a:p>
      </dgm:t>
    </dgm:pt>
    <dgm:pt modelId="{C6DE74AC-4E36-4971-9058-97AA165A8FD1}" type="pres">
      <dgm:prSet presAssocID="{08A4B63A-9E39-4BAD-8184-BAA58FFFA0B5}" presName="hierChild4" presStyleCnt="0"/>
      <dgm:spPr/>
    </dgm:pt>
    <dgm:pt modelId="{B76014B8-071E-40F5-A784-B19D15DD66CD}" type="pres">
      <dgm:prSet presAssocID="{997DB863-E866-476C-9B36-90EDF997FF8A}" presName="Name37" presStyleLbl="parChTrans1D4" presStyleIdx="12" presStyleCnt="14"/>
      <dgm:spPr/>
      <dgm:t>
        <a:bodyPr/>
        <a:lstStyle/>
        <a:p>
          <a:endParaRPr lang="en-US"/>
        </a:p>
      </dgm:t>
    </dgm:pt>
    <dgm:pt modelId="{9984E142-CA85-4EB3-8902-8D03581AC8CF}" type="pres">
      <dgm:prSet presAssocID="{5529626F-EEF0-4C1D-9B0E-9D3CE574EAC9}" presName="hierRoot2" presStyleCnt="0">
        <dgm:presLayoutVars>
          <dgm:hierBranch val="init"/>
        </dgm:presLayoutVars>
      </dgm:prSet>
      <dgm:spPr/>
    </dgm:pt>
    <dgm:pt modelId="{FA2DC199-664B-43D7-A1F0-47F7E9B7A4A2}" type="pres">
      <dgm:prSet presAssocID="{5529626F-EEF0-4C1D-9B0E-9D3CE574EAC9}" presName="rootComposite" presStyleCnt="0"/>
      <dgm:spPr/>
    </dgm:pt>
    <dgm:pt modelId="{EF6F0660-769D-4C94-BE03-6E0FAFBF1C05}" type="pres">
      <dgm:prSet presAssocID="{5529626F-EEF0-4C1D-9B0E-9D3CE574EAC9}" presName="rootText" presStyleLbl="node4" presStyleIdx="12" presStyleCnt="14">
        <dgm:presLayoutVars>
          <dgm:chPref val="3"/>
        </dgm:presLayoutVars>
      </dgm:prSet>
      <dgm:spPr/>
      <dgm:t>
        <a:bodyPr/>
        <a:lstStyle/>
        <a:p>
          <a:endParaRPr lang="en-US"/>
        </a:p>
      </dgm:t>
    </dgm:pt>
    <dgm:pt modelId="{6EDE02CD-FEEC-44E9-BE21-11CA14DF8C57}" type="pres">
      <dgm:prSet presAssocID="{5529626F-EEF0-4C1D-9B0E-9D3CE574EAC9}" presName="rootConnector" presStyleLbl="node4" presStyleIdx="12" presStyleCnt="14"/>
      <dgm:spPr/>
      <dgm:t>
        <a:bodyPr/>
        <a:lstStyle/>
        <a:p>
          <a:endParaRPr lang="en-US"/>
        </a:p>
      </dgm:t>
    </dgm:pt>
    <dgm:pt modelId="{62245B30-D256-4D12-AC87-33D89A0B7569}" type="pres">
      <dgm:prSet presAssocID="{5529626F-EEF0-4C1D-9B0E-9D3CE574EAC9}" presName="hierChild4" presStyleCnt="0"/>
      <dgm:spPr/>
    </dgm:pt>
    <dgm:pt modelId="{EBEAA9B0-EA74-4EA5-A1F8-814355F2C25B}" type="pres">
      <dgm:prSet presAssocID="{5529626F-EEF0-4C1D-9B0E-9D3CE574EAC9}" presName="hierChild5" presStyleCnt="0"/>
      <dgm:spPr/>
    </dgm:pt>
    <dgm:pt modelId="{A9671A33-612D-4948-A48F-AC029D2B1C7E}" type="pres">
      <dgm:prSet presAssocID="{998ABE14-3653-4E8B-8C38-87F89360BE25}" presName="Name37" presStyleLbl="parChTrans1D4" presStyleIdx="13" presStyleCnt="14"/>
      <dgm:spPr/>
      <dgm:t>
        <a:bodyPr/>
        <a:lstStyle/>
        <a:p>
          <a:endParaRPr lang="en-US"/>
        </a:p>
      </dgm:t>
    </dgm:pt>
    <dgm:pt modelId="{306B0B7E-C3C1-4E2A-90EA-1D437129C6E7}" type="pres">
      <dgm:prSet presAssocID="{0903ED25-A796-4105-914A-45E16F69AE88}" presName="hierRoot2" presStyleCnt="0">
        <dgm:presLayoutVars>
          <dgm:hierBranch val="init"/>
        </dgm:presLayoutVars>
      </dgm:prSet>
      <dgm:spPr/>
    </dgm:pt>
    <dgm:pt modelId="{4B3E32C8-3211-4588-A9BA-96A3B7ABC683}" type="pres">
      <dgm:prSet presAssocID="{0903ED25-A796-4105-914A-45E16F69AE88}" presName="rootComposite" presStyleCnt="0"/>
      <dgm:spPr/>
    </dgm:pt>
    <dgm:pt modelId="{3003B3B5-C6DC-419A-987C-35AD6928BB3E}" type="pres">
      <dgm:prSet presAssocID="{0903ED25-A796-4105-914A-45E16F69AE88}" presName="rootText" presStyleLbl="node4" presStyleIdx="13" presStyleCnt="14">
        <dgm:presLayoutVars>
          <dgm:chPref val="3"/>
        </dgm:presLayoutVars>
      </dgm:prSet>
      <dgm:spPr/>
      <dgm:t>
        <a:bodyPr/>
        <a:lstStyle/>
        <a:p>
          <a:endParaRPr lang="en-US"/>
        </a:p>
      </dgm:t>
    </dgm:pt>
    <dgm:pt modelId="{11EFA914-B8B2-4CE4-BF84-197E56527FA3}" type="pres">
      <dgm:prSet presAssocID="{0903ED25-A796-4105-914A-45E16F69AE88}" presName="rootConnector" presStyleLbl="node4" presStyleIdx="13" presStyleCnt="14"/>
      <dgm:spPr/>
      <dgm:t>
        <a:bodyPr/>
        <a:lstStyle/>
        <a:p>
          <a:endParaRPr lang="en-US"/>
        </a:p>
      </dgm:t>
    </dgm:pt>
    <dgm:pt modelId="{DA1EEAD4-3464-4A4D-AA99-D2021FEB0917}" type="pres">
      <dgm:prSet presAssocID="{0903ED25-A796-4105-914A-45E16F69AE88}" presName="hierChild4" presStyleCnt="0"/>
      <dgm:spPr/>
    </dgm:pt>
    <dgm:pt modelId="{14BBFAB7-8899-4CB0-8CEB-6B21EB158FBB}" type="pres">
      <dgm:prSet presAssocID="{0903ED25-A796-4105-914A-45E16F69AE88}" presName="hierChild5" presStyleCnt="0"/>
      <dgm:spPr/>
    </dgm:pt>
    <dgm:pt modelId="{2FBF3878-D82D-48E9-9F0B-B0332C947A61}" type="pres">
      <dgm:prSet presAssocID="{08A4B63A-9E39-4BAD-8184-BAA58FFFA0B5}" presName="hierChild5" presStyleCnt="0"/>
      <dgm:spPr/>
    </dgm:pt>
    <dgm:pt modelId="{97C44AF3-5568-4C08-B5A5-281CAA0E5E59}" type="pres">
      <dgm:prSet presAssocID="{902BACFB-A501-4AA5-A9CB-A188C6E88635}" presName="hierChild5" presStyleCnt="0"/>
      <dgm:spPr/>
    </dgm:pt>
    <dgm:pt modelId="{00145B88-0B5F-4444-93C3-B1510E19AFA3}" type="pres">
      <dgm:prSet presAssocID="{8FA13197-328A-4E12-B446-F48C8AEC0922}" presName="hierChild5" presStyleCnt="0"/>
      <dgm:spPr/>
    </dgm:pt>
    <dgm:pt modelId="{134304C3-7095-45FD-B09F-2578ECC412B7}" type="pres">
      <dgm:prSet presAssocID="{BCF7D98B-15F6-4F23-8E1A-FE43F4B9982C}" presName="hierChild3" presStyleCnt="0"/>
      <dgm:spPr/>
    </dgm:pt>
  </dgm:ptLst>
  <dgm:cxnLst>
    <dgm:cxn modelId="{19170538-A37C-49C7-AF2C-EEC8C1833B0C}" type="presOf" srcId="{63EB5575-C549-4175-AE50-C89B2546220C}" destId="{93AC15D7-7E43-4066-BEF9-DE95AB70AA36}" srcOrd="1" destOrd="0" presId="urn:microsoft.com/office/officeart/2005/8/layout/orgChart1"/>
    <dgm:cxn modelId="{59B5139D-A86F-43AD-9361-39ABC940FFA9}" type="presOf" srcId="{904D36F1-F29D-4C88-BDB8-85B271330768}" destId="{18114F78-A574-41DE-9237-27229C0B9426}" srcOrd="0" destOrd="0" presId="urn:microsoft.com/office/officeart/2005/8/layout/orgChart1"/>
    <dgm:cxn modelId="{FBFCBC5E-338F-4ADC-892C-763AE6887DA2}" type="presOf" srcId="{8FA13197-328A-4E12-B446-F48C8AEC0922}" destId="{8DD2ADFD-D9DF-4DDE-AB72-ED9967E56B4A}" srcOrd="1" destOrd="0" presId="urn:microsoft.com/office/officeart/2005/8/layout/orgChart1"/>
    <dgm:cxn modelId="{1AA3CFDF-9F1F-41BB-8DDB-574FE9B360F5}" type="presOf" srcId="{F4E75D65-2F8C-429C-960E-27CFAAAF4844}" destId="{2451891C-300C-43BE-A5F7-20998052AFAD}" srcOrd="0" destOrd="0" presId="urn:microsoft.com/office/officeart/2005/8/layout/orgChart1"/>
    <dgm:cxn modelId="{09725789-A1FB-478D-AF95-7588B87865AC}" type="presOf" srcId="{B6DBCF05-8DA1-4720-AD6B-AEF37177900E}" destId="{AA8E0221-4D89-411A-93D3-829E21F5352E}" srcOrd="0" destOrd="0" presId="urn:microsoft.com/office/officeart/2005/8/layout/orgChart1"/>
    <dgm:cxn modelId="{95B61705-720F-44DE-B368-14E6DE29C1FB}" type="presOf" srcId="{33A50E84-4E28-4D5C-855A-21F8C3FD3240}" destId="{E8CB78FB-7943-4F4A-AA7E-AF9B51B158E2}" srcOrd="0" destOrd="0" presId="urn:microsoft.com/office/officeart/2005/8/layout/orgChart1"/>
    <dgm:cxn modelId="{54DE43EB-5DB2-470D-A863-75663B27F3DF}" type="presOf" srcId="{3D6A87AB-00C0-45AE-B89D-9E469DD34C06}" destId="{6948F60E-6901-4777-88FA-487B251BC318}" srcOrd="1" destOrd="0" presId="urn:microsoft.com/office/officeart/2005/8/layout/orgChart1"/>
    <dgm:cxn modelId="{0485871B-C4A9-407A-A75D-592FD954C5AD}" type="presOf" srcId="{B5430CAF-665D-4CE1-86AF-80DB559D4342}" destId="{89BEB299-DD5A-46FB-B024-31EC700FFC87}" srcOrd="1" destOrd="0" presId="urn:microsoft.com/office/officeart/2005/8/layout/orgChart1"/>
    <dgm:cxn modelId="{A16FCBB5-B853-4977-8574-8731464E02CD}" srcId="{7949A3BF-F2D3-40F7-9154-05AF94CACB62}" destId="{B5430CAF-665D-4CE1-86AF-80DB559D4342}" srcOrd="0" destOrd="0" parTransId="{F19B79EE-17FB-493D-A54C-D7D62B3460A3}" sibTransId="{04FB970D-9F65-46E5-91A6-1BE971CCFF19}"/>
    <dgm:cxn modelId="{F0D09E4E-4F6D-43D9-A760-0C6008BE7AFD}" type="presOf" srcId="{8638B95E-C66E-48CC-8117-DB310614E511}" destId="{3E65162A-FE95-4F88-9C80-E2BCCB23B603}" srcOrd="0" destOrd="0" presId="urn:microsoft.com/office/officeart/2005/8/layout/orgChart1"/>
    <dgm:cxn modelId="{7C9AB90D-8AC8-4003-BDB3-A6000ACEEAED}" srcId="{2BFCB9DE-059F-4C58-BFF3-165E3A18DBC2}" destId="{EBE819F1-5B16-4751-901F-D37A12E01330}" srcOrd="1" destOrd="0" parTransId="{20BCC06C-ED40-4883-9A68-2F2091C86107}" sibTransId="{1D359CBE-A18B-4204-B725-C9D011C7BA50}"/>
    <dgm:cxn modelId="{3530F738-1CB1-45F5-82CA-F1327FD2C134}" type="presOf" srcId="{902BACFB-A501-4AA5-A9CB-A188C6E88635}" destId="{F7D3DEBD-820A-407D-9180-754A11326899}" srcOrd="0" destOrd="0" presId="urn:microsoft.com/office/officeart/2005/8/layout/orgChart1"/>
    <dgm:cxn modelId="{F8C0C9DA-F2F0-41E8-83F1-A2B1C47699B2}" type="presOf" srcId="{33A50E84-4E28-4D5C-855A-21F8C3FD3240}" destId="{B3E654DA-17C3-4D5E-919D-7E798EA88264}" srcOrd="1" destOrd="0" presId="urn:microsoft.com/office/officeart/2005/8/layout/orgChart1"/>
    <dgm:cxn modelId="{EEAEA0AB-0714-40B6-AE41-5374D6BC0D90}" type="presOf" srcId="{E7B9F1F2-4FDF-4097-B8EF-C9FD96267798}" destId="{64461453-8242-4CA5-BD00-10DCC4AF4883}" srcOrd="0" destOrd="0" presId="urn:microsoft.com/office/officeart/2005/8/layout/orgChart1"/>
    <dgm:cxn modelId="{696D53F0-D17A-46C3-8835-CFCF81EA915D}" type="presOf" srcId="{5529626F-EEF0-4C1D-9B0E-9D3CE574EAC9}" destId="{EF6F0660-769D-4C94-BE03-6E0FAFBF1C05}" srcOrd="0" destOrd="0" presId="urn:microsoft.com/office/officeart/2005/8/layout/orgChart1"/>
    <dgm:cxn modelId="{028A21E1-AA83-4F0A-9B0D-F8DD03506D97}" type="presOf" srcId="{2BFCB9DE-059F-4C58-BFF3-165E3A18DBC2}" destId="{595A0B79-8B49-42F7-A67B-6F630D7DD955}" srcOrd="0" destOrd="0" presId="urn:microsoft.com/office/officeart/2005/8/layout/orgChart1"/>
    <dgm:cxn modelId="{49EEFC28-3AAA-494A-B291-51561FF7619E}" type="presOf" srcId="{B7FF29A5-3FC5-437D-B5F5-E31CF7380E9E}" destId="{CCFAB6D8-48C5-4A17-9167-7743B060B561}" srcOrd="1" destOrd="0" presId="urn:microsoft.com/office/officeart/2005/8/layout/orgChart1"/>
    <dgm:cxn modelId="{6F845E5B-E17B-4A83-AB02-F79845832AA8}" type="presOf" srcId="{BE2DFCF9-6086-457F-B2A9-982E5E8F8018}" destId="{A85FBBBA-EEBC-4DD5-9205-648C586B15FB}" srcOrd="0" destOrd="0" presId="urn:microsoft.com/office/officeart/2005/8/layout/orgChart1"/>
    <dgm:cxn modelId="{D9FF3975-3F2A-4570-9121-D3C8C372B84D}" type="presOf" srcId="{28518B9B-98AD-41B7-9B60-1C7703AAB84E}" destId="{F0EF907D-5253-46E6-9859-A8DC21BBB4ED}" srcOrd="0" destOrd="0" presId="urn:microsoft.com/office/officeart/2005/8/layout/orgChart1"/>
    <dgm:cxn modelId="{3CBCFA59-2087-4D7F-89A0-14779B60B42F}" type="presOf" srcId="{B90D2E4E-F78E-499D-A092-5706B98AE161}" destId="{0BB1432C-021A-4889-B1BF-06761809963D}" srcOrd="1" destOrd="0" presId="urn:microsoft.com/office/officeart/2005/8/layout/orgChart1"/>
    <dgm:cxn modelId="{6B033783-9785-4A2B-AA48-BD4847ADFD8C}" type="presOf" srcId="{F4E75D65-2F8C-429C-960E-27CFAAAF4844}" destId="{E8FD742C-1288-41DC-A084-6BDCA442723F}" srcOrd="1" destOrd="0" presId="urn:microsoft.com/office/officeart/2005/8/layout/orgChart1"/>
    <dgm:cxn modelId="{DB43F825-B3FB-45D5-A346-75CC324CD570}" srcId="{1365EF71-DF0D-447C-930D-344516B17FC0}" destId="{BCF7D98B-15F6-4F23-8E1A-FE43F4B9982C}" srcOrd="0" destOrd="0" parTransId="{F090B87A-2525-4E7D-9CA0-36766E8FA60C}" sibTransId="{2DE347A5-DEA6-43BD-B942-2CEF44BA735E}"/>
    <dgm:cxn modelId="{E7FFAE1E-0317-4361-BCA1-723DE9230EBD}" type="presOf" srcId="{0903ED25-A796-4105-914A-45E16F69AE88}" destId="{3003B3B5-C6DC-419A-987C-35AD6928BB3E}" srcOrd="0" destOrd="0" presId="urn:microsoft.com/office/officeart/2005/8/layout/orgChart1"/>
    <dgm:cxn modelId="{4723F247-5D85-4606-A1D6-C0E973E79CB9}" type="presOf" srcId="{8FA13197-328A-4E12-B446-F48C8AEC0922}" destId="{67792D87-775F-44D2-9EE8-D21AFA2ECA74}" srcOrd="0" destOrd="0" presId="urn:microsoft.com/office/officeart/2005/8/layout/orgChart1"/>
    <dgm:cxn modelId="{92F44B75-D718-415B-9C97-78269BB33640}" type="presOf" srcId="{49464EE4-9D70-479D-A873-355E44D06CFB}" destId="{7921C6D4-6B5B-4067-AE1D-3EF0B22D0969}" srcOrd="0" destOrd="0" presId="urn:microsoft.com/office/officeart/2005/8/layout/orgChart1"/>
    <dgm:cxn modelId="{BFA3E673-B72D-4761-8811-D79D42252F80}" type="presOf" srcId="{6CEB735D-74EF-403F-AD60-C9355A11AE28}" destId="{0EEF72DB-F138-431F-9D68-0D9DCCA9E66D}" srcOrd="0" destOrd="0" presId="urn:microsoft.com/office/officeart/2005/8/layout/orgChart1"/>
    <dgm:cxn modelId="{4B13DA3C-08A3-41C6-B8DB-351256BC174D}" type="presOf" srcId="{20BCC06C-ED40-4883-9A68-2F2091C86107}" destId="{9BD8E2C6-CB61-4A78-8E07-84F848FCCC2B}" srcOrd="0" destOrd="0" presId="urn:microsoft.com/office/officeart/2005/8/layout/orgChart1"/>
    <dgm:cxn modelId="{B0E3C1D7-CC63-43AB-9291-0BFC96941A96}" type="presOf" srcId="{CC592CB4-4930-422A-BEFD-FE85B42011E3}" destId="{B9134615-7AF5-449E-9FB9-D260B48D30DF}" srcOrd="0" destOrd="0" presId="urn:microsoft.com/office/officeart/2005/8/layout/orgChart1"/>
    <dgm:cxn modelId="{9709AF95-75D5-469B-8A1E-04C4D05DCCB3}" srcId="{B90D2E4E-F78E-499D-A092-5706B98AE161}" destId="{F4E75D65-2F8C-429C-960E-27CFAAAF4844}" srcOrd="0" destOrd="0" parTransId="{95870F0D-6FA9-4A9D-AF32-466F01737B14}" sibTransId="{ED83DE0E-324D-4F29-8952-FDE07C384E79}"/>
    <dgm:cxn modelId="{288E382F-6AE4-4EEE-85C4-01F4D85C9C40}" type="presOf" srcId="{B7FF29A5-3FC5-437D-B5F5-E31CF7380E9E}" destId="{AA7FF181-3365-4611-B251-8E1F19459949}" srcOrd="0" destOrd="0" presId="urn:microsoft.com/office/officeart/2005/8/layout/orgChart1"/>
    <dgm:cxn modelId="{3D7A03C7-327D-4C81-A09D-4EB708500920}" type="presOf" srcId="{08A4B63A-9E39-4BAD-8184-BAA58FFFA0B5}" destId="{4E90EB80-B601-491F-A09F-381B6E49954D}" srcOrd="0" destOrd="0" presId="urn:microsoft.com/office/officeart/2005/8/layout/orgChart1"/>
    <dgm:cxn modelId="{D35BE03C-B724-409B-B7BB-AB13BCD75C16}" type="presOf" srcId="{BE2DFCF9-6086-457F-B2A9-982E5E8F8018}" destId="{AEFA4C75-71BE-4B28-94FB-46242E4C504B}" srcOrd="1" destOrd="0" presId="urn:microsoft.com/office/officeart/2005/8/layout/orgChart1"/>
    <dgm:cxn modelId="{1BD340EA-E369-47FC-BBEB-D2B06D7C9A92}" type="presOf" srcId="{7F65E6E3-66E2-4CE9-B8E9-04C470E27579}" destId="{B38323FE-3329-4D8D-A342-CA2260300729}" srcOrd="0" destOrd="0" presId="urn:microsoft.com/office/officeart/2005/8/layout/orgChart1"/>
    <dgm:cxn modelId="{7A287D07-7E14-483C-8383-E583FA933346}" type="presOf" srcId="{B90D2E4E-F78E-499D-A092-5706B98AE161}" destId="{2DBB0BCF-DD38-410A-96B7-C0307554347A}" srcOrd="0" destOrd="0" presId="urn:microsoft.com/office/officeart/2005/8/layout/orgChart1"/>
    <dgm:cxn modelId="{2A03D055-4F14-4620-9267-C45381E2EB20}" type="presOf" srcId="{0903ED25-A796-4105-914A-45E16F69AE88}" destId="{11EFA914-B8B2-4CE4-BF84-197E56527FA3}" srcOrd="1" destOrd="0" presId="urn:microsoft.com/office/officeart/2005/8/layout/orgChart1"/>
    <dgm:cxn modelId="{9D3CEAF8-5623-4885-A251-0E121B1E3EB0}" type="presOf" srcId="{BCF7D98B-15F6-4F23-8E1A-FE43F4B9982C}" destId="{73DE203A-4781-453F-AC1F-982A06397984}" srcOrd="1" destOrd="0" presId="urn:microsoft.com/office/officeart/2005/8/layout/orgChart1"/>
    <dgm:cxn modelId="{88165067-FF0D-4B04-95B4-050070D89D93}" type="presOf" srcId="{7949A3BF-F2D3-40F7-9154-05AF94CACB62}" destId="{B76CE309-47DD-4E97-B356-23E173E9D4C9}" srcOrd="0" destOrd="0" presId="urn:microsoft.com/office/officeart/2005/8/layout/orgChart1"/>
    <dgm:cxn modelId="{B8B570EE-EDD2-4B94-A24D-070C6249BDB8}" type="presOf" srcId="{2DADD4FB-1717-43C7-BE35-49D655938732}" destId="{A5B5459A-9C65-4572-BB3E-7A7B27B797C6}" srcOrd="0" destOrd="0" presId="urn:microsoft.com/office/officeart/2005/8/layout/orgChart1"/>
    <dgm:cxn modelId="{AE233B14-96DA-4FB5-8629-34527E9BD265}" type="presOf" srcId="{86A8375E-0FCF-49EC-8B6D-982A042C4DB8}" destId="{2D3F0000-33E6-4551-B6F0-A48B10BDEB1E}" srcOrd="0" destOrd="0" presId="urn:microsoft.com/office/officeart/2005/8/layout/orgChart1"/>
    <dgm:cxn modelId="{4CD34C2C-888B-493A-A421-CB7AF53DBA59}" srcId="{08A4B63A-9E39-4BAD-8184-BAA58FFFA0B5}" destId="{5529626F-EEF0-4C1D-9B0E-9D3CE574EAC9}" srcOrd="0" destOrd="0" parTransId="{997DB863-E866-476C-9B36-90EDF997FF8A}" sibTransId="{222ED37D-91A7-4CE7-87A2-DFFCA1052D77}"/>
    <dgm:cxn modelId="{B429577F-9578-465A-B860-3022E4BAB878}" srcId="{B90D2E4E-F78E-499D-A092-5706B98AE161}" destId="{BE2DFCF9-6086-457F-B2A9-982E5E8F8018}" srcOrd="1" destOrd="0" parTransId="{E7B9F1F2-4FDF-4097-B8EF-C9FD96267798}" sibTransId="{DCF3B332-2A07-42DB-A31B-1181DD23E15F}"/>
    <dgm:cxn modelId="{96E8F267-BEE4-4B3A-8C7F-346235BFA16D}" srcId="{2BFCB9DE-059F-4C58-BFF3-165E3A18DBC2}" destId="{7F65E6E3-66E2-4CE9-B8E9-04C470E27579}" srcOrd="0" destOrd="0" parTransId="{B6DBCF05-8DA1-4720-AD6B-AEF37177900E}" sibTransId="{7FF111EC-1F7B-43BC-AE38-D1D75FE0CAD8}"/>
    <dgm:cxn modelId="{15ED2E17-0E08-4760-809C-945BA3AA5539}" type="presOf" srcId="{2BFCB9DE-059F-4C58-BFF3-165E3A18DBC2}" destId="{77FFD01C-02A0-4CE8-BDAA-69FBD85B307E}" srcOrd="1" destOrd="0" presId="urn:microsoft.com/office/officeart/2005/8/layout/orgChart1"/>
    <dgm:cxn modelId="{6EA1E7A7-25DC-4B7A-92BF-8F803941FB04}" type="presOf" srcId="{95870F0D-6FA9-4A9D-AF32-466F01737B14}" destId="{EEF2621C-3887-4D60-8720-02B7D2E6BE8E}" srcOrd="0" destOrd="0" presId="urn:microsoft.com/office/officeart/2005/8/layout/orgChart1"/>
    <dgm:cxn modelId="{CEDB0046-1199-44D1-8D14-28507C0FC0EE}" type="presOf" srcId="{997DB863-E866-476C-9B36-90EDF997FF8A}" destId="{B76014B8-071E-40F5-A784-B19D15DD66CD}" srcOrd="0" destOrd="0" presId="urn:microsoft.com/office/officeart/2005/8/layout/orgChart1"/>
    <dgm:cxn modelId="{E7B1E7CA-126C-4420-8107-6F516B888429}" srcId="{3D6A87AB-00C0-45AE-B89D-9E469DD34C06}" destId="{2BFCB9DE-059F-4C58-BFF3-165E3A18DBC2}" srcOrd="2" destOrd="0" parTransId="{8FA74D1E-F22E-4FD5-9A3E-D81F45CC6A36}" sibTransId="{045722B1-1D4B-4E18-82F4-F6696BACF224}"/>
    <dgm:cxn modelId="{BADB49D1-A681-4DF0-95CA-9DF70BD478B8}" type="presOf" srcId="{BCF7D98B-15F6-4F23-8E1A-FE43F4B9982C}" destId="{FA48BA09-80F9-43BB-A2D7-FE6D7BBDB9A5}" srcOrd="0" destOrd="0" presId="urn:microsoft.com/office/officeart/2005/8/layout/orgChart1"/>
    <dgm:cxn modelId="{A9CFB727-D12D-458B-9ECB-4B86B95D5D95}" srcId="{902BACFB-A501-4AA5-A9CB-A188C6E88635}" destId="{7949A3BF-F2D3-40F7-9154-05AF94CACB62}" srcOrd="1" destOrd="0" parTransId="{49464EE4-9D70-479D-A873-355E44D06CFB}" sibTransId="{57091EB4-1409-464C-890C-8F67700CF24B}"/>
    <dgm:cxn modelId="{B20A42A7-F1AF-4F59-9046-A734550D2BB8}" type="presOf" srcId="{309B1961-ADE6-4C76-9D75-17AC05573974}" destId="{22AB6540-1C73-4504-94DE-EFA3306D4239}" srcOrd="0" destOrd="0" presId="urn:microsoft.com/office/officeart/2005/8/layout/orgChart1"/>
    <dgm:cxn modelId="{5FD41A3E-7944-4C37-9860-9B43ABCE1F4D}" type="presOf" srcId="{08A4B63A-9E39-4BAD-8184-BAA58FFFA0B5}" destId="{098360B7-E24D-4B8E-B2E9-DB56B661724F}" srcOrd="1" destOrd="0" presId="urn:microsoft.com/office/officeart/2005/8/layout/orgChart1"/>
    <dgm:cxn modelId="{41B24D1E-7572-4ADD-B5B1-8A06A2F5942C}" type="presOf" srcId="{5529626F-EEF0-4C1D-9B0E-9D3CE574EAC9}" destId="{6EDE02CD-FEEC-44E9-BE21-11CA14DF8C57}" srcOrd="1" destOrd="0" presId="urn:microsoft.com/office/officeart/2005/8/layout/orgChart1"/>
    <dgm:cxn modelId="{E093EB05-1173-41BD-9D59-34EDB9ACF1D9}" srcId="{08A4B63A-9E39-4BAD-8184-BAA58FFFA0B5}" destId="{0903ED25-A796-4105-914A-45E16F69AE88}" srcOrd="1" destOrd="0" parTransId="{998ABE14-3653-4E8B-8C38-87F89360BE25}" sibTransId="{A2454109-5E8B-4C1B-A2A7-F48E444FDDBA}"/>
    <dgm:cxn modelId="{B74F50F2-0BA3-4469-BDB9-3F2799C14A0F}" type="presOf" srcId="{63EB5575-C549-4175-AE50-C89B2546220C}" destId="{BD86ADAB-19A8-4C8B-99B7-C460CD740606}" srcOrd="0" destOrd="0" presId="urn:microsoft.com/office/officeart/2005/8/layout/orgChart1"/>
    <dgm:cxn modelId="{46D9DABA-A97C-4417-8B1C-1180416163AA}" srcId="{BCF7D98B-15F6-4F23-8E1A-FE43F4B9982C}" destId="{309B1961-ADE6-4C76-9D75-17AC05573974}" srcOrd="0" destOrd="0" parTransId="{CC592CB4-4930-422A-BEFD-FE85B42011E3}" sibTransId="{D89A1E35-8B60-4DB7-A525-43EE574D4FA0}"/>
    <dgm:cxn modelId="{969FEADC-B5E8-43F0-8BE0-E587BA9BE70B}" srcId="{3D6A87AB-00C0-45AE-B89D-9E469DD34C06}" destId="{B90D2E4E-F78E-499D-A092-5706B98AE161}" srcOrd="1" destOrd="0" parTransId="{8638B95E-C66E-48CC-8117-DB310614E511}" sibTransId="{102FD579-9710-4906-987A-C473E16B8FF7}"/>
    <dgm:cxn modelId="{9DDD4E2C-7CFA-45FE-9D8F-83157160D0EA}" type="presOf" srcId="{EBE819F1-5B16-4751-901F-D37A12E01330}" destId="{27777554-50EF-4E93-A0C4-9CD2CD72569F}" srcOrd="1" destOrd="0" presId="urn:microsoft.com/office/officeart/2005/8/layout/orgChart1"/>
    <dgm:cxn modelId="{35F37B1D-5B88-4978-B7AD-DBDF4C033243}" type="presOf" srcId="{8FA74D1E-F22E-4FD5-9A3E-D81F45CC6A36}" destId="{0A58EFDD-7797-4999-B93C-99BA2468574E}" srcOrd="0" destOrd="0" presId="urn:microsoft.com/office/officeart/2005/8/layout/orgChart1"/>
    <dgm:cxn modelId="{0E2C3770-991C-4538-82D9-4F917A0E6CDA}" srcId="{902BACFB-A501-4AA5-A9CB-A188C6E88635}" destId="{08A4B63A-9E39-4BAD-8184-BAA58FFFA0B5}" srcOrd="2" destOrd="0" parTransId="{904D36F1-F29D-4C88-BDB8-85B271330768}" sibTransId="{1695A6DC-45FE-4A76-8A7A-72EE9411ADD4}"/>
    <dgm:cxn modelId="{70DBF3B7-2137-473E-AF1E-A7312A07AD7B}" srcId="{B7FF29A5-3FC5-437D-B5F5-E31CF7380E9E}" destId="{33A50E84-4E28-4D5C-855A-21F8C3FD3240}" srcOrd="0" destOrd="0" parTransId="{D6752EEA-6ED4-412E-A65B-3B88B6DD46C3}" sibTransId="{DE8BE8B0-39DD-4754-A6E4-3A4108E24F96}"/>
    <dgm:cxn modelId="{2944B440-5369-4B1D-A4FF-D71FEE4189FC}" type="presOf" srcId="{7949A3BF-F2D3-40F7-9154-05AF94CACB62}" destId="{1ED7BD05-C94C-4CF7-8B20-B3D28D7784BE}" srcOrd="1" destOrd="0" presId="urn:microsoft.com/office/officeart/2005/8/layout/orgChart1"/>
    <dgm:cxn modelId="{AA86FA03-DF25-41B4-AD23-60EE3BC87279}" type="presOf" srcId="{F19B79EE-17FB-493D-A54C-D7D62B3460A3}" destId="{D5F5A516-0C2D-4DBD-B8FD-F2F5DF7A773C}" srcOrd="0" destOrd="0" presId="urn:microsoft.com/office/officeart/2005/8/layout/orgChart1"/>
    <dgm:cxn modelId="{4D582D9B-BA3A-477E-9195-FC1838E78979}" type="presOf" srcId="{998ABE14-3653-4E8B-8C38-87F89360BE25}" destId="{A9671A33-612D-4948-A48F-AC029D2B1C7E}" srcOrd="0" destOrd="0" presId="urn:microsoft.com/office/officeart/2005/8/layout/orgChart1"/>
    <dgm:cxn modelId="{72DED912-2AB6-4407-9F10-6A8E018D058D}" type="presOf" srcId="{902BACFB-A501-4AA5-A9CB-A188C6E88635}" destId="{DE229DD7-8FCB-4065-84A2-1BC0B9078214}" srcOrd="1" destOrd="0" presId="urn:microsoft.com/office/officeart/2005/8/layout/orgChart1"/>
    <dgm:cxn modelId="{8682B42F-F3FD-4BE2-B1B5-B4BDCA4CF9F8}" type="presOf" srcId="{3D6A87AB-00C0-45AE-B89D-9E469DD34C06}" destId="{87250FDC-9F68-46D2-857A-2FB3E8499D19}" srcOrd="0" destOrd="0" presId="urn:microsoft.com/office/officeart/2005/8/layout/orgChart1"/>
    <dgm:cxn modelId="{D5C17017-A956-4CBA-A97E-7B1C9A53E8D9}" srcId="{902BACFB-A501-4AA5-A9CB-A188C6E88635}" destId="{63EB5575-C549-4175-AE50-C89B2546220C}" srcOrd="0" destOrd="0" parTransId="{6CEB735D-74EF-403F-AD60-C9355A11AE28}" sibTransId="{A89CEFE3-1ADC-4F74-971C-B364A6884E91}"/>
    <dgm:cxn modelId="{89DA0AC4-7623-4BA6-B7E5-04B3A50B26CA}" type="presOf" srcId="{1365EF71-DF0D-447C-930D-344516B17FC0}" destId="{05245D77-C494-4A7C-AA86-274116C4BD1C}" srcOrd="0" destOrd="0" presId="urn:microsoft.com/office/officeart/2005/8/layout/orgChart1"/>
    <dgm:cxn modelId="{E66138C4-B290-4836-8DFA-AE9B7B2501D2}" srcId="{8FA13197-328A-4E12-B446-F48C8AEC0922}" destId="{902BACFB-A501-4AA5-A9CB-A188C6E88635}" srcOrd="1" destOrd="0" parTransId="{28518B9B-98AD-41B7-9B60-1C7703AAB84E}" sibTransId="{D9D6212C-4E4A-492D-A6D2-FB6939B191B8}"/>
    <dgm:cxn modelId="{34A542A3-9DE4-43B1-A030-D1D4048A398F}" srcId="{BCF7D98B-15F6-4F23-8E1A-FE43F4B9982C}" destId="{8FA13197-328A-4E12-B446-F48C8AEC0922}" srcOrd="1" destOrd="0" parTransId="{41928BBE-71D6-48C5-A771-3B73A26CF015}" sibTransId="{D7027C70-B0A2-41B9-B068-AC29F9E87194}"/>
    <dgm:cxn modelId="{D3EF630F-EE34-4A73-A597-A34F6A9FCCA3}" type="presOf" srcId="{309B1961-ADE6-4C76-9D75-17AC05573974}" destId="{A30EF4CB-09AE-4A02-8B63-50B1CFAB8BE3}" srcOrd="1" destOrd="0" presId="urn:microsoft.com/office/officeart/2005/8/layout/orgChart1"/>
    <dgm:cxn modelId="{76A0DEBD-57B4-4E72-93A5-B5648B08845D}" type="presOf" srcId="{D6752EEA-6ED4-412E-A65B-3B88B6DD46C3}" destId="{7D84F50C-F06B-411C-9A1C-FB4C9E1CAB56}" srcOrd="0" destOrd="0" presId="urn:microsoft.com/office/officeart/2005/8/layout/orgChart1"/>
    <dgm:cxn modelId="{E22D343E-72FC-4FC5-84A6-47044EA97B3B}" srcId="{8FA13197-328A-4E12-B446-F48C8AEC0922}" destId="{3D6A87AB-00C0-45AE-B89D-9E469DD34C06}" srcOrd="0" destOrd="0" parTransId="{86A8375E-0FCF-49EC-8B6D-982A042C4DB8}" sibTransId="{EC522C24-4CE1-419E-97C2-A32CBE5D724D}"/>
    <dgm:cxn modelId="{E3D3BC93-921E-46CE-8BA4-9FBDB54F71DB}" type="presOf" srcId="{41928BBE-71D6-48C5-A771-3B73A26CF015}" destId="{8813F9F5-3917-41AC-8750-B81C1E1ED4F0}" srcOrd="0" destOrd="0" presId="urn:microsoft.com/office/officeart/2005/8/layout/orgChart1"/>
    <dgm:cxn modelId="{13D9F4CF-F2FD-4F3C-BF28-ED23D4E4EBC1}" type="presOf" srcId="{EBE819F1-5B16-4751-901F-D37A12E01330}" destId="{9CA35B1A-A06F-4D20-B594-6E974C475250}" srcOrd="0" destOrd="0" presId="urn:microsoft.com/office/officeart/2005/8/layout/orgChart1"/>
    <dgm:cxn modelId="{7E012E46-E2DE-4575-8962-987FAC6CD421}" srcId="{3D6A87AB-00C0-45AE-B89D-9E469DD34C06}" destId="{B7FF29A5-3FC5-437D-B5F5-E31CF7380E9E}" srcOrd="0" destOrd="0" parTransId="{2DADD4FB-1717-43C7-BE35-49D655938732}" sibTransId="{7971D526-E22B-4918-A3C3-DC9F5EF11E70}"/>
    <dgm:cxn modelId="{EBF0EDCC-184B-4BCD-A880-BFAD73CA37E2}" type="presOf" srcId="{7F65E6E3-66E2-4CE9-B8E9-04C470E27579}" destId="{8328506F-41CB-466F-952F-5125E9F26D71}" srcOrd="1" destOrd="0" presId="urn:microsoft.com/office/officeart/2005/8/layout/orgChart1"/>
    <dgm:cxn modelId="{A9535F84-DB6E-490C-AF10-6C0FE6CC433E}" type="presOf" srcId="{B5430CAF-665D-4CE1-86AF-80DB559D4342}" destId="{7E232A62-1EAB-4128-862C-69873A058D15}" srcOrd="0" destOrd="0" presId="urn:microsoft.com/office/officeart/2005/8/layout/orgChart1"/>
    <dgm:cxn modelId="{D6318A70-2393-4236-BC99-53A5A7CA4911}" type="presParOf" srcId="{05245D77-C494-4A7C-AA86-274116C4BD1C}" destId="{30967EA8-6C0E-4936-B521-55D58CB8399E}" srcOrd="0" destOrd="0" presId="urn:microsoft.com/office/officeart/2005/8/layout/orgChart1"/>
    <dgm:cxn modelId="{18D29ED1-A6AB-4E0A-9EE0-F7EF1CB52E1D}" type="presParOf" srcId="{30967EA8-6C0E-4936-B521-55D58CB8399E}" destId="{9A8FC30B-A7F6-4953-BEE5-9D33FE378FBE}" srcOrd="0" destOrd="0" presId="urn:microsoft.com/office/officeart/2005/8/layout/orgChart1"/>
    <dgm:cxn modelId="{24CE0C89-B77D-4EA8-81E0-41C62CFA9EFC}" type="presParOf" srcId="{9A8FC30B-A7F6-4953-BEE5-9D33FE378FBE}" destId="{FA48BA09-80F9-43BB-A2D7-FE6D7BBDB9A5}" srcOrd="0" destOrd="0" presId="urn:microsoft.com/office/officeart/2005/8/layout/orgChart1"/>
    <dgm:cxn modelId="{E0359B85-B4FC-429D-B808-725BE44EEC63}" type="presParOf" srcId="{9A8FC30B-A7F6-4953-BEE5-9D33FE378FBE}" destId="{73DE203A-4781-453F-AC1F-982A06397984}" srcOrd="1" destOrd="0" presId="urn:microsoft.com/office/officeart/2005/8/layout/orgChart1"/>
    <dgm:cxn modelId="{575C3A07-0B32-4FD0-9ABF-AB4696FB0E16}" type="presParOf" srcId="{30967EA8-6C0E-4936-B521-55D58CB8399E}" destId="{723EF3E0-FAC4-401D-839A-6BC740210E41}" srcOrd="1" destOrd="0" presId="urn:microsoft.com/office/officeart/2005/8/layout/orgChart1"/>
    <dgm:cxn modelId="{C1DC50C3-CED9-4E69-A084-A31287B5180C}" type="presParOf" srcId="{723EF3E0-FAC4-401D-839A-6BC740210E41}" destId="{B9134615-7AF5-449E-9FB9-D260B48D30DF}" srcOrd="0" destOrd="0" presId="urn:microsoft.com/office/officeart/2005/8/layout/orgChart1"/>
    <dgm:cxn modelId="{4E9DA7DF-8D37-43AB-B90C-EDEF59E3A3A4}" type="presParOf" srcId="{723EF3E0-FAC4-401D-839A-6BC740210E41}" destId="{DDE3F54B-916C-4835-89D5-F74B38DD8E26}" srcOrd="1" destOrd="0" presId="urn:microsoft.com/office/officeart/2005/8/layout/orgChart1"/>
    <dgm:cxn modelId="{C2615049-334E-44C7-9797-34616BA866E6}" type="presParOf" srcId="{DDE3F54B-916C-4835-89D5-F74B38DD8E26}" destId="{FEB47220-0CB1-44A9-B57A-CD4C3F93ADCA}" srcOrd="0" destOrd="0" presId="urn:microsoft.com/office/officeart/2005/8/layout/orgChart1"/>
    <dgm:cxn modelId="{D56B16BF-0085-426B-8288-C9B17F770D2F}" type="presParOf" srcId="{FEB47220-0CB1-44A9-B57A-CD4C3F93ADCA}" destId="{22AB6540-1C73-4504-94DE-EFA3306D4239}" srcOrd="0" destOrd="0" presId="urn:microsoft.com/office/officeart/2005/8/layout/orgChart1"/>
    <dgm:cxn modelId="{C0939941-AD7B-4C24-9DEC-B20D6A657943}" type="presParOf" srcId="{FEB47220-0CB1-44A9-B57A-CD4C3F93ADCA}" destId="{A30EF4CB-09AE-4A02-8B63-50B1CFAB8BE3}" srcOrd="1" destOrd="0" presId="urn:microsoft.com/office/officeart/2005/8/layout/orgChart1"/>
    <dgm:cxn modelId="{F11E7CFC-91B6-4CAD-BF67-30D2DD40D287}" type="presParOf" srcId="{DDE3F54B-916C-4835-89D5-F74B38DD8E26}" destId="{78C96ADC-EB35-4189-BA01-A3038808D97E}" srcOrd="1" destOrd="0" presId="urn:microsoft.com/office/officeart/2005/8/layout/orgChart1"/>
    <dgm:cxn modelId="{4883A55E-450E-471C-80B3-0278682B0783}" type="presParOf" srcId="{DDE3F54B-916C-4835-89D5-F74B38DD8E26}" destId="{0DFCB1FE-AFD7-4844-B5B3-0BB0EC2F3FAA}" srcOrd="2" destOrd="0" presId="urn:microsoft.com/office/officeart/2005/8/layout/orgChart1"/>
    <dgm:cxn modelId="{97282910-AB32-4D12-AF26-716D13A4E179}" type="presParOf" srcId="{723EF3E0-FAC4-401D-839A-6BC740210E41}" destId="{8813F9F5-3917-41AC-8750-B81C1E1ED4F0}" srcOrd="2" destOrd="0" presId="urn:microsoft.com/office/officeart/2005/8/layout/orgChart1"/>
    <dgm:cxn modelId="{0BD43DA2-9D1A-42C1-93F1-C560E2BA76B5}" type="presParOf" srcId="{723EF3E0-FAC4-401D-839A-6BC740210E41}" destId="{649BBEA8-CCED-4FD4-B366-4FD493F0F811}" srcOrd="3" destOrd="0" presId="urn:microsoft.com/office/officeart/2005/8/layout/orgChart1"/>
    <dgm:cxn modelId="{0C2C5B26-7BA7-49E5-8545-EE88D1665F3B}" type="presParOf" srcId="{649BBEA8-CCED-4FD4-B366-4FD493F0F811}" destId="{B46E56DB-646A-4747-8227-A488417E9F28}" srcOrd="0" destOrd="0" presId="urn:microsoft.com/office/officeart/2005/8/layout/orgChart1"/>
    <dgm:cxn modelId="{E6A0C5B1-1EE1-4A31-8021-0F8A2E7C20E7}" type="presParOf" srcId="{B46E56DB-646A-4747-8227-A488417E9F28}" destId="{67792D87-775F-44D2-9EE8-D21AFA2ECA74}" srcOrd="0" destOrd="0" presId="urn:microsoft.com/office/officeart/2005/8/layout/orgChart1"/>
    <dgm:cxn modelId="{F19CFCA1-3A2B-4F9B-B01E-C0FC1E49BA11}" type="presParOf" srcId="{B46E56DB-646A-4747-8227-A488417E9F28}" destId="{8DD2ADFD-D9DF-4DDE-AB72-ED9967E56B4A}" srcOrd="1" destOrd="0" presId="urn:microsoft.com/office/officeart/2005/8/layout/orgChart1"/>
    <dgm:cxn modelId="{D5BFBE15-9349-4EE1-BD26-9B319C2B7B5B}" type="presParOf" srcId="{649BBEA8-CCED-4FD4-B366-4FD493F0F811}" destId="{589A8CA2-A17A-4BAB-B686-06C0EF52C8BC}" srcOrd="1" destOrd="0" presId="urn:microsoft.com/office/officeart/2005/8/layout/orgChart1"/>
    <dgm:cxn modelId="{B30629F5-29F9-4E63-9694-3487F2C6ED40}" type="presParOf" srcId="{589A8CA2-A17A-4BAB-B686-06C0EF52C8BC}" destId="{2D3F0000-33E6-4551-B6F0-A48B10BDEB1E}" srcOrd="0" destOrd="0" presId="urn:microsoft.com/office/officeart/2005/8/layout/orgChart1"/>
    <dgm:cxn modelId="{EC5E60E8-3F08-4A24-80A3-BBEA3780A9E7}" type="presParOf" srcId="{589A8CA2-A17A-4BAB-B686-06C0EF52C8BC}" destId="{066EAC1A-98A2-4142-B200-A0A69A5302AB}" srcOrd="1" destOrd="0" presId="urn:microsoft.com/office/officeart/2005/8/layout/orgChart1"/>
    <dgm:cxn modelId="{34510549-75BD-4238-93AB-AEE4E0B1D722}" type="presParOf" srcId="{066EAC1A-98A2-4142-B200-A0A69A5302AB}" destId="{89C7F349-5177-4B41-9151-40AF9E47E917}" srcOrd="0" destOrd="0" presId="urn:microsoft.com/office/officeart/2005/8/layout/orgChart1"/>
    <dgm:cxn modelId="{92162907-6CA8-4447-A1E1-3D5714F63E78}" type="presParOf" srcId="{89C7F349-5177-4B41-9151-40AF9E47E917}" destId="{87250FDC-9F68-46D2-857A-2FB3E8499D19}" srcOrd="0" destOrd="0" presId="urn:microsoft.com/office/officeart/2005/8/layout/orgChart1"/>
    <dgm:cxn modelId="{ACD4E957-716A-4F9F-ABE5-4F86A49EE58F}" type="presParOf" srcId="{89C7F349-5177-4B41-9151-40AF9E47E917}" destId="{6948F60E-6901-4777-88FA-487B251BC318}" srcOrd="1" destOrd="0" presId="urn:microsoft.com/office/officeart/2005/8/layout/orgChart1"/>
    <dgm:cxn modelId="{7539627E-F90D-4FBA-8939-BF40C27936B0}" type="presParOf" srcId="{066EAC1A-98A2-4142-B200-A0A69A5302AB}" destId="{B6BAE608-793D-4052-9FA8-E5A94901DCAE}" srcOrd="1" destOrd="0" presId="urn:microsoft.com/office/officeart/2005/8/layout/orgChart1"/>
    <dgm:cxn modelId="{033CC6AF-84B4-4595-B867-624DCDA1642C}" type="presParOf" srcId="{B6BAE608-793D-4052-9FA8-E5A94901DCAE}" destId="{A5B5459A-9C65-4572-BB3E-7A7B27B797C6}" srcOrd="0" destOrd="0" presId="urn:microsoft.com/office/officeart/2005/8/layout/orgChart1"/>
    <dgm:cxn modelId="{F1AEF1F2-CDEA-4542-A73C-50BFD7F31F9A}" type="presParOf" srcId="{B6BAE608-793D-4052-9FA8-E5A94901DCAE}" destId="{E112AC26-0E0B-4006-9DCC-0D139BA7FC9A}" srcOrd="1" destOrd="0" presId="urn:microsoft.com/office/officeart/2005/8/layout/orgChart1"/>
    <dgm:cxn modelId="{D59D4720-1198-488B-972C-67E471BCD372}" type="presParOf" srcId="{E112AC26-0E0B-4006-9DCC-0D139BA7FC9A}" destId="{22DE9DFB-8138-4F8C-9E0B-1C2B30D8F3CB}" srcOrd="0" destOrd="0" presId="urn:microsoft.com/office/officeart/2005/8/layout/orgChart1"/>
    <dgm:cxn modelId="{5F63F92D-2DD9-4E33-97E9-7BE2DA4CE2D3}" type="presParOf" srcId="{22DE9DFB-8138-4F8C-9E0B-1C2B30D8F3CB}" destId="{AA7FF181-3365-4611-B251-8E1F19459949}" srcOrd="0" destOrd="0" presId="urn:microsoft.com/office/officeart/2005/8/layout/orgChart1"/>
    <dgm:cxn modelId="{72CCADF0-FF5C-48E0-A968-A91A9BCCC61A}" type="presParOf" srcId="{22DE9DFB-8138-4F8C-9E0B-1C2B30D8F3CB}" destId="{CCFAB6D8-48C5-4A17-9167-7743B060B561}" srcOrd="1" destOrd="0" presId="urn:microsoft.com/office/officeart/2005/8/layout/orgChart1"/>
    <dgm:cxn modelId="{BDF122F3-80A1-4F68-AA30-659ADCC91584}" type="presParOf" srcId="{E112AC26-0E0B-4006-9DCC-0D139BA7FC9A}" destId="{7B4F94BB-AFD2-427E-AEFF-5B635BD3B8D6}" srcOrd="1" destOrd="0" presId="urn:microsoft.com/office/officeart/2005/8/layout/orgChart1"/>
    <dgm:cxn modelId="{F60C2B8A-A03E-44AB-BFB6-922C3A5326A5}" type="presParOf" srcId="{7B4F94BB-AFD2-427E-AEFF-5B635BD3B8D6}" destId="{7D84F50C-F06B-411C-9A1C-FB4C9E1CAB56}" srcOrd="0" destOrd="0" presId="urn:microsoft.com/office/officeart/2005/8/layout/orgChart1"/>
    <dgm:cxn modelId="{E6E540AD-4038-41A4-8C89-6E2D4CE527F0}" type="presParOf" srcId="{7B4F94BB-AFD2-427E-AEFF-5B635BD3B8D6}" destId="{CEA49169-B642-41F4-8730-FBF5EF717AB2}" srcOrd="1" destOrd="0" presId="urn:microsoft.com/office/officeart/2005/8/layout/orgChart1"/>
    <dgm:cxn modelId="{5FE71C0A-A957-4823-96CD-6BF1BE4A5023}" type="presParOf" srcId="{CEA49169-B642-41F4-8730-FBF5EF717AB2}" destId="{F6E4C987-0893-455C-BCF3-81084733E2F3}" srcOrd="0" destOrd="0" presId="urn:microsoft.com/office/officeart/2005/8/layout/orgChart1"/>
    <dgm:cxn modelId="{82E941D8-672F-430F-92AB-3A898F64D275}" type="presParOf" srcId="{F6E4C987-0893-455C-BCF3-81084733E2F3}" destId="{E8CB78FB-7943-4F4A-AA7E-AF9B51B158E2}" srcOrd="0" destOrd="0" presId="urn:microsoft.com/office/officeart/2005/8/layout/orgChart1"/>
    <dgm:cxn modelId="{5B7B43FD-0EC3-4823-903B-65B098AF14D2}" type="presParOf" srcId="{F6E4C987-0893-455C-BCF3-81084733E2F3}" destId="{B3E654DA-17C3-4D5E-919D-7E798EA88264}" srcOrd="1" destOrd="0" presId="urn:microsoft.com/office/officeart/2005/8/layout/orgChart1"/>
    <dgm:cxn modelId="{E5243DC8-619B-4B61-BAA6-8E49FE5AD40D}" type="presParOf" srcId="{CEA49169-B642-41F4-8730-FBF5EF717AB2}" destId="{CB8EAA58-4C9A-430B-9A14-DEB4D12F0702}" srcOrd="1" destOrd="0" presId="urn:microsoft.com/office/officeart/2005/8/layout/orgChart1"/>
    <dgm:cxn modelId="{CA6F4BD7-B7BA-4459-AE0C-74605C97391C}" type="presParOf" srcId="{CEA49169-B642-41F4-8730-FBF5EF717AB2}" destId="{C0366476-986C-47C8-9AE2-4AFD6F324CDF}" srcOrd="2" destOrd="0" presId="urn:microsoft.com/office/officeart/2005/8/layout/orgChart1"/>
    <dgm:cxn modelId="{6B925AE7-60A6-44B0-A350-48BAA48B21AA}" type="presParOf" srcId="{E112AC26-0E0B-4006-9DCC-0D139BA7FC9A}" destId="{FEF1CEF2-DBB5-47BA-B682-019B39491E66}" srcOrd="2" destOrd="0" presId="urn:microsoft.com/office/officeart/2005/8/layout/orgChart1"/>
    <dgm:cxn modelId="{B4371185-61B4-45E0-8941-3D0814B55CFC}" type="presParOf" srcId="{B6BAE608-793D-4052-9FA8-E5A94901DCAE}" destId="{3E65162A-FE95-4F88-9C80-E2BCCB23B603}" srcOrd="2" destOrd="0" presId="urn:microsoft.com/office/officeart/2005/8/layout/orgChart1"/>
    <dgm:cxn modelId="{04BF23F3-A46F-4DBE-8B47-62E501637A84}" type="presParOf" srcId="{B6BAE608-793D-4052-9FA8-E5A94901DCAE}" destId="{0BEF5621-A783-47A1-BB67-C5EEB393E766}" srcOrd="3" destOrd="0" presId="urn:microsoft.com/office/officeart/2005/8/layout/orgChart1"/>
    <dgm:cxn modelId="{9B8B2C2B-4849-4C6B-943A-98BF69368C68}" type="presParOf" srcId="{0BEF5621-A783-47A1-BB67-C5EEB393E766}" destId="{F1C01607-FCEE-4122-A199-8DDEBF7900EE}" srcOrd="0" destOrd="0" presId="urn:microsoft.com/office/officeart/2005/8/layout/orgChart1"/>
    <dgm:cxn modelId="{7EF67829-76ED-42C5-AA66-0B0DBD3824E6}" type="presParOf" srcId="{F1C01607-FCEE-4122-A199-8DDEBF7900EE}" destId="{2DBB0BCF-DD38-410A-96B7-C0307554347A}" srcOrd="0" destOrd="0" presId="urn:microsoft.com/office/officeart/2005/8/layout/orgChart1"/>
    <dgm:cxn modelId="{338B1FC9-465D-4D41-8C91-ACC6A7ED926F}" type="presParOf" srcId="{F1C01607-FCEE-4122-A199-8DDEBF7900EE}" destId="{0BB1432C-021A-4889-B1BF-06761809963D}" srcOrd="1" destOrd="0" presId="urn:microsoft.com/office/officeart/2005/8/layout/orgChart1"/>
    <dgm:cxn modelId="{5874050B-1207-40F8-90E2-AC64FB19511B}" type="presParOf" srcId="{0BEF5621-A783-47A1-BB67-C5EEB393E766}" destId="{AD37C84D-6409-45BE-95A1-1429FF57899E}" srcOrd="1" destOrd="0" presId="urn:microsoft.com/office/officeart/2005/8/layout/orgChart1"/>
    <dgm:cxn modelId="{CF7FAC78-C04A-48FD-B17C-11D2373B3425}" type="presParOf" srcId="{AD37C84D-6409-45BE-95A1-1429FF57899E}" destId="{EEF2621C-3887-4D60-8720-02B7D2E6BE8E}" srcOrd="0" destOrd="0" presId="urn:microsoft.com/office/officeart/2005/8/layout/orgChart1"/>
    <dgm:cxn modelId="{69E568AD-3E64-4D1E-9E8F-7317E92B824E}" type="presParOf" srcId="{AD37C84D-6409-45BE-95A1-1429FF57899E}" destId="{0D244CA7-D80F-47A7-8575-29EB4905CE53}" srcOrd="1" destOrd="0" presId="urn:microsoft.com/office/officeart/2005/8/layout/orgChart1"/>
    <dgm:cxn modelId="{26FB1090-8DD8-45B4-B721-14379E16B8E0}" type="presParOf" srcId="{0D244CA7-D80F-47A7-8575-29EB4905CE53}" destId="{CC0B8BDB-1CEB-463B-BE4D-2187894DD256}" srcOrd="0" destOrd="0" presId="urn:microsoft.com/office/officeart/2005/8/layout/orgChart1"/>
    <dgm:cxn modelId="{96013388-5882-41AB-A645-21D3A09921CA}" type="presParOf" srcId="{CC0B8BDB-1CEB-463B-BE4D-2187894DD256}" destId="{2451891C-300C-43BE-A5F7-20998052AFAD}" srcOrd="0" destOrd="0" presId="urn:microsoft.com/office/officeart/2005/8/layout/orgChart1"/>
    <dgm:cxn modelId="{FD568585-7B0B-4DC3-9EBD-1299D0BF77DA}" type="presParOf" srcId="{CC0B8BDB-1CEB-463B-BE4D-2187894DD256}" destId="{E8FD742C-1288-41DC-A084-6BDCA442723F}" srcOrd="1" destOrd="0" presId="urn:microsoft.com/office/officeart/2005/8/layout/orgChart1"/>
    <dgm:cxn modelId="{A2DE4951-464E-4A4B-855C-F0E0CAB02164}" type="presParOf" srcId="{0D244CA7-D80F-47A7-8575-29EB4905CE53}" destId="{DC3FC97B-35BF-4377-9909-A7885DEC909F}" srcOrd="1" destOrd="0" presId="urn:microsoft.com/office/officeart/2005/8/layout/orgChart1"/>
    <dgm:cxn modelId="{D6FDB3D0-86EA-458E-AC0B-ABE725CBE8CC}" type="presParOf" srcId="{0D244CA7-D80F-47A7-8575-29EB4905CE53}" destId="{B4BD34F6-5275-47F5-8A3A-6080E249C469}" srcOrd="2" destOrd="0" presId="urn:microsoft.com/office/officeart/2005/8/layout/orgChart1"/>
    <dgm:cxn modelId="{E2621CAC-E804-4073-B2CA-9E916156A939}" type="presParOf" srcId="{AD37C84D-6409-45BE-95A1-1429FF57899E}" destId="{64461453-8242-4CA5-BD00-10DCC4AF4883}" srcOrd="2" destOrd="0" presId="urn:microsoft.com/office/officeart/2005/8/layout/orgChart1"/>
    <dgm:cxn modelId="{CA9DEBC9-E5D1-42FF-BBFF-64AE270F82E4}" type="presParOf" srcId="{AD37C84D-6409-45BE-95A1-1429FF57899E}" destId="{71DD1A2F-9123-47E5-99C1-B639AC8813BA}" srcOrd="3" destOrd="0" presId="urn:microsoft.com/office/officeart/2005/8/layout/orgChart1"/>
    <dgm:cxn modelId="{CCA4DEB5-1280-4F0E-8EBB-0BB60E392052}" type="presParOf" srcId="{71DD1A2F-9123-47E5-99C1-B639AC8813BA}" destId="{DB92AB56-FA72-417B-99CD-9F0E873E555B}" srcOrd="0" destOrd="0" presId="urn:microsoft.com/office/officeart/2005/8/layout/orgChart1"/>
    <dgm:cxn modelId="{F2F44445-FEC8-4060-8D19-CF9294792740}" type="presParOf" srcId="{DB92AB56-FA72-417B-99CD-9F0E873E555B}" destId="{A85FBBBA-EEBC-4DD5-9205-648C586B15FB}" srcOrd="0" destOrd="0" presId="urn:microsoft.com/office/officeart/2005/8/layout/orgChart1"/>
    <dgm:cxn modelId="{66B796C2-9CAF-4234-B6B7-4842EFF57C7A}" type="presParOf" srcId="{DB92AB56-FA72-417B-99CD-9F0E873E555B}" destId="{AEFA4C75-71BE-4B28-94FB-46242E4C504B}" srcOrd="1" destOrd="0" presId="urn:microsoft.com/office/officeart/2005/8/layout/orgChart1"/>
    <dgm:cxn modelId="{5EA42AB2-E1C0-4765-AEA6-1241AABF0551}" type="presParOf" srcId="{71DD1A2F-9123-47E5-99C1-B639AC8813BA}" destId="{C8C35090-F684-4057-B3B3-DE9EF1AAD502}" srcOrd="1" destOrd="0" presId="urn:microsoft.com/office/officeart/2005/8/layout/orgChart1"/>
    <dgm:cxn modelId="{49A577FE-E121-4E43-BDC6-D0BEA6F6E08A}" type="presParOf" srcId="{71DD1A2F-9123-47E5-99C1-B639AC8813BA}" destId="{DEFA7889-A0C6-4A58-981C-BA27F22EBF95}" srcOrd="2" destOrd="0" presId="urn:microsoft.com/office/officeart/2005/8/layout/orgChart1"/>
    <dgm:cxn modelId="{8B52FE1D-F6D7-4A10-B621-86E41E3CDDEF}" type="presParOf" srcId="{0BEF5621-A783-47A1-BB67-C5EEB393E766}" destId="{5FDA488E-ABE4-400D-BE1E-8CC2B5C35AF9}" srcOrd="2" destOrd="0" presId="urn:microsoft.com/office/officeart/2005/8/layout/orgChart1"/>
    <dgm:cxn modelId="{736171D7-FE4F-4651-B927-27F8A937EA26}" type="presParOf" srcId="{B6BAE608-793D-4052-9FA8-E5A94901DCAE}" destId="{0A58EFDD-7797-4999-B93C-99BA2468574E}" srcOrd="4" destOrd="0" presId="urn:microsoft.com/office/officeart/2005/8/layout/orgChart1"/>
    <dgm:cxn modelId="{5D64D999-D170-47BE-9189-73C9A476B206}" type="presParOf" srcId="{B6BAE608-793D-4052-9FA8-E5A94901DCAE}" destId="{8309EBF1-A412-42C6-8847-EAAE86894B70}" srcOrd="5" destOrd="0" presId="urn:microsoft.com/office/officeart/2005/8/layout/orgChart1"/>
    <dgm:cxn modelId="{621DA144-4D46-46BD-9BFB-300E0885A4BD}" type="presParOf" srcId="{8309EBF1-A412-42C6-8847-EAAE86894B70}" destId="{88F553B7-4318-4E8A-AA63-79C852877139}" srcOrd="0" destOrd="0" presId="urn:microsoft.com/office/officeart/2005/8/layout/orgChart1"/>
    <dgm:cxn modelId="{55A139B0-4AD3-4706-BA71-5DF6B43737BB}" type="presParOf" srcId="{88F553B7-4318-4E8A-AA63-79C852877139}" destId="{595A0B79-8B49-42F7-A67B-6F630D7DD955}" srcOrd="0" destOrd="0" presId="urn:microsoft.com/office/officeart/2005/8/layout/orgChart1"/>
    <dgm:cxn modelId="{84289DF3-8012-470A-B5EE-477894CEB4F5}" type="presParOf" srcId="{88F553B7-4318-4E8A-AA63-79C852877139}" destId="{77FFD01C-02A0-4CE8-BDAA-69FBD85B307E}" srcOrd="1" destOrd="0" presId="urn:microsoft.com/office/officeart/2005/8/layout/orgChart1"/>
    <dgm:cxn modelId="{7C7C2C2D-5840-453B-9539-DAD60EF4A998}" type="presParOf" srcId="{8309EBF1-A412-42C6-8847-EAAE86894B70}" destId="{67DBBF40-F75B-462E-B7A9-8B94BA242DBE}" srcOrd="1" destOrd="0" presId="urn:microsoft.com/office/officeart/2005/8/layout/orgChart1"/>
    <dgm:cxn modelId="{D07022CB-5EE2-405D-A9C6-F8815C54D909}" type="presParOf" srcId="{67DBBF40-F75B-462E-B7A9-8B94BA242DBE}" destId="{AA8E0221-4D89-411A-93D3-829E21F5352E}" srcOrd="0" destOrd="0" presId="urn:microsoft.com/office/officeart/2005/8/layout/orgChart1"/>
    <dgm:cxn modelId="{ABA4D8E1-31E1-4DBB-9654-0AF096DA5545}" type="presParOf" srcId="{67DBBF40-F75B-462E-B7A9-8B94BA242DBE}" destId="{6ACAB3C9-3BC9-4267-9EFE-868A5336586B}" srcOrd="1" destOrd="0" presId="urn:microsoft.com/office/officeart/2005/8/layout/orgChart1"/>
    <dgm:cxn modelId="{59F89944-3183-4ACC-A09A-F91295C06900}" type="presParOf" srcId="{6ACAB3C9-3BC9-4267-9EFE-868A5336586B}" destId="{77FE54FB-3238-4340-B64A-FE1427611032}" srcOrd="0" destOrd="0" presId="urn:microsoft.com/office/officeart/2005/8/layout/orgChart1"/>
    <dgm:cxn modelId="{F25F7FE7-8B2F-4816-A614-0AD2826764F4}" type="presParOf" srcId="{77FE54FB-3238-4340-B64A-FE1427611032}" destId="{B38323FE-3329-4D8D-A342-CA2260300729}" srcOrd="0" destOrd="0" presId="urn:microsoft.com/office/officeart/2005/8/layout/orgChart1"/>
    <dgm:cxn modelId="{81496CAD-E801-4D2A-B897-309383B14DCD}" type="presParOf" srcId="{77FE54FB-3238-4340-B64A-FE1427611032}" destId="{8328506F-41CB-466F-952F-5125E9F26D71}" srcOrd="1" destOrd="0" presId="urn:microsoft.com/office/officeart/2005/8/layout/orgChart1"/>
    <dgm:cxn modelId="{C4173CBA-C2CD-4104-9CCD-EF415067CB6B}" type="presParOf" srcId="{6ACAB3C9-3BC9-4267-9EFE-868A5336586B}" destId="{E3BD3528-88AF-4748-836F-D27657FB2FD8}" srcOrd="1" destOrd="0" presId="urn:microsoft.com/office/officeart/2005/8/layout/orgChart1"/>
    <dgm:cxn modelId="{5CBB7E33-D697-4230-8CDB-602B850BE8F3}" type="presParOf" srcId="{6ACAB3C9-3BC9-4267-9EFE-868A5336586B}" destId="{14675441-A2D1-4F9E-8626-272D345A9F62}" srcOrd="2" destOrd="0" presId="urn:microsoft.com/office/officeart/2005/8/layout/orgChart1"/>
    <dgm:cxn modelId="{A3E98E9B-D2BC-47DF-8B0F-A886F5C45B5B}" type="presParOf" srcId="{67DBBF40-F75B-462E-B7A9-8B94BA242DBE}" destId="{9BD8E2C6-CB61-4A78-8E07-84F848FCCC2B}" srcOrd="2" destOrd="0" presId="urn:microsoft.com/office/officeart/2005/8/layout/orgChart1"/>
    <dgm:cxn modelId="{BC986FE8-8D92-4276-ACF7-4658DFA4288F}" type="presParOf" srcId="{67DBBF40-F75B-462E-B7A9-8B94BA242DBE}" destId="{37418D48-3F77-47B7-B56C-3894DD31C6AC}" srcOrd="3" destOrd="0" presId="urn:microsoft.com/office/officeart/2005/8/layout/orgChart1"/>
    <dgm:cxn modelId="{3136F29A-B746-4F3E-B7ED-4AF6FC2236EA}" type="presParOf" srcId="{37418D48-3F77-47B7-B56C-3894DD31C6AC}" destId="{2CE4E7C4-405D-41DC-B4F0-C5DE354566A5}" srcOrd="0" destOrd="0" presId="urn:microsoft.com/office/officeart/2005/8/layout/orgChart1"/>
    <dgm:cxn modelId="{66A90864-1241-4301-87D3-171C63262D5E}" type="presParOf" srcId="{2CE4E7C4-405D-41DC-B4F0-C5DE354566A5}" destId="{9CA35B1A-A06F-4D20-B594-6E974C475250}" srcOrd="0" destOrd="0" presId="urn:microsoft.com/office/officeart/2005/8/layout/orgChart1"/>
    <dgm:cxn modelId="{EA809E20-F164-49C9-89FD-5761D99A7758}" type="presParOf" srcId="{2CE4E7C4-405D-41DC-B4F0-C5DE354566A5}" destId="{27777554-50EF-4E93-A0C4-9CD2CD72569F}" srcOrd="1" destOrd="0" presId="urn:microsoft.com/office/officeart/2005/8/layout/orgChart1"/>
    <dgm:cxn modelId="{72F14B07-7B89-486B-9AFD-BDE8429647BC}" type="presParOf" srcId="{37418D48-3F77-47B7-B56C-3894DD31C6AC}" destId="{5E3866DF-F3BB-403E-B9D4-064E3DFF1BE6}" srcOrd="1" destOrd="0" presId="urn:microsoft.com/office/officeart/2005/8/layout/orgChart1"/>
    <dgm:cxn modelId="{5C942CDA-052A-4CD1-B10E-399A5CA510DA}" type="presParOf" srcId="{37418D48-3F77-47B7-B56C-3894DD31C6AC}" destId="{AE7BF028-EBBA-4A30-A254-4910D6E5CAC9}" srcOrd="2" destOrd="0" presId="urn:microsoft.com/office/officeart/2005/8/layout/orgChart1"/>
    <dgm:cxn modelId="{41646337-DC82-455C-B430-07BE92ABD924}" type="presParOf" srcId="{8309EBF1-A412-42C6-8847-EAAE86894B70}" destId="{B884EC72-D560-47FB-94F9-E349167C7C57}" srcOrd="2" destOrd="0" presId="urn:microsoft.com/office/officeart/2005/8/layout/orgChart1"/>
    <dgm:cxn modelId="{1FFECD20-FF31-472A-B238-122866351718}" type="presParOf" srcId="{066EAC1A-98A2-4142-B200-A0A69A5302AB}" destId="{35AA0A4D-6FEB-4FEC-A2F0-63FBEA5A3F71}" srcOrd="2" destOrd="0" presId="urn:microsoft.com/office/officeart/2005/8/layout/orgChart1"/>
    <dgm:cxn modelId="{9AC6CD1E-E5DA-4F3E-AEFE-235038FA8854}" type="presParOf" srcId="{589A8CA2-A17A-4BAB-B686-06C0EF52C8BC}" destId="{F0EF907D-5253-46E6-9859-A8DC21BBB4ED}" srcOrd="2" destOrd="0" presId="urn:microsoft.com/office/officeart/2005/8/layout/orgChart1"/>
    <dgm:cxn modelId="{3F469D2C-D934-4945-90FC-6449C87BC41F}" type="presParOf" srcId="{589A8CA2-A17A-4BAB-B686-06C0EF52C8BC}" destId="{2D9C7E0F-F074-42A9-A1C6-BC750DE62355}" srcOrd="3" destOrd="0" presId="urn:microsoft.com/office/officeart/2005/8/layout/orgChart1"/>
    <dgm:cxn modelId="{9BFCFD55-A400-478A-968F-75CB5D9D087A}" type="presParOf" srcId="{2D9C7E0F-F074-42A9-A1C6-BC750DE62355}" destId="{F9CA945C-9A85-4557-9737-C52FD7CF18EE}" srcOrd="0" destOrd="0" presId="urn:microsoft.com/office/officeart/2005/8/layout/orgChart1"/>
    <dgm:cxn modelId="{65D86FA0-FC14-49CD-A489-48116153AE68}" type="presParOf" srcId="{F9CA945C-9A85-4557-9737-C52FD7CF18EE}" destId="{F7D3DEBD-820A-407D-9180-754A11326899}" srcOrd="0" destOrd="0" presId="urn:microsoft.com/office/officeart/2005/8/layout/orgChart1"/>
    <dgm:cxn modelId="{A6D1A503-1377-4785-A968-8E39742A04D5}" type="presParOf" srcId="{F9CA945C-9A85-4557-9737-C52FD7CF18EE}" destId="{DE229DD7-8FCB-4065-84A2-1BC0B9078214}" srcOrd="1" destOrd="0" presId="urn:microsoft.com/office/officeart/2005/8/layout/orgChart1"/>
    <dgm:cxn modelId="{D2C2CE66-95CA-4EE7-A879-BFF7701903CB}" type="presParOf" srcId="{2D9C7E0F-F074-42A9-A1C6-BC750DE62355}" destId="{EE9A12B3-144B-455D-853C-57C4FF774B4E}" srcOrd="1" destOrd="0" presId="urn:microsoft.com/office/officeart/2005/8/layout/orgChart1"/>
    <dgm:cxn modelId="{C8F83D4B-7162-46AB-807F-3F749B4D0B20}" type="presParOf" srcId="{EE9A12B3-144B-455D-853C-57C4FF774B4E}" destId="{0EEF72DB-F138-431F-9D68-0D9DCCA9E66D}" srcOrd="0" destOrd="0" presId="urn:microsoft.com/office/officeart/2005/8/layout/orgChart1"/>
    <dgm:cxn modelId="{3CE64907-FC09-4F6B-B442-E1595D38F351}" type="presParOf" srcId="{EE9A12B3-144B-455D-853C-57C4FF774B4E}" destId="{A24EBE39-2209-42F8-B15E-0C27F2963C0A}" srcOrd="1" destOrd="0" presId="urn:microsoft.com/office/officeart/2005/8/layout/orgChart1"/>
    <dgm:cxn modelId="{96282B24-80D6-4F35-9732-B691F71B282F}" type="presParOf" srcId="{A24EBE39-2209-42F8-B15E-0C27F2963C0A}" destId="{3FA85E8F-09A9-4820-BEA5-57FFBA77A3B7}" srcOrd="0" destOrd="0" presId="urn:microsoft.com/office/officeart/2005/8/layout/orgChart1"/>
    <dgm:cxn modelId="{848F1AE5-DBAE-4AAD-B3D0-4F3FEFA5E82C}" type="presParOf" srcId="{3FA85E8F-09A9-4820-BEA5-57FFBA77A3B7}" destId="{BD86ADAB-19A8-4C8B-99B7-C460CD740606}" srcOrd="0" destOrd="0" presId="urn:microsoft.com/office/officeart/2005/8/layout/orgChart1"/>
    <dgm:cxn modelId="{1790FF74-FCB8-4638-9BE5-E76D8BE36890}" type="presParOf" srcId="{3FA85E8F-09A9-4820-BEA5-57FFBA77A3B7}" destId="{93AC15D7-7E43-4066-BEF9-DE95AB70AA36}" srcOrd="1" destOrd="0" presId="urn:microsoft.com/office/officeart/2005/8/layout/orgChart1"/>
    <dgm:cxn modelId="{70F732CF-01CD-4030-A90F-E866BE18DAA8}" type="presParOf" srcId="{A24EBE39-2209-42F8-B15E-0C27F2963C0A}" destId="{4A92EC02-1459-4613-B06A-B66A398B616C}" srcOrd="1" destOrd="0" presId="urn:microsoft.com/office/officeart/2005/8/layout/orgChart1"/>
    <dgm:cxn modelId="{6B55636A-7094-446F-A6BB-415F1759D6FD}" type="presParOf" srcId="{A24EBE39-2209-42F8-B15E-0C27F2963C0A}" destId="{43E5E96A-EEC5-4061-BA3C-B5B3E79A56A9}" srcOrd="2" destOrd="0" presId="urn:microsoft.com/office/officeart/2005/8/layout/orgChart1"/>
    <dgm:cxn modelId="{94A10621-80BB-4A48-8B00-F4E88B707DBB}" type="presParOf" srcId="{EE9A12B3-144B-455D-853C-57C4FF774B4E}" destId="{7921C6D4-6B5B-4067-AE1D-3EF0B22D0969}" srcOrd="2" destOrd="0" presId="urn:microsoft.com/office/officeart/2005/8/layout/orgChart1"/>
    <dgm:cxn modelId="{92C4AF62-7027-4A39-BC4A-9EAF66488209}" type="presParOf" srcId="{EE9A12B3-144B-455D-853C-57C4FF774B4E}" destId="{0D2A096D-0D63-4D3C-BBAF-35DA445A96D6}" srcOrd="3" destOrd="0" presId="urn:microsoft.com/office/officeart/2005/8/layout/orgChart1"/>
    <dgm:cxn modelId="{6ABE688B-E444-4990-AAC7-6BEBEE49A36B}" type="presParOf" srcId="{0D2A096D-0D63-4D3C-BBAF-35DA445A96D6}" destId="{CA630D2A-6976-42B6-B915-14CA3427CC16}" srcOrd="0" destOrd="0" presId="urn:microsoft.com/office/officeart/2005/8/layout/orgChart1"/>
    <dgm:cxn modelId="{FD6303B8-760C-4D23-9E5F-BCA9811CA89F}" type="presParOf" srcId="{CA630D2A-6976-42B6-B915-14CA3427CC16}" destId="{B76CE309-47DD-4E97-B356-23E173E9D4C9}" srcOrd="0" destOrd="0" presId="urn:microsoft.com/office/officeart/2005/8/layout/orgChart1"/>
    <dgm:cxn modelId="{6FFBAA46-180A-48F0-B87E-E1DF03F1113D}" type="presParOf" srcId="{CA630D2A-6976-42B6-B915-14CA3427CC16}" destId="{1ED7BD05-C94C-4CF7-8B20-B3D28D7784BE}" srcOrd="1" destOrd="0" presId="urn:microsoft.com/office/officeart/2005/8/layout/orgChart1"/>
    <dgm:cxn modelId="{42EE187C-5C84-4493-9D6F-17404CD6F8A8}" type="presParOf" srcId="{0D2A096D-0D63-4D3C-BBAF-35DA445A96D6}" destId="{2E0C70AF-28BE-48F7-9DDE-039B2E7473C6}" srcOrd="1" destOrd="0" presId="urn:microsoft.com/office/officeart/2005/8/layout/orgChart1"/>
    <dgm:cxn modelId="{145DEBC9-EB53-4FF6-98B5-8C1375F31002}" type="presParOf" srcId="{2E0C70AF-28BE-48F7-9DDE-039B2E7473C6}" destId="{D5F5A516-0C2D-4DBD-B8FD-F2F5DF7A773C}" srcOrd="0" destOrd="0" presId="urn:microsoft.com/office/officeart/2005/8/layout/orgChart1"/>
    <dgm:cxn modelId="{219D412A-298C-4142-875E-98775750898D}" type="presParOf" srcId="{2E0C70AF-28BE-48F7-9DDE-039B2E7473C6}" destId="{A9DDA96A-894D-4BFA-81B1-29A537F49445}" srcOrd="1" destOrd="0" presId="urn:microsoft.com/office/officeart/2005/8/layout/orgChart1"/>
    <dgm:cxn modelId="{B5B4D6BA-F348-461A-AB84-3C0C57074BAE}" type="presParOf" srcId="{A9DDA96A-894D-4BFA-81B1-29A537F49445}" destId="{799A3440-92DE-4042-B1A7-9D611DEDACD4}" srcOrd="0" destOrd="0" presId="urn:microsoft.com/office/officeart/2005/8/layout/orgChart1"/>
    <dgm:cxn modelId="{9E70249D-FA12-44B6-9697-01245EBC551A}" type="presParOf" srcId="{799A3440-92DE-4042-B1A7-9D611DEDACD4}" destId="{7E232A62-1EAB-4128-862C-69873A058D15}" srcOrd="0" destOrd="0" presId="urn:microsoft.com/office/officeart/2005/8/layout/orgChart1"/>
    <dgm:cxn modelId="{59AB5A9E-2A56-4605-8E4E-24B19F20CCF5}" type="presParOf" srcId="{799A3440-92DE-4042-B1A7-9D611DEDACD4}" destId="{89BEB299-DD5A-46FB-B024-31EC700FFC87}" srcOrd="1" destOrd="0" presId="urn:microsoft.com/office/officeart/2005/8/layout/orgChart1"/>
    <dgm:cxn modelId="{8170C45B-FBBC-4884-B7F9-071BE2F2B67B}" type="presParOf" srcId="{A9DDA96A-894D-4BFA-81B1-29A537F49445}" destId="{8A918DC1-9C1C-47A1-86CA-CBFBD3702EAE}" srcOrd="1" destOrd="0" presId="urn:microsoft.com/office/officeart/2005/8/layout/orgChart1"/>
    <dgm:cxn modelId="{2C206D39-8FE8-4F69-938B-E00C2CB88B56}" type="presParOf" srcId="{A9DDA96A-894D-4BFA-81B1-29A537F49445}" destId="{F0824A62-EE5C-465A-A19B-69D995C4E6E5}" srcOrd="2" destOrd="0" presId="urn:microsoft.com/office/officeart/2005/8/layout/orgChart1"/>
    <dgm:cxn modelId="{1A17CC0F-BC30-4BCE-A350-7584AE50E92F}" type="presParOf" srcId="{0D2A096D-0D63-4D3C-BBAF-35DA445A96D6}" destId="{FB325D7D-82F5-4DD0-9CBA-42C933C4E3C3}" srcOrd="2" destOrd="0" presId="urn:microsoft.com/office/officeart/2005/8/layout/orgChart1"/>
    <dgm:cxn modelId="{F1B0CEFC-E13E-4C0F-B433-1E2768610FD9}" type="presParOf" srcId="{EE9A12B3-144B-455D-853C-57C4FF774B4E}" destId="{18114F78-A574-41DE-9237-27229C0B9426}" srcOrd="4" destOrd="0" presId="urn:microsoft.com/office/officeart/2005/8/layout/orgChart1"/>
    <dgm:cxn modelId="{891D28E7-CEAB-4009-BE4C-6DBFEE6F3891}" type="presParOf" srcId="{EE9A12B3-144B-455D-853C-57C4FF774B4E}" destId="{4AACCF95-1AFC-44FE-A930-73BEB3E3FDB0}" srcOrd="5" destOrd="0" presId="urn:microsoft.com/office/officeart/2005/8/layout/orgChart1"/>
    <dgm:cxn modelId="{310BC5BE-9AC6-49A2-84A5-851D9AA51757}" type="presParOf" srcId="{4AACCF95-1AFC-44FE-A930-73BEB3E3FDB0}" destId="{D861149F-404B-4669-B07C-6471976725E9}" srcOrd="0" destOrd="0" presId="urn:microsoft.com/office/officeart/2005/8/layout/orgChart1"/>
    <dgm:cxn modelId="{D6E97D5F-DF7F-46F5-8820-6663CAD19FB4}" type="presParOf" srcId="{D861149F-404B-4669-B07C-6471976725E9}" destId="{4E90EB80-B601-491F-A09F-381B6E49954D}" srcOrd="0" destOrd="0" presId="urn:microsoft.com/office/officeart/2005/8/layout/orgChart1"/>
    <dgm:cxn modelId="{77891A9B-381C-4EF1-BF71-30E52936A09D}" type="presParOf" srcId="{D861149F-404B-4669-B07C-6471976725E9}" destId="{098360B7-E24D-4B8E-B2E9-DB56B661724F}" srcOrd="1" destOrd="0" presId="urn:microsoft.com/office/officeart/2005/8/layout/orgChart1"/>
    <dgm:cxn modelId="{D7F4FE6A-4224-4593-AEFC-3208BCB49FB1}" type="presParOf" srcId="{4AACCF95-1AFC-44FE-A930-73BEB3E3FDB0}" destId="{C6DE74AC-4E36-4971-9058-97AA165A8FD1}" srcOrd="1" destOrd="0" presId="urn:microsoft.com/office/officeart/2005/8/layout/orgChart1"/>
    <dgm:cxn modelId="{20BBBE79-B1F1-4448-94A7-3A6857969574}" type="presParOf" srcId="{C6DE74AC-4E36-4971-9058-97AA165A8FD1}" destId="{B76014B8-071E-40F5-A784-B19D15DD66CD}" srcOrd="0" destOrd="0" presId="urn:microsoft.com/office/officeart/2005/8/layout/orgChart1"/>
    <dgm:cxn modelId="{12CE3636-59AB-4F25-B885-344977B054AF}" type="presParOf" srcId="{C6DE74AC-4E36-4971-9058-97AA165A8FD1}" destId="{9984E142-CA85-4EB3-8902-8D03581AC8CF}" srcOrd="1" destOrd="0" presId="urn:microsoft.com/office/officeart/2005/8/layout/orgChart1"/>
    <dgm:cxn modelId="{E0BE5D28-A6F6-4365-B71C-0C6D2711F2F0}" type="presParOf" srcId="{9984E142-CA85-4EB3-8902-8D03581AC8CF}" destId="{FA2DC199-664B-43D7-A1F0-47F7E9B7A4A2}" srcOrd="0" destOrd="0" presId="urn:microsoft.com/office/officeart/2005/8/layout/orgChart1"/>
    <dgm:cxn modelId="{8C3E6C83-9CA0-41E2-B38C-54B0AFADA5AD}" type="presParOf" srcId="{FA2DC199-664B-43D7-A1F0-47F7E9B7A4A2}" destId="{EF6F0660-769D-4C94-BE03-6E0FAFBF1C05}" srcOrd="0" destOrd="0" presId="urn:microsoft.com/office/officeart/2005/8/layout/orgChart1"/>
    <dgm:cxn modelId="{0FB847AA-EA0C-4FFC-B8CB-913639964B45}" type="presParOf" srcId="{FA2DC199-664B-43D7-A1F0-47F7E9B7A4A2}" destId="{6EDE02CD-FEEC-44E9-BE21-11CA14DF8C57}" srcOrd="1" destOrd="0" presId="urn:microsoft.com/office/officeart/2005/8/layout/orgChart1"/>
    <dgm:cxn modelId="{2D82481C-7ABB-429E-AD94-6F6307C8E90C}" type="presParOf" srcId="{9984E142-CA85-4EB3-8902-8D03581AC8CF}" destId="{62245B30-D256-4D12-AC87-33D89A0B7569}" srcOrd="1" destOrd="0" presId="urn:microsoft.com/office/officeart/2005/8/layout/orgChart1"/>
    <dgm:cxn modelId="{1AF0EE7A-8F4B-41C0-8D5B-2E3931A399A3}" type="presParOf" srcId="{9984E142-CA85-4EB3-8902-8D03581AC8CF}" destId="{EBEAA9B0-EA74-4EA5-A1F8-814355F2C25B}" srcOrd="2" destOrd="0" presId="urn:microsoft.com/office/officeart/2005/8/layout/orgChart1"/>
    <dgm:cxn modelId="{97DD1621-C204-4DC1-9169-099789235C6A}" type="presParOf" srcId="{C6DE74AC-4E36-4971-9058-97AA165A8FD1}" destId="{A9671A33-612D-4948-A48F-AC029D2B1C7E}" srcOrd="2" destOrd="0" presId="urn:microsoft.com/office/officeart/2005/8/layout/orgChart1"/>
    <dgm:cxn modelId="{6B1F7859-7EA5-45F0-AB01-0C3F6A25BF2A}" type="presParOf" srcId="{C6DE74AC-4E36-4971-9058-97AA165A8FD1}" destId="{306B0B7E-C3C1-4E2A-90EA-1D437129C6E7}" srcOrd="3" destOrd="0" presId="urn:microsoft.com/office/officeart/2005/8/layout/orgChart1"/>
    <dgm:cxn modelId="{9C358563-B455-4AF0-A2FA-33B18B91B31C}" type="presParOf" srcId="{306B0B7E-C3C1-4E2A-90EA-1D437129C6E7}" destId="{4B3E32C8-3211-4588-A9BA-96A3B7ABC683}" srcOrd="0" destOrd="0" presId="urn:microsoft.com/office/officeart/2005/8/layout/orgChart1"/>
    <dgm:cxn modelId="{8AC23BE5-E917-4A68-AC4C-9179C9407871}" type="presParOf" srcId="{4B3E32C8-3211-4588-A9BA-96A3B7ABC683}" destId="{3003B3B5-C6DC-419A-987C-35AD6928BB3E}" srcOrd="0" destOrd="0" presId="urn:microsoft.com/office/officeart/2005/8/layout/orgChart1"/>
    <dgm:cxn modelId="{593DA50F-DAD7-42AC-BCE1-81230E526FCE}" type="presParOf" srcId="{4B3E32C8-3211-4588-A9BA-96A3B7ABC683}" destId="{11EFA914-B8B2-4CE4-BF84-197E56527FA3}" srcOrd="1" destOrd="0" presId="urn:microsoft.com/office/officeart/2005/8/layout/orgChart1"/>
    <dgm:cxn modelId="{95279135-47B2-4641-B3C3-BC39C65EA6CD}" type="presParOf" srcId="{306B0B7E-C3C1-4E2A-90EA-1D437129C6E7}" destId="{DA1EEAD4-3464-4A4D-AA99-D2021FEB0917}" srcOrd="1" destOrd="0" presId="urn:microsoft.com/office/officeart/2005/8/layout/orgChart1"/>
    <dgm:cxn modelId="{342E82B5-7720-4947-AED5-DE59ECEA01DE}" type="presParOf" srcId="{306B0B7E-C3C1-4E2A-90EA-1D437129C6E7}" destId="{14BBFAB7-8899-4CB0-8CEB-6B21EB158FBB}" srcOrd="2" destOrd="0" presId="urn:microsoft.com/office/officeart/2005/8/layout/orgChart1"/>
    <dgm:cxn modelId="{AFDB1704-03C1-4717-9DA2-B2ABBA6C27F8}" type="presParOf" srcId="{4AACCF95-1AFC-44FE-A930-73BEB3E3FDB0}" destId="{2FBF3878-D82D-48E9-9F0B-B0332C947A61}" srcOrd="2" destOrd="0" presId="urn:microsoft.com/office/officeart/2005/8/layout/orgChart1"/>
    <dgm:cxn modelId="{2D6083EC-53D7-49D2-9737-8CDBC154CF3C}" type="presParOf" srcId="{2D9C7E0F-F074-42A9-A1C6-BC750DE62355}" destId="{97C44AF3-5568-4C08-B5A5-281CAA0E5E59}" srcOrd="2" destOrd="0" presId="urn:microsoft.com/office/officeart/2005/8/layout/orgChart1"/>
    <dgm:cxn modelId="{1CDB9BC5-D57A-4634-B3EF-E0079ECF2824}" type="presParOf" srcId="{649BBEA8-CCED-4FD4-B366-4FD493F0F811}" destId="{00145B88-0B5F-4444-93C3-B1510E19AFA3}" srcOrd="2" destOrd="0" presId="urn:microsoft.com/office/officeart/2005/8/layout/orgChart1"/>
    <dgm:cxn modelId="{62705876-814F-4B3C-A9C5-D2ABB127B5A1}" type="presParOf" srcId="{30967EA8-6C0E-4936-B521-55D58CB8399E}" destId="{134304C3-7095-45FD-B09F-2578ECC412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DDA191-27F8-4AAE-ADCA-1A8A32331E6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3616E2E-5D6B-4EF8-AD2B-FC387ED24861}">
      <dgm:prSet phldrT="[Text]"/>
      <dgm:spPr/>
      <dgm:t>
        <a:bodyPr/>
        <a:lstStyle/>
        <a:p>
          <a:r>
            <a:rPr lang="en-US" dirty="0" smtClean="0"/>
            <a:t>Points</a:t>
          </a:r>
          <a:endParaRPr lang="en-US" dirty="0"/>
        </a:p>
      </dgm:t>
    </dgm:pt>
    <dgm:pt modelId="{C9130A73-2C50-4872-9198-09156F131A5A}" type="parTrans" cxnId="{A828465E-14E1-4DE8-BD23-9395CB3B54E5}">
      <dgm:prSet/>
      <dgm:spPr/>
      <dgm:t>
        <a:bodyPr/>
        <a:lstStyle/>
        <a:p>
          <a:endParaRPr lang="en-US"/>
        </a:p>
      </dgm:t>
    </dgm:pt>
    <dgm:pt modelId="{F60B5E69-B61B-40BF-A973-9AF92148198E}" type="sibTrans" cxnId="{A828465E-14E1-4DE8-BD23-9395CB3B54E5}">
      <dgm:prSet/>
      <dgm:spPr/>
      <dgm:t>
        <a:bodyPr/>
        <a:lstStyle/>
        <a:p>
          <a:endParaRPr lang="en-US"/>
        </a:p>
      </dgm:t>
    </dgm:pt>
    <dgm:pt modelId="{AEBE48B6-4640-4B27-A9A9-DCB6A890F4AA}">
      <dgm:prSet phldrT="[Text]"/>
      <dgm:spPr/>
      <dgm:t>
        <a:bodyPr/>
        <a:lstStyle/>
        <a:p>
          <a:r>
            <a:rPr lang="en-US" dirty="0" smtClean="0"/>
            <a:t>A(</a:t>
          </a:r>
          <a:r>
            <a:rPr lang="en-US" dirty="0" err="1" smtClean="0"/>
            <a:t>xa,ya</a:t>
          </a:r>
          <a:r>
            <a:rPr lang="en-US" dirty="0" smtClean="0"/>
            <a:t>)</a:t>
          </a:r>
          <a:endParaRPr lang="en-US" dirty="0"/>
        </a:p>
      </dgm:t>
    </dgm:pt>
    <dgm:pt modelId="{E37AACC9-D2B2-4093-B473-846644CD9FE6}" type="parTrans" cxnId="{6A66E0F4-17A1-42A3-91C3-38F2A6E94156}">
      <dgm:prSet/>
      <dgm:spPr/>
      <dgm:t>
        <a:bodyPr/>
        <a:lstStyle/>
        <a:p>
          <a:endParaRPr lang="en-US"/>
        </a:p>
      </dgm:t>
    </dgm:pt>
    <dgm:pt modelId="{D74ABC2C-0284-4397-8C6F-F3D603365528}" type="sibTrans" cxnId="{6A66E0F4-17A1-42A3-91C3-38F2A6E94156}">
      <dgm:prSet/>
      <dgm:spPr/>
      <dgm:t>
        <a:bodyPr/>
        <a:lstStyle/>
        <a:p>
          <a:endParaRPr lang="en-US"/>
        </a:p>
      </dgm:t>
    </dgm:pt>
    <dgm:pt modelId="{1B76615A-3F09-4370-BF1E-B9C349B9E6AC}">
      <dgm:prSet phldrT="[Text]"/>
      <dgm:spPr/>
      <dgm:t>
        <a:bodyPr/>
        <a:lstStyle/>
        <a:p>
          <a:r>
            <a:rPr lang="en-US" dirty="0" smtClean="0"/>
            <a:t>B(</a:t>
          </a:r>
          <a:r>
            <a:rPr lang="en-US" dirty="0" err="1" smtClean="0"/>
            <a:t>xb,yb</a:t>
          </a:r>
          <a:r>
            <a:rPr lang="en-US" dirty="0" smtClean="0"/>
            <a:t>)</a:t>
          </a:r>
          <a:endParaRPr lang="en-US" dirty="0"/>
        </a:p>
      </dgm:t>
    </dgm:pt>
    <dgm:pt modelId="{0CFF5845-9398-4E61-AB3F-B2B363855D09}" type="parTrans" cxnId="{49639033-DFC8-4499-8244-4A44DD441B5D}">
      <dgm:prSet/>
      <dgm:spPr/>
      <dgm:t>
        <a:bodyPr/>
        <a:lstStyle/>
        <a:p>
          <a:endParaRPr lang="en-US"/>
        </a:p>
      </dgm:t>
    </dgm:pt>
    <dgm:pt modelId="{E70B625A-6550-4AEA-BB98-D029E899AB05}" type="sibTrans" cxnId="{49639033-DFC8-4499-8244-4A44DD441B5D}">
      <dgm:prSet/>
      <dgm:spPr/>
      <dgm:t>
        <a:bodyPr/>
        <a:lstStyle/>
        <a:p>
          <a:endParaRPr lang="en-US"/>
        </a:p>
      </dgm:t>
    </dgm:pt>
    <dgm:pt modelId="{B15C08C2-3E14-4428-8681-F25489801A9D}">
      <dgm:prSet phldrT="[Text]"/>
      <dgm:spPr/>
      <dgm:t>
        <a:bodyPr/>
        <a:lstStyle/>
        <a:p>
          <a:r>
            <a:rPr lang="en-US" dirty="0" smtClean="0"/>
            <a:t>Line Segments</a:t>
          </a:r>
          <a:endParaRPr lang="en-US" dirty="0"/>
        </a:p>
      </dgm:t>
    </dgm:pt>
    <dgm:pt modelId="{D5C08861-9ECF-4546-9E98-8C6BE6557DD5}" type="parTrans" cxnId="{5A726CFB-8925-4466-A8C3-10A76DC962DF}">
      <dgm:prSet/>
      <dgm:spPr/>
      <dgm:t>
        <a:bodyPr/>
        <a:lstStyle/>
        <a:p>
          <a:endParaRPr lang="en-US"/>
        </a:p>
      </dgm:t>
    </dgm:pt>
    <dgm:pt modelId="{3DD22C57-4BC1-45A3-B405-429275611007}" type="sibTrans" cxnId="{5A726CFB-8925-4466-A8C3-10A76DC962DF}">
      <dgm:prSet/>
      <dgm:spPr/>
      <dgm:t>
        <a:bodyPr/>
        <a:lstStyle/>
        <a:p>
          <a:endParaRPr lang="en-US"/>
        </a:p>
      </dgm:t>
    </dgm:pt>
    <dgm:pt modelId="{A88DA2DE-710B-46F7-BB68-E0893F557CF3}">
      <dgm:prSet phldrT="[Text]"/>
      <dgm:spPr/>
      <dgm:t>
        <a:bodyPr/>
        <a:lstStyle/>
        <a:p>
          <a:r>
            <a:rPr lang="en-US" dirty="0" smtClean="0"/>
            <a:t>AB</a:t>
          </a:r>
          <a:endParaRPr lang="en-US" dirty="0"/>
        </a:p>
      </dgm:t>
    </dgm:pt>
    <dgm:pt modelId="{BFDEC117-09FA-4C09-B555-11CE90B14648}" type="parTrans" cxnId="{76C81DAA-E0E4-44CB-A2BF-76B83B4C3B8F}">
      <dgm:prSet/>
      <dgm:spPr/>
      <dgm:t>
        <a:bodyPr/>
        <a:lstStyle/>
        <a:p>
          <a:endParaRPr lang="en-US"/>
        </a:p>
      </dgm:t>
    </dgm:pt>
    <dgm:pt modelId="{50F0C4EA-94E1-4D3A-BC5D-35EE46778187}" type="sibTrans" cxnId="{76C81DAA-E0E4-44CB-A2BF-76B83B4C3B8F}">
      <dgm:prSet/>
      <dgm:spPr/>
      <dgm:t>
        <a:bodyPr/>
        <a:lstStyle/>
        <a:p>
          <a:endParaRPr lang="en-US"/>
        </a:p>
      </dgm:t>
    </dgm:pt>
    <dgm:pt modelId="{32B34AC4-8EBB-4E82-9D55-66430C880AD8}">
      <dgm:prSet phldrT="[Text]"/>
      <dgm:spPr/>
      <dgm:t>
        <a:bodyPr/>
        <a:lstStyle/>
        <a:p>
          <a:r>
            <a:rPr lang="en-US" dirty="0" smtClean="0"/>
            <a:t>Arcs</a:t>
          </a:r>
          <a:endParaRPr lang="en-US" dirty="0"/>
        </a:p>
      </dgm:t>
    </dgm:pt>
    <dgm:pt modelId="{D11127BB-DFBD-474F-AEDD-D2FCF30DC8D5}" type="parTrans" cxnId="{23161317-06B4-4201-A27F-8523C0A69200}">
      <dgm:prSet/>
      <dgm:spPr/>
      <dgm:t>
        <a:bodyPr/>
        <a:lstStyle/>
        <a:p>
          <a:endParaRPr lang="en-US"/>
        </a:p>
      </dgm:t>
    </dgm:pt>
    <dgm:pt modelId="{EA1654D5-A258-4E66-ADD5-29CFF4BC6C79}" type="sibTrans" cxnId="{23161317-06B4-4201-A27F-8523C0A69200}">
      <dgm:prSet/>
      <dgm:spPr/>
      <dgm:t>
        <a:bodyPr/>
        <a:lstStyle/>
        <a:p>
          <a:endParaRPr lang="en-US"/>
        </a:p>
      </dgm:t>
    </dgm:pt>
    <dgm:pt modelId="{A9CE996A-6BDD-46DC-A1AF-C888F312D3F0}">
      <dgm:prSet phldrT="[Text]"/>
      <dgm:spPr/>
      <dgm:t>
        <a:bodyPr/>
        <a:lstStyle/>
        <a:p>
          <a:r>
            <a:rPr lang="en-US" dirty="0" smtClean="0"/>
            <a:t>A(</a:t>
          </a:r>
          <a:r>
            <a:rPr lang="en-US" dirty="0" err="1" smtClean="0"/>
            <a:t>ra</a:t>
          </a:r>
          <a:r>
            <a:rPr lang="en-US" dirty="0" smtClean="0"/>
            <a:t>)</a:t>
          </a:r>
          <a:endParaRPr lang="en-US" dirty="0"/>
        </a:p>
      </dgm:t>
    </dgm:pt>
    <dgm:pt modelId="{973A9DAE-E410-4AAA-B18B-7DE8EAF1DA6E}" type="parTrans" cxnId="{9D9C6882-9C24-46AB-8B95-D3B4CB076363}">
      <dgm:prSet/>
      <dgm:spPr/>
      <dgm:t>
        <a:bodyPr/>
        <a:lstStyle/>
        <a:p>
          <a:endParaRPr lang="en-US"/>
        </a:p>
      </dgm:t>
    </dgm:pt>
    <dgm:pt modelId="{A459BCBB-DD5D-420C-840C-D6B03CFD40F8}" type="sibTrans" cxnId="{9D9C6882-9C24-46AB-8B95-D3B4CB076363}">
      <dgm:prSet/>
      <dgm:spPr/>
      <dgm:t>
        <a:bodyPr/>
        <a:lstStyle/>
        <a:p>
          <a:endParaRPr lang="en-US"/>
        </a:p>
      </dgm:t>
    </dgm:pt>
    <dgm:pt modelId="{79EFDC9F-BCBA-4896-9FD4-87552236AB10}">
      <dgm:prSet phldrT="[Text]"/>
      <dgm:spPr/>
      <dgm:t>
        <a:bodyPr/>
        <a:lstStyle/>
        <a:p>
          <a:r>
            <a:rPr lang="en-US" dirty="0" smtClean="0"/>
            <a:t>B(</a:t>
          </a:r>
          <a:r>
            <a:rPr lang="en-US" dirty="0" err="1" smtClean="0"/>
            <a:t>rb</a:t>
          </a:r>
          <a:r>
            <a:rPr lang="en-US" dirty="0" smtClean="0"/>
            <a:t>)</a:t>
          </a:r>
          <a:endParaRPr lang="en-US" dirty="0"/>
        </a:p>
      </dgm:t>
    </dgm:pt>
    <dgm:pt modelId="{FA59831C-27D0-4986-8591-8F0F53DCA633}" type="parTrans" cxnId="{738381F6-C2F6-4647-BD91-774D0D20A4C9}">
      <dgm:prSet/>
      <dgm:spPr/>
      <dgm:t>
        <a:bodyPr/>
        <a:lstStyle/>
        <a:p>
          <a:endParaRPr lang="en-US"/>
        </a:p>
      </dgm:t>
    </dgm:pt>
    <dgm:pt modelId="{28406809-261C-4693-82F6-BC5D0C45CC0D}" type="sibTrans" cxnId="{738381F6-C2F6-4647-BD91-774D0D20A4C9}">
      <dgm:prSet/>
      <dgm:spPr/>
      <dgm:t>
        <a:bodyPr/>
        <a:lstStyle/>
        <a:p>
          <a:endParaRPr lang="en-US"/>
        </a:p>
      </dgm:t>
    </dgm:pt>
    <dgm:pt modelId="{B55B3A56-4160-4F42-896A-2524162BE5CC}">
      <dgm:prSet phldrT="[Text]"/>
      <dgm:spPr/>
      <dgm:t>
        <a:bodyPr/>
        <a:lstStyle/>
        <a:p>
          <a:r>
            <a:rPr lang="en-US" dirty="0" smtClean="0"/>
            <a:t>C(</a:t>
          </a:r>
          <a:r>
            <a:rPr lang="en-US" dirty="0" err="1" smtClean="0"/>
            <a:t>xc,yc</a:t>
          </a:r>
          <a:r>
            <a:rPr lang="en-US" dirty="0" smtClean="0"/>
            <a:t>)</a:t>
          </a:r>
          <a:endParaRPr lang="en-US" dirty="0"/>
        </a:p>
      </dgm:t>
    </dgm:pt>
    <dgm:pt modelId="{EA21E32C-6DAA-4920-A3E0-05F6A47FD3C1}" type="parTrans" cxnId="{793FF0FC-0186-4B17-9AD2-A4C3B38D042C}">
      <dgm:prSet/>
      <dgm:spPr/>
      <dgm:t>
        <a:bodyPr/>
        <a:lstStyle/>
        <a:p>
          <a:endParaRPr lang="en-US"/>
        </a:p>
      </dgm:t>
    </dgm:pt>
    <dgm:pt modelId="{92A8E423-CFFD-42BF-AEC3-DEFDDDFEF9B4}" type="sibTrans" cxnId="{793FF0FC-0186-4B17-9AD2-A4C3B38D042C}">
      <dgm:prSet/>
      <dgm:spPr/>
      <dgm:t>
        <a:bodyPr/>
        <a:lstStyle/>
        <a:p>
          <a:endParaRPr lang="en-US"/>
        </a:p>
      </dgm:t>
    </dgm:pt>
    <dgm:pt modelId="{43168B7F-DAA6-4D17-9FCD-BB9CF73A85DB}">
      <dgm:prSet phldrT="[Text]"/>
      <dgm:spPr/>
      <dgm:t>
        <a:bodyPr/>
        <a:lstStyle/>
        <a:p>
          <a:r>
            <a:rPr lang="en-US" dirty="0" smtClean="0"/>
            <a:t>Objects</a:t>
          </a:r>
          <a:endParaRPr lang="en-US" dirty="0"/>
        </a:p>
      </dgm:t>
    </dgm:pt>
    <dgm:pt modelId="{FE668EEE-B69D-4FEF-96D8-BACFA5885BF0}" type="parTrans" cxnId="{F16DD67D-CE3D-4442-AEB8-E3F5EED8EF17}">
      <dgm:prSet/>
      <dgm:spPr/>
      <dgm:t>
        <a:bodyPr/>
        <a:lstStyle/>
        <a:p>
          <a:endParaRPr lang="en-US"/>
        </a:p>
      </dgm:t>
    </dgm:pt>
    <dgm:pt modelId="{98A2C264-322E-4B27-B613-14B348B3EF5A}" type="sibTrans" cxnId="{F16DD67D-CE3D-4442-AEB8-E3F5EED8EF17}">
      <dgm:prSet/>
      <dgm:spPr/>
      <dgm:t>
        <a:bodyPr/>
        <a:lstStyle/>
        <a:p>
          <a:endParaRPr lang="en-US"/>
        </a:p>
      </dgm:t>
    </dgm:pt>
    <dgm:pt modelId="{00C5CB9B-68A9-4C9E-A44A-13D92944775F}">
      <dgm:prSet phldrT="[Text]"/>
      <dgm:spPr/>
      <dgm:t>
        <a:bodyPr/>
        <a:lstStyle/>
        <a:p>
          <a:r>
            <a:rPr lang="en-US" dirty="0" err="1" smtClean="0"/>
            <a:t>LineSegment</a:t>
          </a:r>
          <a:r>
            <a:rPr lang="en-US" dirty="0" smtClean="0"/>
            <a:t> AB</a:t>
          </a:r>
          <a:endParaRPr lang="en-US" dirty="0"/>
        </a:p>
      </dgm:t>
    </dgm:pt>
    <dgm:pt modelId="{E51CDC7C-C327-44D4-899F-83D62E0BCF72}" type="parTrans" cxnId="{99510070-11F8-4D9B-8A7D-193FC1CA7022}">
      <dgm:prSet/>
      <dgm:spPr/>
      <dgm:t>
        <a:bodyPr/>
        <a:lstStyle/>
        <a:p>
          <a:endParaRPr lang="en-US"/>
        </a:p>
      </dgm:t>
    </dgm:pt>
    <dgm:pt modelId="{6079A918-F074-4D4C-9F4A-80EA173CD7B8}" type="sibTrans" cxnId="{99510070-11F8-4D9B-8A7D-193FC1CA7022}">
      <dgm:prSet/>
      <dgm:spPr/>
      <dgm:t>
        <a:bodyPr/>
        <a:lstStyle/>
        <a:p>
          <a:endParaRPr lang="en-US"/>
        </a:p>
      </dgm:t>
    </dgm:pt>
    <dgm:pt modelId="{2BEF4B6E-2C49-4BBE-8B33-7A5F5AB52CBC}">
      <dgm:prSet phldrT="[Text]"/>
      <dgm:spPr/>
      <dgm:t>
        <a:bodyPr/>
        <a:lstStyle/>
        <a:p>
          <a:r>
            <a:rPr lang="en-US" dirty="0" smtClean="0"/>
            <a:t>Arc at A</a:t>
          </a:r>
          <a:endParaRPr lang="en-US" dirty="0"/>
        </a:p>
      </dgm:t>
    </dgm:pt>
    <dgm:pt modelId="{82F7F0A3-721F-495B-8977-F24A7AA28D78}" type="parTrans" cxnId="{FECA9E29-42BF-4B88-AD90-3C931D423C61}">
      <dgm:prSet/>
      <dgm:spPr/>
      <dgm:t>
        <a:bodyPr/>
        <a:lstStyle/>
        <a:p>
          <a:endParaRPr lang="en-US"/>
        </a:p>
      </dgm:t>
    </dgm:pt>
    <dgm:pt modelId="{DF4EDCA2-BC37-42AE-AC28-3BBE612B9D63}" type="sibTrans" cxnId="{FECA9E29-42BF-4B88-AD90-3C931D423C61}">
      <dgm:prSet/>
      <dgm:spPr/>
      <dgm:t>
        <a:bodyPr/>
        <a:lstStyle/>
        <a:p>
          <a:endParaRPr lang="en-US"/>
        </a:p>
      </dgm:t>
    </dgm:pt>
    <dgm:pt modelId="{7ABFBD90-6D47-4E8A-B88B-4361BDBBF57C}">
      <dgm:prSet phldrT="[Text]"/>
      <dgm:spPr/>
      <dgm:t>
        <a:bodyPr/>
        <a:lstStyle/>
        <a:p>
          <a:r>
            <a:rPr lang="en-US" dirty="0" smtClean="0"/>
            <a:t>Arc at B</a:t>
          </a:r>
          <a:endParaRPr lang="en-US" dirty="0"/>
        </a:p>
      </dgm:t>
    </dgm:pt>
    <dgm:pt modelId="{986EB994-EC10-4C30-BCC9-166C7DFF7A92}" type="parTrans" cxnId="{BD2E889F-E572-4224-B0D0-2F1378CC7BCD}">
      <dgm:prSet/>
      <dgm:spPr/>
      <dgm:t>
        <a:bodyPr/>
        <a:lstStyle/>
        <a:p>
          <a:endParaRPr lang="en-US"/>
        </a:p>
      </dgm:t>
    </dgm:pt>
    <dgm:pt modelId="{69047037-19FA-4EBC-A0D4-BB61B2C6199C}" type="sibTrans" cxnId="{BD2E889F-E572-4224-B0D0-2F1378CC7BCD}">
      <dgm:prSet/>
      <dgm:spPr/>
      <dgm:t>
        <a:bodyPr/>
        <a:lstStyle/>
        <a:p>
          <a:endParaRPr lang="en-US"/>
        </a:p>
      </dgm:t>
    </dgm:pt>
    <dgm:pt modelId="{5CC40EA7-DB98-4243-8FB0-6F5D09D99DFF}">
      <dgm:prSet phldrT="[Text]"/>
      <dgm:spPr/>
      <dgm:t>
        <a:bodyPr/>
        <a:lstStyle/>
        <a:p>
          <a:r>
            <a:rPr lang="en-US" dirty="0" smtClean="0"/>
            <a:t>Point at C</a:t>
          </a:r>
          <a:endParaRPr lang="en-US" dirty="0"/>
        </a:p>
      </dgm:t>
    </dgm:pt>
    <dgm:pt modelId="{8B219440-C9BB-4295-A326-FC945037CD67}" type="parTrans" cxnId="{689AAD8D-EAC1-42D4-8154-93AB287ACE7E}">
      <dgm:prSet/>
      <dgm:spPr/>
      <dgm:t>
        <a:bodyPr/>
        <a:lstStyle/>
        <a:p>
          <a:endParaRPr lang="en-US"/>
        </a:p>
      </dgm:t>
    </dgm:pt>
    <dgm:pt modelId="{5DAD469B-E9D1-4DBD-B99F-0AAF37F2AFF2}" type="sibTrans" cxnId="{689AAD8D-EAC1-42D4-8154-93AB287ACE7E}">
      <dgm:prSet/>
      <dgm:spPr/>
      <dgm:t>
        <a:bodyPr/>
        <a:lstStyle/>
        <a:p>
          <a:endParaRPr lang="en-US"/>
        </a:p>
      </dgm:t>
    </dgm:pt>
    <dgm:pt modelId="{8887ACC9-550C-4447-A1E4-B918BBAD108E}" type="pres">
      <dgm:prSet presAssocID="{FEDDA191-27F8-4AAE-ADCA-1A8A32331E6D}" presName="Name0" presStyleCnt="0">
        <dgm:presLayoutVars>
          <dgm:dir/>
          <dgm:animLvl val="lvl"/>
          <dgm:resizeHandles val="exact"/>
        </dgm:presLayoutVars>
      </dgm:prSet>
      <dgm:spPr/>
    </dgm:pt>
    <dgm:pt modelId="{02D38235-9AA2-4A7D-BF1B-AD6EF006AD1A}" type="pres">
      <dgm:prSet presAssocID="{23616E2E-5D6B-4EF8-AD2B-FC387ED24861}" presName="composite" presStyleCnt="0"/>
      <dgm:spPr/>
    </dgm:pt>
    <dgm:pt modelId="{460FCDB8-3698-401F-B87C-B3AA521ED97E}" type="pres">
      <dgm:prSet presAssocID="{23616E2E-5D6B-4EF8-AD2B-FC387ED24861}" presName="parTx" presStyleLbl="alignNode1" presStyleIdx="0" presStyleCnt="4">
        <dgm:presLayoutVars>
          <dgm:chMax val="0"/>
          <dgm:chPref val="0"/>
          <dgm:bulletEnabled val="1"/>
        </dgm:presLayoutVars>
      </dgm:prSet>
      <dgm:spPr/>
    </dgm:pt>
    <dgm:pt modelId="{0759C8F6-07AE-4EC8-B99C-516B1FC76E25}" type="pres">
      <dgm:prSet presAssocID="{23616E2E-5D6B-4EF8-AD2B-FC387ED24861}" presName="desTx" presStyleLbl="alignAccFollowNode1" presStyleIdx="0" presStyleCnt="4">
        <dgm:presLayoutVars>
          <dgm:bulletEnabled val="1"/>
        </dgm:presLayoutVars>
      </dgm:prSet>
      <dgm:spPr/>
      <dgm:t>
        <a:bodyPr/>
        <a:lstStyle/>
        <a:p>
          <a:endParaRPr lang="en-US"/>
        </a:p>
      </dgm:t>
    </dgm:pt>
    <dgm:pt modelId="{F5D757B5-3C6C-4338-B9FE-4F49D55556BE}" type="pres">
      <dgm:prSet presAssocID="{F60B5E69-B61B-40BF-A973-9AF92148198E}" presName="space" presStyleCnt="0"/>
      <dgm:spPr/>
    </dgm:pt>
    <dgm:pt modelId="{8850CB66-5286-4FE2-BCBB-1BCEC5E9F8E5}" type="pres">
      <dgm:prSet presAssocID="{B15C08C2-3E14-4428-8681-F25489801A9D}" presName="composite" presStyleCnt="0"/>
      <dgm:spPr/>
    </dgm:pt>
    <dgm:pt modelId="{9B8D9BA8-C1E9-46B4-9606-543532A64074}" type="pres">
      <dgm:prSet presAssocID="{B15C08C2-3E14-4428-8681-F25489801A9D}" presName="parTx" presStyleLbl="alignNode1" presStyleIdx="1" presStyleCnt="4">
        <dgm:presLayoutVars>
          <dgm:chMax val="0"/>
          <dgm:chPref val="0"/>
          <dgm:bulletEnabled val="1"/>
        </dgm:presLayoutVars>
      </dgm:prSet>
      <dgm:spPr/>
    </dgm:pt>
    <dgm:pt modelId="{30A47749-491B-4350-843E-2472A3495BC6}" type="pres">
      <dgm:prSet presAssocID="{B15C08C2-3E14-4428-8681-F25489801A9D}" presName="desTx" presStyleLbl="alignAccFollowNode1" presStyleIdx="1" presStyleCnt="4">
        <dgm:presLayoutVars>
          <dgm:bulletEnabled val="1"/>
        </dgm:presLayoutVars>
      </dgm:prSet>
      <dgm:spPr/>
      <dgm:t>
        <a:bodyPr/>
        <a:lstStyle/>
        <a:p>
          <a:endParaRPr lang="en-US"/>
        </a:p>
      </dgm:t>
    </dgm:pt>
    <dgm:pt modelId="{18192F48-6816-4B20-86BD-67DBEE3D0A8D}" type="pres">
      <dgm:prSet presAssocID="{3DD22C57-4BC1-45A3-B405-429275611007}" presName="space" presStyleCnt="0"/>
      <dgm:spPr/>
    </dgm:pt>
    <dgm:pt modelId="{63DD2D0F-0257-4175-98F8-0FBE89BA8442}" type="pres">
      <dgm:prSet presAssocID="{32B34AC4-8EBB-4E82-9D55-66430C880AD8}" presName="composite" presStyleCnt="0"/>
      <dgm:spPr/>
    </dgm:pt>
    <dgm:pt modelId="{CF0F09D4-4227-41B8-B0D9-431216F04B70}" type="pres">
      <dgm:prSet presAssocID="{32B34AC4-8EBB-4E82-9D55-66430C880AD8}" presName="parTx" presStyleLbl="alignNode1" presStyleIdx="2" presStyleCnt="4">
        <dgm:presLayoutVars>
          <dgm:chMax val="0"/>
          <dgm:chPref val="0"/>
          <dgm:bulletEnabled val="1"/>
        </dgm:presLayoutVars>
      </dgm:prSet>
      <dgm:spPr/>
    </dgm:pt>
    <dgm:pt modelId="{0C6DC5CD-77F6-44B4-AAB1-6A6140F09456}" type="pres">
      <dgm:prSet presAssocID="{32B34AC4-8EBB-4E82-9D55-66430C880AD8}" presName="desTx" presStyleLbl="alignAccFollowNode1" presStyleIdx="2" presStyleCnt="4">
        <dgm:presLayoutVars>
          <dgm:bulletEnabled val="1"/>
        </dgm:presLayoutVars>
      </dgm:prSet>
      <dgm:spPr/>
      <dgm:t>
        <a:bodyPr/>
        <a:lstStyle/>
        <a:p>
          <a:endParaRPr lang="en-US"/>
        </a:p>
      </dgm:t>
    </dgm:pt>
    <dgm:pt modelId="{F4D773F7-9E61-4A30-91A3-4DA68F792D8C}" type="pres">
      <dgm:prSet presAssocID="{EA1654D5-A258-4E66-ADD5-29CFF4BC6C79}" presName="space" presStyleCnt="0"/>
      <dgm:spPr/>
    </dgm:pt>
    <dgm:pt modelId="{A1B754B7-CCC5-423F-B5AB-C2B24F781B8C}" type="pres">
      <dgm:prSet presAssocID="{43168B7F-DAA6-4D17-9FCD-BB9CF73A85DB}" presName="composite" presStyleCnt="0"/>
      <dgm:spPr/>
    </dgm:pt>
    <dgm:pt modelId="{896459DE-2A2F-4812-A727-41B1AE7C1116}" type="pres">
      <dgm:prSet presAssocID="{43168B7F-DAA6-4D17-9FCD-BB9CF73A85DB}" presName="parTx" presStyleLbl="alignNode1" presStyleIdx="3" presStyleCnt="4">
        <dgm:presLayoutVars>
          <dgm:chMax val="0"/>
          <dgm:chPref val="0"/>
          <dgm:bulletEnabled val="1"/>
        </dgm:presLayoutVars>
      </dgm:prSet>
      <dgm:spPr/>
    </dgm:pt>
    <dgm:pt modelId="{29BEAD4E-BAFA-4A07-8D10-F845DB47C752}" type="pres">
      <dgm:prSet presAssocID="{43168B7F-DAA6-4D17-9FCD-BB9CF73A85DB}" presName="desTx" presStyleLbl="alignAccFollowNode1" presStyleIdx="3" presStyleCnt="4">
        <dgm:presLayoutVars>
          <dgm:bulletEnabled val="1"/>
        </dgm:presLayoutVars>
      </dgm:prSet>
      <dgm:spPr/>
    </dgm:pt>
  </dgm:ptLst>
  <dgm:cxnLst>
    <dgm:cxn modelId="{A828465E-14E1-4DE8-BD23-9395CB3B54E5}" srcId="{FEDDA191-27F8-4AAE-ADCA-1A8A32331E6D}" destId="{23616E2E-5D6B-4EF8-AD2B-FC387ED24861}" srcOrd="0" destOrd="0" parTransId="{C9130A73-2C50-4872-9198-09156F131A5A}" sibTransId="{F60B5E69-B61B-40BF-A973-9AF92148198E}"/>
    <dgm:cxn modelId="{432A37DA-4E4E-449E-A634-0778DF562C5A}" type="presOf" srcId="{7ABFBD90-6D47-4E8A-B88B-4361BDBBF57C}" destId="{29BEAD4E-BAFA-4A07-8D10-F845DB47C752}" srcOrd="0" destOrd="2" presId="urn:microsoft.com/office/officeart/2005/8/layout/hList1"/>
    <dgm:cxn modelId="{FEE52A28-8724-4EEB-B0DA-FB24B81F1BC2}" type="presOf" srcId="{79EFDC9F-BCBA-4896-9FD4-87552236AB10}" destId="{0C6DC5CD-77F6-44B4-AAB1-6A6140F09456}" srcOrd="0" destOrd="1" presId="urn:microsoft.com/office/officeart/2005/8/layout/hList1"/>
    <dgm:cxn modelId="{CD4AD952-C517-4DC9-B712-FF2F3A5AFF7F}" type="presOf" srcId="{A88DA2DE-710B-46F7-BB68-E0893F557CF3}" destId="{30A47749-491B-4350-843E-2472A3495BC6}" srcOrd="0" destOrd="0" presId="urn:microsoft.com/office/officeart/2005/8/layout/hList1"/>
    <dgm:cxn modelId="{E9E74D63-5011-4E7F-A838-839FD32D125C}" type="presOf" srcId="{2BEF4B6E-2C49-4BBE-8B33-7A5F5AB52CBC}" destId="{29BEAD4E-BAFA-4A07-8D10-F845DB47C752}" srcOrd="0" destOrd="1" presId="urn:microsoft.com/office/officeart/2005/8/layout/hList1"/>
    <dgm:cxn modelId="{5A726CFB-8925-4466-A8C3-10A76DC962DF}" srcId="{FEDDA191-27F8-4AAE-ADCA-1A8A32331E6D}" destId="{B15C08C2-3E14-4428-8681-F25489801A9D}" srcOrd="1" destOrd="0" parTransId="{D5C08861-9ECF-4546-9E98-8C6BE6557DD5}" sibTransId="{3DD22C57-4BC1-45A3-B405-429275611007}"/>
    <dgm:cxn modelId="{76C81DAA-E0E4-44CB-A2BF-76B83B4C3B8F}" srcId="{B15C08C2-3E14-4428-8681-F25489801A9D}" destId="{A88DA2DE-710B-46F7-BB68-E0893F557CF3}" srcOrd="0" destOrd="0" parTransId="{BFDEC117-09FA-4C09-B555-11CE90B14648}" sibTransId="{50F0C4EA-94E1-4D3A-BC5D-35EE46778187}"/>
    <dgm:cxn modelId="{23161317-06B4-4201-A27F-8523C0A69200}" srcId="{FEDDA191-27F8-4AAE-ADCA-1A8A32331E6D}" destId="{32B34AC4-8EBB-4E82-9D55-66430C880AD8}" srcOrd="2" destOrd="0" parTransId="{D11127BB-DFBD-474F-AEDD-D2FCF30DC8D5}" sibTransId="{EA1654D5-A258-4E66-ADD5-29CFF4BC6C79}"/>
    <dgm:cxn modelId="{2E0C71B8-9D80-44D5-9F46-34CF90F02DFF}" type="presOf" srcId="{AEBE48B6-4640-4B27-A9A9-DCB6A890F4AA}" destId="{0759C8F6-07AE-4EC8-B99C-516B1FC76E25}" srcOrd="0" destOrd="0" presId="urn:microsoft.com/office/officeart/2005/8/layout/hList1"/>
    <dgm:cxn modelId="{FC14C41B-3406-4546-BD0A-F1110A36AA76}" type="presOf" srcId="{32B34AC4-8EBB-4E82-9D55-66430C880AD8}" destId="{CF0F09D4-4227-41B8-B0D9-431216F04B70}" srcOrd="0" destOrd="0" presId="urn:microsoft.com/office/officeart/2005/8/layout/hList1"/>
    <dgm:cxn modelId="{77293826-61A7-4E52-B65F-E2F39F20DC21}" type="presOf" srcId="{00C5CB9B-68A9-4C9E-A44A-13D92944775F}" destId="{29BEAD4E-BAFA-4A07-8D10-F845DB47C752}" srcOrd="0" destOrd="0" presId="urn:microsoft.com/office/officeart/2005/8/layout/hList1"/>
    <dgm:cxn modelId="{6A66E0F4-17A1-42A3-91C3-38F2A6E94156}" srcId="{23616E2E-5D6B-4EF8-AD2B-FC387ED24861}" destId="{AEBE48B6-4640-4B27-A9A9-DCB6A890F4AA}" srcOrd="0" destOrd="0" parTransId="{E37AACC9-D2B2-4093-B473-846644CD9FE6}" sibTransId="{D74ABC2C-0284-4397-8C6F-F3D603365528}"/>
    <dgm:cxn modelId="{9E3907AD-A6EC-4138-991C-80CF99AFAEEA}" type="presOf" srcId="{23616E2E-5D6B-4EF8-AD2B-FC387ED24861}" destId="{460FCDB8-3698-401F-B87C-B3AA521ED97E}" srcOrd="0" destOrd="0" presId="urn:microsoft.com/office/officeart/2005/8/layout/hList1"/>
    <dgm:cxn modelId="{5C9895B1-E919-4002-9F50-7A4B26131CE8}" type="presOf" srcId="{FEDDA191-27F8-4AAE-ADCA-1A8A32331E6D}" destId="{8887ACC9-550C-4447-A1E4-B918BBAD108E}" srcOrd="0" destOrd="0" presId="urn:microsoft.com/office/officeart/2005/8/layout/hList1"/>
    <dgm:cxn modelId="{793FF0FC-0186-4B17-9AD2-A4C3B38D042C}" srcId="{23616E2E-5D6B-4EF8-AD2B-FC387ED24861}" destId="{B55B3A56-4160-4F42-896A-2524162BE5CC}" srcOrd="2" destOrd="0" parTransId="{EA21E32C-6DAA-4920-A3E0-05F6A47FD3C1}" sibTransId="{92A8E423-CFFD-42BF-AEC3-DEFDDDFEF9B4}"/>
    <dgm:cxn modelId="{738381F6-C2F6-4647-BD91-774D0D20A4C9}" srcId="{32B34AC4-8EBB-4E82-9D55-66430C880AD8}" destId="{79EFDC9F-BCBA-4896-9FD4-87552236AB10}" srcOrd="1" destOrd="0" parTransId="{FA59831C-27D0-4986-8591-8F0F53DCA633}" sibTransId="{28406809-261C-4693-82F6-BC5D0C45CC0D}"/>
    <dgm:cxn modelId="{BFE4D733-A98A-43C8-89CF-4244A8FACCB4}" type="presOf" srcId="{B15C08C2-3E14-4428-8681-F25489801A9D}" destId="{9B8D9BA8-C1E9-46B4-9606-543532A64074}" srcOrd="0" destOrd="0" presId="urn:microsoft.com/office/officeart/2005/8/layout/hList1"/>
    <dgm:cxn modelId="{58E3F0EB-50EF-48DF-A855-8E0DDB5FBC2A}" type="presOf" srcId="{1B76615A-3F09-4370-BF1E-B9C349B9E6AC}" destId="{0759C8F6-07AE-4EC8-B99C-516B1FC76E25}" srcOrd="0" destOrd="1" presId="urn:microsoft.com/office/officeart/2005/8/layout/hList1"/>
    <dgm:cxn modelId="{BBF7C4D7-C182-44D1-86E2-9C6052C78EAE}" type="presOf" srcId="{5CC40EA7-DB98-4243-8FB0-6F5D09D99DFF}" destId="{29BEAD4E-BAFA-4A07-8D10-F845DB47C752}" srcOrd="0" destOrd="3" presId="urn:microsoft.com/office/officeart/2005/8/layout/hList1"/>
    <dgm:cxn modelId="{F16DD67D-CE3D-4442-AEB8-E3F5EED8EF17}" srcId="{FEDDA191-27F8-4AAE-ADCA-1A8A32331E6D}" destId="{43168B7F-DAA6-4D17-9FCD-BB9CF73A85DB}" srcOrd="3" destOrd="0" parTransId="{FE668EEE-B69D-4FEF-96D8-BACFA5885BF0}" sibTransId="{98A2C264-322E-4B27-B613-14B348B3EF5A}"/>
    <dgm:cxn modelId="{BD2E889F-E572-4224-B0D0-2F1378CC7BCD}" srcId="{43168B7F-DAA6-4D17-9FCD-BB9CF73A85DB}" destId="{7ABFBD90-6D47-4E8A-B88B-4361BDBBF57C}" srcOrd="2" destOrd="0" parTransId="{986EB994-EC10-4C30-BCC9-166C7DFF7A92}" sibTransId="{69047037-19FA-4EBC-A0D4-BB61B2C6199C}"/>
    <dgm:cxn modelId="{99510070-11F8-4D9B-8A7D-193FC1CA7022}" srcId="{43168B7F-DAA6-4D17-9FCD-BB9CF73A85DB}" destId="{00C5CB9B-68A9-4C9E-A44A-13D92944775F}" srcOrd="0" destOrd="0" parTransId="{E51CDC7C-C327-44D4-899F-83D62E0BCF72}" sibTransId="{6079A918-F074-4D4C-9F4A-80EA173CD7B8}"/>
    <dgm:cxn modelId="{448524F5-5AA9-47BB-9B38-F6145CE8AA0A}" type="presOf" srcId="{A9CE996A-6BDD-46DC-A1AF-C888F312D3F0}" destId="{0C6DC5CD-77F6-44B4-AAB1-6A6140F09456}" srcOrd="0" destOrd="0" presId="urn:microsoft.com/office/officeart/2005/8/layout/hList1"/>
    <dgm:cxn modelId="{FECA9E29-42BF-4B88-AD90-3C931D423C61}" srcId="{43168B7F-DAA6-4D17-9FCD-BB9CF73A85DB}" destId="{2BEF4B6E-2C49-4BBE-8B33-7A5F5AB52CBC}" srcOrd="1" destOrd="0" parTransId="{82F7F0A3-721F-495B-8977-F24A7AA28D78}" sibTransId="{DF4EDCA2-BC37-42AE-AC28-3BBE612B9D63}"/>
    <dgm:cxn modelId="{689AAD8D-EAC1-42D4-8154-93AB287ACE7E}" srcId="{43168B7F-DAA6-4D17-9FCD-BB9CF73A85DB}" destId="{5CC40EA7-DB98-4243-8FB0-6F5D09D99DFF}" srcOrd="3" destOrd="0" parTransId="{8B219440-C9BB-4295-A326-FC945037CD67}" sibTransId="{5DAD469B-E9D1-4DBD-B99F-0AAF37F2AFF2}"/>
    <dgm:cxn modelId="{9D9C6882-9C24-46AB-8B95-D3B4CB076363}" srcId="{32B34AC4-8EBB-4E82-9D55-66430C880AD8}" destId="{A9CE996A-6BDD-46DC-A1AF-C888F312D3F0}" srcOrd="0" destOrd="0" parTransId="{973A9DAE-E410-4AAA-B18B-7DE8EAF1DA6E}" sibTransId="{A459BCBB-DD5D-420C-840C-D6B03CFD40F8}"/>
    <dgm:cxn modelId="{49639033-DFC8-4499-8244-4A44DD441B5D}" srcId="{23616E2E-5D6B-4EF8-AD2B-FC387ED24861}" destId="{1B76615A-3F09-4370-BF1E-B9C349B9E6AC}" srcOrd="1" destOrd="0" parTransId="{0CFF5845-9398-4E61-AB3F-B2B363855D09}" sibTransId="{E70B625A-6550-4AEA-BB98-D029E899AB05}"/>
    <dgm:cxn modelId="{E5A709F4-6E1F-4823-84E7-B29B83C19A26}" type="presOf" srcId="{B55B3A56-4160-4F42-896A-2524162BE5CC}" destId="{0759C8F6-07AE-4EC8-B99C-516B1FC76E25}" srcOrd="0" destOrd="2" presId="urn:microsoft.com/office/officeart/2005/8/layout/hList1"/>
    <dgm:cxn modelId="{D115D4F2-10DD-4835-AF8A-A6A938657EE7}" type="presOf" srcId="{43168B7F-DAA6-4D17-9FCD-BB9CF73A85DB}" destId="{896459DE-2A2F-4812-A727-41B1AE7C1116}" srcOrd="0" destOrd="0" presId="urn:microsoft.com/office/officeart/2005/8/layout/hList1"/>
    <dgm:cxn modelId="{55C74587-924D-4A92-86DD-D4962932EFEE}" type="presParOf" srcId="{8887ACC9-550C-4447-A1E4-B918BBAD108E}" destId="{02D38235-9AA2-4A7D-BF1B-AD6EF006AD1A}" srcOrd="0" destOrd="0" presId="urn:microsoft.com/office/officeart/2005/8/layout/hList1"/>
    <dgm:cxn modelId="{06E1CCC4-C5D0-457A-8D60-D26E1AC10B54}" type="presParOf" srcId="{02D38235-9AA2-4A7D-BF1B-AD6EF006AD1A}" destId="{460FCDB8-3698-401F-B87C-B3AA521ED97E}" srcOrd="0" destOrd="0" presId="urn:microsoft.com/office/officeart/2005/8/layout/hList1"/>
    <dgm:cxn modelId="{42B70F22-56B8-4512-8B05-FC2D5E7F6782}" type="presParOf" srcId="{02D38235-9AA2-4A7D-BF1B-AD6EF006AD1A}" destId="{0759C8F6-07AE-4EC8-B99C-516B1FC76E25}" srcOrd="1" destOrd="0" presId="urn:microsoft.com/office/officeart/2005/8/layout/hList1"/>
    <dgm:cxn modelId="{C32D23CF-7952-4FFF-9505-9908F6E5EFBD}" type="presParOf" srcId="{8887ACC9-550C-4447-A1E4-B918BBAD108E}" destId="{F5D757B5-3C6C-4338-B9FE-4F49D55556BE}" srcOrd="1" destOrd="0" presId="urn:microsoft.com/office/officeart/2005/8/layout/hList1"/>
    <dgm:cxn modelId="{3D477457-9236-4993-A26E-5E8EAADB3646}" type="presParOf" srcId="{8887ACC9-550C-4447-A1E4-B918BBAD108E}" destId="{8850CB66-5286-4FE2-BCBB-1BCEC5E9F8E5}" srcOrd="2" destOrd="0" presId="urn:microsoft.com/office/officeart/2005/8/layout/hList1"/>
    <dgm:cxn modelId="{E5A06BAB-9684-4982-B135-F555E803F911}" type="presParOf" srcId="{8850CB66-5286-4FE2-BCBB-1BCEC5E9F8E5}" destId="{9B8D9BA8-C1E9-46B4-9606-543532A64074}" srcOrd="0" destOrd="0" presId="urn:microsoft.com/office/officeart/2005/8/layout/hList1"/>
    <dgm:cxn modelId="{E293D1EC-C566-4F62-AF71-831010D80216}" type="presParOf" srcId="{8850CB66-5286-4FE2-BCBB-1BCEC5E9F8E5}" destId="{30A47749-491B-4350-843E-2472A3495BC6}" srcOrd="1" destOrd="0" presId="urn:microsoft.com/office/officeart/2005/8/layout/hList1"/>
    <dgm:cxn modelId="{8482FE6C-4E8A-43E8-9617-9F1803013A5C}" type="presParOf" srcId="{8887ACC9-550C-4447-A1E4-B918BBAD108E}" destId="{18192F48-6816-4B20-86BD-67DBEE3D0A8D}" srcOrd="3" destOrd="0" presId="urn:microsoft.com/office/officeart/2005/8/layout/hList1"/>
    <dgm:cxn modelId="{14342751-1BAF-480F-AF3C-38A97BF68F7F}" type="presParOf" srcId="{8887ACC9-550C-4447-A1E4-B918BBAD108E}" destId="{63DD2D0F-0257-4175-98F8-0FBE89BA8442}" srcOrd="4" destOrd="0" presId="urn:microsoft.com/office/officeart/2005/8/layout/hList1"/>
    <dgm:cxn modelId="{71AB1926-CCB0-45B2-9E85-10A130A6F38A}" type="presParOf" srcId="{63DD2D0F-0257-4175-98F8-0FBE89BA8442}" destId="{CF0F09D4-4227-41B8-B0D9-431216F04B70}" srcOrd="0" destOrd="0" presId="urn:microsoft.com/office/officeart/2005/8/layout/hList1"/>
    <dgm:cxn modelId="{8B7CF363-C9AD-42CE-9142-209934F0324E}" type="presParOf" srcId="{63DD2D0F-0257-4175-98F8-0FBE89BA8442}" destId="{0C6DC5CD-77F6-44B4-AAB1-6A6140F09456}" srcOrd="1" destOrd="0" presId="urn:microsoft.com/office/officeart/2005/8/layout/hList1"/>
    <dgm:cxn modelId="{07A77CCC-8F01-4770-84BD-B501AB233942}" type="presParOf" srcId="{8887ACC9-550C-4447-A1E4-B918BBAD108E}" destId="{F4D773F7-9E61-4A30-91A3-4DA68F792D8C}" srcOrd="5" destOrd="0" presId="urn:microsoft.com/office/officeart/2005/8/layout/hList1"/>
    <dgm:cxn modelId="{D9320770-4BE2-49C2-85C6-193E92480C20}" type="presParOf" srcId="{8887ACC9-550C-4447-A1E4-B918BBAD108E}" destId="{A1B754B7-CCC5-423F-B5AB-C2B24F781B8C}" srcOrd="6" destOrd="0" presId="urn:microsoft.com/office/officeart/2005/8/layout/hList1"/>
    <dgm:cxn modelId="{7CD26494-4361-4810-87D8-09ECB4CA990E}" type="presParOf" srcId="{A1B754B7-CCC5-423F-B5AB-C2B24F781B8C}" destId="{896459DE-2A2F-4812-A727-41B1AE7C1116}" srcOrd="0" destOrd="0" presId="urn:microsoft.com/office/officeart/2005/8/layout/hList1"/>
    <dgm:cxn modelId="{2C77DDC3-DB50-454B-A6B9-FA5945C3742D}" type="presParOf" srcId="{A1B754B7-CCC5-423F-B5AB-C2B24F781B8C}" destId="{29BEAD4E-BAFA-4A07-8D10-F845DB47C75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07C625-E7A0-4A08-8FDA-6F40FB26F3B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39270D4F-1352-4399-B8E1-8AA06BC3BA61}">
      <dgm:prSet phldrT="[Text]"/>
      <dgm:spPr/>
      <dgm:t>
        <a:bodyPr/>
        <a:lstStyle/>
        <a:p>
          <a:r>
            <a:rPr lang="en-US" dirty="0" smtClean="0"/>
            <a:t>Language A</a:t>
          </a:r>
          <a:endParaRPr lang="en-US" dirty="0"/>
        </a:p>
      </dgm:t>
    </dgm:pt>
    <dgm:pt modelId="{CBB0D754-5442-4C05-A27F-703F88BF101F}" type="parTrans" cxnId="{CD77659C-4A8F-442D-8B14-A7BE63E944C3}">
      <dgm:prSet/>
      <dgm:spPr/>
      <dgm:t>
        <a:bodyPr/>
        <a:lstStyle/>
        <a:p>
          <a:endParaRPr lang="en-US"/>
        </a:p>
      </dgm:t>
    </dgm:pt>
    <dgm:pt modelId="{76E28F38-2EFE-4C57-B8F4-9CC2EB883AEF}" type="sibTrans" cxnId="{CD77659C-4A8F-442D-8B14-A7BE63E944C3}">
      <dgm:prSet/>
      <dgm:spPr/>
      <dgm:t>
        <a:bodyPr/>
        <a:lstStyle/>
        <a:p>
          <a:endParaRPr lang="en-US"/>
        </a:p>
      </dgm:t>
    </dgm:pt>
    <dgm:pt modelId="{C7EF6FF6-C2A4-4206-9D36-42C61F94A552}">
      <dgm:prSet phldrT="[Text]"/>
      <dgm:spPr/>
      <dgm:t>
        <a:bodyPr/>
        <a:lstStyle/>
        <a:p>
          <a:r>
            <a:rPr lang="en-US" dirty="0" smtClean="0"/>
            <a:t>Map</a:t>
          </a:r>
        </a:p>
        <a:p>
          <a:r>
            <a:rPr lang="en-US" dirty="0" smtClean="0"/>
            <a:t>A to B</a:t>
          </a:r>
          <a:endParaRPr lang="en-US" dirty="0"/>
        </a:p>
      </dgm:t>
    </dgm:pt>
    <dgm:pt modelId="{3619C41C-0270-4E92-A31A-8DA614A89E44}" type="parTrans" cxnId="{75125BA6-1B67-4CC7-B639-30740AA8257E}">
      <dgm:prSet/>
      <dgm:spPr/>
      <dgm:t>
        <a:bodyPr/>
        <a:lstStyle/>
        <a:p>
          <a:endParaRPr lang="en-US"/>
        </a:p>
      </dgm:t>
    </dgm:pt>
    <dgm:pt modelId="{3BD2D98B-E091-4D64-B8A0-0DEFFAA1A579}" type="sibTrans" cxnId="{75125BA6-1B67-4CC7-B639-30740AA8257E}">
      <dgm:prSet/>
      <dgm:spPr/>
      <dgm:t>
        <a:bodyPr/>
        <a:lstStyle/>
        <a:p>
          <a:endParaRPr lang="en-US"/>
        </a:p>
      </dgm:t>
    </dgm:pt>
    <dgm:pt modelId="{AE197899-E626-4891-AF45-B4D34429B904}">
      <dgm:prSet phldrT="[Text]"/>
      <dgm:spPr/>
      <dgm:t>
        <a:bodyPr/>
        <a:lstStyle/>
        <a:p>
          <a:r>
            <a:rPr lang="en-US" dirty="0" smtClean="0"/>
            <a:t>Language B</a:t>
          </a:r>
          <a:endParaRPr lang="en-US" dirty="0"/>
        </a:p>
      </dgm:t>
    </dgm:pt>
    <dgm:pt modelId="{ACA11601-7D39-4C86-B6FB-4BE28F07915F}" type="parTrans" cxnId="{AE4A5068-A0F4-4DC4-8D93-45BDA5042966}">
      <dgm:prSet/>
      <dgm:spPr/>
      <dgm:t>
        <a:bodyPr/>
        <a:lstStyle/>
        <a:p>
          <a:endParaRPr lang="en-US"/>
        </a:p>
      </dgm:t>
    </dgm:pt>
    <dgm:pt modelId="{FDE3643A-5BA6-4032-924F-B383BBA88A5D}" type="sibTrans" cxnId="{AE4A5068-A0F4-4DC4-8D93-45BDA5042966}">
      <dgm:prSet/>
      <dgm:spPr/>
      <dgm:t>
        <a:bodyPr/>
        <a:lstStyle/>
        <a:p>
          <a:endParaRPr lang="en-US"/>
        </a:p>
      </dgm:t>
    </dgm:pt>
    <dgm:pt modelId="{482583F4-75BD-4AC0-9887-FCD604EE1C14}">
      <dgm:prSet phldrT="[Text]"/>
      <dgm:spPr/>
      <dgm:t>
        <a:bodyPr/>
        <a:lstStyle/>
        <a:p>
          <a:r>
            <a:rPr lang="en-US" dirty="0" smtClean="0"/>
            <a:t>Map</a:t>
          </a:r>
        </a:p>
        <a:p>
          <a:r>
            <a:rPr lang="en-US" dirty="0" smtClean="0"/>
            <a:t>B to A</a:t>
          </a:r>
          <a:endParaRPr lang="en-US" dirty="0"/>
        </a:p>
      </dgm:t>
    </dgm:pt>
    <dgm:pt modelId="{4BAEA5ED-0A5B-4CDB-B0FC-D6EA9BCA4AE0}" type="parTrans" cxnId="{E7648394-777B-46E3-98F6-1882312A0A64}">
      <dgm:prSet/>
      <dgm:spPr/>
      <dgm:t>
        <a:bodyPr/>
        <a:lstStyle/>
        <a:p>
          <a:endParaRPr lang="en-US"/>
        </a:p>
      </dgm:t>
    </dgm:pt>
    <dgm:pt modelId="{2E7FF209-FB33-408C-BCD1-0FA3B9E78719}" type="sibTrans" cxnId="{E7648394-777B-46E3-98F6-1882312A0A64}">
      <dgm:prSet/>
      <dgm:spPr/>
      <dgm:t>
        <a:bodyPr/>
        <a:lstStyle/>
        <a:p>
          <a:endParaRPr lang="en-US"/>
        </a:p>
      </dgm:t>
    </dgm:pt>
    <dgm:pt modelId="{DE84F681-6A65-4937-8CF0-64CDFD4224A4}" type="pres">
      <dgm:prSet presAssocID="{A707C625-E7A0-4A08-8FDA-6F40FB26F3B5}" presName="cycle" presStyleCnt="0">
        <dgm:presLayoutVars>
          <dgm:dir/>
          <dgm:resizeHandles val="exact"/>
        </dgm:presLayoutVars>
      </dgm:prSet>
      <dgm:spPr/>
      <dgm:t>
        <a:bodyPr/>
        <a:lstStyle/>
        <a:p>
          <a:endParaRPr lang="en-US"/>
        </a:p>
      </dgm:t>
    </dgm:pt>
    <dgm:pt modelId="{5F54C68B-AA72-4E4B-ACA1-720A43D050A9}" type="pres">
      <dgm:prSet presAssocID="{39270D4F-1352-4399-B8E1-8AA06BC3BA61}" presName="node" presStyleLbl="node1" presStyleIdx="0" presStyleCnt="4">
        <dgm:presLayoutVars>
          <dgm:bulletEnabled val="1"/>
        </dgm:presLayoutVars>
      </dgm:prSet>
      <dgm:spPr/>
      <dgm:t>
        <a:bodyPr/>
        <a:lstStyle/>
        <a:p>
          <a:endParaRPr lang="en-US"/>
        </a:p>
      </dgm:t>
    </dgm:pt>
    <dgm:pt modelId="{6DCBA30C-B923-48FE-A7A5-C7CCC1A47233}" type="pres">
      <dgm:prSet presAssocID="{39270D4F-1352-4399-B8E1-8AA06BC3BA61}" presName="spNode" presStyleCnt="0"/>
      <dgm:spPr/>
    </dgm:pt>
    <dgm:pt modelId="{2ECCD8CB-F5D7-4CAB-8D54-F9264F2D98ED}" type="pres">
      <dgm:prSet presAssocID="{76E28F38-2EFE-4C57-B8F4-9CC2EB883AEF}" presName="sibTrans" presStyleLbl="sibTrans1D1" presStyleIdx="0" presStyleCnt="4"/>
      <dgm:spPr/>
      <dgm:t>
        <a:bodyPr/>
        <a:lstStyle/>
        <a:p>
          <a:endParaRPr lang="en-US"/>
        </a:p>
      </dgm:t>
    </dgm:pt>
    <dgm:pt modelId="{B4C16630-C7D0-4E10-B776-79022D81C842}" type="pres">
      <dgm:prSet presAssocID="{C7EF6FF6-C2A4-4206-9D36-42C61F94A552}" presName="node" presStyleLbl="node1" presStyleIdx="1" presStyleCnt="4">
        <dgm:presLayoutVars>
          <dgm:bulletEnabled val="1"/>
        </dgm:presLayoutVars>
      </dgm:prSet>
      <dgm:spPr/>
      <dgm:t>
        <a:bodyPr/>
        <a:lstStyle/>
        <a:p>
          <a:endParaRPr lang="en-US"/>
        </a:p>
      </dgm:t>
    </dgm:pt>
    <dgm:pt modelId="{380872B6-1780-42FC-A240-20F45BFFE2F7}" type="pres">
      <dgm:prSet presAssocID="{C7EF6FF6-C2A4-4206-9D36-42C61F94A552}" presName="spNode" presStyleCnt="0"/>
      <dgm:spPr/>
    </dgm:pt>
    <dgm:pt modelId="{8ABA04A8-C3D8-4B0C-8C0D-685FE57600DE}" type="pres">
      <dgm:prSet presAssocID="{3BD2D98B-E091-4D64-B8A0-0DEFFAA1A579}" presName="sibTrans" presStyleLbl="sibTrans1D1" presStyleIdx="1" presStyleCnt="4"/>
      <dgm:spPr/>
      <dgm:t>
        <a:bodyPr/>
        <a:lstStyle/>
        <a:p>
          <a:endParaRPr lang="en-US"/>
        </a:p>
      </dgm:t>
    </dgm:pt>
    <dgm:pt modelId="{2A155151-B99B-4E0C-B8AB-3AF3CE482603}" type="pres">
      <dgm:prSet presAssocID="{AE197899-E626-4891-AF45-B4D34429B904}" presName="node" presStyleLbl="node1" presStyleIdx="2" presStyleCnt="4">
        <dgm:presLayoutVars>
          <dgm:bulletEnabled val="1"/>
        </dgm:presLayoutVars>
      </dgm:prSet>
      <dgm:spPr/>
      <dgm:t>
        <a:bodyPr/>
        <a:lstStyle/>
        <a:p>
          <a:endParaRPr lang="en-US"/>
        </a:p>
      </dgm:t>
    </dgm:pt>
    <dgm:pt modelId="{4F44F661-0921-4292-8677-461EC328E23B}" type="pres">
      <dgm:prSet presAssocID="{AE197899-E626-4891-AF45-B4D34429B904}" presName="spNode" presStyleCnt="0"/>
      <dgm:spPr/>
    </dgm:pt>
    <dgm:pt modelId="{DE7B76D4-CD91-4A0E-BC87-2ECCBD03DF0C}" type="pres">
      <dgm:prSet presAssocID="{FDE3643A-5BA6-4032-924F-B383BBA88A5D}" presName="sibTrans" presStyleLbl="sibTrans1D1" presStyleIdx="2" presStyleCnt="4"/>
      <dgm:spPr/>
      <dgm:t>
        <a:bodyPr/>
        <a:lstStyle/>
        <a:p>
          <a:endParaRPr lang="en-US"/>
        </a:p>
      </dgm:t>
    </dgm:pt>
    <dgm:pt modelId="{636AED9F-134E-4A0A-8832-60D434DC7BAB}" type="pres">
      <dgm:prSet presAssocID="{482583F4-75BD-4AC0-9887-FCD604EE1C14}" presName="node" presStyleLbl="node1" presStyleIdx="3" presStyleCnt="4">
        <dgm:presLayoutVars>
          <dgm:bulletEnabled val="1"/>
        </dgm:presLayoutVars>
      </dgm:prSet>
      <dgm:spPr/>
      <dgm:t>
        <a:bodyPr/>
        <a:lstStyle/>
        <a:p>
          <a:endParaRPr lang="en-US"/>
        </a:p>
      </dgm:t>
    </dgm:pt>
    <dgm:pt modelId="{904176CC-F428-4C50-8179-2173719A91A7}" type="pres">
      <dgm:prSet presAssocID="{482583F4-75BD-4AC0-9887-FCD604EE1C14}" presName="spNode" presStyleCnt="0"/>
      <dgm:spPr/>
    </dgm:pt>
    <dgm:pt modelId="{8DE73727-20C5-4854-A6B9-943D9F24EE6A}" type="pres">
      <dgm:prSet presAssocID="{2E7FF209-FB33-408C-BCD1-0FA3B9E78719}" presName="sibTrans" presStyleLbl="sibTrans1D1" presStyleIdx="3" presStyleCnt="4"/>
      <dgm:spPr/>
      <dgm:t>
        <a:bodyPr/>
        <a:lstStyle/>
        <a:p>
          <a:endParaRPr lang="en-US"/>
        </a:p>
      </dgm:t>
    </dgm:pt>
  </dgm:ptLst>
  <dgm:cxnLst>
    <dgm:cxn modelId="{95C6DF21-C525-4536-B0DF-6A43BF83359B}" type="presOf" srcId="{3BD2D98B-E091-4D64-B8A0-0DEFFAA1A579}" destId="{8ABA04A8-C3D8-4B0C-8C0D-685FE57600DE}" srcOrd="0" destOrd="0" presId="urn:microsoft.com/office/officeart/2005/8/layout/cycle5"/>
    <dgm:cxn modelId="{99ED1CD0-2F95-4D17-AA36-68B5BD8AA654}" type="presOf" srcId="{2E7FF209-FB33-408C-BCD1-0FA3B9E78719}" destId="{8DE73727-20C5-4854-A6B9-943D9F24EE6A}" srcOrd="0" destOrd="0" presId="urn:microsoft.com/office/officeart/2005/8/layout/cycle5"/>
    <dgm:cxn modelId="{AE4A5068-A0F4-4DC4-8D93-45BDA5042966}" srcId="{A707C625-E7A0-4A08-8FDA-6F40FB26F3B5}" destId="{AE197899-E626-4891-AF45-B4D34429B904}" srcOrd="2" destOrd="0" parTransId="{ACA11601-7D39-4C86-B6FB-4BE28F07915F}" sibTransId="{FDE3643A-5BA6-4032-924F-B383BBA88A5D}"/>
    <dgm:cxn modelId="{23D5D886-AC6E-449C-AC5E-37915487B61F}" type="presOf" srcId="{76E28F38-2EFE-4C57-B8F4-9CC2EB883AEF}" destId="{2ECCD8CB-F5D7-4CAB-8D54-F9264F2D98ED}" srcOrd="0" destOrd="0" presId="urn:microsoft.com/office/officeart/2005/8/layout/cycle5"/>
    <dgm:cxn modelId="{924077B1-E1F5-41F4-A74A-E18176092479}" type="presOf" srcId="{A707C625-E7A0-4A08-8FDA-6F40FB26F3B5}" destId="{DE84F681-6A65-4937-8CF0-64CDFD4224A4}" srcOrd="0" destOrd="0" presId="urn:microsoft.com/office/officeart/2005/8/layout/cycle5"/>
    <dgm:cxn modelId="{09281465-2A57-4166-9728-8A36B08A366D}" type="presOf" srcId="{482583F4-75BD-4AC0-9887-FCD604EE1C14}" destId="{636AED9F-134E-4A0A-8832-60D434DC7BAB}" srcOrd="0" destOrd="0" presId="urn:microsoft.com/office/officeart/2005/8/layout/cycle5"/>
    <dgm:cxn modelId="{75125BA6-1B67-4CC7-B639-30740AA8257E}" srcId="{A707C625-E7A0-4A08-8FDA-6F40FB26F3B5}" destId="{C7EF6FF6-C2A4-4206-9D36-42C61F94A552}" srcOrd="1" destOrd="0" parTransId="{3619C41C-0270-4E92-A31A-8DA614A89E44}" sibTransId="{3BD2D98B-E091-4D64-B8A0-0DEFFAA1A579}"/>
    <dgm:cxn modelId="{21AB05D8-3494-47D7-BEF0-8B15AEA1A63F}" type="presOf" srcId="{C7EF6FF6-C2A4-4206-9D36-42C61F94A552}" destId="{B4C16630-C7D0-4E10-B776-79022D81C842}" srcOrd="0" destOrd="0" presId="urn:microsoft.com/office/officeart/2005/8/layout/cycle5"/>
    <dgm:cxn modelId="{98D9F401-EDDD-4FC3-9AD3-7F9D40216C16}" type="presOf" srcId="{AE197899-E626-4891-AF45-B4D34429B904}" destId="{2A155151-B99B-4E0C-B8AB-3AF3CE482603}" srcOrd="0" destOrd="0" presId="urn:microsoft.com/office/officeart/2005/8/layout/cycle5"/>
    <dgm:cxn modelId="{AFA8C5F4-FEB5-48C1-9DDF-632EA72B54C4}" type="presOf" srcId="{39270D4F-1352-4399-B8E1-8AA06BC3BA61}" destId="{5F54C68B-AA72-4E4B-ACA1-720A43D050A9}" srcOrd="0" destOrd="0" presId="urn:microsoft.com/office/officeart/2005/8/layout/cycle5"/>
    <dgm:cxn modelId="{E7648394-777B-46E3-98F6-1882312A0A64}" srcId="{A707C625-E7A0-4A08-8FDA-6F40FB26F3B5}" destId="{482583F4-75BD-4AC0-9887-FCD604EE1C14}" srcOrd="3" destOrd="0" parTransId="{4BAEA5ED-0A5B-4CDB-B0FC-D6EA9BCA4AE0}" sibTransId="{2E7FF209-FB33-408C-BCD1-0FA3B9E78719}"/>
    <dgm:cxn modelId="{CD77659C-4A8F-442D-8B14-A7BE63E944C3}" srcId="{A707C625-E7A0-4A08-8FDA-6F40FB26F3B5}" destId="{39270D4F-1352-4399-B8E1-8AA06BC3BA61}" srcOrd="0" destOrd="0" parTransId="{CBB0D754-5442-4C05-A27F-703F88BF101F}" sibTransId="{76E28F38-2EFE-4C57-B8F4-9CC2EB883AEF}"/>
    <dgm:cxn modelId="{D0D670D6-8162-4A2B-B1A5-EC14028DC32B}" type="presOf" srcId="{FDE3643A-5BA6-4032-924F-B383BBA88A5D}" destId="{DE7B76D4-CD91-4A0E-BC87-2ECCBD03DF0C}" srcOrd="0" destOrd="0" presId="urn:microsoft.com/office/officeart/2005/8/layout/cycle5"/>
    <dgm:cxn modelId="{A6CD2281-4FC4-4C67-9184-CC646222D083}" type="presParOf" srcId="{DE84F681-6A65-4937-8CF0-64CDFD4224A4}" destId="{5F54C68B-AA72-4E4B-ACA1-720A43D050A9}" srcOrd="0" destOrd="0" presId="urn:microsoft.com/office/officeart/2005/8/layout/cycle5"/>
    <dgm:cxn modelId="{E77A3523-5CA8-4C3C-B42F-3F1F423D81E9}" type="presParOf" srcId="{DE84F681-6A65-4937-8CF0-64CDFD4224A4}" destId="{6DCBA30C-B923-48FE-A7A5-C7CCC1A47233}" srcOrd="1" destOrd="0" presId="urn:microsoft.com/office/officeart/2005/8/layout/cycle5"/>
    <dgm:cxn modelId="{02670FC6-2813-4186-BDE0-FBB5F455FE63}" type="presParOf" srcId="{DE84F681-6A65-4937-8CF0-64CDFD4224A4}" destId="{2ECCD8CB-F5D7-4CAB-8D54-F9264F2D98ED}" srcOrd="2" destOrd="0" presId="urn:microsoft.com/office/officeart/2005/8/layout/cycle5"/>
    <dgm:cxn modelId="{9906A7D2-EBC6-47C1-9782-64B4ABDCC873}" type="presParOf" srcId="{DE84F681-6A65-4937-8CF0-64CDFD4224A4}" destId="{B4C16630-C7D0-4E10-B776-79022D81C842}" srcOrd="3" destOrd="0" presId="urn:microsoft.com/office/officeart/2005/8/layout/cycle5"/>
    <dgm:cxn modelId="{35729ABB-1C61-49CE-A1E1-6AFF8F1187F7}" type="presParOf" srcId="{DE84F681-6A65-4937-8CF0-64CDFD4224A4}" destId="{380872B6-1780-42FC-A240-20F45BFFE2F7}" srcOrd="4" destOrd="0" presId="urn:microsoft.com/office/officeart/2005/8/layout/cycle5"/>
    <dgm:cxn modelId="{8C95EA38-30D8-4826-919B-BB070BE4998F}" type="presParOf" srcId="{DE84F681-6A65-4937-8CF0-64CDFD4224A4}" destId="{8ABA04A8-C3D8-4B0C-8C0D-685FE57600DE}" srcOrd="5" destOrd="0" presId="urn:microsoft.com/office/officeart/2005/8/layout/cycle5"/>
    <dgm:cxn modelId="{1A7F7F2F-D493-43CA-A896-5CCA4A81B93B}" type="presParOf" srcId="{DE84F681-6A65-4937-8CF0-64CDFD4224A4}" destId="{2A155151-B99B-4E0C-B8AB-3AF3CE482603}" srcOrd="6" destOrd="0" presId="urn:microsoft.com/office/officeart/2005/8/layout/cycle5"/>
    <dgm:cxn modelId="{DA732170-81F5-4D71-A675-A68B868C395B}" type="presParOf" srcId="{DE84F681-6A65-4937-8CF0-64CDFD4224A4}" destId="{4F44F661-0921-4292-8677-461EC328E23B}" srcOrd="7" destOrd="0" presId="urn:microsoft.com/office/officeart/2005/8/layout/cycle5"/>
    <dgm:cxn modelId="{0FA2FB46-EE68-418D-8919-A121F4DE11FA}" type="presParOf" srcId="{DE84F681-6A65-4937-8CF0-64CDFD4224A4}" destId="{DE7B76D4-CD91-4A0E-BC87-2ECCBD03DF0C}" srcOrd="8" destOrd="0" presId="urn:microsoft.com/office/officeart/2005/8/layout/cycle5"/>
    <dgm:cxn modelId="{DA558CAA-C4E2-433E-B7E2-5132C450E262}" type="presParOf" srcId="{DE84F681-6A65-4937-8CF0-64CDFD4224A4}" destId="{636AED9F-134E-4A0A-8832-60D434DC7BAB}" srcOrd="9" destOrd="0" presId="urn:microsoft.com/office/officeart/2005/8/layout/cycle5"/>
    <dgm:cxn modelId="{1E116983-217F-4FEA-BEF1-C412D59518BA}" type="presParOf" srcId="{DE84F681-6A65-4937-8CF0-64CDFD4224A4}" destId="{904176CC-F428-4C50-8179-2173719A91A7}" srcOrd="10" destOrd="0" presId="urn:microsoft.com/office/officeart/2005/8/layout/cycle5"/>
    <dgm:cxn modelId="{64E197AD-9A11-4B81-B9C6-67877018CEA2}" type="presParOf" srcId="{DE84F681-6A65-4937-8CF0-64CDFD4224A4}" destId="{8DE73727-20C5-4854-A6B9-943D9F24EE6A}"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F18B5E-416A-4FCF-A370-C30B2D15B9D4}"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8A1CECEF-37EA-48A5-89B7-81079BA503A1}">
      <dgm:prSet phldrT="[Text]"/>
      <dgm:spPr/>
      <dgm:t>
        <a:bodyPr/>
        <a:lstStyle/>
        <a:p>
          <a:r>
            <a:rPr lang="en-US" dirty="0" smtClean="0"/>
            <a:t>Cross-lingual alignment</a:t>
          </a:r>
          <a:endParaRPr lang="en-US" dirty="0"/>
        </a:p>
      </dgm:t>
    </dgm:pt>
    <dgm:pt modelId="{1C96C4B8-F74A-4BFD-8A7D-1281C30CA2FD}" type="parTrans" cxnId="{F29E7276-F7A8-49F8-9E2D-9FBFE5A8E46C}">
      <dgm:prSet/>
      <dgm:spPr/>
      <dgm:t>
        <a:bodyPr/>
        <a:lstStyle/>
        <a:p>
          <a:endParaRPr lang="en-US"/>
        </a:p>
      </dgm:t>
    </dgm:pt>
    <dgm:pt modelId="{650389E1-ADCD-4253-A016-DE15CBA36B85}" type="sibTrans" cxnId="{F29E7276-F7A8-49F8-9E2D-9FBFE5A8E46C}">
      <dgm:prSet/>
      <dgm:spPr/>
      <dgm:t>
        <a:bodyPr/>
        <a:lstStyle/>
        <a:p>
          <a:endParaRPr lang="en-US"/>
        </a:p>
      </dgm:t>
    </dgm:pt>
    <dgm:pt modelId="{24C96269-B3C0-4EBA-B485-A4DC42C3ED1A}">
      <dgm:prSet phldrT="[Text]" custT="1"/>
      <dgm:spPr/>
      <dgm:t>
        <a:bodyPr/>
        <a:lstStyle/>
        <a:p>
          <a:r>
            <a:rPr lang="en-US" sz="2000" dirty="0" smtClean="0"/>
            <a:t>Alignment for</a:t>
          </a:r>
        </a:p>
        <a:p>
          <a:r>
            <a:rPr lang="en-US" sz="2000" dirty="0" smtClean="0"/>
            <a:t>NL[i]</a:t>
          </a:r>
          <a:endParaRPr lang="en-US" sz="2000" dirty="0"/>
        </a:p>
      </dgm:t>
    </dgm:pt>
    <dgm:pt modelId="{D683E93F-2A10-4D03-A084-00DC3027DAAB}" type="parTrans" cxnId="{695C3176-5A89-496D-AE4C-B95ADA9F1EB7}">
      <dgm:prSet/>
      <dgm:spPr/>
      <dgm:t>
        <a:bodyPr/>
        <a:lstStyle/>
        <a:p>
          <a:endParaRPr lang="en-US"/>
        </a:p>
      </dgm:t>
    </dgm:pt>
    <dgm:pt modelId="{89C137E2-F872-444C-9E8C-8EC507CBC5C5}" type="sibTrans" cxnId="{695C3176-5A89-496D-AE4C-B95ADA9F1EB7}">
      <dgm:prSet/>
      <dgm:spPr/>
      <dgm:t>
        <a:bodyPr/>
        <a:lstStyle/>
        <a:p>
          <a:endParaRPr lang="en-US"/>
        </a:p>
      </dgm:t>
    </dgm:pt>
    <dgm:pt modelId="{3AEFBEB5-C354-47E1-91A1-8A8CF3B2E381}">
      <dgm:prSet phldrT="[Text]"/>
      <dgm:spPr/>
      <dgm:t>
        <a:bodyPr/>
        <a:lstStyle/>
        <a:p>
          <a:r>
            <a:rPr lang="en-US" dirty="0" smtClean="0"/>
            <a:t>NL[i] sentences expressed in L0</a:t>
          </a:r>
        </a:p>
      </dgm:t>
    </dgm:pt>
    <dgm:pt modelId="{03B22830-5348-4A0C-B067-57713CBE27F1}" type="parTrans" cxnId="{F0E2D919-41A4-46CC-82D7-E3C57B3A527E}">
      <dgm:prSet/>
      <dgm:spPr>
        <a:scene3d>
          <a:camera prst="orthographicFront">
            <a:rot lat="0" lon="0" rev="10800000"/>
          </a:camera>
          <a:lightRig rig="threePt" dir="t"/>
        </a:scene3d>
      </dgm:spPr>
      <dgm:t>
        <a:bodyPr/>
        <a:lstStyle/>
        <a:p>
          <a:endParaRPr lang="en-US"/>
        </a:p>
      </dgm:t>
    </dgm:pt>
    <dgm:pt modelId="{85AB6367-5A09-420E-9A41-F5293E174143}" type="sibTrans" cxnId="{F0E2D919-41A4-46CC-82D7-E3C57B3A527E}">
      <dgm:prSet/>
      <dgm:spPr/>
      <dgm:t>
        <a:bodyPr/>
        <a:lstStyle/>
        <a:p>
          <a:endParaRPr lang="en-US"/>
        </a:p>
      </dgm:t>
    </dgm:pt>
    <dgm:pt modelId="{C393B073-2810-4D39-85EA-2416AD7A40F2}">
      <dgm:prSet phldrT="[Text]" custT="1"/>
      <dgm:spPr/>
      <dgm:t>
        <a:bodyPr/>
        <a:lstStyle/>
        <a:p>
          <a:r>
            <a:rPr lang="en-US" sz="2000" dirty="0" smtClean="0"/>
            <a:t>NL[i] sentences</a:t>
          </a:r>
        </a:p>
      </dgm:t>
    </dgm:pt>
    <dgm:pt modelId="{99CAB2B3-A600-435B-84A6-B90F37021FA8}" type="parTrans" cxnId="{B3E93E1B-4FE0-4ACD-86E1-F9EE45AEBBA1}">
      <dgm:prSet/>
      <dgm:spPr>
        <a:scene3d>
          <a:camera prst="orthographicFront">
            <a:rot lat="0" lon="0" rev="10800000"/>
          </a:camera>
          <a:lightRig rig="threePt" dir="t"/>
        </a:scene3d>
      </dgm:spPr>
      <dgm:t>
        <a:bodyPr/>
        <a:lstStyle/>
        <a:p>
          <a:endParaRPr lang="en-US"/>
        </a:p>
      </dgm:t>
    </dgm:pt>
    <dgm:pt modelId="{99D291EE-5DC8-4251-A087-91C26E83EB7E}" type="sibTrans" cxnId="{B3E93E1B-4FE0-4ACD-86E1-F9EE45AEBBA1}">
      <dgm:prSet/>
      <dgm:spPr/>
      <dgm:t>
        <a:bodyPr/>
        <a:lstStyle/>
        <a:p>
          <a:endParaRPr lang="en-US"/>
        </a:p>
      </dgm:t>
    </dgm:pt>
    <dgm:pt modelId="{5868E32C-8E5A-4775-B9A6-14FC11A9F10C}" type="pres">
      <dgm:prSet presAssocID="{30F18B5E-416A-4FCF-A370-C30B2D15B9D4}" presName="Name0" presStyleCnt="0">
        <dgm:presLayoutVars>
          <dgm:chMax val="1"/>
          <dgm:dir/>
          <dgm:animLvl val="ctr"/>
          <dgm:resizeHandles val="exact"/>
        </dgm:presLayoutVars>
      </dgm:prSet>
      <dgm:spPr/>
      <dgm:t>
        <a:bodyPr/>
        <a:lstStyle/>
        <a:p>
          <a:endParaRPr lang="en-US"/>
        </a:p>
      </dgm:t>
    </dgm:pt>
    <dgm:pt modelId="{06680B15-B243-43BF-AF2B-109AC1507768}" type="pres">
      <dgm:prSet presAssocID="{8A1CECEF-37EA-48A5-89B7-81079BA503A1}" presName="centerShape" presStyleLbl="node0" presStyleIdx="0" presStyleCnt="1" custLinFactNeighborX="-2057" custLinFactNeighborY="-16639"/>
      <dgm:spPr/>
      <dgm:t>
        <a:bodyPr/>
        <a:lstStyle/>
        <a:p>
          <a:endParaRPr lang="en-US"/>
        </a:p>
      </dgm:t>
    </dgm:pt>
    <dgm:pt modelId="{5C00DFFC-3993-4DE4-AB11-4E970E8CB1AC}" type="pres">
      <dgm:prSet presAssocID="{D683E93F-2A10-4D03-A084-00DC3027DAAB}" presName="parTrans" presStyleLbl="sibTrans2D1" presStyleIdx="0" presStyleCnt="3"/>
      <dgm:spPr/>
      <dgm:t>
        <a:bodyPr/>
        <a:lstStyle/>
        <a:p>
          <a:endParaRPr lang="en-US"/>
        </a:p>
      </dgm:t>
    </dgm:pt>
    <dgm:pt modelId="{379BDBC4-8BC0-4D88-9C9F-A9131E7C2E9F}" type="pres">
      <dgm:prSet presAssocID="{D683E93F-2A10-4D03-A084-00DC3027DAAB}" presName="connectorText" presStyleLbl="sibTrans2D1" presStyleIdx="0" presStyleCnt="3"/>
      <dgm:spPr/>
      <dgm:t>
        <a:bodyPr/>
        <a:lstStyle/>
        <a:p>
          <a:endParaRPr lang="en-US"/>
        </a:p>
      </dgm:t>
    </dgm:pt>
    <dgm:pt modelId="{11391C76-405D-4EB8-AB37-99BF5F3163A8}" type="pres">
      <dgm:prSet presAssocID="{24C96269-B3C0-4EBA-B485-A4DC42C3ED1A}" presName="node" presStyleLbl="node1" presStyleIdx="0" presStyleCnt="3" custScaleX="150694" custScaleY="150694" custRadScaleRad="148253" custRadScaleInc="127859">
        <dgm:presLayoutVars>
          <dgm:bulletEnabled val="1"/>
        </dgm:presLayoutVars>
      </dgm:prSet>
      <dgm:spPr/>
      <dgm:t>
        <a:bodyPr/>
        <a:lstStyle/>
        <a:p>
          <a:endParaRPr lang="en-US"/>
        </a:p>
      </dgm:t>
    </dgm:pt>
    <dgm:pt modelId="{8E6E97A2-A42B-4A23-82AF-70E543A83C79}" type="pres">
      <dgm:prSet presAssocID="{03B22830-5348-4A0C-B067-57713CBE27F1}" presName="parTrans" presStyleLbl="sibTrans2D1" presStyleIdx="1" presStyleCnt="3"/>
      <dgm:spPr/>
      <dgm:t>
        <a:bodyPr/>
        <a:lstStyle/>
        <a:p>
          <a:endParaRPr lang="en-US"/>
        </a:p>
      </dgm:t>
    </dgm:pt>
    <dgm:pt modelId="{9F6D3A2A-0D6B-4358-84A0-E72FC821B12A}" type="pres">
      <dgm:prSet presAssocID="{03B22830-5348-4A0C-B067-57713CBE27F1}" presName="connectorText" presStyleLbl="sibTrans2D1" presStyleIdx="1" presStyleCnt="3"/>
      <dgm:spPr/>
      <dgm:t>
        <a:bodyPr/>
        <a:lstStyle/>
        <a:p>
          <a:endParaRPr lang="en-US"/>
        </a:p>
      </dgm:t>
    </dgm:pt>
    <dgm:pt modelId="{F76701B1-A15A-4D38-BE5D-DD29D7E9E7C1}" type="pres">
      <dgm:prSet presAssocID="{3AEFBEB5-C354-47E1-91A1-8A8CF3B2E381}" presName="node" presStyleLbl="node1" presStyleIdx="1" presStyleCnt="3" custScaleX="145625" custScaleY="145625" custRadScaleRad="116269" custRadScaleInc="229516">
        <dgm:presLayoutVars>
          <dgm:bulletEnabled val="1"/>
        </dgm:presLayoutVars>
      </dgm:prSet>
      <dgm:spPr/>
      <dgm:t>
        <a:bodyPr/>
        <a:lstStyle/>
        <a:p>
          <a:endParaRPr lang="en-US"/>
        </a:p>
      </dgm:t>
    </dgm:pt>
    <dgm:pt modelId="{541BE045-DDAB-4077-8D89-C7942B04E22B}" type="pres">
      <dgm:prSet presAssocID="{99CAB2B3-A600-435B-84A6-B90F37021FA8}" presName="parTrans" presStyleLbl="sibTrans2D1" presStyleIdx="2" presStyleCnt="3"/>
      <dgm:spPr/>
      <dgm:t>
        <a:bodyPr/>
        <a:lstStyle/>
        <a:p>
          <a:endParaRPr lang="en-US"/>
        </a:p>
      </dgm:t>
    </dgm:pt>
    <dgm:pt modelId="{93DE6DE1-57FC-42A5-8FA5-2491097A0036}" type="pres">
      <dgm:prSet presAssocID="{99CAB2B3-A600-435B-84A6-B90F37021FA8}" presName="connectorText" presStyleLbl="sibTrans2D1" presStyleIdx="2" presStyleCnt="3"/>
      <dgm:spPr/>
      <dgm:t>
        <a:bodyPr/>
        <a:lstStyle/>
        <a:p>
          <a:endParaRPr lang="en-US"/>
        </a:p>
      </dgm:t>
    </dgm:pt>
    <dgm:pt modelId="{15B8CCA5-1ECC-438C-9CCF-CD43DC29F540}" type="pres">
      <dgm:prSet presAssocID="{C393B073-2810-4D39-85EA-2416AD7A40F2}" presName="node" presStyleLbl="node1" presStyleIdx="2" presStyleCnt="3" custScaleX="135724" custScaleY="135724" custRadScaleRad="147176" custRadScaleInc="112971">
        <dgm:presLayoutVars>
          <dgm:bulletEnabled val="1"/>
        </dgm:presLayoutVars>
      </dgm:prSet>
      <dgm:spPr/>
      <dgm:t>
        <a:bodyPr/>
        <a:lstStyle/>
        <a:p>
          <a:endParaRPr lang="en-US"/>
        </a:p>
      </dgm:t>
    </dgm:pt>
  </dgm:ptLst>
  <dgm:cxnLst>
    <dgm:cxn modelId="{14CB6F00-B52E-4829-9AA8-9868CABA4A19}" type="presOf" srcId="{C393B073-2810-4D39-85EA-2416AD7A40F2}" destId="{15B8CCA5-1ECC-438C-9CCF-CD43DC29F540}" srcOrd="0" destOrd="0" presId="urn:microsoft.com/office/officeart/2005/8/layout/radial5"/>
    <dgm:cxn modelId="{03E4C598-98A0-4434-8492-F2C02FFDDEC7}" type="presOf" srcId="{03B22830-5348-4A0C-B067-57713CBE27F1}" destId="{9F6D3A2A-0D6B-4358-84A0-E72FC821B12A}" srcOrd="1" destOrd="0" presId="urn:microsoft.com/office/officeart/2005/8/layout/radial5"/>
    <dgm:cxn modelId="{82069979-E38C-4561-B79E-762BE2E89C77}" type="presOf" srcId="{8A1CECEF-37EA-48A5-89B7-81079BA503A1}" destId="{06680B15-B243-43BF-AF2B-109AC1507768}" srcOrd="0" destOrd="0" presId="urn:microsoft.com/office/officeart/2005/8/layout/radial5"/>
    <dgm:cxn modelId="{EC77AC7F-AA41-4ED4-AA1A-BE90AB36DAA0}" type="presOf" srcId="{D683E93F-2A10-4D03-A084-00DC3027DAAB}" destId="{5C00DFFC-3993-4DE4-AB11-4E970E8CB1AC}" srcOrd="0" destOrd="0" presId="urn:microsoft.com/office/officeart/2005/8/layout/radial5"/>
    <dgm:cxn modelId="{B3E93E1B-4FE0-4ACD-86E1-F9EE45AEBBA1}" srcId="{8A1CECEF-37EA-48A5-89B7-81079BA503A1}" destId="{C393B073-2810-4D39-85EA-2416AD7A40F2}" srcOrd="2" destOrd="0" parTransId="{99CAB2B3-A600-435B-84A6-B90F37021FA8}" sibTransId="{99D291EE-5DC8-4251-A087-91C26E83EB7E}"/>
    <dgm:cxn modelId="{F29E7276-F7A8-49F8-9E2D-9FBFE5A8E46C}" srcId="{30F18B5E-416A-4FCF-A370-C30B2D15B9D4}" destId="{8A1CECEF-37EA-48A5-89B7-81079BA503A1}" srcOrd="0" destOrd="0" parTransId="{1C96C4B8-F74A-4BFD-8A7D-1281C30CA2FD}" sibTransId="{650389E1-ADCD-4253-A016-DE15CBA36B85}"/>
    <dgm:cxn modelId="{CC711272-6847-408D-8CA9-FA0C5A99A4A7}" type="presOf" srcId="{30F18B5E-416A-4FCF-A370-C30B2D15B9D4}" destId="{5868E32C-8E5A-4775-B9A6-14FC11A9F10C}" srcOrd="0" destOrd="0" presId="urn:microsoft.com/office/officeart/2005/8/layout/radial5"/>
    <dgm:cxn modelId="{D2BEEF7F-D266-42F8-9F4F-C36BD3C22612}" type="presOf" srcId="{24C96269-B3C0-4EBA-B485-A4DC42C3ED1A}" destId="{11391C76-405D-4EB8-AB37-99BF5F3163A8}" srcOrd="0" destOrd="0" presId="urn:microsoft.com/office/officeart/2005/8/layout/radial5"/>
    <dgm:cxn modelId="{695C3176-5A89-496D-AE4C-B95ADA9F1EB7}" srcId="{8A1CECEF-37EA-48A5-89B7-81079BA503A1}" destId="{24C96269-B3C0-4EBA-B485-A4DC42C3ED1A}" srcOrd="0" destOrd="0" parTransId="{D683E93F-2A10-4D03-A084-00DC3027DAAB}" sibTransId="{89C137E2-F872-444C-9E8C-8EC507CBC5C5}"/>
    <dgm:cxn modelId="{E6BE2235-98C9-4CE4-960A-266FDC5513F3}" type="presOf" srcId="{99CAB2B3-A600-435B-84A6-B90F37021FA8}" destId="{93DE6DE1-57FC-42A5-8FA5-2491097A0036}" srcOrd="1" destOrd="0" presId="urn:microsoft.com/office/officeart/2005/8/layout/radial5"/>
    <dgm:cxn modelId="{289D7F96-9300-4519-BBEB-AD7B58105110}" type="presOf" srcId="{99CAB2B3-A600-435B-84A6-B90F37021FA8}" destId="{541BE045-DDAB-4077-8D89-C7942B04E22B}" srcOrd="0" destOrd="0" presId="urn:microsoft.com/office/officeart/2005/8/layout/radial5"/>
    <dgm:cxn modelId="{D3EB92AC-E7C5-47D6-AA34-CE4C4D70F2ED}" type="presOf" srcId="{03B22830-5348-4A0C-B067-57713CBE27F1}" destId="{8E6E97A2-A42B-4A23-82AF-70E543A83C79}" srcOrd="0" destOrd="0" presId="urn:microsoft.com/office/officeart/2005/8/layout/radial5"/>
    <dgm:cxn modelId="{EDBE5000-F028-4292-87EA-B6173AF5F2F2}" type="presOf" srcId="{D683E93F-2A10-4D03-A084-00DC3027DAAB}" destId="{379BDBC4-8BC0-4D88-9C9F-A9131E7C2E9F}" srcOrd="1" destOrd="0" presId="urn:microsoft.com/office/officeart/2005/8/layout/radial5"/>
    <dgm:cxn modelId="{F0E2D919-41A4-46CC-82D7-E3C57B3A527E}" srcId="{8A1CECEF-37EA-48A5-89B7-81079BA503A1}" destId="{3AEFBEB5-C354-47E1-91A1-8A8CF3B2E381}" srcOrd="1" destOrd="0" parTransId="{03B22830-5348-4A0C-B067-57713CBE27F1}" sibTransId="{85AB6367-5A09-420E-9A41-F5293E174143}"/>
    <dgm:cxn modelId="{B8C546D9-4935-4863-8A90-3E27C858F1D6}" type="presOf" srcId="{3AEFBEB5-C354-47E1-91A1-8A8CF3B2E381}" destId="{F76701B1-A15A-4D38-BE5D-DD29D7E9E7C1}" srcOrd="0" destOrd="0" presId="urn:microsoft.com/office/officeart/2005/8/layout/radial5"/>
    <dgm:cxn modelId="{78B35A98-102F-4844-8B75-48C19252BB3B}" type="presParOf" srcId="{5868E32C-8E5A-4775-B9A6-14FC11A9F10C}" destId="{06680B15-B243-43BF-AF2B-109AC1507768}" srcOrd="0" destOrd="0" presId="urn:microsoft.com/office/officeart/2005/8/layout/radial5"/>
    <dgm:cxn modelId="{245C0727-96B3-4C16-ADB1-A8032489E0C7}" type="presParOf" srcId="{5868E32C-8E5A-4775-B9A6-14FC11A9F10C}" destId="{5C00DFFC-3993-4DE4-AB11-4E970E8CB1AC}" srcOrd="1" destOrd="0" presId="urn:microsoft.com/office/officeart/2005/8/layout/radial5"/>
    <dgm:cxn modelId="{2F7F183A-E501-4192-997C-7F8C8A1D5856}" type="presParOf" srcId="{5C00DFFC-3993-4DE4-AB11-4E970E8CB1AC}" destId="{379BDBC4-8BC0-4D88-9C9F-A9131E7C2E9F}" srcOrd="0" destOrd="0" presId="urn:microsoft.com/office/officeart/2005/8/layout/radial5"/>
    <dgm:cxn modelId="{634D6648-3213-4437-80B4-C59623F473AB}" type="presParOf" srcId="{5868E32C-8E5A-4775-B9A6-14FC11A9F10C}" destId="{11391C76-405D-4EB8-AB37-99BF5F3163A8}" srcOrd="2" destOrd="0" presId="urn:microsoft.com/office/officeart/2005/8/layout/radial5"/>
    <dgm:cxn modelId="{A5F06F54-66AB-40FD-A8C9-6C082B247D47}" type="presParOf" srcId="{5868E32C-8E5A-4775-B9A6-14FC11A9F10C}" destId="{8E6E97A2-A42B-4A23-82AF-70E543A83C79}" srcOrd="3" destOrd="0" presId="urn:microsoft.com/office/officeart/2005/8/layout/radial5"/>
    <dgm:cxn modelId="{FE5DA3F8-55AC-4DA8-980C-0C919B20FD1E}" type="presParOf" srcId="{8E6E97A2-A42B-4A23-82AF-70E543A83C79}" destId="{9F6D3A2A-0D6B-4358-84A0-E72FC821B12A}" srcOrd="0" destOrd="0" presId="urn:microsoft.com/office/officeart/2005/8/layout/radial5"/>
    <dgm:cxn modelId="{3F4FF420-2EF2-4241-967B-E57C7871091E}" type="presParOf" srcId="{5868E32C-8E5A-4775-B9A6-14FC11A9F10C}" destId="{F76701B1-A15A-4D38-BE5D-DD29D7E9E7C1}" srcOrd="4" destOrd="0" presId="urn:microsoft.com/office/officeart/2005/8/layout/radial5"/>
    <dgm:cxn modelId="{D3BD2F46-BF65-4BC8-8AEA-2BAC4AC7C179}" type="presParOf" srcId="{5868E32C-8E5A-4775-B9A6-14FC11A9F10C}" destId="{541BE045-DDAB-4077-8D89-C7942B04E22B}" srcOrd="5" destOrd="0" presId="urn:microsoft.com/office/officeart/2005/8/layout/radial5"/>
    <dgm:cxn modelId="{046D1D0E-CAB6-471C-890B-578B0F5B833F}" type="presParOf" srcId="{541BE045-DDAB-4077-8D89-C7942B04E22B}" destId="{93DE6DE1-57FC-42A5-8FA5-2491097A0036}" srcOrd="0" destOrd="0" presId="urn:microsoft.com/office/officeart/2005/8/layout/radial5"/>
    <dgm:cxn modelId="{C5B2CE7B-E4F3-47FB-AF4A-AA7EAA9C25F7}" type="presParOf" srcId="{5868E32C-8E5A-4775-B9A6-14FC11A9F10C}" destId="{15B8CCA5-1ECC-438C-9CCF-CD43DC29F540}"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65EF71-DF0D-447C-930D-344516B17FC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09B1961-ADE6-4C76-9D75-17AC05573974}">
      <dgm:prSet phldrT="[Text]"/>
      <dgm:spPr/>
      <dgm:t>
        <a:bodyPr/>
        <a:lstStyle/>
        <a:p>
          <a:r>
            <a:rPr lang="en-US" dirty="0" smtClean="0"/>
            <a:t>CUT</a:t>
          </a:r>
          <a:endParaRPr lang="en-US" dirty="0"/>
        </a:p>
      </dgm:t>
    </dgm:pt>
    <dgm:pt modelId="{CC592CB4-4930-422A-BEFD-FE85B42011E3}" type="parTrans" cxnId="{46D9DABA-A97C-4417-8B1C-1180416163AA}">
      <dgm:prSet/>
      <dgm:spPr/>
      <dgm:t>
        <a:bodyPr/>
        <a:lstStyle/>
        <a:p>
          <a:endParaRPr lang="en-US"/>
        </a:p>
      </dgm:t>
    </dgm:pt>
    <dgm:pt modelId="{D89A1E35-8B60-4DB7-A525-43EE574D4FA0}" type="sibTrans" cxnId="{46D9DABA-A97C-4417-8B1C-1180416163AA}">
      <dgm:prSet/>
      <dgm:spPr/>
      <dgm:t>
        <a:bodyPr/>
        <a:lstStyle/>
        <a:p>
          <a:endParaRPr lang="en-US"/>
        </a:p>
      </dgm:t>
    </dgm:pt>
    <dgm:pt modelId="{B7FF29A5-3FC5-437D-B5F5-E31CF7380E9E}">
      <dgm:prSet phldrT="[Text]"/>
      <dgm:spPr/>
      <dgm:t>
        <a:bodyPr/>
        <a:lstStyle/>
        <a:p>
          <a:r>
            <a:rPr lang="en-US" dirty="0" smtClean="0"/>
            <a:t>line segment</a:t>
          </a:r>
          <a:endParaRPr lang="en-US" dirty="0"/>
        </a:p>
      </dgm:t>
    </dgm:pt>
    <dgm:pt modelId="{2DADD4FB-1717-43C7-BE35-49D655938732}" type="parTrans" cxnId="{7E012E46-E2DE-4575-8962-987FAC6CD421}">
      <dgm:prSet/>
      <dgm:spPr/>
      <dgm:t>
        <a:bodyPr/>
        <a:lstStyle/>
        <a:p>
          <a:endParaRPr lang="en-US"/>
        </a:p>
      </dgm:t>
    </dgm:pt>
    <dgm:pt modelId="{7971D526-E22B-4918-A3C3-DC9F5EF11E70}" type="sibTrans" cxnId="{7E012E46-E2DE-4575-8962-987FAC6CD421}">
      <dgm:prSet/>
      <dgm:spPr/>
      <dgm:t>
        <a:bodyPr/>
        <a:lstStyle/>
        <a:p>
          <a:endParaRPr lang="en-US"/>
        </a:p>
      </dgm:t>
    </dgm:pt>
    <dgm:pt modelId="{4DA83F26-0957-4E7E-BE43-5EC46D0634EC}">
      <dgm:prSet phldrT="[Text]"/>
      <dgm:spPr/>
      <dgm:t>
        <a:bodyPr/>
        <a:lstStyle/>
        <a:p>
          <a:r>
            <a:rPr lang="en-US" dirty="0" smtClean="0"/>
            <a:t>length</a:t>
          </a:r>
          <a:endParaRPr lang="en-US" dirty="0"/>
        </a:p>
      </dgm:t>
    </dgm:pt>
    <dgm:pt modelId="{E2405F19-CC64-43D1-BC88-411C81AFD140}" type="parTrans" cxnId="{A45515E4-22C7-43DE-8F38-48D2320E412B}">
      <dgm:prSet/>
      <dgm:spPr/>
      <dgm:t>
        <a:bodyPr/>
        <a:lstStyle/>
        <a:p>
          <a:endParaRPr lang="en-US"/>
        </a:p>
      </dgm:t>
    </dgm:pt>
    <dgm:pt modelId="{07937A67-316E-4223-8ED7-D023F58CC1B0}" type="sibTrans" cxnId="{A45515E4-22C7-43DE-8F38-48D2320E412B}">
      <dgm:prSet/>
      <dgm:spPr/>
      <dgm:t>
        <a:bodyPr/>
        <a:lstStyle/>
        <a:p>
          <a:endParaRPr lang="en-US"/>
        </a:p>
      </dgm:t>
    </dgm:pt>
    <dgm:pt modelId="{2FD0CD96-4531-4540-AEEC-FDD31C3078CF}">
      <dgm:prSet phldrT="[Text]"/>
      <dgm:spPr/>
      <dgm:t>
        <a:bodyPr/>
        <a:lstStyle/>
        <a:p>
          <a:r>
            <a:rPr lang="en-US" dirty="0" smtClean="0"/>
            <a:t>POINT DOUBLET</a:t>
          </a:r>
          <a:endParaRPr lang="en-US" dirty="0"/>
        </a:p>
      </dgm:t>
    </dgm:pt>
    <dgm:pt modelId="{945C910F-2EE1-4C4D-B752-FD8B63248192}" type="parTrans" cxnId="{BAB8E8BC-B9C1-46BD-895A-8698F67B740C}">
      <dgm:prSet/>
      <dgm:spPr/>
      <dgm:t>
        <a:bodyPr/>
        <a:lstStyle/>
        <a:p>
          <a:endParaRPr lang="en-US"/>
        </a:p>
      </dgm:t>
    </dgm:pt>
    <dgm:pt modelId="{8CAAFD0D-B78B-4320-A579-4FF56A8AAF62}" type="sibTrans" cxnId="{BAB8E8BC-B9C1-46BD-895A-8698F67B740C}">
      <dgm:prSet/>
      <dgm:spPr/>
      <dgm:t>
        <a:bodyPr/>
        <a:lstStyle/>
        <a:p>
          <a:endParaRPr lang="en-US"/>
        </a:p>
      </dgm:t>
    </dgm:pt>
    <dgm:pt modelId="{902BACFB-A501-4AA5-A9CB-A188C6E88635}">
      <dgm:prSet phldrT="[Text]"/>
      <dgm:spPr/>
      <dgm:t>
        <a:bodyPr/>
        <a:lstStyle/>
        <a:p>
          <a:r>
            <a:rPr lang="en-US" dirty="0" smtClean="0"/>
            <a:t>from</a:t>
          </a:r>
          <a:endParaRPr lang="en-US" dirty="0"/>
        </a:p>
      </dgm:t>
    </dgm:pt>
    <dgm:pt modelId="{28518B9B-98AD-41B7-9B60-1C7703AAB84E}" type="parTrans" cxnId="{E66138C4-B290-4836-8DFA-AE9B7B2501D2}">
      <dgm:prSet/>
      <dgm:spPr/>
      <dgm:t>
        <a:bodyPr/>
        <a:lstStyle/>
        <a:p>
          <a:endParaRPr lang="en-US"/>
        </a:p>
      </dgm:t>
    </dgm:pt>
    <dgm:pt modelId="{D9D6212C-4E4A-492D-A6D2-FB6939B191B8}" type="sibTrans" cxnId="{E66138C4-B290-4836-8DFA-AE9B7B2501D2}">
      <dgm:prSet/>
      <dgm:spPr/>
      <dgm:t>
        <a:bodyPr/>
        <a:lstStyle/>
        <a:p>
          <a:endParaRPr lang="en-US"/>
        </a:p>
      </dgm:t>
    </dgm:pt>
    <dgm:pt modelId="{E89392CB-94CC-42BB-8247-ACDD89F0819E}">
      <dgm:prSet phldrT="[Text]"/>
      <dgm:spPr/>
      <dgm:t>
        <a:bodyPr/>
        <a:lstStyle/>
        <a:p>
          <a:r>
            <a:rPr lang="en-US" dirty="0" smtClean="0"/>
            <a:t>ray</a:t>
          </a:r>
          <a:endParaRPr lang="en-US" dirty="0"/>
        </a:p>
      </dgm:t>
    </dgm:pt>
    <dgm:pt modelId="{B49AB72F-864B-4403-9825-389C219E30E7}" type="parTrans" cxnId="{3E9417A8-BB89-401C-BC81-46C6849AD9EE}">
      <dgm:prSet/>
      <dgm:spPr/>
      <dgm:t>
        <a:bodyPr/>
        <a:lstStyle/>
        <a:p>
          <a:endParaRPr lang="en-US"/>
        </a:p>
      </dgm:t>
    </dgm:pt>
    <dgm:pt modelId="{73863519-7CF3-48E6-B3E6-B8525E598D6F}" type="sibTrans" cxnId="{3E9417A8-BB89-401C-BC81-46C6849AD9EE}">
      <dgm:prSet/>
      <dgm:spPr/>
      <dgm:t>
        <a:bodyPr/>
        <a:lstStyle/>
        <a:p>
          <a:endParaRPr lang="en-US"/>
        </a:p>
      </dgm:t>
    </dgm:pt>
    <dgm:pt modelId="{3E4A1DE4-AF8D-42B7-A5B2-DA8605F4E227}">
      <dgm:prSet phldrT="[Text]"/>
      <dgm:spPr/>
      <dgm:t>
        <a:bodyPr/>
        <a:lstStyle/>
        <a:p>
          <a:r>
            <a:rPr lang="en-US" dirty="0" smtClean="0"/>
            <a:t>POINT DOUBLET</a:t>
          </a:r>
          <a:endParaRPr lang="en-US" dirty="0"/>
        </a:p>
      </dgm:t>
    </dgm:pt>
    <dgm:pt modelId="{6FCAE4ED-6321-4634-BE45-93528934F9E4}" type="parTrans" cxnId="{621A950D-B7E3-421E-ABED-C28A0F7FBC3B}">
      <dgm:prSet/>
      <dgm:spPr/>
      <dgm:t>
        <a:bodyPr/>
        <a:lstStyle/>
        <a:p>
          <a:endParaRPr lang="en-US"/>
        </a:p>
      </dgm:t>
    </dgm:pt>
    <dgm:pt modelId="{11454C82-35A5-4602-B62C-4DFE449268D3}" type="sibTrans" cxnId="{621A950D-B7E3-421E-ABED-C28A0F7FBC3B}">
      <dgm:prSet/>
      <dgm:spPr/>
      <dgm:t>
        <a:bodyPr/>
        <a:lstStyle/>
        <a:p>
          <a:endParaRPr lang="en-US"/>
        </a:p>
      </dgm:t>
    </dgm:pt>
    <dgm:pt modelId="{F0E448CB-E584-425E-88C8-BB763FF5357F}">
      <dgm:prSet phldrT="[Text]"/>
      <dgm:spPr/>
      <dgm:t>
        <a:bodyPr/>
        <a:lstStyle/>
        <a:p>
          <a:r>
            <a:rPr lang="en-US" dirty="0" smtClean="0"/>
            <a:t>REAL</a:t>
          </a:r>
          <a:endParaRPr lang="en-US" dirty="0"/>
        </a:p>
      </dgm:t>
    </dgm:pt>
    <dgm:pt modelId="{7E526A79-1E2A-4BD9-8139-991378F01AC1}" type="parTrans" cxnId="{2670ED66-1BAA-4214-91A2-5BCC0DD9D4C4}">
      <dgm:prSet/>
      <dgm:spPr/>
      <dgm:t>
        <a:bodyPr/>
        <a:lstStyle/>
        <a:p>
          <a:endParaRPr lang="en-US"/>
        </a:p>
      </dgm:t>
    </dgm:pt>
    <dgm:pt modelId="{32734535-8CCE-44CE-831A-3419D8CF0DB0}" type="sibTrans" cxnId="{2670ED66-1BAA-4214-91A2-5BCC0DD9D4C4}">
      <dgm:prSet/>
      <dgm:spPr/>
      <dgm:t>
        <a:bodyPr/>
        <a:lstStyle/>
        <a:p>
          <a:endParaRPr lang="en-US"/>
        </a:p>
      </dgm:t>
    </dgm:pt>
    <dgm:pt modelId="{BCF7D98B-15F6-4F23-8E1A-FE43F4B9982C}">
      <dgm:prSet phldrT="[Text]"/>
      <dgm:spPr/>
      <dgm:t>
        <a:bodyPr/>
        <a:lstStyle/>
        <a:p>
          <a:r>
            <a:rPr lang="en-US" smtClean="0"/>
            <a:t>command</a:t>
          </a:r>
          <a:endParaRPr lang="en-US" dirty="0"/>
        </a:p>
      </dgm:t>
    </dgm:pt>
    <dgm:pt modelId="{F090B87A-2525-4E7D-9CA0-36766E8FA60C}" type="parTrans" cxnId="{DB43F825-B3FB-45D5-A346-75CC324CD570}">
      <dgm:prSet/>
      <dgm:spPr/>
      <dgm:t>
        <a:bodyPr/>
        <a:lstStyle/>
        <a:p>
          <a:endParaRPr lang="en-US"/>
        </a:p>
      </dgm:t>
    </dgm:pt>
    <dgm:pt modelId="{2DE347A5-DEA6-43BD-B942-2CEF44BA735E}" type="sibTrans" cxnId="{DB43F825-B3FB-45D5-A346-75CC324CD570}">
      <dgm:prSet/>
      <dgm:spPr/>
      <dgm:t>
        <a:bodyPr/>
        <a:lstStyle/>
        <a:p>
          <a:endParaRPr lang="en-US"/>
        </a:p>
      </dgm:t>
    </dgm:pt>
    <dgm:pt modelId="{8FA13197-328A-4E12-B446-F48C8AEC0922}">
      <dgm:prSet phldrT="[Text]"/>
      <dgm:spPr/>
      <dgm:t>
        <a:bodyPr/>
        <a:lstStyle/>
        <a:p>
          <a:r>
            <a:rPr lang="en-US" dirty="0" err="1" smtClean="0"/>
            <a:t>cuttable</a:t>
          </a:r>
          <a:r>
            <a:rPr lang="en-US" dirty="0" smtClean="0"/>
            <a:t> and properties</a:t>
          </a:r>
          <a:endParaRPr lang="en-US" dirty="0"/>
        </a:p>
      </dgm:t>
    </dgm:pt>
    <dgm:pt modelId="{41928BBE-71D6-48C5-A771-3B73A26CF015}" type="parTrans" cxnId="{34A542A3-9DE4-43B1-A030-D1D4048A398F}">
      <dgm:prSet/>
      <dgm:spPr/>
      <dgm:t>
        <a:bodyPr/>
        <a:lstStyle/>
        <a:p>
          <a:endParaRPr lang="en-US"/>
        </a:p>
      </dgm:t>
    </dgm:pt>
    <dgm:pt modelId="{D7027C70-B0A2-41B9-B068-AC29F9E87194}" type="sibTrans" cxnId="{34A542A3-9DE4-43B1-A030-D1D4048A398F}">
      <dgm:prSet/>
      <dgm:spPr/>
      <dgm:t>
        <a:bodyPr/>
        <a:lstStyle/>
        <a:p>
          <a:endParaRPr lang="en-US"/>
        </a:p>
      </dgm:t>
    </dgm:pt>
    <dgm:pt modelId="{3B389749-3A84-4AD7-9C94-A488CB784F23}">
      <dgm:prSet phldrT="[Text]"/>
      <dgm:spPr/>
      <dgm:t>
        <a:bodyPr/>
        <a:lstStyle/>
        <a:p>
          <a:r>
            <a:rPr lang="en-US" dirty="0" smtClean="0"/>
            <a:t>CM</a:t>
          </a:r>
          <a:endParaRPr lang="en-US" dirty="0"/>
        </a:p>
      </dgm:t>
    </dgm:pt>
    <dgm:pt modelId="{894B0281-2BCD-42E4-B2EE-1E68817D8D14}" type="parTrans" cxnId="{FD9519FC-B503-4015-B809-B135DDD235F7}">
      <dgm:prSet/>
      <dgm:spPr/>
      <dgm:t>
        <a:bodyPr/>
        <a:lstStyle/>
        <a:p>
          <a:endParaRPr lang="en-US"/>
        </a:p>
      </dgm:t>
    </dgm:pt>
    <dgm:pt modelId="{BAC4585C-8FCE-44A1-B31E-458B65737B61}" type="sibTrans" cxnId="{FD9519FC-B503-4015-B809-B135DDD235F7}">
      <dgm:prSet/>
      <dgm:spPr/>
      <dgm:t>
        <a:bodyPr/>
        <a:lstStyle/>
        <a:p>
          <a:endParaRPr lang="en-US"/>
        </a:p>
      </dgm:t>
    </dgm:pt>
    <dgm:pt modelId="{33A50E84-4E28-4D5C-855A-21F8C3FD3240}">
      <dgm:prSet phldrT="[Text]"/>
      <dgm:spPr/>
      <dgm:t>
        <a:bodyPr/>
        <a:lstStyle/>
        <a:p>
          <a:r>
            <a:rPr lang="en-US" dirty="0" smtClean="0"/>
            <a:t>LINE SEGMENT</a:t>
          </a:r>
          <a:endParaRPr lang="en-US" dirty="0"/>
        </a:p>
      </dgm:t>
    </dgm:pt>
    <dgm:pt modelId="{D6752EEA-6ED4-412E-A65B-3B88B6DD46C3}" type="parTrans" cxnId="{70DBF3B7-2137-473E-AF1E-A7312A07AD7B}">
      <dgm:prSet/>
      <dgm:spPr/>
      <dgm:t>
        <a:bodyPr/>
        <a:lstStyle/>
        <a:p>
          <a:endParaRPr lang="en-US"/>
        </a:p>
      </dgm:t>
    </dgm:pt>
    <dgm:pt modelId="{DE8BE8B0-39DD-4754-A6E4-3A4108E24F96}" type="sibTrans" cxnId="{70DBF3B7-2137-473E-AF1E-A7312A07AD7B}">
      <dgm:prSet/>
      <dgm:spPr/>
      <dgm:t>
        <a:bodyPr/>
        <a:lstStyle/>
        <a:p>
          <a:endParaRPr lang="en-US"/>
        </a:p>
      </dgm:t>
    </dgm:pt>
    <dgm:pt modelId="{FCFB23D1-F4DC-416F-95F4-651296DA2EF7}">
      <dgm:prSet phldrT="[Text]"/>
      <dgm:spPr/>
      <dgm:t>
        <a:bodyPr/>
        <a:lstStyle/>
        <a:p>
          <a:r>
            <a:rPr lang="en-US" dirty="0" smtClean="0"/>
            <a:t>FROM</a:t>
          </a:r>
          <a:endParaRPr lang="en-US" dirty="0"/>
        </a:p>
      </dgm:t>
    </dgm:pt>
    <dgm:pt modelId="{6FA77D39-4FB5-4097-9A10-9555074B447F}" type="parTrans" cxnId="{7382B1F8-809A-4BD9-90F2-5E12479EB00B}">
      <dgm:prSet/>
      <dgm:spPr/>
      <dgm:t>
        <a:bodyPr/>
        <a:lstStyle/>
        <a:p>
          <a:endParaRPr lang="en-US"/>
        </a:p>
      </dgm:t>
    </dgm:pt>
    <dgm:pt modelId="{BC30F300-00F9-40B7-9BAB-B776D4B2C7A8}" type="sibTrans" cxnId="{7382B1F8-809A-4BD9-90F2-5E12479EB00B}">
      <dgm:prSet/>
      <dgm:spPr/>
      <dgm:t>
        <a:bodyPr/>
        <a:lstStyle/>
        <a:p>
          <a:endParaRPr lang="en-US"/>
        </a:p>
      </dgm:t>
    </dgm:pt>
    <dgm:pt modelId="{EDE37403-854F-4DFF-9D2F-F47F5FA0C704}">
      <dgm:prSet phldrT="[Text]"/>
      <dgm:spPr/>
      <dgm:t>
        <a:bodyPr/>
        <a:lstStyle/>
        <a:p>
          <a:r>
            <a:rPr lang="en-US" dirty="0" smtClean="0"/>
            <a:t>RAY</a:t>
          </a:r>
          <a:endParaRPr lang="en-US" dirty="0"/>
        </a:p>
      </dgm:t>
    </dgm:pt>
    <dgm:pt modelId="{3381DD49-0DD3-4744-AF4F-76C6A75F95E2}" type="parTrans" cxnId="{9A0320B4-0A92-4892-B6F2-5FC995D1BC3C}">
      <dgm:prSet/>
      <dgm:spPr/>
      <dgm:t>
        <a:bodyPr/>
        <a:lstStyle/>
        <a:p>
          <a:endParaRPr lang="en-US"/>
        </a:p>
      </dgm:t>
    </dgm:pt>
    <dgm:pt modelId="{1AE9A443-822A-42F4-AFF5-3E9EA4177837}" type="sibTrans" cxnId="{9A0320B4-0A92-4892-B6F2-5FC995D1BC3C}">
      <dgm:prSet/>
      <dgm:spPr/>
      <dgm:t>
        <a:bodyPr/>
        <a:lstStyle/>
        <a:p>
          <a:endParaRPr lang="en-US"/>
        </a:p>
      </dgm:t>
    </dgm:pt>
    <dgm:pt modelId="{05245D77-C494-4A7C-AA86-274116C4BD1C}" type="pres">
      <dgm:prSet presAssocID="{1365EF71-DF0D-447C-930D-344516B17FC0}" presName="hierChild1" presStyleCnt="0">
        <dgm:presLayoutVars>
          <dgm:orgChart val="1"/>
          <dgm:chPref val="1"/>
          <dgm:dir/>
          <dgm:animOne val="branch"/>
          <dgm:animLvl val="lvl"/>
          <dgm:resizeHandles/>
        </dgm:presLayoutVars>
      </dgm:prSet>
      <dgm:spPr/>
      <dgm:t>
        <a:bodyPr/>
        <a:lstStyle/>
        <a:p>
          <a:endParaRPr lang="en-US"/>
        </a:p>
      </dgm:t>
    </dgm:pt>
    <dgm:pt modelId="{30967EA8-6C0E-4936-B521-55D58CB8399E}" type="pres">
      <dgm:prSet presAssocID="{BCF7D98B-15F6-4F23-8E1A-FE43F4B9982C}" presName="hierRoot1" presStyleCnt="0">
        <dgm:presLayoutVars>
          <dgm:hierBranch val="init"/>
        </dgm:presLayoutVars>
      </dgm:prSet>
      <dgm:spPr/>
    </dgm:pt>
    <dgm:pt modelId="{9A8FC30B-A7F6-4953-BEE5-9D33FE378FBE}" type="pres">
      <dgm:prSet presAssocID="{BCF7D98B-15F6-4F23-8E1A-FE43F4B9982C}" presName="rootComposite1" presStyleCnt="0"/>
      <dgm:spPr/>
    </dgm:pt>
    <dgm:pt modelId="{FA48BA09-80F9-43BB-A2D7-FE6D7BBDB9A5}" type="pres">
      <dgm:prSet presAssocID="{BCF7D98B-15F6-4F23-8E1A-FE43F4B9982C}" presName="rootText1" presStyleLbl="node0" presStyleIdx="0" presStyleCnt="1">
        <dgm:presLayoutVars>
          <dgm:chPref val="3"/>
        </dgm:presLayoutVars>
      </dgm:prSet>
      <dgm:spPr/>
      <dgm:t>
        <a:bodyPr/>
        <a:lstStyle/>
        <a:p>
          <a:endParaRPr lang="en-US"/>
        </a:p>
      </dgm:t>
    </dgm:pt>
    <dgm:pt modelId="{73DE203A-4781-453F-AC1F-982A06397984}" type="pres">
      <dgm:prSet presAssocID="{BCF7D98B-15F6-4F23-8E1A-FE43F4B9982C}" presName="rootConnector1" presStyleLbl="node1" presStyleIdx="0" presStyleCnt="0"/>
      <dgm:spPr/>
      <dgm:t>
        <a:bodyPr/>
        <a:lstStyle/>
        <a:p>
          <a:endParaRPr lang="en-US"/>
        </a:p>
      </dgm:t>
    </dgm:pt>
    <dgm:pt modelId="{723EF3E0-FAC4-401D-839A-6BC740210E41}" type="pres">
      <dgm:prSet presAssocID="{BCF7D98B-15F6-4F23-8E1A-FE43F4B9982C}" presName="hierChild2" presStyleCnt="0"/>
      <dgm:spPr/>
    </dgm:pt>
    <dgm:pt modelId="{B9134615-7AF5-449E-9FB9-D260B48D30DF}" type="pres">
      <dgm:prSet presAssocID="{CC592CB4-4930-422A-BEFD-FE85B42011E3}" presName="Name37" presStyleLbl="parChTrans1D2" presStyleIdx="0" presStyleCnt="2"/>
      <dgm:spPr/>
      <dgm:t>
        <a:bodyPr/>
        <a:lstStyle/>
        <a:p>
          <a:endParaRPr lang="en-US"/>
        </a:p>
      </dgm:t>
    </dgm:pt>
    <dgm:pt modelId="{DDE3F54B-916C-4835-89D5-F74B38DD8E26}" type="pres">
      <dgm:prSet presAssocID="{309B1961-ADE6-4C76-9D75-17AC05573974}" presName="hierRoot2" presStyleCnt="0">
        <dgm:presLayoutVars>
          <dgm:hierBranch val="init"/>
        </dgm:presLayoutVars>
      </dgm:prSet>
      <dgm:spPr/>
    </dgm:pt>
    <dgm:pt modelId="{FEB47220-0CB1-44A9-B57A-CD4C3F93ADCA}" type="pres">
      <dgm:prSet presAssocID="{309B1961-ADE6-4C76-9D75-17AC05573974}" presName="rootComposite" presStyleCnt="0"/>
      <dgm:spPr/>
    </dgm:pt>
    <dgm:pt modelId="{22AB6540-1C73-4504-94DE-EFA3306D4239}" type="pres">
      <dgm:prSet presAssocID="{309B1961-ADE6-4C76-9D75-17AC05573974}" presName="rootText" presStyleLbl="node2" presStyleIdx="0" presStyleCnt="2">
        <dgm:presLayoutVars>
          <dgm:chPref val="3"/>
        </dgm:presLayoutVars>
      </dgm:prSet>
      <dgm:spPr/>
      <dgm:t>
        <a:bodyPr/>
        <a:lstStyle/>
        <a:p>
          <a:endParaRPr lang="en-US"/>
        </a:p>
      </dgm:t>
    </dgm:pt>
    <dgm:pt modelId="{A30EF4CB-09AE-4A02-8B63-50B1CFAB8BE3}" type="pres">
      <dgm:prSet presAssocID="{309B1961-ADE6-4C76-9D75-17AC05573974}" presName="rootConnector" presStyleLbl="node2" presStyleIdx="0" presStyleCnt="2"/>
      <dgm:spPr/>
      <dgm:t>
        <a:bodyPr/>
        <a:lstStyle/>
        <a:p>
          <a:endParaRPr lang="en-US"/>
        </a:p>
      </dgm:t>
    </dgm:pt>
    <dgm:pt modelId="{78C96ADC-EB35-4189-BA01-A3038808D97E}" type="pres">
      <dgm:prSet presAssocID="{309B1961-ADE6-4C76-9D75-17AC05573974}" presName="hierChild4" presStyleCnt="0"/>
      <dgm:spPr/>
    </dgm:pt>
    <dgm:pt modelId="{0DFCB1FE-AFD7-4844-B5B3-0BB0EC2F3FAA}" type="pres">
      <dgm:prSet presAssocID="{309B1961-ADE6-4C76-9D75-17AC05573974}" presName="hierChild5" presStyleCnt="0"/>
      <dgm:spPr/>
    </dgm:pt>
    <dgm:pt modelId="{8813F9F5-3917-41AC-8750-B81C1E1ED4F0}" type="pres">
      <dgm:prSet presAssocID="{41928BBE-71D6-48C5-A771-3B73A26CF015}" presName="Name37" presStyleLbl="parChTrans1D2" presStyleIdx="1" presStyleCnt="2"/>
      <dgm:spPr/>
      <dgm:t>
        <a:bodyPr/>
        <a:lstStyle/>
        <a:p>
          <a:endParaRPr lang="en-US"/>
        </a:p>
      </dgm:t>
    </dgm:pt>
    <dgm:pt modelId="{649BBEA8-CCED-4FD4-B366-4FD493F0F811}" type="pres">
      <dgm:prSet presAssocID="{8FA13197-328A-4E12-B446-F48C8AEC0922}" presName="hierRoot2" presStyleCnt="0">
        <dgm:presLayoutVars>
          <dgm:hierBranch val="init"/>
        </dgm:presLayoutVars>
      </dgm:prSet>
      <dgm:spPr/>
    </dgm:pt>
    <dgm:pt modelId="{B46E56DB-646A-4747-8227-A488417E9F28}" type="pres">
      <dgm:prSet presAssocID="{8FA13197-328A-4E12-B446-F48C8AEC0922}" presName="rootComposite" presStyleCnt="0"/>
      <dgm:spPr/>
    </dgm:pt>
    <dgm:pt modelId="{67792D87-775F-44D2-9EE8-D21AFA2ECA74}" type="pres">
      <dgm:prSet presAssocID="{8FA13197-328A-4E12-B446-F48C8AEC0922}" presName="rootText" presStyleLbl="node2" presStyleIdx="1" presStyleCnt="2">
        <dgm:presLayoutVars>
          <dgm:chPref val="3"/>
        </dgm:presLayoutVars>
      </dgm:prSet>
      <dgm:spPr/>
      <dgm:t>
        <a:bodyPr/>
        <a:lstStyle/>
        <a:p>
          <a:endParaRPr lang="en-US"/>
        </a:p>
      </dgm:t>
    </dgm:pt>
    <dgm:pt modelId="{8DD2ADFD-D9DF-4DDE-AB72-ED9967E56B4A}" type="pres">
      <dgm:prSet presAssocID="{8FA13197-328A-4E12-B446-F48C8AEC0922}" presName="rootConnector" presStyleLbl="node2" presStyleIdx="1" presStyleCnt="2"/>
      <dgm:spPr/>
      <dgm:t>
        <a:bodyPr/>
        <a:lstStyle/>
        <a:p>
          <a:endParaRPr lang="en-US"/>
        </a:p>
      </dgm:t>
    </dgm:pt>
    <dgm:pt modelId="{589A8CA2-A17A-4BAB-B686-06C0EF52C8BC}" type="pres">
      <dgm:prSet presAssocID="{8FA13197-328A-4E12-B446-F48C8AEC0922}" presName="hierChild4" presStyleCnt="0"/>
      <dgm:spPr/>
    </dgm:pt>
    <dgm:pt modelId="{A5B5459A-9C65-4572-BB3E-7A7B27B797C6}" type="pres">
      <dgm:prSet presAssocID="{2DADD4FB-1717-43C7-BE35-49D655938732}" presName="Name37" presStyleLbl="parChTrans1D3" presStyleIdx="0" presStyleCnt="3"/>
      <dgm:spPr/>
      <dgm:t>
        <a:bodyPr/>
        <a:lstStyle/>
        <a:p>
          <a:endParaRPr lang="en-US"/>
        </a:p>
      </dgm:t>
    </dgm:pt>
    <dgm:pt modelId="{E112AC26-0E0B-4006-9DCC-0D139BA7FC9A}" type="pres">
      <dgm:prSet presAssocID="{B7FF29A5-3FC5-437D-B5F5-E31CF7380E9E}" presName="hierRoot2" presStyleCnt="0">
        <dgm:presLayoutVars>
          <dgm:hierBranch val="init"/>
        </dgm:presLayoutVars>
      </dgm:prSet>
      <dgm:spPr/>
    </dgm:pt>
    <dgm:pt modelId="{22DE9DFB-8138-4F8C-9E0B-1C2B30D8F3CB}" type="pres">
      <dgm:prSet presAssocID="{B7FF29A5-3FC5-437D-B5F5-E31CF7380E9E}" presName="rootComposite" presStyleCnt="0"/>
      <dgm:spPr/>
    </dgm:pt>
    <dgm:pt modelId="{AA7FF181-3365-4611-B251-8E1F19459949}" type="pres">
      <dgm:prSet presAssocID="{B7FF29A5-3FC5-437D-B5F5-E31CF7380E9E}" presName="rootText" presStyleLbl="node3" presStyleIdx="0" presStyleCnt="3">
        <dgm:presLayoutVars>
          <dgm:chPref val="3"/>
        </dgm:presLayoutVars>
      </dgm:prSet>
      <dgm:spPr/>
      <dgm:t>
        <a:bodyPr/>
        <a:lstStyle/>
        <a:p>
          <a:endParaRPr lang="en-US"/>
        </a:p>
      </dgm:t>
    </dgm:pt>
    <dgm:pt modelId="{CCFAB6D8-48C5-4A17-9167-7743B060B561}" type="pres">
      <dgm:prSet presAssocID="{B7FF29A5-3FC5-437D-B5F5-E31CF7380E9E}" presName="rootConnector" presStyleLbl="node3" presStyleIdx="0" presStyleCnt="3"/>
      <dgm:spPr/>
      <dgm:t>
        <a:bodyPr/>
        <a:lstStyle/>
        <a:p>
          <a:endParaRPr lang="en-US"/>
        </a:p>
      </dgm:t>
    </dgm:pt>
    <dgm:pt modelId="{7B4F94BB-AFD2-427E-AEFF-5B635BD3B8D6}" type="pres">
      <dgm:prSet presAssocID="{B7FF29A5-3FC5-437D-B5F5-E31CF7380E9E}" presName="hierChild4" presStyleCnt="0"/>
      <dgm:spPr/>
    </dgm:pt>
    <dgm:pt modelId="{7D84F50C-F06B-411C-9A1C-FB4C9E1CAB56}" type="pres">
      <dgm:prSet presAssocID="{D6752EEA-6ED4-412E-A65B-3B88B6DD46C3}" presName="Name37" presStyleLbl="parChTrans1D4" presStyleIdx="0" presStyleCnt="8"/>
      <dgm:spPr/>
      <dgm:t>
        <a:bodyPr/>
        <a:lstStyle/>
        <a:p>
          <a:endParaRPr lang="en-US"/>
        </a:p>
      </dgm:t>
    </dgm:pt>
    <dgm:pt modelId="{CEA49169-B642-41F4-8730-FBF5EF717AB2}" type="pres">
      <dgm:prSet presAssocID="{33A50E84-4E28-4D5C-855A-21F8C3FD3240}" presName="hierRoot2" presStyleCnt="0">
        <dgm:presLayoutVars>
          <dgm:hierBranch val="init"/>
        </dgm:presLayoutVars>
      </dgm:prSet>
      <dgm:spPr/>
    </dgm:pt>
    <dgm:pt modelId="{F6E4C987-0893-455C-BCF3-81084733E2F3}" type="pres">
      <dgm:prSet presAssocID="{33A50E84-4E28-4D5C-855A-21F8C3FD3240}" presName="rootComposite" presStyleCnt="0"/>
      <dgm:spPr/>
    </dgm:pt>
    <dgm:pt modelId="{E8CB78FB-7943-4F4A-AA7E-AF9B51B158E2}" type="pres">
      <dgm:prSet presAssocID="{33A50E84-4E28-4D5C-855A-21F8C3FD3240}" presName="rootText" presStyleLbl="node4" presStyleIdx="0" presStyleCnt="8">
        <dgm:presLayoutVars>
          <dgm:chPref val="3"/>
        </dgm:presLayoutVars>
      </dgm:prSet>
      <dgm:spPr/>
      <dgm:t>
        <a:bodyPr/>
        <a:lstStyle/>
        <a:p>
          <a:endParaRPr lang="en-US"/>
        </a:p>
      </dgm:t>
    </dgm:pt>
    <dgm:pt modelId="{B3E654DA-17C3-4D5E-919D-7E798EA88264}" type="pres">
      <dgm:prSet presAssocID="{33A50E84-4E28-4D5C-855A-21F8C3FD3240}" presName="rootConnector" presStyleLbl="node4" presStyleIdx="0" presStyleCnt="8"/>
      <dgm:spPr/>
      <dgm:t>
        <a:bodyPr/>
        <a:lstStyle/>
        <a:p>
          <a:endParaRPr lang="en-US"/>
        </a:p>
      </dgm:t>
    </dgm:pt>
    <dgm:pt modelId="{CB8EAA58-4C9A-430B-9A14-DEB4D12F0702}" type="pres">
      <dgm:prSet presAssocID="{33A50E84-4E28-4D5C-855A-21F8C3FD3240}" presName="hierChild4" presStyleCnt="0"/>
      <dgm:spPr/>
    </dgm:pt>
    <dgm:pt modelId="{C0366476-986C-47C8-9AE2-4AFD6F324CDF}" type="pres">
      <dgm:prSet presAssocID="{33A50E84-4E28-4D5C-855A-21F8C3FD3240}" presName="hierChild5" presStyleCnt="0"/>
      <dgm:spPr/>
    </dgm:pt>
    <dgm:pt modelId="{4C1DAB85-C1D7-4A00-9D52-E99D37CCE4C5}" type="pres">
      <dgm:prSet presAssocID="{945C910F-2EE1-4C4D-B752-FD8B63248192}" presName="Name37" presStyleLbl="parChTrans1D4" presStyleIdx="1" presStyleCnt="8"/>
      <dgm:spPr/>
      <dgm:t>
        <a:bodyPr/>
        <a:lstStyle/>
        <a:p>
          <a:endParaRPr lang="en-US"/>
        </a:p>
      </dgm:t>
    </dgm:pt>
    <dgm:pt modelId="{480E172E-ADDC-45A7-A096-F4D96366DFFD}" type="pres">
      <dgm:prSet presAssocID="{2FD0CD96-4531-4540-AEEC-FDD31C3078CF}" presName="hierRoot2" presStyleCnt="0">
        <dgm:presLayoutVars>
          <dgm:hierBranch val="init"/>
        </dgm:presLayoutVars>
      </dgm:prSet>
      <dgm:spPr/>
    </dgm:pt>
    <dgm:pt modelId="{5A7FA0B7-2B98-4FFC-B2B7-B148B15EF0A7}" type="pres">
      <dgm:prSet presAssocID="{2FD0CD96-4531-4540-AEEC-FDD31C3078CF}" presName="rootComposite" presStyleCnt="0"/>
      <dgm:spPr/>
    </dgm:pt>
    <dgm:pt modelId="{1EA7DA8A-222F-4AA6-888D-76D6F1974CE1}" type="pres">
      <dgm:prSet presAssocID="{2FD0CD96-4531-4540-AEEC-FDD31C3078CF}" presName="rootText" presStyleLbl="node4" presStyleIdx="1" presStyleCnt="8">
        <dgm:presLayoutVars>
          <dgm:chPref val="3"/>
        </dgm:presLayoutVars>
      </dgm:prSet>
      <dgm:spPr/>
      <dgm:t>
        <a:bodyPr/>
        <a:lstStyle/>
        <a:p>
          <a:endParaRPr lang="en-US"/>
        </a:p>
      </dgm:t>
    </dgm:pt>
    <dgm:pt modelId="{0C7AC38A-17E3-4720-B3EE-81F862CD64E9}" type="pres">
      <dgm:prSet presAssocID="{2FD0CD96-4531-4540-AEEC-FDD31C3078CF}" presName="rootConnector" presStyleLbl="node4" presStyleIdx="1" presStyleCnt="8"/>
      <dgm:spPr/>
      <dgm:t>
        <a:bodyPr/>
        <a:lstStyle/>
        <a:p>
          <a:endParaRPr lang="en-US"/>
        </a:p>
      </dgm:t>
    </dgm:pt>
    <dgm:pt modelId="{BF7B09E5-5D35-45D7-B7DA-4C0D010C5C22}" type="pres">
      <dgm:prSet presAssocID="{2FD0CD96-4531-4540-AEEC-FDD31C3078CF}" presName="hierChild4" presStyleCnt="0"/>
      <dgm:spPr/>
    </dgm:pt>
    <dgm:pt modelId="{86996ABC-42FC-4864-927D-14AD0B46D18D}" type="pres">
      <dgm:prSet presAssocID="{2FD0CD96-4531-4540-AEEC-FDD31C3078CF}" presName="hierChild5" presStyleCnt="0"/>
      <dgm:spPr/>
    </dgm:pt>
    <dgm:pt modelId="{FEF1CEF2-DBB5-47BA-B682-019B39491E66}" type="pres">
      <dgm:prSet presAssocID="{B7FF29A5-3FC5-437D-B5F5-E31CF7380E9E}" presName="hierChild5" presStyleCnt="0"/>
      <dgm:spPr/>
    </dgm:pt>
    <dgm:pt modelId="{F0EF907D-5253-46E6-9859-A8DC21BBB4ED}" type="pres">
      <dgm:prSet presAssocID="{28518B9B-98AD-41B7-9B60-1C7703AAB84E}" presName="Name37" presStyleLbl="parChTrans1D3" presStyleIdx="1" presStyleCnt="3"/>
      <dgm:spPr/>
      <dgm:t>
        <a:bodyPr/>
        <a:lstStyle/>
        <a:p>
          <a:endParaRPr lang="en-US"/>
        </a:p>
      </dgm:t>
    </dgm:pt>
    <dgm:pt modelId="{2D9C7E0F-F074-42A9-A1C6-BC750DE62355}" type="pres">
      <dgm:prSet presAssocID="{902BACFB-A501-4AA5-A9CB-A188C6E88635}" presName="hierRoot2" presStyleCnt="0">
        <dgm:presLayoutVars>
          <dgm:hierBranch val="init"/>
        </dgm:presLayoutVars>
      </dgm:prSet>
      <dgm:spPr/>
    </dgm:pt>
    <dgm:pt modelId="{F9CA945C-9A85-4557-9737-C52FD7CF18EE}" type="pres">
      <dgm:prSet presAssocID="{902BACFB-A501-4AA5-A9CB-A188C6E88635}" presName="rootComposite" presStyleCnt="0"/>
      <dgm:spPr/>
    </dgm:pt>
    <dgm:pt modelId="{F7D3DEBD-820A-407D-9180-754A11326899}" type="pres">
      <dgm:prSet presAssocID="{902BACFB-A501-4AA5-A9CB-A188C6E88635}" presName="rootText" presStyleLbl="node3" presStyleIdx="1" presStyleCnt="3">
        <dgm:presLayoutVars>
          <dgm:chPref val="3"/>
        </dgm:presLayoutVars>
      </dgm:prSet>
      <dgm:spPr/>
      <dgm:t>
        <a:bodyPr/>
        <a:lstStyle/>
        <a:p>
          <a:endParaRPr lang="en-US"/>
        </a:p>
      </dgm:t>
    </dgm:pt>
    <dgm:pt modelId="{DE229DD7-8FCB-4065-84A2-1BC0B9078214}" type="pres">
      <dgm:prSet presAssocID="{902BACFB-A501-4AA5-A9CB-A188C6E88635}" presName="rootConnector" presStyleLbl="node3" presStyleIdx="1" presStyleCnt="3"/>
      <dgm:spPr/>
      <dgm:t>
        <a:bodyPr/>
        <a:lstStyle/>
        <a:p>
          <a:endParaRPr lang="en-US"/>
        </a:p>
      </dgm:t>
    </dgm:pt>
    <dgm:pt modelId="{EE9A12B3-144B-455D-853C-57C4FF774B4E}" type="pres">
      <dgm:prSet presAssocID="{902BACFB-A501-4AA5-A9CB-A188C6E88635}" presName="hierChild4" presStyleCnt="0"/>
      <dgm:spPr/>
    </dgm:pt>
    <dgm:pt modelId="{BB3311BB-2ED6-4929-AC78-D29ED1E3EAA0}" type="pres">
      <dgm:prSet presAssocID="{6FA77D39-4FB5-4097-9A10-9555074B447F}" presName="Name37" presStyleLbl="parChTrans1D4" presStyleIdx="2" presStyleCnt="8"/>
      <dgm:spPr/>
      <dgm:t>
        <a:bodyPr/>
        <a:lstStyle/>
        <a:p>
          <a:endParaRPr lang="en-US"/>
        </a:p>
      </dgm:t>
    </dgm:pt>
    <dgm:pt modelId="{96E455FB-FFD5-40DF-8207-506F1E5049AD}" type="pres">
      <dgm:prSet presAssocID="{FCFB23D1-F4DC-416F-95F4-651296DA2EF7}" presName="hierRoot2" presStyleCnt="0">
        <dgm:presLayoutVars>
          <dgm:hierBranch val="init"/>
        </dgm:presLayoutVars>
      </dgm:prSet>
      <dgm:spPr/>
    </dgm:pt>
    <dgm:pt modelId="{1426CFF0-ADC2-435A-BD7A-0881B4CA32DC}" type="pres">
      <dgm:prSet presAssocID="{FCFB23D1-F4DC-416F-95F4-651296DA2EF7}" presName="rootComposite" presStyleCnt="0"/>
      <dgm:spPr/>
    </dgm:pt>
    <dgm:pt modelId="{602EBCE3-C25D-4D94-8473-75DD3C9348CB}" type="pres">
      <dgm:prSet presAssocID="{FCFB23D1-F4DC-416F-95F4-651296DA2EF7}" presName="rootText" presStyleLbl="node4" presStyleIdx="2" presStyleCnt="8">
        <dgm:presLayoutVars>
          <dgm:chPref val="3"/>
        </dgm:presLayoutVars>
      </dgm:prSet>
      <dgm:spPr/>
      <dgm:t>
        <a:bodyPr/>
        <a:lstStyle/>
        <a:p>
          <a:endParaRPr lang="en-US"/>
        </a:p>
      </dgm:t>
    </dgm:pt>
    <dgm:pt modelId="{0E9EEBF4-349A-4E13-AB4E-F6CEE38CF47A}" type="pres">
      <dgm:prSet presAssocID="{FCFB23D1-F4DC-416F-95F4-651296DA2EF7}" presName="rootConnector" presStyleLbl="node4" presStyleIdx="2" presStyleCnt="8"/>
      <dgm:spPr/>
      <dgm:t>
        <a:bodyPr/>
        <a:lstStyle/>
        <a:p>
          <a:endParaRPr lang="en-US"/>
        </a:p>
      </dgm:t>
    </dgm:pt>
    <dgm:pt modelId="{952E5857-1965-47E6-910D-3FC5D7A7AB14}" type="pres">
      <dgm:prSet presAssocID="{FCFB23D1-F4DC-416F-95F4-651296DA2EF7}" presName="hierChild4" presStyleCnt="0"/>
      <dgm:spPr/>
    </dgm:pt>
    <dgm:pt modelId="{B713FC1D-53F9-4314-BF21-0F13FF45CC59}" type="pres">
      <dgm:prSet presAssocID="{FCFB23D1-F4DC-416F-95F4-651296DA2EF7}" presName="hierChild5" presStyleCnt="0"/>
      <dgm:spPr/>
    </dgm:pt>
    <dgm:pt modelId="{4381F4FC-47CF-4733-8941-3B3A918975CB}" type="pres">
      <dgm:prSet presAssocID="{B49AB72F-864B-4403-9825-389C219E30E7}" presName="Name37" presStyleLbl="parChTrans1D4" presStyleIdx="3" presStyleCnt="8"/>
      <dgm:spPr/>
      <dgm:t>
        <a:bodyPr/>
        <a:lstStyle/>
        <a:p>
          <a:endParaRPr lang="en-US"/>
        </a:p>
      </dgm:t>
    </dgm:pt>
    <dgm:pt modelId="{221B6E15-42FC-4B0F-B651-D57FCAA31798}" type="pres">
      <dgm:prSet presAssocID="{E89392CB-94CC-42BB-8247-ACDD89F0819E}" presName="hierRoot2" presStyleCnt="0">
        <dgm:presLayoutVars>
          <dgm:hierBranch val="init"/>
        </dgm:presLayoutVars>
      </dgm:prSet>
      <dgm:spPr/>
    </dgm:pt>
    <dgm:pt modelId="{323F1AE4-7248-49F8-AE42-7AB6D4E3D573}" type="pres">
      <dgm:prSet presAssocID="{E89392CB-94CC-42BB-8247-ACDD89F0819E}" presName="rootComposite" presStyleCnt="0"/>
      <dgm:spPr/>
    </dgm:pt>
    <dgm:pt modelId="{AE3ADFB9-37CC-4F94-8DCA-911572454AD4}" type="pres">
      <dgm:prSet presAssocID="{E89392CB-94CC-42BB-8247-ACDD89F0819E}" presName="rootText" presStyleLbl="node4" presStyleIdx="3" presStyleCnt="8">
        <dgm:presLayoutVars>
          <dgm:chPref val="3"/>
        </dgm:presLayoutVars>
      </dgm:prSet>
      <dgm:spPr/>
      <dgm:t>
        <a:bodyPr/>
        <a:lstStyle/>
        <a:p>
          <a:endParaRPr lang="en-US"/>
        </a:p>
      </dgm:t>
    </dgm:pt>
    <dgm:pt modelId="{42A85A64-408E-4C3B-B0DE-DCFB0B1EB8DA}" type="pres">
      <dgm:prSet presAssocID="{E89392CB-94CC-42BB-8247-ACDD89F0819E}" presName="rootConnector" presStyleLbl="node4" presStyleIdx="3" presStyleCnt="8"/>
      <dgm:spPr/>
      <dgm:t>
        <a:bodyPr/>
        <a:lstStyle/>
        <a:p>
          <a:endParaRPr lang="en-US"/>
        </a:p>
      </dgm:t>
    </dgm:pt>
    <dgm:pt modelId="{F5837BEB-5BD5-4187-AC5C-1E9B7ABA734F}" type="pres">
      <dgm:prSet presAssocID="{E89392CB-94CC-42BB-8247-ACDD89F0819E}" presName="hierChild4" presStyleCnt="0"/>
      <dgm:spPr/>
    </dgm:pt>
    <dgm:pt modelId="{230B4143-76DA-47F1-AEE2-79C22777B8E0}" type="pres">
      <dgm:prSet presAssocID="{3381DD49-0DD3-4744-AF4F-76C6A75F95E2}" presName="Name37" presStyleLbl="parChTrans1D4" presStyleIdx="4" presStyleCnt="8"/>
      <dgm:spPr/>
      <dgm:t>
        <a:bodyPr/>
        <a:lstStyle/>
        <a:p>
          <a:endParaRPr lang="en-US"/>
        </a:p>
      </dgm:t>
    </dgm:pt>
    <dgm:pt modelId="{B0DCE5E5-1C43-4719-9477-E1360FDD021E}" type="pres">
      <dgm:prSet presAssocID="{EDE37403-854F-4DFF-9D2F-F47F5FA0C704}" presName="hierRoot2" presStyleCnt="0">
        <dgm:presLayoutVars>
          <dgm:hierBranch val="init"/>
        </dgm:presLayoutVars>
      </dgm:prSet>
      <dgm:spPr/>
    </dgm:pt>
    <dgm:pt modelId="{1419B945-6F0D-47C4-AF17-F2E10C0E28D8}" type="pres">
      <dgm:prSet presAssocID="{EDE37403-854F-4DFF-9D2F-F47F5FA0C704}" presName="rootComposite" presStyleCnt="0"/>
      <dgm:spPr/>
    </dgm:pt>
    <dgm:pt modelId="{96917E34-5F04-4B7E-B533-5DE79BA27D7E}" type="pres">
      <dgm:prSet presAssocID="{EDE37403-854F-4DFF-9D2F-F47F5FA0C704}" presName="rootText" presStyleLbl="node4" presStyleIdx="4" presStyleCnt="8">
        <dgm:presLayoutVars>
          <dgm:chPref val="3"/>
        </dgm:presLayoutVars>
      </dgm:prSet>
      <dgm:spPr/>
      <dgm:t>
        <a:bodyPr/>
        <a:lstStyle/>
        <a:p>
          <a:endParaRPr lang="en-US"/>
        </a:p>
      </dgm:t>
    </dgm:pt>
    <dgm:pt modelId="{9BF8A091-BFFA-4A6F-AE1B-B7F2FD8DA887}" type="pres">
      <dgm:prSet presAssocID="{EDE37403-854F-4DFF-9D2F-F47F5FA0C704}" presName="rootConnector" presStyleLbl="node4" presStyleIdx="4" presStyleCnt="8"/>
      <dgm:spPr/>
      <dgm:t>
        <a:bodyPr/>
        <a:lstStyle/>
        <a:p>
          <a:endParaRPr lang="en-US"/>
        </a:p>
      </dgm:t>
    </dgm:pt>
    <dgm:pt modelId="{2266E01F-550B-4DCD-8422-709907CFDCF7}" type="pres">
      <dgm:prSet presAssocID="{EDE37403-854F-4DFF-9D2F-F47F5FA0C704}" presName="hierChild4" presStyleCnt="0"/>
      <dgm:spPr/>
    </dgm:pt>
    <dgm:pt modelId="{DCEFABB6-895B-4A98-8685-71A221E9ED2F}" type="pres">
      <dgm:prSet presAssocID="{EDE37403-854F-4DFF-9D2F-F47F5FA0C704}" presName="hierChild5" presStyleCnt="0"/>
      <dgm:spPr/>
    </dgm:pt>
    <dgm:pt modelId="{09EB84EA-DEC9-4878-AB9D-D4D3097CFAE8}" type="pres">
      <dgm:prSet presAssocID="{6FCAE4ED-6321-4634-BE45-93528934F9E4}" presName="Name37" presStyleLbl="parChTrans1D4" presStyleIdx="5" presStyleCnt="8"/>
      <dgm:spPr/>
      <dgm:t>
        <a:bodyPr/>
        <a:lstStyle/>
        <a:p>
          <a:endParaRPr lang="en-US"/>
        </a:p>
      </dgm:t>
    </dgm:pt>
    <dgm:pt modelId="{0174D465-8F4B-4E94-8402-56ABACF34FC8}" type="pres">
      <dgm:prSet presAssocID="{3E4A1DE4-AF8D-42B7-A5B2-DA8605F4E227}" presName="hierRoot2" presStyleCnt="0">
        <dgm:presLayoutVars>
          <dgm:hierBranch val="init"/>
        </dgm:presLayoutVars>
      </dgm:prSet>
      <dgm:spPr/>
    </dgm:pt>
    <dgm:pt modelId="{87613475-77B9-4214-B5FA-674B048206EC}" type="pres">
      <dgm:prSet presAssocID="{3E4A1DE4-AF8D-42B7-A5B2-DA8605F4E227}" presName="rootComposite" presStyleCnt="0"/>
      <dgm:spPr/>
    </dgm:pt>
    <dgm:pt modelId="{BFE27EBD-95F0-468D-AC4C-602ED6E284C0}" type="pres">
      <dgm:prSet presAssocID="{3E4A1DE4-AF8D-42B7-A5B2-DA8605F4E227}" presName="rootText" presStyleLbl="node4" presStyleIdx="5" presStyleCnt="8">
        <dgm:presLayoutVars>
          <dgm:chPref val="3"/>
        </dgm:presLayoutVars>
      </dgm:prSet>
      <dgm:spPr/>
      <dgm:t>
        <a:bodyPr/>
        <a:lstStyle/>
        <a:p>
          <a:endParaRPr lang="en-US"/>
        </a:p>
      </dgm:t>
    </dgm:pt>
    <dgm:pt modelId="{D4623064-C921-4EC6-AACC-ECD11FB639C8}" type="pres">
      <dgm:prSet presAssocID="{3E4A1DE4-AF8D-42B7-A5B2-DA8605F4E227}" presName="rootConnector" presStyleLbl="node4" presStyleIdx="5" presStyleCnt="8"/>
      <dgm:spPr/>
      <dgm:t>
        <a:bodyPr/>
        <a:lstStyle/>
        <a:p>
          <a:endParaRPr lang="en-US"/>
        </a:p>
      </dgm:t>
    </dgm:pt>
    <dgm:pt modelId="{489643BA-AB01-4303-AC85-781D0EE5210C}" type="pres">
      <dgm:prSet presAssocID="{3E4A1DE4-AF8D-42B7-A5B2-DA8605F4E227}" presName="hierChild4" presStyleCnt="0"/>
      <dgm:spPr/>
    </dgm:pt>
    <dgm:pt modelId="{FC372A53-0160-4B44-9ED2-5A4827606596}" type="pres">
      <dgm:prSet presAssocID="{3E4A1DE4-AF8D-42B7-A5B2-DA8605F4E227}" presName="hierChild5" presStyleCnt="0"/>
      <dgm:spPr/>
    </dgm:pt>
    <dgm:pt modelId="{36416C0A-EE22-4ECD-A0C6-3703ED725123}" type="pres">
      <dgm:prSet presAssocID="{E89392CB-94CC-42BB-8247-ACDD89F0819E}" presName="hierChild5" presStyleCnt="0"/>
      <dgm:spPr/>
    </dgm:pt>
    <dgm:pt modelId="{97C44AF3-5568-4C08-B5A5-281CAA0E5E59}" type="pres">
      <dgm:prSet presAssocID="{902BACFB-A501-4AA5-A9CB-A188C6E88635}" presName="hierChild5" presStyleCnt="0"/>
      <dgm:spPr/>
    </dgm:pt>
    <dgm:pt modelId="{BC363A95-87AB-40A9-8A0F-08AEC819CA54}" type="pres">
      <dgm:prSet presAssocID="{E2405F19-CC64-43D1-BC88-411C81AFD140}" presName="Name37" presStyleLbl="parChTrans1D3" presStyleIdx="2" presStyleCnt="3"/>
      <dgm:spPr/>
      <dgm:t>
        <a:bodyPr/>
        <a:lstStyle/>
        <a:p>
          <a:endParaRPr lang="en-US"/>
        </a:p>
      </dgm:t>
    </dgm:pt>
    <dgm:pt modelId="{D77EBDCD-39A7-4961-A10B-2D560857F9EB}" type="pres">
      <dgm:prSet presAssocID="{4DA83F26-0957-4E7E-BE43-5EC46D0634EC}" presName="hierRoot2" presStyleCnt="0">
        <dgm:presLayoutVars>
          <dgm:hierBranch val="init"/>
        </dgm:presLayoutVars>
      </dgm:prSet>
      <dgm:spPr/>
    </dgm:pt>
    <dgm:pt modelId="{87A8EF5D-52CC-4B82-B53F-2DECEEF7071C}" type="pres">
      <dgm:prSet presAssocID="{4DA83F26-0957-4E7E-BE43-5EC46D0634EC}" presName="rootComposite" presStyleCnt="0"/>
      <dgm:spPr/>
    </dgm:pt>
    <dgm:pt modelId="{ADFB674E-4309-4435-A954-836655897277}" type="pres">
      <dgm:prSet presAssocID="{4DA83F26-0957-4E7E-BE43-5EC46D0634EC}" presName="rootText" presStyleLbl="node3" presStyleIdx="2" presStyleCnt="3">
        <dgm:presLayoutVars>
          <dgm:chPref val="3"/>
        </dgm:presLayoutVars>
      </dgm:prSet>
      <dgm:spPr/>
      <dgm:t>
        <a:bodyPr/>
        <a:lstStyle/>
        <a:p>
          <a:endParaRPr lang="en-US"/>
        </a:p>
      </dgm:t>
    </dgm:pt>
    <dgm:pt modelId="{746DA7E5-6331-424F-9F3F-2B2F6A37F44E}" type="pres">
      <dgm:prSet presAssocID="{4DA83F26-0957-4E7E-BE43-5EC46D0634EC}" presName="rootConnector" presStyleLbl="node3" presStyleIdx="2" presStyleCnt="3"/>
      <dgm:spPr/>
      <dgm:t>
        <a:bodyPr/>
        <a:lstStyle/>
        <a:p>
          <a:endParaRPr lang="en-US"/>
        </a:p>
      </dgm:t>
    </dgm:pt>
    <dgm:pt modelId="{4CBD1EA7-80D0-4B31-81BB-DBB9B662B8EC}" type="pres">
      <dgm:prSet presAssocID="{4DA83F26-0957-4E7E-BE43-5EC46D0634EC}" presName="hierChild4" presStyleCnt="0"/>
      <dgm:spPr/>
    </dgm:pt>
    <dgm:pt modelId="{C6A3624F-5997-481F-B7CB-D31D90B74385}" type="pres">
      <dgm:prSet presAssocID="{7E526A79-1E2A-4BD9-8139-991378F01AC1}" presName="Name37" presStyleLbl="parChTrans1D4" presStyleIdx="6" presStyleCnt="8"/>
      <dgm:spPr/>
      <dgm:t>
        <a:bodyPr/>
        <a:lstStyle/>
        <a:p>
          <a:endParaRPr lang="en-US"/>
        </a:p>
      </dgm:t>
    </dgm:pt>
    <dgm:pt modelId="{4462723C-F7E9-46B5-BBEA-ABC48254267C}" type="pres">
      <dgm:prSet presAssocID="{F0E448CB-E584-425E-88C8-BB763FF5357F}" presName="hierRoot2" presStyleCnt="0">
        <dgm:presLayoutVars>
          <dgm:hierBranch val="init"/>
        </dgm:presLayoutVars>
      </dgm:prSet>
      <dgm:spPr/>
    </dgm:pt>
    <dgm:pt modelId="{838CEF7F-0EC9-41A4-BAFA-57E6D0C240B9}" type="pres">
      <dgm:prSet presAssocID="{F0E448CB-E584-425E-88C8-BB763FF5357F}" presName="rootComposite" presStyleCnt="0"/>
      <dgm:spPr/>
    </dgm:pt>
    <dgm:pt modelId="{3BCD9FDC-77A5-4C60-8AA4-ED082636F5E1}" type="pres">
      <dgm:prSet presAssocID="{F0E448CB-E584-425E-88C8-BB763FF5357F}" presName="rootText" presStyleLbl="node4" presStyleIdx="6" presStyleCnt="8">
        <dgm:presLayoutVars>
          <dgm:chPref val="3"/>
        </dgm:presLayoutVars>
      </dgm:prSet>
      <dgm:spPr/>
      <dgm:t>
        <a:bodyPr/>
        <a:lstStyle/>
        <a:p>
          <a:endParaRPr lang="en-US"/>
        </a:p>
      </dgm:t>
    </dgm:pt>
    <dgm:pt modelId="{44538376-4321-42D6-A1E6-7F5101DC4680}" type="pres">
      <dgm:prSet presAssocID="{F0E448CB-E584-425E-88C8-BB763FF5357F}" presName="rootConnector" presStyleLbl="node4" presStyleIdx="6" presStyleCnt="8"/>
      <dgm:spPr/>
      <dgm:t>
        <a:bodyPr/>
        <a:lstStyle/>
        <a:p>
          <a:endParaRPr lang="en-US"/>
        </a:p>
      </dgm:t>
    </dgm:pt>
    <dgm:pt modelId="{DF4E97F6-54EB-4FD4-87BA-7B61DDBA9203}" type="pres">
      <dgm:prSet presAssocID="{F0E448CB-E584-425E-88C8-BB763FF5357F}" presName="hierChild4" presStyleCnt="0"/>
      <dgm:spPr/>
    </dgm:pt>
    <dgm:pt modelId="{446CFAAD-DF51-4E28-80FD-60244554353E}" type="pres">
      <dgm:prSet presAssocID="{F0E448CB-E584-425E-88C8-BB763FF5357F}" presName="hierChild5" presStyleCnt="0"/>
      <dgm:spPr/>
    </dgm:pt>
    <dgm:pt modelId="{1FA050C7-5A2C-4D2F-A4E1-FF32B49D62A9}" type="pres">
      <dgm:prSet presAssocID="{894B0281-2BCD-42E4-B2EE-1E68817D8D14}" presName="Name37" presStyleLbl="parChTrans1D4" presStyleIdx="7" presStyleCnt="8"/>
      <dgm:spPr/>
      <dgm:t>
        <a:bodyPr/>
        <a:lstStyle/>
        <a:p>
          <a:endParaRPr lang="en-US"/>
        </a:p>
      </dgm:t>
    </dgm:pt>
    <dgm:pt modelId="{38448CED-EA40-41C0-A2F3-65AEAC414315}" type="pres">
      <dgm:prSet presAssocID="{3B389749-3A84-4AD7-9C94-A488CB784F23}" presName="hierRoot2" presStyleCnt="0">
        <dgm:presLayoutVars>
          <dgm:hierBranch val="init"/>
        </dgm:presLayoutVars>
      </dgm:prSet>
      <dgm:spPr/>
    </dgm:pt>
    <dgm:pt modelId="{0C1F7E1E-5F99-4A8F-9036-0424C6C924E7}" type="pres">
      <dgm:prSet presAssocID="{3B389749-3A84-4AD7-9C94-A488CB784F23}" presName="rootComposite" presStyleCnt="0"/>
      <dgm:spPr/>
    </dgm:pt>
    <dgm:pt modelId="{2C14D417-0E59-450A-83BC-BE801ABC73B0}" type="pres">
      <dgm:prSet presAssocID="{3B389749-3A84-4AD7-9C94-A488CB784F23}" presName="rootText" presStyleLbl="node4" presStyleIdx="7" presStyleCnt="8">
        <dgm:presLayoutVars>
          <dgm:chPref val="3"/>
        </dgm:presLayoutVars>
      </dgm:prSet>
      <dgm:spPr/>
      <dgm:t>
        <a:bodyPr/>
        <a:lstStyle/>
        <a:p>
          <a:endParaRPr lang="en-US"/>
        </a:p>
      </dgm:t>
    </dgm:pt>
    <dgm:pt modelId="{EF51D2EB-5075-4CEB-80B4-3F8110B0480B}" type="pres">
      <dgm:prSet presAssocID="{3B389749-3A84-4AD7-9C94-A488CB784F23}" presName="rootConnector" presStyleLbl="node4" presStyleIdx="7" presStyleCnt="8"/>
      <dgm:spPr/>
      <dgm:t>
        <a:bodyPr/>
        <a:lstStyle/>
        <a:p>
          <a:endParaRPr lang="en-US"/>
        </a:p>
      </dgm:t>
    </dgm:pt>
    <dgm:pt modelId="{F6AB357D-7E4D-429B-AD0B-7697BDA42E52}" type="pres">
      <dgm:prSet presAssocID="{3B389749-3A84-4AD7-9C94-A488CB784F23}" presName="hierChild4" presStyleCnt="0"/>
      <dgm:spPr/>
    </dgm:pt>
    <dgm:pt modelId="{5E5CEAC5-006C-4D81-A8C2-B429455A89F7}" type="pres">
      <dgm:prSet presAssocID="{3B389749-3A84-4AD7-9C94-A488CB784F23}" presName="hierChild5" presStyleCnt="0"/>
      <dgm:spPr/>
    </dgm:pt>
    <dgm:pt modelId="{C858049E-C1A7-4A4C-A82B-49F642B8C1B6}" type="pres">
      <dgm:prSet presAssocID="{4DA83F26-0957-4E7E-BE43-5EC46D0634EC}" presName="hierChild5" presStyleCnt="0"/>
      <dgm:spPr/>
    </dgm:pt>
    <dgm:pt modelId="{00145B88-0B5F-4444-93C3-B1510E19AFA3}" type="pres">
      <dgm:prSet presAssocID="{8FA13197-328A-4E12-B446-F48C8AEC0922}" presName="hierChild5" presStyleCnt="0"/>
      <dgm:spPr/>
    </dgm:pt>
    <dgm:pt modelId="{134304C3-7095-45FD-B09F-2578ECC412B7}" type="pres">
      <dgm:prSet presAssocID="{BCF7D98B-15F6-4F23-8E1A-FE43F4B9982C}" presName="hierChild3" presStyleCnt="0"/>
      <dgm:spPr/>
    </dgm:pt>
  </dgm:ptLst>
  <dgm:cxnLst>
    <dgm:cxn modelId="{621A950D-B7E3-421E-ABED-C28A0F7FBC3B}" srcId="{E89392CB-94CC-42BB-8247-ACDD89F0819E}" destId="{3E4A1DE4-AF8D-42B7-A5B2-DA8605F4E227}" srcOrd="1" destOrd="0" parTransId="{6FCAE4ED-6321-4634-BE45-93528934F9E4}" sibTransId="{11454C82-35A5-4602-B62C-4DFE449268D3}"/>
    <dgm:cxn modelId="{FD9519FC-B503-4015-B809-B135DDD235F7}" srcId="{4DA83F26-0957-4E7E-BE43-5EC46D0634EC}" destId="{3B389749-3A84-4AD7-9C94-A488CB784F23}" srcOrd="1" destOrd="0" parTransId="{894B0281-2BCD-42E4-B2EE-1E68817D8D14}" sibTransId="{BAC4585C-8FCE-44A1-B31E-458B65737B61}"/>
    <dgm:cxn modelId="{BAB8E8BC-B9C1-46BD-895A-8698F67B740C}" srcId="{B7FF29A5-3FC5-437D-B5F5-E31CF7380E9E}" destId="{2FD0CD96-4531-4540-AEEC-FDD31C3078CF}" srcOrd="1" destOrd="0" parTransId="{945C910F-2EE1-4C4D-B752-FD8B63248192}" sibTransId="{8CAAFD0D-B78B-4320-A579-4FF56A8AAF62}"/>
    <dgm:cxn modelId="{9E3E5137-E2B0-4686-BFA9-93F8BCAFB46C}" type="presOf" srcId="{3B389749-3A84-4AD7-9C94-A488CB784F23}" destId="{2C14D417-0E59-450A-83BC-BE801ABC73B0}" srcOrd="0" destOrd="0" presId="urn:microsoft.com/office/officeart/2005/8/layout/orgChart1"/>
    <dgm:cxn modelId="{68D4AFEE-EA3A-4A64-AE92-CAE94855320E}" type="presOf" srcId="{309B1961-ADE6-4C76-9D75-17AC05573974}" destId="{22AB6540-1C73-4504-94DE-EFA3306D4239}" srcOrd="0" destOrd="0" presId="urn:microsoft.com/office/officeart/2005/8/layout/orgChart1"/>
    <dgm:cxn modelId="{CDFEDA2E-A93F-421E-99C8-E656BEF575EA}" type="presOf" srcId="{3E4A1DE4-AF8D-42B7-A5B2-DA8605F4E227}" destId="{BFE27EBD-95F0-468D-AC4C-602ED6E284C0}" srcOrd="0" destOrd="0" presId="urn:microsoft.com/office/officeart/2005/8/layout/orgChart1"/>
    <dgm:cxn modelId="{2E5F2763-B0A1-4B4E-907B-A474F47BF9D8}" type="presOf" srcId="{28518B9B-98AD-41B7-9B60-1C7703AAB84E}" destId="{F0EF907D-5253-46E6-9859-A8DC21BBB4ED}" srcOrd="0" destOrd="0" presId="urn:microsoft.com/office/officeart/2005/8/layout/orgChart1"/>
    <dgm:cxn modelId="{3C7E0F6D-C75D-48D2-B2D5-A8BA9A7492F1}" type="presOf" srcId="{902BACFB-A501-4AA5-A9CB-A188C6E88635}" destId="{F7D3DEBD-820A-407D-9180-754A11326899}" srcOrd="0" destOrd="0" presId="urn:microsoft.com/office/officeart/2005/8/layout/orgChart1"/>
    <dgm:cxn modelId="{34A542A3-9DE4-43B1-A030-D1D4048A398F}" srcId="{BCF7D98B-15F6-4F23-8E1A-FE43F4B9982C}" destId="{8FA13197-328A-4E12-B446-F48C8AEC0922}" srcOrd="1" destOrd="0" parTransId="{41928BBE-71D6-48C5-A771-3B73A26CF015}" sibTransId="{D7027C70-B0A2-41B9-B068-AC29F9E87194}"/>
    <dgm:cxn modelId="{3F2A0BC0-C4FA-42B8-AD00-410E28B32113}" type="presOf" srcId="{1365EF71-DF0D-447C-930D-344516B17FC0}" destId="{05245D77-C494-4A7C-AA86-274116C4BD1C}" srcOrd="0" destOrd="0" presId="urn:microsoft.com/office/officeart/2005/8/layout/orgChart1"/>
    <dgm:cxn modelId="{7E012E46-E2DE-4575-8962-987FAC6CD421}" srcId="{8FA13197-328A-4E12-B446-F48C8AEC0922}" destId="{B7FF29A5-3FC5-437D-B5F5-E31CF7380E9E}" srcOrd="0" destOrd="0" parTransId="{2DADD4FB-1717-43C7-BE35-49D655938732}" sibTransId="{7971D526-E22B-4918-A3C3-DC9F5EF11E70}"/>
    <dgm:cxn modelId="{A45515E4-22C7-43DE-8F38-48D2320E412B}" srcId="{8FA13197-328A-4E12-B446-F48C8AEC0922}" destId="{4DA83F26-0957-4E7E-BE43-5EC46D0634EC}" srcOrd="2" destOrd="0" parTransId="{E2405F19-CC64-43D1-BC88-411C81AFD140}" sibTransId="{07937A67-316E-4223-8ED7-D023F58CC1B0}"/>
    <dgm:cxn modelId="{8843D075-D8CE-4D0A-942D-A7F2FF931960}" type="presOf" srcId="{B7FF29A5-3FC5-437D-B5F5-E31CF7380E9E}" destId="{AA7FF181-3365-4611-B251-8E1F19459949}" srcOrd="0" destOrd="0" presId="urn:microsoft.com/office/officeart/2005/8/layout/orgChart1"/>
    <dgm:cxn modelId="{D95AA612-8745-4C4A-A6FC-A806D7BE5640}" type="presOf" srcId="{E89392CB-94CC-42BB-8247-ACDD89F0819E}" destId="{42A85A64-408E-4C3B-B0DE-DCFB0B1EB8DA}" srcOrd="1" destOrd="0" presId="urn:microsoft.com/office/officeart/2005/8/layout/orgChart1"/>
    <dgm:cxn modelId="{3D166D58-B591-4FEC-B9B8-551B4D8A97ED}" type="presOf" srcId="{8FA13197-328A-4E12-B446-F48C8AEC0922}" destId="{67792D87-775F-44D2-9EE8-D21AFA2ECA74}" srcOrd="0" destOrd="0" presId="urn:microsoft.com/office/officeart/2005/8/layout/orgChart1"/>
    <dgm:cxn modelId="{2670ED66-1BAA-4214-91A2-5BCC0DD9D4C4}" srcId="{4DA83F26-0957-4E7E-BE43-5EC46D0634EC}" destId="{F0E448CB-E584-425E-88C8-BB763FF5357F}" srcOrd="0" destOrd="0" parTransId="{7E526A79-1E2A-4BD9-8139-991378F01AC1}" sibTransId="{32734535-8CCE-44CE-831A-3419D8CF0DB0}"/>
    <dgm:cxn modelId="{41D80E6C-FBB4-4A9E-B5C6-457EFD6F08B0}" type="presOf" srcId="{E89392CB-94CC-42BB-8247-ACDD89F0819E}" destId="{AE3ADFB9-37CC-4F94-8DCA-911572454AD4}" srcOrd="0" destOrd="0" presId="urn:microsoft.com/office/officeart/2005/8/layout/orgChart1"/>
    <dgm:cxn modelId="{B7BC9538-9D59-4A23-9F6E-35F0B1E6D031}" type="presOf" srcId="{B7FF29A5-3FC5-437D-B5F5-E31CF7380E9E}" destId="{CCFAB6D8-48C5-4A17-9167-7743B060B561}" srcOrd="1" destOrd="0" presId="urn:microsoft.com/office/officeart/2005/8/layout/orgChart1"/>
    <dgm:cxn modelId="{7BCAE52F-E12B-461F-A509-F0653373A12A}" type="presOf" srcId="{4DA83F26-0957-4E7E-BE43-5EC46D0634EC}" destId="{ADFB674E-4309-4435-A954-836655897277}" srcOrd="0" destOrd="0" presId="urn:microsoft.com/office/officeart/2005/8/layout/orgChart1"/>
    <dgm:cxn modelId="{57D7CBF1-9B90-474C-8E24-498E9FA11CE7}" type="presOf" srcId="{3B389749-3A84-4AD7-9C94-A488CB784F23}" destId="{EF51D2EB-5075-4CEB-80B4-3F8110B0480B}" srcOrd="1" destOrd="0" presId="urn:microsoft.com/office/officeart/2005/8/layout/orgChart1"/>
    <dgm:cxn modelId="{70DBF3B7-2137-473E-AF1E-A7312A07AD7B}" srcId="{B7FF29A5-3FC5-437D-B5F5-E31CF7380E9E}" destId="{33A50E84-4E28-4D5C-855A-21F8C3FD3240}" srcOrd="0" destOrd="0" parTransId="{D6752EEA-6ED4-412E-A65B-3B88B6DD46C3}" sibTransId="{DE8BE8B0-39DD-4754-A6E4-3A4108E24F96}"/>
    <dgm:cxn modelId="{13BD7444-32C5-4B7E-AA2B-F3DA83D08887}" type="presOf" srcId="{33A50E84-4E28-4D5C-855A-21F8C3FD3240}" destId="{B3E654DA-17C3-4D5E-919D-7E798EA88264}" srcOrd="1" destOrd="0" presId="urn:microsoft.com/office/officeart/2005/8/layout/orgChart1"/>
    <dgm:cxn modelId="{2722F199-A6F3-45B1-9874-39D40C843363}" type="presOf" srcId="{EDE37403-854F-4DFF-9D2F-F47F5FA0C704}" destId="{9BF8A091-BFFA-4A6F-AE1B-B7F2FD8DA887}" srcOrd="1" destOrd="0" presId="urn:microsoft.com/office/officeart/2005/8/layout/orgChart1"/>
    <dgm:cxn modelId="{BF5B9E65-B9E5-4B96-83B0-C4A34146302C}" type="presOf" srcId="{3E4A1DE4-AF8D-42B7-A5B2-DA8605F4E227}" destId="{D4623064-C921-4EC6-AACC-ECD11FB639C8}" srcOrd="1" destOrd="0" presId="urn:microsoft.com/office/officeart/2005/8/layout/orgChart1"/>
    <dgm:cxn modelId="{3E9417A8-BB89-401C-BC81-46C6849AD9EE}" srcId="{902BACFB-A501-4AA5-A9CB-A188C6E88635}" destId="{E89392CB-94CC-42BB-8247-ACDD89F0819E}" srcOrd="1" destOrd="0" parTransId="{B49AB72F-864B-4403-9825-389C219E30E7}" sibTransId="{73863519-7CF3-48E6-B3E6-B8525E598D6F}"/>
    <dgm:cxn modelId="{562E7008-0444-45E4-B5BC-7E10C7478752}" type="presOf" srcId="{7E526A79-1E2A-4BD9-8139-991378F01AC1}" destId="{C6A3624F-5997-481F-B7CB-D31D90B74385}" srcOrd="0" destOrd="0" presId="urn:microsoft.com/office/officeart/2005/8/layout/orgChart1"/>
    <dgm:cxn modelId="{323C1130-AA3E-4FBF-9FA8-85EEDC2D2503}" type="presOf" srcId="{D6752EEA-6ED4-412E-A65B-3B88B6DD46C3}" destId="{7D84F50C-F06B-411C-9A1C-FB4C9E1CAB56}" srcOrd="0" destOrd="0" presId="urn:microsoft.com/office/officeart/2005/8/layout/orgChart1"/>
    <dgm:cxn modelId="{08E59F4B-046A-495E-BF29-B92A7EB75DDE}" type="presOf" srcId="{894B0281-2BCD-42E4-B2EE-1E68817D8D14}" destId="{1FA050C7-5A2C-4D2F-A4E1-FF32B49D62A9}" srcOrd="0" destOrd="0" presId="urn:microsoft.com/office/officeart/2005/8/layout/orgChart1"/>
    <dgm:cxn modelId="{733F699A-5EA8-4454-B654-2DB52188D7AD}" type="presOf" srcId="{EDE37403-854F-4DFF-9D2F-F47F5FA0C704}" destId="{96917E34-5F04-4B7E-B533-5DE79BA27D7E}" srcOrd="0" destOrd="0" presId="urn:microsoft.com/office/officeart/2005/8/layout/orgChart1"/>
    <dgm:cxn modelId="{4924CE01-9C52-464F-94E6-BA460B5B3A1F}" type="presOf" srcId="{CC592CB4-4930-422A-BEFD-FE85B42011E3}" destId="{B9134615-7AF5-449E-9FB9-D260B48D30DF}" srcOrd="0" destOrd="0" presId="urn:microsoft.com/office/officeart/2005/8/layout/orgChart1"/>
    <dgm:cxn modelId="{BD3D7EF0-8960-42A2-A361-792A9AFCF488}" type="presOf" srcId="{E2405F19-CC64-43D1-BC88-411C81AFD140}" destId="{BC363A95-87AB-40A9-8A0F-08AEC819CA54}" srcOrd="0" destOrd="0" presId="urn:microsoft.com/office/officeart/2005/8/layout/orgChart1"/>
    <dgm:cxn modelId="{DB43F825-B3FB-45D5-A346-75CC324CD570}" srcId="{1365EF71-DF0D-447C-930D-344516B17FC0}" destId="{BCF7D98B-15F6-4F23-8E1A-FE43F4B9982C}" srcOrd="0" destOrd="0" parTransId="{F090B87A-2525-4E7D-9CA0-36766E8FA60C}" sibTransId="{2DE347A5-DEA6-43BD-B942-2CEF44BA735E}"/>
    <dgm:cxn modelId="{81064DF2-C64D-4184-8CF8-7991BBDC72B7}" type="presOf" srcId="{F0E448CB-E584-425E-88C8-BB763FF5357F}" destId="{3BCD9FDC-77A5-4C60-8AA4-ED082636F5E1}" srcOrd="0" destOrd="0" presId="urn:microsoft.com/office/officeart/2005/8/layout/orgChart1"/>
    <dgm:cxn modelId="{886F4721-AB7C-4F8D-8623-C9681D68F2EF}" type="presOf" srcId="{2FD0CD96-4531-4540-AEEC-FDD31C3078CF}" destId="{1EA7DA8A-222F-4AA6-888D-76D6F1974CE1}" srcOrd="0" destOrd="0" presId="urn:microsoft.com/office/officeart/2005/8/layout/orgChart1"/>
    <dgm:cxn modelId="{46D9DABA-A97C-4417-8B1C-1180416163AA}" srcId="{BCF7D98B-15F6-4F23-8E1A-FE43F4B9982C}" destId="{309B1961-ADE6-4C76-9D75-17AC05573974}" srcOrd="0" destOrd="0" parTransId="{CC592CB4-4930-422A-BEFD-FE85B42011E3}" sibTransId="{D89A1E35-8B60-4DB7-A525-43EE574D4FA0}"/>
    <dgm:cxn modelId="{FA6EB027-B96B-47CD-9533-E0A62A98153D}" type="presOf" srcId="{FCFB23D1-F4DC-416F-95F4-651296DA2EF7}" destId="{0E9EEBF4-349A-4E13-AB4E-F6CEE38CF47A}" srcOrd="1" destOrd="0" presId="urn:microsoft.com/office/officeart/2005/8/layout/orgChart1"/>
    <dgm:cxn modelId="{6C633D81-632A-419D-BC4B-A243DFD29F53}" type="presOf" srcId="{6FA77D39-4FB5-4097-9A10-9555074B447F}" destId="{BB3311BB-2ED6-4929-AC78-D29ED1E3EAA0}" srcOrd="0" destOrd="0" presId="urn:microsoft.com/office/officeart/2005/8/layout/orgChart1"/>
    <dgm:cxn modelId="{3C322E5C-D616-434D-B2FA-4FA508108F92}" type="presOf" srcId="{BCF7D98B-15F6-4F23-8E1A-FE43F4B9982C}" destId="{FA48BA09-80F9-43BB-A2D7-FE6D7BBDB9A5}" srcOrd="0" destOrd="0" presId="urn:microsoft.com/office/officeart/2005/8/layout/orgChart1"/>
    <dgm:cxn modelId="{6B3B1A3C-8CD4-4B7D-A6B6-E4A9F60CC41C}" type="presOf" srcId="{BCF7D98B-15F6-4F23-8E1A-FE43F4B9982C}" destId="{73DE203A-4781-453F-AC1F-982A06397984}" srcOrd="1" destOrd="0" presId="urn:microsoft.com/office/officeart/2005/8/layout/orgChart1"/>
    <dgm:cxn modelId="{8765BB2B-55A3-4383-B0C9-7ED80CDF6199}" type="presOf" srcId="{FCFB23D1-F4DC-416F-95F4-651296DA2EF7}" destId="{602EBCE3-C25D-4D94-8473-75DD3C9348CB}" srcOrd="0" destOrd="0" presId="urn:microsoft.com/office/officeart/2005/8/layout/orgChart1"/>
    <dgm:cxn modelId="{9A0320B4-0A92-4892-B6F2-5FC995D1BC3C}" srcId="{E89392CB-94CC-42BB-8247-ACDD89F0819E}" destId="{EDE37403-854F-4DFF-9D2F-F47F5FA0C704}" srcOrd="0" destOrd="0" parTransId="{3381DD49-0DD3-4744-AF4F-76C6A75F95E2}" sibTransId="{1AE9A443-822A-42F4-AFF5-3E9EA4177837}"/>
    <dgm:cxn modelId="{7382B1F8-809A-4BD9-90F2-5E12479EB00B}" srcId="{902BACFB-A501-4AA5-A9CB-A188C6E88635}" destId="{FCFB23D1-F4DC-416F-95F4-651296DA2EF7}" srcOrd="0" destOrd="0" parTransId="{6FA77D39-4FB5-4097-9A10-9555074B447F}" sibTransId="{BC30F300-00F9-40B7-9BAB-B776D4B2C7A8}"/>
    <dgm:cxn modelId="{F03FE65D-9D95-4F5E-BA9A-46D211A6E62F}" type="presOf" srcId="{2DADD4FB-1717-43C7-BE35-49D655938732}" destId="{A5B5459A-9C65-4572-BB3E-7A7B27B797C6}" srcOrd="0" destOrd="0" presId="urn:microsoft.com/office/officeart/2005/8/layout/orgChart1"/>
    <dgm:cxn modelId="{0E7F67FE-E980-4008-A2DA-63D751C7D136}" type="presOf" srcId="{F0E448CB-E584-425E-88C8-BB763FF5357F}" destId="{44538376-4321-42D6-A1E6-7F5101DC4680}" srcOrd="1" destOrd="0" presId="urn:microsoft.com/office/officeart/2005/8/layout/orgChart1"/>
    <dgm:cxn modelId="{4130B12F-3602-470D-8685-F404B9335D27}" type="presOf" srcId="{33A50E84-4E28-4D5C-855A-21F8C3FD3240}" destId="{E8CB78FB-7943-4F4A-AA7E-AF9B51B158E2}" srcOrd="0" destOrd="0" presId="urn:microsoft.com/office/officeart/2005/8/layout/orgChart1"/>
    <dgm:cxn modelId="{0BEB2E8E-D6FB-43AB-AC80-DD95770B39B7}" type="presOf" srcId="{6FCAE4ED-6321-4634-BE45-93528934F9E4}" destId="{09EB84EA-DEC9-4878-AB9D-D4D3097CFAE8}" srcOrd="0" destOrd="0" presId="urn:microsoft.com/office/officeart/2005/8/layout/orgChart1"/>
    <dgm:cxn modelId="{565275C6-601A-4D37-9628-43A40178DBDD}" type="presOf" srcId="{41928BBE-71D6-48C5-A771-3B73A26CF015}" destId="{8813F9F5-3917-41AC-8750-B81C1E1ED4F0}" srcOrd="0" destOrd="0" presId="urn:microsoft.com/office/officeart/2005/8/layout/orgChart1"/>
    <dgm:cxn modelId="{37E4E5EF-7153-40F1-B050-42F9345048D2}" type="presOf" srcId="{4DA83F26-0957-4E7E-BE43-5EC46D0634EC}" destId="{746DA7E5-6331-424F-9F3F-2B2F6A37F44E}" srcOrd="1" destOrd="0" presId="urn:microsoft.com/office/officeart/2005/8/layout/orgChart1"/>
    <dgm:cxn modelId="{69543303-AE97-4BBF-89AE-AEC2CCF4DF27}" type="presOf" srcId="{3381DD49-0DD3-4744-AF4F-76C6A75F95E2}" destId="{230B4143-76DA-47F1-AEE2-79C22777B8E0}" srcOrd="0" destOrd="0" presId="urn:microsoft.com/office/officeart/2005/8/layout/orgChart1"/>
    <dgm:cxn modelId="{7E07F5FF-F1B2-4E3F-93F5-24B0D67B66C5}" type="presOf" srcId="{902BACFB-A501-4AA5-A9CB-A188C6E88635}" destId="{DE229DD7-8FCB-4065-84A2-1BC0B9078214}" srcOrd="1" destOrd="0" presId="urn:microsoft.com/office/officeart/2005/8/layout/orgChart1"/>
    <dgm:cxn modelId="{78065836-9E73-48C3-A5AD-EECBC771CD1F}" type="presOf" srcId="{309B1961-ADE6-4C76-9D75-17AC05573974}" destId="{A30EF4CB-09AE-4A02-8B63-50B1CFAB8BE3}" srcOrd="1" destOrd="0" presId="urn:microsoft.com/office/officeart/2005/8/layout/orgChart1"/>
    <dgm:cxn modelId="{E81682B8-B619-4A73-9D32-ED5923C4357C}" type="presOf" srcId="{8FA13197-328A-4E12-B446-F48C8AEC0922}" destId="{8DD2ADFD-D9DF-4DDE-AB72-ED9967E56B4A}" srcOrd="1" destOrd="0" presId="urn:microsoft.com/office/officeart/2005/8/layout/orgChart1"/>
    <dgm:cxn modelId="{F09A11A7-607D-4445-8177-FD547CE411A0}" type="presOf" srcId="{B49AB72F-864B-4403-9825-389C219E30E7}" destId="{4381F4FC-47CF-4733-8941-3B3A918975CB}" srcOrd="0" destOrd="0" presId="urn:microsoft.com/office/officeart/2005/8/layout/orgChart1"/>
    <dgm:cxn modelId="{2256CFFD-AAD4-47CF-9F55-ECAE7F63A650}" type="presOf" srcId="{2FD0CD96-4531-4540-AEEC-FDD31C3078CF}" destId="{0C7AC38A-17E3-4720-B3EE-81F862CD64E9}" srcOrd="1" destOrd="0" presId="urn:microsoft.com/office/officeart/2005/8/layout/orgChart1"/>
    <dgm:cxn modelId="{E66138C4-B290-4836-8DFA-AE9B7B2501D2}" srcId="{8FA13197-328A-4E12-B446-F48C8AEC0922}" destId="{902BACFB-A501-4AA5-A9CB-A188C6E88635}" srcOrd="1" destOrd="0" parTransId="{28518B9B-98AD-41B7-9B60-1C7703AAB84E}" sibTransId="{D9D6212C-4E4A-492D-A6D2-FB6939B191B8}"/>
    <dgm:cxn modelId="{D098BD04-B2D3-405B-A238-68D94FDB8D49}" type="presOf" srcId="{945C910F-2EE1-4C4D-B752-FD8B63248192}" destId="{4C1DAB85-C1D7-4A00-9D52-E99D37CCE4C5}" srcOrd="0" destOrd="0" presId="urn:microsoft.com/office/officeart/2005/8/layout/orgChart1"/>
    <dgm:cxn modelId="{1EC2F53E-E06E-4123-98C3-8C8307CB62A7}" type="presParOf" srcId="{05245D77-C494-4A7C-AA86-274116C4BD1C}" destId="{30967EA8-6C0E-4936-B521-55D58CB8399E}" srcOrd="0" destOrd="0" presId="urn:microsoft.com/office/officeart/2005/8/layout/orgChart1"/>
    <dgm:cxn modelId="{0B277AB8-8487-4679-B2B7-2032139146E4}" type="presParOf" srcId="{30967EA8-6C0E-4936-B521-55D58CB8399E}" destId="{9A8FC30B-A7F6-4953-BEE5-9D33FE378FBE}" srcOrd="0" destOrd="0" presId="urn:microsoft.com/office/officeart/2005/8/layout/orgChart1"/>
    <dgm:cxn modelId="{53588D4E-3A2F-4689-8467-586725D77BAD}" type="presParOf" srcId="{9A8FC30B-A7F6-4953-BEE5-9D33FE378FBE}" destId="{FA48BA09-80F9-43BB-A2D7-FE6D7BBDB9A5}" srcOrd="0" destOrd="0" presId="urn:microsoft.com/office/officeart/2005/8/layout/orgChart1"/>
    <dgm:cxn modelId="{AAD2FB86-A557-47B4-9F8E-ADA7F2642B43}" type="presParOf" srcId="{9A8FC30B-A7F6-4953-BEE5-9D33FE378FBE}" destId="{73DE203A-4781-453F-AC1F-982A06397984}" srcOrd="1" destOrd="0" presId="urn:microsoft.com/office/officeart/2005/8/layout/orgChart1"/>
    <dgm:cxn modelId="{9A897519-290D-4084-8054-8A07E6744EBB}" type="presParOf" srcId="{30967EA8-6C0E-4936-B521-55D58CB8399E}" destId="{723EF3E0-FAC4-401D-839A-6BC740210E41}" srcOrd="1" destOrd="0" presId="urn:microsoft.com/office/officeart/2005/8/layout/orgChart1"/>
    <dgm:cxn modelId="{EC211043-CCF0-4804-B2D2-056006BD2BF2}" type="presParOf" srcId="{723EF3E0-FAC4-401D-839A-6BC740210E41}" destId="{B9134615-7AF5-449E-9FB9-D260B48D30DF}" srcOrd="0" destOrd="0" presId="urn:microsoft.com/office/officeart/2005/8/layout/orgChart1"/>
    <dgm:cxn modelId="{2A65806B-B931-4F10-B184-81BE4C74557F}" type="presParOf" srcId="{723EF3E0-FAC4-401D-839A-6BC740210E41}" destId="{DDE3F54B-916C-4835-89D5-F74B38DD8E26}" srcOrd="1" destOrd="0" presId="urn:microsoft.com/office/officeart/2005/8/layout/orgChart1"/>
    <dgm:cxn modelId="{F0F4D5EC-30E1-4563-BD94-6DE0FBC60DA3}" type="presParOf" srcId="{DDE3F54B-916C-4835-89D5-F74B38DD8E26}" destId="{FEB47220-0CB1-44A9-B57A-CD4C3F93ADCA}" srcOrd="0" destOrd="0" presId="urn:microsoft.com/office/officeart/2005/8/layout/orgChart1"/>
    <dgm:cxn modelId="{62023D30-87BB-41A7-9625-FFFD579B1338}" type="presParOf" srcId="{FEB47220-0CB1-44A9-B57A-CD4C3F93ADCA}" destId="{22AB6540-1C73-4504-94DE-EFA3306D4239}" srcOrd="0" destOrd="0" presId="urn:microsoft.com/office/officeart/2005/8/layout/orgChart1"/>
    <dgm:cxn modelId="{607435A0-D6A4-4A59-AC62-BFFCFDCCF5C6}" type="presParOf" srcId="{FEB47220-0CB1-44A9-B57A-CD4C3F93ADCA}" destId="{A30EF4CB-09AE-4A02-8B63-50B1CFAB8BE3}" srcOrd="1" destOrd="0" presId="urn:microsoft.com/office/officeart/2005/8/layout/orgChart1"/>
    <dgm:cxn modelId="{7152817B-4778-458E-A16A-C19EB2E140E6}" type="presParOf" srcId="{DDE3F54B-916C-4835-89D5-F74B38DD8E26}" destId="{78C96ADC-EB35-4189-BA01-A3038808D97E}" srcOrd="1" destOrd="0" presId="urn:microsoft.com/office/officeart/2005/8/layout/orgChart1"/>
    <dgm:cxn modelId="{1F9C7465-1FE8-4AB9-B028-6BEA47ECB6FD}" type="presParOf" srcId="{DDE3F54B-916C-4835-89D5-F74B38DD8E26}" destId="{0DFCB1FE-AFD7-4844-B5B3-0BB0EC2F3FAA}" srcOrd="2" destOrd="0" presId="urn:microsoft.com/office/officeart/2005/8/layout/orgChart1"/>
    <dgm:cxn modelId="{18866376-6DA4-4C8A-B008-7EBF82EBC7F9}" type="presParOf" srcId="{723EF3E0-FAC4-401D-839A-6BC740210E41}" destId="{8813F9F5-3917-41AC-8750-B81C1E1ED4F0}" srcOrd="2" destOrd="0" presId="urn:microsoft.com/office/officeart/2005/8/layout/orgChart1"/>
    <dgm:cxn modelId="{7F3FEBA8-309C-4879-8E24-A6C91D55AD98}" type="presParOf" srcId="{723EF3E0-FAC4-401D-839A-6BC740210E41}" destId="{649BBEA8-CCED-4FD4-B366-4FD493F0F811}" srcOrd="3" destOrd="0" presId="urn:microsoft.com/office/officeart/2005/8/layout/orgChart1"/>
    <dgm:cxn modelId="{4F34E80D-682D-4E97-8C9B-07677CA27A55}" type="presParOf" srcId="{649BBEA8-CCED-4FD4-B366-4FD493F0F811}" destId="{B46E56DB-646A-4747-8227-A488417E9F28}" srcOrd="0" destOrd="0" presId="urn:microsoft.com/office/officeart/2005/8/layout/orgChart1"/>
    <dgm:cxn modelId="{8AFF3621-AD78-4057-9DBB-5E21D97A72AE}" type="presParOf" srcId="{B46E56DB-646A-4747-8227-A488417E9F28}" destId="{67792D87-775F-44D2-9EE8-D21AFA2ECA74}" srcOrd="0" destOrd="0" presId="urn:microsoft.com/office/officeart/2005/8/layout/orgChart1"/>
    <dgm:cxn modelId="{54F4215F-D435-4F12-A547-C9604CAA898A}" type="presParOf" srcId="{B46E56DB-646A-4747-8227-A488417E9F28}" destId="{8DD2ADFD-D9DF-4DDE-AB72-ED9967E56B4A}" srcOrd="1" destOrd="0" presId="urn:microsoft.com/office/officeart/2005/8/layout/orgChart1"/>
    <dgm:cxn modelId="{D55219C6-85BB-4BFA-A620-C5CE55517DBA}" type="presParOf" srcId="{649BBEA8-CCED-4FD4-B366-4FD493F0F811}" destId="{589A8CA2-A17A-4BAB-B686-06C0EF52C8BC}" srcOrd="1" destOrd="0" presId="urn:microsoft.com/office/officeart/2005/8/layout/orgChart1"/>
    <dgm:cxn modelId="{0FDF02BC-287F-40E7-8465-62C6D78F1D49}" type="presParOf" srcId="{589A8CA2-A17A-4BAB-B686-06C0EF52C8BC}" destId="{A5B5459A-9C65-4572-BB3E-7A7B27B797C6}" srcOrd="0" destOrd="0" presId="urn:microsoft.com/office/officeart/2005/8/layout/orgChart1"/>
    <dgm:cxn modelId="{A025AFDA-BD14-4D5F-9CCF-9151D452528D}" type="presParOf" srcId="{589A8CA2-A17A-4BAB-B686-06C0EF52C8BC}" destId="{E112AC26-0E0B-4006-9DCC-0D139BA7FC9A}" srcOrd="1" destOrd="0" presId="urn:microsoft.com/office/officeart/2005/8/layout/orgChart1"/>
    <dgm:cxn modelId="{94987F4A-605F-4531-8C2D-19A1568B739D}" type="presParOf" srcId="{E112AC26-0E0B-4006-9DCC-0D139BA7FC9A}" destId="{22DE9DFB-8138-4F8C-9E0B-1C2B30D8F3CB}" srcOrd="0" destOrd="0" presId="urn:microsoft.com/office/officeart/2005/8/layout/orgChart1"/>
    <dgm:cxn modelId="{E5C0492A-F27B-4657-91DF-29CE9A46C05C}" type="presParOf" srcId="{22DE9DFB-8138-4F8C-9E0B-1C2B30D8F3CB}" destId="{AA7FF181-3365-4611-B251-8E1F19459949}" srcOrd="0" destOrd="0" presId="urn:microsoft.com/office/officeart/2005/8/layout/orgChart1"/>
    <dgm:cxn modelId="{B75D5864-E400-4EBB-9B16-2D435F426B27}" type="presParOf" srcId="{22DE9DFB-8138-4F8C-9E0B-1C2B30D8F3CB}" destId="{CCFAB6D8-48C5-4A17-9167-7743B060B561}" srcOrd="1" destOrd="0" presId="urn:microsoft.com/office/officeart/2005/8/layout/orgChart1"/>
    <dgm:cxn modelId="{9DE0CBB8-3256-410A-B53B-FF41C38797F1}" type="presParOf" srcId="{E112AC26-0E0B-4006-9DCC-0D139BA7FC9A}" destId="{7B4F94BB-AFD2-427E-AEFF-5B635BD3B8D6}" srcOrd="1" destOrd="0" presId="urn:microsoft.com/office/officeart/2005/8/layout/orgChart1"/>
    <dgm:cxn modelId="{ADE61ACA-F6FE-45A9-BAD2-D4643B97F6CC}" type="presParOf" srcId="{7B4F94BB-AFD2-427E-AEFF-5B635BD3B8D6}" destId="{7D84F50C-F06B-411C-9A1C-FB4C9E1CAB56}" srcOrd="0" destOrd="0" presId="urn:microsoft.com/office/officeart/2005/8/layout/orgChart1"/>
    <dgm:cxn modelId="{3A251695-B2C9-4D09-98D9-A3E7A7C3B94B}" type="presParOf" srcId="{7B4F94BB-AFD2-427E-AEFF-5B635BD3B8D6}" destId="{CEA49169-B642-41F4-8730-FBF5EF717AB2}" srcOrd="1" destOrd="0" presId="urn:microsoft.com/office/officeart/2005/8/layout/orgChart1"/>
    <dgm:cxn modelId="{80C8B663-948C-47EF-9742-1D7FB0B2EFB1}" type="presParOf" srcId="{CEA49169-B642-41F4-8730-FBF5EF717AB2}" destId="{F6E4C987-0893-455C-BCF3-81084733E2F3}" srcOrd="0" destOrd="0" presId="urn:microsoft.com/office/officeart/2005/8/layout/orgChart1"/>
    <dgm:cxn modelId="{0CC6F598-6BDE-47D0-A272-A7469BA19ACE}" type="presParOf" srcId="{F6E4C987-0893-455C-BCF3-81084733E2F3}" destId="{E8CB78FB-7943-4F4A-AA7E-AF9B51B158E2}" srcOrd="0" destOrd="0" presId="urn:microsoft.com/office/officeart/2005/8/layout/orgChart1"/>
    <dgm:cxn modelId="{64691916-5FB6-4169-9679-2B3A0422CFBC}" type="presParOf" srcId="{F6E4C987-0893-455C-BCF3-81084733E2F3}" destId="{B3E654DA-17C3-4D5E-919D-7E798EA88264}" srcOrd="1" destOrd="0" presId="urn:microsoft.com/office/officeart/2005/8/layout/orgChart1"/>
    <dgm:cxn modelId="{FDFB7F0F-8BC0-40C0-AB29-1B3FC8791118}" type="presParOf" srcId="{CEA49169-B642-41F4-8730-FBF5EF717AB2}" destId="{CB8EAA58-4C9A-430B-9A14-DEB4D12F0702}" srcOrd="1" destOrd="0" presId="urn:microsoft.com/office/officeart/2005/8/layout/orgChart1"/>
    <dgm:cxn modelId="{BA9A0953-8837-4C78-B38F-92E174F31CB3}" type="presParOf" srcId="{CEA49169-B642-41F4-8730-FBF5EF717AB2}" destId="{C0366476-986C-47C8-9AE2-4AFD6F324CDF}" srcOrd="2" destOrd="0" presId="urn:microsoft.com/office/officeart/2005/8/layout/orgChart1"/>
    <dgm:cxn modelId="{A843CA27-18A2-4C9F-9B74-F05C68CC78F2}" type="presParOf" srcId="{7B4F94BB-AFD2-427E-AEFF-5B635BD3B8D6}" destId="{4C1DAB85-C1D7-4A00-9D52-E99D37CCE4C5}" srcOrd="2" destOrd="0" presId="urn:microsoft.com/office/officeart/2005/8/layout/orgChart1"/>
    <dgm:cxn modelId="{C1856553-F002-47C1-80BA-62E062F9749C}" type="presParOf" srcId="{7B4F94BB-AFD2-427E-AEFF-5B635BD3B8D6}" destId="{480E172E-ADDC-45A7-A096-F4D96366DFFD}" srcOrd="3" destOrd="0" presId="urn:microsoft.com/office/officeart/2005/8/layout/orgChart1"/>
    <dgm:cxn modelId="{7754E6E2-9D0A-441F-89A5-CAD8938786D5}" type="presParOf" srcId="{480E172E-ADDC-45A7-A096-F4D96366DFFD}" destId="{5A7FA0B7-2B98-4FFC-B2B7-B148B15EF0A7}" srcOrd="0" destOrd="0" presId="urn:microsoft.com/office/officeart/2005/8/layout/orgChart1"/>
    <dgm:cxn modelId="{D0633DE0-BB3D-419F-A081-F220F4031B0A}" type="presParOf" srcId="{5A7FA0B7-2B98-4FFC-B2B7-B148B15EF0A7}" destId="{1EA7DA8A-222F-4AA6-888D-76D6F1974CE1}" srcOrd="0" destOrd="0" presId="urn:microsoft.com/office/officeart/2005/8/layout/orgChart1"/>
    <dgm:cxn modelId="{9B35DC49-CFC7-4686-865E-474BBDAE08B1}" type="presParOf" srcId="{5A7FA0B7-2B98-4FFC-B2B7-B148B15EF0A7}" destId="{0C7AC38A-17E3-4720-B3EE-81F862CD64E9}" srcOrd="1" destOrd="0" presId="urn:microsoft.com/office/officeart/2005/8/layout/orgChart1"/>
    <dgm:cxn modelId="{C4B93552-1C1B-4262-82C2-AB42F59D793F}" type="presParOf" srcId="{480E172E-ADDC-45A7-A096-F4D96366DFFD}" destId="{BF7B09E5-5D35-45D7-B7DA-4C0D010C5C22}" srcOrd="1" destOrd="0" presId="urn:microsoft.com/office/officeart/2005/8/layout/orgChart1"/>
    <dgm:cxn modelId="{9E103299-8C20-4711-B31F-D5E85A1E4419}" type="presParOf" srcId="{480E172E-ADDC-45A7-A096-F4D96366DFFD}" destId="{86996ABC-42FC-4864-927D-14AD0B46D18D}" srcOrd="2" destOrd="0" presId="urn:microsoft.com/office/officeart/2005/8/layout/orgChart1"/>
    <dgm:cxn modelId="{DE188452-086E-49C7-A2F6-F21310DD56CC}" type="presParOf" srcId="{E112AC26-0E0B-4006-9DCC-0D139BA7FC9A}" destId="{FEF1CEF2-DBB5-47BA-B682-019B39491E66}" srcOrd="2" destOrd="0" presId="urn:microsoft.com/office/officeart/2005/8/layout/orgChart1"/>
    <dgm:cxn modelId="{704E9C46-2EFC-4474-A82C-7E61E04BF50B}" type="presParOf" srcId="{589A8CA2-A17A-4BAB-B686-06C0EF52C8BC}" destId="{F0EF907D-5253-46E6-9859-A8DC21BBB4ED}" srcOrd="2" destOrd="0" presId="urn:microsoft.com/office/officeart/2005/8/layout/orgChart1"/>
    <dgm:cxn modelId="{0C9E6E74-A173-45E8-9161-75015D5BA1F1}" type="presParOf" srcId="{589A8CA2-A17A-4BAB-B686-06C0EF52C8BC}" destId="{2D9C7E0F-F074-42A9-A1C6-BC750DE62355}" srcOrd="3" destOrd="0" presId="urn:microsoft.com/office/officeart/2005/8/layout/orgChart1"/>
    <dgm:cxn modelId="{A5E4FDBB-6250-402A-853C-F4D6D111274D}" type="presParOf" srcId="{2D9C7E0F-F074-42A9-A1C6-BC750DE62355}" destId="{F9CA945C-9A85-4557-9737-C52FD7CF18EE}" srcOrd="0" destOrd="0" presId="urn:microsoft.com/office/officeart/2005/8/layout/orgChart1"/>
    <dgm:cxn modelId="{4ACC5709-7777-415E-9AF1-C9EFBB41D21B}" type="presParOf" srcId="{F9CA945C-9A85-4557-9737-C52FD7CF18EE}" destId="{F7D3DEBD-820A-407D-9180-754A11326899}" srcOrd="0" destOrd="0" presId="urn:microsoft.com/office/officeart/2005/8/layout/orgChart1"/>
    <dgm:cxn modelId="{AFDDFE57-8149-4FDB-B0D7-0EAA3A7BDF81}" type="presParOf" srcId="{F9CA945C-9A85-4557-9737-C52FD7CF18EE}" destId="{DE229DD7-8FCB-4065-84A2-1BC0B9078214}" srcOrd="1" destOrd="0" presId="urn:microsoft.com/office/officeart/2005/8/layout/orgChart1"/>
    <dgm:cxn modelId="{33026FFD-6D70-406A-B64F-A144FEC88891}" type="presParOf" srcId="{2D9C7E0F-F074-42A9-A1C6-BC750DE62355}" destId="{EE9A12B3-144B-455D-853C-57C4FF774B4E}" srcOrd="1" destOrd="0" presId="urn:microsoft.com/office/officeart/2005/8/layout/orgChart1"/>
    <dgm:cxn modelId="{0A74926D-92CD-4431-8CF9-FBC74076E42F}" type="presParOf" srcId="{EE9A12B3-144B-455D-853C-57C4FF774B4E}" destId="{BB3311BB-2ED6-4929-AC78-D29ED1E3EAA0}" srcOrd="0" destOrd="0" presId="urn:microsoft.com/office/officeart/2005/8/layout/orgChart1"/>
    <dgm:cxn modelId="{32FBC747-737C-498D-A094-5929080D9AEA}" type="presParOf" srcId="{EE9A12B3-144B-455D-853C-57C4FF774B4E}" destId="{96E455FB-FFD5-40DF-8207-506F1E5049AD}" srcOrd="1" destOrd="0" presId="urn:microsoft.com/office/officeart/2005/8/layout/orgChart1"/>
    <dgm:cxn modelId="{04F7D66E-59AB-48D8-B60B-1C570C956B2E}" type="presParOf" srcId="{96E455FB-FFD5-40DF-8207-506F1E5049AD}" destId="{1426CFF0-ADC2-435A-BD7A-0881B4CA32DC}" srcOrd="0" destOrd="0" presId="urn:microsoft.com/office/officeart/2005/8/layout/orgChart1"/>
    <dgm:cxn modelId="{B5779057-4930-478B-A8B2-310CEA0A8AC7}" type="presParOf" srcId="{1426CFF0-ADC2-435A-BD7A-0881B4CA32DC}" destId="{602EBCE3-C25D-4D94-8473-75DD3C9348CB}" srcOrd="0" destOrd="0" presId="urn:microsoft.com/office/officeart/2005/8/layout/orgChart1"/>
    <dgm:cxn modelId="{AC616670-3ABE-43CC-B3F6-1006E4DE8F1D}" type="presParOf" srcId="{1426CFF0-ADC2-435A-BD7A-0881B4CA32DC}" destId="{0E9EEBF4-349A-4E13-AB4E-F6CEE38CF47A}" srcOrd="1" destOrd="0" presId="urn:microsoft.com/office/officeart/2005/8/layout/orgChart1"/>
    <dgm:cxn modelId="{6B451777-9DEB-44C1-9C9D-8D38F0FF39DF}" type="presParOf" srcId="{96E455FB-FFD5-40DF-8207-506F1E5049AD}" destId="{952E5857-1965-47E6-910D-3FC5D7A7AB14}" srcOrd="1" destOrd="0" presId="urn:microsoft.com/office/officeart/2005/8/layout/orgChart1"/>
    <dgm:cxn modelId="{7345891C-3793-4B3B-9EA8-F5B3FAEA8C52}" type="presParOf" srcId="{96E455FB-FFD5-40DF-8207-506F1E5049AD}" destId="{B713FC1D-53F9-4314-BF21-0F13FF45CC59}" srcOrd="2" destOrd="0" presId="urn:microsoft.com/office/officeart/2005/8/layout/orgChart1"/>
    <dgm:cxn modelId="{877E3FA6-EA93-401E-9A06-66AA60B907E4}" type="presParOf" srcId="{EE9A12B3-144B-455D-853C-57C4FF774B4E}" destId="{4381F4FC-47CF-4733-8941-3B3A918975CB}" srcOrd="2" destOrd="0" presId="urn:microsoft.com/office/officeart/2005/8/layout/orgChart1"/>
    <dgm:cxn modelId="{F47B9FF9-9EAD-405A-AFB8-12A9B6771B80}" type="presParOf" srcId="{EE9A12B3-144B-455D-853C-57C4FF774B4E}" destId="{221B6E15-42FC-4B0F-B651-D57FCAA31798}" srcOrd="3" destOrd="0" presId="urn:microsoft.com/office/officeart/2005/8/layout/orgChart1"/>
    <dgm:cxn modelId="{BCADECF1-5AB3-4B61-87FE-95994C8A1020}" type="presParOf" srcId="{221B6E15-42FC-4B0F-B651-D57FCAA31798}" destId="{323F1AE4-7248-49F8-AE42-7AB6D4E3D573}" srcOrd="0" destOrd="0" presId="urn:microsoft.com/office/officeart/2005/8/layout/orgChart1"/>
    <dgm:cxn modelId="{1094B71F-4770-41B8-85AA-60EB8CB816FF}" type="presParOf" srcId="{323F1AE4-7248-49F8-AE42-7AB6D4E3D573}" destId="{AE3ADFB9-37CC-4F94-8DCA-911572454AD4}" srcOrd="0" destOrd="0" presId="urn:microsoft.com/office/officeart/2005/8/layout/orgChart1"/>
    <dgm:cxn modelId="{C2E8C84B-0CD7-4A92-AC9B-3176DAED87E2}" type="presParOf" srcId="{323F1AE4-7248-49F8-AE42-7AB6D4E3D573}" destId="{42A85A64-408E-4C3B-B0DE-DCFB0B1EB8DA}" srcOrd="1" destOrd="0" presId="urn:microsoft.com/office/officeart/2005/8/layout/orgChart1"/>
    <dgm:cxn modelId="{AE89483D-B93C-41F4-B2F6-0BA8A48DA776}" type="presParOf" srcId="{221B6E15-42FC-4B0F-B651-D57FCAA31798}" destId="{F5837BEB-5BD5-4187-AC5C-1E9B7ABA734F}" srcOrd="1" destOrd="0" presId="urn:microsoft.com/office/officeart/2005/8/layout/orgChart1"/>
    <dgm:cxn modelId="{8647751C-67B2-4C87-8C52-CCB37E33EC04}" type="presParOf" srcId="{F5837BEB-5BD5-4187-AC5C-1E9B7ABA734F}" destId="{230B4143-76DA-47F1-AEE2-79C22777B8E0}" srcOrd="0" destOrd="0" presId="urn:microsoft.com/office/officeart/2005/8/layout/orgChart1"/>
    <dgm:cxn modelId="{6DEBF157-8B82-4825-83F7-9BC98B234C1C}" type="presParOf" srcId="{F5837BEB-5BD5-4187-AC5C-1E9B7ABA734F}" destId="{B0DCE5E5-1C43-4719-9477-E1360FDD021E}" srcOrd="1" destOrd="0" presId="urn:microsoft.com/office/officeart/2005/8/layout/orgChart1"/>
    <dgm:cxn modelId="{F84EEAF0-F24F-4444-8B41-8CBA8AF16E89}" type="presParOf" srcId="{B0DCE5E5-1C43-4719-9477-E1360FDD021E}" destId="{1419B945-6F0D-47C4-AF17-F2E10C0E28D8}" srcOrd="0" destOrd="0" presId="urn:microsoft.com/office/officeart/2005/8/layout/orgChart1"/>
    <dgm:cxn modelId="{31D32EBE-4D68-4743-BE69-238C045E6F20}" type="presParOf" srcId="{1419B945-6F0D-47C4-AF17-F2E10C0E28D8}" destId="{96917E34-5F04-4B7E-B533-5DE79BA27D7E}" srcOrd="0" destOrd="0" presId="urn:microsoft.com/office/officeart/2005/8/layout/orgChart1"/>
    <dgm:cxn modelId="{FCC095DF-BC90-4E5F-8A4E-8FC97F9B94D2}" type="presParOf" srcId="{1419B945-6F0D-47C4-AF17-F2E10C0E28D8}" destId="{9BF8A091-BFFA-4A6F-AE1B-B7F2FD8DA887}" srcOrd="1" destOrd="0" presId="urn:microsoft.com/office/officeart/2005/8/layout/orgChart1"/>
    <dgm:cxn modelId="{2C02F365-353F-44F5-B7D9-FCE539E1553F}" type="presParOf" srcId="{B0DCE5E5-1C43-4719-9477-E1360FDD021E}" destId="{2266E01F-550B-4DCD-8422-709907CFDCF7}" srcOrd="1" destOrd="0" presId="urn:microsoft.com/office/officeart/2005/8/layout/orgChart1"/>
    <dgm:cxn modelId="{B56E962B-D677-4AFE-B096-ABE52B8580FF}" type="presParOf" srcId="{B0DCE5E5-1C43-4719-9477-E1360FDD021E}" destId="{DCEFABB6-895B-4A98-8685-71A221E9ED2F}" srcOrd="2" destOrd="0" presId="urn:microsoft.com/office/officeart/2005/8/layout/orgChart1"/>
    <dgm:cxn modelId="{A468FDF3-0DA3-4A53-883B-4ECB65B115C2}" type="presParOf" srcId="{F5837BEB-5BD5-4187-AC5C-1E9B7ABA734F}" destId="{09EB84EA-DEC9-4878-AB9D-D4D3097CFAE8}" srcOrd="2" destOrd="0" presId="urn:microsoft.com/office/officeart/2005/8/layout/orgChart1"/>
    <dgm:cxn modelId="{B8AFED9E-50A5-4AA9-99D6-2E168302D0D9}" type="presParOf" srcId="{F5837BEB-5BD5-4187-AC5C-1E9B7ABA734F}" destId="{0174D465-8F4B-4E94-8402-56ABACF34FC8}" srcOrd="3" destOrd="0" presId="urn:microsoft.com/office/officeart/2005/8/layout/orgChart1"/>
    <dgm:cxn modelId="{3899B7CB-3389-4CA1-9C03-9FAB96473D8D}" type="presParOf" srcId="{0174D465-8F4B-4E94-8402-56ABACF34FC8}" destId="{87613475-77B9-4214-B5FA-674B048206EC}" srcOrd="0" destOrd="0" presId="urn:microsoft.com/office/officeart/2005/8/layout/orgChart1"/>
    <dgm:cxn modelId="{0F2AEE09-ABA6-4558-BC25-8CEA72C3551C}" type="presParOf" srcId="{87613475-77B9-4214-B5FA-674B048206EC}" destId="{BFE27EBD-95F0-468D-AC4C-602ED6E284C0}" srcOrd="0" destOrd="0" presId="urn:microsoft.com/office/officeart/2005/8/layout/orgChart1"/>
    <dgm:cxn modelId="{A5230D27-34A7-4BBC-B7BB-FC443F0172A8}" type="presParOf" srcId="{87613475-77B9-4214-B5FA-674B048206EC}" destId="{D4623064-C921-4EC6-AACC-ECD11FB639C8}" srcOrd="1" destOrd="0" presId="urn:microsoft.com/office/officeart/2005/8/layout/orgChart1"/>
    <dgm:cxn modelId="{06D72BBE-7D85-40F3-BE42-C1A1DCE9AB0F}" type="presParOf" srcId="{0174D465-8F4B-4E94-8402-56ABACF34FC8}" destId="{489643BA-AB01-4303-AC85-781D0EE5210C}" srcOrd="1" destOrd="0" presId="urn:microsoft.com/office/officeart/2005/8/layout/orgChart1"/>
    <dgm:cxn modelId="{61052F59-A538-4A72-95A8-A469A37566C9}" type="presParOf" srcId="{0174D465-8F4B-4E94-8402-56ABACF34FC8}" destId="{FC372A53-0160-4B44-9ED2-5A4827606596}" srcOrd="2" destOrd="0" presId="urn:microsoft.com/office/officeart/2005/8/layout/orgChart1"/>
    <dgm:cxn modelId="{4E1CBC0C-8082-444D-BD62-EDD88AB48CDF}" type="presParOf" srcId="{221B6E15-42FC-4B0F-B651-D57FCAA31798}" destId="{36416C0A-EE22-4ECD-A0C6-3703ED725123}" srcOrd="2" destOrd="0" presId="urn:microsoft.com/office/officeart/2005/8/layout/orgChart1"/>
    <dgm:cxn modelId="{8048D037-B936-42EB-8353-FD36B5B9CD3E}" type="presParOf" srcId="{2D9C7E0F-F074-42A9-A1C6-BC750DE62355}" destId="{97C44AF3-5568-4C08-B5A5-281CAA0E5E59}" srcOrd="2" destOrd="0" presId="urn:microsoft.com/office/officeart/2005/8/layout/orgChart1"/>
    <dgm:cxn modelId="{21940479-2181-495C-ABAE-5C4B3D9932AE}" type="presParOf" srcId="{589A8CA2-A17A-4BAB-B686-06C0EF52C8BC}" destId="{BC363A95-87AB-40A9-8A0F-08AEC819CA54}" srcOrd="4" destOrd="0" presId="urn:microsoft.com/office/officeart/2005/8/layout/orgChart1"/>
    <dgm:cxn modelId="{EF0E1371-120B-4CB1-8211-6E8119B0B663}" type="presParOf" srcId="{589A8CA2-A17A-4BAB-B686-06C0EF52C8BC}" destId="{D77EBDCD-39A7-4961-A10B-2D560857F9EB}" srcOrd="5" destOrd="0" presId="urn:microsoft.com/office/officeart/2005/8/layout/orgChart1"/>
    <dgm:cxn modelId="{4180072E-BD80-487B-B7C3-BBFB444EE9FB}" type="presParOf" srcId="{D77EBDCD-39A7-4961-A10B-2D560857F9EB}" destId="{87A8EF5D-52CC-4B82-B53F-2DECEEF7071C}" srcOrd="0" destOrd="0" presId="urn:microsoft.com/office/officeart/2005/8/layout/orgChart1"/>
    <dgm:cxn modelId="{AAC0E15A-529F-4673-BBF5-E3F91309CA61}" type="presParOf" srcId="{87A8EF5D-52CC-4B82-B53F-2DECEEF7071C}" destId="{ADFB674E-4309-4435-A954-836655897277}" srcOrd="0" destOrd="0" presId="urn:microsoft.com/office/officeart/2005/8/layout/orgChart1"/>
    <dgm:cxn modelId="{316862DF-F3E3-4571-B826-79379B307942}" type="presParOf" srcId="{87A8EF5D-52CC-4B82-B53F-2DECEEF7071C}" destId="{746DA7E5-6331-424F-9F3F-2B2F6A37F44E}" srcOrd="1" destOrd="0" presId="urn:microsoft.com/office/officeart/2005/8/layout/orgChart1"/>
    <dgm:cxn modelId="{E4008795-DB22-4BB2-8294-0515B303BD5B}" type="presParOf" srcId="{D77EBDCD-39A7-4961-A10B-2D560857F9EB}" destId="{4CBD1EA7-80D0-4B31-81BB-DBB9B662B8EC}" srcOrd="1" destOrd="0" presId="urn:microsoft.com/office/officeart/2005/8/layout/orgChart1"/>
    <dgm:cxn modelId="{7260090D-6B18-480B-9142-DDF1561E0549}" type="presParOf" srcId="{4CBD1EA7-80D0-4B31-81BB-DBB9B662B8EC}" destId="{C6A3624F-5997-481F-B7CB-D31D90B74385}" srcOrd="0" destOrd="0" presId="urn:microsoft.com/office/officeart/2005/8/layout/orgChart1"/>
    <dgm:cxn modelId="{CB2BC1A0-CCB0-4A8E-BC9F-4FE43BEC3FB7}" type="presParOf" srcId="{4CBD1EA7-80D0-4B31-81BB-DBB9B662B8EC}" destId="{4462723C-F7E9-46B5-BBEA-ABC48254267C}" srcOrd="1" destOrd="0" presId="urn:microsoft.com/office/officeart/2005/8/layout/orgChart1"/>
    <dgm:cxn modelId="{AD3CA9B9-9737-4570-9E40-382EF82410D5}" type="presParOf" srcId="{4462723C-F7E9-46B5-BBEA-ABC48254267C}" destId="{838CEF7F-0EC9-41A4-BAFA-57E6D0C240B9}" srcOrd="0" destOrd="0" presId="urn:microsoft.com/office/officeart/2005/8/layout/orgChart1"/>
    <dgm:cxn modelId="{372E49FB-FDC7-403F-AF46-FEFB04438CA6}" type="presParOf" srcId="{838CEF7F-0EC9-41A4-BAFA-57E6D0C240B9}" destId="{3BCD9FDC-77A5-4C60-8AA4-ED082636F5E1}" srcOrd="0" destOrd="0" presId="urn:microsoft.com/office/officeart/2005/8/layout/orgChart1"/>
    <dgm:cxn modelId="{41441FC9-534D-4590-96EB-744B0126BC6C}" type="presParOf" srcId="{838CEF7F-0EC9-41A4-BAFA-57E6D0C240B9}" destId="{44538376-4321-42D6-A1E6-7F5101DC4680}" srcOrd="1" destOrd="0" presId="urn:microsoft.com/office/officeart/2005/8/layout/orgChart1"/>
    <dgm:cxn modelId="{41ABC2A6-8A54-46E0-B0AA-16462E61B09D}" type="presParOf" srcId="{4462723C-F7E9-46B5-BBEA-ABC48254267C}" destId="{DF4E97F6-54EB-4FD4-87BA-7B61DDBA9203}" srcOrd="1" destOrd="0" presId="urn:microsoft.com/office/officeart/2005/8/layout/orgChart1"/>
    <dgm:cxn modelId="{968AA015-CAD6-4C06-8B51-11D01D6F619C}" type="presParOf" srcId="{4462723C-F7E9-46B5-BBEA-ABC48254267C}" destId="{446CFAAD-DF51-4E28-80FD-60244554353E}" srcOrd="2" destOrd="0" presId="urn:microsoft.com/office/officeart/2005/8/layout/orgChart1"/>
    <dgm:cxn modelId="{69B54BEB-2D4D-4362-B5EE-CAAC3DD7489F}" type="presParOf" srcId="{4CBD1EA7-80D0-4B31-81BB-DBB9B662B8EC}" destId="{1FA050C7-5A2C-4D2F-A4E1-FF32B49D62A9}" srcOrd="2" destOrd="0" presId="urn:microsoft.com/office/officeart/2005/8/layout/orgChart1"/>
    <dgm:cxn modelId="{CD08FDAF-F52A-4EAB-A392-86920CF804C5}" type="presParOf" srcId="{4CBD1EA7-80D0-4B31-81BB-DBB9B662B8EC}" destId="{38448CED-EA40-41C0-A2F3-65AEAC414315}" srcOrd="3" destOrd="0" presId="urn:microsoft.com/office/officeart/2005/8/layout/orgChart1"/>
    <dgm:cxn modelId="{1FBCB7B9-EBF0-4CFB-AB9F-ACFD60AE9642}" type="presParOf" srcId="{38448CED-EA40-41C0-A2F3-65AEAC414315}" destId="{0C1F7E1E-5F99-4A8F-9036-0424C6C924E7}" srcOrd="0" destOrd="0" presId="urn:microsoft.com/office/officeart/2005/8/layout/orgChart1"/>
    <dgm:cxn modelId="{3E1D3F04-3CB3-4EEB-81D4-EB5C0C0DF88A}" type="presParOf" srcId="{0C1F7E1E-5F99-4A8F-9036-0424C6C924E7}" destId="{2C14D417-0E59-450A-83BC-BE801ABC73B0}" srcOrd="0" destOrd="0" presId="urn:microsoft.com/office/officeart/2005/8/layout/orgChart1"/>
    <dgm:cxn modelId="{B5C21FCC-5AA6-4A6C-82A9-CD0404F6C80B}" type="presParOf" srcId="{0C1F7E1E-5F99-4A8F-9036-0424C6C924E7}" destId="{EF51D2EB-5075-4CEB-80B4-3F8110B0480B}" srcOrd="1" destOrd="0" presId="urn:microsoft.com/office/officeart/2005/8/layout/orgChart1"/>
    <dgm:cxn modelId="{2B380EE9-9914-4214-961C-1D4AAE6A79C3}" type="presParOf" srcId="{38448CED-EA40-41C0-A2F3-65AEAC414315}" destId="{F6AB357D-7E4D-429B-AD0B-7697BDA42E52}" srcOrd="1" destOrd="0" presId="urn:microsoft.com/office/officeart/2005/8/layout/orgChart1"/>
    <dgm:cxn modelId="{406598BC-907F-491D-A08C-23B9E9E94418}" type="presParOf" srcId="{38448CED-EA40-41C0-A2F3-65AEAC414315}" destId="{5E5CEAC5-006C-4D81-A8C2-B429455A89F7}" srcOrd="2" destOrd="0" presId="urn:microsoft.com/office/officeart/2005/8/layout/orgChart1"/>
    <dgm:cxn modelId="{86BC994B-BC31-4F41-B733-54C5D898ED82}" type="presParOf" srcId="{D77EBDCD-39A7-4961-A10B-2D560857F9EB}" destId="{C858049E-C1A7-4A4C-A82B-49F642B8C1B6}" srcOrd="2" destOrd="0" presId="urn:microsoft.com/office/officeart/2005/8/layout/orgChart1"/>
    <dgm:cxn modelId="{A6F39C65-243D-4247-8D12-D6FE3D4FA779}" type="presParOf" srcId="{649BBEA8-CCED-4FD4-B366-4FD493F0F811}" destId="{00145B88-0B5F-4444-93C3-B1510E19AFA3}" srcOrd="2" destOrd="0" presId="urn:microsoft.com/office/officeart/2005/8/layout/orgChart1"/>
    <dgm:cxn modelId="{D5EE35F3-668D-4B2D-AE1A-10587F04CB52}" type="presParOf" srcId="{30967EA8-6C0E-4936-B521-55D58CB8399E}" destId="{134304C3-7095-45FD-B09F-2578ECC412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65EF71-DF0D-447C-930D-344516B17FC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09B1961-ADE6-4C76-9D75-17AC05573974}">
      <dgm:prSet phldrT="[Text]"/>
      <dgm:spPr/>
      <dgm:t>
        <a:bodyPr/>
        <a:lstStyle/>
        <a:p>
          <a:r>
            <a:rPr lang="en-US" dirty="0" smtClean="0"/>
            <a:t>CONSTRUCT</a:t>
          </a:r>
          <a:endParaRPr lang="en-US" dirty="0"/>
        </a:p>
      </dgm:t>
    </dgm:pt>
    <dgm:pt modelId="{CC592CB4-4930-422A-BEFD-FE85B42011E3}" type="parTrans" cxnId="{46D9DABA-A97C-4417-8B1C-1180416163AA}">
      <dgm:prSet/>
      <dgm:spPr/>
      <dgm:t>
        <a:bodyPr/>
        <a:lstStyle/>
        <a:p>
          <a:endParaRPr lang="en-US"/>
        </a:p>
      </dgm:t>
    </dgm:pt>
    <dgm:pt modelId="{D89A1E35-8B60-4DB7-A525-43EE574D4FA0}" type="sibTrans" cxnId="{46D9DABA-A97C-4417-8B1C-1180416163AA}">
      <dgm:prSet/>
      <dgm:spPr/>
      <dgm:t>
        <a:bodyPr/>
        <a:lstStyle/>
        <a:p>
          <a:endParaRPr lang="en-US"/>
        </a:p>
      </dgm:t>
    </dgm:pt>
    <dgm:pt modelId="{B7FF29A5-3FC5-437D-B5F5-E31CF7380E9E}">
      <dgm:prSet phldrT="[Text]"/>
      <dgm:spPr/>
      <dgm:t>
        <a:bodyPr/>
        <a:lstStyle/>
        <a:p>
          <a:r>
            <a:rPr lang="en-US" dirty="0" smtClean="0"/>
            <a:t>arc</a:t>
          </a:r>
          <a:endParaRPr lang="en-US" dirty="0"/>
        </a:p>
      </dgm:t>
    </dgm:pt>
    <dgm:pt modelId="{2DADD4FB-1717-43C7-BE35-49D655938732}" type="parTrans" cxnId="{7E012E46-E2DE-4575-8962-987FAC6CD421}">
      <dgm:prSet/>
      <dgm:spPr/>
      <dgm:t>
        <a:bodyPr/>
        <a:lstStyle/>
        <a:p>
          <a:endParaRPr lang="en-US"/>
        </a:p>
      </dgm:t>
    </dgm:pt>
    <dgm:pt modelId="{7971D526-E22B-4918-A3C3-DC9F5EF11E70}" type="sibTrans" cxnId="{7E012E46-E2DE-4575-8962-987FAC6CD421}">
      <dgm:prSet/>
      <dgm:spPr/>
      <dgm:t>
        <a:bodyPr/>
        <a:lstStyle/>
        <a:p>
          <a:endParaRPr lang="en-US"/>
        </a:p>
      </dgm:t>
    </dgm:pt>
    <dgm:pt modelId="{BCF7D98B-15F6-4F23-8E1A-FE43F4B9982C}">
      <dgm:prSet phldrT="[Text]"/>
      <dgm:spPr/>
      <dgm:t>
        <a:bodyPr/>
        <a:lstStyle/>
        <a:p>
          <a:r>
            <a:rPr lang="en-US" dirty="0" smtClean="0"/>
            <a:t>command</a:t>
          </a:r>
          <a:endParaRPr lang="en-US" dirty="0"/>
        </a:p>
      </dgm:t>
    </dgm:pt>
    <dgm:pt modelId="{F090B87A-2525-4E7D-9CA0-36766E8FA60C}" type="parTrans" cxnId="{DB43F825-B3FB-45D5-A346-75CC324CD570}">
      <dgm:prSet/>
      <dgm:spPr/>
      <dgm:t>
        <a:bodyPr/>
        <a:lstStyle/>
        <a:p>
          <a:endParaRPr lang="en-US"/>
        </a:p>
      </dgm:t>
    </dgm:pt>
    <dgm:pt modelId="{2DE347A5-DEA6-43BD-B942-2CEF44BA735E}" type="sibTrans" cxnId="{DB43F825-B3FB-45D5-A346-75CC324CD570}">
      <dgm:prSet/>
      <dgm:spPr/>
      <dgm:t>
        <a:bodyPr/>
        <a:lstStyle/>
        <a:p>
          <a:endParaRPr lang="en-US"/>
        </a:p>
      </dgm:t>
    </dgm:pt>
    <dgm:pt modelId="{8FA13197-328A-4E12-B446-F48C8AEC0922}">
      <dgm:prSet phldrT="[Text]"/>
      <dgm:spPr/>
      <dgm:t>
        <a:bodyPr/>
        <a:lstStyle/>
        <a:p>
          <a:r>
            <a:rPr lang="en-US" dirty="0" smtClean="0"/>
            <a:t>constructible and properties</a:t>
          </a:r>
          <a:endParaRPr lang="en-US" dirty="0"/>
        </a:p>
      </dgm:t>
    </dgm:pt>
    <dgm:pt modelId="{41928BBE-71D6-48C5-A771-3B73A26CF015}" type="parTrans" cxnId="{34A542A3-9DE4-43B1-A030-D1D4048A398F}">
      <dgm:prSet/>
      <dgm:spPr/>
      <dgm:t>
        <a:bodyPr/>
        <a:lstStyle/>
        <a:p>
          <a:endParaRPr lang="en-US"/>
        </a:p>
      </dgm:t>
    </dgm:pt>
    <dgm:pt modelId="{D7027C70-B0A2-41B9-B068-AC29F9E87194}" type="sibTrans" cxnId="{34A542A3-9DE4-43B1-A030-D1D4048A398F}">
      <dgm:prSet/>
      <dgm:spPr/>
      <dgm:t>
        <a:bodyPr/>
        <a:lstStyle/>
        <a:p>
          <a:endParaRPr lang="en-US"/>
        </a:p>
      </dgm:t>
    </dgm:pt>
    <dgm:pt modelId="{33A50E84-4E28-4D5C-855A-21F8C3FD3240}">
      <dgm:prSet phldrT="[Text]"/>
      <dgm:spPr/>
      <dgm:t>
        <a:bodyPr/>
        <a:lstStyle/>
        <a:p>
          <a:r>
            <a:rPr lang="en-US" dirty="0" smtClean="0"/>
            <a:t>ARC</a:t>
          </a:r>
          <a:endParaRPr lang="en-US" dirty="0"/>
        </a:p>
      </dgm:t>
    </dgm:pt>
    <dgm:pt modelId="{D6752EEA-6ED4-412E-A65B-3B88B6DD46C3}" type="parTrans" cxnId="{70DBF3B7-2137-473E-AF1E-A7312A07AD7B}">
      <dgm:prSet/>
      <dgm:spPr/>
      <dgm:t>
        <a:bodyPr/>
        <a:lstStyle/>
        <a:p>
          <a:endParaRPr lang="en-US"/>
        </a:p>
      </dgm:t>
    </dgm:pt>
    <dgm:pt modelId="{DE8BE8B0-39DD-4754-A6E4-3A4108E24F96}" type="sibTrans" cxnId="{70DBF3B7-2137-473E-AF1E-A7312A07AD7B}">
      <dgm:prSet/>
      <dgm:spPr/>
      <dgm:t>
        <a:bodyPr/>
        <a:lstStyle/>
        <a:p>
          <a:endParaRPr lang="en-US"/>
        </a:p>
      </dgm:t>
    </dgm:pt>
    <dgm:pt modelId="{3D6A87AB-00C0-45AE-B89D-9E469DD34C06}">
      <dgm:prSet phldrT="[Text]"/>
      <dgm:spPr/>
      <dgm:t>
        <a:bodyPr/>
        <a:lstStyle/>
        <a:p>
          <a:r>
            <a:rPr lang="en-US" dirty="0" smtClean="0"/>
            <a:t>arc and properties</a:t>
          </a:r>
          <a:endParaRPr lang="en-US" dirty="0"/>
        </a:p>
      </dgm:t>
    </dgm:pt>
    <dgm:pt modelId="{86A8375E-0FCF-49EC-8B6D-982A042C4DB8}" type="parTrans" cxnId="{E22D343E-72FC-4FC5-84A6-47044EA97B3B}">
      <dgm:prSet/>
      <dgm:spPr/>
      <dgm:t>
        <a:bodyPr/>
        <a:lstStyle/>
        <a:p>
          <a:endParaRPr lang="en-US"/>
        </a:p>
      </dgm:t>
    </dgm:pt>
    <dgm:pt modelId="{EC522C24-4CE1-419E-97C2-A32CBE5D724D}" type="sibTrans" cxnId="{E22D343E-72FC-4FC5-84A6-47044EA97B3B}">
      <dgm:prSet/>
      <dgm:spPr/>
      <dgm:t>
        <a:bodyPr/>
        <a:lstStyle/>
        <a:p>
          <a:endParaRPr lang="en-US"/>
        </a:p>
      </dgm:t>
    </dgm:pt>
    <dgm:pt modelId="{2BFCB9DE-059F-4C58-BFF3-165E3A18DBC2}">
      <dgm:prSet phldrT="[Text]"/>
      <dgm:spPr/>
      <dgm:t>
        <a:bodyPr/>
        <a:lstStyle/>
        <a:p>
          <a:r>
            <a:rPr lang="en-US" dirty="0" smtClean="0"/>
            <a:t>radius</a:t>
          </a:r>
          <a:endParaRPr lang="en-US" dirty="0"/>
        </a:p>
      </dgm:t>
    </dgm:pt>
    <dgm:pt modelId="{8FA74D1E-F22E-4FD5-9A3E-D81F45CC6A36}" type="parTrans" cxnId="{E7B1E7CA-126C-4420-8107-6F516B888429}">
      <dgm:prSet/>
      <dgm:spPr/>
      <dgm:t>
        <a:bodyPr/>
        <a:lstStyle/>
        <a:p>
          <a:endParaRPr lang="en-US"/>
        </a:p>
      </dgm:t>
    </dgm:pt>
    <dgm:pt modelId="{045722B1-1D4B-4E18-82F4-F6696BACF224}" type="sibTrans" cxnId="{E7B1E7CA-126C-4420-8107-6F516B888429}">
      <dgm:prSet/>
      <dgm:spPr/>
      <dgm:t>
        <a:bodyPr/>
        <a:lstStyle/>
        <a:p>
          <a:endParaRPr lang="en-US"/>
        </a:p>
      </dgm:t>
    </dgm:pt>
    <dgm:pt modelId="{7F65E6E3-66E2-4CE9-B8E9-04C470E27579}">
      <dgm:prSet phldrT="[Text]"/>
      <dgm:spPr/>
      <dgm:t>
        <a:bodyPr/>
        <a:lstStyle/>
        <a:p>
          <a:r>
            <a:rPr lang="en-US" dirty="0" smtClean="0"/>
            <a:t>RADIUS</a:t>
          </a:r>
          <a:endParaRPr lang="en-US" dirty="0"/>
        </a:p>
      </dgm:t>
    </dgm:pt>
    <dgm:pt modelId="{B6DBCF05-8DA1-4720-AD6B-AEF37177900E}" type="parTrans" cxnId="{96E8F267-BEE4-4B3A-8C7F-346235BFA16D}">
      <dgm:prSet/>
      <dgm:spPr/>
      <dgm:t>
        <a:bodyPr/>
        <a:lstStyle/>
        <a:p>
          <a:endParaRPr lang="en-US"/>
        </a:p>
      </dgm:t>
    </dgm:pt>
    <dgm:pt modelId="{7FF111EC-1F7B-43BC-AE38-D1D75FE0CAD8}" type="sibTrans" cxnId="{96E8F267-BEE4-4B3A-8C7F-346235BFA16D}">
      <dgm:prSet/>
      <dgm:spPr/>
      <dgm:t>
        <a:bodyPr/>
        <a:lstStyle/>
        <a:p>
          <a:endParaRPr lang="en-US"/>
        </a:p>
      </dgm:t>
    </dgm:pt>
    <dgm:pt modelId="{EBE819F1-5B16-4751-901F-D37A12E01330}">
      <dgm:prSet phldrT="[Text]"/>
      <dgm:spPr/>
      <dgm:t>
        <a:bodyPr/>
        <a:lstStyle/>
        <a:p>
          <a:r>
            <a:rPr lang="en-US" dirty="0" smtClean="0"/>
            <a:t>length</a:t>
          </a:r>
          <a:endParaRPr lang="en-US" dirty="0"/>
        </a:p>
      </dgm:t>
    </dgm:pt>
    <dgm:pt modelId="{20BCC06C-ED40-4883-9A68-2F2091C86107}" type="parTrans" cxnId="{7C9AB90D-8AC8-4003-BDB3-A6000ACEEAED}">
      <dgm:prSet/>
      <dgm:spPr/>
      <dgm:t>
        <a:bodyPr/>
        <a:lstStyle/>
        <a:p>
          <a:endParaRPr lang="en-US"/>
        </a:p>
      </dgm:t>
    </dgm:pt>
    <dgm:pt modelId="{1D359CBE-A18B-4204-B725-C9D011C7BA50}" type="sibTrans" cxnId="{7C9AB90D-8AC8-4003-BDB3-A6000ACEEAED}">
      <dgm:prSet/>
      <dgm:spPr/>
      <dgm:t>
        <a:bodyPr/>
        <a:lstStyle/>
        <a:p>
          <a:endParaRPr lang="en-US"/>
        </a:p>
      </dgm:t>
    </dgm:pt>
    <dgm:pt modelId="{63EB5575-C549-4175-AE50-C89B2546220C}">
      <dgm:prSet phldrT="[Text]"/>
      <dgm:spPr/>
      <dgm:t>
        <a:bodyPr/>
        <a:lstStyle/>
        <a:p>
          <a:r>
            <a:rPr lang="en-US" dirty="0" smtClean="0"/>
            <a:t>INTERSECTING</a:t>
          </a:r>
          <a:endParaRPr lang="en-US" dirty="0"/>
        </a:p>
      </dgm:t>
    </dgm:pt>
    <dgm:pt modelId="{6CEB735D-74EF-403F-AD60-C9355A11AE28}" type="parTrans" cxnId="{D5C17017-A956-4CBA-A97E-7B1C9A53E8D9}">
      <dgm:prSet/>
      <dgm:spPr/>
      <dgm:t>
        <a:bodyPr/>
        <a:lstStyle/>
        <a:p>
          <a:endParaRPr lang="en-US"/>
        </a:p>
      </dgm:t>
    </dgm:pt>
    <dgm:pt modelId="{A89CEFE3-1ADC-4F74-971C-B364A6884E91}" type="sibTrans" cxnId="{D5C17017-A956-4CBA-A97E-7B1C9A53E8D9}">
      <dgm:prSet/>
      <dgm:spPr/>
      <dgm:t>
        <a:bodyPr/>
        <a:lstStyle/>
        <a:p>
          <a:endParaRPr lang="en-US"/>
        </a:p>
      </dgm:t>
    </dgm:pt>
    <dgm:pt modelId="{7949A3BF-F2D3-40F7-9154-05AF94CACB62}">
      <dgm:prSet phldrT="[Text]"/>
      <dgm:spPr/>
      <dgm:t>
        <a:bodyPr/>
        <a:lstStyle/>
        <a:p>
          <a:r>
            <a:rPr lang="en-US" dirty="0" smtClean="0"/>
            <a:t>line segment</a:t>
          </a:r>
          <a:endParaRPr lang="en-US" dirty="0"/>
        </a:p>
      </dgm:t>
    </dgm:pt>
    <dgm:pt modelId="{49464EE4-9D70-479D-A873-355E44D06CFB}" type="parTrans" cxnId="{A9CFB727-D12D-458B-9ECB-4B86B95D5D95}">
      <dgm:prSet/>
      <dgm:spPr/>
      <dgm:t>
        <a:bodyPr/>
        <a:lstStyle/>
        <a:p>
          <a:endParaRPr lang="en-US"/>
        </a:p>
      </dgm:t>
    </dgm:pt>
    <dgm:pt modelId="{57091EB4-1409-464C-890C-8F67700CF24B}" type="sibTrans" cxnId="{A9CFB727-D12D-458B-9ECB-4B86B95D5D95}">
      <dgm:prSet/>
      <dgm:spPr/>
      <dgm:t>
        <a:bodyPr/>
        <a:lstStyle/>
        <a:p>
          <a:endParaRPr lang="en-US"/>
        </a:p>
      </dgm:t>
    </dgm:pt>
    <dgm:pt modelId="{08A4B63A-9E39-4BAD-8184-BAA58FFFA0B5}">
      <dgm:prSet phldrT="[Text]"/>
      <dgm:spPr/>
      <dgm:t>
        <a:bodyPr/>
        <a:lstStyle/>
        <a:p>
          <a:r>
            <a:rPr lang="en-US" dirty="0" smtClean="0"/>
            <a:t>at</a:t>
          </a:r>
          <a:endParaRPr lang="en-US" dirty="0"/>
        </a:p>
      </dgm:t>
    </dgm:pt>
    <dgm:pt modelId="{904D36F1-F29D-4C88-BDB8-85B271330768}" type="parTrans" cxnId="{0E2C3770-991C-4538-82D9-4F917A0E6CDA}">
      <dgm:prSet/>
      <dgm:spPr/>
      <dgm:t>
        <a:bodyPr/>
        <a:lstStyle/>
        <a:p>
          <a:endParaRPr lang="en-US"/>
        </a:p>
      </dgm:t>
    </dgm:pt>
    <dgm:pt modelId="{1695A6DC-45FE-4A76-8A7A-72EE9411ADD4}" type="sibTrans" cxnId="{0E2C3770-991C-4538-82D9-4F917A0E6CDA}">
      <dgm:prSet/>
      <dgm:spPr/>
      <dgm:t>
        <a:bodyPr/>
        <a:lstStyle/>
        <a:p>
          <a:endParaRPr lang="en-US"/>
        </a:p>
      </dgm:t>
    </dgm:pt>
    <dgm:pt modelId="{5529626F-EEF0-4C1D-9B0E-9D3CE574EAC9}">
      <dgm:prSet phldrT="[Text]"/>
      <dgm:spPr/>
      <dgm:t>
        <a:bodyPr/>
        <a:lstStyle/>
        <a:p>
          <a:r>
            <a:rPr lang="en-US" dirty="0" smtClean="0"/>
            <a:t>AT</a:t>
          </a:r>
          <a:endParaRPr lang="en-US" dirty="0"/>
        </a:p>
      </dgm:t>
    </dgm:pt>
    <dgm:pt modelId="{997DB863-E866-476C-9B36-90EDF997FF8A}" type="parTrans" cxnId="{4CD34C2C-888B-493A-A421-CB7AF53DBA59}">
      <dgm:prSet/>
      <dgm:spPr/>
      <dgm:t>
        <a:bodyPr/>
        <a:lstStyle/>
        <a:p>
          <a:endParaRPr lang="en-US"/>
        </a:p>
      </dgm:t>
    </dgm:pt>
    <dgm:pt modelId="{222ED37D-91A7-4CE7-87A2-DFFCA1052D77}" type="sibTrans" cxnId="{4CD34C2C-888B-493A-A421-CB7AF53DBA59}">
      <dgm:prSet/>
      <dgm:spPr/>
      <dgm:t>
        <a:bodyPr/>
        <a:lstStyle/>
        <a:p>
          <a:endParaRPr lang="en-US"/>
        </a:p>
      </dgm:t>
    </dgm:pt>
    <dgm:pt modelId="{0903ED25-A796-4105-914A-45E16F69AE88}">
      <dgm:prSet phldrT="[Text]"/>
      <dgm:spPr/>
      <dgm:t>
        <a:bodyPr/>
        <a:lstStyle/>
        <a:p>
          <a:r>
            <a:rPr lang="en-US" dirty="0" smtClean="0"/>
            <a:t>POINT SINGLET</a:t>
          </a:r>
          <a:endParaRPr lang="en-US" dirty="0"/>
        </a:p>
      </dgm:t>
    </dgm:pt>
    <dgm:pt modelId="{998ABE14-3653-4E8B-8C38-87F89360BE25}" type="parTrans" cxnId="{E093EB05-1173-41BD-9D59-34EDB9ACF1D9}">
      <dgm:prSet/>
      <dgm:spPr/>
      <dgm:t>
        <a:bodyPr/>
        <a:lstStyle/>
        <a:p>
          <a:endParaRPr lang="en-US"/>
        </a:p>
      </dgm:t>
    </dgm:pt>
    <dgm:pt modelId="{A2454109-5E8B-4C1B-A2A7-F48E444FDDBA}" type="sibTrans" cxnId="{E093EB05-1173-41BD-9D59-34EDB9ACF1D9}">
      <dgm:prSet/>
      <dgm:spPr/>
      <dgm:t>
        <a:bodyPr/>
        <a:lstStyle/>
        <a:p>
          <a:endParaRPr lang="en-US"/>
        </a:p>
      </dgm:t>
    </dgm:pt>
    <dgm:pt modelId="{425018FF-ADA6-4084-B7DA-E686FE426505}">
      <dgm:prSet phldrT="[Text]"/>
      <dgm:spPr/>
      <dgm:t>
        <a:bodyPr/>
        <a:lstStyle/>
        <a:p>
          <a:r>
            <a:rPr lang="en-US" dirty="0" smtClean="0"/>
            <a:t>previous line segment</a:t>
          </a:r>
          <a:endParaRPr lang="en-US" dirty="0"/>
        </a:p>
      </dgm:t>
    </dgm:pt>
    <dgm:pt modelId="{CA74794E-516B-4C4B-B8B3-99FA7F24AE46}" type="parTrans" cxnId="{2F4BE320-B2B4-4045-90C6-DB95E670749B}">
      <dgm:prSet/>
      <dgm:spPr/>
      <dgm:t>
        <a:bodyPr/>
        <a:lstStyle/>
        <a:p>
          <a:endParaRPr lang="en-US"/>
        </a:p>
      </dgm:t>
    </dgm:pt>
    <dgm:pt modelId="{E7EE6005-0CF9-4BE8-88CF-48B53889E167}" type="sibTrans" cxnId="{2F4BE320-B2B4-4045-90C6-DB95E670749B}">
      <dgm:prSet/>
      <dgm:spPr/>
      <dgm:t>
        <a:bodyPr/>
        <a:lstStyle/>
        <a:p>
          <a:endParaRPr lang="en-US"/>
        </a:p>
      </dgm:t>
    </dgm:pt>
    <dgm:pt modelId="{59E30171-5427-42A3-8CDC-BD3863E8F847}">
      <dgm:prSet phldrT="[Text]"/>
      <dgm:spPr/>
      <dgm:t>
        <a:bodyPr/>
        <a:lstStyle/>
        <a:p>
          <a:r>
            <a:rPr lang="en-US" dirty="0" smtClean="0"/>
            <a:t>PREVIOUS</a:t>
          </a:r>
          <a:endParaRPr lang="en-US" dirty="0"/>
        </a:p>
      </dgm:t>
    </dgm:pt>
    <dgm:pt modelId="{637124CB-91C8-4C53-9EA6-6DB19FEC72CF}" type="parTrans" cxnId="{64053751-F721-4F36-A6BF-0F236C8B7D80}">
      <dgm:prSet/>
      <dgm:spPr/>
      <dgm:t>
        <a:bodyPr/>
        <a:lstStyle/>
        <a:p>
          <a:endParaRPr lang="en-US"/>
        </a:p>
      </dgm:t>
    </dgm:pt>
    <dgm:pt modelId="{5D1D1FA3-6E3A-46BE-8355-DD164B69AD92}" type="sibTrans" cxnId="{64053751-F721-4F36-A6BF-0F236C8B7D80}">
      <dgm:prSet/>
      <dgm:spPr/>
      <dgm:t>
        <a:bodyPr/>
        <a:lstStyle/>
        <a:p>
          <a:endParaRPr lang="en-US"/>
        </a:p>
      </dgm:t>
    </dgm:pt>
    <dgm:pt modelId="{B45247BB-0C01-4ED1-9055-4A37039468CF}">
      <dgm:prSet phldrT="[Text]"/>
      <dgm:spPr/>
      <dgm:t>
        <a:bodyPr/>
        <a:lstStyle/>
        <a:p>
          <a:r>
            <a:rPr lang="en-US" dirty="0" smtClean="0"/>
            <a:t>LINE SEGMENT</a:t>
          </a:r>
          <a:endParaRPr lang="en-US" dirty="0"/>
        </a:p>
      </dgm:t>
    </dgm:pt>
    <dgm:pt modelId="{44EA1683-E9E5-4045-9DDA-0C153ECDD709}" type="parTrans" cxnId="{85995456-DC49-40B8-8BC9-414431F92B9F}">
      <dgm:prSet/>
      <dgm:spPr/>
      <dgm:t>
        <a:bodyPr/>
        <a:lstStyle/>
        <a:p>
          <a:endParaRPr lang="en-US"/>
        </a:p>
      </dgm:t>
    </dgm:pt>
    <dgm:pt modelId="{2E09A2DB-A6AB-4B78-BB15-8031E1F30C5C}" type="sibTrans" cxnId="{85995456-DC49-40B8-8BC9-414431F92B9F}">
      <dgm:prSet/>
      <dgm:spPr/>
      <dgm:t>
        <a:bodyPr/>
        <a:lstStyle/>
        <a:p>
          <a:endParaRPr lang="en-US"/>
        </a:p>
      </dgm:t>
    </dgm:pt>
    <dgm:pt modelId="{F3460723-347C-4DA5-8C0C-7BAA44F4714F}">
      <dgm:prSet phldrT="[Text]"/>
      <dgm:spPr/>
      <dgm:t>
        <a:bodyPr/>
        <a:lstStyle/>
        <a:p>
          <a:r>
            <a:rPr lang="en-US" dirty="0" smtClean="0"/>
            <a:t>POINT DOUBLET</a:t>
          </a:r>
          <a:endParaRPr lang="en-US" dirty="0"/>
        </a:p>
      </dgm:t>
    </dgm:pt>
    <dgm:pt modelId="{94FF568A-A489-4494-BF2C-92333FC55F79}" type="parTrans" cxnId="{B92F7ACB-9C4F-420F-AC59-8690955F236C}">
      <dgm:prSet/>
      <dgm:spPr/>
      <dgm:t>
        <a:bodyPr/>
        <a:lstStyle/>
        <a:p>
          <a:endParaRPr lang="en-US"/>
        </a:p>
      </dgm:t>
    </dgm:pt>
    <dgm:pt modelId="{B3271683-5826-42BF-AA4A-89E7D00EC0EF}" type="sibTrans" cxnId="{B92F7ACB-9C4F-420F-AC59-8690955F236C}">
      <dgm:prSet/>
      <dgm:spPr/>
      <dgm:t>
        <a:bodyPr/>
        <a:lstStyle/>
        <a:p>
          <a:endParaRPr lang="en-US"/>
        </a:p>
      </dgm:t>
    </dgm:pt>
    <dgm:pt modelId="{902BACFB-A501-4AA5-A9CB-A188C6E88635}">
      <dgm:prSet phldrT="[Text]"/>
      <dgm:spPr/>
      <dgm:t>
        <a:bodyPr/>
        <a:lstStyle/>
        <a:p>
          <a:r>
            <a:rPr lang="en-US" dirty="0" smtClean="0"/>
            <a:t>intersecting</a:t>
          </a:r>
          <a:endParaRPr lang="en-US" dirty="0"/>
        </a:p>
      </dgm:t>
    </dgm:pt>
    <dgm:pt modelId="{D9D6212C-4E4A-492D-A6D2-FB6939B191B8}" type="sibTrans" cxnId="{E66138C4-B290-4836-8DFA-AE9B7B2501D2}">
      <dgm:prSet/>
      <dgm:spPr/>
      <dgm:t>
        <a:bodyPr/>
        <a:lstStyle/>
        <a:p>
          <a:endParaRPr lang="en-US"/>
        </a:p>
      </dgm:t>
    </dgm:pt>
    <dgm:pt modelId="{28518B9B-98AD-41B7-9B60-1C7703AAB84E}" type="parTrans" cxnId="{E66138C4-B290-4836-8DFA-AE9B7B2501D2}">
      <dgm:prSet/>
      <dgm:spPr/>
      <dgm:t>
        <a:bodyPr/>
        <a:lstStyle/>
        <a:p>
          <a:endParaRPr lang="en-US"/>
        </a:p>
      </dgm:t>
    </dgm:pt>
    <dgm:pt modelId="{B90D2E4E-F78E-499D-A092-5706B98AE161}">
      <dgm:prSet phldrT="[Text]"/>
      <dgm:spPr/>
      <dgm:t>
        <a:bodyPr/>
        <a:lstStyle/>
        <a:p>
          <a:r>
            <a:rPr lang="en-US" dirty="0" smtClean="0"/>
            <a:t>center</a:t>
          </a:r>
          <a:endParaRPr lang="en-US" dirty="0"/>
        </a:p>
      </dgm:t>
    </dgm:pt>
    <dgm:pt modelId="{8638B95E-C66E-48CC-8117-DB310614E511}" type="parTrans" cxnId="{969FEADC-B5E8-43F0-8BE0-E587BA9BE70B}">
      <dgm:prSet/>
      <dgm:spPr/>
      <dgm:t>
        <a:bodyPr/>
        <a:lstStyle/>
        <a:p>
          <a:endParaRPr lang="en-US"/>
        </a:p>
      </dgm:t>
    </dgm:pt>
    <dgm:pt modelId="{102FD579-9710-4906-987A-C473E16B8FF7}" type="sibTrans" cxnId="{969FEADC-B5E8-43F0-8BE0-E587BA9BE70B}">
      <dgm:prSet/>
      <dgm:spPr/>
      <dgm:t>
        <a:bodyPr/>
        <a:lstStyle/>
        <a:p>
          <a:endParaRPr lang="en-US"/>
        </a:p>
      </dgm:t>
    </dgm:pt>
    <dgm:pt modelId="{BE2DFCF9-6086-457F-B2A9-982E5E8F8018}">
      <dgm:prSet phldrT="[Text]"/>
      <dgm:spPr/>
      <dgm:t>
        <a:bodyPr/>
        <a:lstStyle/>
        <a:p>
          <a:r>
            <a:rPr lang="en-US" dirty="0" smtClean="0"/>
            <a:t>POINT SINGLET</a:t>
          </a:r>
          <a:endParaRPr lang="en-US" dirty="0"/>
        </a:p>
      </dgm:t>
    </dgm:pt>
    <dgm:pt modelId="{E7B9F1F2-4FDF-4097-B8EF-C9FD96267798}" type="parTrans" cxnId="{B429577F-9578-465A-B860-3022E4BAB878}">
      <dgm:prSet/>
      <dgm:spPr/>
      <dgm:t>
        <a:bodyPr/>
        <a:lstStyle/>
        <a:p>
          <a:endParaRPr lang="en-US"/>
        </a:p>
      </dgm:t>
    </dgm:pt>
    <dgm:pt modelId="{DCF3B332-2A07-42DB-A31B-1181DD23E15F}" type="sibTrans" cxnId="{B429577F-9578-465A-B860-3022E4BAB878}">
      <dgm:prSet/>
      <dgm:spPr/>
      <dgm:t>
        <a:bodyPr/>
        <a:lstStyle/>
        <a:p>
          <a:endParaRPr lang="en-US"/>
        </a:p>
      </dgm:t>
    </dgm:pt>
    <dgm:pt modelId="{F4E75D65-2F8C-429C-960E-27CFAAAF4844}">
      <dgm:prSet phldrT="[Text]"/>
      <dgm:spPr/>
      <dgm:t>
        <a:bodyPr/>
        <a:lstStyle/>
        <a:p>
          <a:r>
            <a:rPr lang="en-US" dirty="0" smtClean="0"/>
            <a:t>CENTER</a:t>
          </a:r>
          <a:endParaRPr lang="en-US" dirty="0"/>
        </a:p>
      </dgm:t>
    </dgm:pt>
    <dgm:pt modelId="{95870F0D-6FA9-4A9D-AF32-466F01737B14}" type="parTrans" cxnId="{9709AF95-75D5-469B-8A1E-04C4D05DCCB3}">
      <dgm:prSet/>
      <dgm:spPr/>
      <dgm:t>
        <a:bodyPr/>
        <a:lstStyle/>
        <a:p>
          <a:endParaRPr lang="en-US"/>
        </a:p>
      </dgm:t>
    </dgm:pt>
    <dgm:pt modelId="{ED83DE0E-324D-4F29-8952-FDE07C384E79}" type="sibTrans" cxnId="{9709AF95-75D5-469B-8A1E-04C4D05DCCB3}">
      <dgm:prSet/>
      <dgm:spPr/>
      <dgm:t>
        <a:bodyPr/>
        <a:lstStyle/>
        <a:p>
          <a:endParaRPr lang="en-US"/>
        </a:p>
      </dgm:t>
    </dgm:pt>
    <dgm:pt modelId="{05245D77-C494-4A7C-AA86-274116C4BD1C}" type="pres">
      <dgm:prSet presAssocID="{1365EF71-DF0D-447C-930D-344516B17FC0}" presName="hierChild1" presStyleCnt="0">
        <dgm:presLayoutVars>
          <dgm:orgChart val="1"/>
          <dgm:chPref val="1"/>
          <dgm:dir/>
          <dgm:animOne val="branch"/>
          <dgm:animLvl val="lvl"/>
          <dgm:resizeHandles/>
        </dgm:presLayoutVars>
      </dgm:prSet>
      <dgm:spPr/>
      <dgm:t>
        <a:bodyPr/>
        <a:lstStyle/>
        <a:p>
          <a:endParaRPr lang="en-US"/>
        </a:p>
      </dgm:t>
    </dgm:pt>
    <dgm:pt modelId="{30967EA8-6C0E-4936-B521-55D58CB8399E}" type="pres">
      <dgm:prSet presAssocID="{BCF7D98B-15F6-4F23-8E1A-FE43F4B9982C}" presName="hierRoot1" presStyleCnt="0">
        <dgm:presLayoutVars>
          <dgm:hierBranch val="init"/>
        </dgm:presLayoutVars>
      </dgm:prSet>
      <dgm:spPr/>
    </dgm:pt>
    <dgm:pt modelId="{9A8FC30B-A7F6-4953-BEE5-9D33FE378FBE}" type="pres">
      <dgm:prSet presAssocID="{BCF7D98B-15F6-4F23-8E1A-FE43F4B9982C}" presName="rootComposite1" presStyleCnt="0"/>
      <dgm:spPr/>
    </dgm:pt>
    <dgm:pt modelId="{FA48BA09-80F9-43BB-A2D7-FE6D7BBDB9A5}" type="pres">
      <dgm:prSet presAssocID="{BCF7D98B-15F6-4F23-8E1A-FE43F4B9982C}" presName="rootText1" presStyleLbl="node0" presStyleIdx="0" presStyleCnt="1">
        <dgm:presLayoutVars>
          <dgm:chPref val="3"/>
        </dgm:presLayoutVars>
      </dgm:prSet>
      <dgm:spPr/>
      <dgm:t>
        <a:bodyPr/>
        <a:lstStyle/>
        <a:p>
          <a:endParaRPr lang="en-US"/>
        </a:p>
      </dgm:t>
    </dgm:pt>
    <dgm:pt modelId="{73DE203A-4781-453F-AC1F-982A06397984}" type="pres">
      <dgm:prSet presAssocID="{BCF7D98B-15F6-4F23-8E1A-FE43F4B9982C}" presName="rootConnector1" presStyleLbl="node1" presStyleIdx="0" presStyleCnt="0"/>
      <dgm:spPr/>
      <dgm:t>
        <a:bodyPr/>
        <a:lstStyle/>
        <a:p>
          <a:endParaRPr lang="en-US"/>
        </a:p>
      </dgm:t>
    </dgm:pt>
    <dgm:pt modelId="{723EF3E0-FAC4-401D-839A-6BC740210E41}" type="pres">
      <dgm:prSet presAssocID="{BCF7D98B-15F6-4F23-8E1A-FE43F4B9982C}" presName="hierChild2" presStyleCnt="0"/>
      <dgm:spPr/>
    </dgm:pt>
    <dgm:pt modelId="{B9134615-7AF5-449E-9FB9-D260B48D30DF}" type="pres">
      <dgm:prSet presAssocID="{CC592CB4-4930-422A-BEFD-FE85B42011E3}" presName="Name37" presStyleLbl="parChTrans1D2" presStyleIdx="0" presStyleCnt="2"/>
      <dgm:spPr/>
      <dgm:t>
        <a:bodyPr/>
        <a:lstStyle/>
        <a:p>
          <a:endParaRPr lang="en-US"/>
        </a:p>
      </dgm:t>
    </dgm:pt>
    <dgm:pt modelId="{DDE3F54B-916C-4835-89D5-F74B38DD8E26}" type="pres">
      <dgm:prSet presAssocID="{309B1961-ADE6-4C76-9D75-17AC05573974}" presName="hierRoot2" presStyleCnt="0">
        <dgm:presLayoutVars>
          <dgm:hierBranch val="init"/>
        </dgm:presLayoutVars>
      </dgm:prSet>
      <dgm:spPr/>
    </dgm:pt>
    <dgm:pt modelId="{FEB47220-0CB1-44A9-B57A-CD4C3F93ADCA}" type="pres">
      <dgm:prSet presAssocID="{309B1961-ADE6-4C76-9D75-17AC05573974}" presName="rootComposite" presStyleCnt="0"/>
      <dgm:spPr/>
    </dgm:pt>
    <dgm:pt modelId="{22AB6540-1C73-4504-94DE-EFA3306D4239}" type="pres">
      <dgm:prSet presAssocID="{309B1961-ADE6-4C76-9D75-17AC05573974}" presName="rootText" presStyleLbl="node2" presStyleIdx="0" presStyleCnt="2">
        <dgm:presLayoutVars>
          <dgm:chPref val="3"/>
        </dgm:presLayoutVars>
      </dgm:prSet>
      <dgm:spPr/>
      <dgm:t>
        <a:bodyPr/>
        <a:lstStyle/>
        <a:p>
          <a:endParaRPr lang="en-US"/>
        </a:p>
      </dgm:t>
    </dgm:pt>
    <dgm:pt modelId="{A30EF4CB-09AE-4A02-8B63-50B1CFAB8BE3}" type="pres">
      <dgm:prSet presAssocID="{309B1961-ADE6-4C76-9D75-17AC05573974}" presName="rootConnector" presStyleLbl="node2" presStyleIdx="0" presStyleCnt="2"/>
      <dgm:spPr/>
      <dgm:t>
        <a:bodyPr/>
        <a:lstStyle/>
        <a:p>
          <a:endParaRPr lang="en-US"/>
        </a:p>
      </dgm:t>
    </dgm:pt>
    <dgm:pt modelId="{78C96ADC-EB35-4189-BA01-A3038808D97E}" type="pres">
      <dgm:prSet presAssocID="{309B1961-ADE6-4C76-9D75-17AC05573974}" presName="hierChild4" presStyleCnt="0"/>
      <dgm:spPr/>
    </dgm:pt>
    <dgm:pt modelId="{0DFCB1FE-AFD7-4844-B5B3-0BB0EC2F3FAA}" type="pres">
      <dgm:prSet presAssocID="{309B1961-ADE6-4C76-9D75-17AC05573974}" presName="hierChild5" presStyleCnt="0"/>
      <dgm:spPr/>
    </dgm:pt>
    <dgm:pt modelId="{8813F9F5-3917-41AC-8750-B81C1E1ED4F0}" type="pres">
      <dgm:prSet presAssocID="{41928BBE-71D6-48C5-A771-3B73A26CF015}" presName="Name37" presStyleLbl="parChTrans1D2" presStyleIdx="1" presStyleCnt="2"/>
      <dgm:spPr/>
      <dgm:t>
        <a:bodyPr/>
        <a:lstStyle/>
        <a:p>
          <a:endParaRPr lang="en-US"/>
        </a:p>
      </dgm:t>
    </dgm:pt>
    <dgm:pt modelId="{649BBEA8-CCED-4FD4-B366-4FD493F0F811}" type="pres">
      <dgm:prSet presAssocID="{8FA13197-328A-4E12-B446-F48C8AEC0922}" presName="hierRoot2" presStyleCnt="0">
        <dgm:presLayoutVars>
          <dgm:hierBranch val="init"/>
        </dgm:presLayoutVars>
      </dgm:prSet>
      <dgm:spPr/>
    </dgm:pt>
    <dgm:pt modelId="{B46E56DB-646A-4747-8227-A488417E9F28}" type="pres">
      <dgm:prSet presAssocID="{8FA13197-328A-4E12-B446-F48C8AEC0922}" presName="rootComposite" presStyleCnt="0"/>
      <dgm:spPr/>
    </dgm:pt>
    <dgm:pt modelId="{67792D87-775F-44D2-9EE8-D21AFA2ECA74}" type="pres">
      <dgm:prSet presAssocID="{8FA13197-328A-4E12-B446-F48C8AEC0922}" presName="rootText" presStyleLbl="node2" presStyleIdx="1" presStyleCnt="2">
        <dgm:presLayoutVars>
          <dgm:chPref val="3"/>
        </dgm:presLayoutVars>
      </dgm:prSet>
      <dgm:spPr/>
      <dgm:t>
        <a:bodyPr/>
        <a:lstStyle/>
        <a:p>
          <a:endParaRPr lang="en-US"/>
        </a:p>
      </dgm:t>
    </dgm:pt>
    <dgm:pt modelId="{8DD2ADFD-D9DF-4DDE-AB72-ED9967E56B4A}" type="pres">
      <dgm:prSet presAssocID="{8FA13197-328A-4E12-B446-F48C8AEC0922}" presName="rootConnector" presStyleLbl="node2" presStyleIdx="1" presStyleCnt="2"/>
      <dgm:spPr/>
      <dgm:t>
        <a:bodyPr/>
        <a:lstStyle/>
        <a:p>
          <a:endParaRPr lang="en-US"/>
        </a:p>
      </dgm:t>
    </dgm:pt>
    <dgm:pt modelId="{589A8CA2-A17A-4BAB-B686-06C0EF52C8BC}" type="pres">
      <dgm:prSet presAssocID="{8FA13197-328A-4E12-B446-F48C8AEC0922}" presName="hierChild4" presStyleCnt="0"/>
      <dgm:spPr/>
    </dgm:pt>
    <dgm:pt modelId="{2D3F0000-33E6-4551-B6F0-A48B10BDEB1E}" type="pres">
      <dgm:prSet presAssocID="{86A8375E-0FCF-49EC-8B6D-982A042C4DB8}" presName="Name37" presStyleLbl="parChTrans1D3" presStyleIdx="0" presStyleCnt="2"/>
      <dgm:spPr/>
      <dgm:t>
        <a:bodyPr/>
        <a:lstStyle/>
        <a:p>
          <a:endParaRPr lang="en-US"/>
        </a:p>
      </dgm:t>
    </dgm:pt>
    <dgm:pt modelId="{066EAC1A-98A2-4142-B200-A0A69A5302AB}" type="pres">
      <dgm:prSet presAssocID="{3D6A87AB-00C0-45AE-B89D-9E469DD34C06}" presName="hierRoot2" presStyleCnt="0">
        <dgm:presLayoutVars>
          <dgm:hierBranch val="init"/>
        </dgm:presLayoutVars>
      </dgm:prSet>
      <dgm:spPr/>
    </dgm:pt>
    <dgm:pt modelId="{89C7F349-5177-4B41-9151-40AF9E47E917}" type="pres">
      <dgm:prSet presAssocID="{3D6A87AB-00C0-45AE-B89D-9E469DD34C06}" presName="rootComposite" presStyleCnt="0"/>
      <dgm:spPr/>
    </dgm:pt>
    <dgm:pt modelId="{87250FDC-9F68-46D2-857A-2FB3E8499D19}" type="pres">
      <dgm:prSet presAssocID="{3D6A87AB-00C0-45AE-B89D-9E469DD34C06}" presName="rootText" presStyleLbl="node3" presStyleIdx="0" presStyleCnt="2">
        <dgm:presLayoutVars>
          <dgm:chPref val="3"/>
        </dgm:presLayoutVars>
      </dgm:prSet>
      <dgm:spPr/>
      <dgm:t>
        <a:bodyPr/>
        <a:lstStyle/>
        <a:p>
          <a:endParaRPr lang="en-US"/>
        </a:p>
      </dgm:t>
    </dgm:pt>
    <dgm:pt modelId="{6948F60E-6901-4777-88FA-487B251BC318}" type="pres">
      <dgm:prSet presAssocID="{3D6A87AB-00C0-45AE-B89D-9E469DD34C06}" presName="rootConnector" presStyleLbl="node3" presStyleIdx="0" presStyleCnt="2"/>
      <dgm:spPr/>
      <dgm:t>
        <a:bodyPr/>
        <a:lstStyle/>
        <a:p>
          <a:endParaRPr lang="en-US"/>
        </a:p>
      </dgm:t>
    </dgm:pt>
    <dgm:pt modelId="{B6BAE608-793D-4052-9FA8-E5A94901DCAE}" type="pres">
      <dgm:prSet presAssocID="{3D6A87AB-00C0-45AE-B89D-9E469DD34C06}" presName="hierChild4" presStyleCnt="0"/>
      <dgm:spPr/>
    </dgm:pt>
    <dgm:pt modelId="{A5B5459A-9C65-4572-BB3E-7A7B27B797C6}" type="pres">
      <dgm:prSet presAssocID="{2DADD4FB-1717-43C7-BE35-49D655938732}" presName="Name37" presStyleLbl="parChTrans1D4" presStyleIdx="0" presStyleCnt="17"/>
      <dgm:spPr/>
      <dgm:t>
        <a:bodyPr/>
        <a:lstStyle/>
        <a:p>
          <a:endParaRPr lang="en-US"/>
        </a:p>
      </dgm:t>
    </dgm:pt>
    <dgm:pt modelId="{E112AC26-0E0B-4006-9DCC-0D139BA7FC9A}" type="pres">
      <dgm:prSet presAssocID="{B7FF29A5-3FC5-437D-B5F5-E31CF7380E9E}" presName="hierRoot2" presStyleCnt="0">
        <dgm:presLayoutVars>
          <dgm:hierBranch val="init"/>
        </dgm:presLayoutVars>
      </dgm:prSet>
      <dgm:spPr/>
    </dgm:pt>
    <dgm:pt modelId="{22DE9DFB-8138-4F8C-9E0B-1C2B30D8F3CB}" type="pres">
      <dgm:prSet presAssocID="{B7FF29A5-3FC5-437D-B5F5-E31CF7380E9E}" presName="rootComposite" presStyleCnt="0"/>
      <dgm:spPr/>
    </dgm:pt>
    <dgm:pt modelId="{AA7FF181-3365-4611-B251-8E1F19459949}" type="pres">
      <dgm:prSet presAssocID="{B7FF29A5-3FC5-437D-B5F5-E31CF7380E9E}" presName="rootText" presStyleLbl="node4" presStyleIdx="0" presStyleCnt="17">
        <dgm:presLayoutVars>
          <dgm:chPref val="3"/>
        </dgm:presLayoutVars>
      </dgm:prSet>
      <dgm:spPr/>
      <dgm:t>
        <a:bodyPr/>
        <a:lstStyle/>
        <a:p>
          <a:endParaRPr lang="en-US"/>
        </a:p>
      </dgm:t>
    </dgm:pt>
    <dgm:pt modelId="{CCFAB6D8-48C5-4A17-9167-7743B060B561}" type="pres">
      <dgm:prSet presAssocID="{B7FF29A5-3FC5-437D-B5F5-E31CF7380E9E}" presName="rootConnector" presStyleLbl="node4" presStyleIdx="0" presStyleCnt="17"/>
      <dgm:spPr/>
      <dgm:t>
        <a:bodyPr/>
        <a:lstStyle/>
        <a:p>
          <a:endParaRPr lang="en-US"/>
        </a:p>
      </dgm:t>
    </dgm:pt>
    <dgm:pt modelId="{7B4F94BB-AFD2-427E-AEFF-5B635BD3B8D6}" type="pres">
      <dgm:prSet presAssocID="{B7FF29A5-3FC5-437D-B5F5-E31CF7380E9E}" presName="hierChild4" presStyleCnt="0"/>
      <dgm:spPr/>
    </dgm:pt>
    <dgm:pt modelId="{7D84F50C-F06B-411C-9A1C-FB4C9E1CAB56}" type="pres">
      <dgm:prSet presAssocID="{D6752EEA-6ED4-412E-A65B-3B88B6DD46C3}" presName="Name37" presStyleLbl="parChTrans1D4" presStyleIdx="1" presStyleCnt="17"/>
      <dgm:spPr/>
      <dgm:t>
        <a:bodyPr/>
        <a:lstStyle/>
        <a:p>
          <a:endParaRPr lang="en-US"/>
        </a:p>
      </dgm:t>
    </dgm:pt>
    <dgm:pt modelId="{CEA49169-B642-41F4-8730-FBF5EF717AB2}" type="pres">
      <dgm:prSet presAssocID="{33A50E84-4E28-4D5C-855A-21F8C3FD3240}" presName="hierRoot2" presStyleCnt="0">
        <dgm:presLayoutVars>
          <dgm:hierBranch val="init"/>
        </dgm:presLayoutVars>
      </dgm:prSet>
      <dgm:spPr/>
    </dgm:pt>
    <dgm:pt modelId="{F6E4C987-0893-455C-BCF3-81084733E2F3}" type="pres">
      <dgm:prSet presAssocID="{33A50E84-4E28-4D5C-855A-21F8C3FD3240}" presName="rootComposite" presStyleCnt="0"/>
      <dgm:spPr/>
    </dgm:pt>
    <dgm:pt modelId="{E8CB78FB-7943-4F4A-AA7E-AF9B51B158E2}" type="pres">
      <dgm:prSet presAssocID="{33A50E84-4E28-4D5C-855A-21F8C3FD3240}" presName="rootText" presStyleLbl="node4" presStyleIdx="1" presStyleCnt="17">
        <dgm:presLayoutVars>
          <dgm:chPref val="3"/>
        </dgm:presLayoutVars>
      </dgm:prSet>
      <dgm:spPr/>
      <dgm:t>
        <a:bodyPr/>
        <a:lstStyle/>
        <a:p>
          <a:endParaRPr lang="en-US"/>
        </a:p>
      </dgm:t>
    </dgm:pt>
    <dgm:pt modelId="{B3E654DA-17C3-4D5E-919D-7E798EA88264}" type="pres">
      <dgm:prSet presAssocID="{33A50E84-4E28-4D5C-855A-21F8C3FD3240}" presName="rootConnector" presStyleLbl="node4" presStyleIdx="1" presStyleCnt="17"/>
      <dgm:spPr/>
      <dgm:t>
        <a:bodyPr/>
        <a:lstStyle/>
        <a:p>
          <a:endParaRPr lang="en-US"/>
        </a:p>
      </dgm:t>
    </dgm:pt>
    <dgm:pt modelId="{CB8EAA58-4C9A-430B-9A14-DEB4D12F0702}" type="pres">
      <dgm:prSet presAssocID="{33A50E84-4E28-4D5C-855A-21F8C3FD3240}" presName="hierChild4" presStyleCnt="0"/>
      <dgm:spPr/>
    </dgm:pt>
    <dgm:pt modelId="{C0366476-986C-47C8-9AE2-4AFD6F324CDF}" type="pres">
      <dgm:prSet presAssocID="{33A50E84-4E28-4D5C-855A-21F8C3FD3240}" presName="hierChild5" presStyleCnt="0"/>
      <dgm:spPr/>
    </dgm:pt>
    <dgm:pt modelId="{FEF1CEF2-DBB5-47BA-B682-019B39491E66}" type="pres">
      <dgm:prSet presAssocID="{B7FF29A5-3FC5-437D-B5F5-E31CF7380E9E}" presName="hierChild5" presStyleCnt="0"/>
      <dgm:spPr/>
    </dgm:pt>
    <dgm:pt modelId="{3E65162A-FE95-4F88-9C80-E2BCCB23B603}" type="pres">
      <dgm:prSet presAssocID="{8638B95E-C66E-48CC-8117-DB310614E511}" presName="Name37" presStyleLbl="parChTrans1D4" presStyleIdx="2" presStyleCnt="17"/>
      <dgm:spPr/>
      <dgm:t>
        <a:bodyPr/>
        <a:lstStyle/>
        <a:p>
          <a:endParaRPr lang="en-US"/>
        </a:p>
      </dgm:t>
    </dgm:pt>
    <dgm:pt modelId="{0BEF5621-A783-47A1-BB67-C5EEB393E766}" type="pres">
      <dgm:prSet presAssocID="{B90D2E4E-F78E-499D-A092-5706B98AE161}" presName="hierRoot2" presStyleCnt="0">
        <dgm:presLayoutVars>
          <dgm:hierBranch val="init"/>
        </dgm:presLayoutVars>
      </dgm:prSet>
      <dgm:spPr/>
    </dgm:pt>
    <dgm:pt modelId="{F1C01607-FCEE-4122-A199-8DDEBF7900EE}" type="pres">
      <dgm:prSet presAssocID="{B90D2E4E-F78E-499D-A092-5706B98AE161}" presName="rootComposite" presStyleCnt="0"/>
      <dgm:spPr/>
    </dgm:pt>
    <dgm:pt modelId="{2DBB0BCF-DD38-410A-96B7-C0307554347A}" type="pres">
      <dgm:prSet presAssocID="{B90D2E4E-F78E-499D-A092-5706B98AE161}" presName="rootText" presStyleLbl="node4" presStyleIdx="2" presStyleCnt="17">
        <dgm:presLayoutVars>
          <dgm:chPref val="3"/>
        </dgm:presLayoutVars>
      </dgm:prSet>
      <dgm:spPr/>
      <dgm:t>
        <a:bodyPr/>
        <a:lstStyle/>
        <a:p>
          <a:endParaRPr lang="en-US"/>
        </a:p>
      </dgm:t>
    </dgm:pt>
    <dgm:pt modelId="{0BB1432C-021A-4889-B1BF-06761809963D}" type="pres">
      <dgm:prSet presAssocID="{B90D2E4E-F78E-499D-A092-5706B98AE161}" presName="rootConnector" presStyleLbl="node4" presStyleIdx="2" presStyleCnt="17"/>
      <dgm:spPr/>
      <dgm:t>
        <a:bodyPr/>
        <a:lstStyle/>
        <a:p>
          <a:endParaRPr lang="en-US"/>
        </a:p>
      </dgm:t>
    </dgm:pt>
    <dgm:pt modelId="{AD37C84D-6409-45BE-95A1-1429FF57899E}" type="pres">
      <dgm:prSet presAssocID="{B90D2E4E-F78E-499D-A092-5706B98AE161}" presName="hierChild4" presStyleCnt="0"/>
      <dgm:spPr/>
    </dgm:pt>
    <dgm:pt modelId="{EEF2621C-3887-4D60-8720-02B7D2E6BE8E}" type="pres">
      <dgm:prSet presAssocID="{95870F0D-6FA9-4A9D-AF32-466F01737B14}" presName="Name37" presStyleLbl="parChTrans1D4" presStyleIdx="3" presStyleCnt="17"/>
      <dgm:spPr/>
      <dgm:t>
        <a:bodyPr/>
        <a:lstStyle/>
        <a:p>
          <a:endParaRPr lang="en-US"/>
        </a:p>
      </dgm:t>
    </dgm:pt>
    <dgm:pt modelId="{0D244CA7-D80F-47A7-8575-29EB4905CE53}" type="pres">
      <dgm:prSet presAssocID="{F4E75D65-2F8C-429C-960E-27CFAAAF4844}" presName="hierRoot2" presStyleCnt="0">
        <dgm:presLayoutVars>
          <dgm:hierBranch val="init"/>
        </dgm:presLayoutVars>
      </dgm:prSet>
      <dgm:spPr/>
    </dgm:pt>
    <dgm:pt modelId="{CC0B8BDB-1CEB-463B-BE4D-2187894DD256}" type="pres">
      <dgm:prSet presAssocID="{F4E75D65-2F8C-429C-960E-27CFAAAF4844}" presName="rootComposite" presStyleCnt="0"/>
      <dgm:spPr/>
    </dgm:pt>
    <dgm:pt modelId="{2451891C-300C-43BE-A5F7-20998052AFAD}" type="pres">
      <dgm:prSet presAssocID="{F4E75D65-2F8C-429C-960E-27CFAAAF4844}" presName="rootText" presStyleLbl="node4" presStyleIdx="3" presStyleCnt="17">
        <dgm:presLayoutVars>
          <dgm:chPref val="3"/>
        </dgm:presLayoutVars>
      </dgm:prSet>
      <dgm:spPr/>
      <dgm:t>
        <a:bodyPr/>
        <a:lstStyle/>
        <a:p>
          <a:endParaRPr lang="en-US"/>
        </a:p>
      </dgm:t>
    </dgm:pt>
    <dgm:pt modelId="{E8FD742C-1288-41DC-A084-6BDCA442723F}" type="pres">
      <dgm:prSet presAssocID="{F4E75D65-2F8C-429C-960E-27CFAAAF4844}" presName="rootConnector" presStyleLbl="node4" presStyleIdx="3" presStyleCnt="17"/>
      <dgm:spPr/>
      <dgm:t>
        <a:bodyPr/>
        <a:lstStyle/>
        <a:p>
          <a:endParaRPr lang="en-US"/>
        </a:p>
      </dgm:t>
    </dgm:pt>
    <dgm:pt modelId="{DC3FC97B-35BF-4377-9909-A7885DEC909F}" type="pres">
      <dgm:prSet presAssocID="{F4E75D65-2F8C-429C-960E-27CFAAAF4844}" presName="hierChild4" presStyleCnt="0"/>
      <dgm:spPr/>
    </dgm:pt>
    <dgm:pt modelId="{B4BD34F6-5275-47F5-8A3A-6080E249C469}" type="pres">
      <dgm:prSet presAssocID="{F4E75D65-2F8C-429C-960E-27CFAAAF4844}" presName="hierChild5" presStyleCnt="0"/>
      <dgm:spPr/>
    </dgm:pt>
    <dgm:pt modelId="{64461453-8242-4CA5-BD00-10DCC4AF4883}" type="pres">
      <dgm:prSet presAssocID="{E7B9F1F2-4FDF-4097-B8EF-C9FD96267798}" presName="Name37" presStyleLbl="parChTrans1D4" presStyleIdx="4" presStyleCnt="17"/>
      <dgm:spPr/>
      <dgm:t>
        <a:bodyPr/>
        <a:lstStyle/>
        <a:p>
          <a:endParaRPr lang="en-US"/>
        </a:p>
      </dgm:t>
    </dgm:pt>
    <dgm:pt modelId="{71DD1A2F-9123-47E5-99C1-B639AC8813BA}" type="pres">
      <dgm:prSet presAssocID="{BE2DFCF9-6086-457F-B2A9-982E5E8F8018}" presName="hierRoot2" presStyleCnt="0">
        <dgm:presLayoutVars>
          <dgm:hierBranch val="init"/>
        </dgm:presLayoutVars>
      </dgm:prSet>
      <dgm:spPr/>
    </dgm:pt>
    <dgm:pt modelId="{DB92AB56-FA72-417B-99CD-9F0E873E555B}" type="pres">
      <dgm:prSet presAssocID="{BE2DFCF9-6086-457F-B2A9-982E5E8F8018}" presName="rootComposite" presStyleCnt="0"/>
      <dgm:spPr/>
    </dgm:pt>
    <dgm:pt modelId="{A85FBBBA-EEBC-4DD5-9205-648C586B15FB}" type="pres">
      <dgm:prSet presAssocID="{BE2DFCF9-6086-457F-B2A9-982E5E8F8018}" presName="rootText" presStyleLbl="node4" presStyleIdx="4" presStyleCnt="17">
        <dgm:presLayoutVars>
          <dgm:chPref val="3"/>
        </dgm:presLayoutVars>
      </dgm:prSet>
      <dgm:spPr/>
      <dgm:t>
        <a:bodyPr/>
        <a:lstStyle/>
        <a:p>
          <a:endParaRPr lang="en-US"/>
        </a:p>
      </dgm:t>
    </dgm:pt>
    <dgm:pt modelId="{AEFA4C75-71BE-4B28-94FB-46242E4C504B}" type="pres">
      <dgm:prSet presAssocID="{BE2DFCF9-6086-457F-B2A9-982E5E8F8018}" presName="rootConnector" presStyleLbl="node4" presStyleIdx="4" presStyleCnt="17"/>
      <dgm:spPr/>
      <dgm:t>
        <a:bodyPr/>
        <a:lstStyle/>
        <a:p>
          <a:endParaRPr lang="en-US"/>
        </a:p>
      </dgm:t>
    </dgm:pt>
    <dgm:pt modelId="{C8C35090-F684-4057-B3B3-DE9EF1AAD502}" type="pres">
      <dgm:prSet presAssocID="{BE2DFCF9-6086-457F-B2A9-982E5E8F8018}" presName="hierChild4" presStyleCnt="0"/>
      <dgm:spPr/>
    </dgm:pt>
    <dgm:pt modelId="{DEFA7889-A0C6-4A58-981C-BA27F22EBF95}" type="pres">
      <dgm:prSet presAssocID="{BE2DFCF9-6086-457F-B2A9-982E5E8F8018}" presName="hierChild5" presStyleCnt="0"/>
      <dgm:spPr/>
    </dgm:pt>
    <dgm:pt modelId="{5FDA488E-ABE4-400D-BE1E-8CC2B5C35AF9}" type="pres">
      <dgm:prSet presAssocID="{B90D2E4E-F78E-499D-A092-5706B98AE161}" presName="hierChild5" presStyleCnt="0"/>
      <dgm:spPr/>
    </dgm:pt>
    <dgm:pt modelId="{0A58EFDD-7797-4999-B93C-99BA2468574E}" type="pres">
      <dgm:prSet presAssocID="{8FA74D1E-F22E-4FD5-9A3E-D81F45CC6A36}" presName="Name37" presStyleLbl="parChTrans1D4" presStyleIdx="5" presStyleCnt="17"/>
      <dgm:spPr/>
      <dgm:t>
        <a:bodyPr/>
        <a:lstStyle/>
        <a:p>
          <a:endParaRPr lang="en-US"/>
        </a:p>
      </dgm:t>
    </dgm:pt>
    <dgm:pt modelId="{8309EBF1-A412-42C6-8847-EAAE86894B70}" type="pres">
      <dgm:prSet presAssocID="{2BFCB9DE-059F-4C58-BFF3-165E3A18DBC2}" presName="hierRoot2" presStyleCnt="0">
        <dgm:presLayoutVars>
          <dgm:hierBranch val="init"/>
        </dgm:presLayoutVars>
      </dgm:prSet>
      <dgm:spPr/>
    </dgm:pt>
    <dgm:pt modelId="{88F553B7-4318-4E8A-AA63-79C852877139}" type="pres">
      <dgm:prSet presAssocID="{2BFCB9DE-059F-4C58-BFF3-165E3A18DBC2}" presName="rootComposite" presStyleCnt="0"/>
      <dgm:spPr/>
    </dgm:pt>
    <dgm:pt modelId="{595A0B79-8B49-42F7-A67B-6F630D7DD955}" type="pres">
      <dgm:prSet presAssocID="{2BFCB9DE-059F-4C58-BFF3-165E3A18DBC2}" presName="rootText" presStyleLbl="node4" presStyleIdx="5" presStyleCnt="17">
        <dgm:presLayoutVars>
          <dgm:chPref val="3"/>
        </dgm:presLayoutVars>
      </dgm:prSet>
      <dgm:spPr/>
      <dgm:t>
        <a:bodyPr/>
        <a:lstStyle/>
        <a:p>
          <a:endParaRPr lang="en-US"/>
        </a:p>
      </dgm:t>
    </dgm:pt>
    <dgm:pt modelId="{77FFD01C-02A0-4CE8-BDAA-69FBD85B307E}" type="pres">
      <dgm:prSet presAssocID="{2BFCB9DE-059F-4C58-BFF3-165E3A18DBC2}" presName="rootConnector" presStyleLbl="node4" presStyleIdx="5" presStyleCnt="17"/>
      <dgm:spPr/>
      <dgm:t>
        <a:bodyPr/>
        <a:lstStyle/>
        <a:p>
          <a:endParaRPr lang="en-US"/>
        </a:p>
      </dgm:t>
    </dgm:pt>
    <dgm:pt modelId="{67DBBF40-F75B-462E-B7A9-8B94BA242DBE}" type="pres">
      <dgm:prSet presAssocID="{2BFCB9DE-059F-4C58-BFF3-165E3A18DBC2}" presName="hierChild4" presStyleCnt="0"/>
      <dgm:spPr/>
    </dgm:pt>
    <dgm:pt modelId="{AA8E0221-4D89-411A-93D3-829E21F5352E}" type="pres">
      <dgm:prSet presAssocID="{B6DBCF05-8DA1-4720-AD6B-AEF37177900E}" presName="Name37" presStyleLbl="parChTrans1D4" presStyleIdx="6" presStyleCnt="17"/>
      <dgm:spPr/>
      <dgm:t>
        <a:bodyPr/>
        <a:lstStyle/>
        <a:p>
          <a:endParaRPr lang="en-US"/>
        </a:p>
      </dgm:t>
    </dgm:pt>
    <dgm:pt modelId="{6ACAB3C9-3BC9-4267-9EFE-868A5336586B}" type="pres">
      <dgm:prSet presAssocID="{7F65E6E3-66E2-4CE9-B8E9-04C470E27579}" presName="hierRoot2" presStyleCnt="0">
        <dgm:presLayoutVars>
          <dgm:hierBranch val="init"/>
        </dgm:presLayoutVars>
      </dgm:prSet>
      <dgm:spPr/>
    </dgm:pt>
    <dgm:pt modelId="{77FE54FB-3238-4340-B64A-FE1427611032}" type="pres">
      <dgm:prSet presAssocID="{7F65E6E3-66E2-4CE9-B8E9-04C470E27579}" presName="rootComposite" presStyleCnt="0"/>
      <dgm:spPr/>
    </dgm:pt>
    <dgm:pt modelId="{B38323FE-3329-4D8D-A342-CA2260300729}" type="pres">
      <dgm:prSet presAssocID="{7F65E6E3-66E2-4CE9-B8E9-04C470E27579}" presName="rootText" presStyleLbl="node4" presStyleIdx="6" presStyleCnt="17">
        <dgm:presLayoutVars>
          <dgm:chPref val="3"/>
        </dgm:presLayoutVars>
      </dgm:prSet>
      <dgm:spPr/>
      <dgm:t>
        <a:bodyPr/>
        <a:lstStyle/>
        <a:p>
          <a:endParaRPr lang="en-US"/>
        </a:p>
      </dgm:t>
    </dgm:pt>
    <dgm:pt modelId="{8328506F-41CB-466F-952F-5125E9F26D71}" type="pres">
      <dgm:prSet presAssocID="{7F65E6E3-66E2-4CE9-B8E9-04C470E27579}" presName="rootConnector" presStyleLbl="node4" presStyleIdx="6" presStyleCnt="17"/>
      <dgm:spPr/>
      <dgm:t>
        <a:bodyPr/>
        <a:lstStyle/>
        <a:p>
          <a:endParaRPr lang="en-US"/>
        </a:p>
      </dgm:t>
    </dgm:pt>
    <dgm:pt modelId="{E3BD3528-88AF-4748-836F-D27657FB2FD8}" type="pres">
      <dgm:prSet presAssocID="{7F65E6E3-66E2-4CE9-B8E9-04C470E27579}" presName="hierChild4" presStyleCnt="0"/>
      <dgm:spPr/>
    </dgm:pt>
    <dgm:pt modelId="{14675441-A2D1-4F9E-8626-272D345A9F62}" type="pres">
      <dgm:prSet presAssocID="{7F65E6E3-66E2-4CE9-B8E9-04C470E27579}" presName="hierChild5" presStyleCnt="0"/>
      <dgm:spPr/>
    </dgm:pt>
    <dgm:pt modelId="{9BD8E2C6-CB61-4A78-8E07-84F848FCCC2B}" type="pres">
      <dgm:prSet presAssocID="{20BCC06C-ED40-4883-9A68-2F2091C86107}" presName="Name37" presStyleLbl="parChTrans1D4" presStyleIdx="7" presStyleCnt="17"/>
      <dgm:spPr/>
      <dgm:t>
        <a:bodyPr/>
        <a:lstStyle/>
        <a:p>
          <a:endParaRPr lang="en-US"/>
        </a:p>
      </dgm:t>
    </dgm:pt>
    <dgm:pt modelId="{37418D48-3F77-47B7-B56C-3894DD31C6AC}" type="pres">
      <dgm:prSet presAssocID="{EBE819F1-5B16-4751-901F-D37A12E01330}" presName="hierRoot2" presStyleCnt="0">
        <dgm:presLayoutVars>
          <dgm:hierBranch val="init"/>
        </dgm:presLayoutVars>
      </dgm:prSet>
      <dgm:spPr/>
    </dgm:pt>
    <dgm:pt modelId="{2CE4E7C4-405D-41DC-B4F0-C5DE354566A5}" type="pres">
      <dgm:prSet presAssocID="{EBE819F1-5B16-4751-901F-D37A12E01330}" presName="rootComposite" presStyleCnt="0"/>
      <dgm:spPr/>
    </dgm:pt>
    <dgm:pt modelId="{9CA35B1A-A06F-4D20-B594-6E974C475250}" type="pres">
      <dgm:prSet presAssocID="{EBE819F1-5B16-4751-901F-D37A12E01330}" presName="rootText" presStyleLbl="node4" presStyleIdx="7" presStyleCnt="17">
        <dgm:presLayoutVars>
          <dgm:chPref val="3"/>
        </dgm:presLayoutVars>
      </dgm:prSet>
      <dgm:spPr/>
      <dgm:t>
        <a:bodyPr/>
        <a:lstStyle/>
        <a:p>
          <a:endParaRPr lang="en-US"/>
        </a:p>
      </dgm:t>
    </dgm:pt>
    <dgm:pt modelId="{27777554-50EF-4E93-A0C4-9CD2CD72569F}" type="pres">
      <dgm:prSet presAssocID="{EBE819F1-5B16-4751-901F-D37A12E01330}" presName="rootConnector" presStyleLbl="node4" presStyleIdx="7" presStyleCnt="17"/>
      <dgm:spPr/>
      <dgm:t>
        <a:bodyPr/>
        <a:lstStyle/>
        <a:p>
          <a:endParaRPr lang="en-US"/>
        </a:p>
      </dgm:t>
    </dgm:pt>
    <dgm:pt modelId="{5E3866DF-F3BB-403E-B9D4-064E3DFF1BE6}" type="pres">
      <dgm:prSet presAssocID="{EBE819F1-5B16-4751-901F-D37A12E01330}" presName="hierChild4" presStyleCnt="0"/>
      <dgm:spPr/>
    </dgm:pt>
    <dgm:pt modelId="{F1F739D1-4913-4653-AEC8-FF7B53ABECED}" type="pres">
      <dgm:prSet presAssocID="{94FF568A-A489-4494-BF2C-92333FC55F79}" presName="Name37" presStyleLbl="parChTrans1D4" presStyleIdx="8" presStyleCnt="17"/>
      <dgm:spPr/>
      <dgm:t>
        <a:bodyPr/>
        <a:lstStyle/>
        <a:p>
          <a:endParaRPr lang="en-US"/>
        </a:p>
      </dgm:t>
    </dgm:pt>
    <dgm:pt modelId="{CA85F66C-CC46-4584-B78F-BD873ADEEDAF}" type="pres">
      <dgm:prSet presAssocID="{F3460723-347C-4DA5-8C0C-7BAA44F4714F}" presName="hierRoot2" presStyleCnt="0">
        <dgm:presLayoutVars>
          <dgm:hierBranch val="init"/>
        </dgm:presLayoutVars>
      </dgm:prSet>
      <dgm:spPr/>
    </dgm:pt>
    <dgm:pt modelId="{C063B458-A066-41CA-98D7-6F73BA418976}" type="pres">
      <dgm:prSet presAssocID="{F3460723-347C-4DA5-8C0C-7BAA44F4714F}" presName="rootComposite" presStyleCnt="0"/>
      <dgm:spPr/>
    </dgm:pt>
    <dgm:pt modelId="{D310BFC9-DC88-4910-9A5E-81F08FEF27FC}" type="pres">
      <dgm:prSet presAssocID="{F3460723-347C-4DA5-8C0C-7BAA44F4714F}" presName="rootText" presStyleLbl="node4" presStyleIdx="8" presStyleCnt="17">
        <dgm:presLayoutVars>
          <dgm:chPref val="3"/>
        </dgm:presLayoutVars>
      </dgm:prSet>
      <dgm:spPr/>
      <dgm:t>
        <a:bodyPr/>
        <a:lstStyle/>
        <a:p>
          <a:endParaRPr lang="en-US"/>
        </a:p>
      </dgm:t>
    </dgm:pt>
    <dgm:pt modelId="{63781B16-890E-437C-AE53-36D85608579D}" type="pres">
      <dgm:prSet presAssocID="{F3460723-347C-4DA5-8C0C-7BAA44F4714F}" presName="rootConnector" presStyleLbl="node4" presStyleIdx="8" presStyleCnt="17"/>
      <dgm:spPr/>
      <dgm:t>
        <a:bodyPr/>
        <a:lstStyle/>
        <a:p>
          <a:endParaRPr lang="en-US"/>
        </a:p>
      </dgm:t>
    </dgm:pt>
    <dgm:pt modelId="{DC33E1BF-7F30-404E-B7D0-8C8A0F9B6D22}" type="pres">
      <dgm:prSet presAssocID="{F3460723-347C-4DA5-8C0C-7BAA44F4714F}" presName="hierChild4" presStyleCnt="0"/>
      <dgm:spPr/>
    </dgm:pt>
    <dgm:pt modelId="{4ABF29B9-A390-4601-A46E-1AE8BE317820}" type="pres">
      <dgm:prSet presAssocID="{F3460723-347C-4DA5-8C0C-7BAA44F4714F}" presName="hierChild5" presStyleCnt="0"/>
      <dgm:spPr/>
    </dgm:pt>
    <dgm:pt modelId="{AE7BF028-EBBA-4A30-A254-4910D6E5CAC9}" type="pres">
      <dgm:prSet presAssocID="{EBE819F1-5B16-4751-901F-D37A12E01330}" presName="hierChild5" presStyleCnt="0"/>
      <dgm:spPr/>
    </dgm:pt>
    <dgm:pt modelId="{B884EC72-D560-47FB-94F9-E349167C7C57}" type="pres">
      <dgm:prSet presAssocID="{2BFCB9DE-059F-4C58-BFF3-165E3A18DBC2}" presName="hierChild5" presStyleCnt="0"/>
      <dgm:spPr/>
    </dgm:pt>
    <dgm:pt modelId="{35AA0A4D-6FEB-4FEC-A2F0-63FBEA5A3F71}" type="pres">
      <dgm:prSet presAssocID="{3D6A87AB-00C0-45AE-B89D-9E469DD34C06}" presName="hierChild5" presStyleCnt="0"/>
      <dgm:spPr/>
    </dgm:pt>
    <dgm:pt modelId="{F0EF907D-5253-46E6-9859-A8DC21BBB4ED}" type="pres">
      <dgm:prSet presAssocID="{28518B9B-98AD-41B7-9B60-1C7703AAB84E}" presName="Name37" presStyleLbl="parChTrans1D3" presStyleIdx="1" presStyleCnt="2"/>
      <dgm:spPr/>
      <dgm:t>
        <a:bodyPr/>
        <a:lstStyle/>
        <a:p>
          <a:endParaRPr lang="en-US"/>
        </a:p>
      </dgm:t>
    </dgm:pt>
    <dgm:pt modelId="{2D9C7E0F-F074-42A9-A1C6-BC750DE62355}" type="pres">
      <dgm:prSet presAssocID="{902BACFB-A501-4AA5-A9CB-A188C6E88635}" presName="hierRoot2" presStyleCnt="0">
        <dgm:presLayoutVars>
          <dgm:hierBranch val="init"/>
        </dgm:presLayoutVars>
      </dgm:prSet>
      <dgm:spPr/>
    </dgm:pt>
    <dgm:pt modelId="{F9CA945C-9A85-4557-9737-C52FD7CF18EE}" type="pres">
      <dgm:prSet presAssocID="{902BACFB-A501-4AA5-A9CB-A188C6E88635}" presName="rootComposite" presStyleCnt="0"/>
      <dgm:spPr/>
    </dgm:pt>
    <dgm:pt modelId="{F7D3DEBD-820A-407D-9180-754A11326899}" type="pres">
      <dgm:prSet presAssocID="{902BACFB-A501-4AA5-A9CB-A188C6E88635}" presName="rootText" presStyleLbl="node3" presStyleIdx="1" presStyleCnt="2">
        <dgm:presLayoutVars>
          <dgm:chPref val="3"/>
        </dgm:presLayoutVars>
      </dgm:prSet>
      <dgm:spPr/>
      <dgm:t>
        <a:bodyPr/>
        <a:lstStyle/>
        <a:p>
          <a:endParaRPr lang="en-US"/>
        </a:p>
      </dgm:t>
    </dgm:pt>
    <dgm:pt modelId="{DE229DD7-8FCB-4065-84A2-1BC0B9078214}" type="pres">
      <dgm:prSet presAssocID="{902BACFB-A501-4AA5-A9CB-A188C6E88635}" presName="rootConnector" presStyleLbl="node3" presStyleIdx="1" presStyleCnt="2"/>
      <dgm:spPr/>
      <dgm:t>
        <a:bodyPr/>
        <a:lstStyle/>
        <a:p>
          <a:endParaRPr lang="en-US"/>
        </a:p>
      </dgm:t>
    </dgm:pt>
    <dgm:pt modelId="{EE9A12B3-144B-455D-853C-57C4FF774B4E}" type="pres">
      <dgm:prSet presAssocID="{902BACFB-A501-4AA5-A9CB-A188C6E88635}" presName="hierChild4" presStyleCnt="0"/>
      <dgm:spPr/>
    </dgm:pt>
    <dgm:pt modelId="{0EEF72DB-F138-431F-9D68-0D9DCCA9E66D}" type="pres">
      <dgm:prSet presAssocID="{6CEB735D-74EF-403F-AD60-C9355A11AE28}" presName="Name37" presStyleLbl="parChTrans1D4" presStyleIdx="9" presStyleCnt="17"/>
      <dgm:spPr/>
      <dgm:t>
        <a:bodyPr/>
        <a:lstStyle/>
        <a:p>
          <a:endParaRPr lang="en-US"/>
        </a:p>
      </dgm:t>
    </dgm:pt>
    <dgm:pt modelId="{A24EBE39-2209-42F8-B15E-0C27F2963C0A}" type="pres">
      <dgm:prSet presAssocID="{63EB5575-C549-4175-AE50-C89B2546220C}" presName="hierRoot2" presStyleCnt="0">
        <dgm:presLayoutVars>
          <dgm:hierBranch val="init"/>
        </dgm:presLayoutVars>
      </dgm:prSet>
      <dgm:spPr/>
    </dgm:pt>
    <dgm:pt modelId="{3FA85E8F-09A9-4820-BEA5-57FFBA77A3B7}" type="pres">
      <dgm:prSet presAssocID="{63EB5575-C549-4175-AE50-C89B2546220C}" presName="rootComposite" presStyleCnt="0"/>
      <dgm:spPr/>
    </dgm:pt>
    <dgm:pt modelId="{BD86ADAB-19A8-4C8B-99B7-C460CD740606}" type="pres">
      <dgm:prSet presAssocID="{63EB5575-C549-4175-AE50-C89B2546220C}" presName="rootText" presStyleLbl="node4" presStyleIdx="9" presStyleCnt="17">
        <dgm:presLayoutVars>
          <dgm:chPref val="3"/>
        </dgm:presLayoutVars>
      </dgm:prSet>
      <dgm:spPr/>
      <dgm:t>
        <a:bodyPr/>
        <a:lstStyle/>
        <a:p>
          <a:endParaRPr lang="en-US"/>
        </a:p>
      </dgm:t>
    </dgm:pt>
    <dgm:pt modelId="{93AC15D7-7E43-4066-BEF9-DE95AB70AA36}" type="pres">
      <dgm:prSet presAssocID="{63EB5575-C549-4175-AE50-C89B2546220C}" presName="rootConnector" presStyleLbl="node4" presStyleIdx="9" presStyleCnt="17"/>
      <dgm:spPr/>
      <dgm:t>
        <a:bodyPr/>
        <a:lstStyle/>
        <a:p>
          <a:endParaRPr lang="en-US"/>
        </a:p>
      </dgm:t>
    </dgm:pt>
    <dgm:pt modelId="{4A92EC02-1459-4613-B06A-B66A398B616C}" type="pres">
      <dgm:prSet presAssocID="{63EB5575-C549-4175-AE50-C89B2546220C}" presName="hierChild4" presStyleCnt="0"/>
      <dgm:spPr/>
    </dgm:pt>
    <dgm:pt modelId="{43E5E96A-EEC5-4061-BA3C-B5B3E79A56A9}" type="pres">
      <dgm:prSet presAssocID="{63EB5575-C549-4175-AE50-C89B2546220C}" presName="hierChild5" presStyleCnt="0"/>
      <dgm:spPr/>
    </dgm:pt>
    <dgm:pt modelId="{7921C6D4-6B5B-4067-AE1D-3EF0B22D0969}" type="pres">
      <dgm:prSet presAssocID="{49464EE4-9D70-479D-A873-355E44D06CFB}" presName="Name37" presStyleLbl="parChTrans1D4" presStyleIdx="10" presStyleCnt="17"/>
      <dgm:spPr/>
      <dgm:t>
        <a:bodyPr/>
        <a:lstStyle/>
        <a:p>
          <a:endParaRPr lang="en-US"/>
        </a:p>
      </dgm:t>
    </dgm:pt>
    <dgm:pt modelId="{0D2A096D-0D63-4D3C-BBAF-35DA445A96D6}" type="pres">
      <dgm:prSet presAssocID="{7949A3BF-F2D3-40F7-9154-05AF94CACB62}" presName="hierRoot2" presStyleCnt="0">
        <dgm:presLayoutVars>
          <dgm:hierBranch val="init"/>
        </dgm:presLayoutVars>
      </dgm:prSet>
      <dgm:spPr/>
    </dgm:pt>
    <dgm:pt modelId="{CA630D2A-6976-42B6-B915-14CA3427CC16}" type="pres">
      <dgm:prSet presAssocID="{7949A3BF-F2D3-40F7-9154-05AF94CACB62}" presName="rootComposite" presStyleCnt="0"/>
      <dgm:spPr/>
    </dgm:pt>
    <dgm:pt modelId="{B76CE309-47DD-4E97-B356-23E173E9D4C9}" type="pres">
      <dgm:prSet presAssocID="{7949A3BF-F2D3-40F7-9154-05AF94CACB62}" presName="rootText" presStyleLbl="node4" presStyleIdx="10" presStyleCnt="17">
        <dgm:presLayoutVars>
          <dgm:chPref val="3"/>
        </dgm:presLayoutVars>
      </dgm:prSet>
      <dgm:spPr/>
      <dgm:t>
        <a:bodyPr/>
        <a:lstStyle/>
        <a:p>
          <a:endParaRPr lang="en-US"/>
        </a:p>
      </dgm:t>
    </dgm:pt>
    <dgm:pt modelId="{1ED7BD05-C94C-4CF7-8B20-B3D28D7784BE}" type="pres">
      <dgm:prSet presAssocID="{7949A3BF-F2D3-40F7-9154-05AF94CACB62}" presName="rootConnector" presStyleLbl="node4" presStyleIdx="10" presStyleCnt="17"/>
      <dgm:spPr/>
      <dgm:t>
        <a:bodyPr/>
        <a:lstStyle/>
        <a:p>
          <a:endParaRPr lang="en-US"/>
        </a:p>
      </dgm:t>
    </dgm:pt>
    <dgm:pt modelId="{2E0C70AF-28BE-48F7-9DDE-039B2E7473C6}" type="pres">
      <dgm:prSet presAssocID="{7949A3BF-F2D3-40F7-9154-05AF94CACB62}" presName="hierChild4" presStyleCnt="0"/>
      <dgm:spPr/>
    </dgm:pt>
    <dgm:pt modelId="{F4726B07-FAA0-4BFC-A866-01CA5FF607DA}" type="pres">
      <dgm:prSet presAssocID="{CA74794E-516B-4C4B-B8B3-99FA7F24AE46}" presName="Name37" presStyleLbl="parChTrans1D4" presStyleIdx="11" presStyleCnt="17"/>
      <dgm:spPr/>
      <dgm:t>
        <a:bodyPr/>
        <a:lstStyle/>
        <a:p>
          <a:endParaRPr lang="en-US"/>
        </a:p>
      </dgm:t>
    </dgm:pt>
    <dgm:pt modelId="{5D998DE0-D5D5-44FB-B32C-8A522701FC74}" type="pres">
      <dgm:prSet presAssocID="{425018FF-ADA6-4084-B7DA-E686FE426505}" presName="hierRoot2" presStyleCnt="0">
        <dgm:presLayoutVars>
          <dgm:hierBranch val="init"/>
        </dgm:presLayoutVars>
      </dgm:prSet>
      <dgm:spPr/>
    </dgm:pt>
    <dgm:pt modelId="{CFF402BE-D150-4AA3-ACD9-FD28D80D3FF3}" type="pres">
      <dgm:prSet presAssocID="{425018FF-ADA6-4084-B7DA-E686FE426505}" presName="rootComposite" presStyleCnt="0"/>
      <dgm:spPr/>
    </dgm:pt>
    <dgm:pt modelId="{18AB7A89-0852-4722-A793-4175F82EAAE7}" type="pres">
      <dgm:prSet presAssocID="{425018FF-ADA6-4084-B7DA-E686FE426505}" presName="rootText" presStyleLbl="node4" presStyleIdx="11" presStyleCnt="17">
        <dgm:presLayoutVars>
          <dgm:chPref val="3"/>
        </dgm:presLayoutVars>
      </dgm:prSet>
      <dgm:spPr/>
      <dgm:t>
        <a:bodyPr/>
        <a:lstStyle/>
        <a:p>
          <a:endParaRPr lang="en-US"/>
        </a:p>
      </dgm:t>
    </dgm:pt>
    <dgm:pt modelId="{4959ED3D-773E-45D3-B1BD-8287A9E286E7}" type="pres">
      <dgm:prSet presAssocID="{425018FF-ADA6-4084-B7DA-E686FE426505}" presName="rootConnector" presStyleLbl="node4" presStyleIdx="11" presStyleCnt="17"/>
      <dgm:spPr/>
      <dgm:t>
        <a:bodyPr/>
        <a:lstStyle/>
        <a:p>
          <a:endParaRPr lang="en-US"/>
        </a:p>
      </dgm:t>
    </dgm:pt>
    <dgm:pt modelId="{5B3B20C0-7EE3-48A4-B1E8-B6477D78CEFC}" type="pres">
      <dgm:prSet presAssocID="{425018FF-ADA6-4084-B7DA-E686FE426505}" presName="hierChild4" presStyleCnt="0"/>
      <dgm:spPr/>
    </dgm:pt>
    <dgm:pt modelId="{A80C2FDF-6ABB-4E2F-9E7E-DF56CE19E885}" type="pres">
      <dgm:prSet presAssocID="{637124CB-91C8-4C53-9EA6-6DB19FEC72CF}" presName="Name37" presStyleLbl="parChTrans1D4" presStyleIdx="12" presStyleCnt="17"/>
      <dgm:spPr/>
      <dgm:t>
        <a:bodyPr/>
        <a:lstStyle/>
        <a:p>
          <a:endParaRPr lang="en-US"/>
        </a:p>
      </dgm:t>
    </dgm:pt>
    <dgm:pt modelId="{02E30391-4972-4A83-9282-456699740CD0}" type="pres">
      <dgm:prSet presAssocID="{59E30171-5427-42A3-8CDC-BD3863E8F847}" presName="hierRoot2" presStyleCnt="0">
        <dgm:presLayoutVars>
          <dgm:hierBranch val="init"/>
        </dgm:presLayoutVars>
      </dgm:prSet>
      <dgm:spPr/>
    </dgm:pt>
    <dgm:pt modelId="{73864023-0746-43FB-AC6D-8D3F12EC5FDD}" type="pres">
      <dgm:prSet presAssocID="{59E30171-5427-42A3-8CDC-BD3863E8F847}" presName="rootComposite" presStyleCnt="0"/>
      <dgm:spPr/>
    </dgm:pt>
    <dgm:pt modelId="{EC57A58D-BC5F-43B1-BF45-1011608EC946}" type="pres">
      <dgm:prSet presAssocID="{59E30171-5427-42A3-8CDC-BD3863E8F847}" presName="rootText" presStyleLbl="node4" presStyleIdx="12" presStyleCnt="17">
        <dgm:presLayoutVars>
          <dgm:chPref val="3"/>
        </dgm:presLayoutVars>
      </dgm:prSet>
      <dgm:spPr/>
      <dgm:t>
        <a:bodyPr/>
        <a:lstStyle/>
        <a:p>
          <a:endParaRPr lang="en-US"/>
        </a:p>
      </dgm:t>
    </dgm:pt>
    <dgm:pt modelId="{90C11C38-D9C1-4E91-A5A8-7841FF43265A}" type="pres">
      <dgm:prSet presAssocID="{59E30171-5427-42A3-8CDC-BD3863E8F847}" presName="rootConnector" presStyleLbl="node4" presStyleIdx="12" presStyleCnt="17"/>
      <dgm:spPr/>
      <dgm:t>
        <a:bodyPr/>
        <a:lstStyle/>
        <a:p>
          <a:endParaRPr lang="en-US"/>
        </a:p>
      </dgm:t>
    </dgm:pt>
    <dgm:pt modelId="{8B5B1EE0-3771-4925-831A-3F0E47F1FFDE}" type="pres">
      <dgm:prSet presAssocID="{59E30171-5427-42A3-8CDC-BD3863E8F847}" presName="hierChild4" presStyleCnt="0"/>
      <dgm:spPr/>
    </dgm:pt>
    <dgm:pt modelId="{0683FF5B-DD87-4D51-AAC9-5EDC7633945E}" type="pres">
      <dgm:prSet presAssocID="{59E30171-5427-42A3-8CDC-BD3863E8F847}" presName="hierChild5" presStyleCnt="0"/>
      <dgm:spPr/>
    </dgm:pt>
    <dgm:pt modelId="{8FC3B873-77BF-4342-BCA3-B75AAB19D08E}" type="pres">
      <dgm:prSet presAssocID="{44EA1683-E9E5-4045-9DDA-0C153ECDD709}" presName="Name37" presStyleLbl="parChTrans1D4" presStyleIdx="13" presStyleCnt="17"/>
      <dgm:spPr/>
      <dgm:t>
        <a:bodyPr/>
        <a:lstStyle/>
        <a:p>
          <a:endParaRPr lang="en-US"/>
        </a:p>
      </dgm:t>
    </dgm:pt>
    <dgm:pt modelId="{EC48BB46-160A-4F37-B7C4-5D346417F378}" type="pres">
      <dgm:prSet presAssocID="{B45247BB-0C01-4ED1-9055-4A37039468CF}" presName="hierRoot2" presStyleCnt="0">
        <dgm:presLayoutVars>
          <dgm:hierBranch val="init"/>
        </dgm:presLayoutVars>
      </dgm:prSet>
      <dgm:spPr/>
    </dgm:pt>
    <dgm:pt modelId="{66C65625-EA9F-4813-A1FF-99DD69803B54}" type="pres">
      <dgm:prSet presAssocID="{B45247BB-0C01-4ED1-9055-4A37039468CF}" presName="rootComposite" presStyleCnt="0"/>
      <dgm:spPr/>
    </dgm:pt>
    <dgm:pt modelId="{740B0C61-F059-41B0-9574-247BA890EA08}" type="pres">
      <dgm:prSet presAssocID="{B45247BB-0C01-4ED1-9055-4A37039468CF}" presName="rootText" presStyleLbl="node4" presStyleIdx="13" presStyleCnt="17">
        <dgm:presLayoutVars>
          <dgm:chPref val="3"/>
        </dgm:presLayoutVars>
      </dgm:prSet>
      <dgm:spPr/>
      <dgm:t>
        <a:bodyPr/>
        <a:lstStyle/>
        <a:p>
          <a:endParaRPr lang="en-US"/>
        </a:p>
      </dgm:t>
    </dgm:pt>
    <dgm:pt modelId="{98F4710D-313E-4802-A61C-0A675C9BFF1B}" type="pres">
      <dgm:prSet presAssocID="{B45247BB-0C01-4ED1-9055-4A37039468CF}" presName="rootConnector" presStyleLbl="node4" presStyleIdx="13" presStyleCnt="17"/>
      <dgm:spPr/>
      <dgm:t>
        <a:bodyPr/>
        <a:lstStyle/>
        <a:p>
          <a:endParaRPr lang="en-US"/>
        </a:p>
      </dgm:t>
    </dgm:pt>
    <dgm:pt modelId="{88427D7D-4473-4407-AE94-94D4F64C1E7A}" type="pres">
      <dgm:prSet presAssocID="{B45247BB-0C01-4ED1-9055-4A37039468CF}" presName="hierChild4" presStyleCnt="0"/>
      <dgm:spPr/>
    </dgm:pt>
    <dgm:pt modelId="{7AB481E8-DE29-47E4-9B5B-C9C566424F0A}" type="pres">
      <dgm:prSet presAssocID="{B45247BB-0C01-4ED1-9055-4A37039468CF}" presName="hierChild5" presStyleCnt="0"/>
      <dgm:spPr/>
    </dgm:pt>
    <dgm:pt modelId="{7EBA59E1-E7AF-42B8-8337-5809981C5928}" type="pres">
      <dgm:prSet presAssocID="{425018FF-ADA6-4084-B7DA-E686FE426505}" presName="hierChild5" presStyleCnt="0"/>
      <dgm:spPr/>
    </dgm:pt>
    <dgm:pt modelId="{FB325D7D-82F5-4DD0-9CBA-42C933C4E3C3}" type="pres">
      <dgm:prSet presAssocID="{7949A3BF-F2D3-40F7-9154-05AF94CACB62}" presName="hierChild5" presStyleCnt="0"/>
      <dgm:spPr/>
    </dgm:pt>
    <dgm:pt modelId="{18114F78-A574-41DE-9237-27229C0B9426}" type="pres">
      <dgm:prSet presAssocID="{904D36F1-F29D-4C88-BDB8-85B271330768}" presName="Name37" presStyleLbl="parChTrans1D4" presStyleIdx="14" presStyleCnt="17"/>
      <dgm:spPr/>
      <dgm:t>
        <a:bodyPr/>
        <a:lstStyle/>
        <a:p>
          <a:endParaRPr lang="en-US"/>
        </a:p>
      </dgm:t>
    </dgm:pt>
    <dgm:pt modelId="{4AACCF95-1AFC-44FE-A930-73BEB3E3FDB0}" type="pres">
      <dgm:prSet presAssocID="{08A4B63A-9E39-4BAD-8184-BAA58FFFA0B5}" presName="hierRoot2" presStyleCnt="0">
        <dgm:presLayoutVars>
          <dgm:hierBranch val="init"/>
        </dgm:presLayoutVars>
      </dgm:prSet>
      <dgm:spPr/>
    </dgm:pt>
    <dgm:pt modelId="{D861149F-404B-4669-B07C-6471976725E9}" type="pres">
      <dgm:prSet presAssocID="{08A4B63A-9E39-4BAD-8184-BAA58FFFA0B5}" presName="rootComposite" presStyleCnt="0"/>
      <dgm:spPr/>
    </dgm:pt>
    <dgm:pt modelId="{4E90EB80-B601-491F-A09F-381B6E49954D}" type="pres">
      <dgm:prSet presAssocID="{08A4B63A-9E39-4BAD-8184-BAA58FFFA0B5}" presName="rootText" presStyleLbl="node4" presStyleIdx="14" presStyleCnt="17">
        <dgm:presLayoutVars>
          <dgm:chPref val="3"/>
        </dgm:presLayoutVars>
      </dgm:prSet>
      <dgm:spPr/>
      <dgm:t>
        <a:bodyPr/>
        <a:lstStyle/>
        <a:p>
          <a:endParaRPr lang="en-US"/>
        </a:p>
      </dgm:t>
    </dgm:pt>
    <dgm:pt modelId="{098360B7-E24D-4B8E-B2E9-DB56B661724F}" type="pres">
      <dgm:prSet presAssocID="{08A4B63A-9E39-4BAD-8184-BAA58FFFA0B5}" presName="rootConnector" presStyleLbl="node4" presStyleIdx="14" presStyleCnt="17"/>
      <dgm:spPr/>
      <dgm:t>
        <a:bodyPr/>
        <a:lstStyle/>
        <a:p>
          <a:endParaRPr lang="en-US"/>
        </a:p>
      </dgm:t>
    </dgm:pt>
    <dgm:pt modelId="{C6DE74AC-4E36-4971-9058-97AA165A8FD1}" type="pres">
      <dgm:prSet presAssocID="{08A4B63A-9E39-4BAD-8184-BAA58FFFA0B5}" presName="hierChild4" presStyleCnt="0"/>
      <dgm:spPr/>
    </dgm:pt>
    <dgm:pt modelId="{B76014B8-071E-40F5-A784-B19D15DD66CD}" type="pres">
      <dgm:prSet presAssocID="{997DB863-E866-476C-9B36-90EDF997FF8A}" presName="Name37" presStyleLbl="parChTrans1D4" presStyleIdx="15" presStyleCnt="17"/>
      <dgm:spPr/>
      <dgm:t>
        <a:bodyPr/>
        <a:lstStyle/>
        <a:p>
          <a:endParaRPr lang="en-US"/>
        </a:p>
      </dgm:t>
    </dgm:pt>
    <dgm:pt modelId="{9984E142-CA85-4EB3-8902-8D03581AC8CF}" type="pres">
      <dgm:prSet presAssocID="{5529626F-EEF0-4C1D-9B0E-9D3CE574EAC9}" presName="hierRoot2" presStyleCnt="0">
        <dgm:presLayoutVars>
          <dgm:hierBranch val="init"/>
        </dgm:presLayoutVars>
      </dgm:prSet>
      <dgm:spPr/>
    </dgm:pt>
    <dgm:pt modelId="{FA2DC199-664B-43D7-A1F0-47F7E9B7A4A2}" type="pres">
      <dgm:prSet presAssocID="{5529626F-EEF0-4C1D-9B0E-9D3CE574EAC9}" presName="rootComposite" presStyleCnt="0"/>
      <dgm:spPr/>
    </dgm:pt>
    <dgm:pt modelId="{EF6F0660-769D-4C94-BE03-6E0FAFBF1C05}" type="pres">
      <dgm:prSet presAssocID="{5529626F-EEF0-4C1D-9B0E-9D3CE574EAC9}" presName="rootText" presStyleLbl="node4" presStyleIdx="15" presStyleCnt="17">
        <dgm:presLayoutVars>
          <dgm:chPref val="3"/>
        </dgm:presLayoutVars>
      </dgm:prSet>
      <dgm:spPr/>
      <dgm:t>
        <a:bodyPr/>
        <a:lstStyle/>
        <a:p>
          <a:endParaRPr lang="en-US"/>
        </a:p>
      </dgm:t>
    </dgm:pt>
    <dgm:pt modelId="{6EDE02CD-FEEC-44E9-BE21-11CA14DF8C57}" type="pres">
      <dgm:prSet presAssocID="{5529626F-EEF0-4C1D-9B0E-9D3CE574EAC9}" presName="rootConnector" presStyleLbl="node4" presStyleIdx="15" presStyleCnt="17"/>
      <dgm:spPr/>
      <dgm:t>
        <a:bodyPr/>
        <a:lstStyle/>
        <a:p>
          <a:endParaRPr lang="en-US"/>
        </a:p>
      </dgm:t>
    </dgm:pt>
    <dgm:pt modelId="{62245B30-D256-4D12-AC87-33D89A0B7569}" type="pres">
      <dgm:prSet presAssocID="{5529626F-EEF0-4C1D-9B0E-9D3CE574EAC9}" presName="hierChild4" presStyleCnt="0"/>
      <dgm:spPr/>
    </dgm:pt>
    <dgm:pt modelId="{EBEAA9B0-EA74-4EA5-A1F8-814355F2C25B}" type="pres">
      <dgm:prSet presAssocID="{5529626F-EEF0-4C1D-9B0E-9D3CE574EAC9}" presName="hierChild5" presStyleCnt="0"/>
      <dgm:spPr/>
    </dgm:pt>
    <dgm:pt modelId="{A9671A33-612D-4948-A48F-AC029D2B1C7E}" type="pres">
      <dgm:prSet presAssocID="{998ABE14-3653-4E8B-8C38-87F89360BE25}" presName="Name37" presStyleLbl="parChTrans1D4" presStyleIdx="16" presStyleCnt="17"/>
      <dgm:spPr/>
      <dgm:t>
        <a:bodyPr/>
        <a:lstStyle/>
        <a:p>
          <a:endParaRPr lang="en-US"/>
        </a:p>
      </dgm:t>
    </dgm:pt>
    <dgm:pt modelId="{306B0B7E-C3C1-4E2A-90EA-1D437129C6E7}" type="pres">
      <dgm:prSet presAssocID="{0903ED25-A796-4105-914A-45E16F69AE88}" presName="hierRoot2" presStyleCnt="0">
        <dgm:presLayoutVars>
          <dgm:hierBranch val="init"/>
        </dgm:presLayoutVars>
      </dgm:prSet>
      <dgm:spPr/>
    </dgm:pt>
    <dgm:pt modelId="{4B3E32C8-3211-4588-A9BA-96A3B7ABC683}" type="pres">
      <dgm:prSet presAssocID="{0903ED25-A796-4105-914A-45E16F69AE88}" presName="rootComposite" presStyleCnt="0"/>
      <dgm:spPr/>
    </dgm:pt>
    <dgm:pt modelId="{3003B3B5-C6DC-419A-987C-35AD6928BB3E}" type="pres">
      <dgm:prSet presAssocID="{0903ED25-A796-4105-914A-45E16F69AE88}" presName="rootText" presStyleLbl="node4" presStyleIdx="16" presStyleCnt="17">
        <dgm:presLayoutVars>
          <dgm:chPref val="3"/>
        </dgm:presLayoutVars>
      </dgm:prSet>
      <dgm:spPr/>
      <dgm:t>
        <a:bodyPr/>
        <a:lstStyle/>
        <a:p>
          <a:endParaRPr lang="en-US"/>
        </a:p>
      </dgm:t>
    </dgm:pt>
    <dgm:pt modelId="{11EFA914-B8B2-4CE4-BF84-197E56527FA3}" type="pres">
      <dgm:prSet presAssocID="{0903ED25-A796-4105-914A-45E16F69AE88}" presName="rootConnector" presStyleLbl="node4" presStyleIdx="16" presStyleCnt="17"/>
      <dgm:spPr/>
      <dgm:t>
        <a:bodyPr/>
        <a:lstStyle/>
        <a:p>
          <a:endParaRPr lang="en-US"/>
        </a:p>
      </dgm:t>
    </dgm:pt>
    <dgm:pt modelId="{DA1EEAD4-3464-4A4D-AA99-D2021FEB0917}" type="pres">
      <dgm:prSet presAssocID="{0903ED25-A796-4105-914A-45E16F69AE88}" presName="hierChild4" presStyleCnt="0"/>
      <dgm:spPr/>
    </dgm:pt>
    <dgm:pt modelId="{14BBFAB7-8899-4CB0-8CEB-6B21EB158FBB}" type="pres">
      <dgm:prSet presAssocID="{0903ED25-A796-4105-914A-45E16F69AE88}" presName="hierChild5" presStyleCnt="0"/>
      <dgm:spPr/>
    </dgm:pt>
    <dgm:pt modelId="{2FBF3878-D82D-48E9-9F0B-B0332C947A61}" type="pres">
      <dgm:prSet presAssocID="{08A4B63A-9E39-4BAD-8184-BAA58FFFA0B5}" presName="hierChild5" presStyleCnt="0"/>
      <dgm:spPr/>
    </dgm:pt>
    <dgm:pt modelId="{97C44AF3-5568-4C08-B5A5-281CAA0E5E59}" type="pres">
      <dgm:prSet presAssocID="{902BACFB-A501-4AA5-A9CB-A188C6E88635}" presName="hierChild5" presStyleCnt="0"/>
      <dgm:spPr/>
    </dgm:pt>
    <dgm:pt modelId="{00145B88-0B5F-4444-93C3-B1510E19AFA3}" type="pres">
      <dgm:prSet presAssocID="{8FA13197-328A-4E12-B446-F48C8AEC0922}" presName="hierChild5" presStyleCnt="0"/>
      <dgm:spPr/>
    </dgm:pt>
    <dgm:pt modelId="{134304C3-7095-45FD-B09F-2578ECC412B7}" type="pres">
      <dgm:prSet presAssocID="{BCF7D98B-15F6-4F23-8E1A-FE43F4B9982C}" presName="hierChild3" presStyleCnt="0"/>
      <dgm:spPr/>
    </dgm:pt>
  </dgm:ptLst>
  <dgm:cxnLst>
    <dgm:cxn modelId="{B5DA4F8A-A8C8-4A47-97A2-2F9CAF888B6A}" type="presOf" srcId="{F4E75D65-2F8C-429C-960E-27CFAAAF4844}" destId="{E8FD742C-1288-41DC-A084-6BDCA442723F}" srcOrd="1" destOrd="0" presId="urn:microsoft.com/office/officeart/2005/8/layout/orgChart1"/>
    <dgm:cxn modelId="{A7AB8668-DBD0-475F-8F9F-EA6454CA5BCA}" type="presOf" srcId="{7949A3BF-F2D3-40F7-9154-05AF94CACB62}" destId="{1ED7BD05-C94C-4CF7-8B20-B3D28D7784BE}" srcOrd="1" destOrd="0" presId="urn:microsoft.com/office/officeart/2005/8/layout/orgChart1"/>
    <dgm:cxn modelId="{D7F921DB-6E8D-4F7B-AED1-28BBEBFBD767}" type="presOf" srcId="{8FA74D1E-F22E-4FD5-9A3E-D81F45CC6A36}" destId="{0A58EFDD-7797-4999-B93C-99BA2468574E}" srcOrd="0" destOrd="0" presId="urn:microsoft.com/office/officeart/2005/8/layout/orgChart1"/>
    <dgm:cxn modelId="{AEDB5C0E-76BB-472A-BC2D-649733E8E7E5}" type="presOf" srcId="{0903ED25-A796-4105-914A-45E16F69AE88}" destId="{3003B3B5-C6DC-419A-987C-35AD6928BB3E}" srcOrd="0" destOrd="0" presId="urn:microsoft.com/office/officeart/2005/8/layout/orgChart1"/>
    <dgm:cxn modelId="{1A1B6E12-D86C-4C90-858A-069046EADF2E}" type="presOf" srcId="{5529626F-EEF0-4C1D-9B0E-9D3CE574EAC9}" destId="{EF6F0660-769D-4C94-BE03-6E0FAFBF1C05}" srcOrd="0" destOrd="0" presId="urn:microsoft.com/office/officeart/2005/8/layout/orgChart1"/>
    <dgm:cxn modelId="{4CD34C2C-888B-493A-A421-CB7AF53DBA59}" srcId="{08A4B63A-9E39-4BAD-8184-BAA58FFFA0B5}" destId="{5529626F-EEF0-4C1D-9B0E-9D3CE574EAC9}" srcOrd="0" destOrd="0" parTransId="{997DB863-E866-476C-9B36-90EDF997FF8A}" sibTransId="{222ED37D-91A7-4CE7-87A2-DFFCA1052D77}"/>
    <dgm:cxn modelId="{D2655D84-CE4A-4150-A6C2-AEAD73913E79}" type="presOf" srcId="{41928BBE-71D6-48C5-A771-3B73A26CF015}" destId="{8813F9F5-3917-41AC-8750-B81C1E1ED4F0}" srcOrd="0" destOrd="0" presId="urn:microsoft.com/office/officeart/2005/8/layout/orgChart1"/>
    <dgm:cxn modelId="{1857919A-F796-41F1-9B91-C0068F6A19EF}" type="presOf" srcId="{08A4B63A-9E39-4BAD-8184-BAA58FFFA0B5}" destId="{4E90EB80-B601-491F-A09F-381B6E49954D}" srcOrd="0" destOrd="0" presId="urn:microsoft.com/office/officeart/2005/8/layout/orgChart1"/>
    <dgm:cxn modelId="{34A542A3-9DE4-43B1-A030-D1D4048A398F}" srcId="{BCF7D98B-15F6-4F23-8E1A-FE43F4B9982C}" destId="{8FA13197-328A-4E12-B446-F48C8AEC0922}" srcOrd="1" destOrd="0" parTransId="{41928BBE-71D6-48C5-A771-3B73A26CF015}" sibTransId="{D7027C70-B0A2-41B9-B068-AC29F9E87194}"/>
    <dgm:cxn modelId="{9709AF95-75D5-469B-8A1E-04C4D05DCCB3}" srcId="{B90D2E4E-F78E-499D-A092-5706B98AE161}" destId="{F4E75D65-2F8C-429C-960E-27CFAAAF4844}" srcOrd="0" destOrd="0" parTransId="{95870F0D-6FA9-4A9D-AF32-466F01737B14}" sibTransId="{ED83DE0E-324D-4F29-8952-FDE07C384E79}"/>
    <dgm:cxn modelId="{6AF8391D-AF6B-4D9E-9C23-AF07982CC01D}" type="presOf" srcId="{33A50E84-4E28-4D5C-855A-21F8C3FD3240}" destId="{B3E654DA-17C3-4D5E-919D-7E798EA88264}" srcOrd="1" destOrd="0" presId="urn:microsoft.com/office/officeart/2005/8/layout/orgChart1"/>
    <dgm:cxn modelId="{E425FA95-B3D0-4347-B519-A42CF37D8E03}" type="presOf" srcId="{20BCC06C-ED40-4883-9A68-2F2091C86107}" destId="{9BD8E2C6-CB61-4A78-8E07-84F848FCCC2B}" srcOrd="0" destOrd="0" presId="urn:microsoft.com/office/officeart/2005/8/layout/orgChart1"/>
    <dgm:cxn modelId="{C487D2A7-F562-4247-8C08-F078C1120CB3}" type="presOf" srcId="{F3460723-347C-4DA5-8C0C-7BAA44F4714F}" destId="{63781B16-890E-437C-AE53-36D85608579D}" srcOrd="1" destOrd="0" presId="urn:microsoft.com/office/officeart/2005/8/layout/orgChart1"/>
    <dgm:cxn modelId="{D8B4C580-6FBA-49B9-A42F-0F5DECCBBEB1}" type="presOf" srcId="{B7FF29A5-3FC5-437D-B5F5-E31CF7380E9E}" destId="{AA7FF181-3365-4611-B251-8E1F19459949}" srcOrd="0" destOrd="0" presId="urn:microsoft.com/office/officeart/2005/8/layout/orgChart1"/>
    <dgm:cxn modelId="{AB27DCCB-0486-4826-A614-B62885D2E6F3}" type="presOf" srcId="{8FA13197-328A-4E12-B446-F48C8AEC0922}" destId="{8DD2ADFD-D9DF-4DDE-AB72-ED9967E56B4A}" srcOrd="1" destOrd="0" presId="urn:microsoft.com/office/officeart/2005/8/layout/orgChart1"/>
    <dgm:cxn modelId="{85995456-DC49-40B8-8BC9-414431F92B9F}" srcId="{425018FF-ADA6-4084-B7DA-E686FE426505}" destId="{B45247BB-0C01-4ED1-9055-4A37039468CF}" srcOrd="1" destOrd="0" parTransId="{44EA1683-E9E5-4045-9DDA-0C153ECDD709}" sibTransId="{2E09A2DB-A6AB-4B78-BB15-8031E1F30C5C}"/>
    <dgm:cxn modelId="{B874AD35-EC37-4C27-96F3-731940A25A78}" type="presOf" srcId="{B7FF29A5-3FC5-437D-B5F5-E31CF7380E9E}" destId="{CCFAB6D8-48C5-4A17-9167-7743B060B561}" srcOrd="1" destOrd="0" presId="urn:microsoft.com/office/officeart/2005/8/layout/orgChart1"/>
    <dgm:cxn modelId="{E7B1E7CA-126C-4420-8107-6F516B888429}" srcId="{3D6A87AB-00C0-45AE-B89D-9E469DD34C06}" destId="{2BFCB9DE-059F-4C58-BFF3-165E3A18DBC2}" srcOrd="2" destOrd="0" parTransId="{8FA74D1E-F22E-4FD5-9A3E-D81F45CC6A36}" sibTransId="{045722B1-1D4B-4E18-82F4-F6696BACF224}"/>
    <dgm:cxn modelId="{70DBF3B7-2137-473E-AF1E-A7312A07AD7B}" srcId="{B7FF29A5-3FC5-437D-B5F5-E31CF7380E9E}" destId="{33A50E84-4E28-4D5C-855A-21F8C3FD3240}" srcOrd="0" destOrd="0" parTransId="{D6752EEA-6ED4-412E-A65B-3B88B6DD46C3}" sibTransId="{DE8BE8B0-39DD-4754-A6E4-3A4108E24F96}"/>
    <dgm:cxn modelId="{65EA1BD4-BA80-49D0-AD54-35820FA8F843}" type="presOf" srcId="{59E30171-5427-42A3-8CDC-BD3863E8F847}" destId="{90C11C38-D9C1-4E91-A5A8-7841FF43265A}" srcOrd="1" destOrd="0" presId="urn:microsoft.com/office/officeart/2005/8/layout/orgChart1"/>
    <dgm:cxn modelId="{7CAAFBD5-5E6F-4D20-ABF0-71109395633E}" type="presOf" srcId="{BE2DFCF9-6086-457F-B2A9-982E5E8F8018}" destId="{AEFA4C75-71BE-4B28-94FB-46242E4C504B}" srcOrd="1" destOrd="0" presId="urn:microsoft.com/office/officeart/2005/8/layout/orgChart1"/>
    <dgm:cxn modelId="{AF9D4C0E-DD6B-4BB4-80F2-69F6A79609F2}" type="presOf" srcId="{2BFCB9DE-059F-4C58-BFF3-165E3A18DBC2}" destId="{77FFD01C-02A0-4CE8-BDAA-69FBD85B307E}" srcOrd="1" destOrd="0" presId="urn:microsoft.com/office/officeart/2005/8/layout/orgChart1"/>
    <dgm:cxn modelId="{28B962F6-E444-4DF1-A23B-BBC9E7C7FF95}" type="presOf" srcId="{998ABE14-3653-4E8B-8C38-87F89360BE25}" destId="{A9671A33-612D-4948-A48F-AC029D2B1C7E}" srcOrd="0" destOrd="0" presId="urn:microsoft.com/office/officeart/2005/8/layout/orgChart1"/>
    <dgm:cxn modelId="{CC9C3DE6-7246-4966-89CC-C57A84DA9A59}" type="presOf" srcId="{63EB5575-C549-4175-AE50-C89B2546220C}" destId="{93AC15D7-7E43-4066-BEF9-DE95AB70AA36}" srcOrd="1" destOrd="0" presId="urn:microsoft.com/office/officeart/2005/8/layout/orgChart1"/>
    <dgm:cxn modelId="{56CB9FAC-D419-49B6-BF17-64407E1B27EB}" type="presOf" srcId="{86A8375E-0FCF-49EC-8B6D-982A042C4DB8}" destId="{2D3F0000-33E6-4551-B6F0-A48B10BDEB1E}" srcOrd="0" destOrd="0" presId="urn:microsoft.com/office/officeart/2005/8/layout/orgChart1"/>
    <dgm:cxn modelId="{E57E518A-58CA-46C7-A56C-C603C7015057}" type="presOf" srcId="{3D6A87AB-00C0-45AE-B89D-9E469DD34C06}" destId="{6948F60E-6901-4777-88FA-487B251BC318}" srcOrd="1" destOrd="0" presId="urn:microsoft.com/office/officeart/2005/8/layout/orgChart1"/>
    <dgm:cxn modelId="{B4C50012-C8D6-48DB-B2DB-9272F20F861B}" type="presOf" srcId="{D6752EEA-6ED4-412E-A65B-3B88B6DD46C3}" destId="{7D84F50C-F06B-411C-9A1C-FB4C9E1CAB56}" srcOrd="0" destOrd="0" presId="urn:microsoft.com/office/officeart/2005/8/layout/orgChart1"/>
    <dgm:cxn modelId="{C02A87FD-4AD9-40D2-85F0-B39C1BD562F6}" type="presOf" srcId="{8FA13197-328A-4E12-B446-F48C8AEC0922}" destId="{67792D87-775F-44D2-9EE8-D21AFA2ECA74}" srcOrd="0" destOrd="0" presId="urn:microsoft.com/office/officeart/2005/8/layout/orgChart1"/>
    <dgm:cxn modelId="{7961A3B5-AA06-4FFC-AC47-0E0A11DE714B}" type="presOf" srcId="{EBE819F1-5B16-4751-901F-D37A12E01330}" destId="{27777554-50EF-4E93-A0C4-9CD2CD72569F}" srcOrd="1" destOrd="0" presId="urn:microsoft.com/office/officeart/2005/8/layout/orgChart1"/>
    <dgm:cxn modelId="{F24A651B-6CFC-452F-9C77-90735AD6146F}" type="presOf" srcId="{B45247BB-0C01-4ED1-9055-4A37039468CF}" destId="{740B0C61-F059-41B0-9574-247BA890EA08}" srcOrd="0" destOrd="0" presId="urn:microsoft.com/office/officeart/2005/8/layout/orgChart1"/>
    <dgm:cxn modelId="{E78CBA89-F868-41B4-AD28-A3D1318BD7CC}" type="presOf" srcId="{904D36F1-F29D-4C88-BDB8-85B271330768}" destId="{18114F78-A574-41DE-9237-27229C0B9426}" srcOrd="0" destOrd="0" presId="urn:microsoft.com/office/officeart/2005/8/layout/orgChart1"/>
    <dgm:cxn modelId="{6E676277-A4A4-4125-8405-0FA3B68163DA}" type="presOf" srcId="{59E30171-5427-42A3-8CDC-BD3863E8F847}" destId="{EC57A58D-BC5F-43B1-BF45-1011608EC946}" srcOrd="0" destOrd="0" presId="urn:microsoft.com/office/officeart/2005/8/layout/orgChart1"/>
    <dgm:cxn modelId="{74471574-6AC2-4FE0-80A0-B976F2F522F8}" type="presOf" srcId="{B90D2E4E-F78E-499D-A092-5706B98AE161}" destId="{2DBB0BCF-DD38-410A-96B7-C0307554347A}" srcOrd="0" destOrd="0" presId="urn:microsoft.com/office/officeart/2005/8/layout/orgChart1"/>
    <dgm:cxn modelId="{2F4BE320-B2B4-4045-90C6-DB95E670749B}" srcId="{7949A3BF-F2D3-40F7-9154-05AF94CACB62}" destId="{425018FF-ADA6-4084-B7DA-E686FE426505}" srcOrd="0" destOrd="0" parTransId="{CA74794E-516B-4C4B-B8B3-99FA7F24AE46}" sibTransId="{E7EE6005-0CF9-4BE8-88CF-48B53889E167}"/>
    <dgm:cxn modelId="{B5B9C134-2616-45EF-9637-5E6CBE6B4B8E}" type="presOf" srcId="{44EA1683-E9E5-4045-9DDA-0C153ECDD709}" destId="{8FC3B873-77BF-4342-BCA3-B75AAB19D08E}" srcOrd="0" destOrd="0" presId="urn:microsoft.com/office/officeart/2005/8/layout/orgChart1"/>
    <dgm:cxn modelId="{1F8D723B-6829-46C0-9864-4576DBDEB90E}" type="presOf" srcId="{E7B9F1F2-4FDF-4097-B8EF-C9FD96267798}" destId="{64461453-8242-4CA5-BD00-10DCC4AF4883}" srcOrd="0" destOrd="0" presId="urn:microsoft.com/office/officeart/2005/8/layout/orgChart1"/>
    <dgm:cxn modelId="{88F1BA47-F08E-4EC4-BB2B-E13AF050E60C}" type="presOf" srcId="{7949A3BF-F2D3-40F7-9154-05AF94CACB62}" destId="{B76CE309-47DD-4E97-B356-23E173E9D4C9}" srcOrd="0" destOrd="0" presId="urn:microsoft.com/office/officeart/2005/8/layout/orgChart1"/>
    <dgm:cxn modelId="{9BCF12B1-8AA4-4233-88A0-32725242730A}" type="presOf" srcId="{902BACFB-A501-4AA5-A9CB-A188C6E88635}" destId="{DE229DD7-8FCB-4065-84A2-1BC0B9078214}" srcOrd="1" destOrd="0" presId="urn:microsoft.com/office/officeart/2005/8/layout/orgChart1"/>
    <dgm:cxn modelId="{F59598E3-C744-4E47-9C69-89F19E97AC99}" type="presOf" srcId="{6CEB735D-74EF-403F-AD60-C9355A11AE28}" destId="{0EEF72DB-F138-431F-9D68-0D9DCCA9E66D}" srcOrd="0" destOrd="0" presId="urn:microsoft.com/office/officeart/2005/8/layout/orgChart1"/>
    <dgm:cxn modelId="{85CA4317-A7AF-4683-8B6F-50B402C4E418}" type="presOf" srcId="{B90D2E4E-F78E-499D-A092-5706B98AE161}" destId="{0BB1432C-021A-4889-B1BF-06761809963D}" srcOrd="1" destOrd="0" presId="urn:microsoft.com/office/officeart/2005/8/layout/orgChart1"/>
    <dgm:cxn modelId="{9BA94E3A-E8A6-43B1-A522-BD6C8CF10C15}" type="presOf" srcId="{0903ED25-A796-4105-914A-45E16F69AE88}" destId="{11EFA914-B8B2-4CE4-BF84-197E56527FA3}" srcOrd="1" destOrd="0" presId="urn:microsoft.com/office/officeart/2005/8/layout/orgChart1"/>
    <dgm:cxn modelId="{64053751-F721-4F36-A6BF-0F236C8B7D80}" srcId="{425018FF-ADA6-4084-B7DA-E686FE426505}" destId="{59E30171-5427-42A3-8CDC-BD3863E8F847}" srcOrd="0" destOrd="0" parTransId="{637124CB-91C8-4C53-9EA6-6DB19FEC72CF}" sibTransId="{5D1D1FA3-6E3A-46BE-8355-DD164B69AD92}"/>
    <dgm:cxn modelId="{4A41A935-F454-4A23-82B6-3D834E9C4135}" type="presOf" srcId="{BE2DFCF9-6086-457F-B2A9-982E5E8F8018}" destId="{A85FBBBA-EEBC-4DD5-9205-648C586B15FB}" srcOrd="0" destOrd="0" presId="urn:microsoft.com/office/officeart/2005/8/layout/orgChart1"/>
    <dgm:cxn modelId="{7E012E46-E2DE-4575-8962-987FAC6CD421}" srcId="{3D6A87AB-00C0-45AE-B89D-9E469DD34C06}" destId="{B7FF29A5-3FC5-437D-B5F5-E31CF7380E9E}" srcOrd="0" destOrd="0" parTransId="{2DADD4FB-1717-43C7-BE35-49D655938732}" sibTransId="{7971D526-E22B-4918-A3C3-DC9F5EF11E70}"/>
    <dgm:cxn modelId="{1DDE9B69-E0B3-4203-A026-9BAED4FB3BE7}" type="presOf" srcId="{902BACFB-A501-4AA5-A9CB-A188C6E88635}" destId="{F7D3DEBD-820A-407D-9180-754A11326899}" srcOrd="0" destOrd="0" presId="urn:microsoft.com/office/officeart/2005/8/layout/orgChart1"/>
    <dgm:cxn modelId="{2641A443-1E5E-470F-8200-184476027D24}" type="presOf" srcId="{2BFCB9DE-059F-4C58-BFF3-165E3A18DBC2}" destId="{595A0B79-8B49-42F7-A67B-6F630D7DD955}" srcOrd="0" destOrd="0" presId="urn:microsoft.com/office/officeart/2005/8/layout/orgChart1"/>
    <dgm:cxn modelId="{FAA7951A-3C2F-4053-9260-D8C195F388B2}" type="presOf" srcId="{08A4B63A-9E39-4BAD-8184-BAA58FFFA0B5}" destId="{098360B7-E24D-4B8E-B2E9-DB56B661724F}" srcOrd="1" destOrd="0" presId="urn:microsoft.com/office/officeart/2005/8/layout/orgChart1"/>
    <dgm:cxn modelId="{6DD1158E-4FCC-4902-BDFF-BDA58434EA8E}" type="presOf" srcId="{637124CB-91C8-4C53-9EA6-6DB19FEC72CF}" destId="{A80C2FDF-6ABB-4E2F-9E7E-DF56CE19E885}" srcOrd="0" destOrd="0" presId="urn:microsoft.com/office/officeart/2005/8/layout/orgChart1"/>
    <dgm:cxn modelId="{7C9AB90D-8AC8-4003-BDB3-A6000ACEEAED}" srcId="{2BFCB9DE-059F-4C58-BFF3-165E3A18DBC2}" destId="{EBE819F1-5B16-4751-901F-D37A12E01330}" srcOrd="1" destOrd="0" parTransId="{20BCC06C-ED40-4883-9A68-2F2091C86107}" sibTransId="{1D359CBE-A18B-4204-B725-C9D011C7BA50}"/>
    <dgm:cxn modelId="{B92F7ACB-9C4F-420F-AC59-8690955F236C}" srcId="{EBE819F1-5B16-4751-901F-D37A12E01330}" destId="{F3460723-347C-4DA5-8C0C-7BAA44F4714F}" srcOrd="0" destOrd="0" parTransId="{94FF568A-A489-4494-BF2C-92333FC55F79}" sibTransId="{B3271683-5826-42BF-AA4A-89E7D00EC0EF}"/>
    <dgm:cxn modelId="{86B51FF9-6419-4FE0-B79C-EF7CDB35D165}" type="presOf" srcId="{CA74794E-516B-4C4B-B8B3-99FA7F24AE46}" destId="{F4726B07-FAA0-4BFC-A866-01CA5FF607DA}" srcOrd="0" destOrd="0" presId="urn:microsoft.com/office/officeart/2005/8/layout/orgChart1"/>
    <dgm:cxn modelId="{FAAF4FEE-4E91-4149-A35E-274E0D17E40F}" type="presOf" srcId="{7F65E6E3-66E2-4CE9-B8E9-04C470E27579}" destId="{8328506F-41CB-466F-952F-5125E9F26D71}" srcOrd="1" destOrd="0" presId="urn:microsoft.com/office/officeart/2005/8/layout/orgChart1"/>
    <dgm:cxn modelId="{DB43F825-B3FB-45D5-A346-75CC324CD570}" srcId="{1365EF71-DF0D-447C-930D-344516B17FC0}" destId="{BCF7D98B-15F6-4F23-8E1A-FE43F4B9982C}" srcOrd="0" destOrd="0" parTransId="{F090B87A-2525-4E7D-9CA0-36766E8FA60C}" sibTransId="{2DE347A5-DEA6-43BD-B942-2CEF44BA735E}"/>
    <dgm:cxn modelId="{B97F1676-C637-4DEC-A254-17F1FED7336A}" type="presOf" srcId="{63EB5575-C549-4175-AE50-C89B2546220C}" destId="{BD86ADAB-19A8-4C8B-99B7-C460CD740606}" srcOrd="0" destOrd="0" presId="urn:microsoft.com/office/officeart/2005/8/layout/orgChart1"/>
    <dgm:cxn modelId="{F9DBBD8A-693B-4B1C-921A-DCFBD82B2F95}" type="presOf" srcId="{8638B95E-C66E-48CC-8117-DB310614E511}" destId="{3E65162A-FE95-4F88-9C80-E2BCCB23B603}" srcOrd="0" destOrd="0" presId="urn:microsoft.com/office/officeart/2005/8/layout/orgChart1"/>
    <dgm:cxn modelId="{4CDA0C4B-2488-4E9F-BE11-8BED7CB814FB}" type="presOf" srcId="{997DB863-E866-476C-9B36-90EDF997FF8A}" destId="{B76014B8-071E-40F5-A784-B19D15DD66CD}" srcOrd="0" destOrd="0" presId="urn:microsoft.com/office/officeart/2005/8/layout/orgChart1"/>
    <dgm:cxn modelId="{CE2BB0D5-9CBE-4002-BFAB-DC4C9D4F37A9}" type="presOf" srcId="{CC592CB4-4930-422A-BEFD-FE85B42011E3}" destId="{B9134615-7AF5-449E-9FB9-D260B48D30DF}" srcOrd="0" destOrd="0" presId="urn:microsoft.com/office/officeart/2005/8/layout/orgChart1"/>
    <dgm:cxn modelId="{9F452441-28CD-4B70-A42F-ED28D263011E}" type="presOf" srcId="{BCF7D98B-15F6-4F23-8E1A-FE43F4B9982C}" destId="{73DE203A-4781-453F-AC1F-982A06397984}" srcOrd="1" destOrd="0" presId="urn:microsoft.com/office/officeart/2005/8/layout/orgChart1"/>
    <dgm:cxn modelId="{93D52FDA-25A6-4AEB-A43A-D88315794118}" type="presOf" srcId="{309B1961-ADE6-4C76-9D75-17AC05573974}" destId="{A30EF4CB-09AE-4A02-8B63-50B1CFAB8BE3}" srcOrd="1" destOrd="0" presId="urn:microsoft.com/office/officeart/2005/8/layout/orgChart1"/>
    <dgm:cxn modelId="{72FA36FF-A500-464B-878F-F096E8F91C0A}" type="presOf" srcId="{49464EE4-9D70-479D-A873-355E44D06CFB}" destId="{7921C6D4-6B5B-4067-AE1D-3EF0B22D0969}" srcOrd="0" destOrd="0" presId="urn:microsoft.com/office/officeart/2005/8/layout/orgChart1"/>
    <dgm:cxn modelId="{131370FB-8AF0-4DB4-9176-FEACBE5926F0}" type="presOf" srcId="{309B1961-ADE6-4C76-9D75-17AC05573974}" destId="{22AB6540-1C73-4504-94DE-EFA3306D4239}" srcOrd="0" destOrd="0" presId="urn:microsoft.com/office/officeart/2005/8/layout/orgChart1"/>
    <dgm:cxn modelId="{901BFDB9-9E9D-4EF3-9F9E-DA5A65C44D40}" type="presOf" srcId="{F3460723-347C-4DA5-8C0C-7BAA44F4714F}" destId="{D310BFC9-DC88-4910-9A5E-81F08FEF27FC}" srcOrd="0" destOrd="0" presId="urn:microsoft.com/office/officeart/2005/8/layout/orgChart1"/>
    <dgm:cxn modelId="{0D570FF7-E519-4E7C-B5E7-7E688E01279B}" type="presOf" srcId="{BCF7D98B-15F6-4F23-8E1A-FE43F4B9982C}" destId="{FA48BA09-80F9-43BB-A2D7-FE6D7BBDB9A5}" srcOrd="0" destOrd="0" presId="urn:microsoft.com/office/officeart/2005/8/layout/orgChart1"/>
    <dgm:cxn modelId="{96E8F267-BEE4-4B3A-8C7F-346235BFA16D}" srcId="{2BFCB9DE-059F-4C58-BFF3-165E3A18DBC2}" destId="{7F65E6E3-66E2-4CE9-B8E9-04C470E27579}" srcOrd="0" destOrd="0" parTransId="{B6DBCF05-8DA1-4720-AD6B-AEF37177900E}" sibTransId="{7FF111EC-1F7B-43BC-AE38-D1D75FE0CAD8}"/>
    <dgm:cxn modelId="{9F7E36D2-1105-46A2-A94F-1D0A85640829}" type="presOf" srcId="{95870F0D-6FA9-4A9D-AF32-466F01737B14}" destId="{EEF2621C-3887-4D60-8720-02B7D2E6BE8E}" srcOrd="0" destOrd="0" presId="urn:microsoft.com/office/officeart/2005/8/layout/orgChart1"/>
    <dgm:cxn modelId="{873EB98A-CB07-4A15-9B8D-E13729440029}" type="presOf" srcId="{B6DBCF05-8DA1-4720-AD6B-AEF37177900E}" destId="{AA8E0221-4D89-411A-93D3-829E21F5352E}" srcOrd="0" destOrd="0" presId="urn:microsoft.com/office/officeart/2005/8/layout/orgChart1"/>
    <dgm:cxn modelId="{969FEADC-B5E8-43F0-8BE0-E587BA9BE70B}" srcId="{3D6A87AB-00C0-45AE-B89D-9E469DD34C06}" destId="{B90D2E4E-F78E-499D-A092-5706B98AE161}" srcOrd="1" destOrd="0" parTransId="{8638B95E-C66E-48CC-8117-DB310614E511}" sibTransId="{102FD579-9710-4906-987A-C473E16B8FF7}"/>
    <dgm:cxn modelId="{C9840502-FAA6-44F0-A2E4-434D5A159C7F}" type="presOf" srcId="{33A50E84-4E28-4D5C-855A-21F8C3FD3240}" destId="{E8CB78FB-7943-4F4A-AA7E-AF9B51B158E2}" srcOrd="0" destOrd="0" presId="urn:microsoft.com/office/officeart/2005/8/layout/orgChart1"/>
    <dgm:cxn modelId="{40CE133D-00C3-4310-BDAA-DFB2AEE83637}" type="presOf" srcId="{2DADD4FB-1717-43C7-BE35-49D655938732}" destId="{A5B5459A-9C65-4572-BB3E-7A7B27B797C6}" srcOrd="0" destOrd="0" presId="urn:microsoft.com/office/officeart/2005/8/layout/orgChart1"/>
    <dgm:cxn modelId="{A174AA92-B6E3-44A7-B604-399CC56096F7}" type="presOf" srcId="{425018FF-ADA6-4084-B7DA-E686FE426505}" destId="{4959ED3D-773E-45D3-B1BD-8287A9E286E7}" srcOrd="1" destOrd="0" presId="urn:microsoft.com/office/officeart/2005/8/layout/orgChart1"/>
    <dgm:cxn modelId="{B429577F-9578-465A-B860-3022E4BAB878}" srcId="{B90D2E4E-F78E-499D-A092-5706B98AE161}" destId="{BE2DFCF9-6086-457F-B2A9-982E5E8F8018}" srcOrd="1" destOrd="0" parTransId="{E7B9F1F2-4FDF-4097-B8EF-C9FD96267798}" sibTransId="{DCF3B332-2A07-42DB-A31B-1181DD23E15F}"/>
    <dgm:cxn modelId="{46D9DABA-A97C-4417-8B1C-1180416163AA}" srcId="{BCF7D98B-15F6-4F23-8E1A-FE43F4B9982C}" destId="{309B1961-ADE6-4C76-9D75-17AC05573974}" srcOrd="0" destOrd="0" parTransId="{CC592CB4-4930-422A-BEFD-FE85B42011E3}" sibTransId="{D89A1E35-8B60-4DB7-A525-43EE574D4FA0}"/>
    <dgm:cxn modelId="{7FF2C0EE-5414-4510-AFC9-4A48D44E4921}" type="presOf" srcId="{B45247BB-0C01-4ED1-9055-4A37039468CF}" destId="{98F4710D-313E-4802-A61C-0A675C9BFF1B}" srcOrd="1" destOrd="0" presId="urn:microsoft.com/office/officeart/2005/8/layout/orgChart1"/>
    <dgm:cxn modelId="{0E2C3770-991C-4538-82D9-4F917A0E6CDA}" srcId="{902BACFB-A501-4AA5-A9CB-A188C6E88635}" destId="{08A4B63A-9E39-4BAD-8184-BAA58FFFA0B5}" srcOrd="2" destOrd="0" parTransId="{904D36F1-F29D-4C88-BDB8-85B271330768}" sibTransId="{1695A6DC-45FE-4A76-8A7A-72EE9411ADD4}"/>
    <dgm:cxn modelId="{53D6A505-E69A-4984-9FF3-3B68D890CE2D}" type="presOf" srcId="{F4E75D65-2F8C-429C-960E-27CFAAAF4844}" destId="{2451891C-300C-43BE-A5F7-20998052AFAD}" srcOrd="0" destOrd="0" presId="urn:microsoft.com/office/officeart/2005/8/layout/orgChart1"/>
    <dgm:cxn modelId="{B6F659C0-A9FF-4EE0-9D30-A38500FA16B3}" type="presOf" srcId="{7F65E6E3-66E2-4CE9-B8E9-04C470E27579}" destId="{B38323FE-3329-4D8D-A342-CA2260300729}" srcOrd="0" destOrd="0" presId="urn:microsoft.com/office/officeart/2005/8/layout/orgChart1"/>
    <dgm:cxn modelId="{A9CFB727-D12D-458B-9ECB-4B86B95D5D95}" srcId="{902BACFB-A501-4AA5-A9CB-A188C6E88635}" destId="{7949A3BF-F2D3-40F7-9154-05AF94CACB62}" srcOrd="1" destOrd="0" parTransId="{49464EE4-9D70-479D-A873-355E44D06CFB}" sibTransId="{57091EB4-1409-464C-890C-8F67700CF24B}"/>
    <dgm:cxn modelId="{E66138C4-B290-4836-8DFA-AE9B7B2501D2}" srcId="{8FA13197-328A-4E12-B446-F48C8AEC0922}" destId="{902BACFB-A501-4AA5-A9CB-A188C6E88635}" srcOrd="1" destOrd="0" parTransId="{28518B9B-98AD-41B7-9B60-1C7703AAB84E}" sibTransId="{D9D6212C-4E4A-492D-A6D2-FB6939B191B8}"/>
    <dgm:cxn modelId="{D0A9DB46-FA5A-4392-AE7C-A52925CC0F15}" type="presOf" srcId="{EBE819F1-5B16-4751-901F-D37A12E01330}" destId="{9CA35B1A-A06F-4D20-B594-6E974C475250}" srcOrd="0" destOrd="0" presId="urn:microsoft.com/office/officeart/2005/8/layout/orgChart1"/>
    <dgm:cxn modelId="{019CD105-D8EF-42C3-A05E-1B89F1F10CFE}" type="presOf" srcId="{425018FF-ADA6-4084-B7DA-E686FE426505}" destId="{18AB7A89-0852-4722-A793-4175F82EAAE7}" srcOrd="0" destOrd="0" presId="urn:microsoft.com/office/officeart/2005/8/layout/orgChart1"/>
    <dgm:cxn modelId="{D5C17017-A956-4CBA-A97E-7B1C9A53E8D9}" srcId="{902BACFB-A501-4AA5-A9CB-A188C6E88635}" destId="{63EB5575-C549-4175-AE50-C89B2546220C}" srcOrd="0" destOrd="0" parTransId="{6CEB735D-74EF-403F-AD60-C9355A11AE28}" sibTransId="{A89CEFE3-1ADC-4F74-971C-B364A6884E91}"/>
    <dgm:cxn modelId="{E093EB05-1173-41BD-9D59-34EDB9ACF1D9}" srcId="{08A4B63A-9E39-4BAD-8184-BAA58FFFA0B5}" destId="{0903ED25-A796-4105-914A-45E16F69AE88}" srcOrd="1" destOrd="0" parTransId="{998ABE14-3653-4E8B-8C38-87F89360BE25}" sibTransId="{A2454109-5E8B-4C1B-A2A7-F48E444FDDBA}"/>
    <dgm:cxn modelId="{394934D9-FA89-459D-A8E9-3F471AED08CA}" type="presOf" srcId="{94FF568A-A489-4494-BF2C-92333FC55F79}" destId="{F1F739D1-4913-4653-AEC8-FF7B53ABECED}" srcOrd="0" destOrd="0" presId="urn:microsoft.com/office/officeart/2005/8/layout/orgChart1"/>
    <dgm:cxn modelId="{B673FA70-E870-4C93-8131-93AF44F109EA}" type="presOf" srcId="{5529626F-EEF0-4C1D-9B0E-9D3CE574EAC9}" destId="{6EDE02CD-FEEC-44E9-BE21-11CA14DF8C57}" srcOrd="1" destOrd="0" presId="urn:microsoft.com/office/officeart/2005/8/layout/orgChart1"/>
    <dgm:cxn modelId="{1CF47534-EE65-4929-B0C8-AF46077D62B7}" type="presOf" srcId="{28518B9B-98AD-41B7-9B60-1C7703AAB84E}" destId="{F0EF907D-5253-46E6-9859-A8DC21BBB4ED}" srcOrd="0" destOrd="0" presId="urn:microsoft.com/office/officeart/2005/8/layout/orgChart1"/>
    <dgm:cxn modelId="{5161C973-50B6-440B-A7F6-098DA9DB5595}" type="presOf" srcId="{1365EF71-DF0D-447C-930D-344516B17FC0}" destId="{05245D77-C494-4A7C-AA86-274116C4BD1C}" srcOrd="0" destOrd="0" presId="urn:microsoft.com/office/officeart/2005/8/layout/orgChart1"/>
    <dgm:cxn modelId="{A9587430-DB73-4CA4-95E8-00856E817742}" type="presOf" srcId="{3D6A87AB-00C0-45AE-B89D-9E469DD34C06}" destId="{87250FDC-9F68-46D2-857A-2FB3E8499D19}" srcOrd="0" destOrd="0" presId="urn:microsoft.com/office/officeart/2005/8/layout/orgChart1"/>
    <dgm:cxn modelId="{E22D343E-72FC-4FC5-84A6-47044EA97B3B}" srcId="{8FA13197-328A-4E12-B446-F48C8AEC0922}" destId="{3D6A87AB-00C0-45AE-B89D-9E469DD34C06}" srcOrd="0" destOrd="0" parTransId="{86A8375E-0FCF-49EC-8B6D-982A042C4DB8}" sibTransId="{EC522C24-4CE1-419E-97C2-A32CBE5D724D}"/>
    <dgm:cxn modelId="{0BBE1113-35A6-41EC-A066-658B5D36A4CB}" type="presParOf" srcId="{05245D77-C494-4A7C-AA86-274116C4BD1C}" destId="{30967EA8-6C0E-4936-B521-55D58CB8399E}" srcOrd="0" destOrd="0" presId="urn:microsoft.com/office/officeart/2005/8/layout/orgChart1"/>
    <dgm:cxn modelId="{7EAD1317-F92F-4ABC-84F7-9E8A593B7EF4}" type="presParOf" srcId="{30967EA8-6C0E-4936-B521-55D58CB8399E}" destId="{9A8FC30B-A7F6-4953-BEE5-9D33FE378FBE}" srcOrd="0" destOrd="0" presId="urn:microsoft.com/office/officeart/2005/8/layout/orgChart1"/>
    <dgm:cxn modelId="{E0D627D5-56D7-4C8F-9E8F-86C304804FD6}" type="presParOf" srcId="{9A8FC30B-A7F6-4953-BEE5-9D33FE378FBE}" destId="{FA48BA09-80F9-43BB-A2D7-FE6D7BBDB9A5}" srcOrd="0" destOrd="0" presId="urn:microsoft.com/office/officeart/2005/8/layout/orgChart1"/>
    <dgm:cxn modelId="{E9F36DD3-6785-451E-9160-966E1ED29E7E}" type="presParOf" srcId="{9A8FC30B-A7F6-4953-BEE5-9D33FE378FBE}" destId="{73DE203A-4781-453F-AC1F-982A06397984}" srcOrd="1" destOrd="0" presId="urn:microsoft.com/office/officeart/2005/8/layout/orgChart1"/>
    <dgm:cxn modelId="{499EFF71-A3E9-41F7-942E-CEC97DD9B421}" type="presParOf" srcId="{30967EA8-6C0E-4936-B521-55D58CB8399E}" destId="{723EF3E0-FAC4-401D-839A-6BC740210E41}" srcOrd="1" destOrd="0" presId="urn:microsoft.com/office/officeart/2005/8/layout/orgChart1"/>
    <dgm:cxn modelId="{E7871D47-3232-4CC2-81F0-EF5B3BB32A5F}" type="presParOf" srcId="{723EF3E0-FAC4-401D-839A-6BC740210E41}" destId="{B9134615-7AF5-449E-9FB9-D260B48D30DF}" srcOrd="0" destOrd="0" presId="urn:microsoft.com/office/officeart/2005/8/layout/orgChart1"/>
    <dgm:cxn modelId="{5F50FE09-6E46-4BB8-95E3-0F25E64415BE}" type="presParOf" srcId="{723EF3E0-FAC4-401D-839A-6BC740210E41}" destId="{DDE3F54B-916C-4835-89D5-F74B38DD8E26}" srcOrd="1" destOrd="0" presId="urn:microsoft.com/office/officeart/2005/8/layout/orgChart1"/>
    <dgm:cxn modelId="{F21389F4-BE27-41CD-B42C-7C3DC866AE39}" type="presParOf" srcId="{DDE3F54B-916C-4835-89D5-F74B38DD8E26}" destId="{FEB47220-0CB1-44A9-B57A-CD4C3F93ADCA}" srcOrd="0" destOrd="0" presId="urn:microsoft.com/office/officeart/2005/8/layout/orgChart1"/>
    <dgm:cxn modelId="{1CA2A874-EA27-4B0B-A71F-AF32E94F8D1C}" type="presParOf" srcId="{FEB47220-0CB1-44A9-B57A-CD4C3F93ADCA}" destId="{22AB6540-1C73-4504-94DE-EFA3306D4239}" srcOrd="0" destOrd="0" presId="urn:microsoft.com/office/officeart/2005/8/layout/orgChart1"/>
    <dgm:cxn modelId="{F7CE5E73-D2D2-4D97-B666-F36CB81D6E11}" type="presParOf" srcId="{FEB47220-0CB1-44A9-B57A-CD4C3F93ADCA}" destId="{A30EF4CB-09AE-4A02-8B63-50B1CFAB8BE3}" srcOrd="1" destOrd="0" presId="urn:microsoft.com/office/officeart/2005/8/layout/orgChart1"/>
    <dgm:cxn modelId="{795C8170-4BED-4713-A1B4-7F94E5C13251}" type="presParOf" srcId="{DDE3F54B-916C-4835-89D5-F74B38DD8E26}" destId="{78C96ADC-EB35-4189-BA01-A3038808D97E}" srcOrd="1" destOrd="0" presId="urn:microsoft.com/office/officeart/2005/8/layout/orgChart1"/>
    <dgm:cxn modelId="{B329C52D-93CF-41F3-A86F-A1EA6DB9D0CD}" type="presParOf" srcId="{DDE3F54B-916C-4835-89D5-F74B38DD8E26}" destId="{0DFCB1FE-AFD7-4844-B5B3-0BB0EC2F3FAA}" srcOrd="2" destOrd="0" presId="urn:microsoft.com/office/officeart/2005/8/layout/orgChart1"/>
    <dgm:cxn modelId="{D512115C-AC93-43DB-93F6-300512F246E7}" type="presParOf" srcId="{723EF3E0-FAC4-401D-839A-6BC740210E41}" destId="{8813F9F5-3917-41AC-8750-B81C1E1ED4F0}" srcOrd="2" destOrd="0" presId="urn:microsoft.com/office/officeart/2005/8/layout/orgChart1"/>
    <dgm:cxn modelId="{1AA684D9-750B-4523-AD99-9486884A1D61}" type="presParOf" srcId="{723EF3E0-FAC4-401D-839A-6BC740210E41}" destId="{649BBEA8-CCED-4FD4-B366-4FD493F0F811}" srcOrd="3" destOrd="0" presId="urn:microsoft.com/office/officeart/2005/8/layout/orgChart1"/>
    <dgm:cxn modelId="{4EDC255C-4AEE-4251-8F28-078EBDFE1749}" type="presParOf" srcId="{649BBEA8-CCED-4FD4-B366-4FD493F0F811}" destId="{B46E56DB-646A-4747-8227-A488417E9F28}" srcOrd="0" destOrd="0" presId="urn:microsoft.com/office/officeart/2005/8/layout/orgChart1"/>
    <dgm:cxn modelId="{6E81A513-92C2-4892-B277-BE6340849193}" type="presParOf" srcId="{B46E56DB-646A-4747-8227-A488417E9F28}" destId="{67792D87-775F-44D2-9EE8-D21AFA2ECA74}" srcOrd="0" destOrd="0" presId="urn:microsoft.com/office/officeart/2005/8/layout/orgChart1"/>
    <dgm:cxn modelId="{DC41FD87-BA06-4427-ACD2-B860DC829218}" type="presParOf" srcId="{B46E56DB-646A-4747-8227-A488417E9F28}" destId="{8DD2ADFD-D9DF-4DDE-AB72-ED9967E56B4A}" srcOrd="1" destOrd="0" presId="urn:microsoft.com/office/officeart/2005/8/layout/orgChart1"/>
    <dgm:cxn modelId="{767E0B3C-C099-46B4-A350-E4BACF42521C}" type="presParOf" srcId="{649BBEA8-CCED-4FD4-B366-4FD493F0F811}" destId="{589A8CA2-A17A-4BAB-B686-06C0EF52C8BC}" srcOrd="1" destOrd="0" presId="urn:microsoft.com/office/officeart/2005/8/layout/orgChart1"/>
    <dgm:cxn modelId="{CFB9FF4C-B77C-44CA-9067-436E62750D6B}" type="presParOf" srcId="{589A8CA2-A17A-4BAB-B686-06C0EF52C8BC}" destId="{2D3F0000-33E6-4551-B6F0-A48B10BDEB1E}" srcOrd="0" destOrd="0" presId="urn:microsoft.com/office/officeart/2005/8/layout/orgChart1"/>
    <dgm:cxn modelId="{7130D15A-C75B-427F-84CA-63C39CB236E2}" type="presParOf" srcId="{589A8CA2-A17A-4BAB-B686-06C0EF52C8BC}" destId="{066EAC1A-98A2-4142-B200-A0A69A5302AB}" srcOrd="1" destOrd="0" presId="urn:microsoft.com/office/officeart/2005/8/layout/orgChart1"/>
    <dgm:cxn modelId="{DF7F1293-B076-4BDB-B1C6-676265534627}" type="presParOf" srcId="{066EAC1A-98A2-4142-B200-A0A69A5302AB}" destId="{89C7F349-5177-4B41-9151-40AF9E47E917}" srcOrd="0" destOrd="0" presId="urn:microsoft.com/office/officeart/2005/8/layout/orgChart1"/>
    <dgm:cxn modelId="{2EB495A0-30E1-41D0-A34F-C808F4FACF65}" type="presParOf" srcId="{89C7F349-5177-4B41-9151-40AF9E47E917}" destId="{87250FDC-9F68-46D2-857A-2FB3E8499D19}" srcOrd="0" destOrd="0" presId="urn:microsoft.com/office/officeart/2005/8/layout/orgChart1"/>
    <dgm:cxn modelId="{41255973-7A5A-47EC-A66C-A83ABEFC014D}" type="presParOf" srcId="{89C7F349-5177-4B41-9151-40AF9E47E917}" destId="{6948F60E-6901-4777-88FA-487B251BC318}" srcOrd="1" destOrd="0" presId="urn:microsoft.com/office/officeart/2005/8/layout/orgChart1"/>
    <dgm:cxn modelId="{D4FAFFAA-2938-4154-8116-82D103B5812C}" type="presParOf" srcId="{066EAC1A-98A2-4142-B200-A0A69A5302AB}" destId="{B6BAE608-793D-4052-9FA8-E5A94901DCAE}" srcOrd="1" destOrd="0" presId="urn:microsoft.com/office/officeart/2005/8/layout/orgChart1"/>
    <dgm:cxn modelId="{11AC2C92-EE75-4F56-BF80-37B41D574297}" type="presParOf" srcId="{B6BAE608-793D-4052-9FA8-E5A94901DCAE}" destId="{A5B5459A-9C65-4572-BB3E-7A7B27B797C6}" srcOrd="0" destOrd="0" presId="urn:microsoft.com/office/officeart/2005/8/layout/orgChart1"/>
    <dgm:cxn modelId="{DA924849-D5EA-4EC7-84CB-86B4B93B5326}" type="presParOf" srcId="{B6BAE608-793D-4052-9FA8-E5A94901DCAE}" destId="{E112AC26-0E0B-4006-9DCC-0D139BA7FC9A}" srcOrd="1" destOrd="0" presId="urn:microsoft.com/office/officeart/2005/8/layout/orgChart1"/>
    <dgm:cxn modelId="{7BD423D8-8959-41DF-86DB-B927AA7FAE08}" type="presParOf" srcId="{E112AC26-0E0B-4006-9DCC-0D139BA7FC9A}" destId="{22DE9DFB-8138-4F8C-9E0B-1C2B30D8F3CB}" srcOrd="0" destOrd="0" presId="urn:microsoft.com/office/officeart/2005/8/layout/orgChart1"/>
    <dgm:cxn modelId="{61ECB06F-2635-46CD-B54C-AC510C21C4D6}" type="presParOf" srcId="{22DE9DFB-8138-4F8C-9E0B-1C2B30D8F3CB}" destId="{AA7FF181-3365-4611-B251-8E1F19459949}" srcOrd="0" destOrd="0" presId="urn:microsoft.com/office/officeart/2005/8/layout/orgChart1"/>
    <dgm:cxn modelId="{0B62F3ED-EF3B-40FB-8312-69117BF37D87}" type="presParOf" srcId="{22DE9DFB-8138-4F8C-9E0B-1C2B30D8F3CB}" destId="{CCFAB6D8-48C5-4A17-9167-7743B060B561}" srcOrd="1" destOrd="0" presId="urn:microsoft.com/office/officeart/2005/8/layout/orgChart1"/>
    <dgm:cxn modelId="{7147ED44-5D90-4ED9-A52F-D12943726328}" type="presParOf" srcId="{E112AC26-0E0B-4006-9DCC-0D139BA7FC9A}" destId="{7B4F94BB-AFD2-427E-AEFF-5B635BD3B8D6}" srcOrd="1" destOrd="0" presId="urn:microsoft.com/office/officeart/2005/8/layout/orgChart1"/>
    <dgm:cxn modelId="{A2175F6F-EB97-43E1-A896-D356681AB6A1}" type="presParOf" srcId="{7B4F94BB-AFD2-427E-AEFF-5B635BD3B8D6}" destId="{7D84F50C-F06B-411C-9A1C-FB4C9E1CAB56}" srcOrd="0" destOrd="0" presId="urn:microsoft.com/office/officeart/2005/8/layout/orgChart1"/>
    <dgm:cxn modelId="{0AAB0114-FE47-406D-9487-70A424BB2B79}" type="presParOf" srcId="{7B4F94BB-AFD2-427E-AEFF-5B635BD3B8D6}" destId="{CEA49169-B642-41F4-8730-FBF5EF717AB2}" srcOrd="1" destOrd="0" presId="urn:microsoft.com/office/officeart/2005/8/layout/orgChart1"/>
    <dgm:cxn modelId="{C2BC4ABA-517D-4CEF-B7A1-DFCC0157E809}" type="presParOf" srcId="{CEA49169-B642-41F4-8730-FBF5EF717AB2}" destId="{F6E4C987-0893-455C-BCF3-81084733E2F3}" srcOrd="0" destOrd="0" presId="urn:microsoft.com/office/officeart/2005/8/layout/orgChart1"/>
    <dgm:cxn modelId="{5261CF75-B600-4307-AE3F-BF27D1FB60E9}" type="presParOf" srcId="{F6E4C987-0893-455C-BCF3-81084733E2F3}" destId="{E8CB78FB-7943-4F4A-AA7E-AF9B51B158E2}" srcOrd="0" destOrd="0" presId="urn:microsoft.com/office/officeart/2005/8/layout/orgChart1"/>
    <dgm:cxn modelId="{91FF9BB3-7691-4CC7-859A-BF462C7D43E7}" type="presParOf" srcId="{F6E4C987-0893-455C-BCF3-81084733E2F3}" destId="{B3E654DA-17C3-4D5E-919D-7E798EA88264}" srcOrd="1" destOrd="0" presId="urn:microsoft.com/office/officeart/2005/8/layout/orgChart1"/>
    <dgm:cxn modelId="{5D592048-4E03-436E-B5A0-1C5F4D39982F}" type="presParOf" srcId="{CEA49169-B642-41F4-8730-FBF5EF717AB2}" destId="{CB8EAA58-4C9A-430B-9A14-DEB4D12F0702}" srcOrd="1" destOrd="0" presId="urn:microsoft.com/office/officeart/2005/8/layout/orgChart1"/>
    <dgm:cxn modelId="{0007B41C-8D47-47DA-92C8-E6DB6078A7D6}" type="presParOf" srcId="{CEA49169-B642-41F4-8730-FBF5EF717AB2}" destId="{C0366476-986C-47C8-9AE2-4AFD6F324CDF}" srcOrd="2" destOrd="0" presId="urn:microsoft.com/office/officeart/2005/8/layout/orgChart1"/>
    <dgm:cxn modelId="{4029B3A6-9B3C-4662-B776-1D078BB31256}" type="presParOf" srcId="{E112AC26-0E0B-4006-9DCC-0D139BA7FC9A}" destId="{FEF1CEF2-DBB5-47BA-B682-019B39491E66}" srcOrd="2" destOrd="0" presId="urn:microsoft.com/office/officeart/2005/8/layout/orgChart1"/>
    <dgm:cxn modelId="{9DDF3B53-5C32-4F76-BEB9-03DBB0E92D35}" type="presParOf" srcId="{B6BAE608-793D-4052-9FA8-E5A94901DCAE}" destId="{3E65162A-FE95-4F88-9C80-E2BCCB23B603}" srcOrd="2" destOrd="0" presId="urn:microsoft.com/office/officeart/2005/8/layout/orgChart1"/>
    <dgm:cxn modelId="{7140768B-582A-48C4-A1E3-116B85E77767}" type="presParOf" srcId="{B6BAE608-793D-4052-9FA8-E5A94901DCAE}" destId="{0BEF5621-A783-47A1-BB67-C5EEB393E766}" srcOrd="3" destOrd="0" presId="urn:microsoft.com/office/officeart/2005/8/layout/orgChart1"/>
    <dgm:cxn modelId="{CD914928-658A-44E5-9BA9-8FFEAF7708E8}" type="presParOf" srcId="{0BEF5621-A783-47A1-BB67-C5EEB393E766}" destId="{F1C01607-FCEE-4122-A199-8DDEBF7900EE}" srcOrd="0" destOrd="0" presId="urn:microsoft.com/office/officeart/2005/8/layout/orgChart1"/>
    <dgm:cxn modelId="{1FE5EFC1-2BCF-4EF4-A657-3DB2B9D1AFE6}" type="presParOf" srcId="{F1C01607-FCEE-4122-A199-8DDEBF7900EE}" destId="{2DBB0BCF-DD38-410A-96B7-C0307554347A}" srcOrd="0" destOrd="0" presId="urn:microsoft.com/office/officeart/2005/8/layout/orgChart1"/>
    <dgm:cxn modelId="{331485E2-C896-4D88-B0AC-6AAB9D6D57E7}" type="presParOf" srcId="{F1C01607-FCEE-4122-A199-8DDEBF7900EE}" destId="{0BB1432C-021A-4889-B1BF-06761809963D}" srcOrd="1" destOrd="0" presId="urn:microsoft.com/office/officeart/2005/8/layout/orgChart1"/>
    <dgm:cxn modelId="{CCB12DED-441B-4BAA-9A91-02BCFDB1B7B6}" type="presParOf" srcId="{0BEF5621-A783-47A1-BB67-C5EEB393E766}" destId="{AD37C84D-6409-45BE-95A1-1429FF57899E}" srcOrd="1" destOrd="0" presId="urn:microsoft.com/office/officeart/2005/8/layout/orgChart1"/>
    <dgm:cxn modelId="{D5A9D243-C178-48DC-8A01-9D2CEFD85459}" type="presParOf" srcId="{AD37C84D-6409-45BE-95A1-1429FF57899E}" destId="{EEF2621C-3887-4D60-8720-02B7D2E6BE8E}" srcOrd="0" destOrd="0" presId="urn:microsoft.com/office/officeart/2005/8/layout/orgChart1"/>
    <dgm:cxn modelId="{CC00CB6D-257C-450F-886E-E2FF3D8EEC0B}" type="presParOf" srcId="{AD37C84D-6409-45BE-95A1-1429FF57899E}" destId="{0D244CA7-D80F-47A7-8575-29EB4905CE53}" srcOrd="1" destOrd="0" presId="urn:microsoft.com/office/officeart/2005/8/layout/orgChart1"/>
    <dgm:cxn modelId="{834564BE-24CC-43FC-B0A8-1A4DDBFFA71C}" type="presParOf" srcId="{0D244CA7-D80F-47A7-8575-29EB4905CE53}" destId="{CC0B8BDB-1CEB-463B-BE4D-2187894DD256}" srcOrd="0" destOrd="0" presId="urn:microsoft.com/office/officeart/2005/8/layout/orgChart1"/>
    <dgm:cxn modelId="{17FD12B8-EF0B-4655-9B8F-EBF3FA5E20E3}" type="presParOf" srcId="{CC0B8BDB-1CEB-463B-BE4D-2187894DD256}" destId="{2451891C-300C-43BE-A5F7-20998052AFAD}" srcOrd="0" destOrd="0" presId="urn:microsoft.com/office/officeart/2005/8/layout/orgChart1"/>
    <dgm:cxn modelId="{1BF36563-A0D6-41A3-9BC1-89BC735CABF5}" type="presParOf" srcId="{CC0B8BDB-1CEB-463B-BE4D-2187894DD256}" destId="{E8FD742C-1288-41DC-A084-6BDCA442723F}" srcOrd="1" destOrd="0" presId="urn:microsoft.com/office/officeart/2005/8/layout/orgChart1"/>
    <dgm:cxn modelId="{4031A282-D5F8-45AE-86D4-DF02CB43FFD2}" type="presParOf" srcId="{0D244CA7-D80F-47A7-8575-29EB4905CE53}" destId="{DC3FC97B-35BF-4377-9909-A7885DEC909F}" srcOrd="1" destOrd="0" presId="urn:microsoft.com/office/officeart/2005/8/layout/orgChart1"/>
    <dgm:cxn modelId="{253F09BD-7086-4E72-9DC3-8114E67295F7}" type="presParOf" srcId="{0D244CA7-D80F-47A7-8575-29EB4905CE53}" destId="{B4BD34F6-5275-47F5-8A3A-6080E249C469}" srcOrd="2" destOrd="0" presId="urn:microsoft.com/office/officeart/2005/8/layout/orgChart1"/>
    <dgm:cxn modelId="{6DDFCFDD-7964-47BE-91D3-F80EF799915E}" type="presParOf" srcId="{AD37C84D-6409-45BE-95A1-1429FF57899E}" destId="{64461453-8242-4CA5-BD00-10DCC4AF4883}" srcOrd="2" destOrd="0" presId="urn:microsoft.com/office/officeart/2005/8/layout/orgChart1"/>
    <dgm:cxn modelId="{84C3F8F4-AB83-4B71-B4EF-B65B2D3FBC87}" type="presParOf" srcId="{AD37C84D-6409-45BE-95A1-1429FF57899E}" destId="{71DD1A2F-9123-47E5-99C1-B639AC8813BA}" srcOrd="3" destOrd="0" presId="urn:microsoft.com/office/officeart/2005/8/layout/orgChart1"/>
    <dgm:cxn modelId="{FB98EACE-C5E6-435E-8E34-B001554A7164}" type="presParOf" srcId="{71DD1A2F-9123-47E5-99C1-B639AC8813BA}" destId="{DB92AB56-FA72-417B-99CD-9F0E873E555B}" srcOrd="0" destOrd="0" presId="urn:microsoft.com/office/officeart/2005/8/layout/orgChart1"/>
    <dgm:cxn modelId="{10F19722-5CEC-4E88-8AB8-D1BAF473FCE8}" type="presParOf" srcId="{DB92AB56-FA72-417B-99CD-9F0E873E555B}" destId="{A85FBBBA-EEBC-4DD5-9205-648C586B15FB}" srcOrd="0" destOrd="0" presId="urn:microsoft.com/office/officeart/2005/8/layout/orgChart1"/>
    <dgm:cxn modelId="{618A0017-DEBA-47B0-B10A-7E014BBAC803}" type="presParOf" srcId="{DB92AB56-FA72-417B-99CD-9F0E873E555B}" destId="{AEFA4C75-71BE-4B28-94FB-46242E4C504B}" srcOrd="1" destOrd="0" presId="urn:microsoft.com/office/officeart/2005/8/layout/orgChart1"/>
    <dgm:cxn modelId="{26ABF63A-003E-4CBB-8419-AB33A504D586}" type="presParOf" srcId="{71DD1A2F-9123-47E5-99C1-B639AC8813BA}" destId="{C8C35090-F684-4057-B3B3-DE9EF1AAD502}" srcOrd="1" destOrd="0" presId="urn:microsoft.com/office/officeart/2005/8/layout/orgChart1"/>
    <dgm:cxn modelId="{FD31E7D1-47F8-48C5-8A82-4076A6C6E03A}" type="presParOf" srcId="{71DD1A2F-9123-47E5-99C1-B639AC8813BA}" destId="{DEFA7889-A0C6-4A58-981C-BA27F22EBF95}" srcOrd="2" destOrd="0" presId="urn:microsoft.com/office/officeart/2005/8/layout/orgChart1"/>
    <dgm:cxn modelId="{F8A8472F-B593-477E-AE7B-89687171F50F}" type="presParOf" srcId="{0BEF5621-A783-47A1-BB67-C5EEB393E766}" destId="{5FDA488E-ABE4-400D-BE1E-8CC2B5C35AF9}" srcOrd="2" destOrd="0" presId="urn:microsoft.com/office/officeart/2005/8/layout/orgChart1"/>
    <dgm:cxn modelId="{18567D51-1CE5-40E3-BF7F-CBCB923B7A9F}" type="presParOf" srcId="{B6BAE608-793D-4052-9FA8-E5A94901DCAE}" destId="{0A58EFDD-7797-4999-B93C-99BA2468574E}" srcOrd="4" destOrd="0" presId="urn:microsoft.com/office/officeart/2005/8/layout/orgChart1"/>
    <dgm:cxn modelId="{1EF5D6BD-6349-4B3A-95A3-2D45883519EA}" type="presParOf" srcId="{B6BAE608-793D-4052-9FA8-E5A94901DCAE}" destId="{8309EBF1-A412-42C6-8847-EAAE86894B70}" srcOrd="5" destOrd="0" presId="urn:microsoft.com/office/officeart/2005/8/layout/orgChart1"/>
    <dgm:cxn modelId="{21175824-4DDE-474C-A1B1-03C5BC501333}" type="presParOf" srcId="{8309EBF1-A412-42C6-8847-EAAE86894B70}" destId="{88F553B7-4318-4E8A-AA63-79C852877139}" srcOrd="0" destOrd="0" presId="urn:microsoft.com/office/officeart/2005/8/layout/orgChart1"/>
    <dgm:cxn modelId="{B62AA01A-A265-438B-AF78-846C64716987}" type="presParOf" srcId="{88F553B7-4318-4E8A-AA63-79C852877139}" destId="{595A0B79-8B49-42F7-A67B-6F630D7DD955}" srcOrd="0" destOrd="0" presId="urn:microsoft.com/office/officeart/2005/8/layout/orgChart1"/>
    <dgm:cxn modelId="{D4CABC49-8C5B-4103-84FF-AAE3336D169B}" type="presParOf" srcId="{88F553B7-4318-4E8A-AA63-79C852877139}" destId="{77FFD01C-02A0-4CE8-BDAA-69FBD85B307E}" srcOrd="1" destOrd="0" presId="urn:microsoft.com/office/officeart/2005/8/layout/orgChart1"/>
    <dgm:cxn modelId="{8700F0F9-A523-4A12-B0CB-BD5B07C95E6B}" type="presParOf" srcId="{8309EBF1-A412-42C6-8847-EAAE86894B70}" destId="{67DBBF40-F75B-462E-B7A9-8B94BA242DBE}" srcOrd="1" destOrd="0" presId="urn:microsoft.com/office/officeart/2005/8/layout/orgChart1"/>
    <dgm:cxn modelId="{37AF30E9-B3CF-44FE-96ED-B43FB1668BA3}" type="presParOf" srcId="{67DBBF40-F75B-462E-B7A9-8B94BA242DBE}" destId="{AA8E0221-4D89-411A-93D3-829E21F5352E}" srcOrd="0" destOrd="0" presId="urn:microsoft.com/office/officeart/2005/8/layout/orgChart1"/>
    <dgm:cxn modelId="{0AD5FF73-09D0-4A0E-AD93-CFB8EF3EAAD4}" type="presParOf" srcId="{67DBBF40-F75B-462E-B7A9-8B94BA242DBE}" destId="{6ACAB3C9-3BC9-4267-9EFE-868A5336586B}" srcOrd="1" destOrd="0" presId="urn:microsoft.com/office/officeart/2005/8/layout/orgChart1"/>
    <dgm:cxn modelId="{28E66833-72C1-4B13-80D7-A9D18CBDB272}" type="presParOf" srcId="{6ACAB3C9-3BC9-4267-9EFE-868A5336586B}" destId="{77FE54FB-3238-4340-B64A-FE1427611032}" srcOrd="0" destOrd="0" presId="urn:microsoft.com/office/officeart/2005/8/layout/orgChart1"/>
    <dgm:cxn modelId="{C579E8E9-B7C0-466D-A697-581C87AA3BE4}" type="presParOf" srcId="{77FE54FB-3238-4340-B64A-FE1427611032}" destId="{B38323FE-3329-4D8D-A342-CA2260300729}" srcOrd="0" destOrd="0" presId="urn:microsoft.com/office/officeart/2005/8/layout/orgChart1"/>
    <dgm:cxn modelId="{0015FDE8-D731-43B4-8E09-32E3A5EB5303}" type="presParOf" srcId="{77FE54FB-3238-4340-B64A-FE1427611032}" destId="{8328506F-41CB-466F-952F-5125E9F26D71}" srcOrd="1" destOrd="0" presId="urn:microsoft.com/office/officeart/2005/8/layout/orgChart1"/>
    <dgm:cxn modelId="{75B5E083-D1E9-4B5C-9AC3-4A1B421D5785}" type="presParOf" srcId="{6ACAB3C9-3BC9-4267-9EFE-868A5336586B}" destId="{E3BD3528-88AF-4748-836F-D27657FB2FD8}" srcOrd="1" destOrd="0" presId="urn:microsoft.com/office/officeart/2005/8/layout/orgChart1"/>
    <dgm:cxn modelId="{0CBB0751-1FBC-493A-B5F4-38A067EB4C2F}" type="presParOf" srcId="{6ACAB3C9-3BC9-4267-9EFE-868A5336586B}" destId="{14675441-A2D1-4F9E-8626-272D345A9F62}" srcOrd="2" destOrd="0" presId="urn:microsoft.com/office/officeart/2005/8/layout/orgChart1"/>
    <dgm:cxn modelId="{F29B638C-8996-4F9E-8B8C-CA554EB4BA1B}" type="presParOf" srcId="{67DBBF40-F75B-462E-B7A9-8B94BA242DBE}" destId="{9BD8E2C6-CB61-4A78-8E07-84F848FCCC2B}" srcOrd="2" destOrd="0" presId="urn:microsoft.com/office/officeart/2005/8/layout/orgChart1"/>
    <dgm:cxn modelId="{C30A78DB-0A7A-45F1-9593-8A8952A8054F}" type="presParOf" srcId="{67DBBF40-F75B-462E-B7A9-8B94BA242DBE}" destId="{37418D48-3F77-47B7-B56C-3894DD31C6AC}" srcOrd="3" destOrd="0" presId="urn:microsoft.com/office/officeart/2005/8/layout/orgChart1"/>
    <dgm:cxn modelId="{1A864489-EB58-4763-8B5E-A0F7FEFC789E}" type="presParOf" srcId="{37418D48-3F77-47B7-B56C-3894DD31C6AC}" destId="{2CE4E7C4-405D-41DC-B4F0-C5DE354566A5}" srcOrd="0" destOrd="0" presId="urn:microsoft.com/office/officeart/2005/8/layout/orgChart1"/>
    <dgm:cxn modelId="{2347C2CF-A22E-4091-9E9B-C15D03565346}" type="presParOf" srcId="{2CE4E7C4-405D-41DC-B4F0-C5DE354566A5}" destId="{9CA35B1A-A06F-4D20-B594-6E974C475250}" srcOrd="0" destOrd="0" presId="urn:microsoft.com/office/officeart/2005/8/layout/orgChart1"/>
    <dgm:cxn modelId="{FE43A0CC-D2B0-4FBC-838B-89B67ED1B9D3}" type="presParOf" srcId="{2CE4E7C4-405D-41DC-B4F0-C5DE354566A5}" destId="{27777554-50EF-4E93-A0C4-9CD2CD72569F}" srcOrd="1" destOrd="0" presId="urn:microsoft.com/office/officeart/2005/8/layout/orgChart1"/>
    <dgm:cxn modelId="{4B4C45F3-D17A-4CA3-9B9E-6816E42F2AC5}" type="presParOf" srcId="{37418D48-3F77-47B7-B56C-3894DD31C6AC}" destId="{5E3866DF-F3BB-403E-B9D4-064E3DFF1BE6}" srcOrd="1" destOrd="0" presId="urn:microsoft.com/office/officeart/2005/8/layout/orgChart1"/>
    <dgm:cxn modelId="{319D8BD4-3B4A-45C9-AFF0-71A70F9D99FF}" type="presParOf" srcId="{5E3866DF-F3BB-403E-B9D4-064E3DFF1BE6}" destId="{F1F739D1-4913-4653-AEC8-FF7B53ABECED}" srcOrd="0" destOrd="0" presId="urn:microsoft.com/office/officeart/2005/8/layout/orgChart1"/>
    <dgm:cxn modelId="{43825035-7D36-4E68-AA82-B3ADB3E92523}" type="presParOf" srcId="{5E3866DF-F3BB-403E-B9D4-064E3DFF1BE6}" destId="{CA85F66C-CC46-4584-B78F-BD873ADEEDAF}" srcOrd="1" destOrd="0" presId="urn:microsoft.com/office/officeart/2005/8/layout/orgChart1"/>
    <dgm:cxn modelId="{93A825CA-018F-4D4E-A8FA-2D247307083C}" type="presParOf" srcId="{CA85F66C-CC46-4584-B78F-BD873ADEEDAF}" destId="{C063B458-A066-41CA-98D7-6F73BA418976}" srcOrd="0" destOrd="0" presId="urn:microsoft.com/office/officeart/2005/8/layout/orgChart1"/>
    <dgm:cxn modelId="{7824A9DA-E514-426D-B6D0-E3DBB8E0B554}" type="presParOf" srcId="{C063B458-A066-41CA-98D7-6F73BA418976}" destId="{D310BFC9-DC88-4910-9A5E-81F08FEF27FC}" srcOrd="0" destOrd="0" presId="urn:microsoft.com/office/officeart/2005/8/layout/orgChart1"/>
    <dgm:cxn modelId="{EA1985B0-F035-4467-936D-0E74FB3D51C5}" type="presParOf" srcId="{C063B458-A066-41CA-98D7-6F73BA418976}" destId="{63781B16-890E-437C-AE53-36D85608579D}" srcOrd="1" destOrd="0" presId="urn:microsoft.com/office/officeart/2005/8/layout/orgChart1"/>
    <dgm:cxn modelId="{D8DBDE56-2DB2-40A9-9F5A-84B3F3FA125A}" type="presParOf" srcId="{CA85F66C-CC46-4584-B78F-BD873ADEEDAF}" destId="{DC33E1BF-7F30-404E-B7D0-8C8A0F9B6D22}" srcOrd="1" destOrd="0" presId="urn:microsoft.com/office/officeart/2005/8/layout/orgChart1"/>
    <dgm:cxn modelId="{1CFC9E61-E130-4DAD-A307-34F467A5E12C}" type="presParOf" srcId="{CA85F66C-CC46-4584-B78F-BD873ADEEDAF}" destId="{4ABF29B9-A390-4601-A46E-1AE8BE317820}" srcOrd="2" destOrd="0" presId="urn:microsoft.com/office/officeart/2005/8/layout/orgChart1"/>
    <dgm:cxn modelId="{5B2BE337-B751-439A-B23A-F4065CE9360A}" type="presParOf" srcId="{37418D48-3F77-47B7-B56C-3894DD31C6AC}" destId="{AE7BF028-EBBA-4A30-A254-4910D6E5CAC9}" srcOrd="2" destOrd="0" presId="urn:microsoft.com/office/officeart/2005/8/layout/orgChart1"/>
    <dgm:cxn modelId="{8A0214DE-517A-4A2A-9EE7-68AB82AADD12}" type="presParOf" srcId="{8309EBF1-A412-42C6-8847-EAAE86894B70}" destId="{B884EC72-D560-47FB-94F9-E349167C7C57}" srcOrd="2" destOrd="0" presId="urn:microsoft.com/office/officeart/2005/8/layout/orgChart1"/>
    <dgm:cxn modelId="{2968DC1F-FF58-476C-BE8C-1C832872C7BB}" type="presParOf" srcId="{066EAC1A-98A2-4142-B200-A0A69A5302AB}" destId="{35AA0A4D-6FEB-4FEC-A2F0-63FBEA5A3F71}" srcOrd="2" destOrd="0" presId="urn:microsoft.com/office/officeart/2005/8/layout/orgChart1"/>
    <dgm:cxn modelId="{EA15CDD7-1549-4041-AFA4-ED178E6CBD81}" type="presParOf" srcId="{589A8CA2-A17A-4BAB-B686-06C0EF52C8BC}" destId="{F0EF907D-5253-46E6-9859-A8DC21BBB4ED}" srcOrd="2" destOrd="0" presId="urn:microsoft.com/office/officeart/2005/8/layout/orgChart1"/>
    <dgm:cxn modelId="{CFEAE881-0597-4E59-83CA-7AA932D47FF4}" type="presParOf" srcId="{589A8CA2-A17A-4BAB-B686-06C0EF52C8BC}" destId="{2D9C7E0F-F074-42A9-A1C6-BC750DE62355}" srcOrd="3" destOrd="0" presId="urn:microsoft.com/office/officeart/2005/8/layout/orgChart1"/>
    <dgm:cxn modelId="{B2051C3B-99D7-4DA6-8516-3FFDD0C3D330}" type="presParOf" srcId="{2D9C7E0F-F074-42A9-A1C6-BC750DE62355}" destId="{F9CA945C-9A85-4557-9737-C52FD7CF18EE}" srcOrd="0" destOrd="0" presId="urn:microsoft.com/office/officeart/2005/8/layout/orgChart1"/>
    <dgm:cxn modelId="{242A6D86-6475-4D5E-A213-2C60D97E61A8}" type="presParOf" srcId="{F9CA945C-9A85-4557-9737-C52FD7CF18EE}" destId="{F7D3DEBD-820A-407D-9180-754A11326899}" srcOrd="0" destOrd="0" presId="urn:microsoft.com/office/officeart/2005/8/layout/orgChart1"/>
    <dgm:cxn modelId="{84F088FB-184A-4ED4-84A2-07641613AAC6}" type="presParOf" srcId="{F9CA945C-9A85-4557-9737-C52FD7CF18EE}" destId="{DE229DD7-8FCB-4065-84A2-1BC0B9078214}" srcOrd="1" destOrd="0" presId="urn:microsoft.com/office/officeart/2005/8/layout/orgChart1"/>
    <dgm:cxn modelId="{3269540E-1F83-4E9D-A405-521974C34824}" type="presParOf" srcId="{2D9C7E0F-F074-42A9-A1C6-BC750DE62355}" destId="{EE9A12B3-144B-455D-853C-57C4FF774B4E}" srcOrd="1" destOrd="0" presId="urn:microsoft.com/office/officeart/2005/8/layout/orgChart1"/>
    <dgm:cxn modelId="{D28FFE7F-C130-4865-AC9A-623672A10251}" type="presParOf" srcId="{EE9A12B3-144B-455D-853C-57C4FF774B4E}" destId="{0EEF72DB-F138-431F-9D68-0D9DCCA9E66D}" srcOrd="0" destOrd="0" presId="urn:microsoft.com/office/officeart/2005/8/layout/orgChart1"/>
    <dgm:cxn modelId="{9EC631C5-A2CA-4F34-A0C8-4F7FD937D976}" type="presParOf" srcId="{EE9A12B3-144B-455D-853C-57C4FF774B4E}" destId="{A24EBE39-2209-42F8-B15E-0C27F2963C0A}" srcOrd="1" destOrd="0" presId="urn:microsoft.com/office/officeart/2005/8/layout/orgChart1"/>
    <dgm:cxn modelId="{CEE2A02C-89DB-4439-AAD9-F74DF2447D95}" type="presParOf" srcId="{A24EBE39-2209-42F8-B15E-0C27F2963C0A}" destId="{3FA85E8F-09A9-4820-BEA5-57FFBA77A3B7}" srcOrd="0" destOrd="0" presId="urn:microsoft.com/office/officeart/2005/8/layout/orgChart1"/>
    <dgm:cxn modelId="{09BA2612-8CD5-4B04-959F-6ECD765FDB12}" type="presParOf" srcId="{3FA85E8F-09A9-4820-BEA5-57FFBA77A3B7}" destId="{BD86ADAB-19A8-4C8B-99B7-C460CD740606}" srcOrd="0" destOrd="0" presId="urn:microsoft.com/office/officeart/2005/8/layout/orgChart1"/>
    <dgm:cxn modelId="{AC88CA96-07E4-4C9D-8269-31AFB53794C4}" type="presParOf" srcId="{3FA85E8F-09A9-4820-BEA5-57FFBA77A3B7}" destId="{93AC15D7-7E43-4066-BEF9-DE95AB70AA36}" srcOrd="1" destOrd="0" presId="urn:microsoft.com/office/officeart/2005/8/layout/orgChart1"/>
    <dgm:cxn modelId="{B6C3C44F-8815-4B81-ABB9-05D5900B5977}" type="presParOf" srcId="{A24EBE39-2209-42F8-B15E-0C27F2963C0A}" destId="{4A92EC02-1459-4613-B06A-B66A398B616C}" srcOrd="1" destOrd="0" presId="urn:microsoft.com/office/officeart/2005/8/layout/orgChart1"/>
    <dgm:cxn modelId="{06A63995-F739-4B7B-B187-052048CD041C}" type="presParOf" srcId="{A24EBE39-2209-42F8-B15E-0C27F2963C0A}" destId="{43E5E96A-EEC5-4061-BA3C-B5B3E79A56A9}" srcOrd="2" destOrd="0" presId="urn:microsoft.com/office/officeart/2005/8/layout/orgChart1"/>
    <dgm:cxn modelId="{52385CBE-E06A-4E21-95B7-74157EDD8B41}" type="presParOf" srcId="{EE9A12B3-144B-455D-853C-57C4FF774B4E}" destId="{7921C6D4-6B5B-4067-AE1D-3EF0B22D0969}" srcOrd="2" destOrd="0" presId="urn:microsoft.com/office/officeart/2005/8/layout/orgChart1"/>
    <dgm:cxn modelId="{3E7377E4-76A1-42F5-BC57-805E7C2B1385}" type="presParOf" srcId="{EE9A12B3-144B-455D-853C-57C4FF774B4E}" destId="{0D2A096D-0D63-4D3C-BBAF-35DA445A96D6}" srcOrd="3" destOrd="0" presId="urn:microsoft.com/office/officeart/2005/8/layout/orgChart1"/>
    <dgm:cxn modelId="{B8A44179-8569-4D57-9867-BBC43E363F0E}" type="presParOf" srcId="{0D2A096D-0D63-4D3C-BBAF-35DA445A96D6}" destId="{CA630D2A-6976-42B6-B915-14CA3427CC16}" srcOrd="0" destOrd="0" presId="urn:microsoft.com/office/officeart/2005/8/layout/orgChart1"/>
    <dgm:cxn modelId="{5616E242-E15A-45C4-A95B-411AAE17E30C}" type="presParOf" srcId="{CA630D2A-6976-42B6-B915-14CA3427CC16}" destId="{B76CE309-47DD-4E97-B356-23E173E9D4C9}" srcOrd="0" destOrd="0" presId="urn:microsoft.com/office/officeart/2005/8/layout/orgChart1"/>
    <dgm:cxn modelId="{882BD0FF-BCD0-4513-A35D-93F46BF3535E}" type="presParOf" srcId="{CA630D2A-6976-42B6-B915-14CA3427CC16}" destId="{1ED7BD05-C94C-4CF7-8B20-B3D28D7784BE}" srcOrd="1" destOrd="0" presId="urn:microsoft.com/office/officeart/2005/8/layout/orgChart1"/>
    <dgm:cxn modelId="{58919D45-8E16-4BBA-91E9-E92D375CD1D3}" type="presParOf" srcId="{0D2A096D-0D63-4D3C-BBAF-35DA445A96D6}" destId="{2E0C70AF-28BE-48F7-9DDE-039B2E7473C6}" srcOrd="1" destOrd="0" presId="urn:microsoft.com/office/officeart/2005/8/layout/orgChart1"/>
    <dgm:cxn modelId="{1F0566D5-B6AE-4C08-B4E6-E6B4301528AF}" type="presParOf" srcId="{2E0C70AF-28BE-48F7-9DDE-039B2E7473C6}" destId="{F4726B07-FAA0-4BFC-A866-01CA5FF607DA}" srcOrd="0" destOrd="0" presId="urn:microsoft.com/office/officeart/2005/8/layout/orgChart1"/>
    <dgm:cxn modelId="{4B78C7AF-8EF0-48EC-B53A-5A0ED78BC961}" type="presParOf" srcId="{2E0C70AF-28BE-48F7-9DDE-039B2E7473C6}" destId="{5D998DE0-D5D5-44FB-B32C-8A522701FC74}" srcOrd="1" destOrd="0" presId="urn:microsoft.com/office/officeart/2005/8/layout/orgChart1"/>
    <dgm:cxn modelId="{3FFF80E5-2C45-4C0F-A2FD-96DC341D1E12}" type="presParOf" srcId="{5D998DE0-D5D5-44FB-B32C-8A522701FC74}" destId="{CFF402BE-D150-4AA3-ACD9-FD28D80D3FF3}" srcOrd="0" destOrd="0" presId="urn:microsoft.com/office/officeart/2005/8/layout/orgChart1"/>
    <dgm:cxn modelId="{CCC3F5AA-2331-49B2-902C-C98E2172D0E2}" type="presParOf" srcId="{CFF402BE-D150-4AA3-ACD9-FD28D80D3FF3}" destId="{18AB7A89-0852-4722-A793-4175F82EAAE7}" srcOrd="0" destOrd="0" presId="urn:microsoft.com/office/officeart/2005/8/layout/orgChart1"/>
    <dgm:cxn modelId="{8B016411-4635-45A8-98FA-1F31222063BE}" type="presParOf" srcId="{CFF402BE-D150-4AA3-ACD9-FD28D80D3FF3}" destId="{4959ED3D-773E-45D3-B1BD-8287A9E286E7}" srcOrd="1" destOrd="0" presId="urn:microsoft.com/office/officeart/2005/8/layout/orgChart1"/>
    <dgm:cxn modelId="{113BAA82-D44B-498B-8703-3B1A07623DE9}" type="presParOf" srcId="{5D998DE0-D5D5-44FB-B32C-8A522701FC74}" destId="{5B3B20C0-7EE3-48A4-B1E8-B6477D78CEFC}" srcOrd="1" destOrd="0" presId="urn:microsoft.com/office/officeart/2005/8/layout/orgChart1"/>
    <dgm:cxn modelId="{988CC253-FBCA-453B-A103-7CF761C5FB93}" type="presParOf" srcId="{5B3B20C0-7EE3-48A4-B1E8-B6477D78CEFC}" destId="{A80C2FDF-6ABB-4E2F-9E7E-DF56CE19E885}" srcOrd="0" destOrd="0" presId="urn:microsoft.com/office/officeart/2005/8/layout/orgChart1"/>
    <dgm:cxn modelId="{C27794CE-ECCA-460B-94E8-524FA1318281}" type="presParOf" srcId="{5B3B20C0-7EE3-48A4-B1E8-B6477D78CEFC}" destId="{02E30391-4972-4A83-9282-456699740CD0}" srcOrd="1" destOrd="0" presId="urn:microsoft.com/office/officeart/2005/8/layout/orgChart1"/>
    <dgm:cxn modelId="{B10673EF-B43D-4A1B-B028-BAF131927921}" type="presParOf" srcId="{02E30391-4972-4A83-9282-456699740CD0}" destId="{73864023-0746-43FB-AC6D-8D3F12EC5FDD}" srcOrd="0" destOrd="0" presId="urn:microsoft.com/office/officeart/2005/8/layout/orgChart1"/>
    <dgm:cxn modelId="{A1D19C74-9CB4-466C-9D59-D24CEF602A37}" type="presParOf" srcId="{73864023-0746-43FB-AC6D-8D3F12EC5FDD}" destId="{EC57A58D-BC5F-43B1-BF45-1011608EC946}" srcOrd="0" destOrd="0" presId="urn:microsoft.com/office/officeart/2005/8/layout/orgChart1"/>
    <dgm:cxn modelId="{617A8CFC-10BC-46B5-8B41-A07BF6B94D89}" type="presParOf" srcId="{73864023-0746-43FB-AC6D-8D3F12EC5FDD}" destId="{90C11C38-D9C1-4E91-A5A8-7841FF43265A}" srcOrd="1" destOrd="0" presId="urn:microsoft.com/office/officeart/2005/8/layout/orgChart1"/>
    <dgm:cxn modelId="{209DB322-66F2-4647-AB74-AC9A069E0BC9}" type="presParOf" srcId="{02E30391-4972-4A83-9282-456699740CD0}" destId="{8B5B1EE0-3771-4925-831A-3F0E47F1FFDE}" srcOrd="1" destOrd="0" presId="urn:microsoft.com/office/officeart/2005/8/layout/orgChart1"/>
    <dgm:cxn modelId="{84F18F5E-F6B6-42B6-B44F-AD987D27BD67}" type="presParOf" srcId="{02E30391-4972-4A83-9282-456699740CD0}" destId="{0683FF5B-DD87-4D51-AAC9-5EDC7633945E}" srcOrd="2" destOrd="0" presId="urn:microsoft.com/office/officeart/2005/8/layout/orgChart1"/>
    <dgm:cxn modelId="{46F548AD-5FEA-44B7-81E1-B67A3AE5B299}" type="presParOf" srcId="{5B3B20C0-7EE3-48A4-B1E8-B6477D78CEFC}" destId="{8FC3B873-77BF-4342-BCA3-B75AAB19D08E}" srcOrd="2" destOrd="0" presId="urn:microsoft.com/office/officeart/2005/8/layout/orgChart1"/>
    <dgm:cxn modelId="{1074DFEC-2C3E-44A4-B5F3-A22D251C6FE8}" type="presParOf" srcId="{5B3B20C0-7EE3-48A4-B1E8-B6477D78CEFC}" destId="{EC48BB46-160A-4F37-B7C4-5D346417F378}" srcOrd="3" destOrd="0" presId="urn:microsoft.com/office/officeart/2005/8/layout/orgChart1"/>
    <dgm:cxn modelId="{E1CE87B1-34C4-4E78-8135-CA699987342A}" type="presParOf" srcId="{EC48BB46-160A-4F37-B7C4-5D346417F378}" destId="{66C65625-EA9F-4813-A1FF-99DD69803B54}" srcOrd="0" destOrd="0" presId="urn:microsoft.com/office/officeart/2005/8/layout/orgChart1"/>
    <dgm:cxn modelId="{73AF8EB6-5150-4FF2-8131-F9105AF04718}" type="presParOf" srcId="{66C65625-EA9F-4813-A1FF-99DD69803B54}" destId="{740B0C61-F059-41B0-9574-247BA890EA08}" srcOrd="0" destOrd="0" presId="urn:microsoft.com/office/officeart/2005/8/layout/orgChart1"/>
    <dgm:cxn modelId="{183FB4F4-ED11-41AD-B2A2-3320E8420FAB}" type="presParOf" srcId="{66C65625-EA9F-4813-A1FF-99DD69803B54}" destId="{98F4710D-313E-4802-A61C-0A675C9BFF1B}" srcOrd="1" destOrd="0" presId="urn:microsoft.com/office/officeart/2005/8/layout/orgChart1"/>
    <dgm:cxn modelId="{6006AF78-BFCB-4730-84E0-1603AA2BFFAF}" type="presParOf" srcId="{EC48BB46-160A-4F37-B7C4-5D346417F378}" destId="{88427D7D-4473-4407-AE94-94D4F64C1E7A}" srcOrd="1" destOrd="0" presId="urn:microsoft.com/office/officeart/2005/8/layout/orgChart1"/>
    <dgm:cxn modelId="{1C18F3C4-6E3E-4617-869C-E077CB3DA623}" type="presParOf" srcId="{EC48BB46-160A-4F37-B7C4-5D346417F378}" destId="{7AB481E8-DE29-47E4-9B5B-C9C566424F0A}" srcOrd="2" destOrd="0" presId="urn:microsoft.com/office/officeart/2005/8/layout/orgChart1"/>
    <dgm:cxn modelId="{F85B1F8B-D67B-4F13-A678-27878B9427FD}" type="presParOf" srcId="{5D998DE0-D5D5-44FB-B32C-8A522701FC74}" destId="{7EBA59E1-E7AF-42B8-8337-5809981C5928}" srcOrd="2" destOrd="0" presId="urn:microsoft.com/office/officeart/2005/8/layout/orgChart1"/>
    <dgm:cxn modelId="{6262F00D-D831-41C3-9D44-35EA60935344}" type="presParOf" srcId="{0D2A096D-0D63-4D3C-BBAF-35DA445A96D6}" destId="{FB325D7D-82F5-4DD0-9CBA-42C933C4E3C3}" srcOrd="2" destOrd="0" presId="urn:microsoft.com/office/officeart/2005/8/layout/orgChart1"/>
    <dgm:cxn modelId="{6704F87E-375F-4364-B07E-991DC1F72F36}" type="presParOf" srcId="{EE9A12B3-144B-455D-853C-57C4FF774B4E}" destId="{18114F78-A574-41DE-9237-27229C0B9426}" srcOrd="4" destOrd="0" presId="urn:microsoft.com/office/officeart/2005/8/layout/orgChart1"/>
    <dgm:cxn modelId="{8DD73A08-51C8-47B1-99F2-1E58153A7391}" type="presParOf" srcId="{EE9A12B3-144B-455D-853C-57C4FF774B4E}" destId="{4AACCF95-1AFC-44FE-A930-73BEB3E3FDB0}" srcOrd="5" destOrd="0" presId="urn:microsoft.com/office/officeart/2005/8/layout/orgChart1"/>
    <dgm:cxn modelId="{25CD465B-D00E-4911-BDB6-13957BC443CB}" type="presParOf" srcId="{4AACCF95-1AFC-44FE-A930-73BEB3E3FDB0}" destId="{D861149F-404B-4669-B07C-6471976725E9}" srcOrd="0" destOrd="0" presId="urn:microsoft.com/office/officeart/2005/8/layout/orgChart1"/>
    <dgm:cxn modelId="{F40CC910-46CE-484B-981F-CB4D34970163}" type="presParOf" srcId="{D861149F-404B-4669-B07C-6471976725E9}" destId="{4E90EB80-B601-491F-A09F-381B6E49954D}" srcOrd="0" destOrd="0" presId="urn:microsoft.com/office/officeart/2005/8/layout/orgChart1"/>
    <dgm:cxn modelId="{E1A029F0-8387-4ED9-9EF5-F61E84E9B63E}" type="presParOf" srcId="{D861149F-404B-4669-B07C-6471976725E9}" destId="{098360B7-E24D-4B8E-B2E9-DB56B661724F}" srcOrd="1" destOrd="0" presId="urn:microsoft.com/office/officeart/2005/8/layout/orgChart1"/>
    <dgm:cxn modelId="{63C9EA9C-96BE-42B1-A3F1-5E8D53FEA11F}" type="presParOf" srcId="{4AACCF95-1AFC-44FE-A930-73BEB3E3FDB0}" destId="{C6DE74AC-4E36-4971-9058-97AA165A8FD1}" srcOrd="1" destOrd="0" presId="urn:microsoft.com/office/officeart/2005/8/layout/orgChart1"/>
    <dgm:cxn modelId="{FC24E6C8-A81D-4DCC-836C-19218BF82112}" type="presParOf" srcId="{C6DE74AC-4E36-4971-9058-97AA165A8FD1}" destId="{B76014B8-071E-40F5-A784-B19D15DD66CD}" srcOrd="0" destOrd="0" presId="urn:microsoft.com/office/officeart/2005/8/layout/orgChart1"/>
    <dgm:cxn modelId="{4705EE8A-2D4D-44C3-8D5D-3C852859FF68}" type="presParOf" srcId="{C6DE74AC-4E36-4971-9058-97AA165A8FD1}" destId="{9984E142-CA85-4EB3-8902-8D03581AC8CF}" srcOrd="1" destOrd="0" presId="urn:microsoft.com/office/officeart/2005/8/layout/orgChart1"/>
    <dgm:cxn modelId="{98DA08C2-29A8-4B8E-921E-B15C22DCD48E}" type="presParOf" srcId="{9984E142-CA85-4EB3-8902-8D03581AC8CF}" destId="{FA2DC199-664B-43D7-A1F0-47F7E9B7A4A2}" srcOrd="0" destOrd="0" presId="urn:microsoft.com/office/officeart/2005/8/layout/orgChart1"/>
    <dgm:cxn modelId="{A3A6725B-3642-4F0C-B92D-0D032AA63E0A}" type="presParOf" srcId="{FA2DC199-664B-43D7-A1F0-47F7E9B7A4A2}" destId="{EF6F0660-769D-4C94-BE03-6E0FAFBF1C05}" srcOrd="0" destOrd="0" presId="urn:microsoft.com/office/officeart/2005/8/layout/orgChart1"/>
    <dgm:cxn modelId="{56495C34-CA6B-4874-84B0-1DEB21E120C4}" type="presParOf" srcId="{FA2DC199-664B-43D7-A1F0-47F7E9B7A4A2}" destId="{6EDE02CD-FEEC-44E9-BE21-11CA14DF8C57}" srcOrd="1" destOrd="0" presId="urn:microsoft.com/office/officeart/2005/8/layout/orgChart1"/>
    <dgm:cxn modelId="{26B66E76-F288-4DEA-AB31-CB0C77F72AF5}" type="presParOf" srcId="{9984E142-CA85-4EB3-8902-8D03581AC8CF}" destId="{62245B30-D256-4D12-AC87-33D89A0B7569}" srcOrd="1" destOrd="0" presId="urn:microsoft.com/office/officeart/2005/8/layout/orgChart1"/>
    <dgm:cxn modelId="{7A6BA4FB-42E8-405C-BDDF-04D6EBBA9862}" type="presParOf" srcId="{9984E142-CA85-4EB3-8902-8D03581AC8CF}" destId="{EBEAA9B0-EA74-4EA5-A1F8-814355F2C25B}" srcOrd="2" destOrd="0" presId="urn:microsoft.com/office/officeart/2005/8/layout/orgChart1"/>
    <dgm:cxn modelId="{10899CC3-66C5-46A3-996C-D5F278048B57}" type="presParOf" srcId="{C6DE74AC-4E36-4971-9058-97AA165A8FD1}" destId="{A9671A33-612D-4948-A48F-AC029D2B1C7E}" srcOrd="2" destOrd="0" presId="urn:microsoft.com/office/officeart/2005/8/layout/orgChart1"/>
    <dgm:cxn modelId="{4B4FB8D6-B3E2-474A-9448-39DF6D9A3250}" type="presParOf" srcId="{C6DE74AC-4E36-4971-9058-97AA165A8FD1}" destId="{306B0B7E-C3C1-4E2A-90EA-1D437129C6E7}" srcOrd="3" destOrd="0" presId="urn:microsoft.com/office/officeart/2005/8/layout/orgChart1"/>
    <dgm:cxn modelId="{221952D8-C6A4-429B-8467-59F8E782C5E0}" type="presParOf" srcId="{306B0B7E-C3C1-4E2A-90EA-1D437129C6E7}" destId="{4B3E32C8-3211-4588-A9BA-96A3B7ABC683}" srcOrd="0" destOrd="0" presId="urn:microsoft.com/office/officeart/2005/8/layout/orgChart1"/>
    <dgm:cxn modelId="{CC05AA59-D6CB-4DFE-9F6A-E32DD4E0194D}" type="presParOf" srcId="{4B3E32C8-3211-4588-A9BA-96A3B7ABC683}" destId="{3003B3B5-C6DC-419A-987C-35AD6928BB3E}" srcOrd="0" destOrd="0" presId="urn:microsoft.com/office/officeart/2005/8/layout/orgChart1"/>
    <dgm:cxn modelId="{C3939F38-D229-4D4B-B97C-E8D8D5FF8CF5}" type="presParOf" srcId="{4B3E32C8-3211-4588-A9BA-96A3B7ABC683}" destId="{11EFA914-B8B2-4CE4-BF84-197E56527FA3}" srcOrd="1" destOrd="0" presId="urn:microsoft.com/office/officeart/2005/8/layout/orgChart1"/>
    <dgm:cxn modelId="{77DCB8C8-D2D9-408F-89B5-A7C5094990F3}" type="presParOf" srcId="{306B0B7E-C3C1-4E2A-90EA-1D437129C6E7}" destId="{DA1EEAD4-3464-4A4D-AA99-D2021FEB0917}" srcOrd="1" destOrd="0" presId="urn:microsoft.com/office/officeart/2005/8/layout/orgChart1"/>
    <dgm:cxn modelId="{7603752C-0D9A-427A-A1BA-79F08A1B4987}" type="presParOf" srcId="{306B0B7E-C3C1-4E2A-90EA-1D437129C6E7}" destId="{14BBFAB7-8899-4CB0-8CEB-6B21EB158FBB}" srcOrd="2" destOrd="0" presId="urn:microsoft.com/office/officeart/2005/8/layout/orgChart1"/>
    <dgm:cxn modelId="{B164BD29-4A8E-4905-9073-465EFB3DF077}" type="presParOf" srcId="{4AACCF95-1AFC-44FE-A930-73BEB3E3FDB0}" destId="{2FBF3878-D82D-48E9-9F0B-B0332C947A61}" srcOrd="2" destOrd="0" presId="urn:microsoft.com/office/officeart/2005/8/layout/orgChart1"/>
    <dgm:cxn modelId="{8BF223B9-5224-44F8-B60F-A30F780B774D}" type="presParOf" srcId="{2D9C7E0F-F074-42A9-A1C6-BC750DE62355}" destId="{97C44AF3-5568-4C08-B5A5-281CAA0E5E59}" srcOrd="2" destOrd="0" presId="urn:microsoft.com/office/officeart/2005/8/layout/orgChart1"/>
    <dgm:cxn modelId="{4D36BC15-E95D-4C40-AF1D-176D065F2C6B}" type="presParOf" srcId="{649BBEA8-CCED-4FD4-B366-4FD493F0F811}" destId="{00145B88-0B5F-4444-93C3-B1510E19AFA3}" srcOrd="2" destOrd="0" presId="urn:microsoft.com/office/officeart/2005/8/layout/orgChart1"/>
    <dgm:cxn modelId="{C41D4044-B898-43DA-A343-14DE4262F0C5}" type="presParOf" srcId="{30967EA8-6C0E-4936-B521-55D58CB8399E}" destId="{134304C3-7095-45FD-B09F-2578ECC412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FCDB8-3698-401F-B87C-B3AA521ED97E}">
      <dsp:nvSpPr>
        <dsp:cNvPr id="0" name=""/>
        <dsp:cNvSpPr/>
      </dsp:nvSpPr>
      <dsp:spPr>
        <a:xfrm>
          <a:off x="2864" y="201326"/>
          <a:ext cx="1722685" cy="489600"/>
        </a:xfrm>
        <a:prstGeom prst="rect">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Points</a:t>
          </a:r>
          <a:endParaRPr lang="en-US" sz="1700" kern="1200" dirty="0"/>
        </a:p>
      </dsp:txBody>
      <dsp:txXfrm>
        <a:off x="2864" y="201326"/>
        <a:ext cx="1722685" cy="489600"/>
      </dsp:txXfrm>
    </dsp:sp>
    <dsp:sp modelId="{0759C8F6-07AE-4EC8-B99C-516B1FC76E25}">
      <dsp:nvSpPr>
        <dsp:cNvPr id="0" name=""/>
        <dsp:cNvSpPr/>
      </dsp:nvSpPr>
      <dsp:spPr>
        <a:xfrm>
          <a:off x="2864" y="690926"/>
          <a:ext cx="1722685" cy="1469947"/>
        </a:xfrm>
        <a:prstGeom prst="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a:t>
          </a:r>
          <a:r>
            <a:rPr lang="en-US" sz="1700" kern="1200" dirty="0" err="1" smtClean="0"/>
            <a:t>xa,ya</a:t>
          </a:r>
          <a:r>
            <a:rPr lang="en-US" sz="1700" kern="1200" dirty="0" smtClean="0"/>
            <a:t>)</a:t>
          </a:r>
          <a:endParaRPr lang="en-US" sz="1700" kern="1200" dirty="0"/>
        </a:p>
        <a:p>
          <a:pPr marL="171450" lvl="1" indent="-171450" algn="l" defTabSz="755650">
            <a:lnSpc>
              <a:spcPct val="90000"/>
            </a:lnSpc>
            <a:spcBef>
              <a:spcPct val="0"/>
            </a:spcBef>
            <a:spcAft>
              <a:spcPct val="15000"/>
            </a:spcAft>
            <a:buChar char="••"/>
          </a:pPr>
          <a:r>
            <a:rPr lang="en-US" sz="1700" kern="1200" dirty="0" smtClean="0"/>
            <a:t>B(</a:t>
          </a:r>
          <a:r>
            <a:rPr lang="en-US" sz="1700" kern="1200" dirty="0" err="1" smtClean="0"/>
            <a:t>xb,yb</a:t>
          </a:r>
          <a:r>
            <a:rPr lang="en-US" sz="1700" kern="1200" dirty="0" smtClean="0"/>
            <a:t>)</a:t>
          </a:r>
          <a:endParaRPr lang="en-US" sz="1700" kern="1200" dirty="0"/>
        </a:p>
        <a:p>
          <a:pPr marL="171450" lvl="1" indent="-171450" algn="l" defTabSz="755650">
            <a:lnSpc>
              <a:spcPct val="90000"/>
            </a:lnSpc>
            <a:spcBef>
              <a:spcPct val="0"/>
            </a:spcBef>
            <a:spcAft>
              <a:spcPct val="15000"/>
            </a:spcAft>
            <a:buChar char="••"/>
          </a:pPr>
          <a:r>
            <a:rPr lang="en-US" sz="1700" kern="1200" dirty="0" smtClean="0"/>
            <a:t>C(</a:t>
          </a:r>
          <a:r>
            <a:rPr lang="en-US" sz="1700" kern="1200" dirty="0" err="1" smtClean="0"/>
            <a:t>xc,yc</a:t>
          </a:r>
          <a:r>
            <a:rPr lang="en-US" sz="1700" kern="1200" dirty="0" smtClean="0"/>
            <a:t>)</a:t>
          </a:r>
          <a:endParaRPr lang="en-US" sz="1700" kern="1200" dirty="0"/>
        </a:p>
      </dsp:txBody>
      <dsp:txXfrm>
        <a:off x="2864" y="690926"/>
        <a:ext cx="1722685" cy="1469947"/>
      </dsp:txXfrm>
    </dsp:sp>
    <dsp:sp modelId="{9B8D9BA8-C1E9-46B4-9606-543532A64074}">
      <dsp:nvSpPr>
        <dsp:cNvPr id="0" name=""/>
        <dsp:cNvSpPr/>
      </dsp:nvSpPr>
      <dsp:spPr>
        <a:xfrm>
          <a:off x="1966726" y="201326"/>
          <a:ext cx="1722685" cy="489600"/>
        </a:xfrm>
        <a:prstGeom prst="rect">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Line Segments</a:t>
          </a:r>
          <a:endParaRPr lang="en-US" sz="1700" kern="1200" dirty="0"/>
        </a:p>
      </dsp:txBody>
      <dsp:txXfrm>
        <a:off x="1966726" y="201326"/>
        <a:ext cx="1722685" cy="489600"/>
      </dsp:txXfrm>
    </dsp:sp>
    <dsp:sp modelId="{30A47749-491B-4350-843E-2472A3495BC6}">
      <dsp:nvSpPr>
        <dsp:cNvPr id="0" name=""/>
        <dsp:cNvSpPr/>
      </dsp:nvSpPr>
      <dsp:spPr>
        <a:xfrm>
          <a:off x="1966726" y="690926"/>
          <a:ext cx="1722685" cy="1469947"/>
        </a:xfrm>
        <a:prstGeom prst="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AB</a:t>
          </a:r>
          <a:endParaRPr lang="en-US" sz="1700" kern="1200" dirty="0"/>
        </a:p>
      </dsp:txBody>
      <dsp:txXfrm>
        <a:off x="1966726" y="690926"/>
        <a:ext cx="1722685" cy="1469947"/>
      </dsp:txXfrm>
    </dsp:sp>
    <dsp:sp modelId="{CF0F09D4-4227-41B8-B0D9-431216F04B70}">
      <dsp:nvSpPr>
        <dsp:cNvPr id="0" name=""/>
        <dsp:cNvSpPr/>
      </dsp:nvSpPr>
      <dsp:spPr>
        <a:xfrm>
          <a:off x="3930587" y="201326"/>
          <a:ext cx="1722685" cy="489600"/>
        </a:xfrm>
        <a:prstGeom prst="rect">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Arcs</a:t>
          </a:r>
          <a:endParaRPr lang="en-US" sz="1700" kern="1200" dirty="0"/>
        </a:p>
      </dsp:txBody>
      <dsp:txXfrm>
        <a:off x="3930587" y="201326"/>
        <a:ext cx="1722685" cy="489600"/>
      </dsp:txXfrm>
    </dsp:sp>
    <dsp:sp modelId="{0C6DC5CD-77F6-44B4-AAB1-6A6140F09456}">
      <dsp:nvSpPr>
        <dsp:cNvPr id="0" name=""/>
        <dsp:cNvSpPr/>
      </dsp:nvSpPr>
      <dsp:spPr>
        <a:xfrm>
          <a:off x="3930587" y="690926"/>
          <a:ext cx="1722685" cy="1469947"/>
        </a:xfrm>
        <a:prstGeom prst="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a:t>
          </a:r>
          <a:r>
            <a:rPr lang="en-US" sz="1700" kern="1200" dirty="0" err="1" smtClean="0"/>
            <a:t>ra</a:t>
          </a:r>
          <a:r>
            <a:rPr lang="en-US" sz="1700" kern="1200" dirty="0" smtClean="0"/>
            <a:t>)</a:t>
          </a:r>
          <a:endParaRPr lang="en-US" sz="1700" kern="1200" dirty="0"/>
        </a:p>
        <a:p>
          <a:pPr marL="171450" lvl="1" indent="-171450" algn="l" defTabSz="755650">
            <a:lnSpc>
              <a:spcPct val="90000"/>
            </a:lnSpc>
            <a:spcBef>
              <a:spcPct val="0"/>
            </a:spcBef>
            <a:spcAft>
              <a:spcPct val="15000"/>
            </a:spcAft>
            <a:buChar char="••"/>
          </a:pPr>
          <a:r>
            <a:rPr lang="en-US" sz="1700" kern="1200" dirty="0" smtClean="0"/>
            <a:t>B(</a:t>
          </a:r>
          <a:r>
            <a:rPr lang="en-US" sz="1700" kern="1200" dirty="0" err="1" smtClean="0"/>
            <a:t>rb</a:t>
          </a:r>
          <a:r>
            <a:rPr lang="en-US" sz="1700" kern="1200" dirty="0" smtClean="0"/>
            <a:t>)</a:t>
          </a:r>
          <a:endParaRPr lang="en-US" sz="1700" kern="1200" dirty="0"/>
        </a:p>
      </dsp:txBody>
      <dsp:txXfrm>
        <a:off x="3930587" y="690926"/>
        <a:ext cx="1722685" cy="1469947"/>
      </dsp:txXfrm>
    </dsp:sp>
    <dsp:sp modelId="{896459DE-2A2F-4812-A727-41B1AE7C1116}">
      <dsp:nvSpPr>
        <dsp:cNvPr id="0" name=""/>
        <dsp:cNvSpPr/>
      </dsp:nvSpPr>
      <dsp:spPr>
        <a:xfrm>
          <a:off x="5894449" y="201326"/>
          <a:ext cx="1722685" cy="489600"/>
        </a:xfrm>
        <a:prstGeom prst="rect">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t>Objects</a:t>
          </a:r>
          <a:endParaRPr lang="en-US" sz="1700" kern="1200" dirty="0"/>
        </a:p>
      </dsp:txBody>
      <dsp:txXfrm>
        <a:off x="5894449" y="201326"/>
        <a:ext cx="1722685" cy="489600"/>
      </dsp:txXfrm>
    </dsp:sp>
    <dsp:sp modelId="{29BEAD4E-BAFA-4A07-8D10-F845DB47C752}">
      <dsp:nvSpPr>
        <dsp:cNvPr id="0" name=""/>
        <dsp:cNvSpPr/>
      </dsp:nvSpPr>
      <dsp:spPr>
        <a:xfrm>
          <a:off x="5894449" y="690926"/>
          <a:ext cx="1722685" cy="1469947"/>
        </a:xfrm>
        <a:prstGeom prst="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LineSegment</a:t>
          </a:r>
          <a:r>
            <a:rPr lang="en-US" sz="1700" kern="1200" dirty="0" smtClean="0"/>
            <a:t> AB</a:t>
          </a:r>
          <a:endParaRPr lang="en-US" sz="1700" kern="1200" dirty="0"/>
        </a:p>
        <a:p>
          <a:pPr marL="171450" lvl="1" indent="-171450" algn="l" defTabSz="755650">
            <a:lnSpc>
              <a:spcPct val="90000"/>
            </a:lnSpc>
            <a:spcBef>
              <a:spcPct val="0"/>
            </a:spcBef>
            <a:spcAft>
              <a:spcPct val="15000"/>
            </a:spcAft>
            <a:buChar char="••"/>
          </a:pPr>
          <a:r>
            <a:rPr lang="en-US" sz="1700" kern="1200" dirty="0" smtClean="0"/>
            <a:t>Arc at A</a:t>
          </a:r>
          <a:endParaRPr lang="en-US" sz="1700" kern="1200" dirty="0"/>
        </a:p>
        <a:p>
          <a:pPr marL="171450" lvl="1" indent="-171450" algn="l" defTabSz="755650">
            <a:lnSpc>
              <a:spcPct val="90000"/>
            </a:lnSpc>
            <a:spcBef>
              <a:spcPct val="0"/>
            </a:spcBef>
            <a:spcAft>
              <a:spcPct val="15000"/>
            </a:spcAft>
            <a:buChar char="••"/>
          </a:pPr>
          <a:r>
            <a:rPr lang="en-US" sz="1700" kern="1200" dirty="0" smtClean="0"/>
            <a:t>Arc at B</a:t>
          </a:r>
          <a:endParaRPr lang="en-US" sz="1700" kern="1200" dirty="0"/>
        </a:p>
        <a:p>
          <a:pPr marL="171450" lvl="1" indent="-171450" algn="l" defTabSz="755650">
            <a:lnSpc>
              <a:spcPct val="90000"/>
            </a:lnSpc>
            <a:spcBef>
              <a:spcPct val="0"/>
            </a:spcBef>
            <a:spcAft>
              <a:spcPct val="15000"/>
            </a:spcAft>
            <a:buChar char="••"/>
          </a:pPr>
          <a:r>
            <a:rPr lang="en-US" sz="1700" kern="1200" dirty="0" smtClean="0"/>
            <a:t>Point at C</a:t>
          </a:r>
          <a:endParaRPr lang="en-US" sz="1700" kern="1200" dirty="0"/>
        </a:p>
      </dsp:txBody>
      <dsp:txXfrm>
        <a:off x="5894449" y="690926"/>
        <a:ext cx="1722685" cy="14699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05D1F-06AD-4697-913E-BFB8A8326420}" type="datetimeFigureOut">
              <a:rPr lang="en-US" smtClean="0"/>
              <a:t>4/30/2014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745AA-C0C9-4B78-BB17-3E6E1475B3FE}" type="slidenum">
              <a:rPr lang="en-US" smtClean="0"/>
              <a:t>‹#›</a:t>
            </a:fld>
            <a:endParaRPr lang="en-US"/>
          </a:p>
        </p:txBody>
      </p:sp>
    </p:spTree>
    <p:extLst>
      <p:ext uri="{BB962C8B-B14F-4D97-AF65-F5344CB8AC3E}">
        <p14:creationId xmlns:p14="http://schemas.microsoft.com/office/powerpoint/2010/main" val="418891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745AA-C0C9-4B78-BB17-3E6E1475B3FE}" type="slidenum">
              <a:rPr lang="en-US" smtClean="0"/>
              <a:t>20</a:t>
            </a:fld>
            <a:endParaRPr lang="en-US"/>
          </a:p>
        </p:txBody>
      </p:sp>
    </p:spTree>
    <p:extLst>
      <p:ext uri="{BB962C8B-B14F-4D97-AF65-F5344CB8AC3E}">
        <p14:creationId xmlns:p14="http://schemas.microsoft.com/office/powerpoint/2010/main" val="163042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745AA-C0C9-4B78-BB17-3E6E1475B3FE}" type="slidenum">
              <a:rPr lang="en-US" smtClean="0"/>
              <a:t>28</a:t>
            </a:fld>
            <a:endParaRPr lang="en-US"/>
          </a:p>
        </p:txBody>
      </p:sp>
    </p:spTree>
    <p:extLst>
      <p:ext uri="{BB962C8B-B14F-4D97-AF65-F5344CB8AC3E}">
        <p14:creationId xmlns:p14="http://schemas.microsoft.com/office/powerpoint/2010/main" val="43736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360272-CA02-43F3-860B-C7E80B5C38E4}"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8A1D257-900C-4E20-A78D-B941131DCD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60272-CA02-43F3-860B-C7E80B5C38E4}"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D257-900C-4E20-A78D-B941131DCD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60272-CA02-43F3-860B-C7E80B5C38E4}"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D257-900C-4E20-A78D-B941131DCD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60272-CA02-43F3-860B-C7E80B5C38E4}"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D257-900C-4E20-A78D-B941131DCD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2360272-CA02-43F3-860B-C7E80B5C38E4}" type="datetimeFigureOut">
              <a:rPr lang="en-US" smtClean="0"/>
              <a:t>4/30/2014</a:t>
            </a:fld>
            <a:endParaRPr lang="en-US"/>
          </a:p>
        </p:txBody>
      </p:sp>
      <p:sp>
        <p:nvSpPr>
          <p:cNvPr id="8" name="Slide Number Placeholder 7"/>
          <p:cNvSpPr>
            <a:spLocks noGrp="1"/>
          </p:cNvSpPr>
          <p:nvPr>
            <p:ph type="sldNum" sz="quarter" idx="11"/>
          </p:nvPr>
        </p:nvSpPr>
        <p:spPr/>
        <p:txBody>
          <a:bodyPr/>
          <a:lstStyle/>
          <a:p>
            <a:fld id="{68A1D257-900C-4E20-A78D-B941131DCD2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360272-CA02-43F3-860B-C7E80B5C38E4}"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1D257-900C-4E20-A78D-B941131DCD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360272-CA02-43F3-860B-C7E80B5C38E4}"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1D257-900C-4E20-A78D-B941131DCD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360272-CA02-43F3-860B-C7E80B5C38E4}" type="datetimeFigureOut">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1D257-900C-4E20-A78D-B941131DCD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60272-CA02-43F3-860B-C7E80B5C38E4}" type="datetimeFigureOut">
              <a:rPr lang="en-US" smtClean="0"/>
              <a:t>4/30/2014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1D257-900C-4E20-A78D-B941131DCD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60272-CA02-43F3-860B-C7E80B5C38E4}"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1D257-900C-4E20-A78D-B941131DCD2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60272-CA02-43F3-860B-C7E80B5C38E4}"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8A1D257-900C-4E20-A78D-B941131DCD2E}"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2360272-CA02-43F3-860B-C7E80B5C38E4}" type="datetimeFigureOut">
              <a:rPr lang="en-US" smtClean="0"/>
              <a:t>4/30/2014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8A1D257-900C-4E20-A78D-B941131DCD2E}"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code.google.com/p/giza-p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971800"/>
          </a:xfrm>
        </p:spPr>
        <p:txBody>
          <a:bodyPr/>
          <a:lstStyle/>
          <a:p>
            <a:pPr algn="ctr"/>
            <a:r>
              <a:rPr lang="en-US" sz="3600" dirty="0"/>
              <a:t>Handling </a:t>
            </a:r>
            <a:r>
              <a:rPr lang="en-US" sz="3600" dirty="0" err="1"/>
              <a:t>Anaphoras</a:t>
            </a:r>
            <a:r>
              <a:rPr lang="en-US" sz="3600" dirty="0"/>
              <a:t> in multiple languages in </a:t>
            </a:r>
            <a:r>
              <a:rPr lang="en-US" sz="3600" dirty="0" smtClean="0"/>
              <a:t>the framework </a:t>
            </a:r>
            <a:r>
              <a:rPr lang="en-US" sz="3600" dirty="0"/>
              <a:t>of </a:t>
            </a:r>
            <a:r>
              <a:rPr lang="en-US" sz="3600" dirty="0" smtClean="0"/>
              <a:t> Geometry  Constructions</a:t>
            </a:r>
            <a:endParaRPr lang="en-US" sz="3600" dirty="0"/>
          </a:p>
        </p:txBody>
      </p:sp>
      <p:sp>
        <p:nvSpPr>
          <p:cNvPr id="3" name="Subtitle 2"/>
          <p:cNvSpPr>
            <a:spLocks noGrp="1"/>
          </p:cNvSpPr>
          <p:nvPr>
            <p:ph type="subTitle" idx="1"/>
          </p:nvPr>
        </p:nvSpPr>
        <p:spPr>
          <a:xfrm>
            <a:off x="1981200" y="5562600"/>
            <a:ext cx="6858000" cy="914400"/>
          </a:xfrm>
        </p:spPr>
        <p:txBody>
          <a:bodyPr/>
          <a:lstStyle/>
          <a:p>
            <a:pPr algn="r"/>
            <a:r>
              <a:rPr lang="en-US" dirty="0" err="1" smtClean="0"/>
              <a:t>Pankaj</a:t>
            </a:r>
            <a:r>
              <a:rPr lang="en-US" dirty="0" smtClean="0"/>
              <a:t> </a:t>
            </a:r>
            <a:r>
              <a:rPr lang="en-US" dirty="0" err="1" smtClean="0"/>
              <a:t>Prateek</a:t>
            </a:r>
            <a:endParaRPr lang="en-US" dirty="0" smtClean="0"/>
          </a:p>
          <a:p>
            <a:pPr algn="r"/>
            <a:r>
              <a:rPr lang="en-US" dirty="0" err="1" smtClean="0"/>
              <a:t>Jeetesh</a:t>
            </a:r>
            <a:r>
              <a:rPr lang="en-US" dirty="0" smtClean="0"/>
              <a:t> </a:t>
            </a:r>
            <a:r>
              <a:rPr lang="en-US" smtClean="0"/>
              <a:t>Mangwani</a:t>
            </a:r>
            <a:endParaRPr lang="en-US" dirty="0"/>
          </a:p>
        </p:txBody>
      </p:sp>
    </p:spTree>
    <p:extLst>
      <p:ext uri="{BB962C8B-B14F-4D97-AF65-F5344CB8AC3E}">
        <p14:creationId xmlns:p14="http://schemas.microsoft.com/office/powerpoint/2010/main" val="1522786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1371600"/>
          </a:xfrm>
        </p:spPr>
        <p:txBody>
          <a:bodyPr>
            <a:normAutofit/>
          </a:bodyPr>
          <a:lstStyle/>
          <a:p>
            <a:r>
              <a:rPr lang="en-US" dirty="0" smtClean="0"/>
              <a:t>Parallel corpus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438400"/>
            <a:ext cx="8312272"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1269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5791200" cy="1371600"/>
          </a:xfrm>
        </p:spPr>
        <p:txBody>
          <a:bodyPr>
            <a:normAutofit/>
          </a:bodyPr>
          <a:lstStyle/>
          <a:p>
            <a:r>
              <a:rPr lang="en-US" dirty="0" smtClean="0"/>
              <a:t>Sample alignment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1066800"/>
            <a:ext cx="722947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359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Heuristics based parsing</a:t>
            </a:r>
            <a:endParaRPr lang="en-US" dirty="0"/>
          </a:p>
        </p:txBody>
      </p:sp>
      <p:sp>
        <p:nvSpPr>
          <p:cNvPr id="8" name="Content Placeholder 7"/>
          <p:cNvSpPr>
            <a:spLocks noGrp="1"/>
          </p:cNvSpPr>
          <p:nvPr>
            <p:ph idx="1"/>
          </p:nvPr>
        </p:nvSpPr>
        <p:spPr>
          <a:xfrm>
            <a:off x="457200" y="1905000"/>
            <a:ext cx="7620000" cy="4373563"/>
          </a:xfrm>
        </p:spPr>
        <p:txBody>
          <a:bodyPr>
            <a:normAutofit/>
          </a:bodyPr>
          <a:lstStyle/>
          <a:p>
            <a:r>
              <a:rPr lang="en-US" sz="2800" dirty="0" smtClean="0"/>
              <a:t>1. </a:t>
            </a:r>
            <a:r>
              <a:rPr lang="en-US" sz="2800" dirty="0" smtClean="0"/>
              <a:t>Type System</a:t>
            </a:r>
            <a:endParaRPr lang="en-US" sz="2800" dirty="0" smtClean="0"/>
          </a:p>
          <a:p>
            <a:r>
              <a:rPr lang="en-US" sz="2800" dirty="0" smtClean="0"/>
              <a:t>2. </a:t>
            </a:r>
            <a:r>
              <a:rPr lang="en-US" sz="2800" dirty="0" smtClean="0"/>
              <a:t>Proximity</a:t>
            </a:r>
          </a:p>
          <a:p>
            <a:r>
              <a:rPr lang="en-US" sz="2800" dirty="0" smtClean="0"/>
              <a:t>3. Validity of parse</a:t>
            </a:r>
            <a:endParaRPr lang="en-US" sz="2800" dirty="0" smtClean="0"/>
          </a:p>
          <a:p>
            <a:endParaRPr lang="en-US" sz="2800" dirty="0"/>
          </a:p>
        </p:txBody>
      </p:sp>
    </p:spTree>
    <p:extLst>
      <p:ext uri="{BB962C8B-B14F-4D97-AF65-F5344CB8AC3E}">
        <p14:creationId xmlns:p14="http://schemas.microsoft.com/office/powerpoint/2010/main" val="782797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5791200" cy="1371600"/>
          </a:xfrm>
        </p:spPr>
        <p:txBody>
          <a:bodyPr>
            <a:normAutofit/>
          </a:bodyPr>
          <a:lstStyle/>
          <a:p>
            <a:r>
              <a:rPr lang="en-US" dirty="0" smtClean="0"/>
              <a:t>interpreter</a:t>
            </a:r>
            <a:endParaRPr lang="en-US" dirty="0"/>
          </a:p>
        </p:txBody>
      </p:sp>
      <p:sp>
        <p:nvSpPr>
          <p:cNvPr id="6" name="TextBox 5"/>
          <p:cNvSpPr txBox="1"/>
          <p:nvPr/>
        </p:nvSpPr>
        <p:spPr>
          <a:xfrm>
            <a:off x="666750" y="1935479"/>
            <a:ext cx="8191500" cy="369332"/>
          </a:xfrm>
          <a:prstGeom prst="rect">
            <a:avLst/>
          </a:prstGeom>
          <a:noFill/>
        </p:spPr>
        <p:txBody>
          <a:bodyPr wrap="square" rtlCol="0">
            <a:spAutoFit/>
          </a:bodyPr>
          <a:lstStyle/>
          <a:p>
            <a:pPr algn="r"/>
            <a:r>
              <a:rPr lang="en-US" dirty="0" smtClean="0"/>
              <a:t>With A as center and same radius, draw an arc which cuts AB at G</a:t>
            </a:r>
            <a:endParaRPr lang="en-US" dirty="0"/>
          </a:p>
        </p:txBody>
      </p:sp>
      <p:sp>
        <p:nvSpPr>
          <p:cNvPr id="8" name="TextBox 7"/>
          <p:cNvSpPr txBox="1"/>
          <p:nvPr/>
        </p:nvSpPr>
        <p:spPr>
          <a:xfrm>
            <a:off x="476250" y="3059668"/>
            <a:ext cx="8191500" cy="369332"/>
          </a:xfrm>
          <a:prstGeom prst="rect">
            <a:avLst/>
          </a:prstGeom>
          <a:noFill/>
        </p:spPr>
        <p:txBody>
          <a:bodyPr wrap="square" rtlCol="0">
            <a:spAutoFit/>
          </a:bodyPr>
          <a:lstStyle/>
          <a:p>
            <a:pPr algn="r"/>
            <a:r>
              <a:rPr lang="en-US" dirty="0" smtClean="0"/>
              <a:t>A center same radius construct arc intersecting AB at G</a:t>
            </a:r>
            <a:endParaRPr lang="en-US" dirty="0"/>
          </a:p>
        </p:txBody>
      </p:sp>
      <p:sp>
        <p:nvSpPr>
          <p:cNvPr id="9" name="TextBox 8"/>
          <p:cNvSpPr txBox="1"/>
          <p:nvPr/>
        </p:nvSpPr>
        <p:spPr>
          <a:xfrm>
            <a:off x="476250" y="1704646"/>
            <a:ext cx="1409700" cy="830997"/>
          </a:xfrm>
          <a:prstGeom prst="rect">
            <a:avLst/>
          </a:prstGeom>
          <a:noFill/>
        </p:spPr>
        <p:txBody>
          <a:bodyPr wrap="square" rtlCol="0">
            <a:spAutoFit/>
          </a:bodyPr>
          <a:lstStyle/>
          <a:p>
            <a:r>
              <a:rPr lang="en-US" sz="2400" b="1" dirty="0" smtClean="0">
                <a:solidFill>
                  <a:srgbClr val="FF0000"/>
                </a:solidFill>
              </a:rPr>
              <a:t>English</a:t>
            </a:r>
          </a:p>
          <a:p>
            <a:r>
              <a:rPr lang="en-US" sz="2400" b="1" dirty="0" smtClean="0">
                <a:solidFill>
                  <a:srgbClr val="FF0000"/>
                </a:solidFill>
              </a:rPr>
              <a:t>Input</a:t>
            </a:r>
            <a:endParaRPr lang="en-US" sz="2400" b="1" dirty="0">
              <a:solidFill>
                <a:srgbClr val="FF0000"/>
              </a:solidFill>
            </a:endParaRPr>
          </a:p>
        </p:txBody>
      </p:sp>
      <p:sp>
        <p:nvSpPr>
          <p:cNvPr id="10" name="TextBox 9"/>
          <p:cNvSpPr txBox="1"/>
          <p:nvPr/>
        </p:nvSpPr>
        <p:spPr>
          <a:xfrm>
            <a:off x="285750" y="3244334"/>
            <a:ext cx="2354580" cy="830997"/>
          </a:xfrm>
          <a:prstGeom prst="rect">
            <a:avLst/>
          </a:prstGeom>
          <a:noFill/>
        </p:spPr>
        <p:txBody>
          <a:bodyPr wrap="square" rtlCol="0">
            <a:spAutoFit/>
          </a:bodyPr>
          <a:lstStyle/>
          <a:p>
            <a:r>
              <a:rPr lang="en-US" sz="2400" b="1" dirty="0" smtClean="0">
                <a:solidFill>
                  <a:srgbClr val="FF0000"/>
                </a:solidFill>
              </a:rPr>
              <a:t>Translation to</a:t>
            </a:r>
          </a:p>
          <a:p>
            <a:r>
              <a:rPr lang="en-US" sz="2400" b="1" dirty="0" err="1" smtClean="0">
                <a:solidFill>
                  <a:srgbClr val="FF0000"/>
                </a:solidFill>
              </a:rPr>
              <a:t>Metalanguage</a:t>
            </a:r>
            <a:endParaRPr lang="en-US" sz="2400" b="1" dirty="0" smtClean="0">
              <a:solidFill>
                <a:srgbClr val="FF0000"/>
              </a:solidFill>
            </a:endParaRPr>
          </a:p>
        </p:txBody>
      </p:sp>
      <p:cxnSp>
        <p:nvCxnSpPr>
          <p:cNvPr id="12" name="Straight Arrow Connector 11"/>
          <p:cNvCxnSpPr/>
          <p:nvPr/>
        </p:nvCxnSpPr>
        <p:spPr>
          <a:xfrm>
            <a:off x="2640330" y="2350978"/>
            <a:ext cx="312420" cy="708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09950" y="2304812"/>
            <a:ext cx="7620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171950" y="2304812"/>
            <a:ext cx="30480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762500" y="2304812"/>
            <a:ext cx="40005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695950" y="2304812"/>
            <a:ext cx="22860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305550" y="2304812"/>
            <a:ext cx="30480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143750" y="2304812"/>
            <a:ext cx="53340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905750" y="2304812"/>
            <a:ext cx="22860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286750" y="2304812"/>
            <a:ext cx="15240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8515350" y="2304812"/>
            <a:ext cx="152400" cy="754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3890" y="5429012"/>
            <a:ext cx="8191500" cy="338554"/>
          </a:xfrm>
          <a:prstGeom prst="rect">
            <a:avLst/>
          </a:prstGeom>
          <a:noFill/>
        </p:spPr>
        <p:txBody>
          <a:bodyPr wrap="square" rtlCol="0">
            <a:spAutoFit/>
          </a:bodyPr>
          <a:lstStyle/>
          <a:p>
            <a:pPr algn="r"/>
            <a:r>
              <a:rPr lang="en-US" sz="1600" dirty="0"/>
              <a:t>A </a:t>
            </a:r>
            <a:r>
              <a:rPr lang="hi-IN" sz="1600" dirty="0"/>
              <a:t>को केंद्र मानकर और वही चाप लेकर, </a:t>
            </a:r>
            <a:r>
              <a:rPr lang="en-US" sz="1600" dirty="0"/>
              <a:t>AB </a:t>
            </a:r>
            <a:r>
              <a:rPr lang="hi-IN" sz="1600" dirty="0"/>
              <a:t>को </a:t>
            </a:r>
            <a:r>
              <a:rPr lang="en-US" sz="1600" dirty="0"/>
              <a:t>G </a:t>
            </a:r>
            <a:r>
              <a:rPr lang="hi-IN" sz="1600" dirty="0"/>
              <a:t>पर काटता हुआ एक चाप लगाइये </a:t>
            </a:r>
            <a:endParaRPr lang="en-US" sz="1600" dirty="0"/>
          </a:p>
        </p:txBody>
      </p:sp>
      <p:sp>
        <p:nvSpPr>
          <p:cNvPr id="35" name="TextBox 34"/>
          <p:cNvSpPr txBox="1"/>
          <p:nvPr/>
        </p:nvSpPr>
        <p:spPr>
          <a:xfrm>
            <a:off x="480060" y="5182790"/>
            <a:ext cx="1409700" cy="830997"/>
          </a:xfrm>
          <a:prstGeom prst="rect">
            <a:avLst/>
          </a:prstGeom>
          <a:noFill/>
        </p:spPr>
        <p:txBody>
          <a:bodyPr wrap="square" rtlCol="0">
            <a:spAutoFit/>
          </a:bodyPr>
          <a:lstStyle/>
          <a:p>
            <a:r>
              <a:rPr lang="en-US" sz="2400" b="1" dirty="0" smtClean="0">
                <a:solidFill>
                  <a:srgbClr val="FF0000"/>
                </a:solidFill>
              </a:rPr>
              <a:t>Hindi</a:t>
            </a:r>
          </a:p>
          <a:p>
            <a:r>
              <a:rPr lang="en-US" sz="2400" b="1" dirty="0" smtClean="0">
                <a:solidFill>
                  <a:srgbClr val="FF0000"/>
                </a:solidFill>
              </a:rPr>
              <a:t>Input</a:t>
            </a:r>
            <a:endParaRPr lang="en-US" sz="2400" b="1" dirty="0">
              <a:solidFill>
                <a:srgbClr val="FF0000"/>
              </a:solidFill>
            </a:endParaRPr>
          </a:p>
        </p:txBody>
      </p:sp>
      <p:sp>
        <p:nvSpPr>
          <p:cNvPr id="36" name="TextBox 35"/>
          <p:cNvSpPr txBox="1"/>
          <p:nvPr/>
        </p:nvSpPr>
        <p:spPr>
          <a:xfrm>
            <a:off x="480060" y="3821668"/>
            <a:ext cx="8191500" cy="369332"/>
          </a:xfrm>
          <a:prstGeom prst="rect">
            <a:avLst/>
          </a:prstGeom>
          <a:noFill/>
        </p:spPr>
        <p:txBody>
          <a:bodyPr wrap="square" rtlCol="0">
            <a:spAutoFit/>
          </a:bodyPr>
          <a:lstStyle/>
          <a:p>
            <a:pPr algn="r"/>
            <a:r>
              <a:rPr lang="en-US" dirty="0" smtClean="0"/>
              <a:t>A center same radius AB G at intersecting arc construct</a:t>
            </a:r>
            <a:endParaRPr lang="en-US" dirty="0"/>
          </a:p>
        </p:txBody>
      </p:sp>
      <p:cxnSp>
        <p:nvCxnSpPr>
          <p:cNvPr id="38" name="Straight Arrow Connector 37"/>
          <p:cNvCxnSpPr/>
          <p:nvPr/>
        </p:nvCxnSpPr>
        <p:spPr>
          <a:xfrm flipV="1">
            <a:off x="1885950" y="4191000"/>
            <a:ext cx="1066800" cy="1176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419350" y="4191000"/>
            <a:ext cx="99060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962400" y="4191000"/>
            <a:ext cx="20955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324350" y="4191000"/>
            <a:ext cx="41529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257800" y="4191000"/>
            <a:ext cx="7620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5695950" y="4191000"/>
            <a:ext cx="17145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5924550" y="4191000"/>
            <a:ext cx="17145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610350" y="4191000"/>
            <a:ext cx="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7410450" y="4191000"/>
            <a:ext cx="49530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8134350" y="4191000"/>
            <a:ext cx="304800" cy="123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398520" y="3429000"/>
            <a:ext cx="5193030" cy="461665"/>
          </a:xfrm>
          <a:prstGeom prst="rect">
            <a:avLst/>
          </a:prstGeom>
          <a:noFill/>
        </p:spPr>
        <p:txBody>
          <a:bodyPr wrap="square" rtlCol="0">
            <a:spAutoFit/>
          </a:bodyPr>
          <a:lstStyle/>
          <a:p>
            <a:r>
              <a:rPr lang="en-US" sz="2400" b="1" dirty="0" smtClean="0">
                <a:solidFill>
                  <a:srgbClr val="FF0000"/>
                </a:solidFill>
              </a:rPr>
              <a:t>Order differs with language!</a:t>
            </a:r>
          </a:p>
        </p:txBody>
      </p:sp>
      <p:sp>
        <p:nvSpPr>
          <p:cNvPr id="58" name="TextBox 57"/>
          <p:cNvSpPr txBox="1"/>
          <p:nvPr/>
        </p:nvSpPr>
        <p:spPr>
          <a:xfrm>
            <a:off x="1388745" y="6191904"/>
            <a:ext cx="6593206" cy="461665"/>
          </a:xfrm>
          <a:prstGeom prst="rect">
            <a:avLst/>
          </a:prstGeom>
          <a:noFill/>
        </p:spPr>
        <p:txBody>
          <a:bodyPr wrap="square" rtlCol="0">
            <a:spAutoFit/>
          </a:bodyPr>
          <a:lstStyle/>
          <a:p>
            <a:r>
              <a:rPr lang="en-US" sz="2400" b="1" dirty="0" smtClean="0">
                <a:solidFill>
                  <a:srgbClr val="FF0000"/>
                </a:solidFill>
              </a:rPr>
              <a:t>Stack-based parsing cannot be applied here</a:t>
            </a:r>
          </a:p>
        </p:txBody>
      </p:sp>
    </p:spTree>
    <p:extLst>
      <p:ext uri="{BB962C8B-B14F-4D97-AF65-F5344CB8AC3E}">
        <p14:creationId xmlns:p14="http://schemas.microsoft.com/office/powerpoint/2010/main" val="227637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4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5791200" cy="1371600"/>
          </a:xfrm>
        </p:spPr>
        <p:txBody>
          <a:bodyPr>
            <a:normAutofit/>
          </a:bodyPr>
          <a:lstStyle/>
          <a:p>
            <a:r>
              <a:rPr lang="en-US" dirty="0" smtClean="0"/>
              <a:t>interpreter</a:t>
            </a:r>
            <a:endParaRPr lang="en-US" dirty="0"/>
          </a:p>
        </p:txBody>
      </p:sp>
      <p:sp>
        <p:nvSpPr>
          <p:cNvPr id="6" name="TextBox 5"/>
          <p:cNvSpPr txBox="1"/>
          <p:nvPr/>
        </p:nvSpPr>
        <p:spPr>
          <a:xfrm>
            <a:off x="678180" y="1273209"/>
            <a:ext cx="8191500" cy="369332"/>
          </a:xfrm>
          <a:prstGeom prst="rect">
            <a:avLst/>
          </a:prstGeom>
          <a:noFill/>
        </p:spPr>
        <p:txBody>
          <a:bodyPr wrap="square" rtlCol="0">
            <a:spAutoFit/>
          </a:bodyPr>
          <a:lstStyle/>
          <a:p>
            <a:pPr algn="r"/>
            <a:r>
              <a:rPr lang="en-US" dirty="0" smtClean="0"/>
              <a:t>With A as center and same radius, draw an arc which cuts AB at G</a:t>
            </a:r>
            <a:endParaRPr lang="en-US" dirty="0"/>
          </a:p>
        </p:txBody>
      </p:sp>
      <p:sp>
        <p:nvSpPr>
          <p:cNvPr id="8" name="TextBox 7"/>
          <p:cNvSpPr txBox="1"/>
          <p:nvPr/>
        </p:nvSpPr>
        <p:spPr>
          <a:xfrm>
            <a:off x="480060" y="2351231"/>
            <a:ext cx="8191500" cy="369332"/>
          </a:xfrm>
          <a:prstGeom prst="rect">
            <a:avLst/>
          </a:prstGeom>
          <a:noFill/>
        </p:spPr>
        <p:txBody>
          <a:bodyPr wrap="square" rtlCol="0">
            <a:spAutoFit/>
          </a:bodyPr>
          <a:lstStyle/>
          <a:p>
            <a:pPr algn="r"/>
            <a:r>
              <a:rPr lang="en-US" dirty="0" smtClean="0"/>
              <a:t>A center previous radius construct arc intersecting AB at G</a:t>
            </a:r>
            <a:endParaRPr lang="en-US" dirty="0"/>
          </a:p>
        </p:txBody>
      </p:sp>
      <p:sp>
        <p:nvSpPr>
          <p:cNvPr id="9" name="TextBox 8"/>
          <p:cNvSpPr txBox="1"/>
          <p:nvPr/>
        </p:nvSpPr>
        <p:spPr>
          <a:xfrm>
            <a:off x="567690" y="1042376"/>
            <a:ext cx="1409700" cy="830997"/>
          </a:xfrm>
          <a:prstGeom prst="rect">
            <a:avLst/>
          </a:prstGeom>
          <a:noFill/>
        </p:spPr>
        <p:txBody>
          <a:bodyPr wrap="square" rtlCol="0">
            <a:spAutoFit/>
          </a:bodyPr>
          <a:lstStyle/>
          <a:p>
            <a:r>
              <a:rPr lang="en-US" sz="2400" b="1" dirty="0" smtClean="0">
                <a:solidFill>
                  <a:srgbClr val="FF0000"/>
                </a:solidFill>
              </a:rPr>
              <a:t>English</a:t>
            </a:r>
          </a:p>
          <a:p>
            <a:r>
              <a:rPr lang="en-US" sz="2400" b="1" dirty="0" smtClean="0">
                <a:solidFill>
                  <a:srgbClr val="FF0000"/>
                </a:solidFill>
              </a:rPr>
              <a:t>Input</a:t>
            </a:r>
            <a:endParaRPr lang="en-US" sz="2400" b="1" dirty="0">
              <a:solidFill>
                <a:srgbClr val="FF0000"/>
              </a:solidFill>
            </a:endParaRPr>
          </a:p>
        </p:txBody>
      </p:sp>
      <p:sp>
        <p:nvSpPr>
          <p:cNvPr id="10" name="TextBox 9"/>
          <p:cNvSpPr txBox="1"/>
          <p:nvPr/>
        </p:nvSpPr>
        <p:spPr>
          <a:xfrm>
            <a:off x="95250" y="2951202"/>
            <a:ext cx="2354580" cy="830997"/>
          </a:xfrm>
          <a:prstGeom prst="rect">
            <a:avLst/>
          </a:prstGeom>
          <a:noFill/>
        </p:spPr>
        <p:txBody>
          <a:bodyPr wrap="square" rtlCol="0">
            <a:spAutoFit/>
          </a:bodyPr>
          <a:lstStyle/>
          <a:p>
            <a:r>
              <a:rPr lang="en-US" sz="2400" b="1" dirty="0" smtClean="0">
                <a:solidFill>
                  <a:srgbClr val="FF0000"/>
                </a:solidFill>
              </a:rPr>
              <a:t>Translation to</a:t>
            </a:r>
          </a:p>
          <a:p>
            <a:r>
              <a:rPr lang="en-US" sz="2400" b="1" dirty="0" err="1" smtClean="0">
                <a:solidFill>
                  <a:srgbClr val="FF0000"/>
                </a:solidFill>
              </a:rPr>
              <a:t>Metalanguage</a:t>
            </a:r>
            <a:endParaRPr lang="en-US" sz="2400" b="1" dirty="0" smtClean="0">
              <a:solidFill>
                <a:srgbClr val="FF0000"/>
              </a:solidFill>
            </a:endParaRPr>
          </a:p>
        </p:txBody>
      </p:sp>
      <p:cxnSp>
        <p:nvCxnSpPr>
          <p:cNvPr id="12" name="Straight Arrow Connector 11"/>
          <p:cNvCxnSpPr/>
          <p:nvPr/>
        </p:nvCxnSpPr>
        <p:spPr>
          <a:xfrm>
            <a:off x="2644140" y="1642541"/>
            <a:ext cx="312420" cy="70869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13760" y="1596375"/>
            <a:ext cx="7620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175760" y="1596375"/>
            <a:ext cx="30480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766310" y="1596375"/>
            <a:ext cx="40005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699760" y="1596375"/>
            <a:ext cx="22860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309360" y="1596375"/>
            <a:ext cx="30480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147560" y="1596375"/>
            <a:ext cx="53340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909560" y="1596375"/>
            <a:ext cx="22860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290560" y="1596375"/>
            <a:ext cx="15240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8519160" y="1596375"/>
            <a:ext cx="152400" cy="7548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3890" y="5429012"/>
            <a:ext cx="8191500" cy="338554"/>
          </a:xfrm>
          <a:prstGeom prst="rect">
            <a:avLst/>
          </a:prstGeom>
          <a:noFill/>
        </p:spPr>
        <p:txBody>
          <a:bodyPr wrap="square" rtlCol="0">
            <a:spAutoFit/>
          </a:bodyPr>
          <a:lstStyle/>
          <a:p>
            <a:pPr algn="r"/>
            <a:r>
              <a:rPr lang="en-US" sz="1600" dirty="0"/>
              <a:t>A </a:t>
            </a:r>
            <a:r>
              <a:rPr lang="hi-IN" sz="1600" dirty="0"/>
              <a:t>को केंद्र मानकर और वही चाप लेकर, </a:t>
            </a:r>
            <a:r>
              <a:rPr lang="en-US" sz="1600" dirty="0"/>
              <a:t>AB </a:t>
            </a:r>
            <a:r>
              <a:rPr lang="hi-IN" sz="1600" dirty="0"/>
              <a:t>को </a:t>
            </a:r>
            <a:r>
              <a:rPr lang="en-US" sz="1600" dirty="0"/>
              <a:t>G </a:t>
            </a:r>
            <a:r>
              <a:rPr lang="hi-IN" sz="1600" dirty="0"/>
              <a:t>पर काटता हुआ एक चाप लगाइये </a:t>
            </a:r>
            <a:endParaRPr lang="en-US" sz="1600" dirty="0"/>
          </a:p>
        </p:txBody>
      </p:sp>
      <p:sp>
        <p:nvSpPr>
          <p:cNvPr id="35" name="TextBox 34"/>
          <p:cNvSpPr txBox="1"/>
          <p:nvPr/>
        </p:nvSpPr>
        <p:spPr>
          <a:xfrm>
            <a:off x="480060" y="5182790"/>
            <a:ext cx="1409700" cy="830997"/>
          </a:xfrm>
          <a:prstGeom prst="rect">
            <a:avLst/>
          </a:prstGeom>
          <a:noFill/>
        </p:spPr>
        <p:txBody>
          <a:bodyPr wrap="square" rtlCol="0">
            <a:spAutoFit/>
          </a:bodyPr>
          <a:lstStyle/>
          <a:p>
            <a:r>
              <a:rPr lang="en-US" sz="2400" b="1" dirty="0" smtClean="0">
                <a:solidFill>
                  <a:srgbClr val="FF0000"/>
                </a:solidFill>
              </a:rPr>
              <a:t>Hindi</a:t>
            </a:r>
          </a:p>
          <a:p>
            <a:r>
              <a:rPr lang="en-US" sz="2400" b="1" dirty="0" smtClean="0">
                <a:solidFill>
                  <a:srgbClr val="FF0000"/>
                </a:solidFill>
              </a:rPr>
              <a:t>Input</a:t>
            </a:r>
            <a:endParaRPr lang="en-US" sz="2400" b="1" dirty="0">
              <a:solidFill>
                <a:srgbClr val="FF0000"/>
              </a:solidFill>
            </a:endParaRPr>
          </a:p>
        </p:txBody>
      </p:sp>
      <p:sp>
        <p:nvSpPr>
          <p:cNvPr id="36" name="TextBox 35"/>
          <p:cNvSpPr txBox="1"/>
          <p:nvPr/>
        </p:nvSpPr>
        <p:spPr>
          <a:xfrm>
            <a:off x="480060" y="3821668"/>
            <a:ext cx="8191500" cy="369332"/>
          </a:xfrm>
          <a:prstGeom prst="rect">
            <a:avLst/>
          </a:prstGeom>
          <a:noFill/>
        </p:spPr>
        <p:txBody>
          <a:bodyPr wrap="square" rtlCol="0">
            <a:spAutoFit/>
          </a:bodyPr>
          <a:lstStyle/>
          <a:p>
            <a:pPr algn="r"/>
            <a:r>
              <a:rPr lang="en-US" dirty="0" smtClean="0"/>
              <a:t>A center previous radius AB G at intersecting arc construct</a:t>
            </a:r>
            <a:endParaRPr lang="en-US" dirty="0"/>
          </a:p>
        </p:txBody>
      </p:sp>
      <p:cxnSp>
        <p:nvCxnSpPr>
          <p:cNvPr id="38" name="Straight Arrow Connector 37"/>
          <p:cNvCxnSpPr/>
          <p:nvPr/>
        </p:nvCxnSpPr>
        <p:spPr>
          <a:xfrm flipV="1">
            <a:off x="1885950" y="4191000"/>
            <a:ext cx="1066800" cy="1176456"/>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419350" y="4191000"/>
            <a:ext cx="99060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962400" y="4191000"/>
            <a:ext cx="20955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324350" y="4191000"/>
            <a:ext cx="41529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257800" y="4191000"/>
            <a:ext cx="7620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5695950" y="4191000"/>
            <a:ext cx="17145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5924550" y="4191000"/>
            <a:ext cx="17145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610350" y="4191000"/>
            <a:ext cx="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7410450" y="4191000"/>
            <a:ext cx="49530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8134350" y="4191000"/>
            <a:ext cx="304800" cy="123801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U-Turn Arrow 14"/>
          <p:cNvSpPr/>
          <p:nvPr/>
        </p:nvSpPr>
        <p:spPr>
          <a:xfrm>
            <a:off x="5695950" y="2147849"/>
            <a:ext cx="704850" cy="23838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U-Turn Arrow 16"/>
          <p:cNvSpPr/>
          <p:nvPr/>
        </p:nvSpPr>
        <p:spPr>
          <a:xfrm flipH="1" flipV="1">
            <a:off x="4773930" y="2715202"/>
            <a:ext cx="1657350" cy="23063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U-Turn Arrow 40"/>
          <p:cNvSpPr/>
          <p:nvPr/>
        </p:nvSpPr>
        <p:spPr>
          <a:xfrm flipH="1" flipV="1">
            <a:off x="3200400" y="2715200"/>
            <a:ext cx="3230880" cy="236001"/>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U-Turn Arrow 42"/>
          <p:cNvSpPr/>
          <p:nvPr/>
        </p:nvSpPr>
        <p:spPr>
          <a:xfrm flipH="1">
            <a:off x="4067174" y="2174058"/>
            <a:ext cx="828675" cy="21217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U-Turn Arrow 44"/>
          <p:cNvSpPr/>
          <p:nvPr/>
        </p:nvSpPr>
        <p:spPr>
          <a:xfrm flipH="1">
            <a:off x="2727959" y="2147849"/>
            <a:ext cx="569593" cy="23838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U-Turn Arrow 46"/>
          <p:cNvSpPr/>
          <p:nvPr/>
        </p:nvSpPr>
        <p:spPr>
          <a:xfrm>
            <a:off x="5695950" y="2147849"/>
            <a:ext cx="1619250" cy="238381"/>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U-Turn Arrow 48"/>
          <p:cNvSpPr/>
          <p:nvPr/>
        </p:nvSpPr>
        <p:spPr>
          <a:xfrm>
            <a:off x="7376160" y="2147849"/>
            <a:ext cx="914400" cy="19752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U-Turn Arrow 50"/>
          <p:cNvSpPr/>
          <p:nvPr/>
        </p:nvSpPr>
        <p:spPr>
          <a:xfrm flipV="1">
            <a:off x="7147560" y="2656721"/>
            <a:ext cx="830580" cy="23063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U-Turn Arrow 52"/>
          <p:cNvSpPr/>
          <p:nvPr/>
        </p:nvSpPr>
        <p:spPr>
          <a:xfrm flipV="1">
            <a:off x="8256270" y="2693800"/>
            <a:ext cx="262890" cy="19355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U-Turn Arrow 54"/>
          <p:cNvSpPr/>
          <p:nvPr/>
        </p:nvSpPr>
        <p:spPr>
          <a:xfrm flipH="1">
            <a:off x="7399020" y="3715581"/>
            <a:ext cx="828675" cy="21217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U-Turn Arrow 58"/>
          <p:cNvSpPr/>
          <p:nvPr/>
        </p:nvSpPr>
        <p:spPr>
          <a:xfrm flipH="1">
            <a:off x="6585585" y="3702476"/>
            <a:ext cx="1644015" cy="238381"/>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U-Turn Arrow 59"/>
          <p:cNvSpPr/>
          <p:nvPr/>
        </p:nvSpPr>
        <p:spPr>
          <a:xfrm flipH="1">
            <a:off x="2667953" y="3702475"/>
            <a:ext cx="569593" cy="23838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U-Turn Arrow 60"/>
          <p:cNvSpPr/>
          <p:nvPr/>
        </p:nvSpPr>
        <p:spPr>
          <a:xfrm flipH="1">
            <a:off x="4066222" y="3711266"/>
            <a:ext cx="828675" cy="21217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U-Turn Arrow 61"/>
          <p:cNvSpPr/>
          <p:nvPr/>
        </p:nvSpPr>
        <p:spPr>
          <a:xfrm flipH="1" flipV="1">
            <a:off x="4739639" y="4190999"/>
            <a:ext cx="2741295" cy="23063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U-Turn Arrow 62"/>
          <p:cNvSpPr/>
          <p:nvPr/>
        </p:nvSpPr>
        <p:spPr>
          <a:xfrm flipH="1" flipV="1">
            <a:off x="3200400" y="4191000"/>
            <a:ext cx="4266246" cy="23063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U-Turn Arrow 63"/>
          <p:cNvSpPr/>
          <p:nvPr/>
        </p:nvSpPr>
        <p:spPr>
          <a:xfrm flipH="1">
            <a:off x="5867399" y="3683436"/>
            <a:ext cx="638175" cy="19752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U-Turn Arrow 64"/>
          <p:cNvSpPr/>
          <p:nvPr/>
        </p:nvSpPr>
        <p:spPr>
          <a:xfrm flipH="1">
            <a:off x="5257800" y="3683436"/>
            <a:ext cx="1247774" cy="19752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U-Turn Arrow 65"/>
          <p:cNvSpPr/>
          <p:nvPr/>
        </p:nvSpPr>
        <p:spPr>
          <a:xfrm flipH="1" flipV="1">
            <a:off x="5602605" y="4114800"/>
            <a:ext cx="260031" cy="19355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138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7658100" cy="1371600"/>
          </a:xfrm>
        </p:spPr>
        <p:txBody>
          <a:bodyPr>
            <a:normAutofit/>
          </a:bodyPr>
          <a:lstStyle/>
          <a:p>
            <a:r>
              <a:rPr lang="en-US" dirty="0" smtClean="0"/>
              <a:t>Desired tree structure</a:t>
            </a:r>
            <a:endParaRPr lang="en-US" dirty="0"/>
          </a:p>
        </p:txBody>
      </p:sp>
      <p:sp>
        <p:nvSpPr>
          <p:cNvPr id="36" name="TextBox 35"/>
          <p:cNvSpPr txBox="1"/>
          <p:nvPr/>
        </p:nvSpPr>
        <p:spPr>
          <a:xfrm>
            <a:off x="1066800" y="1524000"/>
            <a:ext cx="6340792" cy="369332"/>
          </a:xfrm>
          <a:prstGeom prst="rect">
            <a:avLst/>
          </a:prstGeom>
          <a:noFill/>
        </p:spPr>
        <p:txBody>
          <a:bodyPr wrap="square" rtlCol="0">
            <a:spAutoFit/>
          </a:bodyPr>
          <a:lstStyle/>
          <a:p>
            <a:pPr algn="r"/>
            <a:r>
              <a:rPr lang="en-US" dirty="0" smtClean="0"/>
              <a:t>A center previous radius AB G at intersecting arc construct</a:t>
            </a:r>
            <a:endParaRPr lang="en-US" dirty="0"/>
          </a:p>
        </p:txBody>
      </p:sp>
      <p:sp>
        <p:nvSpPr>
          <p:cNvPr id="55" name="U-Turn Arrow 54"/>
          <p:cNvSpPr/>
          <p:nvPr/>
        </p:nvSpPr>
        <p:spPr>
          <a:xfrm flipH="1">
            <a:off x="6135052" y="1417914"/>
            <a:ext cx="828675" cy="21217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U-Turn Arrow 58"/>
          <p:cNvSpPr/>
          <p:nvPr/>
        </p:nvSpPr>
        <p:spPr>
          <a:xfrm flipH="1">
            <a:off x="5321617" y="1404809"/>
            <a:ext cx="1644015" cy="238381"/>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U-Turn Arrow 59"/>
          <p:cNvSpPr/>
          <p:nvPr/>
        </p:nvSpPr>
        <p:spPr>
          <a:xfrm flipH="1">
            <a:off x="1411607" y="1404808"/>
            <a:ext cx="569593" cy="23838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U-Turn Arrow 60"/>
          <p:cNvSpPr/>
          <p:nvPr/>
        </p:nvSpPr>
        <p:spPr>
          <a:xfrm flipH="1">
            <a:off x="2802254" y="1413599"/>
            <a:ext cx="828675" cy="21217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U-Turn Arrow 61"/>
          <p:cNvSpPr/>
          <p:nvPr/>
        </p:nvSpPr>
        <p:spPr>
          <a:xfrm flipH="1" flipV="1">
            <a:off x="3475671" y="1828800"/>
            <a:ext cx="2741295" cy="23063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U-Turn Arrow 62"/>
          <p:cNvSpPr/>
          <p:nvPr/>
        </p:nvSpPr>
        <p:spPr>
          <a:xfrm flipH="1" flipV="1">
            <a:off x="1828800" y="1828800"/>
            <a:ext cx="4373878" cy="23063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U-Turn Arrow 63"/>
          <p:cNvSpPr/>
          <p:nvPr/>
        </p:nvSpPr>
        <p:spPr>
          <a:xfrm flipH="1">
            <a:off x="4603431" y="1385769"/>
            <a:ext cx="638175" cy="19752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U-Turn Arrow 64"/>
          <p:cNvSpPr/>
          <p:nvPr/>
        </p:nvSpPr>
        <p:spPr>
          <a:xfrm flipH="1">
            <a:off x="3993832" y="1385769"/>
            <a:ext cx="1247774" cy="19752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U-Turn Arrow 65"/>
          <p:cNvSpPr/>
          <p:nvPr/>
        </p:nvSpPr>
        <p:spPr>
          <a:xfrm flipH="1" flipV="1">
            <a:off x="4338637" y="1817133"/>
            <a:ext cx="260031" cy="19355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5" name="Diagram 4"/>
          <p:cNvGraphicFramePr/>
          <p:nvPr>
            <p:extLst>
              <p:ext uri="{D42A27DB-BD31-4B8C-83A1-F6EECF244321}">
                <p14:modId xmlns:p14="http://schemas.microsoft.com/office/powerpoint/2010/main" val="1557100330"/>
              </p:ext>
            </p:extLst>
          </p:nvPr>
        </p:nvGraphicFramePr>
        <p:xfrm>
          <a:off x="1433512" y="212298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270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7658100" cy="1371600"/>
          </a:xfrm>
        </p:spPr>
        <p:txBody>
          <a:bodyPr>
            <a:normAutofit/>
          </a:bodyPr>
          <a:lstStyle/>
          <a:p>
            <a:r>
              <a:rPr lang="en-US" dirty="0" err="1" smtClean="0"/>
              <a:t>Metalanguage</a:t>
            </a:r>
            <a:r>
              <a:rPr lang="en-US" dirty="0" smtClean="0"/>
              <a:t> grammar</a:t>
            </a:r>
            <a:endParaRPr lang="en-US" dirty="0"/>
          </a:p>
        </p:txBody>
      </p:sp>
      <p:graphicFrame>
        <p:nvGraphicFramePr>
          <p:cNvPr id="5" name="Diagram 4"/>
          <p:cNvGraphicFramePr/>
          <p:nvPr>
            <p:extLst>
              <p:ext uri="{D42A27DB-BD31-4B8C-83A1-F6EECF244321}">
                <p14:modId xmlns:p14="http://schemas.microsoft.com/office/powerpoint/2010/main" val="1222922275"/>
              </p:ext>
            </p:extLst>
          </p:nvPr>
        </p:nvGraphicFramePr>
        <p:xfrm>
          <a:off x="152400" y="990600"/>
          <a:ext cx="87630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4724400" y="990600"/>
            <a:ext cx="3947160" cy="646331"/>
          </a:xfrm>
          <a:prstGeom prst="rect">
            <a:avLst/>
          </a:prstGeom>
          <a:noFill/>
        </p:spPr>
        <p:txBody>
          <a:bodyPr wrap="square" rtlCol="0">
            <a:spAutoFit/>
          </a:bodyPr>
          <a:lstStyle/>
          <a:p>
            <a:pPr algn="ctr"/>
            <a:r>
              <a:rPr lang="en-US" dirty="0" smtClean="0"/>
              <a:t>A center previous radius AB G at intersecting arc construct</a:t>
            </a:r>
            <a:endParaRPr lang="en-US" dirty="0"/>
          </a:p>
        </p:txBody>
      </p:sp>
      <p:sp>
        <p:nvSpPr>
          <p:cNvPr id="3" name="TextBox 2"/>
          <p:cNvSpPr txBox="1"/>
          <p:nvPr/>
        </p:nvSpPr>
        <p:spPr>
          <a:xfrm>
            <a:off x="1295400" y="2362200"/>
            <a:ext cx="1143000" cy="369332"/>
          </a:xfrm>
          <a:prstGeom prst="rect">
            <a:avLst/>
          </a:prstGeom>
          <a:noFill/>
        </p:spPr>
        <p:txBody>
          <a:bodyPr wrap="square" rtlCol="0">
            <a:spAutoFit/>
          </a:bodyPr>
          <a:lstStyle/>
          <a:p>
            <a:r>
              <a:rPr lang="en-US" dirty="0" smtClean="0">
                <a:solidFill>
                  <a:srgbClr val="FF0000"/>
                </a:solidFill>
              </a:rPr>
              <a:t>construct</a:t>
            </a:r>
            <a:endParaRPr lang="en-US" dirty="0">
              <a:solidFill>
                <a:srgbClr val="FF0000"/>
              </a:solidFill>
            </a:endParaRPr>
          </a:p>
        </p:txBody>
      </p:sp>
      <p:sp>
        <p:nvSpPr>
          <p:cNvPr id="6" name="TextBox 5"/>
          <p:cNvSpPr txBox="1"/>
          <p:nvPr/>
        </p:nvSpPr>
        <p:spPr>
          <a:xfrm>
            <a:off x="457200" y="5334000"/>
            <a:ext cx="1143000" cy="369332"/>
          </a:xfrm>
          <a:prstGeom prst="rect">
            <a:avLst/>
          </a:prstGeom>
          <a:noFill/>
        </p:spPr>
        <p:txBody>
          <a:bodyPr wrap="square" rtlCol="0">
            <a:spAutoFit/>
          </a:bodyPr>
          <a:lstStyle/>
          <a:p>
            <a:pPr algn="ctr"/>
            <a:r>
              <a:rPr lang="en-US" dirty="0" smtClean="0">
                <a:solidFill>
                  <a:srgbClr val="FF0000"/>
                </a:solidFill>
              </a:rPr>
              <a:t>arc</a:t>
            </a:r>
            <a:endParaRPr lang="en-US" dirty="0">
              <a:solidFill>
                <a:srgbClr val="FF0000"/>
              </a:solidFill>
            </a:endParaRPr>
          </a:p>
        </p:txBody>
      </p:sp>
      <p:sp>
        <p:nvSpPr>
          <p:cNvPr id="7" name="TextBox 6"/>
          <p:cNvSpPr txBox="1"/>
          <p:nvPr/>
        </p:nvSpPr>
        <p:spPr>
          <a:xfrm>
            <a:off x="3429000" y="5345668"/>
            <a:ext cx="1143000" cy="369332"/>
          </a:xfrm>
          <a:prstGeom prst="rect">
            <a:avLst/>
          </a:prstGeom>
          <a:noFill/>
        </p:spPr>
        <p:txBody>
          <a:bodyPr wrap="square" rtlCol="0">
            <a:spAutoFit/>
          </a:bodyPr>
          <a:lstStyle/>
          <a:p>
            <a:pPr algn="ctr"/>
            <a:r>
              <a:rPr lang="en-US" dirty="0" smtClean="0">
                <a:solidFill>
                  <a:srgbClr val="FF0000"/>
                </a:solidFill>
              </a:rPr>
              <a:t>radius</a:t>
            </a:r>
            <a:endParaRPr lang="en-US" dirty="0">
              <a:solidFill>
                <a:srgbClr val="FF0000"/>
              </a:solidFill>
            </a:endParaRPr>
          </a:p>
        </p:txBody>
      </p:sp>
      <p:sp>
        <p:nvSpPr>
          <p:cNvPr id="8" name="TextBox 7"/>
          <p:cNvSpPr txBox="1"/>
          <p:nvPr/>
        </p:nvSpPr>
        <p:spPr>
          <a:xfrm>
            <a:off x="6324600" y="5421868"/>
            <a:ext cx="1143000" cy="369332"/>
          </a:xfrm>
          <a:prstGeom prst="rect">
            <a:avLst/>
          </a:prstGeom>
          <a:noFill/>
        </p:spPr>
        <p:txBody>
          <a:bodyPr wrap="square" rtlCol="0">
            <a:spAutoFit/>
          </a:bodyPr>
          <a:lstStyle/>
          <a:p>
            <a:pPr algn="ctr"/>
            <a:r>
              <a:rPr lang="en-US" dirty="0" smtClean="0">
                <a:solidFill>
                  <a:srgbClr val="FF0000"/>
                </a:solidFill>
              </a:rPr>
              <a:t>AB</a:t>
            </a:r>
            <a:endParaRPr lang="en-US" dirty="0">
              <a:solidFill>
                <a:srgbClr val="FF0000"/>
              </a:solidFill>
            </a:endParaRPr>
          </a:p>
        </p:txBody>
      </p:sp>
      <p:sp>
        <p:nvSpPr>
          <p:cNvPr id="9" name="TextBox 8"/>
          <p:cNvSpPr txBox="1"/>
          <p:nvPr/>
        </p:nvSpPr>
        <p:spPr>
          <a:xfrm>
            <a:off x="4495800" y="4583668"/>
            <a:ext cx="1371600" cy="369332"/>
          </a:xfrm>
          <a:prstGeom prst="rect">
            <a:avLst/>
          </a:prstGeom>
          <a:noFill/>
        </p:spPr>
        <p:txBody>
          <a:bodyPr wrap="square" rtlCol="0">
            <a:spAutoFit/>
          </a:bodyPr>
          <a:lstStyle/>
          <a:p>
            <a:pPr algn="ctr"/>
            <a:r>
              <a:rPr lang="en-US" dirty="0" smtClean="0">
                <a:solidFill>
                  <a:srgbClr val="FF0000"/>
                </a:solidFill>
              </a:rPr>
              <a:t>intersecting</a:t>
            </a:r>
            <a:endParaRPr lang="en-US" dirty="0">
              <a:solidFill>
                <a:srgbClr val="FF0000"/>
              </a:solidFill>
            </a:endParaRPr>
          </a:p>
        </p:txBody>
      </p:sp>
      <p:sp>
        <p:nvSpPr>
          <p:cNvPr id="10" name="TextBox 9"/>
          <p:cNvSpPr txBox="1"/>
          <p:nvPr/>
        </p:nvSpPr>
        <p:spPr>
          <a:xfrm>
            <a:off x="1905000" y="5345668"/>
            <a:ext cx="1143000" cy="369332"/>
          </a:xfrm>
          <a:prstGeom prst="rect">
            <a:avLst/>
          </a:prstGeom>
          <a:noFill/>
        </p:spPr>
        <p:txBody>
          <a:bodyPr wrap="square" rtlCol="0">
            <a:spAutoFit/>
          </a:bodyPr>
          <a:lstStyle/>
          <a:p>
            <a:pPr algn="ctr"/>
            <a:r>
              <a:rPr lang="en-US" dirty="0" smtClean="0">
                <a:solidFill>
                  <a:srgbClr val="FF0000"/>
                </a:solidFill>
              </a:rPr>
              <a:t>center</a:t>
            </a:r>
            <a:endParaRPr lang="en-US" dirty="0">
              <a:solidFill>
                <a:srgbClr val="FF0000"/>
              </a:solidFill>
            </a:endParaRPr>
          </a:p>
        </p:txBody>
      </p:sp>
      <p:sp>
        <p:nvSpPr>
          <p:cNvPr id="11" name="TextBox 10"/>
          <p:cNvSpPr txBox="1"/>
          <p:nvPr/>
        </p:nvSpPr>
        <p:spPr>
          <a:xfrm>
            <a:off x="1981200" y="6260068"/>
            <a:ext cx="1143000" cy="369332"/>
          </a:xfrm>
          <a:prstGeom prst="rect">
            <a:avLst/>
          </a:prstGeom>
          <a:noFill/>
        </p:spPr>
        <p:txBody>
          <a:bodyPr wrap="square" rtlCol="0">
            <a:spAutoFit/>
          </a:bodyPr>
          <a:lstStyle/>
          <a:p>
            <a:pPr algn="ctr"/>
            <a:r>
              <a:rPr lang="en-US" dirty="0" smtClean="0">
                <a:solidFill>
                  <a:srgbClr val="FF0000"/>
                </a:solidFill>
              </a:rPr>
              <a:t>A</a:t>
            </a:r>
            <a:endParaRPr lang="en-US" dirty="0">
              <a:solidFill>
                <a:srgbClr val="FF0000"/>
              </a:solidFill>
            </a:endParaRPr>
          </a:p>
        </p:txBody>
      </p:sp>
      <p:sp>
        <p:nvSpPr>
          <p:cNvPr id="12" name="TextBox 11"/>
          <p:cNvSpPr txBox="1"/>
          <p:nvPr/>
        </p:nvSpPr>
        <p:spPr>
          <a:xfrm>
            <a:off x="3352800" y="6183868"/>
            <a:ext cx="1371600" cy="369332"/>
          </a:xfrm>
          <a:prstGeom prst="rect">
            <a:avLst/>
          </a:prstGeom>
          <a:noFill/>
        </p:spPr>
        <p:txBody>
          <a:bodyPr wrap="square" rtlCol="0">
            <a:spAutoFit/>
          </a:bodyPr>
          <a:lstStyle/>
          <a:p>
            <a:pPr algn="ctr"/>
            <a:r>
              <a:rPr lang="en-US" dirty="0" smtClean="0">
                <a:solidFill>
                  <a:srgbClr val="FF0000"/>
                </a:solidFill>
              </a:rPr>
              <a:t>previous</a:t>
            </a:r>
            <a:endParaRPr lang="en-US" dirty="0">
              <a:solidFill>
                <a:srgbClr val="FF0000"/>
              </a:solidFill>
            </a:endParaRPr>
          </a:p>
        </p:txBody>
      </p:sp>
      <p:sp>
        <p:nvSpPr>
          <p:cNvPr id="13" name="TextBox 12"/>
          <p:cNvSpPr txBox="1"/>
          <p:nvPr/>
        </p:nvSpPr>
        <p:spPr>
          <a:xfrm>
            <a:off x="7620000" y="5334000"/>
            <a:ext cx="1371600" cy="369332"/>
          </a:xfrm>
          <a:prstGeom prst="rect">
            <a:avLst/>
          </a:prstGeom>
          <a:noFill/>
        </p:spPr>
        <p:txBody>
          <a:bodyPr wrap="square" rtlCol="0">
            <a:spAutoFit/>
          </a:bodyPr>
          <a:lstStyle/>
          <a:p>
            <a:pPr algn="ctr"/>
            <a:r>
              <a:rPr lang="en-US" dirty="0" smtClean="0">
                <a:solidFill>
                  <a:srgbClr val="FF0000"/>
                </a:solidFill>
              </a:rPr>
              <a:t>at</a:t>
            </a:r>
            <a:endParaRPr lang="en-US" dirty="0">
              <a:solidFill>
                <a:srgbClr val="FF0000"/>
              </a:solidFill>
            </a:endParaRPr>
          </a:p>
        </p:txBody>
      </p:sp>
      <p:sp>
        <p:nvSpPr>
          <p:cNvPr id="15" name="TextBox 14"/>
          <p:cNvSpPr txBox="1"/>
          <p:nvPr/>
        </p:nvSpPr>
        <p:spPr>
          <a:xfrm>
            <a:off x="7620000" y="6260068"/>
            <a:ext cx="1371600" cy="369332"/>
          </a:xfrm>
          <a:prstGeom prst="rect">
            <a:avLst/>
          </a:prstGeom>
          <a:noFill/>
        </p:spPr>
        <p:txBody>
          <a:bodyPr wrap="square" rtlCol="0">
            <a:spAutoFit/>
          </a:bodyPr>
          <a:lstStyle/>
          <a:p>
            <a:pPr algn="ctr"/>
            <a:r>
              <a:rPr lang="en-US" dirty="0">
                <a:solidFill>
                  <a:srgbClr val="FF0000"/>
                </a:solidFill>
              </a:rPr>
              <a:t>G</a:t>
            </a:r>
          </a:p>
        </p:txBody>
      </p:sp>
    </p:spTree>
    <p:extLst>
      <p:ext uri="{BB962C8B-B14F-4D97-AF65-F5344CB8AC3E}">
        <p14:creationId xmlns:p14="http://schemas.microsoft.com/office/powerpoint/2010/main" val="136903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Resolving </a:t>
            </a:r>
            <a:r>
              <a:rPr lang="en-US" dirty="0" err="1" smtClean="0"/>
              <a:t>anaphoras</a:t>
            </a:r>
            <a:endParaRPr lang="en-US" dirty="0"/>
          </a:p>
        </p:txBody>
      </p:sp>
      <p:sp>
        <p:nvSpPr>
          <p:cNvPr id="8" name="Content Placeholder 7"/>
          <p:cNvSpPr>
            <a:spLocks noGrp="1"/>
          </p:cNvSpPr>
          <p:nvPr>
            <p:ph idx="1"/>
          </p:nvPr>
        </p:nvSpPr>
        <p:spPr>
          <a:xfrm>
            <a:off x="457200" y="1905000"/>
            <a:ext cx="7620000" cy="4373563"/>
          </a:xfrm>
        </p:spPr>
        <p:txBody>
          <a:bodyPr>
            <a:normAutofit/>
          </a:bodyPr>
          <a:lstStyle/>
          <a:p>
            <a:pPr algn="ctr"/>
            <a:r>
              <a:rPr lang="en-US" sz="2400" dirty="0" smtClean="0"/>
              <a:t>…these arcs…</a:t>
            </a:r>
          </a:p>
          <a:p>
            <a:pPr algn="ctr"/>
            <a:r>
              <a:rPr lang="en-US" sz="2400" dirty="0" smtClean="0"/>
              <a:t>…those line segments…</a:t>
            </a:r>
          </a:p>
          <a:p>
            <a:pPr algn="ctr"/>
            <a:r>
              <a:rPr lang="en-US" sz="2400" dirty="0" smtClean="0"/>
              <a:t>Bisect it.</a:t>
            </a:r>
          </a:p>
          <a:p>
            <a:pPr algn="ctr"/>
            <a:r>
              <a:rPr lang="en-US" sz="2400" dirty="0" smtClean="0"/>
              <a:t>…cutting the previous arc at P.</a:t>
            </a:r>
          </a:p>
          <a:p>
            <a:pPr algn="ctr"/>
            <a:r>
              <a:rPr lang="en-US" sz="2400" dirty="0" smtClean="0"/>
              <a:t>…its perpendicular bisector.</a:t>
            </a:r>
          </a:p>
        </p:txBody>
      </p:sp>
    </p:spTree>
    <p:extLst>
      <p:ext uri="{BB962C8B-B14F-4D97-AF65-F5344CB8AC3E}">
        <p14:creationId xmlns:p14="http://schemas.microsoft.com/office/powerpoint/2010/main" val="1435503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Resolving </a:t>
            </a:r>
            <a:r>
              <a:rPr lang="en-US" dirty="0" err="1" smtClean="0"/>
              <a:t>anaphoras</a:t>
            </a:r>
            <a:r>
              <a:rPr lang="en-US" dirty="0" smtClean="0"/>
              <a:t>: using context</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01088241"/>
              </p:ext>
            </p:extLst>
          </p:nvPr>
        </p:nvGraphicFramePr>
        <p:xfrm>
          <a:off x="457200" y="1752601"/>
          <a:ext cx="76200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7"/>
          <p:cNvSpPr txBox="1">
            <a:spLocks/>
          </p:cNvSpPr>
          <p:nvPr/>
        </p:nvSpPr>
        <p:spPr>
          <a:xfrm>
            <a:off x="457200" y="4343400"/>
            <a:ext cx="7620000" cy="1706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err="1" smtClean="0"/>
              <a:t>getLastObject</a:t>
            </a:r>
            <a:r>
              <a:rPr lang="en-US" sz="2400" dirty="0" smtClean="0"/>
              <a:t>();</a:t>
            </a:r>
          </a:p>
          <a:p>
            <a:r>
              <a:rPr lang="en-US" sz="2400" dirty="0" err="1" smtClean="0"/>
              <a:t>getLastIntersectableObject</a:t>
            </a:r>
            <a:r>
              <a:rPr lang="en-US" sz="2400" dirty="0" smtClean="0"/>
              <a:t>();</a:t>
            </a:r>
          </a:p>
          <a:p>
            <a:r>
              <a:rPr lang="en-US" sz="2400" dirty="0" err="1" smtClean="0"/>
              <a:t>getLastBisectableObject</a:t>
            </a:r>
            <a:r>
              <a:rPr lang="en-US" sz="2400" dirty="0" smtClean="0"/>
              <a:t>();</a:t>
            </a:r>
            <a:endParaRPr lang="en-US" sz="2400" dirty="0"/>
          </a:p>
        </p:txBody>
      </p:sp>
    </p:spTree>
    <p:extLst>
      <p:ext uri="{BB962C8B-B14F-4D97-AF65-F5344CB8AC3E}">
        <p14:creationId xmlns:p14="http://schemas.microsoft.com/office/powerpoint/2010/main" val="159300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Results</a:t>
            </a:r>
            <a:endParaRPr lang="en-US" dirty="0"/>
          </a:p>
        </p:txBody>
      </p:sp>
      <p:sp>
        <p:nvSpPr>
          <p:cNvPr id="8" name="Content Placeholder 7"/>
          <p:cNvSpPr>
            <a:spLocks noGrp="1"/>
          </p:cNvSpPr>
          <p:nvPr>
            <p:ph idx="1"/>
          </p:nvPr>
        </p:nvSpPr>
        <p:spPr>
          <a:xfrm>
            <a:off x="457200" y="1905000"/>
            <a:ext cx="7620000" cy="4373563"/>
          </a:xfrm>
        </p:spPr>
        <p:txBody>
          <a:bodyPr>
            <a:normAutofit/>
          </a:bodyPr>
          <a:lstStyle/>
          <a:p>
            <a:r>
              <a:rPr lang="en-US" sz="2400" dirty="0" smtClean="0"/>
              <a:t>1. The </a:t>
            </a:r>
            <a:r>
              <a:rPr lang="en-US" sz="2400" dirty="0"/>
              <a:t>implementation demonstrates the performance of the system for atomic construction statements like “construct a line segment AB of length 5 cm” etc.  </a:t>
            </a:r>
            <a:endParaRPr lang="en-US" sz="2400" dirty="0" smtClean="0"/>
          </a:p>
          <a:p>
            <a:r>
              <a:rPr lang="en-US" sz="2400" dirty="0" smtClean="0"/>
              <a:t>2. </a:t>
            </a:r>
            <a:r>
              <a:rPr lang="en-US" sz="2400" dirty="0"/>
              <a:t>S</a:t>
            </a:r>
            <a:r>
              <a:rPr lang="en-US" sz="2400" dirty="0" smtClean="0"/>
              <a:t>tatements </a:t>
            </a:r>
            <a:r>
              <a:rPr lang="en-US" sz="2400" dirty="0"/>
              <a:t>like “Construct an equilateral triangle of side length 5 cm”, which involve more than one atomic step, have not been implemented. </a:t>
            </a:r>
            <a:endParaRPr lang="en-US" sz="2400" dirty="0" smtClean="0"/>
          </a:p>
          <a:p>
            <a:endParaRPr lang="en-US" sz="2400" dirty="0"/>
          </a:p>
        </p:txBody>
      </p:sp>
    </p:spTree>
    <p:extLst>
      <p:ext uri="{BB962C8B-B14F-4D97-AF65-F5344CB8AC3E}">
        <p14:creationId xmlns:p14="http://schemas.microsoft.com/office/powerpoint/2010/main" val="211815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
            <a:ext cx="7162800" cy="1371600"/>
          </a:xfrm>
        </p:spPr>
        <p:txBody>
          <a:bodyPr/>
          <a:lstStyle/>
          <a:p>
            <a:r>
              <a:rPr lang="en-US" dirty="0" smtClean="0"/>
              <a:t>Overall Objective</a:t>
            </a:r>
            <a:endParaRPr lang="en-US" dirty="0"/>
          </a:p>
        </p:txBody>
      </p:sp>
      <p:sp>
        <p:nvSpPr>
          <p:cNvPr id="3" name="Content Placeholder 2"/>
          <p:cNvSpPr>
            <a:spLocks noGrp="1"/>
          </p:cNvSpPr>
          <p:nvPr>
            <p:ph idx="1"/>
          </p:nvPr>
        </p:nvSpPr>
        <p:spPr>
          <a:xfrm>
            <a:off x="609600" y="2789237"/>
            <a:ext cx="7620000" cy="4373563"/>
          </a:xfrm>
        </p:spPr>
        <p:txBody>
          <a:bodyPr>
            <a:normAutofit/>
          </a:bodyPr>
          <a:lstStyle/>
          <a:p>
            <a:pPr algn="ctr"/>
            <a:r>
              <a:rPr lang="en-US" sz="3600" dirty="0" smtClean="0"/>
              <a:t>To develop a system that tutors the user on geometry construction problems</a:t>
            </a:r>
          </a:p>
        </p:txBody>
      </p:sp>
    </p:spTree>
    <p:extLst>
      <p:ext uri="{BB962C8B-B14F-4D97-AF65-F5344CB8AC3E}">
        <p14:creationId xmlns:p14="http://schemas.microsoft.com/office/powerpoint/2010/main" val="3034066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524000"/>
            <a:ext cx="7620000" cy="4373563"/>
          </a:xfrm>
        </p:spPr>
        <p:txBody>
          <a:bodyPr>
            <a:normAutofit/>
          </a:bodyPr>
          <a:lstStyle/>
          <a:p>
            <a:r>
              <a:rPr lang="en-US" sz="2400" dirty="0"/>
              <a:t>3. The chapter on Geometry from CBSE NCERT Mathematics textbook for 6th standard contains only the atomic construction steps, while chapters from 7th, 8th and 9th standard contain  construction steps which require two or more applications of simple ruler-compass based (atomic) construction step.</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077339849"/>
              </p:ext>
            </p:extLst>
          </p:nvPr>
        </p:nvGraphicFramePr>
        <p:xfrm>
          <a:off x="381001" y="4549217"/>
          <a:ext cx="8442157" cy="1775383"/>
        </p:xfrm>
        <a:graphic>
          <a:graphicData uri="http://schemas.openxmlformats.org/drawingml/2006/table">
            <a:tbl>
              <a:tblPr firstRow="1" bandRow="1">
                <a:tableStyleId>{5C22544A-7EE6-4342-B048-85BDC9FD1C3A}</a:tableStyleId>
              </a:tblPr>
              <a:tblGrid>
                <a:gridCol w="1752599"/>
                <a:gridCol w="1981200"/>
                <a:gridCol w="2819400"/>
                <a:gridCol w="1888958"/>
              </a:tblGrid>
              <a:tr h="817119">
                <a:tc>
                  <a:txBody>
                    <a:bodyPr/>
                    <a:lstStyle/>
                    <a:p>
                      <a:pPr algn="ctr"/>
                      <a:r>
                        <a:rPr lang="en-US" sz="2400" dirty="0" smtClean="0">
                          <a:solidFill>
                            <a:schemeClr val="tx1"/>
                          </a:solidFill>
                        </a:rPr>
                        <a:t>Standard/Grade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Corpus</a:t>
                      </a:r>
                      <a:r>
                        <a:rPr lang="en-US" sz="2400" baseline="0" dirty="0" smtClean="0">
                          <a:solidFill>
                            <a:schemeClr val="tx1"/>
                          </a:solidFill>
                        </a:rPr>
                        <a:t> Size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No of</a:t>
                      </a:r>
                      <a:r>
                        <a:rPr lang="en-US" sz="2400" baseline="0" dirty="0" smtClean="0">
                          <a:solidFill>
                            <a:schemeClr val="tx1"/>
                          </a:solidFill>
                        </a:rPr>
                        <a:t> Successful Parses</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Percentage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r>
              <a:tr h="451359">
                <a:tc>
                  <a:txBody>
                    <a:bodyPr/>
                    <a:lstStyle/>
                    <a:p>
                      <a:pPr algn="ctr"/>
                      <a:r>
                        <a:rPr lang="en-US" sz="2400" dirty="0" smtClean="0">
                          <a:solidFill>
                            <a:schemeClr val="tx1"/>
                          </a:solidFill>
                        </a:rPr>
                        <a:t>6</a:t>
                      </a:r>
                      <a:r>
                        <a:rPr lang="en-US" sz="2400" baseline="30000" dirty="0" smtClean="0">
                          <a:solidFill>
                            <a:schemeClr val="tx1"/>
                          </a:solidFill>
                        </a:rPr>
                        <a:t>th</a:t>
                      </a:r>
                      <a:r>
                        <a:rPr lang="en-US" sz="2400" dirty="0" smtClean="0">
                          <a:solidFill>
                            <a:schemeClr val="tx1"/>
                          </a:solidFill>
                        </a:rPr>
                        <a:t> </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84</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77</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91.67</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r>
              <a:tr h="495223">
                <a:tc>
                  <a:txBody>
                    <a:bodyPr/>
                    <a:lstStyle/>
                    <a:p>
                      <a:pPr algn="ctr"/>
                      <a:r>
                        <a:rPr lang="en-US" sz="2400" dirty="0" smtClean="0">
                          <a:solidFill>
                            <a:schemeClr val="tx1"/>
                          </a:solidFill>
                        </a:rPr>
                        <a:t>6</a:t>
                      </a:r>
                      <a:r>
                        <a:rPr lang="en-US" sz="2400" baseline="30000" dirty="0" smtClean="0">
                          <a:solidFill>
                            <a:schemeClr val="tx1"/>
                          </a:solidFill>
                        </a:rPr>
                        <a:t>th</a:t>
                      </a:r>
                      <a:r>
                        <a:rPr lang="en-US" sz="2400" dirty="0" smtClean="0">
                          <a:solidFill>
                            <a:schemeClr val="tx1"/>
                          </a:solidFill>
                        </a:rPr>
                        <a:t> to 9</a:t>
                      </a:r>
                      <a:r>
                        <a:rPr lang="en-US" sz="2400" baseline="30000" dirty="0" smtClean="0">
                          <a:solidFill>
                            <a:schemeClr val="tx1"/>
                          </a:solidFill>
                        </a:rPr>
                        <a:t>th</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225</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173</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r>
                        <a:rPr lang="en-US" sz="2400" dirty="0" smtClean="0">
                          <a:solidFill>
                            <a:schemeClr val="tx1"/>
                          </a:solidFill>
                        </a:rPr>
                        <a:t>76.44</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r>
            </a:tbl>
          </a:graphicData>
        </a:graphic>
      </p:graphicFrame>
    </p:spTree>
    <p:extLst>
      <p:ext uri="{BB962C8B-B14F-4D97-AF65-F5344CB8AC3E}">
        <p14:creationId xmlns:p14="http://schemas.microsoft.com/office/powerpoint/2010/main" val="3649078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
            <a:ext cx="5791200" cy="1371600"/>
          </a:xfrm>
        </p:spPr>
        <p:txBody>
          <a:bodyPr>
            <a:normAutofit/>
          </a:bodyPr>
          <a:lstStyle/>
          <a:p>
            <a:r>
              <a:rPr lang="en-US" dirty="0" err="1" smtClean="0"/>
              <a:t>IMMEdiate</a:t>
            </a:r>
            <a:r>
              <a:rPr lang="en-US" dirty="0" smtClean="0"/>
              <a:t> work</a:t>
            </a:r>
            <a:endParaRPr lang="en-US" dirty="0"/>
          </a:p>
        </p:txBody>
      </p:sp>
      <p:sp>
        <p:nvSpPr>
          <p:cNvPr id="3" name="Content Placeholder 2"/>
          <p:cNvSpPr>
            <a:spLocks noGrp="1"/>
          </p:cNvSpPr>
          <p:nvPr>
            <p:ph idx="1"/>
          </p:nvPr>
        </p:nvSpPr>
        <p:spPr>
          <a:xfrm>
            <a:off x="304800" y="2514600"/>
            <a:ext cx="8382000" cy="1066800"/>
          </a:xfrm>
        </p:spPr>
        <p:txBody>
          <a:bodyPr>
            <a:noAutofit/>
          </a:bodyPr>
          <a:lstStyle/>
          <a:p>
            <a:r>
              <a:rPr lang="en-US" sz="1800" b="0" dirty="0"/>
              <a:t>1. Extend as a tutoring system wherein: user presents his solution to the posed problem; the system checks for the correctness of the solution, finds out the place where the proof </a:t>
            </a:r>
            <a:r>
              <a:rPr lang="en-US" sz="1800" b="0" dirty="0" smtClean="0"/>
              <a:t>is </a:t>
            </a:r>
            <a:r>
              <a:rPr lang="en-US" sz="1800" b="0" dirty="0"/>
              <a:t>wrong, then poses problems based on the concepts he did not use correctly. </a:t>
            </a:r>
            <a:endParaRPr lang="en-US" sz="1800" dirty="0"/>
          </a:p>
          <a:p>
            <a:r>
              <a:rPr lang="en-US" sz="1800" b="0" dirty="0"/>
              <a:t>2. Use the system to generate problems of various difficulty levels</a:t>
            </a:r>
            <a:endParaRPr lang="en-US" sz="1800" dirty="0"/>
          </a:p>
          <a:p>
            <a:r>
              <a:rPr lang="en-US" sz="1800" b="0" dirty="0"/>
              <a:t>3. The system can be extended to various domains, especially to arithmetic/geometric proving: output the </a:t>
            </a:r>
            <a:r>
              <a:rPr lang="en-US" sz="1800" b="0" dirty="0" smtClean="0"/>
              <a:t>meta-language </a:t>
            </a:r>
            <a:r>
              <a:rPr lang="en-US" sz="1800" b="0" dirty="0"/>
              <a:t>generated by the system to some existing automated theorem </a:t>
            </a:r>
            <a:r>
              <a:rPr lang="en-US" sz="1800" b="0" dirty="0" err="1"/>
              <a:t>provers</a:t>
            </a:r>
            <a:r>
              <a:rPr lang="en-US" sz="1800" b="0" dirty="0"/>
              <a:t> (e.g. Coq, Why3) to prove the problems presented by the users</a:t>
            </a:r>
            <a:endParaRPr lang="en-US" sz="1800" b="0" dirty="0" smtClean="0"/>
          </a:p>
        </p:txBody>
      </p:sp>
    </p:spTree>
    <p:extLst>
      <p:ext uri="{BB962C8B-B14F-4D97-AF65-F5344CB8AC3E}">
        <p14:creationId xmlns:p14="http://schemas.microsoft.com/office/powerpoint/2010/main" val="4001142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0"/>
            <a:ext cx="5791200" cy="1371600"/>
          </a:xfrm>
        </p:spPr>
        <p:txBody>
          <a:bodyPr>
            <a:normAutofit/>
          </a:bodyPr>
          <a:lstStyle/>
          <a:p>
            <a:pPr algn="ctr"/>
            <a:r>
              <a:rPr lang="en-US" dirty="0" smtClean="0"/>
              <a:t>Thank you!</a:t>
            </a:r>
            <a:endParaRPr lang="en-US" dirty="0"/>
          </a:p>
        </p:txBody>
      </p:sp>
    </p:spTree>
    <p:extLst>
      <p:ext uri="{BB962C8B-B14F-4D97-AF65-F5344CB8AC3E}">
        <p14:creationId xmlns:p14="http://schemas.microsoft.com/office/powerpoint/2010/main" val="2481257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1752600"/>
            <a:ext cx="8915400" cy="4893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Rectangle 36"/>
          <p:cNvSpPr/>
          <p:nvPr/>
        </p:nvSpPr>
        <p:spPr>
          <a:xfrm>
            <a:off x="-1" y="381000"/>
            <a:ext cx="6705601" cy="8777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Rectangle 37"/>
          <p:cNvSpPr/>
          <p:nvPr/>
        </p:nvSpPr>
        <p:spPr>
          <a:xfrm>
            <a:off x="128339" y="510101"/>
            <a:ext cx="1433557" cy="656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Parallel Corpus</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39" name="Rectangle 38"/>
          <p:cNvSpPr/>
          <p:nvPr/>
        </p:nvSpPr>
        <p:spPr>
          <a:xfrm>
            <a:off x="2123157" y="554212"/>
            <a:ext cx="1001043" cy="5740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GIZA++</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40" name="Rectangle 39"/>
          <p:cNvSpPr/>
          <p:nvPr/>
        </p:nvSpPr>
        <p:spPr>
          <a:xfrm>
            <a:off x="3574461" y="556660"/>
            <a:ext cx="1302339" cy="5740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Mappings</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41" name="Rectangle 40"/>
          <p:cNvSpPr/>
          <p:nvPr/>
        </p:nvSpPr>
        <p:spPr>
          <a:xfrm>
            <a:off x="259557" y="1905000"/>
            <a:ext cx="1302339" cy="5740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NL Sentence</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2043664" y="2835628"/>
            <a:ext cx="1623334" cy="5740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Partially Ordered Set</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a:xfrm>
            <a:off x="2209800" y="4784744"/>
            <a:ext cx="1302339" cy="4892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Parsed Tree</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44" name="Diamond 43"/>
          <p:cNvSpPr/>
          <p:nvPr/>
        </p:nvSpPr>
        <p:spPr>
          <a:xfrm>
            <a:off x="2287295" y="3757008"/>
            <a:ext cx="1149427" cy="76543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DFS</a:t>
            </a:r>
            <a:endParaRPr lang="en-US" sz="1400" dirty="0">
              <a:solidFill>
                <a:schemeClr val="tx1"/>
              </a:solidFill>
            </a:endParaRPr>
          </a:p>
        </p:txBody>
      </p:sp>
      <p:sp>
        <p:nvSpPr>
          <p:cNvPr id="45" name="Rectangle 44"/>
          <p:cNvSpPr/>
          <p:nvPr/>
        </p:nvSpPr>
        <p:spPr>
          <a:xfrm>
            <a:off x="5715000" y="4784744"/>
            <a:ext cx="1302339" cy="4892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Context</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46" name="Rectangle 45"/>
          <p:cNvSpPr/>
          <p:nvPr/>
        </p:nvSpPr>
        <p:spPr>
          <a:xfrm>
            <a:off x="4114800" y="5842364"/>
            <a:ext cx="1072651" cy="5740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n w="0"/>
                <a:solidFill>
                  <a:schemeClr val="tx1"/>
                </a:solidFill>
                <a:effectLst>
                  <a:outerShdw blurRad="38100" dist="19050" dir="2700000" algn="tl" rotWithShape="0">
                    <a:schemeClr val="dk1">
                      <a:alpha val="40000"/>
                    </a:schemeClr>
                  </a:outerShdw>
                </a:effectLst>
              </a:rPr>
              <a:t>Plottable</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47" name="Diamond 46"/>
          <p:cNvSpPr/>
          <p:nvPr/>
        </p:nvSpPr>
        <p:spPr>
          <a:xfrm>
            <a:off x="3993472" y="4648200"/>
            <a:ext cx="1243319" cy="76543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Lex/Yacc</a:t>
            </a:r>
          </a:p>
        </p:txBody>
      </p:sp>
      <p:sp>
        <p:nvSpPr>
          <p:cNvPr id="48" name="Diamond 47"/>
          <p:cNvSpPr/>
          <p:nvPr/>
        </p:nvSpPr>
        <p:spPr>
          <a:xfrm>
            <a:off x="5638800" y="5731228"/>
            <a:ext cx="1397412" cy="76543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Plotter</a:t>
            </a:r>
            <a:endParaRPr lang="en-US" sz="1400" dirty="0">
              <a:solidFill>
                <a:schemeClr val="tx1"/>
              </a:solidFill>
            </a:endParaRPr>
          </a:p>
        </p:txBody>
      </p:sp>
      <p:sp>
        <p:nvSpPr>
          <p:cNvPr id="49" name="Rectangle 48"/>
          <p:cNvSpPr/>
          <p:nvPr/>
        </p:nvSpPr>
        <p:spPr>
          <a:xfrm>
            <a:off x="7460661" y="5807428"/>
            <a:ext cx="1302339" cy="5740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Image</a:t>
            </a:r>
            <a:endParaRPr lang="en-US" sz="1400" dirty="0">
              <a:ln w="0"/>
              <a:solidFill>
                <a:schemeClr val="tx1"/>
              </a:solidFill>
              <a:effectLst>
                <a:outerShdw blurRad="38100" dist="19050" dir="2700000" algn="tl" rotWithShape="0">
                  <a:schemeClr val="dk1">
                    <a:alpha val="40000"/>
                  </a:schemeClr>
                </a:outerShdw>
              </a:effectLst>
            </a:endParaRPr>
          </a:p>
        </p:txBody>
      </p:sp>
      <p:cxnSp>
        <p:nvCxnSpPr>
          <p:cNvPr id="50" name="Straight Arrow Connector 49"/>
          <p:cNvCxnSpPr>
            <a:stCxn id="38" idx="3"/>
            <a:endCxn id="39" idx="1"/>
          </p:cNvCxnSpPr>
          <p:nvPr/>
        </p:nvCxnSpPr>
        <p:spPr>
          <a:xfrm>
            <a:off x="1561896" y="838599"/>
            <a:ext cx="561261" cy="2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2"/>
            <a:endCxn id="44" idx="0"/>
          </p:cNvCxnSpPr>
          <p:nvPr/>
        </p:nvCxnSpPr>
        <p:spPr>
          <a:xfrm>
            <a:off x="2855331" y="3409704"/>
            <a:ext cx="6678" cy="347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2"/>
            <a:endCxn id="43" idx="0"/>
          </p:cNvCxnSpPr>
          <p:nvPr/>
        </p:nvCxnSpPr>
        <p:spPr>
          <a:xfrm flipH="1">
            <a:off x="2860970" y="4522444"/>
            <a:ext cx="1039" cy="262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47" idx="1"/>
          </p:cNvCxnSpPr>
          <p:nvPr/>
        </p:nvCxnSpPr>
        <p:spPr>
          <a:xfrm>
            <a:off x="3512139" y="5029386"/>
            <a:ext cx="481333" cy="1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2"/>
            <a:endCxn id="46" idx="0"/>
          </p:cNvCxnSpPr>
          <p:nvPr/>
        </p:nvCxnSpPr>
        <p:spPr>
          <a:xfrm>
            <a:off x="4615132" y="5413636"/>
            <a:ext cx="35994" cy="428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8" idx="1"/>
          </p:cNvCxnSpPr>
          <p:nvPr/>
        </p:nvCxnSpPr>
        <p:spPr>
          <a:xfrm flipV="1">
            <a:off x="5187451" y="6113946"/>
            <a:ext cx="451349" cy="15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9" idx="1"/>
          </p:cNvCxnSpPr>
          <p:nvPr/>
        </p:nvCxnSpPr>
        <p:spPr>
          <a:xfrm flipV="1">
            <a:off x="7036212" y="6094466"/>
            <a:ext cx="424449" cy="19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5" idx="1"/>
            <a:endCxn id="47" idx="3"/>
          </p:cNvCxnSpPr>
          <p:nvPr/>
        </p:nvCxnSpPr>
        <p:spPr>
          <a:xfrm flipH="1">
            <a:off x="5236791" y="5029386"/>
            <a:ext cx="478209" cy="1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955461" y="3830052"/>
            <a:ext cx="1302339" cy="5702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Grammar</a:t>
            </a:r>
            <a:endParaRPr lang="en-US" sz="1400" dirty="0">
              <a:ln w="0"/>
              <a:solidFill>
                <a:schemeClr val="tx1"/>
              </a:solidFill>
              <a:effectLst>
                <a:outerShdw blurRad="38100" dist="19050" dir="2700000" algn="tl" rotWithShape="0">
                  <a:schemeClr val="dk1">
                    <a:alpha val="40000"/>
                  </a:schemeClr>
                </a:outerShdw>
              </a:effectLst>
            </a:endParaRPr>
          </a:p>
        </p:txBody>
      </p:sp>
      <p:cxnSp>
        <p:nvCxnSpPr>
          <p:cNvPr id="59" name="Straight Arrow Connector 58"/>
          <p:cNvCxnSpPr>
            <a:stCxn id="58" idx="1"/>
            <a:endCxn id="44" idx="3"/>
          </p:cNvCxnSpPr>
          <p:nvPr/>
        </p:nvCxnSpPr>
        <p:spPr>
          <a:xfrm flipH="1">
            <a:off x="3436722" y="4115178"/>
            <a:ext cx="518739" cy="24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03135" y="702028"/>
            <a:ext cx="1402465" cy="523220"/>
          </a:xfrm>
          <a:prstGeom prst="rect">
            <a:avLst/>
          </a:prstGeom>
          <a:solidFill>
            <a:schemeClr val="bg1"/>
          </a:solidFill>
          <a:ln>
            <a:solidFill>
              <a:schemeClr val="tx1"/>
            </a:solidFill>
          </a:ln>
        </p:spPr>
        <p:txBody>
          <a:bodyPr wrap="square" rtlCol="0">
            <a:spAutoFit/>
          </a:bodyPr>
          <a:lstStyle/>
          <a:p>
            <a:r>
              <a:rPr lang="en-US" sz="1400" dirty="0" smtClean="0"/>
              <a:t>Language Dependent</a:t>
            </a:r>
            <a:endParaRPr lang="en-US" sz="1400" dirty="0"/>
          </a:p>
        </p:txBody>
      </p:sp>
      <p:sp>
        <p:nvSpPr>
          <p:cNvPr id="61" name="TextBox 60"/>
          <p:cNvSpPr txBox="1"/>
          <p:nvPr/>
        </p:nvSpPr>
        <p:spPr>
          <a:xfrm>
            <a:off x="7162800" y="1734882"/>
            <a:ext cx="1740048" cy="523220"/>
          </a:xfrm>
          <a:prstGeom prst="rect">
            <a:avLst/>
          </a:prstGeom>
          <a:solidFill>
            <a:schemeClr val="bg1"/>
          </a:solidFill>
          <a:ln>
            <a:solidFill>
              <a:schemeClr val="tx1"/>
            </a:solidFill>
          </a:ln>
        </p:spPr>
        <p:txBody>
          <a:bodyPr wrap="square" rtlCol="0">
            <a:spAutoFit/>
          </a:bodyPr>
          <a:lstStyle/>
          <a:p>
            <a:r>
              <a:rPr lang="en-US" sz="1400" dirty="0" smtClean="0"/>
              <a:t>Language Independent</a:t>
            </a:r>
            <a:endParaRPr lang="en-US" sz="1400" dirty="0"/>
          </a:p>
        </p:txBody>
      </p:sp>
      <p:sp>
        <p:nvSpPr>
          <p:cNvPr id="62" name="Diamond 61"/>
          <p:cNvSpPr/>
          <p:nvPr/>
        </p:nvSpPr>
        <p:spPr>
          <a:xfrm>
            <a:off x="1924062" y="1809892"/>
            <a:ext cx="1893036" cy="75588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t>
            </a:r>
            <a:r>
              <a:rPr lang="en-US" sz="1400" dirty="0" smtClean="0">
                <a:solidFill>
                  <a:schemeClr val="tx1"/>
                </a:solidFill>
              </a:rPr>
              <a:t>apper</a:t>
            </a:r>
            <a:endParaRPr lang="en-US" sz="1400" dirty="0">
              <a:solidFill>
                <a:schemeClr val="tx1"/>
              </a:solidFill>
            </a:endParaRPr>
          </a:p>
        </p:txBody>
      </p:sp>
      <p:cxnSp>
        <p:nvCxnSpPr>
          <p:cNvPr id="63" name="Straight Arrow Connector 62"/>
          <p:cNvCxnSpPr>
            <a:stCxn id="39" idx="3"/>
            <a:endCxn id="40" idx="1"/>
          </p:cNvCxnSpPr>
          <p:nvPr/>
        </p:nvCxnSpPr>
        <p:spPr>
          <a:xfrm>
            <a:off x="3124200" y="841250"/>
            <a:ext cx="450261" cy="2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1" idx="3"/>
            <a:endCxn id="62" idx="1"/>
          </p:cNvCxnSpPr>
          <p:nvPr/>
        </p:nvCxnSpPr>
        <p:spPr>
          <a:xfrm flipV="1">
            <a:off x="1561896" y="2187836"/>
            <a:ext cx="362166" cy="4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2" idx="2"/>
            <a:endCxn id="42" idx="0"/>
          </p:cNvCxnSpPr>
          <p:nvPr/>
        </p:nvCxnSpPr>
        <p:spPr>
          <a:xfrm flipH="1">
            <a:off x="2855331" y="2565779"/>
            <a:ext cx="15249" cy="269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62" idx="3"/>
          </p:cNvCxnSpPr>
          <p:nvPr/>
        </p:nvCxnSpPr>
        <p:spPr>
          <a:xfrm rot="5400000">
            <a:off x="3492815" y="1455020"/>
            <a:ext cx="1057100" cy="4085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8" idx="2"/>
            <a:endCxn id="47" idx="0"/>
          </p:cNvCxnSpPr>
          <p:nvPr/>
        </p:nvCxnSpPr>
        <p:spPr>
          <a:xfrm>
            <a:off x="4606631" y="4400303"/>
            <a:ext cx="8501" cy="2478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47" idx="3"/>
            <a:endCxn id="45" idx="0"/>
          </p:cNvCxnSpPr>
          <p:nvPr/>
        </p:nvCxnSpPr>
        <p:spPr>
          <a:xfrm flipV="1">
            <a:off x="5236791" y="4784744"/>
            <a:ext cx="1129379" cy="246174"/>
          </a:xfrm>
          <a:prstGeom prst="bentConnector4">
            <a:avLst>
              <a:gd name="adj1" fmla="val 930"/>
              <a:gd name="adj2" fmla="val 18126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162800" y="381000"/>
            <a:ext cx="1740048" cy="523220"/>
          </a:xfrm>
          <a:prstGeom prst="rect">
            <a:avLst/>
          </a:prstGeom>
          <a:noFill/>
        </p:spPr>
        <p:txBody>
          <a:bodyPr wrap="square" rtlCol="0">
            <a:spAutoFit/>
          </a:bodyPr>
          <a:lstStyle/>
          <a:p>
            <a:r>
              <a:rPr lang="en-US" sz="2800" dirty="0" smtClean="0"/>
              <a:t>Approach</a:t>
            </a:r>
            <a:endParaRPr lang="en-US" sz="2800" dirty="0"/>
          </a:p>
        </p:txBody>
      </p:sp>
    </p:spTree>
    <p:extLst>
      <p:ext uri="{BB962C8B-B14F-4D97-AF65-F5344CB8AC3E}">
        <p14:creationId xmlns:p14="http://schemas.microsoft.com/office/powerpoint/2010/main" val="1477654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5791200" cy="1371600"/>
          </a:xfrm>
        </p:spPr>
        <p:txBody>
          <a:bodyPr>
            <a:normAutofit/>
          </a:bodyPr>
          <a:lstStyle/>
          <a:p>
            <a:r>
              <a:rPr lang="en-US" dirty="0" smtClean="0"/>
              <a:t>alignments</a:t>
            </a:r>
            <a:endParaRPr lang="en-US" dirty="0"/>
          </a:p>
        </p:txBody>
      </p:sp>
      <p:graphicFrame>
        <p:nvGraphicFramePr>
          <p:cNvPr id="4" name="Diagram 3"/>
          <p:cNvGraphicFramePr/>
          <p:nvPr>
            <p:extLst>
              <p:ext uri="{D42A27DB-BD31-4B8C-83A1-F6EECF244321}">
                <p14:modId xmlns:p14="http://schemas.microsoft.com/office/powerpoint/2010/main" val="1679464704"/>
              </p:ext>
            </p:extLst>
          </p:nvPr>
        </p:nvGraphicFramePr>
        <p:xfrm>
          <a:off x="1219200" y="1447800"/>
          <a:ext cx="69342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051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400800" cy="1371600"/>
          </a:xfrm>
        </p:spPr>
        <p:txBody>
          <a:bodyPr/>
          <a:lstStyle/>
          <a:p>
            <a:r>
              <a:rPr lang="en-US" dirty="0" smtClean="0"/>
              <a:t>Aligning languages</a:t>
            </a:r>
            <a:endParaRPr lang="en-US" dirty="0"/>
          </a:p>
        </p:txBody>
      </p:sp>
      <p:sp>
        <p:nvSpPr>
          <p:cNvPr id="3" name="TextBox 2"/>
          <p:cNvSpPr txBox="1"/>
          <p:nvPr/>
        </p:nvSpPr>
        <p:spPr>
          <a:xfrm>
            <a:off x="228600" y="838200"/>
            <a:ext cx="8534400" cy="1200329"/>
          </a:xfrm>
          <a:prstGeom prst="rect">
            <a:avLst/>
          </a:prstGeom>
          <a:noFill/>
        </p:spPr>
        <p:txBody>
          <a:bodyPr wrap="square" rtlCol="0">
            <a:spAutoFit/>
          </a:bodyPr>
          <a:lstStyle/>
          <a:p>
            <a:r>
              <a:rPr lang="en-US" sz="2400" dirty="0" smtClean="0"/>
              <a:t>L0: Fixed predicate language (carefully designed)</a:t>
            </a:r>
          </a:p>
          <a:p>
            <a:r>
              <a:rPr lang="en-US" sz="2400" dirty="0" smtClean="0"/>
              <a:t>NL[i]: </a:t>
            </a:r>
            <a:r>
              <a:rPr lang="en-US" sz="2400" dirty="0" err="1" smtClean="0"/>
              <a:t>ith</a:t>
            </a:r>
            <a:r>
              <a:rPr lang="en-US" sz="2400" dirty="0" smtClean="0"/>
              <a:t> natural language, 1&lt;= i &lt;= n</a:t>
            </a:r>
          </a:p>
          <a:p>
            <a:r>
              <a:rPr lang="en-US" sz="2400" dirty="0"/>
              <a:t>A</a:t>
            </a:r>
            <a:r>
              <a:rPr lang="en-US" sz="2400" dirty="0" smtClean="0"/>
              <a:t>[i]: word alignment between NL[i] and L0</a:t>
            </a: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2362985"/>
              </p:ext>
            </p:extLst>
          </p:nvPr>
        </p:nvGraphicFramePr>
        <p:xfrm>
          <a:off x="457200" y="2038530"/>
          <a:ext cx="7620000" cy="4665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8923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7658100" cy="1371600"/>
          </a:xfrm>
        </p:spPr>
        <p:txBody>
          <a:bodyPr>
            <a:normAutofit/>
          </a:bodyPr>
          <a:lstStyle/>
          <a:p>
            <a:r>
              <a:rPr lang="en-US" dirty="0" err="1" smtClean="0"/>
              <a:t>Metalanguage</a:t>
            </a:r>
            <a:r>
              <a:rPr lang="en-US" dirty="0" smtClean="0"/>
              <a:t> grammar</a:t>
            </a:r>
            <a:endParaRPr lang="en-US" dirty="0"/>
          </a:p>
        </p:txBody>
      </p:sp>
      <p:graphicFrame>
        <p:nvGraphicFramePr>
          <p:cNvPr id="5" name="Diagram 4"/>
          <p:cNvGraphicFramePr/>
          <p:nvPr>
            <p:extLst>
              <p:ext uri="{D42A27DB-BD31-4B8C-83A1-F6EECF244321}">
                <p14:modId xmlns:p14="http://schemas.microsoft.com/office/powerpoint/2010/main" val="2611800948"/>
              </p:ext>
            </p:extLst>
          </p:nvPr>
        </p:nvGraphicFramePr>
        <p:xfrm>
          <a:off x="152400" y="990600"/>
          <a:ext cx="87630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4724400" y="1154668"/>
            <a:ext cx="3947160" cy="646331"/>
          </a:xfrm>
          <a:prstGeom prst="rect">
            <a:avLst/>
          </a:prstGeom>
          <a:noFill/>
        </p:spPr>
        <p:txBody>
          <a:bodyPr wrap="square" rtlCol="0">
            <a:spAutoFit/>
          </a:bodyPr>
          <a:lstStyle/>
          <a:p>
            <a:pPr algn="ctr"/>
            <a:r>
              <a:rPr lang="en-US" dirty="0" smtClean="0"/>
              <a:t>A center previous radius AB G at intersecting arc construct</a:t>
            </a:r>
            <a:endParaRPr lang="en-US" dirty="0"/>
          </a:p>
        </p:txBody>
      </p:sp>
      <p:sp>
        <p:nvSpPr>
          <p:cNvPr id="3" name="TextBox 2"/>
          <p:cNvSpPr txBox="1"/>
          <p:nvPr/>
        </p:nvSpPr>
        <p:spPr>
          <a:xfrm>
            <a:off x="762000" y="2198132"/>
            <a:ext cx="1143000" cy="369332"/>
          </a:xfrm>
          <a:prstGeom prst="rect">
            <a:avLst/>
          </a:prstGeom>
          <a:noFill/>
        </p:spPr>
        <p:txBody>
          <a:bodyPr wrap="square" rtlCol="0">
            <a:spAutoFit/>
          </a:bodyPr>
          <a:lstStyle/>
          <a:p>
            <a:r>
              <a:rPr lang="en-US" dirty="0" smtClean="0">
                <a:solidFill>
                  <a:srgbClr val="FF0000"/>
                </a:solidFill>
              </a:rPr>
              <a:t>construct</a:t>
            </a:r>
            <a:endParaRPr lang="en-US" dirty="0">
              <a:solidFill>
                <a:srgbClr val="FF0000"/>
              </a:solidFill>
            </a:endParaRPr>
          </a:p>
        </p:txBody>
      </p:sp>
      <p:sp>
        <p:nvSpPr>
          <p:cNvPr id="6" name="&quot;No&quot; Symbol 5"/>
          <p:cNvSpPr/>
          <p:nvPr/>
        </p:nvSpPr>
        <p:spPr>
          <a:xfrm>
            <a:off x="7208520" y="1800999"/>
            <a:ext cx="1905000" cy="1828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1227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7658100" cy="1371600"/>
          </a:xfrm>
        </p:spPr>
        <p:txBody>
          <a:bodyPr>
            <a:normAutofit/>
          </a:bodyPr>
          <a:lstStyle/>
          <a:p>
            <a:r>
              <a:rPr lang="en-US" dirty="0" err="1" smtClean="0"/>
              <a:t>Metalanguage</a:t>
            </a:r>
            <a:r>
              <a:rPr lang="en-US" dirty="0" smtClean="0"/>
              <a:t> grammar</a:t>
            </a:r>
            <a:endParaRPr lang="en-US" dirty="0"/>
          </a:p>
        </p:txBody>
      </p:sp>
      <p:graphicFrame>
        <p:nvGraphicFramePr>
          <p:cNvPr id="5" name="Diagram 4"/>
          <p:cNvGraphicFramePr/>
          <p:nvPr>
            <p:extLst>
              <p:ext uri="{D42A27DB-BD31-4B8C-83A1-F6EECF244321}">
                <p14:modId xmlns:p14="http://schemas.microsoft.com/office/powerpoint/2010/main" val="1984771728"/>
              </p:ext>
            </p:extLst>
          </p:nvPr>
        </p:nvGraphicFramePr>
        <p:xfrm>
          <a:off x="152400" y="990600"/>
          <a:ext cx="87630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4724400" y="990600"/>
            <a:ext cx="3947160" cy="646331"/>
          </a:xfrm>
          <a:prstGeom prst="rect">
            <a:avLst/>
          </a:prstGeom>
          <a:noFill/>
        </p:spPr>
        <p:txBody>
          <a:bodyPr wrap="square" rtlCol="0">
            <a:spAutoFit/>
          </a:bodyPr>
          <a:lstStyle/>
          <a:p>
            <a:pPr algn="ctr"/>
            <a:r>
              <a:rPr lang="en-US" dirty="0" smtClean="0"/>
              <a:t>A center previous radius AB G at intersecting arc construct</a:t>
            </a:r>
            <a:endParaRPr lang="en-US" dirty="0"/>
          </a:p>
        </p:txBody>
      </p:sp>
      <p:sp>
        <p:nvSpPr>
          <p:cNvPr id="3" name="TextBox 2"/>
          <p:cNvSpPr txBox="1"/>
          <p:nvPr/>
        </p:nvSpPr>
        <p:spPr>
          <a:xfrm>
            <a:off x="1600200" y="2198132"/>
            <a:ext cx="1143000" cy="369332"/>
          </a:xfrm>
          <a:prstGeom prst="rect">
            <a:avLst/>
          </a:prstGeom>
          <a:noFill/>
        </p:spPr>
        <p:txBody>
          <a:bodyPr wrap="square" rtlCol="0">
            <a:spAutoFit/>
          </a:bodyPr>
          <a:lstStyle/>
          <a:p>
            <a:r>
              <a:rPr lang="en-US" dirty="0" smtClean="0">
                <a:solidFill>
                  <a:srgbClr val="FF0000"/>
                </a:solidFill>
              </a:rPr>
              <a:t>construct</a:t>
            </a:r>
            <a:endParaRPr lang="en-US" dirty="0">
              <a:solidFill>
                <a:srgbClr val="FF0000"/>
              </a:solidFill>
            </a:endParaRPr>
          </a:p>
        </p:txBody>
      </p:sp>
      <p:sp>
        <p:nvSpPr>
          <p:cNvPr id="6" name="TextBox 5"/>
          <p:cNvSpPr txBox="1"/>
          <p:nvPr/>
        </p:nvSpPr>
        <p:spPr>
          <a:xfrm>
            <a:off x="304800" y="4812268"/>
            <a:ext cx="1143000" cy="369332"/>
          </a:xfrm>
          <a:prstGeom prst="rect">
            <a:avLst/>
          </a:prstGeom>
          <a:noFill/>
        </p:spPr>
        <p:txBody>
          <a:bodyPr wrap="square" rtlCol="0">
            <a:spAutoFit/>
          </a:bodyPr>
          <a:lstStyle/>
          <a:p>
            <a:pPr algn="ctr"/>
            <a:r>
              <a:rPr lang="en-US" dirty="0" smtClean="0">
                <a:solidFill>
                  <a:srgbClr val="FF0000"/>
                </a:solidFill>
              </a:rPr>
              <a:t>arc</a:t>
            </a:r>
            <a:endParaRPr lang="en-US" dirty="0">
              <a:solidFill>
                <a:srgbClr val="FF0000"/>
              </a:solidFill>
            </a:endParaRPr>
          </a:p>
        </p:txBody>
      </p:sp>
      <p:sp>
        <p:nvSpPr>
          <p:cNvPr id="7" name="TextBox 6"/>
          <p:cNvSpPr txBox="1"/>
          <p:nvPr/>
        </p:nvSpPr>
        <p:spPr>
          <a:xfrm>
            <a:off x="2971800" y="4888468"/>
            <a:ext cx="1143000" cy="369332"/>
          </a:xfrm>
          <a:prstGeom prst="rect">
            <a:avLst/>
          </a:prstGeom>
          <a:noFill/>
        </p:spPr>
        <p:txBody>
          <a:bodyPr wrap="square" rtlCol="0">
            <a:spAutoFit/>
          </a:bodyPr>
          <a:lstStyle/>
          <a:p>
            <a:pPr algn="ctr"/>
            <a:r>
              <a:rPr lang="en-US" dirty="0" smtClean="0">
                <a:solidFill>
                  <a:srgbClr val="FF0000"/>
                </a:solidFill>
              </a:rPr>
              <a:t>radius</a:t>
            </a:r>
            <a:endParaRPr lang="en-US" dirty="0">
              <a:solidFill>
                <a:srgbClr val="FF0000"/>
              </a:solidFill>
            </a:endParaRPr>
          </a:p>
        </p:txBody>
      </p:sp>
      <p:sp>
        <p:nvSpPr>
          <p:cNvPr id="8" name="TextBox 7"/>
          <p:cNvSpPr txBox="1"/>
          <p:nvPr/>
        </p:nvSpPr>
        <p:spPr>
          <a:xfrm>
            <a:off x="4572000" y="5650468"/>
            <a:ext cx="1143000" cy="369332"/>
          </a:xfrm>
          <a:prstGeom prst="rect">
            <a:avLst/>
          </a:prstGeom>
          <a:noFill/>
        </p:spPr>
        <p:txBody>
          <a:bodyPr wrap="square" rtlCol="0">
            <a:spAutoFit/>
          </a:bodyPr>
          <a:lstStyle/>
          <a:p>
            <a:pPr algn="ctr"/>
            <a:r>
              <a:rPr lang="en-US" dirty="0" smtClean="0">
                <a:solidFill>
                  <a:srgbClr val="FF0000"/>
                </a:solidFill>
              </a:rPr>
              <a:t>AB</a:t>
            </a:r>
            <a:endParaRPr lang="en-US" dirty="0">
              <a:solidFill>
                <a:srgbClr val="FF0000"/>
              </a:solidFill>
            </a:endParaRPr>
          </a:p>
        </p:txBody>
      </p:sp>
      <p:sp>
        <p:nvSpPr>
          <p:cNvPr id="9" name="TextBox 8"/>
          <p:cNvSpPr txBox="1"/>
          <p:nvPr/>
        </p:nvSpPr>
        <p:spPr>
          <a:xfrm>
            <a:off x="4876800" y="4038600"/>
            <a:ext cx="1371600" cy="369332"/>
          </a:xfrm>
          <a:prstGeom prst="rect">
            <a:avLst/>
          </a:prstGeom>
          <a:noFill/>
        </p:spPr>
        <p:txBody>
          <a:bodyPr wrap="square" rtlCol="0">
            <a:spAutoFit/>
          </a:bodyPr>
          <a:lstStyle/>
          <a:p>
            <a:pPr algn="ctr"/>
            <a:r>
              <a:rPr lang="en-US" dirty="0" smtClean="0">
                <a:solidFill>
                  <a:srgbClr val="FF0000"/>
                </a:solidFill>
              </a:rPr>
              <a:t>intersecting</a:t>
            </a:r>
            <a:endParaRPr lang="en-US" dirty="0">
              <a:solidFill>
                <a:srgbClr val="FF0000"/>
              </a:solidFill>
            </a:endParaRPr>
          </a:p>
        </p:txBody>
      </p:sp>
      <p:sp>
        <p:nvSpPr>
          <p:cNvPr id="10" name="TextBox 9"/>
          <p:cNvSpPr txBox="1"/>
          <p:nvPr/>
        </p:nvSpPr>
        <p:spPr>
          <a:xfrm>
            <a:off x="1676400" y="4812268"/>
            <a:ext cx="1143000" cy="369332"/>
          </a:xfrm>
          <a:prstGeom prst="rect">
            <a:avLst/>
          </a:prstGeom>
          <a:noFill/>
        </p:spPr>
        <p:txBody>
          <a:bodyPr wrap="square" rtlCol="0">
            <a:spAutoFit/>
          </a:bodyPr>
          <a:lstStyle/>
          <a:p>
            <a:pPr algn="ctr"/>
            <a:r>
              <a:rPr lang="en-US" dirty="0" smtClean="0">
                <a:solidFill>
                  <a:srgbClr val="FF0000"/>
                </a:solidFill>
              </a:rPr>
              <a:t>center</a:t>
            </a:r>
            <a:endParaRPr lang="en-US" dirty="0">
              <a:solidFill>
                <a:srgbClr val="FF0000"/>
              </a:solidFill>
            </a:endParaRPr>
          </a:p>
        </p:txBody>
      </p:sp>
      <p:sp>
        <p:nvSpPr>
          <p:cNvPr id="11" name="TextBox 10"/>
          <p:cNvSpPr txBox="1"/>
          <p:nvPr/>
        </p:nvSpPr>
        <p:spPr>
          <a:xfrm>
            <a:off x="1752600" y="5574268"/>
            <a:ext cx="1143000" cy="369332"/>
          </a:xfrm>
          <a:prstGeom prst="rect">
            <a:avLst/>
          </a:prstGeom>
          <a:noFill/>
        </p:spPr>
        <p:txBody>
          <a:bodyPr wrap="square" rtlCol="0">
            <a:spAutoFit/>
          </a:bodyPr>
          <a:lstStyle/>
          <a:p>
            <a:pPr algn="ctr"/>
            <a:r>
              <a:rPr lang="en-US" dirty="0" smtClean="0">
                <a:solidFill>
                  <a:srgbClr val="FF0000"/>
                </a:solidFill>
              </a:rPr>
              <a:t>A</a:t>
            </a:r>
            <a:endParaRPr lang="en-US" dirty="0">
              <a:solidFill>
                <a:srgbClr val="FF0000"/>
              </a:solidFill>
            </a:endParaRPr>
          </a:p>
        </p:txBody>
      </p:sp>
      <p:sp>
        <p:nvSpPr>
          <p:cNvPr id="12" name="TextBox 11"/>
          <p:cNvSpPr txBox="1"/>
          <p:nvPr/>
        </p:nvSpPr>
        <p:spPr>
          <a:xfrm>
            <a:off x="6400800" y="5574268"/>
            <a:ext cx="1371600" cy="369332"/>
          </a:xfrm>
          <a:prstGeom prst="rect">
            <a:avLst/>
          </a:prstGeom>
          <a:noFill/>
        </p:spPr>
        <p:txBody>
          <a:bodyPr wrap="square" rtlCol="0">
            <a:spAutoFit/>
          </a:bodyPr>
          <a:lstStyle/>
          <a:p>
            <a:pPr algn="ctr"/>
            <a:r>
              <a:rPr lang="en-US" dirty="0" smtClean="0">
                <a:solidFill>
                  <a:srgbClr val="FF0000"/>
                </a:solidFill>
              </a:rPr>
              <a:t>previous</a:t>
            </a:r>
            <a:endParaRPr lang="en-US" dirty="0">
              <a:solidFill>
                <a:srgbClr val="FF0000"/>
              </a:solidFill>
            </a:endParaRPr>
          </a:p>
        </p:txBody>
      </p:sp>
      <p:sp>
        <p:nvSpPr>
          <p:cNvPr id="13" name="TextBox 12"/>
          <p:cNvSpPr txBox="1"/>
          <p:nvPr/>
        </p:nvSpPr>
        <p:spPr>
          <a:xfrm>
            <a:off x="6400800" y="6412468"/>
            <a:ext cx="1371600" cy="369332"/>
          </a:xfrm>
          <a:prstGeom prst="rect">
            <a:avLst/>
          </a:prstGeom>
          <a:noFill/>
        </p:spPr>
        <p:txBody>
          <a:bodyPr wrap="square" rtlCol="0">
            <a:spAutoFit/>
          </a:bodyPr>
          <a:lstStyle/>
          <a:p>
            <a:pPr algn="ctr"/>
            <a:r>
              <a:rPr lang="en-US" dirty="0" smtClean="0">
                <a:solidFill>
                  <a:srgbClr val="FF0000"/>
                </a:solidFill>
              </a:rPr>
              <a:t>??</a:t>
            </a:r>
            <a:endParaRPr lang="en-US" dirty="0">
              <a:solidFill>
                <a:srgbClr val="FF0000"/>
              </a:solidFill>
            </a:endParaRPr>
          </a:p>
        </p:txBody>
      </p:sp>
      <p:sp>
        <p:nvSpPr>
          <p:cNvPr id="14" name="&quot;No&quot; Symbol 13"/>
          <p:cNvSpPr/>
          <p:nvPr/>
        </p:nvSpPr>
        <p:spPr>
          <a:xfrm>
            <a:off x="7086600" y="1600200"/>
            <a:ext cx="1905000" cy="1828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020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810000" y="158475"/>
            <a:ext cx="1042416"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command</a:t>
            </a:r>
          </a:p>
        </p:txBody>
      </p:sp>
      <p:sp>
        <p:nvSpPr>
          <p:cNvPr id="82" name="Rectangle 81"/>
          <p:cNvSpPr/>
          <p:nvPr/>
        </p:nvSpPr>
        <p:spPr>
          <a:xfrm>
            <a:off x="3404616" y="762244"/>
            <a:ext cx="1853184" cy="3232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constructCommand</a:t>
            </a:r>
            <a:endParaRPr lang="en-US" sz="1400" dirty="0" smtClean="0">
              <a:solidFill>
                <a:schemeClr val="tx1"/>
              </a:solidFill>
            </a:endParaRPr>
          </a:p>
        </p:txBody>
      </p:sp>
      <p:sp>
        <p:nvSpPr>
          <p:cNvPr id="83" name="Rectangle 82"/>
          <p:cNvSpPr/>
          <p:nvPr/>
        </p:nvSpPr>
        <p:spPr>
          <a:xfrm>
            <a:off x="784098" y="1539641"/>
            <a:ext cx="1327404"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CONSTRUCT</a:t>
            </a:r>
          </a:p>
        </p:txBody>
      </p:sp>
      <p:sp>
        <p:nvSpPr>
          <p:cNvPr id="84" name="Rectangle 83"/>
          <p:cNvSpPr/>
          <p:nvPr/>
        </p:nvSpPr>
        <p:spPr>
          <a:xfrm>
            <a:off x="4441698" y="1555683"/>
            <a:ext cx="2496312"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constructibleAndProperties</a:t>
            </a:r>
            <a:endParaRPr lang="en-US" sz="1400" dirty="0" smtClean="0">
              <a:solidFill>
                <a:schemeClr val="tx1"/>
              </a:solidFill>
            </a:endParaRPr>
          </a:p>
        </p:txBody>
      </p:sp>
      <p:sp>
        <p:nvSpPr>
          <p:cNvPr id="85" name="Rectangle 84"/>
          <p:cNvSpPr/>
          <p:nvPr/>
        </p:nvSpPr>
        <p:spPr>
          <a:xfrm>
            <a:off x="4445510" y="2331721"/>
            <a:ext cx="2496312"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lineSegmentAndProperties</a:t>
            </a:r>
            <a:endParaRPr lang="en-US" sz="1400" dirty="0" smtClean="0">
              <a:solidFill>
                <a:schemeClr val="tx1"/>
              </a:solidFill>
            </a:endParaRPr>
          </a:p>
        </p:txBody>
      </p:sp>
      <p:sp>
        <p:nvSpPr>
          <p:cNvPr id="86" name="Rectangle 85"/>
          <p:cNvSpPr/>
          <p:nvPr/>
        </p:nvSpPr>
        <p:spPr>
          <a:xfrm>
            <a:off x="544830" y="3136633"/>
            <a:ext cx="1562100"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LINESEGMENT</a:t>
            </a:r>
          </a:p>
        </p:txBody>
      </p:sp>
      <p:sp>
        <p:nvSpPr>
          <p:cNvPr id="87" name="Rectangle 86"/>
          <p:cNvSpPr/>
          <p:nvPr/>
        </p:nvSpPr>
        <p:spPr>
          <a:xfrm>
            <a:off x="2917698" y="3092294"/>
            <a:ext cx="2496312"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addressLineSegment</a:t>
            </a:r>
            <a:endParaRPr lang="en-US" sz="1400" dirty="0" smtClean="0">
              <a:solidFill>
                <a:schemeClr val="tx1"/>
              </a:solidFill>
            </a:endParaRPr>
          </a:p>
        </p:txBody>
      </p:sp>
      <p:sp>
        <p:nvSpPr>
          <p:cNvPr id="88" name="Rectangle 87"/>
          <p:cNvSpPr/>
          <p:nvPr/>
        </p:nvSpPr>
        <p:spPr>
          <a:xfrm>
            <a:off x="5699400" y="3105150"/>
            <a:ext cx="2496312"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lineSegmentProperties</a:t>
            </a:r>
            <a:endParaRPr lang="en-US" sz="1400" dirty="0" smtClean="0">
              <a:solidFill>
                <a:schemeClr val="tx1"/>
              </a:solidFill>
            </a:endParaRPr>
          </a:p>
        </p:txBody>
      </p:sp>
      <p:sp>
        <p:nvSpPr>
          <p:cNvPr id="89" name="Rectangle 88"/>
          <p:cNvSpPr/>
          <p:nvPr/>
        </p:nvSpPr>
        <p:spPr>
          <a:xfrm>
            <a:off x="76200" y="3913873"/>
            <a:ext cx="938784"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t>
            </a:r>
          </a:p>
        </p:txBody>
      </p:sp>
      <p:sp>
        <p:nvSpPr>
          <p:cNvPr id="90" name="Rectangle 89"/>
          <p:cNvSpPr/>
          <p:nvPr/>
        </p:nvSpPr>
        <p:spPr>
          <a:xfrm>
            <a:off x="1466850" y="3925303"/>
            <a:ext cx="1222248"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‘segment’</a:t>
            </a:r>
          </a:p>
        </p:txBody>
      </p:sp>
      <p:sp>
        <p:nvSpPr>
          <p:cNvPr id="91" name="Rectangle 90"/>
          <p:cNvSpPr/>
          <p:nvPr/>
        </p:nvSpPr>
        <p:spPr>
          <a:xfrm>
            <a:off x="3712665" y="3720944"/>
            <a:ext cx="938784"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pointPair</a:t>
            </a:r>
            <a:endParaRPr lang="en-US" sz="1400" dirty="0" smtClean="0">
              <a:solidFill>
                <a:schemeClr val="tx1"/>
              </a:solidFill>
            </a:endParaRPr>
          </a:p>
        </p:txBody>
      </p:sp>
      <p:sp>
        <p:nvSpPr>
          <p:cNvPr id="92" name="Rectangle 91"/>
          <p:cNvSpPr/>
          <p:nvPr/>
        </p:nvSpPr>
        <p:spPr>
          <a:xfrm>
            <a:off x="3724095" y="4570574"/>
            <a:ext cx="938784"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AB</a:t>
            </a:r>
          </a:p>
        </p:txBody>
      </p:sp>
      <p:sp>
        <p:nvSpPr>
          <p:cNvPr id="93" name="Rectangle 92"/>
          <p:cNvSpPr/>
          <p:nvPr/>
        </p:nvSpPr>
        <p:spPr>
          <a:xfrm>
            <a:off x="5127498" y="3909060"/>
            <a:ext cx="938784"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LENGTH</a:t>
            </a:r>
          </a:p>
        </p:txBody>
      </p:sp>
      <p:sp>
        <p:nvSpPr>
          <p:cNvPr id="94" name="Rectangle 93"/>
          <p:cNvSpPr/>
          <p:nvPr/>
        </p:nvSpPr>
        <p:spPr>
          <a:xfrm>
            <a:off x="5127498" y="4522470"/>
            <a:ext cx="938784"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‘length’</a:t>
            </a:r>
          </a:p>
        </p:txBody>
      </p:sp>
      <p:sp>
        <p:nvSpPr>
          <p:cNvPr id="95" name="Rectangle 94"/>
          <p:cNvSpPr/>
          <p:nvPr/>
        </p:nvSpPr>
        <p:spPr>
          <a:xfrm>
            <a:off x="6575298" y="3869534"/>
            <a:ext cx="1409704"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addressLength</a:t>
            </a:r>
            <a:endParaRPr lang="en-US" sz="1400" dirty="0" smtClean="0">
              <a:solidFill>
                <a:schemeClr val="tx1"/>
              </a:solidFill>
            </a:endParaRPr>
          </a:p>
        </p:txBody>
      </p:sp>
      <p:sp>
        <p:nvSpPr>
          <p:cNvPr id="96" name="Rectangle 95"/>
          <p:cNvSpPr/>
          <p:nvPr/>
        </p:nvSpPr>
        <p:spPr>
          <a:xfrm>
            <a:off x="6530901" y="4482944"/>
            <a:ext cx="1492197"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addressLength1</a:t>
            </a:r>
          </a:p>
        </p:txBody>
      </p:sp>
      <p:sp>
        <p:nvSpPr>
          <p:cNvPr id="97" name="Rectangle 96"/>
          <p:cNvSpPr/>
          <p:nvPr/>
        </p:nvSpPr>
        <p:spPr>
          <a:xfrm>
            <a:off x="5813298" y="5168744"/>
            <a:ext cx="1310640"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7</a:t>
            </a:r>
          </a:p>
        </p:txBody>
      </p:sp>
      <p:sp>
        <p:nvSpPr>
          <p:cNvPr id="98" name="Rectangle 97"/>
          <p:cNvSpPr/>
          <p:nvPr/>
        </p:nvSpPr>
        <p:spPr>
          <a:xfrm>
            <a:off x="7714488" y="5180174"/>
            <a:ext cx="1310640"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‘cm’</a:t>
            </a:r>
          </a:p>
        </p:txBody>
      </p:sp>
      <p:cxnSp>
        <p:nvCxnSpPr>
          <p:cNvPr id="99" name="Straight Arrow Connector 98"/>
          <p:cNvCxnSpPr>
            <a:stCxn id="81" idx="2"/>
            <a:endCxn id="82" idx="0"/>
          </p:cNvCxnSpPr>
          <p:nvPr/>
        </p:nvCxnSpPr>
        <p:spPr>
          <a:xfrm>
            <a:off x="4331208" y="464701"/>
            <a:ext cx="0" cy="297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7" idx="2"/>
            <a:endCxn id="91" idx="0"/>
          </p:cNvCxnSpPr>
          <p:nvPr/>
        </p:nvCxnSpPr>
        <p:spPr>
          <a:xfrm>
            <a:off x="4165854" y="3398520"/>
            <a:ext cx="16203" cy="32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1" idx="2"/>
            <a:endCxn id="92" idx="0"/>
          </p:cNvCxnSpPr>
          <p:nvPr/>
        </p:nvCxnSpPr>
        <p:spPr>
          <a:xfrm>
            <a:off x="4182057" y="4027170"/>
            <a:ext cx="10160" cy="543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2"/>
            <a:endCxn id="96" idx="0"/>
          </p:cNvCxnSpPr>
          <p:nvPr/>
        </p:nvCxnSpPr>
        <p:spPr>
          <a:xfrm flipH="1">
            <a:off x="7277000" y="4175760"/>
            <a:ext cx="3150" cy="307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5695188" y="4271010"/>
            <a:ext cx="0" cy="241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82" idx="2"/>
            <a:endCxn id="83" idx="0"/>
          </p:cNvCxnSpPr>
          <p:nvPr/>
        </p:nvCxnSpPr>
        <p:spPr>
          <a:xfrm rot="5400000">
            <a:off x="2662425" y="-129142"/>
            <a:ext cx="454158" cy="28834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4" idx="2"/>
            <a:endCxn id="85" idx="0"/>
          </p:cNvCxnSpPr>
          <p:nvPr/>
        </p:nvCxnSpPr>
        <p:spPr>
          <a:xfrm>
            <a:off x="5689854" y="1861909"/>
            <a:ext cx="3388" cy="46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85" idx="2"/>
            <a:endCxn id="86" idx="0"/>
          </p:cNvCxnSpPr>
          <p:nvPr/>
        </p:nvCxnSpPr>
        <p:spPr>
          <a:xfrm rot="5400000">
            <a:off x="3260430" y="703397"/>
            <a:ext cx="498686" cy="4367786"/>
          </a:xfrm>
          <a:prstGeom prst="bentConnector3">
            <a:avLst>
              <a:gd name="adj1" fmla="val 480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5" idx="2"/>
            <a:endCxn id="87" idx="0"/>
          </p:cNvCxnSpPr>
          <p:nvPr/>
        </p:nvCxnSpPr>
        <p:spPr>
          <a:xfrm rot="5400000">
            <a:off x="4702587" y="2101214"/>
            <a:ext cx="454347" cy="15278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86" idx="2"/>
            <a:endCxn id="89" idx="0"/>
          </p:cNvCxnSpPr>
          <p:nvPr/>
        </p:nvCxnSpPr>
        <p:spPr>
          <a:xfrm rot="5400000">
            <a:off x="700229" y="3288222"/>
            <a:ext cx="471014" cy="780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86" idx="2"/>
            <a:endCxn id="90" idx="0"/>
          </p:cNvCxnSpPr>
          <p:nvPr/>
        </p:nvCxnSpPr>
        <p:spPr>
          <a:xfrm rot="16200000" flipH="1">
            <a:off x="1460705" y="3308034"/>
            <a:ext cx="482444" cy="75209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88" idx="2"/>
            <a:endCxn id="95" idx="0"/>
          </p:cNvCxnSpPr>
          <p:nvPr/>
        </p:nvCxnSpPr>
        <p:spPr>
          <a:xfrm rot="16200000" flipH="1">
            <a:off x="6884774" y="3474158"/>
            <a:ext cx="458158" cy="33259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96" idx="2"/>
            <a:endCxn id="97" idx="0"/>
          </p:cNvCxnSpPr>
          <p:nvPr/>
        </p:nvCxnSpPr>
        <p:spPr>
          <a:xfrm rot="5400000">
            <a:off x="6683022" y="4574766"/>
            <a:ext cx="379574" cy="8083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p:cNvCxnSpPr>
            <a:stCxn id="96" idx="2"/>
            <a:endCxn id="98" idx="0"/>
          </p:cNvCxnSpPr>
          <p:nvPr/>
        </p:nvCxnSpPr>
        <p:spPr>
          <a:xfrm rot="16200000" flipH="1">
            <a:off x="7627902" y="4438268"/>
            <a:ext cx="391004" cy="10928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911036" y="2191471"/>
            <a:ext cx="1092262" cy="3062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‘construct’</a:t>
            </a:r>
          </a:p>
        </p:txBody>
      </p:sp>
      <p:cxnSp>
        <p:nvCxnSpPr>
          <p:cNvPr id="116" name="Straight Arrow Connector 115"/>
          <p:cNvCxnSpPr>
            <a:stCxn id="83" idx="2"/>
            <a:endCxn id="115" idx="0"/>
          </p:cNvCxnSpPr>
          <p:nvPr/>
        </p:nvCxnSpPr>
        <p:spPr>
          <a:xfrm>
            <a:off x="1447800" y="1845867"/>
            <a:ext cx="9367" cy="345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88" idx="2"/>
            <a:endCxn id="93" idx="0"/>
          </p:cNvCxnSpPr>
          <p:nvPr/>
        </p:nvCxnSpPr>
        <p:spPr>
          <a:xfrm rot="5400000">
            <a:off x="6051030" y="2957236"/>
            <a:ext cx="442386" cy="135066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82" idx="2"/>
            <a:endCxn id="84" idx="0"/>
          </p:cNvCxnSpPr>
          <p:nvPr/>
        </p:nvCxnSpPr>
        <p:spPr>
          <a:xfrm rot="16200000" flipH="1">
            <a:off x="4775431" y="641260"/>
            <a:ext cx="470200" cy="13586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85" idx="2"/>
            <a:endCxn id="88" idx="0"/>
          </p:cNvCxnSpPr>
          <p:nvPr/>
        </p:nvCxnSpPr>
        <p:spPr>
          <a:xfrm rot="16200000" flipH="1">
            <a:off x="6087010" y="2244603"/>
            <a:ext cx="467203" cy="1253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304800" y="5168744"/>
            <a:ext cx="2159630" cy="369332"/>
          </a:xfrm>
          <a:prstGeom prst="rect">
            <a:avLst/>
          </a:prstGeom>
          <a:noFill/>
        </p:spPr>
        <p:txBody>
          <a:bodyPr wrap="none" rtlCol="0">
            <a:spAutoFit/>
          </a:bodyPr>
          <a:lstStyle/>
          <a:p>
            <a:r>
              <a:rPr lang="en-US" dirty="0" smtClean="0"/>
              <a:t>Sample Parse Tree</a:t>
            </a:r>
          </a:p>
        </p:txBody>
      </p:sp>
    </p:spTree>
    <p:extLst>
      <p:ext uri="{BB962C8B-B14F-4D97-AF65-F5344CB8AC3E}">
        <p14:creationId xmlns:p14="http://schemas.microsoft.com/office/powerpoint/2010/main" val="2134816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Context to Handle Anaphora</a:t>
            </a:r>
            <a:endParaRPr lang="en-US"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dirty="0" smtClean="0">
                <a:solidFill>
                  <a:schemeClr val="accent5">
                    <a:lumMod val="50000"/>
                  </a:schemeClr>
                </a:solidFill>
                <a:latin typeface="Trebuchet MS" pitchFamily="34" charset="0"/>
              </a:rPr>
              <a:t>An </a:t>
            </a:r>
            <a:r>
              <a:rPr lang="en-US" dirty="0">
                <a:solidFill>
                  <a:schemeClr val="accent5">
                    <a:lumMod val="50000"/>
                  </a:schemeClr>
                </a:solidFill>
                <a:latin typeface="Trebuchet MS" pitchFamily="34" charset="0"/>
              </a:rPr>
              <a:t>anaphora is a word or phrase which points back to a previously referred linguistic or semantic object. Thus the anaphora and its antecedent both </a:t>
            </a:r>
            <a:r>
              <a:rPr lang="en-US" dirty="0" err="1">
                <a:solidFill>
                  <a:schemeClr val="accent5">
                    <a:lumMod val="50000"/>
                  </a:schemeClr>
                </a:solidFill>
                <a:latin typeface="Trebuchet MS" pitchFamily="34" charset="0"/>
              </a:rPr>
              <a:t>corefer</a:t>
            </a:r>
            <a:r>
              <a:rPr lang="en-US" dirty="0">
                <a:solidFill>
                  <a:schemeClr val="accent5">
                    <a:lumMod val="50000"/>
                  </a:schemeClr>
                </a:solidFill>
                <a:latin typeface="Trebuchet MS" pitchFamily="34" charset="0"/>
              </a:rPr>
              <a:t> to the same referent.</a:t>
            </a:r>
          </a:p>
          <a:p>
            <a:r>
              <a:rPr lang="en-US" dirty="0">
                <a:solidFill>
                  <a:schemeClr val="accent5">
                    <a:lumMod val="50000"/>
                  </a:schemeClr>
                </a:solidFill>
                <a:latin typeface="Trebuchet MS" pitchFamily="34" charset="0"/>
              </a:rPr>
              <a:t>The semantics analyzer uses the context (a list of objects which were plotted in the previous construction steps) to resolve the anaphora. For example, consider the sentence “Mark a point M on it”. Here “it” would refer to the most recently plotted </a:t>
            </a:r>
            <a:r>
              <a:rPr lang="en-US" dirty="0" err="1">
                <a:solidFill>
                  <a:schemeClr val="accent5">
                    <a:lumMod val="50000"/>
                  </a:schemeClr>
                </a:solidFill>
                <a:latin typeface="Trebuchet MS" pitchFamily="34" charset="0"/>
              </a:rPr>
              <a:t>markable</a:t>
            </a:r>
            <a:r>
              <a:rPr lang="en-US" dirty="0">
                <a:solidFill>
                  <a:schemeClr val="accent5">
                    <a:lumMod val="50000"/>
                  </a:schemeClr>
                </a:solidFill>
                <a:latin typeface="Trebuchet MS" pitchFamily="34" charset="0"/>
              </a:rPr>
              <a:t> object (objects on which a point can be marked e.g. lines, line segments, arcs, circles etc.). We fetch such </a:t>
            </a:r>
            <a:r>
              <a:rPr lang="en-US" dirty="0" err="1">
                <a:solidFill>
                  <a:schemeClr val="accent5">
                    <a:lumMod val="50000"/>
                  </a:schemeClr>
                </a:solidFill>
                <a:latin typeface="Trebuchet MS" pitchFamily="34" charset="0"/>
              </a:rPr>
              <a:t>markable</a:t>
            </a:r>
            <a:r>
              <a:rPr lang="en-US" dirty="0">
                <a:solidFill>
                  <a:schemeClr val="accent5">
                    <a:lumMod val="50000"/>
                  </a:schemeClr>
                </a:solidFill>
                <a:latin typeface="Trebuchet MS" pitchFamily="34" charset="0"/>
              </a:rPr>
              <a:t> object from the context to resolve the anaphora.</a:t>
            </a:r>
          </a:p>
          <a:p>
            <a:endParaRPr lang="en-US" dirty="0"/>
          </a:p>
        </p:txBody>
      </p:sp>
    </p:spTree>
    <p:extLst>
      <p:ext uri="{BB962C8B-B14F-4D97-AF65-F5344CB8AC3E}">
        <p14:creationId xmlns:p14="http://schemas.microsoft.com/office/powerpoint/2010/main" val="939890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t>To design and implement an interpreter for geometric construction sentences that</a:t>
            </a:r>
          </a:p>
          <a:p>
            <a:pPr marL="457200" indent="-457200">
              <a:buFont typeface="Arial" panose="020B0604020202020204" pitchFamily="34" charset="0"/>
              <a:buChar char="•"/>
            </a:pPr>
            <a:r>
              <a:rPr lang="en-US" dirty="0"/>
              <a:t>Is language-independent (works for English, Hindi at present)</a:t>
            </a:r>
          </a:p>
          <a:p>
            <a:pPr marL="457200" indent="-457200">
              <a:buFont typeface="Arial" panose="020B0604020202020204" pitchFamily="34" charset="0"/>
              <a:buChar char="•"/>
            </a:pPr>
            <a:r>
              <a:rPr lang="en-US" dirty="0"/>
              <a:t>Receives steps for a geometric construction as input e.g. "Draw a line segment AB of length 4 cm", "</a:t>
            </a:r>
            <a:r>
              <a:rPr lang="hi-IN" dirty="0"/>
              <a:t>केंद्र </a:t>
            </a:r>
            <a:r>
              <a:rPr lang="en-US" dirty="0"/>
              <a:t>B </a:t>
            </a:r>
            <a:r>
              <a:rPr lang="hi-IN" dirty="0"/>
              <a:t>और त्रिज्या 5 </a:t>
            </a:r>
            <a:r>
              <a:rPr lang="en-US" dirty="0"/>
              <a:t>cm </a:t>
            </a:r>
            <a:r>
              <a:rPr lang="hi-IN" dirty="0"/>
              <a:t>लेकर एक चाप खींचिए जो पहले खींची चाप को </a:t>
            </a:r>
            <a:r>
              <a:rPr lang="en-US" dirty="0"/>
              <a:t>C </a:t>
            </a:r>
            <a:r>
              <a:rPr lang="hi-IN" dirty="0"/>
              <a:t>पर काटता हो</a:t>
            </a:r>
            <a:r>
              <a:rPr lang="en-US" dirty="0"/>
              <a:t>" </a:t>
            </a:r>
            <a:r>
              <a:rPr lang="en-US" dirty="0" err="1"/>
              <a:t>etc</a:t>
            </a:r>
            <a:endParaRPr lang="en-US" dirty="0"/>
          </a:p>
          <a:p>
            <a:pPr marL="457200" indent="-457200">
              <a:buFont typeface="Arial" panose="020B0604020202020204" pitchFamily="34" charset="0"/>
              <a:buChar char="•"/>
            </a:pPr>
            <a:r>
              <a:rPr lang="en-US" dirty="0"/>
              <a:t>Handles </a:t>
            </a:r>
            <a:r>
              <a:rPr lang="en-US" dirty="0" err="1"/>
              <a:t>anaphoras</a:t>
            </a:r>
            <a:r>
              <a:rPr lang="en-US" dirty="0"/>
              <a:t> using the task context</a:t>
            </a:r>
          </a:p>
          <a:p>
            <a:pPr marL="457200" indent="-457200">
              <a:buFont typeface="Arial" panose="020B0604020202020204" pitchFamily="34" charset="0"/>
              <a:buChar char="•"/>
            </a:pPr>
            <a:r>
              <a:rPr lang="en-US" dirty="0"/>
              <a:t>Outputs the geometric figure obtained on executing the given sequence of steps</a:t>
            </a:r>
          </a:p>
          <a:p>
            <a:endParaRPr lang="en-US" dirty="0"/>
          </a:p>
        </p:txBody>
      </p:sp>
    </p:spTree>
    <p:extLst>
      <p:ext uri="{BB962C8B-B14F-4D97-AF65-F5344CB8AC3E}">
        <p14:creationId xmlns:p14="http://schemas.microsoft.com/office/powerpoint/2010/main" val="463997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5791200" cy="1371600"/>
          </a:xfrm>
        </p:spPr>
        <p:txBody>
          <a:bodyPr>
            <a:normAutofit/>
          </a:bodyPr>
          <a:lstStyle/>
          <a:p>
            <a:r>
              <a:rPr lang="en-US" dirty="0" smtClean="0"/>
              <a:t>difficulties</a:t>
            </a:r>
            <a:endParaRPr lang="en-US" dirty="0"/>
          </a:p>
        </p:txBody>
      </p:sp>
      <p:sp>
        <p:nvSpPr>
          <p:cNvPr id="3" name="Content Placeholder 2"/>
          <p:cNvSpPr>
            <a:spLocks noGrp="1"/>
          </p:cNvSpPr>
          <p:nvPr>
            <p:ph idx="1"/>
          </p:nvPr>
        </p:nvSpPr>
        <p:spPr>
          <a:xfrm>
            <a:off x="304800" y="1066800"/>
            <a:ext cx="8382000" cy="3048000"/>
          </a:xfrm>
        </p:spPr>
        <p:txBody>
          <a:bodyPr>
            <a:noAutofit/>
          </a:bodyPr>
          <a:lstStyle/>
          <a:p>
            <a:pPr marL="342900" indent="-342900">
              <a:buFont typeface="Arial" pitchFamily="34" charset="0"/>
              <a:buChar char="•"/>
            </a:pPr>
            <a:r>
              <a:rPr lang="en-US" sz="2400" dirty="0" err="1" smtClean="0"/>
              <a:t>Anaphoras</a:t>
            </a:r>
            <a:endParaRPr lang="en-US" sz="2400" b="0" dirty="0" smtClean="0"/>
          </a:p>
          <a:p>
            <a:pPr algn="ctr"/>
            <a:r>
              <a:rPr lang="en-US" sz="2400" b="0" dirty="0" smtClean="0"/>
              <a:t>“</a:t>
            </a:r>
            <a:r>
              <a:rPr lang="hi-IN" sz="2400" b="0" dirty="0"/>
              <a:t>एक सुविधाजनक त्रिज्या लेकर पिछले चरण वाले </a:t>
            </a:r>
            <a:r>
              <a:rPr lang="hi-IN" sz="2400" b="0" dirty="0" smtClean="0"/>
              <a:t>चाप </a:t>
            </a:r>
            <a:r>
              <a:rPr lang="hi-IN" sz="2400" b="0" dirty="0"/>
              <a:t>को </a:t>
            </a:r>
            <a:r>
              <a:rPr lang="hi-IN" sz="2400" b="0" dirty="0" smtClean="0"/>
              <a:t>बिंदु </a:t>
            </a:r>
            <a:r>
              <a:rPr lang="en-US" sz="2400" b="0" dirty="0"/>
              <a:t>A </a:t>
            </a:r>
            <a:r>
              <a:rPr lang="hi-IN" sz="2400" b="0" dirty="0"/>
              <a:t>पर </a:t>
            </a:r>
            <a:r>
              <a:rPr lang="hi-IN" sz="2400" b="0" dirty="0" smtClean="0"/>
              <a:t>काटें</a:t>
            </a:r>
            <a:r>
              <a:rPr lang="en-US" sz="2400" b="0" dirty="0" smtClean="0"/>
              <a:t>”</a:t>
            </a:r>
          </a:p>
          <a:p>
            <a:pPr marL="342900" indent="-342900">
              <a:buFont typeface="Arial" pitchFamily="34" charset="0"/>
              <a:buChar char="•"/>
            </a:pPr>
            <a:r>
              <a:rPr lang="en-US" sz="2400" dirty="0" smtClean="0"/>
              <a:t>Underspecified Parameters</a:t>
            </a:r>
          </a:p>
          <a:p>
            <a:pPr algn="ctr"/>
            <a:r>
              <a:rPr lang="en-US" sz="2400" b="0" dirty="0" smtClean="0"/>
              <a:t>“With </a:t>
            </a:r>
            <a:r>
              <a:rPr lang="en-US" sz="2400" b="0" dirty="0"/>
              <a:t>A and B as centers and a suitable </a:t>
            </a:r>
            <a:r>
              <a:rPr lang="en-US" sz="2400" b="0" dirty="0" smtClean="0"/>
              <a:t>radius</a:t>
            </a:r>
            <a:r>
              <a:rPr lang="en-US" sz="2400" b="0" dirty="0"/>
              <a:t>, draw two </a:t>
            </a:r>
            <a:r>
              <a:rPr lang="en-US" sz="2400" b="0" dirty="0" smtClean="0"/>
              <a:t>arcs intersecting each other </a:t>
            </a:r>
            <a:r>
              <a:rPr lang="en-US" sz="2400" b="0" dirty="0"/>
              <a:t>at point </a:t>
            </a:r>
            <a:r>
              <a:rPr lang="en-US" sz="2400" b="0" dirty="0" smtClean="0"/>
              <a:t>C”</a:t>
            </a:r>
          </a:p>
          <a:p>
            <a:pPr marL="457200" indent="-457200">
              <a:buFont typeface="Arial" panose="020B0604020202020204" pitchFamily="34" charset="0"/>
              <a:buChar char="•"/>
            </a:pPr>
            <a:r>
              <a:rPr lang="en-US" sz="2400" dirty="0"/>
              <a:t>Probabilistic </a:t>
            </a:r>
            <a:r>
              <a:rPr lang="en-US" sz="2400" dirty="0" smtClean="0"/>
              <a:t>Mapping</a:t>
            </a:r>
          </a:p>
          <a:p>
            <a:r>
              <a:rPr lang="en-US" sz="2400" dirty="0"/>
              <a:t>	</a:t>
            </a:r>
            <a:endParaRPr lang="en-US" sz="3600" dirty="0" smtClean="0"/>
          </a:p>
        </p:txBody>
      </p:sp>
      <p:graphicFrame>
        <p:nvGraphicFramePr>
          <p:cNvPr id="4" name="Table 3"/>
          <p:cNvGraphicFramePr>
            <a:graphicFrameLocks noGrp="1"/>
          </p:cNvGraphicFramePr>
          <p:nvPr>
            <p:extLst>
              <p:ext uri="{D42A27DB-BD31-4B8C-83A1-F6EECF244321}">
                <p14:modId xmlns:p14="http://schemas.microsoft.com/office/powerpoint/2010/main" val="2786652128"/>
              </p:ext>
            </p:extLst>
          </p:nvPr>
        </p:nvGraphicFramePr>
        <p:xfrm>
          <a:off x="381000" y="4724400"/>
          <a:ext cx="8382000" cy="1874519"/>
        </p:xfrm>
        <a:graphic>
          <a:graphicData uri="http://schemas.openxmlformats.org/drawingml/2006/table">
            <a:tbl>
              <a:tblPr firstRow="1" bandRow="1">
                <a:tableStyleId>{5C22544A-7EE6-4342-B048-85BDC9FD1C3A}</a:tableStyleId>
              </a:tblPr>
              <a:tblGrid>
                <a:gridCol w="6477000"/>
                <a:gridCol w="1905000"/>
              </a:tblGrid>
              <a:tr h="335387">
                <a:tc>
                  <a:txBody>
                    <a:bodyPr/>
                    <a:lstStyle/>
                    <a:p>
                      <a:r>
                        <a:rPr lang="en-US" dirty="0" smtClean="0"/>
                        <a:t>Mapped</a:t>
                      </a:r>
                      <a:r>
                        <a:rPr lang="en-US" baseline="0" dirty="0" smtClean="0"/>
                        <a:t> </a:t>
                      </a:r>
                      <a:r>
                        <a:rPr lang="en-US" baseline="0" dirty="0" err="1" smtClean="0"/>
                        <a:t>metalanguage</a:t>
                      </a:r>
                      <a:r>
                        <a:rPr lang="en-US" baseline="0" dirty="0" smtClean="0"/>
                        <a:t> sentence</a:t>
                      </a:r>
                      <a:endParaRPr lang="en-US" dirty="0"/>
                    </a:p>
                  </a:txBody>
                  <a:tcPr/>
                </a:tc>
                <a:tc>
                  <a:txBody>
                    <a:bodyPr/>
                    <a:lstStyle/>
                    <a:p>
                      <a:r>
                        <a:rPr lang="en-US" dirty="0" smtClean="0"/>
                        <a:t>Probability</a:t>
                      </a:r>
                      <a:endParaRPr lang="en-US" dirty="0"/>
                    </a:p>
                  </a:txBody>
                  <a:tcPr/>
                </a:tc>
              </a:tr>
              <a:tr h="335387">
                <a:tc>
                  <a:txBody>
                    <a:bodyPr/>
                    <a:lstStyle/>
                    <a:p>
                      <a:r>
                        <a:rPr lang="en-US" dirty="0" smtClean="0"/>
                        <a:t>Construct AB any length 7.8 cm</a:t>
                      </a:r>
                      <a:endParaRPr lang="en-US" dirty="0"/>
                    </a:p>
                  </a:txBody>
                  <a:tcPr/>
                </a:tc>
                <a:tc>
                  <a:txBody>
                    <a:bodyPr/>
                    <a:lstStyle/>
                    <a:p>
                      <a:r>
                        <a:rPr lang="en-US" dirty="0" smtClean="0"/>
                        <a:t>0.71683</a:t>
                      </a:r>
                      <a:endParaRPr lang="en-US" dirty="0"/>
                    </a:p>
                  </a:txBody>
                  <a:tcPr/>
                </a:tc>
              </a:tr>
              <a:tr h="411479">
                <a:tc>
                  <a:txBody>
                    <a:bodyPr/>
                    <a:lstStyle/>
                    <a:p>
                      <a:r>
                        <a:rPr lang="en-US" dirty="0" smtClean="0"/>
                        <a:t>Construct AB </a:t>
                      </a:r>
                      <a:r>
                        <a:rPr lang="en-US" dirty="0" err="1" smtClean="0"/>
                        <a:t>lineSegment</a:t>
                      </a:r>
                      <a:r>
                        <a:rPr lang="en-US" dirty="0" smtClean="0"/>
                        <a:t> length 7.8 cm</a:t>
                      </a:r>
                      <a:endParaRPr lang="en-US" dirty="0"/>
                    </a:p>
                  </a:txBody>
                  <a:tcPr/>
                </a:tc>
                <a:tc>
                  <a:txBody>
                    <a:bodyPr/>
                    <a:lstStyle/>
                    <a:p>
                      <a:r>
                        <a:rPr lang="en-US" dirty="0" smtClean="0"/>
                        <a:t>0.21081</a:t>
                      </a:r>
                      <a:endParaRPr lang="en-US" dirty="0"/>
                    </a:p>
                  </a:txBody>
                  <a:tcPr/>
                </a:tc>
              </a:tr>
              <a:tr h="335387">
                <a:tc>
                  <a:txBody>
                    <a:bodyPr/>
                    <a:lstStyle/>
                    <a:p>
                      <a:r>
                        <a:rPr lang="en-US" dirty="0" smtClean="0"/>
                        <a:t>Construct AB angle length 7.8 cm</a:t>
                      </a:r>
                      <a:endParaRPr lang="en-US" dirty="0"/>
                    </a:p>
                  </a:txBody>
                  <a:tcPr/>
                </a:tc>
                <a:tc>
                  <a:txBody>
                    <a:bodyPr/>
                    <a:lstStyle/>
                    <a:p>
                      <a:r>
                        <a:rPr lang="en-US" dirty="0" smtClean="0"/>
                        <a:t>0.07232</a:t>
                      </a:r>
                      <a:endParaRPr lang="en-US" dirty="0"/>
                    </a:p>
                  </a:txBody>
                  <a:tcPr/>
                </a:tc>
              </a:tr>
              <a:tr h="335387">
                <a:tc>
                  <a:txBody>
                    <a:bodyPr/>
                    <a:lstStyle/>
                    <a:p>
                      <a:r>
                        <a:rPr lang="en-US" dirty="0" smtClean="0"/>
                        <a:t>Construct AB center length 7.8 cm</a:t>
                      </a:r>
                      <a:endParaRPr lang="en-US" dirty="0"/>
                    </a:p>
                  </a:txBody>
                  <a:tcPr/>
                </a:tc>
                <a:tc>
                  <a:txBody>
                    <a:bodyPr/>
                    <a:lstStyle/>
                    <a:p>
                      <a:r>
                        <a:rPr lang="en-US" dirty="0" smtClean="0"/>
                        <a:t>1.90645e-06</a:t>
                      </a:r>
                      <a:endParaRPr lang="en-US" dirty="0"/>
                    </a:p>
                  </a:txBody>
                  <a:tcPr/>
                </a:tc>
              </a:tr>
            </a:tbl>
          </a:graphicData>
        </a:graphic>
      </p:graphicFrame>
    </p:spTree>
    <p:extLst>
      <p:ext uri="{BB962C8B-B14F-4D97-AF65-F5344CB8AC3E}">
        <p14:creationId xmlns:p14="http://schemas.microsoft.com/office/powerpoint/2010/main" val="2367794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53400" cy="1371600"/>
          </a:xfrm>
        </p:spPr>
        <p:txBody>
          <a:bodyPr>
            <a:normAutofit/>
          </a:bodyPr>
          <a:lstStyle/>
          <a:p>
            <a:r>
              <a:rPr lang="en-US" dirty="0" smtClean="0"/>
              <a:t>Characteristic features</a:t>
            </a:r>
            <a:endParaRPr lang="en-US" dirty="0"/>
          </a:p>
        </p:txBody>
      </p:sp>
      <p:sp>
        <p:nvSpPr>
          <p:cNvPr id="3" name="Content Placeholder 2"/>
          <p:cNvSpPr>
            <a:spLocks noGrp="1"/>
          </p:cNvSpPr>
          <p:nvPr>
            <p:ph idx="1"/>
          </p:nvPr>
        </p:nvSpPr>
        <p:spPr>
          <a:xfrm>
            <a:off x="533400" y="2019300"/>
            <a:ext cx="7620000" cy="2819400"/>
          </a:xfrm>
        </p:spPr>
        <p:txBody>
          <a:bodyPr>
            <a:normAutofit lnSpcReduction="10000"/>
          </a:bodyPr>
          <a:lstStyle/>
          <a:p>
            <a:pPr marL="342900" indent="-342900">
              <a:buFont typeface="Arial" pitchFamily="34" charset="0"/>
              <a:buChar char="•"/>
            </a:pPr>
            <a:r>
              <a:rPr lang="en-US" sz="2800" dirty="0"/>
              <a:t>Scalable to any number of input </a:t>
            </a:r>
            <a:r>
              <a:rPr lang="en-US" sz="2800" dirty="0" smtClean="0"/>
              <a:t>languages</a:t>
            </a:r>
          </a:p>
          <a:p>
            <a:pPr marL="342900" indent="-342900">
              <a:buFont typeface="Arial" pitchFamily="34" charset="0"/>
              <a:buChar char="•"/>
            </a:pPr>
            <a:r>
              <a:rPr lang="en-US" sz="2800" dirty="0" smtClean="0"/>
              <a:t>Uses an intermediate </a:t>
            </a:r>
            <a:r>
              <a:rPr lang="en-US" sz="2800" dirty="0" err="1" smtClean="0"/>
              <a:t>metalanguage</a:t>
            </a:r>
            <a:r>
              <a:rPr lang="en-US" sz="2800" dirty="0" smtClean="0"/>
              <a:t> to express intended construction steps</a:t>
            </a:r>
          </a:p>
          <a:p>
            <a:pPr marL="342900" indent="-342900">
              <a:buFont typeface="Arial" pitchFamily="34" charset="0"/>
              <a:buChar char="•"/>
            </a:pPr>
            <a:r>
              <a:rPr lang="en-US" sz="2800" dirty="0" smtClean="0"/>
              <a:t>Assumes availability of corpus corresponding to each input language</a:t>
            </a:r>
          </a:p>
          <a:p>
            <a:endParaRPr lang="en-US" sz="2800" dirty="0" smtClean="0"/>
          </a:p>
          <a:p>
            <a:pPr marL="342900" indent="-342900">
              <a:buFont typeface="Arial" pitchFamily="34" charset="0"/>
              <a:buChar char="•"/>
            </a:pPr>
            <a:endParaRPr lang="en-US" sz="2800" dirty="0" smtClean="0"/>
          </a:p>
        </p:txBody>
      </p:sp>
    </p:spTree>
    <p:extLst>
      <p:ext uri="{BB962C8B-B14F-4D97-AF65-F5344CB8AC3E}">
        <p14:creationId xmlns:p14="http://schemas.microsoft.com/office/powerpoint/2010/main" val="474269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8568690" cy="1371600"/>
          </a:xfrm>
        </p:spPr>
        <p:txBody>
          <a:bodyPr>
            <a:normAutofit/>
          </a:bodyPr>
          <a:lstStyle/>
          <a:p>
            <a:r>
              <a:rPr lang="en-US" dirty="0" smtClean="0"/>
              <a:t>Important Assumption</a:t>
            </a:r>
            <a:endParaRPr lang="en-US" dirty="0"/>
          </a:p>
        </p:txBody>
      </p:sp>
      <p:sp>
        <p:nvSpPr>
          <p:cNvPr id="10" name="TextBox 9"/>
          <p:cNvSpPr txBox="1"/>
          <p:nvPr/>
        </p:nvSpPr>
        <p:spPr>
          <a:xfrm>
            <a:off x="300990" y="3013501"/>
            <a:ext cx="8553450" cy="830997"/>
          </a:xfrm>
          <a:prstGeom prst="rect">
            <a:avLst/>
          </a:prstGeom>
          <a:noFill/>
        </p:spPr>
        <p:txBody>
          <a:bodyPr wrap="square" rtlCol="0">
            <a:spAutoFit/>
          </a:bodyPr>
          <a:lstStyle/>
          <a:p>
            <a:pPr algn="ctr"/>
            <a:r>
              <a:rPr lang="en-US" sz="2400" b="1" dirty="0" smtClean="0">
                <a:solidFill>
                  <a:srgbClr val="FF0000"/>
                </a:solidFill>
              </a:rPr>
              <a:t>Parameter names and their values are close to </a:t>
            </a:r>
            <a:r>
              <a:rPr lang="en-US" sz="2400" b="1" dirty="0" err="1" smtClean="0">
                <a:solidFill>
                  <a:srgbClr val="FF0000"/>
                </a:solidFill>
              </a:rPr>
              <a:t>eachother</a:t>
            </a:r>
            <a:r>
              <a:rPr lang="en-US" sz="2400" b="1" dirty="0" smtClean="0">
                <a:solidFill>
                  <a:srgbClr val="FF0000"/>
                </a:solidFill>
              </a:rPr>
              <a:t> in the </a:t>
            </a:r>
            <a:r>
              <a:rPr lang="en-US" sz="2400" b="1" dirty="0" err="1" smtClean="0">
                <a:solidFill>
                  <a:srgbClr val="FF0000"/>
                </a:solidFill>
              </a:rPr>
              <a:t>metalanguage</a:t>
            </a:r>
            <a:r>
              <a:rPr lang="en-US" sz="2400" b="1" dirty="0" smtClean="0">
                <a:solidFill>
                  <a:srgbClr val="FF0000"/>
                </a:solidFill>
              </a:rPr>
              <a:t> translation.</a:t>
            </a:r>
          </a:p>
        </p:txBody>
      </p:sp>
    </p:spTree>
    <p:extLst>
      <p:ext uri="{BB962C8B-B14F-4D97-AF65-F5344CB8AC3E}">
        <p14:creationId xmlns:p14="http://schemas.microsoft.com/office/powerpoint/2010/main" val="1386316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5791200" cy="1371600"/>
          </a:xfrm>
        </p:spPr>
        <p:txBody>
          <a:bodyPr/>
          <a:lstStyle/>
          <a:p>
            <a:r>
              <a:rPr lang="en-US" dirty="0" smtClean="0"/>
              <a:t>references</a:t>
            </a:r>
            <a:endParaRPr lang="en-US" dirty="0"/>
          </a:p>
        </p:txBody>
      </p:sp>
      <p:sp>
        <p:nvSpPr>
          <p:cNvPr id="3" name="Content Placeholder 2"/>
          <p:cNvSpPr>
            <a:spLocks noGrp="1"/>
          </p:cNvSpPr>
          <p:nvPr>
            <p:ph idx="1"/>
          </p:nvPr>
        </p:nvSpPr>
        <p:spPr>
          <a:xfrm>
            <a:off x="304800" y="762000"/>
            <a:ext cx="8458200" cy="5867400"/>
          </a:xfrm>
        </p:spPr>
        <p:txBody>
          <a:bodyPr>
            <a:normAutofit fontScale="92500" lnSpcReduction="10000"/>
          </a:bodyPr>
          <a:lstStyle/>
          <a:p>
            <a:r>
              <a:rPr lang="en-US" b="0" dirty="0" smtClean="0"/>
              <a:t>[1] </a:t>
            </a:r>
            <a:r>
              <a:rPr lang="en-US" b="0" dirty="0" err="1" smtClean="0"/>
              <a:t>Umair</a:t>
            </a:r>
            <a:r>
              <a:rPr lang="en-US" b="0" dirty="0" smtClean="0"/>
              <a:t> </a:t>
            </a:r>
            <a:r>
              <a:rPr lang="en-US" b="0" dirty="0"/>
              <a:t>Z Ahmed, </a:t>
            </a:r>
            <a:r>
              <a:rPr lang="en-US" b="0" dirty="0" err="1"/>
              <a:t>Arpit</a:t>
            </a:r>
            <a:r>
              <a:rPr lang="en-US" b="0" dirty="0"/>
              <a:t> Kumar, </a:t>
            </a:r>
            <a:r>
              <a:rPr lang="en-US" b="0" dirty="0" err="1"/>
              <a:t>Monojit</a:t>
            </a:r>
            <a:r>
              <a:rPr lang="en-US" b="0" dirty="0"/>
              <a:t> Choudhury, and </a:t>
            </a:r>
            <a:r>
              <a:rPr lang="en-US" b="0" dirty="0" err="1"/>
              <a:t>Kalika</a:t>
            </a:r>
            <a:r>
              <a:rPr lang="en-US" b="0" dirty="0"/>
              <a:t> Bali. Can </a:t>
            </a:r>
            <a:r>
              <a:rPr lang="en-US" b="0" dirty="0" smtClean="0"/>
              <a:t>modern statistical </a:t>
            </a:r>
            <a:r>
              <a:rPr lang="en-US" b="0" dirty="0"/>
              <a:t>parsers lead to better natural language understanding for education? </a:t>
            </a:r>
            <a:r>
              <a:rPr lang="en-US" b="0" dirty="0" smtClean="0"/>
              <a:t>In Computational </a:t>
            </a:r>
            <a:r>
              <a:rPr lang="en-US" b="0" dirty="0"/>
              <a:t>Linguistics and Intelligent Text Processing, pages 415427. </a:t>
            </a:r>
            <a:r>
              <a:rPr lang="en-US" b="0" dirty="0" smtClean="0"/>
              <a:t>Springer, 2012</a:t>
            </a:r>
          </a:p>
          <a:p>
            <a:r>
              <a:rPr lang="en-US" b="0" dirty="0" smtClean="0"/>
              <a:t>[2] </a:t>
            </a:r>
            <a:r>
              <a:rPr lang="en-US" b="0" dirty="0" err="1" smtClean="0"/>
              <a:t>Sumit</a:t>
            </a:r>
            <a:r>
              <a:rPr lang="en-US" b="0" dirty="0" smtClean="0"/>
              <a:t> </a:t>
            </a:r>
            <a:r>
              <a:rPr lang="en-US" b="0" dirty="0" err="1"/>
              <a:t>Gulwani</a:t>
            </a:r>
            <a:r>
              <a:rPr lang="en-US" b="0" dirty="0"/>
              <a:t>, Vijay </a:t>
            </a:r>
            <a:r>
              <a:rPr lang="en-US" b="0" dirty="0" err="1"/>
              <a:t>Anand</a:t>
            </a:r>
            <a:r>
              <a:rPr lang="en-US" b="0" dirty="0"/>
              <a:t> </a:t>
            </a:r>
            <a:r>
              <a:rPr lang="en-US" b="0" dirty="0" err="1"/>
              <a:t>Korthikanti</a:t>
            </a:r>
            <a:r>
              <a:rPr lang="en-US" b="0" dirty="0"/>
              <a:t>, and Ashish Tiwari. Synthesizing </a:t>
            </a:r>
            <a:r>
              <a:rPr lang="en-US" b="0" dirty="0" smtClean="0"/>
              <a:t>geometry </a:t>
            </a:r>
            <a:r>
              <a:rPr lang="en-US" b="0" dirty="0"/>
              <a:t>constructions. In ACM SIGPLAN Notices, volume 46, pages 5061. </a:t>
            </a:r>
            <a:r>
              <a:rPr lang="en-US" b="0" dirty="0" smtClean="0"/>
              <a:t>ACM, 2011.</a:t>
            </a:r>
          </a:p>
          <a:p>
            <a:r>
              <a:rPr lang="en-US" b="0" dirty="0" smtClean="0"/>
              <a:t>[3] </a:t>
            </a:r>
            <a:r>
              <a:rPr lang="en-US" b="0" dirty="0" err="1" smtClean="0"/>
              <a:t>Shachar</a:t>
            </a:r>
            <a:r>
              <a:rPr lang="en-US" b="0" dirty="0" smtClean="0"/>
              <a:t> </a:t>
            </a:r>
            <a:r>
              <a:rPr lang="en-US" b="0" dirty="0" err="1"/>
              <a:t>Itzhaky</a:t>
            </a:r>
            <a:r>
              <a:rPr lang="en-US" b="0" dirty="0"/>
              <a:t>, </a:t>
            </a:r>
            <a:r>
              <a:rPr lang="en-US" b="0" dirty="0" err="1"/>
              <a:t>Sumit</a:t>
            </a:r>
            <a:r>
              <a:rPr lang="en-US" b="0" dirty="0"/>
              <a:t> </a:t>
            </a:r>
            <a:r>
              <a:rPr lang="en-US" b="0" dirty="0" err="1"/>
              <a:t>Gulwani</a:t>
            </a:r>
            <a:r>
              <a:rPr lang="en-US" b="0" dirty="0"/>
              <a:t>, Neil </a:t>
            </a:r>
            <a:r>
              <a:rPr lang="en-US" b="0" dirty="0" err="1"/>
              <a:t>Immerman</a:t>
            </a:r>
            <a:r>
              <a:rPr lang="en-US" b="0" dirty="0"/>
              <a:t>, and </a:t>
            </a:r>
            <a:r>
              <a:rPr lang="en-US" b="0" dirty="0" err="1"/>
              <a:t>Mooly</a:t>
            </a:r>
            <a:r>
              <a:rPr lang="en-US" b="0" dirty="0"/>
              <a:t> </a:t>
            </a:r>
            <a:r>
              <a:rPr lang="en-US" b="0" dirty="0" err="1"/>
              <a:t>Sagiv</a:t>
            </a:r>
            <a:r>
              <a:rPr lang="en-US" b="0" dirty="0"/>
              <a:t>. Solving </a:t>
            </a:r>
            <a:r>
              <a:rPr lang="en-US" b="0" dirty="0" smtClean="0"/>
              <a:t>geometry </a:t>
            </a:r>
            <a:r>
              <a:rPr lang="en-US" b="0" dirty="0"/>
              <a:t>problems using a combination of symbolic and numerical reasoning. </a:t>
            </a:r>
            <a:r>
              <a:rPr lang="en-US" b="0" dirty="0" smtClean="0"/>
              <a:t>Technical report</a:t>
            </a:r>
            <a:r>
              <a:rPr lang="en-US" b="0" dirty="0"/>
              <a:t>, Technical report, Tel Aviv University, 2012</a:t>
            </a:r>
            <a:r>
              <a:rPr lang="en-US" b="0" dirty="0" smtClean="0"/>
              <a:t>.</a:t>
            </a:r>
          </a:p>
          <a:p>
            <a:r>
              <a:rPr lang="en-US" b="0" dirty="0" smtClean="0"/>
              <a:t>[4] </a:t>
            </a:r>
            <a:r>
              <a:rPr lang="en-US" b="0" dirty="0"/>
              <a:t>Franz Josef </a:t>
            </a:r>
            <a:r>
              <a:rPr lang="en-US" b="0" dirty="0" err="1" smtClean="0"/>
              <a:t>Och</a:t>
            </a:r>
            <a:r>
              <a:rPr lang="en-US" b="0" dirty="0" smtClean="0"/>
              <a:t> </a:t>
            </a:r>
            <a:r>
              <a:rPr lang="en-US" b="0" dirty="0"/>
              <a:t>and Hermann Ney. A systematic comparison of various </a:t>
            </a:r>
            <a:r>
              <a:rPr lang="en-US" b="0" dirty="0" smtClean="0"/>
              <a:t>statistical alignment </a:t>
            </a:r>
            <a:r>
              <a:rPr lang="en-US" b="0" dirty="0"/>
              <a:t>models. Computational linguistics, 29(1):1951, 2003</a:t>
            </a:r>
            <a:r>
              <a:rPr lang="en-US" b="0" dirty="0" smtClean="0"/>
              <a:t>.</a:t>
            </a:r>
          </a:p>
          <a:p>
            <a:r>
              <a:rPr lang="en-US" b="0" dirty="0" smtClean="0"/>
              <a:t>[5] </a:t>
            </a:r>
            <a:r>
              <a:rPr lang="en-US" b="0" dirty="0"/>
              <a:t>Pascal </a:t>
            </a:r>
            <a:r>
              <a:rPr lang="en-US" b="0" dirty="0" err="1"/>
              <a:t>Schreck</a:t>
            </a:r>
            <a:r>
              <a:rPr lang="en-US" b="0" dirty="0"/>
              <a:t>, Pascal Mathis, and Julien </a:t>
            </a:r>
            <a:r>
              <a:rPr lang="en-US" b="0" dirty="0" err="1"/>
              <a:t>Narboux</a:t>
            </a:r>
            <a:r>
              <a:rPr lang="en-US" b="0" dirty="0"/>
              <a:t>. Geometric construction </a:t>
            </a:r>
            <a:r>
              <a:rPr lang="en-US" b="0" dirty="0" smtClean="0"/>
              <a:t>problem </a:t>
            </a:r>
            <a:r>
              <a:rPr lang="en-US" b="0" dirty="0"/>
              <a:t>solving in computer-aided learning. In Tools with </a:t>
            </a:r>
            <a:r>
              <a:rPr lang="en-US" b="0" dirty="0" err="1"/>
              <a:t>Articial</a:t>
            </a:r>
            <a:r>
              <a:rPr lang="en-US" b="0" dirty="0"/>
              <a:t> Intelligence (ICTAI</a:t>
            </a:r>
            <a:r>
              <a:rPr lang="en-US" b="0" dirty="0" smtClean="0"/>
              <a:t>), 2012 </a:t>
            </a:r>
            <a:r>
              <a:rPr lang="en-US" b="0" dirty="0"/>
              <a:t>IEEE 24th International Conference on, volume 1, pages 11391144. IEEE</a:t>
            </a:r>
            <a:r>
              <a:rPr lang="en-US" b="0" dirty="0" smtClean="0"/>
              <a:t>, 2012.</a:t>
            </a:r>
          </a:p>
          <a:p>
            <a:r>
              <a:rPr lang="en-US" b="0" dirty="0" smtClean="0"/>
              <a:t>[6] </a:t>
            </a:r>
            <a:r>
              <a:rPr lang="en-US" b="0" dirty="0"/>
              <a:t>Luke S </a:t>
            </a:r>
            <a:r>
              <a:rPr lang="en-US" b="0" dirty="0" err="1"/>
              <a:t>Zettlemoyer</a:t>
            </a:r>
            <a:r>
              <a:rPr lang="en-US" b="0" dirty="0"/>
              <a:t> and Michael Collins. Learning to map sentences to logical form</a:t>
            </a:r>
            <a:r>
              <a:rPr lang="en-US" b="0" dirty="0" smtClean="0"/>
              <a:t>: Structured </a:t>
            </a:r>
            <a:r>
              <a:rPr lang="en-US" b="0" dirty="0" err="1"/>
              <a:t>classication</a:t>
            </a:r>
            <a:r>
              <a:rPr lang="en-US" b="0" dirty="0"/>
              <a:t> with probabilistic </a:t>
            </a:r>
            <a:r>
              <a:rPr lang="en-US" b="0" dirty="0" err="1"/>
              <a:t>categorial</a:t>
            </a:r>
            <a:r>
              <a:rPr lang="en-US" b="0" dirty="0"/>
              <a:t> grammars. </a:t>
            </a:r>
            <a:r>
              <a:rPr lang="en-US" b="0" dirty="0" err="1"/>
              <a:t>arXiv</a:t>
            </a:r>
            <a:r>
              <a:rPr lang="en-US" b="0" dirty="0"/>
              <a:t> </a:t>
            </a:r>
            <a:r>
              <a:rPr lang="en-US" b="0" dirty="0" smtClean="0"/>
              <a:t>preprint arXiv:1207.1420</a:t>
            </a:r>
            <a:r>
              <a:rPr lang="en-US" b="0" dirty="0"/>
              <a:t>, 2012.</a:t>
            </a:r>
          </a:p>
        </p:txBody>
      </p:sp>
    </p:spTree>
    <p:extLst>
      <p:ext uri="{BB962C8B-B14F-4D97-AF65-F5344CB8AC3E}">
        <p14:creationId xmlns:p14="http://schemas.microsoft.com/office/powerpoint/2010/main" val="2392603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5791200" cy="1371600"/>
          </a:xfrm>
        </p:spPr>
        <p:txBody>
          <a:bodyPr>
            <a:normAutofit/>
          </a:bodyPr>
          <a:lstStyle/>
          <a:p>
            <a:r>
              <a:rPr lang="en-US" dirty="0" smtClean="0"/>
              <a:t>GIZA++</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Font typeface="Arial" pitchFamily="34" charset="0"/>
              <a:buChar char="•"/>
            </a:pPr>
            <a:r>
              <a:rPr lang="en-US" sz="2800" dirty="0"/>
              <a:t>GIZA++ is a </a:t>
            </a:r>
            <a:r>
              <a:rPr lang="en-US" sz="2800" dirty="0" smtClean="0"/>
              <a:t>statistical </a:t>
            </a:r>
            <a:r>
              <a:rPr lang="en-US" sz="2800" dirty="0"/>
              <a:t>machine translation </a:t>
            </a:r>
            <a:r>
              <a:rPr lang="en-US" sz="2800" dirty="0" smtClean="0"/>
              <a:t>toolkit</a:t>
            </a:r>
          </a:p>
          <a:p>
            <a:pPr marL="342900" indent="-342900">
              <a:buFont typeface="Arial" pitchFamily="34" charset="0"/>
              <a:buChar char="•"/>
            </a:pPr>
            <a:r>
              <a:rPr lang="en-US" sz="2800" dirty="0" smtClean="0"/>
              <a:t>Used </a:t>
            </a:r>
            <a:r>
              <a:rPr lang="en-US" sz="2800" dirty="0"/>
              <a:t>to train IBM Models 1-5 and an HMM word alignment model.</a:t>
            </a:r>
            <a:endParaRPr lang="en-US" sz="2800" dirty="0" smtClean="0">
              <a:hlinkClick r:id="rId2"/>
            </a:endParaRPr>
          </a:p>
          <a:p>
            <a:pPr marL="342900" indent="-342900">
              <a:buFont typeface="Arial" pitchFamily="34" charset="0"/>
              <a:buChar char="•"/>
            </a:pPr>
            <a:r>
              <a:rPr lang="en-US" sz="2800" dirty="0" smtClean="0">
                <a:hlinkClick r:id="rId2"/>
              </a:rPr>
              <a:t>http</a:t>
            </a:r>
            <a:r>
              <a:rPr lang="en-US" sz="2800" dirty="0">
                <a:hlinkClick r:id="rId2"/>
              </a:rPr>
              <a:t>://code.google.com/p/giza-pp</a:t>
            </a:r>
            <a:r>
              <a:rPr lang="en-US" sz="2800" dirty="0" smtClean="0">
                <a:hlinkClick r:id="rId2"/>
              </a:rPr>
              <a:t>/</a:t>
            </a:r>
            <a:endParaRPr lang="en-US" sz="2800" dirty="0" smtClean="0"/>
          </a:p>
          <a:p>
            <a:pPr marL="342900" indent="-342900">
              <a:buFont typeface="Arial" pitchFamily="34" charset="0"/>
              <a:buChar char="•"/>
            </a:pPr>
            <a:r>
              <a:rPr lang="en-US" sz="2800" dirty="0"/>
              <a:t>Franz Josef </a:t>
            </a:r>
            <a:r>
              <a:rPr lang="en-US" sz="2800" dirty="0" err="1"/>
              <a:t>Och</a:t>
            </a:r>
            <a:r>
              <a:rPr lang="en-US" sz="2800" dirty="0"/>
              <a:t>, Hermann Ney. "A Systematic Comparison of Various Statistical Alignment Models", </a:t>
            </a:r>
            <a:r>
              <a:rPr lang="en-US" sz="2800" i="1" dirty="0"/>
              <a:t>Computational Linguistics</a:t>
            </a:r>
            <a:r>
              <a:rPr lang="en-US" sz="2800" dirty="0"/>
              <a:t>, volume 29, number 1, pp. 19-51 March 2003. </a:t>
            </a:r>
            <a:endParaRPr lang="en-US" sz="2800"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319505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5791200" cy="1371600"/>
          </a:xfrm>
        </p:spPr>
        <p:txBody>
          <a:bodyPr>
            <a:normAutofit/>
          </a:bodyPr>
          <a:lstStyle/>
          <a:p>
            <a:r>
              <a:rPr lang="en-US" dirty="0" smtClean="0"/>
              <a:t>observations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40300693"/>
              </p:ext>
            </p:extLst>
          </p:nvPr>
        </p:nvGraphicFramePr>
        <p:xfrm>
          <a:off x="381000" y="1447800"/>
          <a:ext cx="8305800" cy="4338320"/>
        </p:xfrm>
        <a:graphic>
          <a:graphicData uri="http://schemas.openxmlformats.org/drawingml/2006/table">
            <a:tbl>
              <a:tblPr firstRow="1" bandRow="1">
                <a:tableStyleId>{5C22544A-7EE6-4342-B048-85BDC9FD1C3A}</a:tableStyleId>
              </a:tblPr>
              <a:tblGrid>
                <a:gridCol w="2362200"/>
                <a:gridCol w="1981200"/>
                <a:gridCol w="2438400"/>
                <a:gridCol w="1524000"/>
              </a:tblGrid>
              <a:tr h="787400">
                <a:tc>
                  <a:txBody>
                    <a:bodyPr/>
                    <a:lstStyle/>
                    <a:p>
                      <a:r>
                        <a:rPr lang="en-US" dirty="0" smtClean="0"/>
                        <a:t>Authors</a:t>
                      </a:r>
                      <a:endParaRPr lang="en-US" dirty="0"/>
                    </a:p>
                  </a:txBody>
                  <a:tcPr/>
                </a:tc>
                <a:tc>
                  <a:txBody>
                    <a:bodyPr/>
                    <a:lstStyle/>
                    <a:p>
                      <a:r>
                        <a:rPr lang="en-US" dirty="0" smtClean="0"/>
                        <a:t>Uses domain knowledge</a:t>
                      </a:r>
                      <a:endParaRPr lang="en-US" dirty="0"/>
                    </a:p>
                  </a:txBody>
                  <a:tcPr/>
                </a:tc>
                <a:tc>
                  <a:txBody>
                    <a:bodyPr/>
                    <a:lstStyle/>
                    <a:p>
                      <a:r>
                        <a:rPr lang="en-US" dirty="0" smtClean="0"/>
                        <a:t>Assumes linguistic</a:t>
                      </a:r>
                      <a:r>
                        <a:rPr lang="en-US" baseline="0" dirty="0" smtClean="0"/>
                        <a:t> clues already translated into logical constructs</a:t>
                      </a:r>
                      <a:endParaRPr lang="en-US" dirty="0"/>
                    </a:p>
                  </a:txBody>
                  <a:tcPr/>
                </a:tc>
                <a:tc>
                  <a:txBody>
                    <a:bodyPr/>
                    <a:lstStyle/>
                    <a:p>
                      <a:r>
                        <a:rPr lang="en-US" dirty="0" smtClean="0"/>
                        <a:t>Uses parse knowledge</a:t>
                      </a:r>
                      <a:endParaRPr lang="en-US" dirty="0"/>
                    </a:p>
                  </a:txBody>
                  <a:tcPr/>
                </a:tc>
              </a:tr>
              <a:tr h="787400">
                <a:tc>
                  <a:txBody>
                    <a:bodyPr/>
                    <a:lstStyle/>
                    <a:p>
                      <a:r>
                        <a:rPr lang="en-US" dirty="0" err="1" smtClean="0"/>
                        <a:t>Gulwani</a:t>
                      </a:r>
                      <a:r>
                        <a:rPr lang="en-US" dirty="0" smtClean="0"/>
                        <a:t> et. al. [2]</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NA</a:t>
                      </a:r>
                      <a:endParaRPr lang="en-US" dirty="0"/>
                    </a:p>
                  </a:txBody>
                  <a:tcPr/>
                </a:tc>
              </a:tr>
              <a:tr h="787400">
                <a:tc>
                  <a:txBody>
                    <a:bodyPr/>
                    <a:lstStyle/>
                    <a:p>
                      <a:r>
                        <a:rPr lang="en-US" dirty="0" err="1" smtClean="0"/>
                        <a:t>Schreck</a:t>
                      </a:r>
                      <a:r>
                        <a:rPr lang="en-US" baseline="0" dirty="0" smtClean="0"/>
                        <a:t> et. al.[5]</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NA</a:t>
                      </a:r>
                      <a:endParaRPr lang="en-US" dirty="0"/>
                    </a:p>
                  </a:txBody>
                  <a:tcPr/>
                </a:tc>
              </a:tr>
              <a:tr h="787400">
                <a:tc>
                  <a:txBody>
                    <a:bodyPr/>
                    <a:lstStyle/>
                    <a:p>
                      <a:r>
                        <a:rPr lang="en-US" dirty="0" err="1" smtClean="0"/>
                        <a:t>Itshaky</a:t>
                      </a:r>
                      <a:r>
                        <a:rPr lang="en-US" baseline="0" dirty="0" smtClean="0"/>
                        <a:t> et al.[3]</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NA</a:t>
                      </a:r>
                      <a:endParaRPr lang="en-US" dirty="0"/>
                    </a:p>
                  </a:txBody>
                  <a:tcPr/>
                </a:tc>
              </a:tr>
              <a:tr h="787400">
                <a:tc>
                  <a:txBody>
                    <a:bodyPr/>
                    <a:lstStyle/>
                    <a:p>
                      <a:r>
                        <a:rPr lang="en-US" dirty="0" smtClean="0"/>
                        <a:t>Ahmed, </a:t>
                      </a:r>
                      <a:r>
                        <a:rPr lang="en-US" dirty="0" err="1" smtClean="0"/>
                        <a:t>Umair</a:t>
                      </a:r>
                      <a:r>
                        <a:rPr lang="en-US" dirty="0" smtClean="0"/>
                        <a:t> et. Al.[1]</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569729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5791200" cy="1371600"/>
          </a:xfrm>
        </p:spPr>
        <p:txBody>
          <a:bodyPr>
            <a:normAutofit/>
          </a:bodyPr>
          <a:lstStyle/>
          <a:p>
            <a:r>
              <a:rPr lang="en-US" dirty="0" smtClean="0"/>
              <a:t>RELATED works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21416499"/>
              </p:ext>
            </p:extLst>
          </p:nvPr>
        </p:nvGraphicFramePr>
        <p:xfrm>
          <a:off x="381000" y="1447800"/>
          <a:ext cx="8305800" cy="4191000"/>
        </p:xfrm>
        <a:graphic>
          <a:graphicData uri="http://schemas.openxmlformats.org/drawingml/2006/table">
            <a:tbl>
              <a:tblPr firstRow="1" bandRow="1">
                <a:tableStyleId>{5C22544A-7EE6-4342-B048-85BDC9FD1C3A}</a:tableStyleId>
              </a:tblPr>
              <a:tblGrid>
                <a:gridCol w="2819400"/>
                <a:gridCol w="5486400"/>
              </a:tblGrid>
              <a:tr h="787400">
                <a:tc>
                  <a:txBody>
                    <a:bodyPr/>
                    <a:lstStyle/>
                    <a:p>
                      <a:r>
                        <a:rPr lang="en-US" dirty="0" smtClean="0"/>
                        <a:t>Authors</a:t>
                      </a:r>
                      <a:endParaRPr lang="en-US" dirty="0"/>
                    </a:p>
                  </a:txBody>
                  <a:tcPr/>
                </a:tc>
                <a:tc>
                  <a:txBody>
                    <a:bodyPr/>
                    <a:lstStyle/>
                    <a:p>
                      <a:r>
                        <a:rPr lang="en-US" dirty="0" smtClean="0"/>
                        <a:t>Work</a:t>
                      </a:r>
                      <a:endParaRPr lang="en-US" dirty="0"/>
                    </a:p>
                  </a:txBody>
                  <a:tcPr/>
                </a:tc>
              </a:tr>
              <a:tr h="787400">
                <a:tc>
                  <a:txBody>
                    <a:bodyPr/>
                    <a:lstStyle/>
                    <a:p>
                      <a:r>
                        <a:rPr lang="en-US" dirty="0" err="1" smtClean="0"/>
                        <a:t>Gulwani</a:t>
                      </a:r>
                      <a:r>
                        <a:rPr lang="en-US" dirty="0" smtClean="0"/>
                        <a:t> et. al. [2]</a:t>
                      </a:r>
                      <a:endParaRPr lang="en-US" dirty="0"/>
                    </a:p>
                  </a:txBody>
                  <a:tcPr/>
                </a:tc>
                <a:tc>
                  <a:txBody>
                    <a:bodyPr/>
                    <a:lstStyle/>
                    <a:p>
                      <a:r>
                        <a:rPr lang="en-US" dirty="0" smtClean="0"/>
                        <a:t>Uses</a:t>
                      </a:r>
                      <a:r>
                        <a:rPr lang="en-US" baseline="0" dirty="0" smtClean="0"/>
                        <a:t> goal-based heuristic to simulate backward deduction; solves problem expressed in terms of predefined logical constructs</a:t>
                      </a:r>
                      <a:endParaRPr lang="en-US" dirty="0"/>
                    </a:p>
                  </a:txBody>
                  <a:tcPr/>
                </a:tc>
              </a:tr>
              <a:tr h="787400">
                <a:tc>
                  <a:txBody>
                    <a:bodyPr/>
                    <a:lstStyle/>
                    <a:p>
                      <a:r>
                        <a:rPr lang="en-US" dirty="0" err="1" smtClean="0"/>
                        <a:t>Schreck</a:t>
                      </a:r>
                      <a:r>
                        <a:rPr lang="en-US" baseline="0" dirty="0" smtClean="0"/>
                        <a:t> et. al.[5]</a:t>
                      </a:r>
                      <a:endParaRPr lang="en-US" dirty="0"/>
                    </a:p>
                  </a:txBody>
                  <a:tcPr/>
                </a:tc>
                <a:tc>
                  <a:txBody>
                    <a:bodyPr/>
                    <a:lstStyle/>
                    <a:p>
                      <a:r>
                        <a:rPr lang="en-US" dirty="0" smtClean="0"/>
                        <a:t>Uses CAD methods to deal with </a:t>
                      </a:r>
                      <a:r>
                        <a:rPr lang="en-US" dirty="0" err="1" smtClean="0"/>
                        <a:t>constrants</a:t>
                      </a:r>
                      <a:endParaRPr lang="en-US" dirty="0"/>
                    </a:p>
                  </a:txBody>
                  <a:tcPr/>
                </a:tc>
              </a:tr>
              <a:tr h="787400">
                <a:tc>
                  <a:txBody>
                    <a:bodyPr/>
                    <a:lstStyle/>
                    <a:p>
                      <a:r>
                        <a:rPr lang="en-US" dirty="0" err="1" smtClean="0"/>
                        <a:t>Itshaky</a:t>
                      </a:r>
                      <a:r>
                        <a:rPr lang="en-US" baseline="0" dirty="0" smtClean="0"/>
                        <a:t> et al.[3]</a:t>
                      </a:r>
                      <a:endParaRPr lang="en-US" dirty="0"/>
                    </a:p>
                  </a:txBody>
                  <a:tcPr/>
                </a:tc>
                <a:tc>
                  <a:txBody>
                    <a:bodyPr/>
                    <a:lstStyle/>
                    <a:p>
                      <a:r>
                        <a:rPr lang="en-US" dirty="0" smtClean="0"/>
                        <a:t>Uses number of nondeterministic</a:t>
                      </a:r>
                      <a:r>
                        <a:rPr lang="en-US" baseline="0" dirty="0" smtClean="0"/>
                        <a:t> choices as a measure of good solution</a:t>
                      </a:r>
                      <a:endParaRPr lang="en-US" dirty="0"/>
                    </a:p>
                  </a:txBody>
                  <a:tcPr/>
                </a:tc>
              </a:tr>
              <a:tr h="787400">
                <a:tc>
                  <a:txBody>
                    <a:bodyPr/>
                    <a:lstStyle/>
                    <a:p>
                      <a:r>
                        <a:rPr lang="en-US" dirty="0" smtClean="0"/>
                        <a:t>Ahmed, </a:t>
                      </a:r>
                      <a:r>
                        <a:rPr lang="en-US" dirty="0" err="1" smtClean="0"/>
                        <a:t>Umair</a:t>
                      </a:r>
                      <a:r>
                        <a:rPr lang="en-US" dirty="0" smtClean="0"/>
                        <a:t> et. Al.[1]</a:t>
                      </a:r>
                      <a:endParaRPr lang="en-US" dirty="0"/>
                    </a:p>
                  </a:txBody>
                  <a:tcPr/>
                </a:tc>
                <a:tc>
                  <a:txBody>
                    <a:bodyPr/>
                    <a:lstStyle/>
                    <a:p>
                      <a:r>
                        <a:rPr lang="en-US" dirty="0" smtClean="0"/>
                        <a:t>Uses domain specific measures to minimize</a:t>
                      </a:r>
                      <a:r>
                        <a:rPr lang="en-US" baseline="0" dirty="0" smtClean="0"/>
                        <a:t> parser errors and augment the geometry problem solver, </a:t>
                      </a:r>
                      <a:r>
                        <a:rPr lang="en-US" baseline="0" dirty="0" err="1" smtClean="0"/>
                        <a:t>GeoSynth</a:t>
                      </a:r>
                      <a:endParaRPr lang="en-US" dirty="0"/>
                    </a:p>
                  </a:txBody>
                  <a:tcPr/>
                </a:tc>
              </a:tr>
            </a:tbl>
          </a:graphicData>
        </a:graphic>
      </p:graphicFrame>
    </p:spTree>
    <p:extLst>
      <p:ext uri="{BB962C8B-B14F-4D97-AF65-F5344CB8AC3E}">
        <p14:creationId xmlns:p14="http://schemas.microsoft.com/office/powerpoint/2010/main" val="3042224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533400"/>
            <a:ext cx="6400800" cy="6380153"/>
          </a:xfrm>
        </p:spPr>
      </p:pic>
      <p:sp>
        <p:nvSpPr>
          <p:cNvPr id="2" name="Title 1"/>
          <p:cNvSpPr>
            <a:spLocks noGrp="1"/>
          </p:cNvSpPr>
          <p:nvPr>
            <p:ph type="title"/>
          </p:nvPr>
        </p:nvSpPr>
        <p:spPr>
          <a:xfrm>
            <a:off x="228600" y="-685800"/>
            <a:ext cx="5791200" cy="1371600"/>
          </a:xfrm>
        </p:spPr>
        <p:txBody>
          <a:bodyPr/>
          <a:lstStyle/>
          <a:p>
            <a:r>
              <a:rPr lang="en-US" dirty="0" smtClean="0"/>
              <a:t>sample problems</a:t>
            </a:r>
            <a:endParaRPr lang="en-US" dirty="0"/>
          </a:p>
        </p:txBody>
      </p:sp>
    </p:spTree>
    <p:extLst>
      <p:ext uri="{BB962C8B-B14F-4D97-AF65-F5344CB8AC3E}">
        <p14:creationId xmlns:p14="http://schemas.microsoft.com/office/powerpoint/2010/main" val="2278602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5791200" cy="1371600"/>
          </a:xfrm>
        </p:spPr>
        <p:txBody>
          <a:bodyPr/>
          <a:lstStyle/>
          <a:p>
            <a:r>
              <a:rPr lang="en-US" dirty="0" smtClean="0"/>
              <a:t>sample problems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33400"/>
            <a:ext cx="7010400" cy="6451059"/>
          </a:xfrm>
        </p:spPr>
      </p:pic>
    </p:spTree>
    <p:extLst>
      <p:ext uri="{BB962C8B-B14F-4D97-AF65-F5344CB8AC3E}">
        <p14:creationId xmlns:p14="http://schemas.microsoft.com/office/powerpoint/2010/main" val="542860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53400" cy="1371600"/>
          </a:xfrm>
        </p:spPr>
        <p:txBody>
          <a:bodyPr>
            <a:normAutofit/>
          </a:bodyPr>
          <a:lstStyle/>
          <a:p>
            <a:r>
              <a:rPr lang="en-US" dirty="0" smtClean="0"/>
              <a:t>Proposed approach</a:t>
            </a:r>
            <a:endParaRPr lang="en-US" dirty="0"/>
          </a:p>
        </p:txBody>
      </p:sp>
      <p:sp>
        <p:nvSpPr>
          <p:cNvPr id="5" name="TextBox 4"/>
          <p:cNvSpPr txBox="1"/>
          <p:nvPr/>
        </p:nvSpPr>
        <p:spPr>
          <a:xfrm>
            <a:off x="922020" y="2286000"/>
            <a:ext cx="7162800" cy="1938992"/>
          </a:xfrm>
          <a:prstGeom prst="rect">
            <a:avLst/>
          </a:prstGeom>
          <a:noFill/>
        </p:spPr>
        <p:txBody>
          <a:bodyPr wrap="square" rtlCol="0">
            <a:spAutoFit/>
          </a:bodyPr>
          <a:lstStyle/>
          <a:p>
            <a:pPr algn="ctr"/>
            <a:r>
              <a:rPr lang="en-US" sz="4000" dirty="0" smtClean="0"/>
              <a:t>Cross-lingual Alignment</a:t>
            </a:r>
          </a:p>
          <a:p>
            <a:pPr algn="ctr"/>
            <a:r>
              <a:rPr lang="en-US" sz="4000" dirty="0" smtClean="0"/>
              <a:t>+</a:t>
            </a:r>
          </a:p>
          <a:p>
            <a:pPr algn="ctr"/>
            <a:r>
              <a:rPr lang="en-US" sz="4000" dirty="0" smtClean="0"/>
              <a:t>Heuristic based parsing</a:t>
            </a:r>
            <a:endParaRPr lang="en-US" sz="4000" dirty="0"/>
          </a:p>
        </p:txBody>
      </p:sp>
    </p:spTree>
    <p:extLst>
      <p:ext uri="{BB962C8B-B14F-4D97-AF65-F5344CB8AC3E}">
        <p14:creationId xmlns:p14="http://schemas.microsoft.com/office/powerpoint/2010/main" val="923146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5791200" cy="1371600"/>
          </a:xfrm>
        </p:spPr>
        <p:txBody>
          <a:bodyPr>
            <a:normAutofit/>
          </a:bodyPr>
          <a:lstStyle/>
          <a:p>
            <a:r>
              <a:rPr lang="en-US" dirty="0" err="1" smtClean="0"/>
              <a:t>DemoNSTRATIOn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0550" y="2222532"/>
            <a:ext cx="4415385" cy="2425668"/>
          </a:xfrm>
        </p:spPr>
      </p:pic>
      <p:sp>
        <p:nvSpPr>
          <p:cNvPr id="5" name="TextBox 4"/>
          <p:cNvSpPr txBox="1"/>
          <p:nvPr/>
        </p:nvSpPr>
        <p:spPr>
          <a:xfrm>
            <a:off x="152400" y="3962400"/>
            <a:ext cx="4114800" cy="1569660"/>
          </a:xfrm>
          <a:prstGeom prst="rect">
            <a:avLst/>
          </a:prstGeom>
          <a:noFill/>
        </p:spPr>
        <p:txBody>
          <a:bodyPr wrap="square" rtlCol="0">
            <a:spAutoFit/>
          </a:bodyPr>
          <a:lstStyle/>
          <a:p>
            <a:r>
              <a:rPr lang="hi-IN" sz="1600" dirty="0"/>
              <a:t>7.8 सेमी लम्बाई का एक रेखाखण्ड </a:t>
            </a:r>
            <a:r>
              <a:rPr lang="en-US" sz="1600" dirty="0"/>
              <a:t>AB </a:t>
            </a:r>
            <a:r>
              <a:rPr lang="hi-IN" sz="1600" dirty="0"/>
              <a:t>खींचिए</a:t>
            </a:r>
          </a:p>
          <a:p>
            <a:r>
              <a:rPr lang="en-US" sz="1600" dirty="0"/>
              <a:t>A </a:t>
            </a:r>
            <a:r>
              <a:rPr lang="hi-IN" sz="1600" dirty="0"/>
              <a:t>और </a:t>
            </a:r>
            <a:r>
              <a:rPr lang="en-US" sz="1600" dirty="0"/>
              <a:t>B </a:t>
            </a:r>
            <a:r>
              <a:rPr lang="hi-IN" sz="1600" dirty="0"/>
              <a:t>को केंद्र मानकर 4 सेमी और 5 सेमी त्रिज्या लेकर दो चाप बनाइये जो परस्पर </a:t>
            </a:r>
            <a:r>
              <a:rPr lang="en-US" sz="1600" dirty="0"/>
              <a:t>C </a:t>
            </a:r>
            <a:r>
              <a:rPr lang="hi-IN" sz="1600" dirty="0"/>
              <a:t>पर काटें</a:t>
            </a:r>
          </a:p>
          <a:p>
            <a:r>
              <a:rPr lang="en-US" sz="1600" dirty="0"/>
              <a:t>AC </a:t>
            </a:r>
            <a:r>
              <a:rPr lang="hi-IN" sz="1600" dirty="0"/>
              <a:t>को जोड़िये</a:t>
            </a:r>
          </a:p>
          <a:p>
            <a:r>
              <a:rPr lang="en-US" sz="1600" dirty="0"/>
              <a:t>BC </a:t>
            </a:r>
            <a:r>
              <a:rPr lang="hi-IN" sz="1600" dirty="0"/>
              <a:t>को जोड़िये</a:t>
            </a:r>
          </a:p>
        </p:txBody>
      </p:sp>
      <p:sp>
        <p:nvSpPr>
          <p:cNvPr id="6" name="TextBox 5"/>
          <p:cNvSpPr txBox="1"/>
          <p:nvPr/>
        </p:nvSpPr>
        <p:spPr>
          <a:xfrm>
            <a:off x="266700" y="1143000"/>
            <a:ext cx="4114800" cy="2031325"/>
          </a:xfrm>
          <a:prstGeom prst="rect">
            <a:avLst/>
          </a:prstGeom>
          <a:noFill/>
        </p:spPr>
        <p:txBody>
          <a:bodyPr wrap="square" rtlCol="0">
            <a:spAutoFit/>
          </a:bodyPr>
          <a:lstStyle/>
          <a:p>
            <a:r>
              <a:rPr lang="en-US" dirty="0" smtClean="0"/>
              <a:t>Construct </a:t>
            </a:r>
            <a:r>
              <a:rPr lang="en-US" dirty="0"/>
              <a:t>line segment AB of length 7.8 cm</a:t>
            </a:r>
          </a:p>
          <a:p>
            <a:r>
              <a:rPr lang="en-US" dirty="0"/>
              <a:t>With A and B as centers and radius 4 and 5 cm draw two arcs intersecting each other at C</a:t>
            </a:r>
          </a:p>
          <a:p>
            <a:r>
              <a:rPr lang="en-US" dirty="0"/>
              <a:t>Join AC</a:t>
            </a:r>
          </a:p>
          <a:p>
            <a:r>
              <a:rPr lang="en-US" dirty="0"/>
              <a:t>Join BC</a:t>
            </a:r>
          </a:p>
        </p:txBody>
      </p:sp>
    </p:spTree>
    <p:extLst>
      <p:ext uri="{BB962C8B-B14F-4D97-AF65-F5344CB8AC3E}">
        <p14:creationId xmlns:p14="http://schemas.microsoft.com/office/powerpoint/2010/main" val="2253955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Sample Problem</a:t>
            </a:r>
            <a:endParaRPr lang="en-US" dirty="0"/>
          </a:p>
        </p:txBody>
      </p:sp>
      <p:sp>
        <p:nvSpPr>
          <p:cNvPr id="8" name="Text Placeholder 7"/>
          <p:cNvSpPr>
            <a:spLocks noGrp="1"/>
          </p:cNvSpPr>
          <p:nvPr>
            <p:ph type="body" idx="1"/>
          </p:nvPr>
        </p:nvSpPr>
        <p:spPr>
          <a:xfrm>
            <a:off x="533400" y="1371600"/>
            <a:ext cx="3291840" cy="639762"/>
          </a:xfrm>
        </p:spPr>
        <p:txBody>
          <a:bodyPr/>
          <a:lstStyle/>
          <a:p>
            <a:r>
              <a:rPr lang="en-US" dirty="0" smtClean="0"/>
              <a:t>English</a:t>
            </a:r>
            <a:endParaRPr lang="en-US" dirty="0"/>
          </a:p>
        </p:txBody>
      </p:sp>
      <p:sp>
        <p:nvSpPr>
          <p:cNvPr id="9" name="Content Placeholder 8"/>
          <p:cNvSpPr>
            <a:spLocks noGrp="1"/>
          </p:cNvSpPr>
          <p:nvPr>
            <p:ph sz="half" idx="2"/>
          </p:nvPr>
        </p:nvSpPr>
        <p:spPr>
          <a:xfrm>
            <a:off x="533400" y="2058198"/>
            <a:ext cx="3581400" cy="3840480"/>
          </a:xfrm>
        </p:spPr>
        <p:txBody>
          <a:bodyPr>
            <a:noAutofit/>
          </a:bodyPr>
          <a:lstStyle/>
          <a:p>
            <a:r>
              <a:rPr lang="en-US" sz="1400" dirty="0"/>
              <a:t>Example 1:</a:t>
            </a:r>
          </a:p>
          <a:p>
            <a:r>
              <a:rPr lang="en-US" sz="1400" dirty="0"/>
              <a:t>Construct a triangle ABC, given that AB=5 cm, BC=6 cm and AC=7 cm.</a:t>
            </a:r>
          </a:p>
          <a:p>
            <a:r>
              <a:rPr lang="en-US" sz="1400" dirty="0"/>
              <a:t>Solution</a:t>
            </a:r>
          </a:p>
          <a:p>
            <a:r>
              <a:rPr lang="en-US" sz="1400" dirty="0"/>
              <a:t>1. Draw line segment BC of length 6 cm.</a:t>
            </a:r>
          </a:p>
          <a:p>
            <a:r>
              <a:rPr lang="en-US" sz="1400" dirty="0"/>
              <a:t>2. With B as center, draw an arc of radius 5 cm.</a:t>
            </a:r>
          </a:p>
          <a:p>
            <a:r>
              <a:rPr lang="en-US" sz="1400" dirty="0"/>
              <a:t>3. With C as center, draw an arc of radius 7 cm.</a:t>
            </a:r>
          </a:p>
          <a:p>
            <a:r>
              <a:rPr lang="en-US" sz="1400" dirty="0"/>
              <a:t>4. Mark an intersection point of these arcs as A.</a:t>
            </a:r>
          </a:p>
          <a:p>
            <a:r>
              <a:rPr lang="en-US" sz="1400" dirty="0"/>
              <a:t>5. Join AB.</a:t>
            </a:r>
          </a:p>
          <a:p>
            <a:r>
              <a:rPr lang="en-US" sz="1400" dirty="0"/>
              <a:t>6. Join AC.</a:t>
            </a:r>
          </a:p>
          <a:p>
            <a:endParaRPr lang="en-US" sz="1400" dirty="0"/>
          </a:p>
        </p:txBody>
      </p:sp>
      <p:sp>
        <p:nvSpPr>
          <p:cNvPr id="10" name="Text Placeholder 9"/>
          <p:cNvSpPr>
            <a:spLocks noGrp="1"/>
          </p:cNvSpPr>
          <p:nvPr>
            <p:ph type="body" sz="quarter" idx="3"/>
          </p:nvPr>
        </p:nvSpPr>
        <p:spPr>
          <a:xfrm>
            <a:off x="4632960" y="1371600"/>
            <a:ext cx="3291840" cy="639762"/>
          </a:xfrm>
        </p:spPr>
        <p:txBody>
          <a:bodyPr/>
          <a:lstStyle/>
          <a:p>
            <a:r>
              <a:rPr lang="en-US" dirty="0" smtClean="0"/>
              <a:t>Hindi</a:t>
            </a:r>
            <a:endParaRPr lang="en-US" dirty="0"/>
          </a:p>
        </p:txBody>
      </p:sp>
      <p:sp>
        <p:nvSpPr>
          <p:cNvPr id="11" name="Content Placeholder 10"/>
          <p:cNvSpPr>
            <a:spLocks noGrp="1"/>
          </p:cNvSpPr>
          <p:nvPr>
            <p:ph sz="quarter" idx="4"/>
          </p:nvPr>
        </p:nvSpPr>
        <p:spPr>
          <a:xfrm>
            <a:off x="4632960" y="2058198"/>
            <a:ext cx="3825240" cy="3840480"/>
          </a:xfrm>
        </p:spPr>
        <p:txBody>
          <a:bodyPr>
            <a:noAutofit/>
          </a:bodyPr>
          <a:lstStyle/>
          <a:p>
            <a:r>
              <a:rPr lang="hi-IN" sz="1400" dirty="0"/>
              <a:t>उदहारण 1:</a:t>
            </a:r>
          </a:p>
          <a:p>
            <a:r>
              <a:rPr lang="hi-IN" sz="1400" dirty="0"/>
              <a:t>एक त्रिभुज </a:t>
            </a:r>
            <a:r>
              <a:rPr lang="en-US" sz="1400" dirty="0"/>
              <a:t>ABC </a:t>
            </a:r>
            <a:r>
              <a:rPr lang="hi-IN" sz="1400" dirty="0"/>
              <a:t>की रचना कीजिये जबकि </a:t>
            </a:r>
            <a:r>
              <a:rPr lang="en-US" sz="1400" dirty="0"/>
              <a:t>AB=5 </a:t>
            </a:r>
            <a:r>
              <a:rPr lang="hi-IN" sz="1400" dirty="0"/>
              <a:t>सेमी, </a:t>
            </a:r>
            <a:r>
              <a:rPr lang="en-US" sz="1400" dirty="0"/>
              <a:t>BC=6 </a:t>
            </a:r>
            <a:r>
              <a:rPr lang="hi-IN" sz="1400" dirty="0"/>
              <a:t>सेमी और </a:t>
            </a:r>
            <a:r>
              <a:rPr lang="en-US" sz="1400" dirty="0"/>
              <a:t>AC=7 </a:t>
            </a:r>
            <a:r>
              <a:rPr lang="hi-IN" sz="1400" dirty="0"/>
              <a:t>सेमी दिया है </a:t>
            </a:r>
          </a:p>
          <a:p>
            <a:r>
              <a:rPr lang="hi-IN" sz="1400" dirty="0"/>
              <a:t>हल </a:t>
            </a:r>
          </a:p>
          <a:p>
            <a:r>
              <a:rPr lang="hi-IN" sz="1400" dirty="0"/>
              <a:t>1. 6 सेमी लम्बाई का एक रेखाखण्ड </a:t>
            </a:r>
            <a:r>
              <a:rPr lang="en-US" sz="1400" dirty="0"/>
              <a:t>BC </a:t>
            </a:r>
            <a:r>
              <a:rPr lang="hi-IN" sz="1400" dirty="0"/>
              <a:t>खींचिए </a:t>
            </a:r>
          </a:p>
          <a:p>
            <a:r>
              <a:rPr lang="hi-IN" sz="1400" dirty="0"/>
              <a:t>2. </a:t>
            </a:r>
            <a:r>
              <a:rPr lang="en-US" sz="1400" dirty="0"/>
              <a:t>B </a:t>
            </a:r>
            <a:r>
              <a:rPr lang="hi-IN" sz="1400" dirty="0"/>
              <a:t>को केंद्र मानकर और 5 सेमी त्रिज्या लेकर एक चाप खींचिए </a:t>
            </a:r>
          </a:p>
          <a:p>
            <a:r>
              <a:rPr lang="hi-IN" sz="1400" dirty="0"/>
              <a:t>3. </a:t>
            </a:r>
            <a:r>
              <a:rPr lang="en-US" sz="1400" dirty="0"/>
              <a:t>B </a:t>
            </a:r>
            <a:r>
              <a:rPr lang="hi-IN" sz="1400" dirty="0"/>
              <a:t>को केंद्र मानकर और 7 सेमी त्रिज्या लेकर एक चाप खींचिए </a:t>
            </a:r>
          </a:p>
          <a:p>
            <a:r>
              <a:rPr lang="hi-IN" sz="1400" dirty="0"/>
              <a:t>4. इन चापों के प्रतिछेद बिंदु को </a:t>
            </a:r>
            <a:r>
              <a:rPr lang="en-US" sz="1400" dirty="0"/>
              <a:t>A </a:t>
            </a:r>
            <a:r>
              <a:rPr lang="hi-IN" sz="1400" dirty="0"/>
              <a:t>से अंकित कीजिये </a:t>
            </a:r>
          </a:p>
          <a:p>
            <a:r>
              <a:rPr lang="hi-IN" sz="1400" dirty="0"/>
              <a:t>5. </a:t>
            </a:r>
            <a:r>
              <a:rPr lang="en-US" sz="1400" dirty="0"/>
              <a:t>AB </a:t>
            </a:r>
            <a:r>
              <a:rPr lang="hi-IN" sz="1400" dirty="0"/>
              <a:t>को जोड़िये </a:t>
            </a:r>
          </a:p>
          <a:p>
            <a:r>
              <a:rPr lang="hi-IN" sz="1400" dirty="0"/>
              <a:t>6. </a:t>
            </a:r>
            <a:r>
              <a:rPr lang="en-US" sz="1400" dirty="0"/>
              <a:t>AC </a:t>
            </a:r>
            <a:r>
              <a:rPr lang="hi-IN" sz="1400" dirty="0"/>
              <a:t>को जोड़िये </a:t>
            </a:r>
            <a:endParaRPr lang="en-US" sz="1400" dirty="0"/>
          </a:p>
          <a:p>
            <a:endParaRPr lang="en-US" sz="1400" dirty="0"/>
          </a:p>
        </p:txBody>
      </p:sp>
    </p:spTree>
    <p:extLst>
      <p:ext uri="{BB962C8B-B14F-4D97-AF65-F5344CB8AC3E}">
        <p14:creationId xmlns:p14="http://schemas.microsoft.com/office/powerpoint/2010/main" val="2314911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5791200" cy="1371600"/>
          </a:xfrm>
        </p:spPr>
        <p:txBody>
          <a:bodyPr>
            <a:normAutofit fontScale="90000"/>
          </a:bodyPr>
          <a:lstStyle/>
          <a:p>
            <a:r>
              <a:rPr lang="en-US" dirty="0" smtClean="0"/>
              <a:t>What is cross-lingual alignment?</a:t>
            </a:r>
            <a:endParaRPr lang="en-US" dirty="0"/>
          </a:p>
        </p:txBody>
      </p:sp>
      <p:sp>
        <p:nvSpPr>
          <p:cNvPr id="3" name="Content Placeholder 2"/>
          <p:cNvSpPr>
            <a:spLocks noGrp="1"/>
          </p:cNvSpPr>
          <p:nvPr>
            <p:ph idx="1"/>
          </p:nvPr>
        </p:nvSpPr>
        <p:spPr>
          <a:xfrm>
            <a:off x="533400" y="2971800"/>
            <a:ext cx="7620000" cy="1905000"/>
          </a:xfrm>
        </p:spPr>
        <p:txBody>
          <a:bodyPr>
            <a:normAutofit/>
          </a:bodyPr>
          <a:lstStyle/>
          <a:p>
            <a:pPr marL="342900" indent="-342900">
              <a:buFont typeface="Arial" pitchFamily="34" charset="0"/>
              <a:buChar char="•"/>
            </a:pPr>
            <a:r>
              <a:rPr lang="en-US" sz="2800" dirty="0" smtClean="0"/>
              <a:t>Assigns probability to the event that a particular source language token corresponds to a particular target language token</a:t>
            </a:r>
          </a:p>
        </p:txBody>
      </p:sp>
    </p:spTree>
    <p:extLst>
      <p:ext uri="{BB962C8B-B14F-4D97-AF65-F5344CB8AC3E}">
        <p14:creationId xmlns:p14="http://schemas.microsoft.com/office/powerpoint/2010/main" val="252005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1751</TotalTime>
  <Words>1783</Words>
  <Application>Microsoft Office PowerPoint</Application>
  <PresentationFormat>On-screen Show (4:3)</PresentationFormat>
  <Paragraphs>343</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Mangal</vt:lpstr>
      <vt:lpstr>Trebuchet MS</vt:lpstr>
      <vt:lpstr>Essential</vt:lpstr>
      <vt:lpstr>Handling Anaphoras in multiple languages in the framework of  Geometry  Constructions</vt:lpstr>
      <vt:lpstr>Overall Objective</vt:lpstr>
      <vt:lpstr>Objective</vt:lpstr>
      <vt:lpstr>sample problems</vt:lpstr>
      <vt:lpstr>sample problems</vt:lpstr>
      <vt:lpstr>Proposed approach</vt:lpstr>
      <vt:lpstr>DemoNSTRATIOn</vt:lpstr>
      <vt:lpstr>Sample Problem</vt:lpstr>
      <vt:lpstr>What is cross-lingual alignment?</vt:lpstr>
      <vt:lpstr>Parallel corpus</vt:lpstr>
      <vt:lpstr>Sample alignment</vt:lpstr>
      <vt:lpstr>Heuristics based parsing</vt:lpstr>
      <vt:lpstr>interpreter</vt:lpstr>
      <vt:lpstr>interpreter</vt:lpstr>
      <vt:lpstr>Desired tree structure</vt:lpstr>
      <vt:lpstr>Metalanguage grammar</vt:lpstr>
      <vt:lpstr>Resolving anaphoras</vt:lpstr>
      <vt:lpstr>Resolving anaphoras: using context</vt:lpstr>
      <vt:lpstr>Results</vt:lpstr>
      <vt:lpstr>Results</vt:lpstr>
      <vt:lpstr>IMMEdiate work</vt:lpstr>
      <vt:lpstr>Thank you!</vt:lpstr>
      <vt:lpstr>PowerPoint Presentation</vt:lpstr>
      <vt:lpstr>alignments</vt:lpstr>
      <vt:lpstr>Aligning languages</vt:lpstr>
      <vt:lpstr>Metalanguage grammar</vt:lpstr>
      <vt:lpstr>Metalanguage grammar</vt:lpstr>
      <vt:lpstr>PowerPoint Presentation</vt:lpstr>
      <vt:lpstr>Using Context to Handle Anaphora</vt:lpstr>
      <vt:lpstr>difficulties</vt:lpstr>
      <vt:lpstr>Characteristic features</vt:lpstr>
      <vt:lpstr>Important Assumption</vt:lpstr>
      <vt:lpstr>references</vt:lpstr>
      <vt:lpstr>GIZA++</vt:lpstr>
      <vt:lpstr>observations</vt:lpstr>
      <vt:lpstr>RELATED 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Geometry Problems</dc:title>
  <dc:creator>Jetmango</dc:creator>
  <cp:lastModifiedBy>Pankaj Prateek</cp:lastModifiedBy>
  <cp:revision>134</cp:revision>
  <dcterms:created xsi:type="dcterms:W3CDTF">2013-09-04T06:07:06Z</dcterms:created>
  <dcterms:modified xsi:type="dcterms:W3CDTF">2014-04-30T04:54:29Z</dcterms:modified>
</cp:coreProperties>
</file>