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70" r:id="rId6"/>
    <p:sldId id="272" r:id="rId7"/>
    <p:sldId id="279" r:id="rId8"/>
    <p:sldId id="278" r:id="rId9"/>
    <p:sldId id="288" r:id="rId10"/>
    <p:sldId id="281" r:id="rId11"/>
    <p:sldId id="282" r:id="rId12"/>
    <p:sldId id="283" r:id="rId13"/>
    <p:sldId id="280" r:id="rId14"/>
    <p:sldId id="271" r:id="rId15"/>
    <p:sldId id="273" r:id="rId16"/>
    <p:sldId id="284" r:id="rId17"/>
    <p:sldId id="290" r:id="rId18"/>
    <p:sldId id="291" r:id="rId19"/>
    <p:sldId id="292" r:id="rId20"/>
    <p:sldId id="293" r:id="rId21"/>
    <p:sldId id="294" r:id="rId22"/>
    <p:sldId id="295" r:id="rId23"/>
    <p:sldId id="289" r:id="rId24"/>
    <p:sldId id="287" r:id="rId25"/>
    <p:sldId id="275" r:id="rId26"/>
    <p:sldId id="286" r:id="rId27"/>
    <p:sldId id="276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1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7C625-E7A0-4A08-8FDA-6F40FB26F3B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70D4F-1352-4399-B8E1-8AA06BC3BA61}">
      <dgm:prSet phldrT="[Text]"/>
      <dgm:spPr/>
      <dgm:t>
        <a:bodyPr/>
        <a:lstStyle/>
        <a:p>
          <a:r>
            <a:rPr lang="en-US" dirty="0" smtClean="0"/>
            <a:t>Language A</a:t>
          </a:r>
          <a:endParaRPr lang="en-US" dirty="0"/>
        </a:p>
      </dgm:t>
    </dgm:pt>
    <dgm:pt modelId="{CBB0D754-5442-4C05-A27F-703F88BF101F}" type="parTrans" cxnId="{CD77659C-4A8F-442D-8B14-A7BE63E944C3}">
      <dgm:prSet/>
      <dgm:spPr/>
      <dgm:t>
        <a:bodyPr/>
        <a:lstStyle/>
        <a:p>
          <a:endParaRPr lang="en-US"/>
        </a:p>
      </dgm:t>
    </dgm:pt>
    <dgm:pt modelId="{76E28F38-2EFE-4C57-B8F4-9CC2EB883AEF}" type="sibTrans" cxnId="{CD77659C-4A8F-442D-8B14-A7BE63E944C3}">
      <dgm:prSet/>
      <dgm:spPr/>
      <dgm:t>
        <a:bodyPr/>
        <a:lstStyle/>
        <a:p>
          <a:endParaRPr lang="en-US"/>
        </a:p>
      </dgm:t>
    </dgm:pt>
    <dgm:pt modelId="{C7EF6FF6-C2A4-4206-9D36-42C61F94A552}">
      <dgm:prSet phldrT="[Text]"/>
      <dgm:spPr/>
      <dgm:t>
        <a:bodyPr/>
        <a:lstStyle/>
        <a:p>
          <a:r>
            <a:rPr lang="en-US" dirty="0" smtClean="0"/>
            <a:t>Map</a:t>
          </a:r>
        </a:p>
        <a:p>
          <a:r>
            <a:rPr lang="en-US" dirty="0" smtClean="0"/>
            <a:t>A to B</a:t>
          </a:r>
          <a:endParaRPr lang="en-US" dirty="0"/>
        </a:p>
      </dgm:t>
    </dgm:pt>
    <dgm:pt modelId="{3619C41C-0270-4E92-A31A-8DA614A89E44}" type="parTrans" cxnId="{75125BA6-1B67-4CC7-B639-30740AA8257E}">
      <dgm:prSet/>
      <dgm:spPr/>
      <dgm:t>
        <a:bodyPr/>
        <a:lstStyle/>
        <a:p>
          <a:endParaRPr lang="en-US"/>
        </a:p>
      </dgm:t>
    </dgm:pt>
    <dgm:pt modelId="{3BD2D98B-E091-4D64-B8A0-0DEFFAA1A579}" type="sibTrans" cxnId="{75125BA6-1B67-4CC7-B639-30740AA8257E}">
      <dgm:prSet/>
      <dgm:spPr/>
      <dgm:t>
        <a:bodyPr/>
        <a:lstStyle/>
        <a:p>
          <a:endParaRPr lang="en-US"/>
        </a:p>
      </dgm:t>
    </dgm:pt>
    <dgm:pt modelId="{AE197899-E626-4891-AF45-B4D34429B904}">
      <dgm:prSet phldrT="[Text]"/>
      <dgm:spPr/>
      <dgm:t>
        <a:bodyPr/>
        <a:lstStyle/>
        <a:p>
          <a:r>
            <a:rPr lang="en-US" dirty="0" smtClean="0"/>
            <a:t>Language B</a:t>
          </a:r>
          <a:endParaRPr lang="en-US" dirty="0"/>
        </a:p>
      </dgm:t>
    </dgm:pt>
    <dgm:pt modelId="{ACA11601-7D39-4C86-B6FB-4BE28F07915F}" type="parTrans" cxnId="{AE4A5068-A0F4-4DC4-8D93-45BDA5042966}">
      <dgm:prSet/>
      <dgm:spPr/>
      <dgm:t>
        <a:bodyPr/>
        <a:lstStyle/>
        <a:p>
          <a:endParaRPr lang="en-US"/>
        </a:p>
      </dgm:t>
    </dgm:pt>
    <dgm:pt modelId="{FDE3643A-5BA6-4032-924F-B383BBA88A5D}" type="sibTrans" cxnId="{AE4A5068-A0F4-4DC4-8D93-45BDA5042966}">
      <dgm:prSet/>
      <dgm:spPr/>
      <dgm:t>
        <a:bodyPr/>
        <a:lstStyle/>
        <a:p>
          <a:endParaRPr lang="en-US"/>
        </a:p>
      </dgm:t>
    </dgm:pt>
    <dgm:pt modelId="{482583F4-75BD-4AC0-9887-FCD604EE1C14}">
      <dgm:prSet phldrT="[Text]"/>
      <dgm:spPr/>
      <dgm:t>
        <a:bodyPr/>
        <a:lstStyle/>
        <a:p>
          <a:r>
            <a:rPr lang="en-US" dirty="0" smtClean="0"/>
            <a:t>Map</a:t>
          </a:r>
        </a:p>
        <a:p>
          <a:r>
            <a:rPr lang="en-US" dirty="0" smtClean="0"/>
            <a:t>B to A</a:t>
          </a:r>
          <a:endParaRPr lang="en-US" dirty="0"/>
        </a:p>
      </dgm:t>
    </dgm:pt>
    <dgm:pt modelId="{4BAEA5ED-0A5B-4CDB-B0FC-D6EA9BCA4AE0}" type="parTrans" cxnId="{E7648394-777B-46E3-98F6-1882312A0A64}">
      <dgm:prSet/>
      <dgm:spPr/>
      <dgm:t>
        <a:bodyPr/>
        <a:lstStyle/>
        <a:p>
          <a:endParaRPr lang="en-US"/>
        </a:p>
      </dgm:t>
    </dgm:pt>
    <dgm:pt modelId="{2E7FF209-FB33-408C-BCD1-0FA3B9E78719}" type="sibTrans" cxnId="{E7648394-777B-46E3-98F6-1882312A0A64}">
      <dgm:prSet/>
      <dgm:spPr/>
      <dgm:t>
        <a:bodyPr/>
        <a:lstStyle/>
        <a:p>
          <a:endParaRPr lang="en-US"/>
        </a:p>
      </dgm:t>
    </dgm:pt>
    <dgm:pt modelId="{DE84F681-6A65-4937-8CF0-64CDFD4224A4}" type="pres">
      <dgm:prSet presAssocID="{A707C625-E7A0-4A08-8FDA-6F40FB26F3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54C68B-AA72-4E4B-ACA1-720A43D050A9}" type="pres">
      <dgm:prSet presAssocID="{39270D4F-1352-4399-B8E1-8AA06BC3BA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BA30C-B923-48FE-A7A5-C7CCC1A47233}" type="pres">
      <dgm:prSet presAssocID="{39270D4F-1352-4399-B8E1-8AA06BC3BA61}" presName="spNode" presStyleCnt="0"/>
      <dgm:spPr/>
    </dgm:pt>
    <dgm:pt modelId="{2ECCD8CB-F5D7-4CAB-8D54-F9264F2D98ED}" type="pres">
      <dgm:prSet presAssocID="{76E28F38-2EFE-4C57-B8F4-9CC2EB883AEF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4C16630-C7D0-4E10-B776-79022D81C842}" type="pres">
      <dgm:prSet presAssocID="{C7EF6FF6-C2A4-4206-9D36-42C61F94A5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872B6-1780-42FC-A240-20F45BFFE2F7}" type="pres">
      <dgm:prSet presAssocID="{C7EF6FF6-C2A4-4206-9D36-42C61F94A552}" presName="spNode" presStyleCnt="0"/>
      <dgm:spPr/>
    </dgm:pt>
    <dgm:pt modelId="{8ABA04A8-C3D8-4B0C-8C0D-685FE57600DE}" type="pres">
      <dgm:prSet presAssocID="{3BD2D98B-E091-4D64-B8A0-0DEFFAA1A579}" presName="sibTrans" presStyleLbl="sibTrans1D1" presStyleIdx="1" presStyleCnt="4"/>
      <dgm:spPr/>
      <dgm:t>
        <a:bodyPr/>
        <a:lstStyle/>
        <a:p>
          <a:endParaRPr lang="en-US"/>
        </a:p>
      </dgm:t>
    </dgm:pt>
    <dgm:pt modelId="{2A155151-B99B-4E0C-B8AB-3AF3CE482603}" type="pres">
      <dgm:prSet presAssocID="{AE197899-E626-4891-AF45-B4D34429B9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4F661-0921-4292-8677-461EC328E23B}" type="pres">
      <dgm:prSet presAssocID="{AE197899-E626-4891-AF45-B4D34429B904}" presName="spNode" presStyleCnt="0"/>
      <dgm:spPr/>
    </dgm:pt>
    <dgm:pt modelId="{DE7B76D4-CD91-4A0E-BC87-2ECCBD03DF0C}" type="pres">
      <dgm:prSet presAssocID="{FDE3643A-5BA6-4032-924F-B383BBA88A5D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36AED9F-134E-4A0A-8832-60D434DC7BAB}" type="pres">
      <dgm:prSet presAssocID="{482583F4-75BD-4AC0-9887-FCD604EE1C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176CC-F428-4C50-8179-2173719A91A7}" type="pres">
      <dgm:prSet presAssocID="{482583F4-75BD-4AC0-9887-FCD604EE1C14}" presName="spNode" presStyleCnt="0"/>
      <dgm:spPr/>
    </dgm:pt>
    <dgm:pt modelId="{8DE73727-20C5-4854-A6B9-943D9F24EE6A}" type="pres">
      <dgm:prSet presAssocID="{2E7FF209-FB33-408C-BCD1-0FA3B9E78719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AE4A5068-A0F4-4DC4-8D93-45BDA5042966}" srcId="{A707C625-E7A0-4A08-8FDA-6F40FB26F3B5}" destId="{AE197899-E626-4891-AF45-B4D34429B904}" srcOrd="2" destOrd="0" parTransId="{ACA11601-7D39-4C86-B6FB-4BE28F07915F}" sibTransId="{FDE3643A-5BA6-4032-924F-B383BBA88A5D}"/>
    <dgm:cxn modelId="{E046C9A1-6D89-4108-9031-B48668277DE0}" type="presOf" srcId="{482583F4-75BD-4AC0-9887-FCD604EE1C14}" destId="{636AED9F-134E-4A0A-8832-60D434DC7BAB}" srcOrd="0" destOrd="0" presId="urn:microsoft.com/office/officeart/2005/8/layout/cycle5"/>
    <dgm:cxn modelId="{91B12F59-E96B-4746-9F3C-FD2F198E12C1}" type="presOf" srcId="{AE197899-E626-4891-AF45-B4D34429B904}" destId="{2A155151-B99B-4E0C-B8AB-3AF3CE482603}" srcOrd="0" destOrd="0" presId="urn:microsoft.com/office/officeart/2005/8/layout/cycle5"/>
    <dgm:cxn modelId="{C816BC38-DE79-4940-AFE7-9D51CEAAE63F}" type="presOf" srcId="{C7EF6FF6-C2A4-4206-9D36-42C61F94A552}" destId="{B4C16630-C7D0-4E10-B776-79022D81C842}" srcOrd="0" destOrd="0" presId="urn:microsoft.com/office/officeart/2005/8/layout/cycle5"/>
    <dgm:cxn modelId="{6AD6115B-97CE-48B8-9054-CA7572C1BF43}" type="presOf" srcId="{2E7FF209-FB33-408C-BCD1-0FA3B9E78719}" destId="{8DE73727-20C5-4854-A6B9-943D9F24EE6A}" srcOrd="0" destOrd="0" presId="urn:microsoft.com/office/officeart/2005/8/layout/cycle5"/>
    <dgm:cxn modelId="{C7D47286-63DD-4872-89A6-6527ADB8D05E}" type="presOf" srcId="{FDE3643A-5BA6-4032-924F-B383BBA88A5D}" destId="{DE7B76D4-CD91-4A0E-BC87-2ECCBD03DF0C}" srcOrd="0" destOrd="0" presId="urn:microsoft.com/office/officeart/2005/8/layout/cycle5"/>
    <dgm:cxn modelId="{75125BA6-1B67-4CC7-B639-30740AA8257E}" srcId="{A707C625-E7A0-4A08-8FDA-6F40FB26F3B5}" destId="{C7EF6FF6-C2A4-4206-9D36-42C61F94A552}" srcOrd="1" destOrd="0" parTransId="{3619C41C-0270-4E92-A31A-8DA614A89E44}" sibTransId="{3BD2D98B-E091-4D64-B8A0-0DEFFAA1A579}"/>
    <dgm:cxn modelId="{E7648394-777B-46E3-98F6-1882312A0A64}" srcId="{A707C625-E7A0-4A08-8FDA-6F40FB26F3B5}" destId="{482583F4-75BD-4AC0-9887-FCD604EE1C14}" srcOrd="3" destOrd="0" parTransId="{4BAEA5ED-0A5B-4CDB-B0FC-D6EA9BCA4AE0}" sibTransId="{2E7FF209-FB33-408C-BCD1-0FA3B9E78719}"/>
    <dgm:cxn modelId="{A9758492-5031-422E-AD94-F1C2F6DA8E14}" type="presOf" srcId="{76E28F38-2EFE-4C57-B8F4-9CC2EB883AEF}" destId="{2ECCD8CB-F5D7-4CAB-8D54-F9264F2D98ED}" srcOrd="0" destOrd="0" presId="urn:microsoft.com/office/officeart/2005/8/layout/cycle5"/>
    <dgm:cxn modelId="{F87D07C4-E2AB-4A2C-A34E-43FDBE055783}" type="presOf" srcId="{39270D4F-1352-4399-B8E1-8AA06BC3BA61}" destId="{5F54C68B-AA72-4E4B-ACA1-720A43D050A9}" srcOrd="0" destOrd="0" presId="urn:microsoft.com/office/officeart/2005/8/layout/cycle5"/>
    <dgm:cxn modelId="{1A3AAB09-79B9-4CAA-B5FD-84E2C7DD0A1C}" type="presOf" srcId="{3BD2D98B-E091-4D64-B8A0-0DEFFAA1A579}" destId="{8ABA04A8-C3D8-4B0C-8C0D-685FE57600DE}" srcOrd="0" destOrd="0" presId="urn:microsoft.com/office/officeart/2005/8/layout/cycle5"/>
    <dgm:cxn modelId="{0926F8C1-BFAF-41B0-98B7-4272C2F1F9BC}" type="presOf" srcId="{A707C625-E7A0-4A08-8FDA-6F40FB26F3B5}" destId="{DE84F681-6A65-4937-8CF0-64CDFD4224A4}" srcOrd="0" destOrd="0" presId="urn:microsoft.com/office/officeart/2005/8/layout/cycle5"/>
    <dgm:cxn modelId="{CD77659C-4A8F-442D-8B14-A7BE63E944C3}" srcId="{A707C625-E7A0-4A08-8FDA-6F40FB26F3B5}" destId="{39270D4F-1352-4399-B8E1-8AA06BC3BA61}" srcOrd="0" destOrd="0" parTransId="{CBB0D754-5442-4C05-A27F-703F88BF101F}" sibTransId="{76E28F38-2EFE-4C57-B8F4-9CC2EB883AEF}"/>
    <dgm:cxn modelId="{E214008F-4E72-4F1A-8460-C80E19399CED}" type="presParOf" srcId="{DE84F681-6A65-4937-8CF0-64CDFD4224A4}" destId="{5F54C68B-AA72-4E4B-ACA1-720A43D050A9}" srcOrd="0" destOrd="0" presId="urn:microsoft.com/office/officeart/2005/8/layout/cycle5"/>
    <dgm:cxn modelId="{086FC722-0538-4773-B054-65CA74648015}" type="presParOf" srcId="{DE84F681-6A65-4937-8CF0-64CDFD4224A4}" destId="{6DCBA30C-B923-48FE-A7A5-C7CCC1A47233}" srcOrd="1" destOrd="0" presId="urn:microsoft.com/office/officeart/2005/8/layout/cycle5"/>
    <dgm:cxn modelId="{F62CD3F0-E308-41E3-B1DA-82405AB7EF9E}" type="presParOf" srcId="{DE84F681-6A65-4937-8CF0-64CDFD4224A4}" destId="{2ECCD8CB-F5D7-4CAB-8D54-F9264F2D98ED}" srcOrd="2" destOrd="0" presId="urn:microsoft.com/office/officeart/2005/8/layout/cycle5"/>
    <dgm:cxn modelId="{D93F923D-8E04-4B28-928B-F752DBF96AC2}" type="presParOf" srcId="{DE84F681-6A65-4937-8CF0-64CDFD4224A4}" destId="{B4C16630-C7D0-4E10-B776-79022D81C842}" srcOrd="3" destOrd="0" presId="urn:microsoft.com/office/officeart/2005/8/layout/cycle5"/>
    <dgm:cxn modelId="{83A5AF23-F5AA-4CC1-9968-225E4D617648}" type="presParOf" srcId="{DE84F681-6A65-4937-8CF0-64CDFD4224A4}" destId="{380872B6-1780-42FC-A240-20F45BFFE2F7}" srcOrd="4" destOrd="0" presId="urn:microsoft.com/office/officeart/2005/8/layout/cycle5"/>
    <dgm:cxn modelId="{1BFB9EC9-4B12-4707-94C8-73ED3A8376B8}" type="presParOf" srcId="{DE84F681-6A65-4937-8CF0-64CDFD4224A4}" destId="{8ABA04A8-C3D8-4B0C-8C0D-685FE57600DE}" srcOrd="5" destOrd="0" presId="urn:microsoft.com/office/officeart/2005/8/layout/cycle5"/>
    <dgm:cxn modelId="{58CE9ABD-2453-4900-A039-AE2B440AF388}" type="presParOf" srcId="{DE84F681-6A65-4937-8CF0-64CDFD4224A4}" destId="{2A155151-B99B-4E0C-B8AB-3AF3CE482603}" srcOrd="6" destOrd="0" presId="urn:microsoft.com/office/officeart/2005/8/layout/cycle5"/>
    <dgm:cxn modelId="{FA5FBF47-5CDB-4F48-B6D4-A44583A59B80}" type="presParOf" srcId="{DE84F681-6A65-4937-8CF0-64CDFD4224A4}" destId="{4F44F661-0921-4292-8677-461EC328E23B}" srcOrd="7" destOrd="0" presId="urn:microsoft.com/office/officeart/2005/8/layout/cycle5"/>
    <dgm:cxn modelId="{E33DE9A6-F9FD-48E6-80DD-217EF6877328}" type="presParOf" srcId="{DE84F681-6A65-4937-8CF0-64CDFD4224A4}" destId="{DE7B76D4-CD91-4A0E-BC87-2ECCBD03DF0C}" srcOrd="8" destOrd="0" presId="urn:microsoft.com/office/officeart/2005/8/layout/cycle5"/>
    <dgm:cxn modelId="{45586781-B04A-4FD2-94AB-D80F4F4FAE21}" type="presParOf" srcId="{DE84F681-6A65-4937-8CF0-64CDFD4224A4}" destId="{636AED9F-134E-4A0A-8832-60D434DC7BAB}" srcOrd="9" destOrd="0" presId="urn:microsoft.com/office/officeart/2005/8/layout/cycle5"/>
    <dgm:cxn modelId="{17AF26C2-B5D4-48E5-BC2F-B8DA4D2827FD}" type="presParOf" srcId="{DE84F681-6A65-4937-8CF0-64CDFD4224A4}" destId="{904176CC-F428-4C50-8179-2173719A91A7}" srcOrd="10" destOrd="0" presId="urn:microsoft.com/office/officeart/2005/8/layout/cycle5"/>
    <dgm:cxn modelId="{822FDFC4-E410-497B-9BF3-8DE75067D7E1}" type="presParOf" srcId="{DE84F681-6A65-4937-8CF0-64CDFD4224A4}" destId="{8DE73727-20C5-4854-A6B9-943D9F24EE6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65EF71-DF0D-447C-930D-344516B17F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B1961-ADE6-4C76-9D75-17AC05573974}">
      <dgm:prSet phldrT="[Text]"/>
      <dgm:spPr/>
      <dgm:t>
        <a:bodyPr/>
        <a:lstStyle/>
        <a:p>
          <a:r>
            <a:rPr lang="en-US" dirty="0" smtClean="0"/>
            <a:t>CONSTRUCT</a:t>
          </a:r>
          <a:endParaRPr lang="en-US" dirty="0"/>
        </a:p>
      </dgm:t>
    </dgm:pt>
    <dgm:pt modelId="{CC592CB4-4930-422A-BEFD-FE85B42011E3}" type="parTrans" cxnId="{46D9DABA-A97C-4417-8B1C-1180416163AA}">
      <dgm:prSet/>
      <dgm:spPr/>
      <dgm:t>
        <a:bodyPr/>
        <a:lstStyle/>
        <a:p>
          <a:endParaRPr lang="en-US"/>
        </a:p>
      </dgm:t>
    </dgm:pt>
    <dgm:pt modelId="{D89A1E35-8B60-4DB7-A525-43EE574D4FA0}" type="sibTrans" cxnId="{46D9DABA-A97C-4417-8B1C-1180416163AA}">
      <dgm:prSet/>
      <dgm:spPr/>
      <dgm:t>
        <a:bodyPr/>
        <a:lstStyle/>
        <a:p>
          <a:endParaRPr lang="en-US"/>
        </a:p>
      </dgm:t>
    </dgm:pt>
    <dgm:pt modelId="{B7FF29A5-3FC5-437D-B5F5-E31CF7380E9E}">
      <dgm:prSet phldrT="[Text]"/>
      <dgm:spPr/>
      <dgm:t>
        <a:bodyPr/>
        <a:lstStyle/>
        <a:p>
          <a:r>
            <a:rPr lang="en-US" dirty="0" smtClean="0"/>
            <a:t>arc</a:t>
          </a:r>
          <a:endParaRPr lang="en-US" dirty="0"/>
        </a:p>
      </dgm:t>
    </dgm:pt>
    <dgm:pt modelId="{2DADD4FB-1717-43C7-BE35-49D655938732}" type="parTrans" cxnId="{7E012E46-E2DE-4575-8962-987FAC6CD421}">
      <dgm:prSet/>
      <dgm:spPr/>
      <dgm:t>
        <a:bodyPr/>
        <a:lstStyle/>
        <a:p>
          <a:endParaRPr lang="en-US"/>
        </a:p>
      </dgm:t>
    </dgm:pt>
    <dgm:pt modelId="{7971D526-E22B-4918-A3C3-DC9F5EF11E70}" type="sibTrans" cxnId="{7E012E46-E2DE-4575-8962-987FAC6CD421}">
      <dgm:prSet/>
      <dgm:spPr/>
      <dgm:t>
        <a:bodyPr/>
        <a:lstStyle/>
        <a:p>
          <a:endParaRPr lang="en-US"/>
        </a:p>
      </dgm:t>
    </dgm:pt>
    <dgm:pt modelId="{BCF7D98B-15F6-4F23-8E1A-FE43F4B9982C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F090B87A-2525-4E7D-9CA0-36766E8FA60C}" type="parTrans" cxnId="{DB43F825-B3FB-45D5-A346-75CC324CD570}">
      <dgm:prSet/>
      <dgm:spPr/>
      <dgm:t>
        <a:bodyPr/>
        <a:lstStyle/>
        <a:p>
          <a:endParaRPr lang="en-US"/>
        </a:p>
      </dgm:t>
    </dgm:pt>
    <dgm:pt modelId="{2DE347A5-DEA6-43BD-B942-2CEF44BA735E}" type="sibTrans" cxnId="{DB43F825-B3FB-45D5-A346-75CC324CD570}">
      <dgm:prSet/>
      <dgm:spPr/>
      <dgm:t>
        <a:bodyPr/>
        <a:lstStyle/>
        <a:p>
          <a:endParaRPr lang="en-US"/>
        </a:p>
      </dgm:t>
    </dgm:pt>
    <dgm:pt modelId="{8FA13197-328A-4E12-B446-F48C8AEC0922}">
      <dgm:prSet phldrT="[Text]"/>
      <dgm:spPr/>
      <dgm:t>
        <a:bodyPr/>
        <a:lstStyle/>
        <a:p>
          <a:r>
            <a:rPr lang="en-US" dirty="0" smtClean="0"/>
            <a:t>constructible and properties</a:t>
          </a:r>
          <a:endParaRPr lang="en-US" dirty="0"/>
        </a:p>
      </dgm:t>
    </dgm:pt>
    <dgm:pt modelId="{41928BBE-71D6-48C5-A771-3B73A26CF015}" type="parTrans" cxnId="{34A542A3-9DE4-43B1-A030-D1D4048A398F}">
      <dgm:prSet/>
      <dgm:spPr/>
      <dgm:t>
        <a:bodyPr/>
        <a:lstStyle/>
        <a:p>
          <a:endParaRPr lang="en-US"/>
        </a:p>
      </dgm:t>
    </dgm:pt>
    <dgm:pt modelId="{D7027C70-B0A2-41B9-B068-AC29F9E87194}" type="sibTrans" cxnId="{34A542A3-9DE4-43B1-A030-D1D4048A398F}">
      <dgm:prSet/>
      <dgm:spPr/>
      <dgm:t>
        <a:bodyPr/>
        <a:lstStyle/>
        <a:p>
          <a:endParaRPr lang="en-US"/>
        </a:p>
      </dgm:t>
    </dgm:pt>
    <dgm:pt modelId="{33A50E84-4E28-4D5C-855A-21F8C3FD3240}">
      <dgm:prSet phldrT="[Text]"/>
      <dgm:spPr/>
      <dgm:t>
        <a:bodyPr/>
        <a:lstStyle/>
        <a:p>
          <a:r>
            <a:rPr lang="en-US" dirty="0" smtClean="0"/>
            <a:t>ARC</a:t>
          </a:r>
          <a:endParaRPr lang="en-US" dirty="0"/>
        </a:p>
      </dgm:t>
    </dgm:pt>
    <dgm:pt modelId="{D6752EEA-6ED4-412E-A65B-3B88B6DD46C3}" type="parTrans" cxnId="{70DBF3B7-2137-473E-AF1E-A7312A07AD7B}">
      <dgm:prSet/>
      <dgm:spPr/>
      <dgm:t>
        <a:bodyPr/>
        <a:lstStyle/>
        <a:p>
          <a:endParaRPr lang="en-US"/>
        </a:p>
      </dgm:t>
    </dgm:pt>
    <dgm:pt modelId="{DE8BE8B0-39DD-4754-A6E4-3A4108E24F96}" type="sibTrans" cxnId="{70DBF3B7-2137-473E-AF1E-A7312A07AD7B}">
      <dgm:prSet/>
      <dgm:spPr/>
      <dgm:t>
        <a:bodyPr/>
        <a:lstStyle/>
        <a:p>
          <a:endParaRPr lang="en-US"/>
        </a:p>
      </dgm:t>
    </dgm:pt>
    <dgm:pt modelId="{3D6A87AB-00C0-45AE-B89D-9E469DD34C06}">
      <dgm:prSet phldrT="[Text]"/>
      <dgm:spPr/>
      <dgm:t>
        <a:bodyPr/>
        <a:lstStyle/>
        <a:p>
          <a:r>
            <a:rPr lang="en-US" dirty="0" smtClean="0"/>
            <a:t>arc and properties</a:t>
          </a:r>
          <a:endParaRPr lang="en-US" dirty="0"/>
        </a:p>
      </dgm:t>
    </dgm:pt>
    <dgm:pt modelId="{86A8375E-0FCF-49EC-8B6D-982A042C4DB8}" type="parTrans" cxnId="{E22D343E-72FC-4FC5-84A6-47044EA97B3B}">
      <dgm:prSet/>
      <dgm:spPr/>
      <dgm:t>
        <a:bodyPr/>
        <a:lstStyle/>
        <a:p>
          <a:endParaRPr lang="en-US"/>
        </a:p>
      </dgm:t>
    </dgm:pt>
    <dgm:pt modelId="{EC522C24-4CE1-419E-97C2-A32CBE5D724D}" type="sibTrans" cxnId="{E22D343E-72FC-4FC5-84A6-47044EA97B3B}">
      <dgm:prSet/>
      <dgm:spPr/>
      <dgm:t>
        <a:bodyPr/>
        <a:lstStyle/>
        <a:p>
          <a:endParaRPr lang="en-US"/>
        </a:p>
      </dgm:t>
    </dgm:pt>
    <dgm:pt modelId="{2BFCB9DE-059F-4C58-BFF3-165E3A18DBC2}">
      <dgm:prSet phldrT="[Text]"/>
      <dgm:spPr/>
      <dgm:t>
        <a:bodyPr/>
        <a:lstStyle/>
        <a:p>
          <a:r>
            <a:rPr lang="en-US" dirty="0" smtClean="0"/>
            <a:t>radius</a:t>
          </a:r>
          <a:endParaRPr lang="en-US" dirty="0"/>
        </a:p>
      </dgm:t>
    </dgm:pt>
    <dgm:pt modelId="{8FA74D1E-F22E-4FD5-9A3E-D81F45CC6A36}" type="parTrans" cxnId="{E7B1E7CA-126C-4420-8107-6F516B888429}">
      <dgm:prSet/>
      <dgm:spPr/>
      <dgm:t>
        <a:bodyPr/>
        <a:lstStyle/>
        <a:p>
          <a:endParaRPr lang="en-US"/>
        </a:p>
      </dgm:t>
    </dgm:pt>
    <dgm:pt modelId="{045722B1-1D4B-4E18-82F4-F6696BACF224}" type="sibTrans" cxnId="{E7B1E7CA-126C-4420-8107-6F516B888429}">
      <dgm:prSet/>
      <dgm:spPr/>
      <dgm:t>
        <a:bodyPr/>
        <a:lstStyle/>
        <a:p>
          <a:endParaRPr lang="en-US"/>
        </a:p>
      </dgm:t>
    </dgm:pt>
    <dgm:pt modelId="{7F65E6E3-66E2-4CE9-B8E9-04C470E27579}">
      <dgm:prSet phldrT="[Text]"/>
      <dgm:spPr/>
      <dgm:t>
        <a:bodyPr/>
        <a:lstStyle/>
        <a:p>
          <a:r>
            <a:rPr lang="en-US" dirty="0" smtClean="0"/>
            <a:t>RADIUS</a:t>
          </a:r>
          <a:endParaRPr lang="en-US" dirty="0"/>
        </a:p>
      </dgm:t>
    </dgm:pt>
    <dgm:pt modelId="{B6DBCF05-8DA1-4720-AD6B-AEF37177900E}" type="parTrans" cxnId="{96E8F267-BEE4-4B3A-8C7F-346235BFA16D}">
      <dgm:prSet/>
      <dgm:spPr/>
      <dgm:t>
        <a:bodyPr/>
        <a:lstStyle/>
        <a:p>
          <a:endParaRPr lang="en-US"/>
        </a:p>
      </dgm:t>
    </dgm:pt>
    <dgm:pt modelId="{7FF111EC-1F7B-43BC-AE38-D1D75FE0CAD8}" type="sibTrans" cxnId="{96E8F267-BEE4-4B3A-8C7F-346235BFA16D}">
      <dgm:prSet/>
      <dgm:spPr/>
      <dgm:t>
        <a:bodyPr/>
        <a:lstStyle/>
        <a:p>
          <a:endParaRPr lang="en-US"/>
        </a:p>
      </dgm:t>
    </dgm:pt>
    <dgm:pt modelId="{EBE819F1-5B16-4751-901F-D37A12E01330}">
      <dgm:prSet phldrT="[Text]"/>
      <dgm:spPr/>
      <dgm:t>
        <a:bodyPr/>
        <a:lstStyle/>
        <a:p>
          <a:r>
            <a:rPr lang="en-US" dirty="0" smtClean="0"/>
            <a:t>PREVIOUS</a:t>
          </a:r>
          <a:endParaRPr lang="en-US" dirty="0"/>
        </a:p>
      </dgm:t>
    </dgm:pt>
    <dgm:pt modelId="{20BCC06C-ED40-4883-9A68-2F2091C86107}" type="parTrans" cxnId="{7C9AB90D-8AC8-4003-BDB3-A6000ACEEAED}">
      <dgm:prSet/>
      <dgm:spPr/>
      <dgm:t>
        <a:bodyPr/>
        <a:lstStyle/>
        <a:p>
          <a:endParaRPr lang="en-US"/>
        </a:p>
      </dgm:t>
    </dgm:pt>
    <dgm:pt modelId="{1D359CBE-A18B-4204-B725-C9D011C7BA50}" type="sibTrans" cxnId="{7C9AB90D-8AC8-4003-BDB3-A6000ACEEAED}">
      <dgm:prSet/>
      <dgm:spPr/>
      <dgm:t>
        <a:bodyPr/>
        <a:lstStyle/>
        <a:p>
          <a:endParaRPr lang="en-US"/>
        </a:p>
      </dgm:t>
    </dgm:pt>
    <dgm:pt modelId="{63EB5575-C549-4175-AE50-C89B2546220C}">
      <dgm:prSet phldrT="[Text]"/>
      <dgm:spPr/>
      <dgm:t>
        <a:bodyPr/>
        <a:lstStyle/>
        <a:p>
          <a:r>
            <a:rPr lang="en-US" dirty="0" smtClean="0"/>
            <a:t>INTERSECTING</a:t>
          </a:r>
          <a:endParaRPr lang="en-US" dirty="0"/>
        </a:p>
      </dgm:t>
    </dgm:pt>
    <dgm:pt modelId="{6CEB735D-74EF-403F-AD60-C9355A11AE28}" type="parTrans" cxnId="{D5C17017-A956-4CBA-A97E-7B1C9A53E8D9}">
      <dgm:prSet/>
      <dgm:spPr/>
      <dgm:t>
        <a:bodyPr/>
        <a:lstStyle/>
        <a:p>
          <a:endParaRPr lang="en-US"/>
        </a:p>
      </dgm:t>
    </dgm:pt>
    <dgm:pt modelId="{A89CEFE3-1ADC-4F74-971C-B364A6884E91}" type="sibTrans" cxnId="{D5C17017-A956-4CBA-A97E-7B1C9A53E8D9}">
      <dgm:prSet/>
      <dgm:spPr/>
      <dgm:t>
        <a:bodyPr/>
        <a:lstStyle/>
        <a:p>
          <a:endParaRPr lang="en-US"/>
        </a:p>
      </dgm:t>
    </dgm:pt>
    <dgm:pt modelId="{7949A3BF-F2D3-40F7-9154-05AF94CACB62}">
      <dgm:prSet phldrT="[Text]"/>
      <dgm:spPr/>
      <dgm:t>
        <a:bodyPr/>
        <a:lstStyle/>
        <a:p>
          <a:r>
            <a:rPr lang="en-US" dirty="0" smtClean="0"/>
            <a:t>line segment</a:t>
          </a:r>
          <a:endParaRPr lang="en-US" dirty="0"/>
        </a:p>
      </dgm:t>
    </dgm:pt>
    <dgm:pt modelId="{49464EE4-9D70-479D-A873-355E44D06CFB}" type="parTrans" cxnId="{A9CFB727-D12D-458B-9ECB-4B86B95D5D95}">
      <dgm:prSet/>
      <dgm:spPr/>
      <dgm:t>
        <a:bodyPr/>
        <a:lstStyle/>
        <a:p>
          <a:endParaRPr lang="en-US"/>
        </a:p>
      </dgm:t>
    </dgm:pt>
    <dgm:pt modelId="{57091EB4-1409-464C-890C-8F67700CF24B}" type="sibTrans" cxnId="{A9CFB727-D12D-458B-9ECB-4B86B95D5D95}">
      <dgm:prSet/>
      <dgm:spPr/>
      <dgm:t>
        <a:bodyPr/>
        <a:lstStyle/>
        <a:p>
          <a:endParaRPr lang="en-US"/>
        </a:p>
      </dgm:t>
    </dgm:pt>
    <dgm:pt modelId="{08A4B63A-9E39-4BAD-8184-BAA58FFFA0B5}">
      <dgm:prSet phldrT="[Text]"/>
      <dgm:spPr/>
      <dgm:t>
        <a:bodyPr/>
        <a:lstStyle/>
        <a:p>
          <a:r>
            <a:rPr lang="en-US" dirty="0" smtClean="0"/>
            <a:t>at</a:t>
          </a:r>
          <a:endParaRPr lang="en-US" dirty="0"/>
        </a:p>
      </dgm:t>
    </dgm:pt>
    <dgm:pt modelId="{904D36F1-F29D-4C88-BDB8-85B271330768}" type="parTrans" cxnId="{0E2C3770-991C-4538-82D9-4F917A0E6CDA}">
      <dgm:prSet/>
      <dgm:spPr/>
      <dgm:t>
        <a:bodyPr/>
        <a:lstStyle/>
        <a:p>
          <a:endParaRPr lang="en-US"/>
        </a:p>
      </dgm:t>
    </dgm:pt>
    <dgm:pt modelId="{1695A6DC-45FE-4A76-8A7A-72EE9411ADD4}" type="sibTrans" cxnId="{0E2C3770-991C-4538-82D9-4F917A0E6CDA}">
      <dgm:prSet/>
      <dgm:spPr/>
      <dgm:t>
        <a:bodyPr/>
        <a:lstStyle/>
        <a:p>
          <a:endParaRPr lang="en-US"/>
        </a:p>
      </dgm:t>
    </dgm:pt>
    <dgm:pt modelId="{5529626F-EEF0-4C1D-9B0E-9D3CE574EAC9}">
      <dgm:prSet phldrT="[Text]"/>
      <dgm:spPr/>
      <dgm:t>
        <a:bodyPr/>
        <a:lstStyle/>
        <a:p>
          <a:r>
            <a:rPr lang="en-US" dirty="0" smtClean="0"/>
            <a:t>AT</a:t>
          </a:r>
          <a:endParaRPr lang="en-US" dirty="0"/>
        </a:p>
      </dgm:t>
    </dgm:pt>
    <dgm:pt modelId="{997DB863-E866-476C-9B36-90EDF997FF8A}" type="parTrans" cxnId="{4CD34C2C-888B-493A-A421-CB7AF53DBA59}">
      <dgm:prSet/>
      <dgm:spPr/>
      <dgm:t>
        <a:bodyPr/>
        <a:lstStyle/>
        <a:p>
          <a:endParaRPr lang="en-US"/>
        </a:p>
      </dgm:t>
    </dgm:pt>
    <dgm:pt modelId="{222ED37D-91A7-4CE7-87A2-DFFCA1052D77}" type="sibTrans" cxnId="{4CD34C2C-888B-493A-A421-CB7AF53DBA59}">
      <dgm:prSet/>
      <dgm:spPr/>
      <dgm:t>
        <a:bodyPr/>
        <a:lstStyle/>
        <a:p>
          <a:endParaRPr lang="en-US"/>
        </a:p>
      </dgm:t>
    </dgm:pt>
    <dgm:pt modelId="{0903ED25-A796-4105-914A-45E16F69AE88}">
      <dgm:prSet phldrT="[Text]"/>
      <dgm:spPr/>
      <dgm:t>
        <a:bodyPr/>
        <a:lstStyle/>
        <a:p>
          <a:r>
            <a:rPr lang="en-US" dirty="0" smtClean="0"/>
            <a:t>POINT SINGLET</a:t>
          </a:r>
          <a:endParaRPr lang="en-US" dirty="0"/>
        </a:p>
      </dgm:t>
    </dgm:pt>
    <dgm:pt modelId="{998ABE14-3653-4E8B-8C38-87F89360BE25}" type="parTrans" cxnId="{E093EB05-1173-41BD-9D59-34EDB9ACF1D9}">
      <dgm:prSet/>
      <dgm:spPr/>
      <dgm:t>
        <a:bodyPr/>
        <a:lstStyle/>
        <a:p>
          <a:endParaRPr lang="en-US"/>
        </a:p>
      </dgm:t>
    </dgm:pt>
    <dgm:pt modelId="{A2454109-5E8B-4C1B-A2A7-F48E444FDDBA}" type="sibTrans" cxnId="{E093EB05-1173-41BD-9D59-34EDB9ACF1D9}">
      <dgm:prSet/>
      <dgm:spPr/>
      <dgm:t>
        <a:bodyPr/>
        <a:lstStyle/>
        <a:p>
          <a:endParaRPr lang="en-US"/>
        </a:p>
      </dgm:t>
    </dgm:pt>
    <dgm:pt modelId="{902BACFB-A501-4AA5-A9CB-A188C6E88635}">
      <dgm:prSet phldrT="[Text]"/>
      <dgm:spPr/>
      <dgm:t>
        <a:bodyPr/>
        <a:lstStyle/>
        <a:p>
          <a:r>
            <a:rPr lang="en-US" dirty="0" smtClean="0"/>
            <a:t>intersecting</a:t>
          </a:r>
          <a:endParaRPr lang="en-US" dirty="0"/>
        </a:p>
      </dgm:t>
    </dgm:pt>
    <dgm:pt modelId="{D9D6212C-4E4A-492D-A6D2-FB6939B191B8}" type="sibTrans" cxnId="{E66138C4-B290-4836-8DFA-AE9B7B2501D2}">
      <dgm:prSet/>
      <dgm:spPr/>
      <dgm:t>
        <a:bodyPr/>
        <a:lstStyle/>
        <a:p>
          <a:endParaRPr lang="en-US"/>
        </a:p>
      </dgm:t>
    </dgm:pt>
    <dgm:pt modelId="{28518B9B-98AD-41B7-9B60-1C7703AAB84E}" type="parTrans" cxnId="{E66138C4-B290-4836-8DFA-AE9B7B2501D2}">
      <dgm:prSet/>
      <dgm:spPr/>
      <dgm:t>
        <a:bodyPr/>
        <a:lstStyle/>
        <a:p>
          <a:endParaRPr lang="en-US"/>
        </a:p>
      </dgm:t>
    </dgm:pt>
    <dgm:pt modelId="{B90D2E4E-F78E-499D-A092-5706B98AE161}">
      <dgm:prSet phldrT="[Text]"/>
      <dgm:spPr/>
      <dgm:t>
        <a:bodyPr/>
        <a:lstStyle/>
        <a:p>
          <a:r>
            <a:rPr lang="en-US" dirty="0" smtClean="0"/>
            <a:t>center</a:t>
          </a:r>
          <a:endParaRPr lang="en-US" dirty="0"/>
        </a:p>
      </dgm:t>
    </dgm:pt>
    <dgm:pt modelId="{8638B95E-C66E-48CC-8117-DB310614E511}" type="parTrans" cxnId="{969FEADC-B5E8-43F0-8BE0-E587BA9BE70B}">
      <dgm:prSet/>
      <dgm:spPr/>
      <dgm:t>
        <a:bodyPr/>
        <a:lstStyle/>
        <a:p>
          <a:endParaRPr lang="en-US"/>
        </a:p>
      </dgm:t>
    </dgm:pt>
    <dgm:pt modelId="{102FD579-9710-4906-987A-C473E16B8FF7}" type="sibTrans" cxnId="{969FEADC-B5E8-43F0-8BE0-E587BA9BE70B}">
      <dgm:prSet/>
      <dgm:spPr/>
      <dgm:t>
        <a:bodyPr/>
        <a:lstStyle/>
        <a:p>
          <a:endParaRPr lang="en-US"/>
        </a:p>
      </dgm:t>
    </dgm:pt>
    <dgm:pt modelId="{BE2DFCF9-6086-457F-B2A9-982E5E8F8018}">
      <dgm:prSet phldrT="[Text]"/>
      <dgm:spPr/>
      <dgm:t>
        <a:bodyPr/>
        <a:lstStyle/>
        <a:p>
          <a:r>
            <a:rPr lang="en-US" dirty="0" smtClean="0"/>
            <a:t>POINT SINGLET</a:t>
          </a:r>
          <a:endParaRPr lang="en-US" dirty="0"/>
        </a:p>
      </dgm:t>
    </dgm:pt>
    <dgm:pt modelId="{E7B9F1F2-4FDF-4097-B8EF-C9FD96267798}" type="parTrans" cxnId="{B429577F-9578-465A-B860-3022E4BAB878}">
      <dgm:prSet/>
      <dgm:spPr/>
      <dgm:t>
        <a:bodyPr/>
        <a:lstStyle/>
        <a:p>
          <a:endParaRPr lang="en-US"/>
        </a:p>
      </dgm:t>
    </dgm:pt>
    <dgm:pt modelId="{DCF3B332-2A07-42DB-A31B-1181DD23E15F}" type="sibTrans" cxnId="{B429577F-9578-465A-B860-3022E4BAB878}">
      <dgm:prSet/>
      <dgm:spPr/>
      <dgm:t>
        <a:bodyPr/>
        <a:lstStyle/>
        <a:p>
          <a:endParaRPr lang="en-US"/>
        </a:p>
      </dgm:t>
    </dgm:pt>
    <dgm:pt modelId="{F4E75D65-2F8C-429C-960E-27CFAAAF4844}">
      <dgm:prSet phldrT="[Text]"/>
      <dgm:spPr/>
      <dgm:t>
        <a:bodyPr/>
        <a:lstStyle/>
        <a:p>
          <a:r>
            <a:rPr lang="en-US" dirty="0" smtClean="0"/>
            <a:t>CENTER</a:t>
          </a:r>
          <a:endParaRPr lang="en-US" dirty="0"/>
        </a:p>
      </dgm:t>
    </dgm:pt>
    <dgm:pt modelId="{95870F0D-6FA9-4A9D-AF32-466F01737B14}" type="parTrans" cxnId="{9709AF95-75D5-469B-8A1E-04C4D05DCCB3}">
      <dgm:prSet/>
      <dgm:spPr/>
      <dgm:t>
        <a:bodyPr/>
        <a:lstStyle/>
        <a:p>
          <a:endParaRPr lang="en-US"/>
        </a:p>
      </dgm:t>
    </dgm:pt>
    <dgm:pt modelId="{ED83DE0E-324D-4F29-8952-FDE07C384E79}" type="sibTrans" cxnId="{9709AF95-75D5-469B-8A1E-04C4D05DCCB3}">
      <dgm:prSet/>
      <dgm:spPr/>
      <dgm:t>
        <a:bodyPr/>
        <a:lstStyle/>
        <a:p>
          <a:endParaRPr lang="en-US"/>
        </a:p>
      </dgm:t>
    </dgm:pt>
    <dgm:pt modelId="{B5430CAF-665D-4CE1-86AF-80DB559D4342}">
      <dgm:prSet phldrT="[Text]"/>
      <dgm:spPr/>
      <dgm:t>
        <a:bodyPr/>
        <a:lstStyle/>
        <a:p>
          <a:r>
            <a:rPr lang="en-US" dirty="0" smtClean="0"/>
            <a:t>POINT DOUBLET</a:t>
          </a:r>
          <a:endParaRPr lang="en-US" dirty="0"/>
        </a:p>
      </dgm:t>
    </dgm:pt>
    <dgm:pt modelId="{F19B79EE-17FB-493D-A54C-D7D62B3460A3}" type="parTrans" cxnId="{A16FCBB5-B853-4977-8574-8731464E02CD}">
      <dgm:prSet/>
      <dgm:spPr/>
      <dgm:t>
        <a:bodyPr/>
        <a:lstStyle/>
        <a:p>
          <a:endParaRPr lang="en-US"/>
        </a:p>
      </dgm:t>
    </dgm:pt>
    <dgm:pt modelId="{04FB970D-9F65-46E5-91A6-1BE971CCFF19}" type="sibTrans" cxnId="{A16FCBB5-B853-4977-8574-8731464E02CD}">
      <dgm:prSet/>
      <dgm:spPr/>
      <dgm:t>
        <a:bodyPr/>
        <a:lstStyle/>
        <a:p>
          <a:endParaRPr lang="en-US"/>
        </a:p>
      </dgm:t>
    </dgm:pt>
    <dgm:pt modelId="{05245D77-C494-4A7C-AA86-274116C4BD1C}" type="pres">
      <dgm:prSet presAssocID="{1365EF71-DF0D-447C-930D-344516B17F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967EA8-6C0E-4936-B521-55D58CB8399E}" type="pres">
      <dgm:prSet presAssocID="{BCF7D98B-15F6-4F23-8E1A-FE43F4B9982C}" presName="hierRoot1" presStyleCnt="0">
        <dgm:presLayoutVars>
          <dgm:hierBranch val="init"/>
        </dgm:presLayoutVars>
      </dgm:prSet>
      <dgm:spPr/>
    </dgm:pt>
    <dgm:pt modelId="{9A8FC30B-A7F6-4953-BEE5-9D33FE378FBE}" type="pres">
      <dgm:prSet presAssocID="{BCF7D98B-15F6-4F23-8E1A-FE43F4B9982C}" presName="rootComposite1" presStyleCnt="0"/>
      <dgm:spPr/>
    </dgm:pt>
    <dgm:pt modelId="{FA48BA09-80F9-43BB-A2D7-FE6D7BBDB9A5}" type="pres">
      <dgm:prSet presAssocID="{BCF7D98B-15F6-4F23-8E1A-FE43F4B998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E203A-4781-453F-AC1F-982A06397984}" type="pres">
      <dgm:prSet presAssocID="{BCF7D98B-15F6-4F23-8E1A-FE43F4B998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23EF3E0-FAC4-401D-839A-6BC740210E41}" type="pres">
      <dgm:prSet presAssocID="{BCF7D98B-15F6-4F23-8E1A-FE43F4B9982C}" presName="hierChild2" presStyleCnt="0"/>
      <dgm:spPr/>
    </dgm:pt>
    <dgm:pt modelId="{B9134615-7AF5-449E-9FB9-D260B48D30DF}" type="pres">
      <dgm:prSet presAssocID="{CC592CB4-4930-422A-BEFD-FE85B42011E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DE3F54B-916C-4835-89D5-F74B38DD8E26}" type="pres">
      <dgm:prSet presAssocID="{309B1961-ADE6-4C76-9D75-17AC05573974}" presName="hierRoot2" presStyleCnt="0">
        <dgm:presLayoutVars>
          <dgm:hierBranch val="init"/>
        </dgm:presLayoutVars>
      </dgm:prSet>
      <dgm:spPr/>
    </dgm:pt>
    <dgm:pt modelId="{FEB47220-0CB1-44A9-B57A-CD4C3F93ADCA}" type="pres">
      <dgm:prSet presAssocID="{309B1961-ADE6-4C76-9D75-17AC05573974}" presName="rootComposite" presStyleCnt="0"/>
      <dgm:spPr/>
    </dgm:pt>
    <dgm:pt modelId="{22AB6540-1C73-4504-94DE-EFA3306D4239}" type="pres">
      <dgm:prSet presAssocID="{309B1961-ADE6-4C76-9D75-17AC055739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F4CB-09AE-4A02-8B63-50B1CFAB8BE3}" type="pres">
      <dgm:prSet presAssocID="{309B1961-ADE6-4C76-9D75-17AC0557397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8C96ADC-EB35-4189-BA01-A3038808D97E}" type="pres">
      <dgm:prSet presAssocID="{309B1961-ADE6-4C76-9D75-17AC05573974}" presName="hierChild4" presStyleCnt="0"/>
      <dgm:spPr/>
    </dgm:pt>
    <dgm:pt modelId="{0DFCB1FE-AFD7-4844-B5B3-0BB0EC2F3FAA}" type="pres">
      <dgm:prSet presAssocID="{309B1961-ADE6-4C76-9D75-17AC05573974}" presName="hierChild5" presStyleCnt="0"/>
      <dgm:spPr/>
    </dgm:pt>
    <dgm:pt modelId="{8813F9F5-3917-41AC-8750-B81C1E1ED4F0}" type="pres">
      <dgm:prSet presAssocID="{41928BBE-71D6-48C5-A771-3B73A26CF0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49BBEA8-CCED-4FD4-B366-4FD493F0F811}" type="pres">
      <dgm:prSet presAssocID="{8FA13197-328A-4E12-B446-F48C8AEC0922}" presName="hierRoot2" presStyleCnt="0">
        <dgm:presLayoutVars>
          <dgm:hierBranch val="init"/>
        </dgm:presLayoutVars>
      </dgm:prSet>
      <dgm:spPr/>
    </dgm:pt>
    <dgm:pt modelId="{B46E56DB-646A-4747-8227-A488417E9F28}" type="pres">
      <dgm:prSet presAssocID="{8FA13197-328A-4E12-B446-F48C8AEC0922}" presName="rootComposite" presStyleCnt="0"/>
      <dgm:spPr/>
    </dgm:pt>
    <dgm:pt modelId="{67792D87-775F-44D2-9EE8-D21AFA2ECA74}" type="pres">
      <dgm:prSet presAssocID="{8FA13197-328A-4E12-B446-F48C8AEC092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2ADFD-D9DF-4DDE-AB72-ED9967E56B4A}" type="pres">
      <dgm:prSet presAssocID="{8FA13197-328A-4E12-B446-F48C8AEC092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89A8CA2-A17A-4BAB-B686-06C0EF52C8BC}" type="pres">
      <dgm:prSet presAssocID="{8FA13197-328A-4E12-B446-F48C8AEC0922}" presName="hierChild4" presStyleCnt="0"/>
      <dgm:spPr/>
    </dgm:pt>
    <dgm:pt modelId="{2D3F0000-33E6-4551-B6F0-A48B10BDEB1E}" type="pres">
      <dgm:prSet presAssocID="{86A8375E-0FCF-49EC-8B6D-982A042C4DB8}" presName="Name37" presStyleLbl="parChTrans1D3" presStyleIdx="0" presStyleCnt="2"/>
      <dgm:spPr/>
      <dgm:t>
        <a:bodyPr/>
        <a:lstStyle/>
        <a:p>
          <a:endParaRPr lang="en-US"/>
        </a:p>
      </dgm:t>
    </dgm:pt>
    <dgm:pt modelId="{066EAC1A-98A2-4142-B200-A0A69A5302AB}" type="pres">
      <dgm:prSet presAssocID="{3D6A87AB-00C0-45AE-B89D-9E469DD34C06}" presName="hierRoot2" presStyleCnt="0">
        <dgm:presLayoutVars>
          <dgm:hierBranch val="init"/>
        </dgm:presLayoutVars>
      </dgm:prSet>
      <dgm:spPr/>
    </dgm:pt>
    <dgm:pt modelId="{89C7F349-5177-4B41-9151-40AF9E47E917}" type="pres">
      <dgm:prSet presAssocID="{3D6A87AB-00C0-45AE-B89D-9E469DD34C06}" presName="rootComposite" presStyleCnt="0"/>
      <dgm:spPr/>
    </dgm:pt>
    <dgm:pt modelId="{87250FDC-9F68-46D2-857A-2FB3E8499D19}" type="pres">
      <dgm:prSet presAssocID="{3D6A87AB-00C0-45AE-B89D-9E469DD34C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48F60E-6901-4777-88FA-487B251BC318}" type="pres">
      <dgm:prSet presAssocID="{3D6A87AB-00C0-45AE-B89D-9E469DD34C06}" presName="rootConnector" presStyleLbl="node3" presStyleIdx="0" presStyleCnt="2"/>
      <dgm:spPr/>
      <dgm:t>
        <a:bodyPr/>
        <a:lstStyle/>
        <a:p>
          <a:endParaRPr lang="en-US"/>
        </a:p>
      </dgm:t>
    </dgm:pt>
    <dgm:pt modelId="{B6BAE608-793D-4052-9FA8-E5A94901DCAE}" type="pres">
      <dgm:prSet presAssocID="{3D6A87AB-00C0-45AE-B89D-9E469DD34C06}" presName="hierChild4" presStyleCnt="0"/>
      <dgm:spPr/>
    </dgm:pt>
    <dgm:pt modelId="{A5B5459A-9C65-4572-BB3E-7A7B27B797C6}" type="pres">
      <dgm:prSet presAssocID="{2DADD4FB-1717-43C7-BE35-49D655938732}" presName="Name37" presStyleLbl="parChTrans1D4" presStyleIdx="0" presStyleCnt="14"/>
      <dgm:spPr/>
      <dgm:t>
        <a:bodyPr/>
        <a:lstStyle/>
        <a:p>
          <a:endParaRPr lang="en-US"/>
        </a:p>
      </dgm:t>
    </dgm:pt>
    <dgm:pt modelId="{E112AC26-0E0B-4006-9DCC-0D139BA7FC9A}" type="pres">
      <dgm:prSet presAssocID="{B7FF29A5-3FC5-437D-B5F5-E31CF7380E9E}" presName="hierRoot2" presStyleCnt="0">
        <dgm:presLayoutVars>
          <dgm:hierBranch val="init"/>
        </dgm:presLayoutVars>
      </dgm:prSet>
      <dgm:spPr/>
    </dgm:pt>
    <dgm:pt modelId="{22DE9DFB-8138-4F8C-9E0B-1C2B30D8F3CB}" type="pres">
      <dgm:prSet presAssocID="{B7FF29A5-3FC5-437D-B5F5-E31CF7380E9E}" presName="rootComposite" presStyleCnt="0"/>
      <dgm:spPr/>
    </dgm:pt>
    <dgm:pt modelId="{AA7FF181-3365-4611-B251-8E1F19459949}" type="pres">
      <dgm:prSet presAssocID="{B7FF29A5-3FC5-437D-B5F5-E31CF7380E9E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AB6D8-48C5-4A17-9167-7743B060B561}" type="pres">
      <dgm:prSet presAssocID="{B7FF29A5-3FC5-437D-B5F5-E31CF7380E9E}" presName="rootConnector" presStyleLbl="node4" presStyleIdx="0" presStyleCnt="14"/>
      <dgm:spPr/>
      <dgm:t>
        <a:bodyPr/>
        <a:lstStyle/>
        <a:p>
          <a:endParaRPr lang="en-US"/>
        </a:p>
      </dgm:t>
    </dgm:pt>
    <dgm:pt modelId="{7B4F94BB-AFD2-427E-AEFF-5B635BD3B8D6}" type="pres">
      <dgm:prSet presAssocID="{B7FF29A5-3FC5-437D-B5F5-E31CF7380E9E}" presName="hierChild4" presStyleCnt="0"/>
      <dgm:spPr/>
    </dgm:pt>
    <dgm:pt modelId="{7D84F50C-F06B-411C-9A1C-FB4C9E1CAB56}" type="pres">
      <dgm:prSet presAssocID="{D6752EEA-6ED4-412E-A65B-3B88B6DD46C3}" presName="Name37" presStyleLbl="parChTrans1D4" presStyleIdx="1" presStyleCnt="14"/>
      <dgm:spPr/>
      <dgm:t>
        <a:bodyPr/>
        <a:lstStyle/>
        <a:p>
          <a:endParaRPr lang="en-US"/>
        </a:p>
      </dgm:t>
    </dgm:pt>
    <dgm:pt modelId="{CEA49169-B642-41F4-8730-FBF5EF717AB2}" type="pres">
      <dgm:prSet presAssocID="{33A50E84-4E28-4D5C-855A-21F8C3FD3240}" presName="hierRoot2" presStyleCnt="0">
        <dgm:presLayoutVars>
          <dgm:hierBranch val="init"/>
        </dgm:presLayoutVars>
      </dgm:prSet>
      <dgm:spPr/>
    </dgm:pt>
    <dgm:pt modelId="{F6E4C987-0893-455C-BCF3-81084733E2F3}" type="pres">
      <dgm:prSet presAssocID="{33A50E84-4E28-4D5C-855A-21F8C3FD3240}" presName="rootComposite" presStyleCnt="0"/>
      <dgm:spPr/>
    </dgm:pt>
    <dgm:pt modelId="{E8CB78FB-7943-4F4A-AA7E-AF9B51B158E2}" type="pres">
      <dgm:prSet presAssocID="{33A50E84-4E28-4D5C-855A-21F8C3FD3240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654DA-17C3-4D5E-919D-7E798EA88264}" type="pres">
      <dgm:prSet presAssocID="{33A50E84-4E28-4D5C-855A-21F8C3FD3240}" presName="rootConnector" presStyleLbl="node4" presStyleIdx="1" presStyleCnt="14"/>
      <dgm:spPr/>
      <dgm:t>
        <a:bodyPr/>
        <a:lstStyle/>
        <a:p>
          <a:endParaRPr lang="en-US"/>
        </a:p>
      </dgm:t>
    </dgm:pt>
    <dgm:pt modelId="{CB8EAA58-4C9A-430B-9A14-DEB4D12F0702}" type="pres">
      <dgm:prSet presAssocID="{33A50E84-4E28-4D5C-855A-21F8C3FD3240}" presName="hierChild4" presStyleCnt="0"/>
      <dgm:spPr/>
    </dgm:pt>
    <dgm:pt modelId="{C0366476-986C-47C8-9AE2-4AFD6F324CDF}" type="pres">
      <dgm:prSet presAssocID="{33A50E84-4E28-4D5C-855A-21F8C3FD3240}" presName="hierChild5" presStyleCnt="0"/>
      <dgm:spPr/>
    </dgm:pt>
    <dgm:pt modelId="{FEF1CEF2-DBB5-47BA-B682-019B39491E66}" type="pres">
      <dgm:prSet presAssocID="{B7FF29A5-3FC5-437D-B5F5-E31CF7380E9E}" presName="hierChild5" presStyleCnt="0"/>
      <dgm:spPr/>
    </dgm:pt>
    <dgm:pt modelId="{3E65162A-FE95-4F88-9C80-E2BCCB23B603}" type="pres">
      <dgm:prSet presAssocID="{8638B95E-C66E-48CC-8117-DB310614E511}" presName="Name37" presStyleLbl="parChTrans1D4" presStyleIdx="2" presStyleCnt="14"/>
      <dgm:spPr/>
      <dgm:t>
        <a:bodyPr/>
        <a:lstStyle/>
        <a:p>
          <a:endParaRPr lang="en-US"/>
        </a:p>
      </dgm:t>
    </dgm:pt>
    <dgm:pt modelId="{0BEF5621-A783-47A1-BB67-C5EEB393E766}" type="pres">
      <dgm:prSet presAssocID="{B90D2E4E-F78E-499D-A092-5706B98AE161}" presName="hierRoot2" presStyleCnt="0">
        <dgm:presLayoutVars>
          <dgm:hierBranch val="init"/>
        </dgm:presLayoutVars>
      </dgm:prSet>
      <dgm:spPr/>
    </dgm:pt>
    <dgm:pt modelId="{F1C01607-FCEE-4122-A199-8DDEBF7900EE}" type="pres">
      <dgm:prSet presAssocID="{B90D2E4E-F78E-499D-A092-5706B98AE161}" presName="rootComposite" presStyleCnt="0"/>
      <dgm:spPr/>
    </dgm:pt>
    <dgm:pt modelId="{2DBB0BCF-DD38-410A-96B7-C0307554347A}" type="pres">
      <dgm:prSet presAssocID="{B90D2E4E-F78E-499D-A092-5706B98AE161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1432C-021A-4889-B1BF-06761809963D}" type="pres">
      <dgm:prSet presAssocID="{B90D2E4E-F78E-499D-A092-5706B98AE161}" presName="rootConnector" presStyleLbl="node4" presStyleIdx="2" presStyleCnt="14"/>
      <dgm:spPr/>
      <dgm:t>
        <a:bodyPr/>
        <a:lstStyle/>
        <a:p>
          <a:endParaRPr lang="en-US"/>
        </a:p>
      </dgm:t>
    </dgm:pt>
    <dgm:pt modelId="{AD37C84D-6409-45BE-95A1-1429FF57899E}" type="pres">
      <dgm:prSet presAssocID="{B90D2E4E-F78E-499D-A092-5706B98AE161}" presName="hierChild4" presStyleCnt="0"/>
      <dgm:spPr/>
    </dgm:pt>
    <dgm:pt modelId="{EEF2621C-3887-4D60-8720-02B7D2E6BE8E}" type="pres">
      <dgm:prSet presAssocID="{95870F0D-6FA9-4A9D-AF32-466F01737B14}" presName="Name37" presStyleLbl="parChTrans1D4" presStyleIdx="3" presStyleCnt="14"/>
      <dgm:spPr/>
      <dgm:t>
        <a:bodyPr/>
        <a:lstStyle/>
        <a:p>
          <a:endParaRPr lang="en-US"/>
        </a:p>
      </dgm:t>
    </dgm:pt>
    <dgm:pt modelId="{0D244CA7-D80F-47A7-8575-29EB4905CE53}" type="pres">
      <dgm:prSet presAssocID="{F4E75D65-2F8C-429C-960E-27CFAAAF4844}" presName="hierRoot2" presStyleCnt="0">
        <dgm:presLayoutVars>
          <dgm:hierBranch val="init"/>
        </dgm:presLayoutVars>
      </dgm:prSet>
      <dgm:spPr/>
    </dgm:pt>
    <dgm:pt modelId="{CC0B8BDB-1CEB-463B-BE4D-2187894DD256}" type="pres">
      <dgm:prSet presAssocID="{F4E75D65-2F8C-429C-960E-27CFAAAF4844}" presName="rootComposite" presStyleCnt="0"/>
      <dgm:spPr/>
    </dgm:pt>
    <dgm:pt modelId="{2451891C-300C-43BE-A5F7-20998052AFAD}" type="pres">
      <dgm:prSet presAssocID="{F4E75D65-2F8C-429C-960E-27CFAAAF4844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D742C-1288-41DC-A084-6BDCA442723F}" type="pres">
      <dgm:prSet presAssocID="{F4E75D65-2F8C-429C-960E-27CFAAAF4844}" presName="rootConnector" presStyleLbl="node4" presStyleIdx="3" presStyleCnt="14"/>
      <dgm:spPr/>
      <dgm:t>
        <a:bodyPr/>
        <a:lstStyle/>
        <a:p>
          <a:endParaRPr lang="en-US"/>
        </a:p>
      </dgm:t>
    </dgm:pt>
    <dgm:pt modelId="{DC3FC97B-35BF-4377-9909-A7885DEC909F}" type="pres">
      <dgm:prSet presAssocID="{F4E75D65-2F8C-429C-960E-27CFAAAF4844}" presName="hierChild4" presStyleCnt="0"/>
      <dgm:spPr/>
    </dgm:pt>
    <dgm:pt modelId="{B4BD34F6-5275-47F5-8A3A-6080E249C469}" type="pres">
      <dgm:prSet presAssocID="{F4E75D65-2F8C-429C-960E-27CFAAAF4844}" presName="hierChild5" presStyleCnt="0"/>
      <dgm:spPr/>
    </dgm:pt>
    <dgm:pt modelId="{64461453-8242-4CA5-BD00-10DCC4AF4883}" type="pres">
      <dgm:prSet presAssocID="{E7B9F1F2-4FDF-4097-B8EF-C9FD96267798}" presName="Name37" presStyleLbl="parChTrans1D4" presStyleIdx="4" presStyleCnt="14"/>
      <dgm:spPr/>
      <dgm:t>
        <a:bodyPr/>
        <a:lstStyle/>
        <a:p>
          <a:endParaRPr lang="en-US"/>
        </a:p>
      </dgm:t>
    </dgm:pt>
    <dgm:pt modelId="{71DD1A2F-9123-47E5-99C1-B639AC8813BA}" type="pres">
      <dgm:prSet presAssocID="{BE2DFCF9-6086-457F-B2A9-982E5E8F8018}" presName="hierRoot2" presStyleCnt="0">
        <dgm:presLayoutVars>
          <dgm:hierBranch val="init"/>
        </dgm:presLayoutVars>
      </dgm:prSet>
      <dgm:spPr/>
    </dgm:pt>
    <dgm:pt modelId="{DB92AB56-FA72-417B-99CD-9F0E873E555B}" type="pres">
      <dgm:prSet presAssocID="{BE2DFCF9-6086-457F-B2A9-982E5E8F8018}" presName="rootComposite" presStyleCnt="0"/>
      <dgm:spPr/>
    </dgm:pt>
    <dgm:pt modelId="{A85FBBBA-EEBC-4DD5-9205-648C586B15FB}" type="pres">
      <dgm:prSet presAssocID="{BE2DFCF9-6086-457F-B2A9-982E5E8F8018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A4C75-71BE-4B28-94FB-46242E4C504B}" type="pres">
      <dgm:prSet presAssocID="{BE2DFCF9-6086-457F-B2A9-982E5E8F8018}" presName="rootConnector" presStyleLbl="node4" presStyleIdx="4" presStyleCnt="14"/>
      <dgm:spPr/>
      <dgm:t>
        <a:bodyPr/>
        <a:lstStyle/>
        <a:p>
          <a:endParaRPr lang="en-US"/>
        </a:p>
      </dgm:t>
    </dgm:pt>
    <dgm:pt modelId="{C8C35090-F684-4057-B3B3-DE9EF1AAD502}" type="pres">
      <dgm:prSet presAssocID="{BE2DFCF9-6086-457F-B2A9-982E5E8F8018}" presName="hierChild4" presStyleCnt="0"/>
      <dgm:spPr/>
    </dgm:pt>
    <dgm:pt modelId="{DEFA7889-A0C6-4A58-981C-BA27F22EBF95}" type="pres">
      <dgm:prSet presAssocID="{BE2DFCF9-6086-457F-B2A9-982E5E8F8018}" presName="hierChild5" presStyleCnt="0"/>
      <dgm:spPr/>
    </dgm:pt>
    <dgm:pt modelId="{5FDA488E-ABE4-400D-BE1E-8CC2B5C35AF9}" type="pres">
      <dgm:prSet presAssocID="{B90D2E4E-F78E-499D-A092-5706B98AE161}" presName="hierChild5" presStyleCnt="0"/>
      <dgm:spPr/>
    </dgm:pt>
    <dgm:pt modelId="{0A58EFDD-7797-4999-B93C-99BA2468574E}" type="pres">
      <dgm:prSet presAssocID="{8FA74D1E-F22E-4FD5-9A3E-D81F45CC6A36}" presName="Name37" presStyleLbl="parChTrans1D4" presStyleIdx="5" presStyleCnt="14"/>
      <dgm:spPr/>
      <dgm:t>
        <a:bodyPr/>
        <a:lstStyle/>
        <a:p>
          <a:endParaRPr lang="en-US"/>
        </a:p>
      </dgm:t>
    </dgm:pt>
    <dgm:pt modelId="{8309EBF1-A412-42C6-8847-EAAE86894B70}" type="pres">
      <dgm:prSet presAssocID="{2BFCB9DE-059F-4C58-BFF3-165E3A18DBC2}" presName="hierRoot2" presStyleCnt="0">
        <dgm:presLayoutVars>
          <dgm:hierBranch val="init"/>
        </dgm:presLayoutVars>
      </dgm:prSet>
      <dgm:spPr/>
    </dgm:pt>
    <dgm:pt modelId="{88F553B7-4318-4E8A-AA63-79C852877139}" type="pres">
      <dgm:prSet presAssocID="{2BFCB9DE-059F-4C58-BFF3-165E3A18DBC2}" presName="rootComposite" presStyleCnt="0"/>
      <dgm:spPr/>
    </dgm:pt>
    <dgm:pt modelId="{595A0B79-8B49-42F7-A67B-6F630D7DD955}" type="pres">
      <dgm:prSet presAssocID="{2BFCB9DE-059F-4C58-BFF3-165E3A18DBC2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FFD01C-02A0-4CE8-BDAA-69FBD85B307E}" type="pres">
      <dgm:prSet presAssocID="{2BFCB9DE-059F-4C58-BFF3-165E3A18DBC2}" presName="rootConnector" presStyleLbl="node4" presStyleIdx="5" presStyleCnt="14"/>
      <dgm:spPr/>
      <dgm:t>
        <a:bodyPr/>
        <a:lstStyle/>
        <a:p>
          <a:endParaRPr lang="en-US"/>
        </a:p>
      </dgm:t>
    </dgm:pt>
    <dgm:pt modelId="{67DBBF40-F75B-462E-B7A9-8B94BA242DBE}" type="pres">
      <dgm:prSet presAssocID="{2BFCB9DE-059F-4C58-BFF3-165E3A18DBC2}" presName="hierChild4" presStyleCnt="0"/>
      <dgm:spPr/>
    </dgm:pt>
    <dgm:pt modelId="{AA8E0221-4D89-411A-93D3-829E21F5352E}" type="pres">
      <dgm:prSet presAssocID="{B6DBCF05-8DA1-4720-AD6B-AEF37177900E}" presName="Name37" presStyleLbl="parChTrans1D4" presStyleIdx="6" presStyleCnt="14"/>
      <dgm:spPr/>
      <dgm:t>
        <a:bodyPr/>
        <a:lstStyle/>
        <a:p>
          <a:endParaRPr lang="en-US"/>
        </a:p>
      </dgm:t>
    </dgm:pt>
    <dgm:pt modelId="{6ACAB3C9-3BC9-4267-9EFE-868A5336586B}" type="pres">
      <dgm:prSet presAssocID="{7F65E6E3-66E2-4CE9-B8E9-04C470E27579}" presName="hierRoot2" presStyleCnt="0">
        <dgm:presLayoutVars>
          <dgm:hierBranch val="init"/>
        </dgm:presLayoutVars>
      </dgm:prSet>
      <dgm:spPr/>
    </dgm:pt>
    <dgm:pt modelId="{77FE54FB-3238-4340-B64A-FE1427611032}" type="pres">
      <dgm:prSet presAssocID="{7F65E6E3-66E2-4CE9-B8E9-04C470E27579}" presName="rootComposite" presStyleCnt="0"/>
      <dgm:spPr/>
    </dgm:pt>
    <dgm:pt modelId="{B38323FE-3329-4D8D-A342-CA2260300729}" type="pres">
      <dgm:prSet presAssocID="{7F65E6E3-66E2-4CE9-B8E9-04C470E27579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8506F-41CB-466F-952F-5125E9F26D71}" type="pres">
      <dgm:prSet presAssocID="{7F65E6E3-66E2-4CE9-B8E9-04C470E27579}" presName="rootConnector" presStyleLbl="node4" presStyleIdx="6" presStyleCnt="14"/>
      <dgm:spPr/>
      <dgm:t>
        <a:bodyPr/>
        <a:lstStyle/>
        <a:p>
          <a:endParaRPr lang="en-US"/>
        </a:p>
      </dgm:t>
    </dgm:pt>
    <dgm:pt modelId="{E3BD3528-88AF-4748-836F-D27657FB2FD8}" type="pres">
      <dgm:prSet presAssocID="{7F65E6E3-66E2-4CE9-B8E9-04C470E27579}" presName="hierChild4" presStyleCnt="0"/>
      <dgm:spPr/>
    </dgm:pt>
    <dgm:pt modelId="{14675441-A2D1-4F9E-8626-272D345A9F62}" type="pres">
      <dgm:prSet presAssocID="{7F65E6E3-66E2-4CE9-B8E9-04C470E27579}" presName="hierChild5" presStyleCnt="0"/>
      <dgm:spPr/>
    </dgm:pt>
    <dgm:pt modelId="{9BD8E2C6-CB61-4A78-8E07-84F848FCCC2B}" type="pres">
      <dgm:prSet presAssocID="{20BCC06C-ED40-4883-9A68-2F2091C86107}" presName="Name37" presStyleLbl="parChTrans1D4" presStyleIdx="7" presStyleCnt="14"/>
      <dgm:spPr/>
      <dgm:t>
        <a:bodyPr/>
        <a:lstStyle/>
        <a:p>
          <a:endParaRPr lang="en-US"/>
        </a:p>
      </dgm:t>
    </dgm:pt>
    <dgm:pt modelId="{37418D48-3F77-47B7-B56C-3894DD31C6AC}" type="pres">
      <dgm:prSet presAssocID="{EBE819F1-5B16-4751-901F-D37A12E01330}" presName="hierRoot2" presStyleCnt="0">
        <dgm:presLayoutVars>
          <dgm:hierBranch val="init"/>
        </dgm:presLayoutVars>
      </dgm:prSet>
      <dgm:spPr/>
    </dgm:pt>
    <dgm:pt modelId="{2CE4E7C4-405D-41DC-B4F0-C5DE354566A5}" type="pres">
      <dgm:prSet presAssocID="{EBE819F1-5B16-4751-901F-D37A12E01330}" presName="rootComposite" presStyleCnt="0"/>
      <dgm:spPr/>
    </dgm:pt>
    <dgm:pt modelId="{9CA35B1A-A06F-4D20-B594-6E974C475250}" type="pres">
      <dgm:prSet presAssocID="{EBE819F1-5B16-4751-901F-D37A12E01330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77554-50EF-4E93-A0C4-9CD2CD72569F}" type="pres">
      <dgm:prSet presAssocID="{EBE819F1-5B16-4751-901F-D37A12E01330}" presName="rootConnector" presStyleLbl="node4" presStyleIdx="7" presStyleCnt="14"/>
      <dgm:spPr/>
      <dgm:t>
        <a:bodyPr/>
        <a:lstStyle/>
        <a:p>
          <a:endParaRPr lang="en-US"/>
        </a:p>
      </dgm:t>
    </dgm:pt>
    <dgm:pt modelId="{5E3866DF-F3BB-403E-B9D4-064E3DFF1BE6}" type="pres">
      <dgm:prSet presAssocID="{EBE819F1-5B16-4751-901F-D37A12E01330}" presName="hierChild4" presStyleCnt="0"/>
      <dgm:spPr/>
    </dgm:pt>
    <dgm:pt modelId="{AE7BF028-EBBA-4A30-A254-4910D6E5CAC9}" type="pres">
      <dgm:prSet presAssocID="{EBE819F1-5B16-4751-901F-D37A12E01330}" presName="hierChild5" presStyleCnt="0"/>
      <dgm:spPr/>
    </dgm:pt>
    <dgm:pt modelId="{B884EC72-D560-47FB-94F9-E349167C7C57}" type="pres">
      <dgm:prSet presAssocID="{2BFCB9DE-059F-4C58-BFF3-165E3A18DBC2}" presName="hierChild5" presStyleCnt="0"/>
      <dgm:spPr/>
    </dgm:pt>
    <dgm:pt modelId="{35AA0A4D-6FEB-4FEC-A2F0-63FBEA5A3F71}" type="pres">
      <dgm:prSet presAssocID="{3D6A87AB-00C0-45AE-B89D-9E469DD34C06}" presName="hierChild5" presStyleCnt="0"/>
      <dgm:spPr/>
    </dgm:pt>
    <dgm:pt modelId="{F0EF907D-5253-46E6-9859-A8DC21BBB4ED}" type="pres">
      <dgm:prSet presAssocID="{28518B9B-98AD-41B7-9B60-1C7703AAB84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2D9C7E0F-F074-42A9-A1C6-BC750DE62355}" type="pres">
      <dgm:prSet presAssocID="{902BACFB-A501-4AA5-A9CB-A188C6E88635}" presName="hierRoot2" presStyleCnt="0">
        <dgm:presLayoutVars>
          <dgm:hierBranch val="init"/>
        </dgm:presLayoutVars>
      </dgm:prSet>
      <dgm:spPr/>
    </dgm:pt>
    <dgm:pt modelId="{F9CA945C-9A85-4557-9737-C52FD7CF18EE}" type="pres">
      <dgm:prSet presAssocID="{902BACFB-A501-4AA5-A9CB-A188C6E88635}" presName="rootComposite" presStyleCnt="0"/>
      <dgm:spPr/>
    </dgm:pt>
    <dgm:pt modelId="{F7D3DEBD-820A-407D-9180-754A11326899}" type="pres">
      <dgm:prSet presAssocID="{902BACFB-A501-4AA5-A9CB-A188C6E8863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29DD7-8FCB-4065-84A2-1BC0B9078214}" type="pres">
      <dgm:prSet presAssocID="{902BACFB-A501-4AA5-A9CB-A188C6E88635}" presName="rootConnector" presStyleLbl="node3" presStyleIdx="1" presStyleCnt="2"/>
      <dgm:spPr/>
      <dgm:t>
        <a:bodyPr/>
        <a:lstStyle/>
        <a:p>
          <a:endParaRPr lang="en-US"/>
        </a:p>
      </dgm:t>
    </dgm:pt>
    <dgm:pt modelId="{EE9A12B3-144B-455D-853C-57C4FF774B4E}" type="pres">
      <dgm:prSet presAssocID="{902BACFB-A501-4AA5-A9CB-A188C6E88635}" presName="hierChild4" presStyleCnt="0"/>
      <dgm:spPr/>
    </dgm:pt>
    <dgm:pt modelId="{0EEF72DB-F138-431F-9D68-0D9DCCA9E66D}" type="pres">
      <dgm:prSet presAssocID="{6CEB735D-74EF-403F-AD60-C9355A11AE28}" presName="Name37" presStyleLbl="parChTrans1D4" presStyleIdx="8" presStyleCnt="14"/>
      <dgm:spPr/>
      <dgm:t>
        <a:bodyPr/>
        <a:lstStyle/>
        <a:p>
          <a:endParaRPr lang="en-US"/>
        </a:p>
      </dgm:t>
    </dgm:pt>
    <dgm:pt modelId="{A24EBE39-2209-42F8-B15E-0C27F2963C0A}" type="pres">
      <dgm:prSet presAssocID="{63EB5575-C549-4175-AE50-C89B2546220C}" presName="hierRoot2" presStyleCnt="0">
        <dgm:presLayoutVars>
          <dgm:hierBranch val="init"/>
        </dgm:presLayoutVars>
      </dgm:prSet>
      <dgm:spPr/>
    </dgm:pt>
    <dgm:pt modelId="{3FA85E8F-09A9-4820-BEA5-57FFBA77A3B7}" type="pres">
      <dgm:prSet presAssocID="{63EB5575-C549-4175-AE50-C89B2546220C}" presName="rootComposite" presStyleCnt="0"/>
      <dgm:spPr/>
    </dgm:pt>
    <dgm:pt modelId="{BD86ADAB-19A8-4C8B-99B7-C460CD740606}" type="pres">
      <dgm:prSet presAssocID="{63EB5575-C549-4175-AE50-C89B2546220C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C15D7-7E43-4066-BEF9-DE95AB70AA36}" type="pres">
      <dgm:prSet presAssocID="{63EB5575-C549-4175-AE50-C89B2546220C}" presName="rootConnector" presStyleLbl="node4" presStyleIdx="8" presStyleCnt="14"/>
      <dgm:spPr/>
      <dgm:t>
        <a:bodyPr/>
        <a:lstStyle/>
        <a:p>
          <a:endParaRPr lang="en-US"/>
        </a:p>
      </dgm:t>
    </dgm:pt>
    <dgm:pt modelId="{4A92EC02-1459-4613-B06A-B66A398B616C}" type="pres">
      <dgm:prSet presAssocID="{63EB5575-C549-4175-AE50-C89B2546220C}" presName="hierChild4" presStyleCnt="0"/>
      <dgm:spPr/>
    </dgm:pt>
    <dgm:pt modelId="{43E5E96A-EEC5-4061-BA3C-B5B3E79A56A9}" type="pres">
      <dgm:prSet presAssocID="{63EB5575-C549-4175-AE50-C89B2546220C}" presName="hierChild5" presStyleCnt="0"/>
      <dgm:spPr/>
    </dgm:pt>
    <dgm:pt modelId="{7921C6D4-6B5B-4067-AE1D-3EF0B22D0969}" type="pres">
      <dgm:prSet presAssocID="{49464EE4-9D70-479D-A873-355E44D06CFB}" presName="Name37" presStyleLbl="parChTrans1D4" presStyleIdx="9" presStyleCnt="14"/>
      <dgm:spPr/>
      <dgm:t>
        <a:bodyPr/>
        <a:lstStyle/>
        <a:p>
          <a:endParaRPr lang="en-US"/>
        </a:p>
      </dgm:t>
    </dgm:pt>
    <dgm:pt modelId="{0D2A096D-0D63-4D3C-BBAF-35DA445A96D6}" type="pres">
      <dgm:prSet presAssocID="{7949A3BF-F2D3-40F7-9154-05AF94CACB62}" presName="hierRoot2" presStyleCnt="0">
        <dgm:presLayoutVars>
          <dgm:hierBranch val="init"/>
        </dgm:presLayoutVars>
      </dgm:prSet>
      <dgm:spPr/>
    </dgm:pt>
    <dgm:pt modelId="{CA630D2A-6976-42B6-B915-14CA3427CC16}" type="pres">
      <dgm:prSet presAssocID="{7949A3BF-F2D3-40F7-9154-05AF94CACB62}" presName="rootComposite" presStyleCnt="0"/>
      <dgm:spPr/>
    </dgm:pt>
    <dgm:pt modelId="{B76CE309-47DD-4E97-B356-23E173E9D4C9}" type="pres">
      <dgm:prSet presAssocID="{7949A3BF-F2D3-40F7-9154-05AF94CACB62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7BD05-C94C-4CF7-8B20-B3D28D7784BE}" type="pres">
      <dgm:prSet presAssocID="{7949A3BF-F2D3-40F7-9154-05AF94CACB62}" presName="rootConnector" presStyleLbl="node4" presStyleIdx="9" presStyleCnt="14"/>
      <dgm:spPr/>
      <dgm:t>
        <a:bodyPr/>
        <a:lstStyle/>
        <a:p>
          <a:endParaRPr lang="en-US"/>
        </a:p>
      </dgm:t>
    </dgm:pt>
    <dgm:pt modelId="{2E0C70AF-28BE-48F7-9DDE-039B2E7473C6}" type="pres">
      <dgm:prSet presAssocID="{7949A3BF-F2D3-40F7-9154-05AF94CACB62}" presName="hierChild4" presStyleCnt="0"/>
      <dgm:spPr/>
    </dgm:pt>
    <dgm:pt modelId="{D5F5A516-0C2D-4DBD-B8FD-F2F5DF7A773C}" type="pres">
      <dgm:prSet presAssocID="{F19B79EE-17FB-493D-A54C-D7D62B3460A3}" presName="Name37" presStyleLbl="parChTrans1D4" presStyleIdx="10" presStyleCnt="14"/>
      <dgm:spPr/>
      <dgm:t>
        <a:bodyPr/>
        <a:lstStyle/>
        <a:p>
          <a:endParaRPr lang="en-US"/>
        </a:p>
      </dgm:t>
    </dgm:pt>
    <dgm:pt modelId="{A9DDA96A-894D-4BFA-81B1-29A537F49445}" type="pres">
      <dgm:prSet presAssocID="{B5430CAF-665D-4CE1-86AF-80DB559D4342}" presName="hierRoot2" presStyleCnt="0">
        <dgm:presLayoutVars>
          <dgm:hierBranch val="init"/>
        </dgm:presLayoutVars>
      </dgm:prSet>
      <dgm:spPr/>
    </dgm:pt>
    <dgm:pt modelId="{799A3440-92DE-4042-B1A7-9D611DEDACD4}" type="pres">
      <dgm:prSet presAssocID="{B5430CAF-665D-4CE1-86AF-80DB559D4342}" presName="rootComposite" presStyleCnt="0"/>
      <dgm:spPr/>
    </dgm:pt>
    <dgm:pt modelId="{7E232A62-1EAB-4128-862C-69873A058D15}" type="pres">
      <dgm:prSet presAssocID="{B5430CAF-665D-4CE1-86AF-80DB559D4342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EB299-DD5A-46FB-B024-31EC700FFC87}" type="pres">
      <dgm:prSet presAssocID="{B5430CAF-665D-4CE1-86AF-80DB559D4342}" presName="rootConnector" presStyleLbl="node4" presStyleIdx="10" presStyleCnt="14"/>
      <dgm:spPr/>
      <dgm:t>
        <a:bodyPr/>
        <a:lstStyle/>
        <a:p>
          <a:endParaRPr lang="en-US"/>
        </a:p>
      </dgm:t>
    </dgm:pt>
    <dgm:pt modelId="{8A918DC1-9C1C-47A1-86CA-CBFBD3702EAE}" type="pres">
      <dgm:prSet presAssocID="{B5430CAF-665D-4CE1-86AF-80DB559D4342}" presName="hierChild4" presStyleCnt="0"/>
      <dgm:spPr/>
    </dgm:pt>
    <dgm:pt modelId="{F0824A62-EE5C-465A-A19B-69D995C4E6E5}" type="pres">
      <dgm:prSet presAssocID="{B5430CAF-665D-4CE1-86AF-80DB559D4342}" presName="hierChild5" presStyleCnt="0"/>
      <dgm:spPr/>
    </dgm:pt>
    <dgm:pt modelId="{FB325D7D-82F5-4DD0-9CBA-42C933C4E3C3}" type="pres">
      <dgm:prSet presAssocID="{7949A3BF-F2D3-40F7-9154-05AF94CACB62}" presName="hierChild5" presStyleCnt="0"/>
      <dgm:spPr/>
    </dgm:pt>
    <dgm:pt modelId="{18114F78-A574-41DE-9237-27229C0B9426}" type="pres">
      <dgm:prSet presAssocID="{904D36F1-F29D-4C88-BDB8-85B271330768}" presName="Name37" presStyleLbl="parChTrans1D4" presStyleIdx="11" presStyleCnt="14"/>
      <dgm:spPr/>
      <dgm:t>
        <a:bodyPr/>
        <a:lstStyle/>
        <a:p>
          <a:endParaRPr lang="en-US"/>
        </a:p>
      </dgm:t>
    </dgm:pt>
    <dgm:pt modelId="{4AACCF95-1AFC-44FE-A930-73BEB3E3FDB0}" type="pres">
      <dgm:prSet presAssocID="{08A4B63A-9E39-4BAD-8184-BAA58FFFA0B5}" presName="hierRoot2" presStyleCnt="0">
        <dgm:presLayoutVars>
          <dgm:hierBranch val="init"/>
        </dgm:presLayoutVars>
      </dgm:prSet>
      <dgm:spPr/>
    </dgm:pt>
    <dgm:pt modelId="{D861149F-404B-4669-B07C-6471976725E9}" type="pres">
      <dgm:prSet presAssocID="{08A4B63A-9E39-4BAD-8184-BAA58FFFA0B5}" presName="rootComposite" presStyleCnt="0"/>
      <dgm:spPr/>
    </dgm:pt>
    <dgm:pt modelId="{4E90EB80-B601-491F-A09F-381B6E49954D}" type="pres">
      <dgm:prSet presAssocID="{08A4B63A-9E39-4BAD-8184-BAA58FFFA0B5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360B7-E24D-4B8E-B2E9-DB56B661724F}" type="pres">
      <dgm:prSet presAssocID="{08A4B63A-9E39-4BAD-8184-BAA58FFFA0B5}" presName="rootConnector" presStyleLbl="node4" presStyleIdx="11" presStyleCnt="14"/>
      <dgm:spPr/>
      <dgm:t>
        <a:bodyPr/>
        <a:lstStyle/>
        <a:p>
          <a:endParaRPr lang="en-US"/>
        </a:p>
      </dgm:t>
    </dgm:pt>
    <dgm:pt modelId="{C6DE74AC-4E36-4971-9058-97AA165A8FD1}" type="pres">
      <dgm:prSet presAssocID="{08A4B63A-9E39-4BAD-8184-BAA58FFFA0B5}" presName="hierChild4" presStyleCnt="0"/>
      <dgm:spPr/>
    </dgm:pt>
    <dgm:pt modelId="{B76014B8-071E-40F5-A784-B19D15DD66CD}" type="pres">
      <dgm:prSet presAssocID="{997DB863-E866-476C-9B36-90EDF997FF8A}" presName="Name37" presStyleLbl="parChTrans1D4" presStyleIdx="12" presStyleCnt="14"/>
      <dgm:spPr/>
      <dgm:t>
        <a:bodyPr/>
        <a:lstStyle/>
        <a:p>
          <a:endParaRPr lang="en-US"/>
        </a:p>
      </dgm:t>
    </dgm:pt>
    <dgm:pt modelId="{9984E142-CA85-4EB3-8902-8D03581AC8CF}" type="pres">
      <dgm:prSet presAssocID="{5529626F-EEF0-4C1D-9B0E-9D3CE574EAC9}" presName="hierRoot2" presStyleCnt="0">
        <dgm:presLayoutVars>
          <dgm:hierBranch val="init"/>
        </dgm:presLayoutVars>
      </dgm:prSet>
      <dgm:spPr/>
    </dgm:pt>
    <dgm:pt modelId="{FA2DC199-664B-43D7-A1F0-47F7E9B7A4A2}" type="pres">
      <dgm:prSet presAssocID="{5529626F-EEF0-4C1D-9B0E-9D3CE574EAC9}" presName="rootComposite" presStyleCnt="0"/>
      <dgm:spPr/>
    </dgm:pt>
    <dgm:pt modelId="{EF6F0660-769D-4C94-BE03-6E0FAFBF1C05}" type="pres">
      <dgm:prSet presAssocID="{5529626F-EEF0-4C1D-9B0E-9D3CE574EAC9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E02CD-FEEC-44E9-BE21-11CA14DF8C57}" type="pres">
      <dgm:prSet presAssocID="{5529626F-EEF0-4C1D-9B0E-9D3CE574EAC9}" presName="rootConnector" presStyleLbl="node4" presStyleIdx="12" presStyleCnt="14"/>
      <dgm:spPr/>
      <dgm:t>
        <a:bodyPr/>
        <a:lstStyle/>
        <a:p>
          <a:endParaRPr lang="en-US"/>
        </a:p>
      </dgm:t>
    </dgm:pt>
    <dgm:pt modelId="{62245B30-D256-4D12-AC87-33D89A0B7569}" type="pres">
      <dgm:prSet presAssocID="{5529626F-EEF0-4C1D-9B0E-9D3CE574EAC9}" presName="hierChild4" presStyleCnt="0"/>
      <dgm:spPr/>
    </dgm:pt>
    <dgm:pt modelId="{EBEAA9B0-EA74-4EA5-A1F8-814355F2C25B}" type="pres">
      <dgm:prSet presAssocID="{5529626F-EEF0-4C1D-9B0E-9D3CE574EAC9}" presName="hierChild5" presStyleCnt="0"/>
      <dgm:spPr/>
    </dgm:pt>
    <dgm:pt modelId="{A9671A33-612D-4948-A48F-AC029D2B1C7E}" type="pres">
      <dgm:prSet presAssocID="{998ABE14-3653-4E8B-8C38-87F89360BE25}" presName="Name37" presStyleLbl="parChTrans1D4" presStyleIdx="13" presStyleCnt="14"/>
      <dgm:spPr/>
      <dgm:t>
        <a:bodyPr/>
        <a:lstStyle/>
        <a:p>
          <a:endParaRPr lang="en-US"/>
        </a:p>
      </dgm:t>
    </dgm:pt>
    <dgm:pt modelId="{306B0B7E-C3C1-4E2A-90EA-1D437129C6E7}" type="pres">
      <dgm:prSet presAssocID="{0903ED25-A796-4105-914A-45E16F69AE88}" presName="hierRoot2" presStyleCnt="0">
        <dgm:presLayoutVars>
          <dgm:hierBranch val="init"/>
        </dgm:presLayoutVars>
      </dgm:prSet>
      <dgm:spPr/>
    </dgm:pt>
    <dgm:pt modelId="{4B3E32C8-3211-4588-A9BA-96A3B7ABC683}" type="pres">
      <dgm:prSet presAssocID="{0903ED25-A796-4105-914A-45E16F69AE88}" presName="rootComposite" presStyleCnt="0"/>
      <dgm:spPr/>
    </dgm:pt>
    <dgm:pt modelId="{3003B3B5-C6DC-419A-987C-35AD6928BB3E}" type="pres">
      <dgm:prSet presAssocID="{0903ED25-A796-4105-914A-45E16F69AE88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FA914-B8B2-4CE4-BF84-197E56527FA3}" type="pres">
      <dgm:prSet presAssocID="{0903ED25-A796-4105-914A-45E16F69AE88}" presName="rootConnector" presStyleLbl="node4" presStyleIdx="13" presStyleCnt="14"/>
      <dgm:spPr/>
      <dgm:t>
        <a:bodyPr/>
        <a:lstStyle/>
        <a:p>
          <a:endParaRPr lang="en-US"/>
        </a:p>
      </dgm:t>
    </dgm:pt>
    <dgm:pt modelId="{DA1EEAD4-3464-4A4D-AA99-D2021FEB0917}" type="pres">
      <dgm:prSet presAssocID="{0903ED25-A796-4105-914A-45E16F69AE88}" presName="hierChild4" presStyleCnt="0"/>
      <dgm:spPr/>
    </dgm:pt>
    <dgm:pt modelId="{14BBFAB7-8899-4CB0-8CEB-6B21EB158FBB}" type="pres">
      <dgm:prSet presAssocID="{0903ED25-A796-4105-914A-45E16F69AE88}" presName="hierChild5" presStyleCnt="0"/>
      <dgm:spPr/>
    </dgm:pt>
    <dgm:pt modelId="{2FBF3878-D82D-48E9-9F0B-B0332C947A61}" type="pres">
      <dgm:prSet presAssocID="{08A4B63A-9E39-4BAD-8184-BAA58FFFA0B5}" presName="hierChild5" presStyleCnt="0"/>
      <dgm:spPr/>
    </dgm:pt>
    <dgm:pt modelId="{97C44AF3-5568-4C08-B5A5-281CAA0E5E59}" type="pres">
      <dgm:prSet presAssocID="{902BACFB-A501-4AA5-A9CB-A188C6E88635}" presName="hierChild5" presStyleCnt="0"/>
      <dgm:spPr/>
    </dgm:pt>
    <dgm:pt modelId="{00145B88-0B5F-4444-93C3-B1510E19AFA3}" type="pres">
      <dgm:prSet presAssocID="{8FA13197-328A-4E12-B446-F48C8AEC0922}" presName="hierChild5" presStyleCnt="0"/>
      <dgm:spPr/>
    </dgm:pt>
    <dgm:pt modelId="{134304C3-7095-45FD-B09F-2578ECC412B7}" type="pres">
      <dgm:prSet presAssocID="{BCF7D98B-15F6-4F23-8E1A-FE43F4B9982C}" presName="hierChild3" presStyleCnt="0"/>
      <dgm:spPr/>
    </dgm:pt>
  </dgm:ptLst>
  <dgm:cxnLst>
    <dgm:cxn modelId="{19170538-A37C-49C7-AF2C-EEC8C1833B0C}" type="presOf" srcId="{63EB5575-C549-4175-AE50-C89B2546220C}" destId="{93AC15D7-7E43-4066-BEF9-DE95AB70AA36}" srcOrd="1" destOrd="0" presId="urn:microsoft.com/office/officeart/2005/8/layout/orgChart1"/>
    <dgm:cxn modelId="{59B5139D-A86F-43AD-9361-39ABC940FFA9}" type="presOf" srcId="{904D36F1-F29D-4C88-BDB8-85B271330768}" destId="{18114F78-A574-41DE-9237-27229C0B9426}" srcOrd="0" destOrd="0" presId="urn:microsoft.com/office/officeart/2005/8/layout/orgChart1"/>
    <dgm:cxn modelId="{FBFCBC5E-338F-4ADC-892C-763AE6887DA2}" type="presOf" srcId="{8FA13197-328A-4E12-B446-F48C8AEC0922}" destId="{8DD2ADFD-D9DF-4DDE-AB72-ED9967E56B4A}" srcOrd="1" destOrd="0" presId="urn:microsoft.com/office/officeart/2005/8/layout/orgChart1"/>
    <dgm:cxn modelId="{1AA3CFDF-9F1F-41BB-8DDB-574FE9B360F5}" type="presOf" srcId="{F4E75D65-2F8C-429C-960E-27CFAAAF4844}" destId="{2451891C-300C-43BE-A5F7-20998052AFAD}" srcOrd="0" destOrd="0" presId="urn:microsoft.com/office/officeart/2005/8/layout/orgChart1"/>
    <dgm:cxn modelId="{09725789-A1FB-478D-AF95-7588B87865AC}" type="presOf" srcId="{B6DBCF05-8DA1-4720-AD6B-AEF37177900E}" destId="{AA8E0221-4D89-411A-93D3-829E21F5352E}" srcOrd="0" destOrd="0" presId="urn:microsoft.com/office/officeart/2005/8/layout/orgChart1"/>
    <dgm:cxn modelId="{95B61705-720F-44DE-B368-14E6DE29C1FB}" type="presOf" srcId="{33A50E84-4E28-4D5C-855A-21F8C3FD3240}" destId="{E8CB78FB-7943-4F4A-AA7E-AF9B51B158E2}" srcOrd="0" destOrd="0" presId="urn:microsoft.com/office/officeart/2005/8/layout/orgChart1"/>
    <dgm:cxn modelId="{54DE43EB-5DB2-470D-A863-75663B27F3DF}" type="presOf" srcId="{3D6A87AB-00C0-45AE-B89D-9E469DD34C06}" destId="{6948F60E-6901-4777-88FA-487B251BC318}" srcOrd="1" destOrd="0" presId="urn:microsoft.com/office/officeart/2005/8/layout/orgChart1"/>
    <dgm:cxn modelId="{0485871B-C4A9-407A-A75D-592FD954C5AD}" type="presOf" srcId="{B5430CAF-665D-4CE1-86AF-80DB559D4342}" destId="{89BEB299-DD5A-46FB-B024-31EC700FFC87}" srcOrd="1" destOrd="0" presId="urn:microsoft.com/office/officeart/2005/8/layout/orgChart1"/>
    <dgm:cxn modelId="{A16FCBB5-B853-4977-8574-8731464E02CD}" srcId="{7949A3BF-F2D3-40F7-9154-05AF94CACB62}" destId="{B5430CAF-665D-4CE1-86AF-80DB559D4342}" srcOrd="0" destOrd="0" parTransId="{F19B79EE-17FB-493D-A54C-D7D62B3460A3}" sibTransId="{04FB970D-9F65-46E5-91A6-1BE971CCFF19}"/>
    <dgm:cxn modelId="{F0D09E4E-4F6D-43D9-A760-0C6008BE7AFD}" type="presOf" srcId="{8638B95E-C66E-48CC-8117-DB310614E511}" destId="{3E65162A-FE95-4F88-9C80-E2BCCB23B603}" srcOrd="0" destOrd="0" presId="urn:microsoft.com/office/officeart/2005/8/layout/orgChart1"/>
    <dgm:cxn modelId="{7C9AB90D-8AC8-4003-BDB3-A6000ACEEAED}" srcId="{2BFCB9DE-059F-4C58-BFF3-165E3A18DBC2}" destId="{EBE819F1-5B16-4751-901F-D37A12E01330}" srcOrd="1" destOrd="0" parTransId="{20BCC06C-ED40-4883-9A68-2F2091C86107}" sibTransId="{1D359CBE-A18B-4204-B725-C9D011C7BA50}"/>
    <dgm:cxn modelId="{3530F738-1CB1-45F5-82CA-F1327FD2C134}" type="presOf" srcId="{902BACFB-A501-4AA5-A9CB-A188C6E88635}" destId="{F7D3DEBD-820A-407D-9180-754A11326899}" srcOrd="0" destOrd="0" presId="urn:microsoft.com/office/officeart/2005/8/layout/orgChart1"/>
    <dgm:cxn modelId="{F8C0C9DA-F2F0-41E8-83F1-A2B1C47699B2}" type="presOf" srcId="{33A50E84-4E28-4D5C-855A-21F8C3FD3240}" destId="{B3E654DA-17C3-4D5E-919D-7E798EA88264}" srcOrd="1" destOrd="0" presId="urn:microsoft.com/office/officeart/2005/8/layout/orgChart1"/>
    <dgm:cxn modelId="{EEAEA0AB-0714-40B6-AE41-5374D6BC0D90}" type="presOf" srcId="{E7B9F1F2-4FDF-4097-B8EF-C9FD96267798}" destId="{64461453-8242-4CA5-BD00-10DCC4AF4883}" srcOrd="0" destOrd="0" presId="urn:microsoft.com/office/officeart/2005/8/layout/orgChart1"/>
    <dgm:cxn modelId="{696D53F0-D17A-46C3-8835-CFCF81EA915D}" type="presOf" srcId="{5529626F-EEF0-4C1D-9B0E-9D3CE574EAC9}" destId="{EF6F0660-769D-4C94-BE03-6E0FAFBF1C05}" srcOrd="0" destOrd="0" presId="urn:microsoft.com/office/officeart/2005/8/layout/orgChart1"/>
    <dgm:cxn modelId="{028A21E1-AA83-4F0A-9B0D-F8DD03506D97}" type="presOf" srcId="{2BFCB9DE-059F-4C58-BFF3-165E3A18DBC2}" destId="{595A0B79-8B49-42F7-A67B-6F630D7DD955}" srcOrd="0" destOrd="0" presId="urn:microsoft.com/office/officeart/2005/8/layout/orgChart1"/>
    <dgm:cxn modelId="{49EEFC28-3AAA-494A-B291-51561FF7619E}" type="presOf" srcId="{B7FF29A5-3FC5-437D-B5F5-E31CF7380E9E}" destId="{CCFAB6D8-48C5-4A17-9167-7743B060B561}" srcOrd="1" destOrd="0" presId="urn:microsoft.com/office/officeart/2005/8/layout/orgChart1"/>
    <dgm:cxn modelId="{6F845E5B-E17B-4A83-AB02-F79845832AA8}" type="presOf" srcId="{BE2DFCF9-6086-457F-B2A9-982E5E8F8018}" destId="{A85FBBBA-EEBC-4DD5-9205-648C586B15FB}" srcOrd="0" destOrd="0" presId="urn:microsoft.com/office/officeart/2005/8/layout/orgChart1"/>
    <dgm:cxn modelId="{D9FF3975-3F2A-4570-9121-D3C8C372B84D}" type="presOf" srcId="{28518B9B-98AD-41B7-9B60-1C7703AAB84E}" destId="{F0EF907D-5253-46E6-9859-A8DC21BBB4ED}" srcOrd="0" destOrd="0" presId="urn:microsoft.com/office/officeart/2005/8/layout/orgChart1"/>
    <dgm:cxn modelId="{3CBCFA59-2087-4D7F-89A0-14779B60B42F}" type="presOf" srcId="{B90D2E4E-F78E-499D-A092-5706B98AE161}" destId="{0BB1432C-021A-4889-B1BF-06761809963D}" srcOrd="1" destOrd="0" presId="urn:microsoft.com/office/officeart/2005/8/layout/orgChart1"/>
    <dgm:cxn modelId="{6B033783-9785-4A2B-AA48-BD4847ADFD8C}" type="presOf" srcId="{F4E75D65-2F8C-429C-960E-27CFAAAF4844}" destId="{E8FD742C-1288-41DC-A084-6BDCA442723F}" srcOrd="1" destOrd="0" presId="urn:microsoft.com/office/officeart/2005/8/layout/orgChart1"/>
    <dgm:cxn modelId="{DB43F825-B3FB-45D5-A346-75CC324CD570}" srcId="{1365EF71-DF0D-447C-930D-344516B17FC0}" destId="{BCF7D98B-15F6-4F23-8E1A-FE43F4B9982C}" srcOrd="0" destOrd="0" parTransId="{F090B87A-2525-4E7D-9CA0-36766E8FA60C}" sibTransId="{2DE347A5-DEA6-43BD-B942-2CEF44BA735E}"/>
    <dgm:cxn modelId="{E7FFAE1E-0317-4361-BCA1-723DE9230EBD}" type="presOf" srcId="{0903ED25-A796-4105-914A-45E16F69AE88}" destId="{3003B3B5-C6DC-419A-987C-35AD6928BB3E}" srcOrd="0" destOrd="0" presId="urn:microsoft.com/office/officeart/2005/8/layout/orgChart1"/>
    <dgm:cxn modelId="{4723F247-5D85-4606-A1D6-C0E973E79CB9}" type="presOf" srcId="{8FA13197-328A-4E12-B446-F48C8AEC0922}" destId="{67792D87-775F-44D2-9EE8-D21AFA2ECA74}" srcOrd="0" destOrd="0" presId="urn:microsoft.com/office/officeart/2005/8/layout/orgChart1"/>
    <dgm:cxn modelId="{92F44B75-D718-415B-9C97-78269BB33640}" type="presOf" srcId="{49464EE4-9D70-479D-A873-355E44D06CFB}" destId="{7921C6D4-6B5B-4067-AE1D-3EF0B22D0969}" srcOrd="0" destOrd="0" presId="urn:microsoft.com/office/officeart/2005/8/layout/orgChart1"/>
    <dgm:cxn modelId="{BFA3E673-B72D-4761-8811-D79D42252F80}" type="presOf" srcId="{6CEB735D-74EF-403F-AD60-C9355A11AE28}" destId="{0EEF72DB-F138-431F-9D68-0D9DCCA9E66D}" srcOrd="0" destOrd="0" presId="urn:microsoft.com/office/officeart/2005/8/layout/orgChart1"/>
    <dgm:cxn modelId="{4B13DA3C-08A3-41C6-B8DB-351256BC174D}" type="presOf" srcId="{20BCC06C-ED40-4883-9A68-2F2091C86107}" destId="{9BD8E2C6-CB61-4A78-8E07-84F848FCCC2B}" srcOrd="0" destOrd="0" presId="urn:microsoft.com/office/officeart/2005/8/layout/orgChart1"/>
    <dgm:cxn modelId="{B0E3C1D7-CC63-43AB-9291-0BFC96941A96}" type="presOf" srcId="{CC592CB4-4930-422A-BEFD-FE85B42011E3}" destId="{B9134615-7AF5-449E-9FB9-D260B48D30DF}" srcOrd="0" destOrd="0" presId="urn:microsoft.com/office/officeart/2005/8/layout/orgChart1"/>
    <dgm:cxn modelId="{9709AF95-75D5-469B-8A1E-04C4D05DCCB3}" srcId="{B90D2E4E-F78E-499D-A092-5706B98AE161}" destId="{F4E75D65-2F8C-429C-960E-27CFAAAF4844}" srcOrd="0" destOrd="0" parTransId="{95870F0D-6FA9-4A9D-AF32-466F01737B14}" sibTransId="{ED83DE0E-324D-4F29-8952-FDE07C384E79}"/>
    <dgm:cxn modelId="{288E382F-6AE4-4EEE-85C4-01F4D85C9C40}" type="presOf" srcId="{B7FF29A5-3FC5-437D-B5F5-E31CF7380E9E}" destId="{AA7FF181-3365-4611-B251-8E1F19459949}" srcOrd="0" destOrd="0" presId="urn:microsoft.com/office/officeart/2005/8/layout/orgChart1"/>
    <dgm:cxn modelId="{3D7A03C7-327D-4C81-A09D-4EB708500920}" type="presOf" srcId="{08A4B63A-9E39-4BAD-8184-BAA58FFFA0B5}" destId="{4E90EB80-B601-491F-A09F-381B6E49954D}" srcOrd="0" destOrd="0" presId="urn:microsoft.com/office/officeart/2005/8/layout/orgChart1"/>
    <dgm:cxn modelId="{D35BE03C-B724-409B-B7BB-AB13BCD75C16}" type="presOf" srcId="{BE2DFCF9-6086-457F-B2A9-982E5E8F8018}" destId="{AEFA4C75-71BE-4B28-94FB-46242E4C504B}" srcOrd="1" destOrd="0" presId="urn:microsoft.com/office/officeart/2005/8/layout/orgChart1"/>
    <dgm:cxn modelId="{1BD340EA-E369-47FC-BBEB-D2B06D7C9A92}" type="presOf" srcId="{7F65E6E3-66E2-4CE9-B8E9-04C470E27579}" destId="{B38323FE-3329-4D8D-A342-CA2260300729}" srcOrd="0" destOrd="0" presId="urn:microsoft.com/office/officeart/2005/8/layout/orgChart1"/>
    <dgm:cxn modelId="{7A287D07-7E14-483C-8383-E583FA933346}" type="presOf" srcId="{B90D2E4E-F78E-499D-A092-5706B98AE161}" destId="{2DBB0BCF-DD38-410A-96B7-C0307554347A}" srcOrd="0" destOrd="0" presId="urn:microsoft.com/office/officeart/2005/8/layout/orgChart1"/>
    <dgm:cxn modelId="{2A03D055-4F14-4620-9267-C45381E2EB20}" type="presOf" srcId="{0903ED25-A796-4105-914A-45E16F69AE88}" destId="{11EFA914-B8B2-4CE4-BF84-197E56527FA3}" srcOrd="1" destOrd="0" presId="urn:microsoft.com/office/officeart/2005/8/layout/orgChart1"/>
    <dgm:cxn modelId="{9D3CEAF8-5623-4885-A251-0E121B1E3EB0}" type="presOf" srcId="{BCF7D98B-15F6-4F23-8E1A-FE43F4B9982C}" destId="{73DE203A-4781-453F-AC1F-982A06397984}" srcOrd="1" destOrd="0" presId="urn:microsoft.com/office/officeart/2005/8/layout/orgChart1"/>
    <dgm:cxn modelId="{88165067-FF0D-4B04-95B4-050070D89D93}" type="presOf" srcId="{7949A3BF-F2D3-40F7-9154-05AF94CACB62}" destId="{B76CE309-47DD-4E97-B356-23E173E9D4C9}" srcOrd="0" destOrd="0" presId="urn:microsoft.com/office/officeart/2005/8/layout/orgChart1"/>
    <dgm:cxn modelId="{B8B570EE-EDD2-4B94-A24D-070C6249BDB8}" type="presOf" srcId="{2DADD4FB-1717-43C7-BE35-49D655938732}" destId="{A5B5459A-9C65-4572-BB3E-7A7B27B797C6}" srcOrd="0" destOrd="0" presId="urn:microsoft.com/office/officeart/2005/8/layout/orgChart1"/>
    <dgm:cxn modelId="{AE233B14-96DA-4FB5-8629-34527E9BD265}" type="presOf" srcId="{86A8375E-0FCF-49EC-8B6D-982A042C4DB8}" destId="{2D3F0000-33E6-4551-B6F0-A48B10BDEB1E}" srcOrd="0" destOrd="0" presId="urn:microsoft.com/office/officeart/2005/8/layout/orgChart1"/>
    <dgm:cxn modelId="{4CD34C2C-888B-493A-A421-CB7AF53DBA59}" srcId="{08A4B63A-9E39-4BAD-8184-BAA58FFFA0B5}" destId="{5529626F-EEF0-4C1D-9B0E-9D3CE574EAC9}" srcOrd="0" destOrd="0" parTransId="{997DB863-E866-476C-9B36-90EDF997FF8A}" sibTransId="{222ED37D-91A7-4CE7-87A2-DFFCA1052D77}"/>
    <dgm:cxn modelId="{B429577F-9578-465A-B860-3022E4BAB878}" srcId="{B90D2E4E-F78E-499D-A092-5706B98AE161}" destId="{BE2DFCF9-6086-457F-B2A9-982E5E8F8018}" srcOrd="1" destOrd="0" parTransId="{E7B9F1F2-4FDF-4097-B8EF-C9FD96267798}" sibTransId="{DCF3B332-2A07-42DB-A31B-1181DD23E15F}"/>
    <dgm:cxn modelId="{96E8F267-BEE4-4B3A-8C7F-346235BFA16D}" srcId="{2BFCB9DE-059F-4C58-BFF3-165E3A18DBC2}" destId="{7F65E6E3-66E2-4CE9-B8E9-04C470E27579}" srcOrd="0" destOrd="0" parTransId="{B6DBCF05-8DA1-4720-AD6B-AEF37177900E}" sibTransId="{7FF111EC-1F7B-43BC-AE38-D1D75FE0CAD8}"/>
    <dgm:cxn modelId="{15ED2E17-0E08-4760-809C-945BA3AA5539}" type="presOf" srcId="{2BFCB9DE-059F-4C58-BFF3-165E3A18DBC2}" destId="{77FFD01C-02A0-4CE8-BDAA-69FBD85B307E}" srcOrd="1" destOrd="0" presId="urn:microsoft.com/office/officeart/2005/8/layout/orgChart1"/>
    <dgm:cxn modelId="{6EA1E7A7-25DC-4B7A-92BF-8F803941FB04}" type="presOf" srcId="{95870F0D-6FA9-4A9D-AF32-466F01737B14}" destId="{EEF2621C-3887-4D60-8720-02B7D2E6BE8E}" srcOrd="0" destOrd="0" presId="urn:microsoft.com/office/officeart/2005/8/layout/orgChart1"/>
    <dgm:cxn modelId="{CEDB0046-1199-44D1-8D14-28507C0FC0EE}" type="presOf" srcId="{997DB863-E866-476C-9B36-90EDF997FF8A}" destId="{B76014B8-071E-40F5-A784-B19D15DD66CD}" srcOrd="0" destOrd="0" presId="urn:microsoft.com/office/officeart/2005/8/layout/orgChart1"/>
    <dgm:cxn modelId="{E7B1E7CA-126C-4420-8107-6F516B888429}" srcId="{3D6A87AB-00C0-45AE-B89D-9E469DD34C06}" destId="{2BFCB9DE-059F-4C58-BFF3-165E3A18DBC2}" srcOrd="2" destOrd="0" parTransId="{8FA74D1E-F22E-4FD5-9A3E-D81F45CC6A36}" sibTransId="{045722B1-1D4B-4E18-82F4-F6696BACF224}"/>
    <dgm:cxn modelId="{BADB49D1-A681-4DF0-95CA-9DF70BD478B8}" type="presOf" srcId="{BCF7D98B-15F6-4F23-8E1A-FE43F4B9982C}" destId="{FA48BA09-80F9-43BB-A2D7-FE6D7BBDB9A5}" srcOrd="0" destOrd="0" presId="urn:microsoft.com/office/officeart/2005/8/layout/orgChart1"/>
    <dgm:cxn modelId="{A9CFB727-D12D-458B-9ECB-4B86B95D5D95}" srcId="{902BACFB-A501-4AA5-A9CB-A188C6E88635}" destId="{7949A3BF-F2D3-40F7-9154-05AF94CACB62}" srcOrd="1" destOrd="0" parTransId="{49464EE4-9D70-479D-A873-355E44D06CFB}" sibTransId="{57091EB4-1409-464C-890C-8F67700CF24B}"/>
    <dgm:cxn modelId="{B20A42A7-F1AF-4F59-9046-A734550D2BB8}" type="presOf" srcId="{309B1961-ADE6-4C76-9D75-17AC05573974}" destId="{22AB6540-1C73-4504-94DE-EFA3306D4239}" srcOrd="0" destOrd="0" presId="urn:microsoft.com/office/officeart/2005/8/layout/orgChart1"/>
    <dgm:cxn modelId="{5FD41A3E-7944-4C37-9860-9B43ABCE1F4D}" type="presOf" srcId="{08A4B63A-9E39-4BAD-8184-BAA58FFFA0B5}" destId="{098360B7-E24D-4B8E-B2E9-DB56B661724F}" srcOrd="1" destOrd="0" presId="urn:microsoft.com/office/officeart/2005/8/layout/orgChart1"/>
    <dgm:cxn modelId="{41B24D1E-7572-4ADD-B5B1-8A06A2F5942C}" type="presOf" srcId="{5529626F-EEF0-4C1D-9B0E-9D3CE574EAC9}" destId="{6EDE02CD-FEEC-44E9-BE21-11CA14DF8C57}" srcOrd="1" destOrd="0" presId="urn:microsoft.com/office/officeart/2005/8/layout/orgChart1"/>
    <dgm:cxn modelId="{E093EB05-1173-41BD-9D59-34EDB9ACF1D9}" srcId="{08A4B63A-9E39-4BAD-8184-BAA58FFFA0B5}" destId="{0903ED25-A796-4105-914A-45E16F69AE88}" srcOrd="1" destOrd="0" parTransId="{998ABE14-3653-4E8B-8C38-87F89360BE25}" sibTransId="{A2454109-5E8B-4C1B-A2A7-F48E444FDDBA}"/>
    <dgm:cxn modelId="{B74F50F2-0BA3-4469-BDB9-3F2799C14A0F}" type="presOf" srcId="{63EB5575-C549-4175-AE50-C89B2546220C}" destId="{BD86ADAB-19A8-4C8B-99B7-C460CD740606}" srcOrd="0" destOrd="0" presId="urn:microsoft.com/office/officeart/2005/8/layout/orgChart1"/>
    <dgm:cxn modelId="{46D9DABA-A97C-4417-8B1C-1180416163AA}" srcId="{BCF7D98B-15F6-4F23-8E1A-FE43F4B9982C}" destId="{309B1961-ADE6-4C76-9D75-17AC05573974}" srcOrd="0" destOrd="0" parTransId="{CC592CB4-4930-422A-BEFD-FE85B42011E3}" sibTransId="{D89A1E35-8B60-4DB7-A525-43EE574D4FA0}"/>
    <dgm:cxn modelId="{969FEADC-B5E8-43F0-8BE0-E587BA9BE70B}" srcId="{3D6A87AB-00C0-45AE-B89D-9E469DD34C06}" destId="{B90D2E4E-F78E-499D-A092-5706B98AE161}" srcOrd="1" destOrd="0" parTransId="{8638B95E-C66E-48CC-8117-DB310614E511}" sibTransId="{102FD579-9710-4906-987A-C473E16B8FF7}"/>
    <dgm:cxn modelId="{9DDD4E2C-7CFA-45FE-9D8F-83157160D0EA}" type="presOf" srcId="{EBE819F1-5B16-4751-901F-D37A12E01330}" destId="{27777554-50EF-4E93-A0C4-9CD2CD72569F}" srcOrd="1" destOrd="0" presId="urn:microsoft.com/office/officeart/2005/8/layout/orgChart1"/>
    <dgm:cxn modelId="{35F37B1D-5B88-4978-B7AD-DBDF4C033243}" type="presOf" srcId="{8FA74D1E-F22E-4FD5-9A3E-D81F45CC6A36}" destId="{0A58EFDD-7797-4999-B93C-99BA2468574E}" srcOrd="0" destOrd="0" presId="urn:microsoft.com/office/officeart/2005/8/layout/orgChart1"/>
    <dgm:cxn modelId="{0E2C3770-991C-4538-82D9-4F917A0E6CDA}" srcId="{902BACFB-A501-4AA5-A9CB-A188C6E88635}" destId="{08A4B63A-9E39-4BAD-8184-BAA58FFFA0B5}" srcOrd="2" destOrd="0" parTransId="{904D36F1-F29D-4C88-BDB8-85B271330768}" sibTransId="{1695A6DC-45FE-4A76-8A7A-72EE9411ADD4}"/>
    <dgm:cxn modelId="{70DBF3B7-2137-473E-AF1E-A7312A07AD7B}" srcId="{B7FF29A5-3FC5-437D-B5F5-E31CF7380E9E}" destId="{33A50E84-4E28-4D5C-855A-21F8C3FD3240}" srcOrd="0" destOrd="0" parTransId="{D6752EEA-6ED4-412E-A65B-3B88B6DD46C3}" sibTransId="{DE8BE8B0-39DD-4754-A6E4-3A4108E24F96}"/>
    <dgm:cxn modelId="{2944B440-5369-4B1D-A4FF-D71FEE4189FC}" type="presOf" srcId="{7949A3BF-F2D3-40F7-9154-05AF94CACB62}" destId="{1ED7BD05-C94C-4CF7-8B20-B3D28D7784BE}" srcOrd="1" destOrd="0" presId="urn:microsoft.com/office/officeart/2005/8/layout/orgChart1"/>
    <dgm:cxn modelId="{AA86FA03-DF25-41B4-AD23-60EE3BC87279}" type="presOf" srcId="{F19B79EE-17FB-493D-A54C-D7D62B3460A3}" destId="{D5F5A516-0C2D-4DBD-B8FD-F2F5DF7A773C}" srcOrd="0" destOrd="0" presId="urn:microsoft.com/office/officeart/2005/8/layout/orgChart1"/>
    <dgm:cxn modelId="{4D582D9B-BA3A-477E-9195-FC1838E78979}" type="presOf" srcId="{998ABE14-3653-4E8B-8C38-87F89360BE25}" destId="{A9671A33-612D-4948-A48F-AC029D2B1C7E}" srcOrd="0" destOrd="0" presId="urn:microsoft.com/office/officeart/2005/8/layout/orgChart1"/>
    <dgm:cxn modelId="{72DED912-2AB6-4407-9F10-6A8E018D058D}" type="presOf" srcId="{902BACFB-A501-4AA5-A9CB-A188C6E88635}" destId="{DE229DD7-8FCB-4065-84A2-1BC0B9078214}" srcOrd="1" destOrd="0" presId="urn:microsoft.com/office/officeart/2005/8/layout/orgChart1"/>
    <dgm:cxn modelId="{8682B42F-F3FD-4BE2-B1B5-B4BDCA4CF9F8}" type="presOf" srcId="{3D6A87AB-00C0-45AE-B89D-9E469DD34C06}" destId="{87250FDC-9F68-46D2-857A-2FB3E8499D19}" srcOrd="0" destOrd="0" presId="urn:microsoft.com/office/officeart/2005/8/layout/orgChart1"/>
    <dgm:cxn modelId="{D5C17017-A956-4CBA-A97E-7B1C9A53E8D9}" srcId="{902BACFB-A501-4AA5-A9CB-A188C6E88635}" destId="{63EB5575-C549-4175-AE50-C89B2546220C}" srcOrd="0" destOrd="0" parTransId="{6CEB735D-74EF-403F-AD60-C9355A11AE28}" sibTransId="{A89CEFE3-1ADC-4F74-971C-B364A6884E91}"/>
    <dgm:cxn modelId="{89DA0AC4-7623-4BA6-B7E5-04B3A50B26CA}" type="presOf" srcId="{1365EF71-DF0D-447C-930D-344516B17FC0}" destId="{05245D77-C494-4A7C-AA86-274116C4BD1C}" srcOrd="0" destOrd="0" presId="urn:microsoft.com/office/officeart/2005/8/layout/orgChart1"/>
    <dgm:cxn modelId="{E66138C4-B290-4836-8DFA-AE9B7B2501D2}" srcId="{8FA13197-328A-4E12-B446-F48C8AEC0922}" destId="{902BACFB-A501-4AA5-A9CB-A188C6E88635}" srcOrd="1" destOrd="0" parTransId="{28518B9B-98AD-41B7-9B60-1C7703AAB84E}" sibTransId="{D9D6212C-4E4A-492D-A6D2-FB6939B191B8}"/>
    <dgm:cxn modelId="{34A542A3-9DE4-43B1-A030-D1D4048A398F}" srcId="{BCF7D98B-15F6-4F23-8E1A-FE43F4B9982C}" destId="{8FA13197-328A-4E12-B446-F48C8AEC0922}" srcOrd="1" destOrd="0" parTransId="{41928BBE-71D6-48C5-A771-3B73A26CF015}" sibTransId="{D7027C70-B0A2-41B9-B068-AC29F9E87194}"/>
    <dgm:cxn modelId="{D3EF630F-EE34-4A73-A597-A34F6A9FCCA3}" type="presOf" srcId="{309B1961-ADE6-4C76-9D75-17AC05573974}" destId="{A30EF4CB-09AE-4A02-8B63-50B1CFAB8BE3}" srcOrd="1" destOrd="0" presId="urn:microsoft.com/office/officeart/2005/8/layout/orgChart1"/>
    <dgm:cxn modelId="{76A0DEBD-57B4-4E72-93A5-B5648B08845D}" type="presOf" srcId="{D6752EEA-6ED4-412E-A65B-3B88B6DD46C3}" destId="{7D84F50C-F06B-411C-9A1C-FB4C9E1CAB56}" srcOrd="0" destOrd="0" presId="urn:microsoft.com/office/officeart/2005/8/layout/orgChart1"/>
    <dgm:cxn modelId="{E22D343E-72FC-4FC5-84A6-47044EA97B3B}" srcId="{8FA13197-328A-4E12-B446-F48C8AEC0922}" destId="{3D6A87AB-00C0-45AE-B89D-9E469DD34C06}" srcOrd="0" destOrd="0" parTransId="{86A8375E-0FCF-49EC-8B6D-982A042C4DB8}" sibTransId="{EC522C24-4CE1-419E-97C2-A32CBE5D724D}"/>
    <dgm:cxn modelId="{E3D3BC93-921E-46CE-8BA4-9FBDB54F71DB}" type="presOf" srcId="{41928BBE-71D6-48C5-A771-3B73A26CF015}" destId="{8813F9F5-3917-41AC-8750-B81C1E1ED4F0}" srcOrd="0" destOrd="0" presId="urn:microsoft.com/office/officeart/2005/8/layout/orgChart1"/>
    <dgm:cxn modelId="{13D9F4CF-F2FD-4F3C-BF28-ED23D4E4EBC1}" type="presOf" srcId="{EBE819F1-5B16-4751-901F-D37A12E01330}" destId="{9CA35B1A-A06F-4D20-B594-6E974C475250}" srcOrd="0" destOrd="0" presId="urn:microsoft.com/office/officeart/2005/8/layout/orgChart1"/>
    <dgm:cxn modelId="{7E012E46-E2DE-4575-8962-987FAC6CD421}" srcId="{3D6A87AB-00C0-45AE-B89D-9E469DD34C06}" destId="{B7FF29A5-3FC5-437D-B5F5-E31CF7380E9E}" srcOrd="0" destOrd="0" parTransId="{2DADD4FB-1717-43C7-BE35-49D655938732}" sibTransId="{7971D526-E22B-4918-A3C3-DC9F5EF11E70}"/>
    <dgm:cxn modelId="{EBF0EDCC-184B-4BCD-A880-BFAD73CA37E2}" type="presOf" srcId="{7F65E6E3-66E2-4CE9-B8E9-04C470E27579}" destId="{8328506F-41CB-466F-952F-5125E9F26D71}" srcOrd="1" destOrd="0" presId="urn:microsoft.com/office/officeart/2005/8/layout/orgChart1"/>
    <dgm:cxn modelId="{A9535F84-DB6E-490C-AF10-6C0FE6CC433E}" type="presOf" srcId="{B5430CAF-665D-4CE1-86AF-80DB559D4342}" destId="{7E232A62-1EAB-4128-862C-69873A058D15}" srcOrd="0" destOrd="0" presId="urn:microsoft.com/office/officeart/2005/8/layout/orgChart1"/>
    <dgm:cxn modelId="{D6318A70-2393-4236-BC99-53A5A7CA4911}" type="presParOf" srcId="{05245D77-C494-4A7C-AA86-274116C4BD1C}" destId="{30967EA8-6C0E-4936-B521-55D58CB8399E}" srcOrd="0" destOrd="0" presId="urn:microsoft.com/office/officeart/2005/8/layout/orgChart1"/>
    <dgm:cxn modelId="{18D29ED1-A6AB-4E0A-9EE0-F7EF1CB52E1D}" type="presParOf" srcId="{30967EA8-6C0E-4936-B521-55D58CB8399E}" destId="{9A8FC30B-A7F6-4953-BEE5-9D33FE378FBE}" srcOrd="0" destOrd="0" presId="urn:microsoft.com/office/officeart/2005/8/layout/orgChart1"/>
    <dgm:cxn modelId="{24CE0C89-B77D-4EA8-81E0-41C62CFA9EFC}" type="presParOf" srcId="{9A8FC30B-A7F6-4953-BEE5-9D33FE378FBE}" destId="{FA48BA09-80F9-43BB-A2D7-FE6D7BBDB9A5}" srcOrd="0" destOrd="0" presId="urn:microsoft.com/office/officeart/2005/8/layout/orgChart1"/>
    <dgm:cxn modelId="{E0359B85-B4FC-429D-B808-725BE44EEC63}" type="presParOf" srcId="{9A8FC30B-A7F6-4953-BEE5-9D33FE378FBE}" destId="{73DE203A-4781-453F-AC1F-982A06397984}" srcOrd="1" destOrd="0" presId="urn:microsoft.com/office/officeart/2005/8/layout/orgChart1"/>
    <dgm:cxn modelId="{575C3A07-0B32-4FD0-9ABF-AB4696FB0E16}" type="presParOf" srcId="{30967EA8-6C0E-4936-B521-55D58CB8399E}" destId="{723EF3E0-FAC4-401D-839A-6BC740210E41}" srcOrd="1" destOrd="0" presId="urn:microsoft.com/office/officeart/2005/8/layout/orgChart1"/>
    <dgm:cxn modelId="{C1DC50C3-CED9-4E69-A084-A31287B5180C}" type="presParOf" srcId="{723EF3E0-FAC4-401D-839A-6BC740210E41}" destId="{B9134615-7AF5-449E-9FB9-D260B48D30DF}" srcOrd="0" destOrd="0" presId="urn:microsoft.com/office/officeart/2005/8/layout/orgChart1"/>
    <dgm:cxn modelId="{4E9DA7DF-8D37-43AB-B90C-EDEF59E3A3A4}" type="presParOf" srcId="{723EF3E0-FAC4-401D-839A-6BC740210E41}" destId="{DDE3F54B-916C-4835-89D5-F74B38DD8E26}" srcOrd="1" destOrd="0" presId="urn:microsoft.com/office/officeart/2005/8/layout/orgChart1"/>
    <dgm:cxn modelId="{C2615049-334E-44C7-9797-34616BA866E6}" type="presParOf" srcId="{DDE3F54B-916C-4835-89D5-F74B38DD8E26}" destId="{FEB47220-0CB1-44A9-B57A-CD4C3F93ADCA}" srcOrd="0" destOrd="0" presId="urn:microsoft.com/office/officeart/2005/8/layout/orgChart1"/>
    <dgm:cxn modelId="{D56B16BF-0085-426B-8288-C9B17F770D2F}" type="presParOf" srcId="{FEB47220-0CB1-44A9-B57A-CD4C3F93ADCA}" destId="{22AB6540-1C73-4504-94DE-EFA3306D4239}" srcOrd="0" destOrd="0" presId="urn:microsoft.com/office/officeart/2005/8/layout/orgChart1"/>
    <dgm:cxn modelId="{C0939941-AD7B-4C24-9DEC-B20D6A657943}" type="presParOf" srcId="{FEB47220-0CB1-44A9-B57A-CD4C3F93ADCA}" destId="{A30EF4CB-09AE-4A02-8B63-50B1CFAB8BE3}" srcOrd="1" destOrd="0" presId="urn:microsoft.com/office/officeart/2005/8/layout/orgChart1"/>
    <dgm:cxn modelId="{F11E7CFC-91B6-4CAD-BF67-30D2DD40D287}" type="presParOf" srcId="{DDE3F54B-916C-4835-89D5-F74B38DD8E26}" destId="{78C96ADC-EB35-4189-BA01-A3038808D97E}" srcOrd="1" destOrd="0" presId="urn:microsoft.com/office/officeart/2005/8/layout/orgChart1"/>
    <dgm:cxn modelId="{4883A55E-450E-471C-80B3-0278682B0783}" type="presParOf" srcId="{DDE3F54B-916C-4835-89D5-F74B38DD8E26}" destId="{0DFCB1FE-AFD7-4844-B5B3-0BB0EC2F3FAA}" srcOrd="2" destOrd="0" presId="urn:microsoft.com/office/officeart/2005/8/layout/orgChart1"/>
    <dgm:cxn modelId="{97282910-AB32-4D12-AF26-716D13A4E179}" type="presParOf" srcId="{723EF3E0-FAC4-401D-839A-6BC740210E41}" destId="{8813F9F5-3917-41AC-8750-B81C1E1ED4F0}" srcOrd="2" destOrd="0" presId="urn:microsoft.com/office/officeart/2005/8/layout/orgChart1"/>
    <dgm:cxn modelId="{0BD43DA2-9D1A-42C1-93F1-C560E2BA76B5}" type="presParOf" srcId="{723EF3E0-FAC4-401D-839A-6BC740210E41}" destId="{649BBEA8-CCED-4FD4-B366-4FD493F0F811}" srcOrd="3" destOrd="0" presId="urn:microsoft.com/office/officeart/2005/8/layout/orgChart1"/>
    <dgm:cxn modelId="{0C2C5B26-7BA7-49E5-8545-EE88D1665F3B}" type="presParOf" srcId="{649BBEA8-CCED-4FD4-B366-4FD493F0F811}" destId="{B46E56DB-646A-4747-8227-A488417E9F28}" srcOrd="0" destOrd="0" presId="urn:microsoft.com/office/officeart/2005/8/layout/orgChart1"/>
    <dgm:cxn modelId="{E6A0C5B1-1EE1-4A31-8021-0F8A2E7C20E7}" type="presParOf" srcId="{B46E56DB-646A-4747-8227-A488417E9F28}" destId="{67792D87-775F-44D2-9EE8-D21AFA2ECA74}" srcOrd="0" destOrd="0" presId="urn:microsoft.com/office/officeart/2005/8/layout/orgChart1"/>
    <dgm:cxn modelId="{F19CFCA1-3A2B-4F9B-B01E-C0FC1E49BA11}" type="presParOf" srcId="{B46E56DB-646A-4747-8227-A488417E9F28}" destId="{8DD2ADFD-D9DF-4DDE-AB72-ED9967E56B4A}" srcOrd="1" destOrd="0" presId="urn:microsoft.com/office/officeart/2005/8/layout/orgChart1"/>
    <dgm:cxn modelId="{D5BFBE15-9349-4EE1-BD26-9B319C2B7B5B}" type="presParOf" srcId="{649BBEA8-CCED-4FD4-B366-4FD493F0F811}" destId="{589A8CA2-A17A-4BAB-B686-06C0EF52C8BC}" srcOrd="1" destOrd="0" presId="urn:microsoft.com/office/officeart/2005/8/layout/orgChart1"/>
    <dgm:cxn modelId="{B30629F5-29F9-4E63-9694-3487F2C6ED40}" type="presParOf" srcId="{589A8CA2-A17A-4BAB-B686-06C0EF52C8BC}" destId="{2D3F0000-33E6-4551-B6F0-A48B10BDEB1E}" srcOrd="0" destOrd="0" presId="urn:microsoft.com/office/officeart/2005/8/layout/orgChart1"/>
    <dgm:cxn modelId="{EC5E60E8-3F08-4A24-80A3-BBEA3780A9E7}" type="presParOf" srcId="{589A8CA2-A17A-4BAB-B686-06C0EF52C8BC}" destId="{066EAC1A-98A2-4142-B200-A0A69A5302AB}" srcOrd="1" destOrd="0" presId="urn:microsoft.com/office/officeart/2005/8/layout/orgChart1"/>
    <dgm:cxn modelId="{34510549-75BD-4238-93AB-AEE4E0B1D722}" type="presParOf" srcId="{066EAC1A-98A2-4142-B200-A0A69A5302AB}" destId="{89C7F349-5177-4B41-9151-40AF9E47E917}" srcOrd="0" destOrd="0" presId="urn:microsoft.com/office/officeart/2005/8/layout/orgChart1"/>
    <dgm:cxn modelId="{92162907-6CA8-4447-A1E1-3D5714F63E78}" type="presParOf" srcId="{89C7F349-5177-4B41-9151-40AF9E47E917}" destId="{87250FDC-9F68-46D2-857A-2FB3E8499D19}" srcOrd="0" destOrd="0" presId="urn:microsoft.com/office/officeart/2005/8/layout/orgChart1"/>
    <dgm:cxn modelId="{ACD4E957-716A-4F9F-ABE5-4F86A49EE58F}" type="presParOf" srcId="{89C7F349-5177-4B41-9151-40AF9E47E917}" destId="{6948F60E-6901-4777-88FA-487B251BC318}" srcOrd="1" destOrd="0" presId="urn:microsoft.com/office/officeart/2005/8/layout/orgChart1"/>
    <dgm:cxn modelId="{7539627E-F90D-4FBA-8939-BF40C27936B0}" type="presParOf" srcId="{066EAC1A-98A2-4142-B200-A0A69A5302AB}" destId="{B6BAE608-793D-4052-9FA8-E5A94901DCAE}" srcOrd="1" destOrd="0" presId="urn:microsoft.com/office/officeart/2005/8/layout/orgChart1"/>
    <dgm:cxn modelId="{033CC6AF-84B4-4595-B867-624DCDA1642C}" type="presParOf" srcId="{B6BAE608-793D-4052-9FA8-E5A94901DCAE}" destId="{A5B5459A-9C65-4572-BB3E-7A7B27B797C6}" srcOrd="0" destOrd="0" presId="urn:microsoft.com/office/officeart/2005/8/layout/orgChart1"/>
    <dgm:cxn modelId="{F1AEF1F2-CDEA-4542-A73C-50BFD7F31F9A}" type="presParOf" srcId="{B6BAE608-793D-4052-9FA8-E5A94901DCAE}" destId="{E112AC26-0E0B-4006-9DCC-0D139BA7FC9A}" srcOrd="1" destOrd="0" presId="urn:microsoft.com/office/officeart/2005/8/layout/orgChart1"/>
    <dgm:cxn modelId="{D59D4720-1198-488B-972C-67E471BCD372}" type="presParOf" srcId="{E112AC26-0E0B-4006-9DCC-0D139BA7FC9A}" destId="{22DE9DFB-8138-4F8C-9E0B-1C2B30D8F3CB}" srcOrd="0" destOrd="0" presId="urn:microsoft.com/office/officeart/2005/8/layout/orgChart1"/>
    <dgm:cxn modelId="{5F63F92D-2DD9-4E33-97E9-7BE2DA4CE2D3}" type="presParOf" srcId="{22DE9DFB-8138-4F8C-9E0B-1C2B30D8F3CB}" destId="{AA7FF181-3365-4611-B251-8E1F19459949}" srcOrd="0" destOrd="0" presId="urn:microsoft.com/office/officeart/2005/8/layout/orgChart1"/>
    <dgm:cxn modelId="{72CCADF0-FF5C-48E0-A968-A91A9BCCC61A}" type="presParOf" srcId="{22DE9DFB-8138-4F8C-9E0B-1C2B30D8F3CB}" destId="{CCFAB6D8-48C5-4A17-9167-7743B060B561}" srcOrd="1" destOrd="0" presId="urn:microsoft.com/office/officeart/2005/8/layout/orgChart1"/>
    <dgm:cxn modelId="{BDF122F3-80A1-4F68-AA30-659ADCC91584}" type="presParOf" srcId="{E112AC26-0E0B-4006-9DCC-0D139BA7FC9A}" destId="{7B4F94BB-AFD2-427E-AEFF-5B635BD3B8D6}" srcOrd="1" destOrd="0" presId="urn:microsoft.com/office/officeart/2005/8/layout/orgChart1"/>
    <dgm:cxn modelId="{F60C2B8A-A03E-44AB-BFB6-922C3A5326A5}" type="presParOf" srcId="{7B4F94BB-AFD2-427E-AEFF-5B635BD3B8D6}" destId="{7D84F50C-F06B-411C-9A1C-FB4C9E1CAB56}" srcOrd="0" destOrd="0" presId="urn:microsoft.com/office/officeart/2005/8/layout/orgChart1"/>
    <dgm:cxn modelId="{E6E540AD-4038-41A4-8C89-6E2D4CE527F0}" type="presParOf" srcId="{7B4F94BB-AFD2-427E-AEFF-5B635BD3B8D6}" destId="{CEA49169-B642-41F4-8730-FBF5EF717AB2}" srcOrd="1" destOrd="0" presId="urn:microsoft.com/office/officeart/2005/8/layout/orgChart1"/>
    <dgm:cxn modelId="{5FE71C0A-A957-4823-96CD-6BF1BE4A5023}" type="presParOf" srcId="{CEA49169-B642-41F4-8730-FBF5EF717AB2}" destId="{F6E4C987-0893-455C-BCF3-81084733E2F3}" srcOrd="0" destOrd="0" presId="urn:microsoft.com/office/officeart/2005/8/layout/orgChart1"/>
    <dgm:cxn modelId="{82E941D8-672F-430F-92AB-3A898F64D275}" type="presParOf" srcId="{F6E4C987-0893-455C-BCF3-81084733E2F3}" destId="{E8CB78FB-7943-4F4A-AA7E-AF9B51B158E2}" srcOrd="0" destOrd="0" presId="urn:microsoft.com/office/officeart/2005/8/layout/orgChart1"/>
    <dgm:cxn modelId="{5B7B43FD-0EC3-4823-903B-65B098AF14D2}" type="presParOf" srcId="{F6E4C987-0893-455C-BCF3-81084733E2F3}" destId="{B3E654DA-17C3-4D5E-919D-7E798EA88264}" srcOrd="1" destOrd="0" presId="urn:microsoft.com/office/officeart/2005/8/layout/orgChart1"/>
    <dgm:cxn modelId="{E5243DC8-619B-4B61-BAA6-8E49FE5AD40D}" type="presParOf" srcId="{CEA49169-B642-41F4-8730-FBF5EF717AB2}" destId="{CB8EAA58-4C9A-430B-9A14-DEB4D12F0702}" srcOrd="1" destOrd="0" presId="urn:microsoft.com/office/officeart/2005/8/layout/orgChart1"/>
    <dgm:cxn modelId="{CA6F4BD7-B7BA-4459-AE0C-74605C97391C}" type="presParOf" srcId="{CEA49169-B642-41F4-8730-FBF5EF717AB2}" destId="{C0366476-986C-47C8-9AE2-4AFD6F324CDF}" srcOrd="2" destOrd="0" presId="urn:microsoft.com/office/officeart/2005/8/layout/orgChart1"/>
    <dgm:cxn modelId="{6B925AE7-60A6-44B0-A350-48BAA48B21AA}" type="presParOf" srcId="{E112AC26-0E0B-4006-9DCC-0D139BA7FC9A}" destId="{FEF1CEF2-DBB5-47BA-B682-019B39491E66}" srcOrd="2" destOrd="0" presId="urn:microsoft.com/office/officeart/2005/8/layout/orgChart1"/>
    <dgm:cxn modelId="{B4371185-61B4-45E0-8941-3D0814B55CFC}" type="presParOf" srcId="{B6BAE608-793D-4052-9FA8-E5A94901DCAE}" destId="{3E65162A-FE95-4F88-9C80-E2BCCB23B603}" srcOrd="2" destOrd="0" presId="urn:microsoft.com/office/officeart/2005/8/layout/orgChart1"/>
    <dgm:cxn modelId="{04BF23F3-A46F-4DBE-8B47-62E501637A84}" type="presParOf" srcId="{B6BAE608-793D-4052-9FA8-E5A94901DCAE}" destId="{0BEF5621-A783-47A1-BB67-C5EEB393E766}" srcOrd="3" destOrd="0" presId="urn:microsoft.com/office/officeart/2005/8/layout/orgChart1"/>
    <dgm:cxn modelId="{9B8B2C2B-4849-4C6B-943A-98BF69368C68}" type="presParOf" srcId="{0BEF5621-A783-47A1-BB67-C5EEB393E766}" destId="{F1C01607-FCEE-4122-A199-8DDEBF7900EE}" srcOrd="0" destOrd="0" presId="urn:microsoft.com/office/officeart/2005/8/layout/orgChart1"/>
    <dgm:cxn modelId="{7EF67829-76ED-42C5-AA66-0B0DBD3824E6}" type="presParOf" srcId="{F1C01607-FCEE-4122-A199-8DDEBF7900EE}" destId="{2DBB0BCF-DD38-410A-96B7-C0307554347A}" srcOrd="0" destOrd="0" presId="urn:microsoft.com/office/officeart/2005/8/layout/orgChart1"/>
    <dgm:cxn modelId="{338B1FC9-465D-4D41-8C91-ACC6A7ED926F}" type="presParOf" srcId="{F1C01607-FCEE-4122-A199-8DDEBF7900EE}" destId="{0BB1432C-021A-4889-B1BF-06761809963D}" srcOrd="1" destOrd="0" presId="urn:microsoft.com/office/officeart/2005/8/layout/orgChart1"/>
    <dgm:cxn modelId="{5874050B-1207-40F8-90E2-AC64FB19511B}" type="presParOf" srcId="{0BEF5621-A783-47A1-BB67-C5EEB393E766}" destId="{AD37C84D-6409-45BE-95A1-1429FF57899E}" srcOrd="1" destOrd="0" presId="urn:microsoft.com/office/officeart/2005/8/layout/orgChart1"/>
    <dgm:cxn modelId="{CF7FAC78-C04A-48FD-B17C-11D2373B3425}" type="presParOf" srcId="{AD37C84D-6409-45BE-95A1-1429FF57899E}" destId="{EEF2621C-3887-4D60-8720-02B7D2E6BE8E}" srcOrd="0" destOrd="0" presId="urn:microsoft.com/office/officeart/2005/8/layout/orgChart1"/>
    <dgm:cxn modelId="{69E568AD-3E64-4D1E-9E8F-7317E92B824E}" type="presParOf" srcId="{AD37C84D-6409-45BE-95A1-1429FF57899E}" destId="{0D244CA7-D80F-47A7-8575-29EB4905CE53}" srcOrd="1" destOrd="0" presId="urn:microsoft.com/office/officeart/2005/8/layout/orgChart1"/>
    <dgm:cxn modelId="{26FB1090-8DD8-45B4-B721-14379E16B8E0}" type="presParOf" srcId="{0D244CA7-D80F-47A7-8575-29EB4905CE53}" destId="{CC0B8BDB-1CEB-463B-BE4D-2187894DD256}" srcOrd="0" destOrd="0" presId="urn:microsoft.com/office/officeart/2005/8/layout/orgChart1"/>
    <dgm:cxn modelId="{96013388-5882-41AB-A645-21D3A09921CA}" type="presParOf" srcId="{CC0B8BDB-1CEB-463B-BE4D-2187894DD256}" destId="{2451891C-300C-43BE-A5F7-20998052AFAD}" srcOrd="0" destOrd="0" presId="urn:microsoft.com/office/officeart/2005/8/layout/orgChart1"/>
    <dgm:cxn modelId="{FD568585-7B0B-4DC3-9EBD-1299D0BF77DA}" type="presParOf" srcId="{CC0B8BDB-1CEB-463B-BE4D-2187894DD256}" destId="{E8FD742C-1288-41DC-A084-6BDCA442723F}" srcOrd="1" destOrd="0" presId="urn:microsoft.com/office/officeart/2005/8/layout/orgChart1"/>
    <dgm:cxn modelId="{A2DE4951-464E-4A4B-855C-F0E0CAB02164}" type="presParOf" srcId="{0D244CA7-D80F-47A7-8575-29EB4905CE53}" destId="{DC3FC97B-35BF-4377-9909-A7885DEC909F}" srcOrd="1" destOrd="0" presId="urn:microsoft.com/office/officeart/2005/8/layout/orgChart1"/>
    <dgm:cxn modelId="{D6FDB3D0-86EA-458E-AC0B-ABE725CBE8CC}" type="presParOf" srcId="{0D244CA7-D80F-47A7-8575-29EB4905CE53}" destId="{B4BD34F6-5275-47F5-8A3A-6080E249C469}" srcOrd="2" destOrd="0" presId="urn:microsoft.com/office/officeart/2005/8/layout/orgChart1"/>
    <dgm:cxn modelId="{E2621CAC-E804-4073-B2CA-9E916156A939}" type="presParOf" srcId="{AD37C84D-6409-45BE-95A1-1429FF57899E}" destId="{64461453-8242-4CA5-BD00-10DCC4AF4883}" srcOrd="2" destOrd="0" presId="urn:microsoft.com/office/officeart/2005/8/layout/orgChart1"/>
    <dgm:cxn modelId="{CA9DEBC9-E5D1-42FF-BBFF-64AE270F82E4}" type="presParOf" srcId="{AD37C84D-6409-45BE-95A1-1429FF57899E}" destId="{71DD1A2F-9123-47E5-99C1-B639AC8813BA}" srcOrd="3" destOrd="0" presId="urn:microsoft.com/office/officeart/2005/8/layout/orgChart1"/>
    <dgm:cxn modelId="{CCA4DEB5-1280-4F0E-8EBB-0BB60E392052}" type="presParOf" srcId="{71DD1A2F-9123-47E5-99C1-B639AC8813BA}" destId="{DB92AB56-FA72-417B-99CD-9F0E873E555B}" srcOrd="0" destOrd="0" presId="urn:microsoft.com/office/officeart/2005/8/layout/orgChart1"/>
    <dgm:cxn modelId="{F2F44445-FEC8-4060-8D19-CF9294792740}" type="presParOf" srcId="{DB92AB56-FA72-417B-99CD-9F0E873E555B}" destId="{A85FBBBA-EEBC-4DD5-9205-648C586B15FB}" srcOrd="0" destOrd="0" presId="urn:microsoft.com/office/officeart/2005/8/layout/orgChart1"/>
    <dgm:cxn modelId="{66B796C2-9CAF-4234-B6B7-4842EFF57C7A}" type="presParOf" srcId="{DB92AB56-FA72-417B-99CD-9F0E873E555B}" destId="{AEFA4C75-71BE-4B28-94FB-46242E4C504B}" srcOrd="1" destOrd="0" presId="urn:microsoft.com/office/officeart/2005/8/layout/orgChart1"/>
    <dgm:cxn modelId="{5EA42AB2-E1C0-4765-AEA6-1241AABF0551}" type="presParOf" srcId="{71DD1A2F-9123-47E5-99C1-B639AC8813BA}" destId="{C8C35090-F684-4057-B3B3-DE9EF1AAD502}" srcOrd="1" destOrd="0" presId="urn:microsoft.com/office/officeart/2005/8/layout/orgChart1"/>
    <dgm:cxn modelId="{49A577FE-E121-4E43-BDC6-D0BEA6F6E08A}" type="presParOf" srcId="{71DD1A2F-9123-47E5-99C1-B639AC8813BA}" destId="{DEFA7889-A0C6-4A58-981C-BA27F22EBF95}" srcOrd="2" destOrd="0" presId="urn:microsoft.com/office/officeart/2005/8/layout/orgChart1"/>
    <dgm:cxn modelId="{8B52FE1D-F6D7-4A10-B621-86E41E3CDDEF}" type="presParOf" srcId="{0BEF5621-A783-47A1-BB67-C5EEB393E766}" destId="{5FDA488E-ABE4-400D-BE1E-8CC2B5C35AF9}" srcOrd="2" destOrd="0" presId="urn:microsoft.com/office/officeart/2005/8/layout/orgChart1"/>
    <dgm:cxn modelId="{736171D7-FE4F-4651-B927-27F8A937EA26}" type="presParOf" srcId="{B6BAE608-793D-4052-9FA8-E5A94901DCAE}" destId="{0A58EFDD-7797-4999-B93C-99BA2468574E}" srcOrd="4" destOrd="0" presId="urn:microsoft.com/office/officeart/2005/8/layout/orgChart1"/>
    <dgm:cxn modelId="{5D64D999-D170-47BE-9189-73C9A476B206}" type="presParOf" srcId="{B6BAE608-793D-4052-9FA8-E5A94901DCAE}" destId="{8309EBF1-A412-42C6-8847-EAAE86894B70}" srcOrd="5" destOrd="0" presId="urn:microsoft.com/office/officeart/2005/8/layout/orgChart1"/>
    <dgm:cxn modelId="{621DA144-4D46-46BD-9BFB-300E0885A4BD}" type="presParOf" srcId="{8309EBF1-A412-42C6-8847-EAAE86894B70}" destId="{88F553B7-4318-4E8A-AA63-79C852877139}" srcOrd="0" destOrd="0" presId="urn:microsoft.com/office/officeart/2005/8/layout/orgChart1"/>
    <dgm:cxn modelId="{55A139B0-4AD3-4706-BA71-5DF6B43737BB}" type="presParOf" srcId="{88F553B7-4318-4E8A-AA63-79C852877139}" destId="{595A0B79-8B49-42F7-A67B-6F630D7DD955}" srcOrd="0" destOrd="0" presId="urn:microsoft.com/office/officeart/2005/8/layout/orgChart1"/>
    <dgm:cxn modelId="{84289DF3-8012-470A-B5EE-477894CEB4F5}" type="presParOf" srcId="{88F553B7-4318-4E8A-AA63-79C852877139}" destId="{77FFD01C-02A0-4CE8-BDAA-69FBD85B307E}" srcOrd="1" destOrd="0" presId="urn:microsoft.com/office/officeart/2005/8/layout/orgChart1"/>
    <dgm:cxn modelId="{7C7C2C2D-5840-453B-9539-DAD60EF4A998}" type="presParOf" srcId="{8309EBF1-A412-42C6-8847-EAAE86894B70}" destId="{67DBBF40-F75B-462E-B7A9-8B94BA242DBE}" srcOrd="1" destOrd="0" presId="urn:microsoft.com/office/officeart/2005/8/layout/orgChart1"/>
    <dgm:cxn modelId="{D07022CB-5EE2-405D-A9C6-F8815C54D909}" type="presParOf" srcId="{67DBBF40-F75B-462E-B7A9-8B94BA242DBE}" destId="{AA8E0221-4D89-411A-93D3-829E21F5352E}" srcOrd="0" destOrd="0" presId="urn:microsoft.com/office/officeart/2005/8/layout/orgChart1"/>
    <dgm:cxn modelId="{ABA4D8E1-31E1-4DBB-9654-0AF096DA5545}" type="presParOf" srcId="{67DBBF40-F75B-462E-B7A9-8B94BA242DBE}" destId="{6ACAB3C9-3BC9-4267-9EFE-868A5336586B}" srcOrd="1" destOrd="0" presId="urn:microsoft.com/office/officeart/2005/8/layout/orgChart1"/>
    <dgm:cxn modelId="{59F89944-3183-4ACC-A09A-F91295C06900}" type="presParOf" srcId="{6ACAB3C9-3BC9-4267-9EFE-868A5336586B}" destId="{77FE54FB-3238-4340-B64A-FE1427611032}" srcOrd="0" destOrd="0" presId="urn:microsoft.com/office/officeart/2005/8/layout/orgChart1"/>
    <dgm:cxn modelId="{F25F7FE7-8B2F-4816-A614-0AD2826764F4}" type="presParOf" srcId="{77FE54FB-3238-4340-B64A-FE1427611032}" destId="{B38323FE-3329-4D8D-A342-CA2260300729}" srcOrd="0" destOrd="0" presId="urn:microsoft.com/office/officeart/2005/8/layout/orgChart1"/>
    <dgm:cxn modelId="{81496CAD-E801-4D2A-B897-309383B14DCD}" type="presParOf" srcId="{77FE54FB-3238-4340-B64A-FE1427611032}" destId="{8328506F-41CB-466F-952F-5125E9F26D71}" srcOrd="1" destOrd="0" presId="urn:microsoft.com/office/officeart/2005/8/layout/orgChart1"/>
    <dgm:cxn modelId="{C4173CBA-C2CD-4104-9CCD-EF415067CB6B}" type="presParOf" srcId="{6ACAB3C9-3BC9-4267-9EFE-868A5336586B}" destId="{E3BD3528-88AF-4748-836F-D27657FB2FD8}" srcOrd="1" destOrd="0" presId="urn:microsoft.com/office/officeart/2005/8/layout/orgChart1"/>
    <dgm:cxn modelId="{5CBB7E33-D697-4230-8CDB-602B850BE8F3}" type="presParOf" srcId="{6ACAB3C9-3BC9-4267-9EFE-868A5336586B}" destId="{14675441-A2D1-4F9E-8626-272D345A9F62}" srcOrd="2" destOrd="0" presId="urn:microsoft.com/office/officeart/2005/8/layout/orgChart1"/>
    <dgm:cxn modelId="{A3E98E9B-D2BC-47DF-8B0F-A886F5C45B5B}" type="presParOf" srcId="{67DBBF40-F75B-462E-B7A9-8B94BA242DBE}" destId="{9BD8E2C6-CB61-4A78-8E07-84F848FCCC2B}" srcOrd="2" destOrd="0" presId="urn:microsoft.com/office/officeart/2005/8/layout/orgChart1"/>
    <dgm:cxn modelId="{BC986FE8-8D92-4276-ACF7-4658DFA4288F}" type="presParOf" srcId="{67DBBF40-F75B-462E-B7A9-8B94BA242DBE}" destId="{37418D48-3F77-47B7-B56C-3894DD31C6AC}" srcOrd="3" destOrd="0" presId="urn:microsoft.com/office/officeart/2005/8/layout/orgChart1"/>
    <dgm:cxn modelId="{3136F29A-B746-4F3E-B7ED-4AF6FC2236EA}" type="presParOf" srcId="{37418D48-3F77-47B7-B56C-3894DD31C6AC}" destId="{2CE4E7C4-405D-41DC-B4F0-C5DE354566A5}" srcOrd="0" destOrd="0" presId="urn:microsoft.com/office/officeart/2005/8/layout/orgChart1"/>
    <dgm:cxn modelId="{66A90864-1241-4301-87D3-171C63262D5E}" type="presParOf" srcId="{2CE4E7C4-405D-41DC-B4F0-C5DE354566A5}" destId="{9CA35B1A-A06F-4D20-B594-6E974C475250}" srcOrd="0" destOrd="0" presId="urn:microsoft.com/office/officeart/2005/8/layout/orgChart1"/>
    <dgm:cxn modelId="{EA809E20-F164-49C9-89FD-5761D99A7758}" type="presParOf" srcId="{2CE4E7C4-405D-41DC-B4F0-C5DE354566A5}" destId="{27777554-50EF-4E93-A0C4-9CD2CD72569F}" srcOrd="1" destOrd="0" presId="urn:microsoft.com/office/officeart/2005/8/layout/orgChart1"/>
    <dgm:cxn modelId="{72F14B07-7B89-486B-9AFD-BDE8429647BC}" type="presParOf" srcId="{37418D48-3F77-47B7-B56C-3894DD31C6AC}" destId="{5E3866DF-F3BB-403E-B9D4-064E3DFF1BE6}" srcOrd="1" destOrd="0" presId="urn:microsoft.com/office/officeart/2005/8/layout/orgChart1"/>
    <dgm:cxn modelId="{5C942CDA-052A-4CD1-B10E-399A5CA510DA}" type="presParOf" srcId="{37418D48-3F77-47B7-B56C-3894DD31C6AC}" destId="{AE7BF028-EBBA-4A30-A254-4910D6E5CAC9}" srcOrd="2" destOrd="0" presId="urn:microsoft.com/office/officeart/2005/8/layout/orgChart1"/>
    <dgm:cxn modelId="{41646337-DC82-455C-B430-07BE92ABD924}" type="presParOf" srcId="{8309EBF1-A412-42C6-8847-EAAE86894B70}" destId="{B884EC72-D560-47FB-94F9-E349167C7C57}" srcOrd="2" destOrd="0" presId="urn:microsoft.com/office/officeart/2005/8/layout/orgChart1"/>
    <dgm:cxn modelId="{1FFECD20-FF31-472A-B238-122866351718}" type="presParOf" srcId="{066EAC1A-98A2-4142-B200-A0A69A5302AB}" destId="{35AA0A4D-6FEB-4FEC-A2F0-63FBEA5A3F71}" srcOrd="2" destOrd="0" presId="urn:microsoft.com/office/officeart/2005/8/layout/orgChart1"/>
    <dgm:cxn modelId="{9AC6CD1E-E5DA-4F3E-AEFE-235038FA8854}" type="presParOf" srcId="{589A8CA2-A17A-4BAB-B686-06C0EF52C8BC}" destId="{F0EF907D-5253-46E6-9859-A8DC21BBB4ED}" srcOrd="2" destOrd="0" presId="urn:microsoft.com/office/officeart/2005/8/layout/orgChart1"/>
    <dgm:cxn modelId="{3F469D2C-D934-4945-90FC-6449C87BC41F}" type="presParOf" srcId="{589A8CA2-A17A-4BAB-B686-06C0EF52C8BC}" destId="{2D9C7E0F-F074-42A9-A1C6-BC750DE62355}" srcOrd="3" destOrd="0" presId="urn:microsoft.com/office/officeart/2005/8/layout/orgChart1"/>
    <dgm:cxn modelId="{9BFCFD55-A400-478A-968F-75CB5D9D087A}" type="presParOf" srcId="{2D9C7E0F-F074-42A9-A1C6-BC750DE62355}" destId="{F9CA945C-9A85-4557-9737-C52FD7CF18EE}" srcOrd="0" destOrd="0" presId="urn:microsoft.com/office/officeart/2005/8/layout/orgChart1"/>
    <dgm:cxn modelId="{65D86FA0-FC14-49CD-A489-48116153AE68}" type="presParOf" srcId="{F9CA945C-9A85-4557-9737-C52FD7CF18EE}" destId="{F7D3DEBD-820A-407D-9180-754A11326899}" srcOrd="0" destOrd="0" presId="urn:microsoft.com/office/officeart/2005/8/layout/orgChart1"/>
    <dgm:cxn modelId="{A6D1A503-1377-4785-A968-8E39742A04D5}" type="presParOf" srcId="{F9CA945C-9A85-4557-9737-C52FD7CF18EE}" destId="{DE229DD7-8FCB-4065-84A2-1BC0B9078214}" srcOrd="1" destOrd="0" presId="urn:microsoft.com/office/officeart/2005/8/layout/orgChart1"/>
    <dgm:cxn modelId="{D2C2CE66-95CA-4EE7-A879-BFF7701903CB}" type="presParOf" srcId="{2D9C7E0F-F074-42A9-A1C6-BC750DE62355}" destId="{EE9A12B3-144B-455D-853C-57C4FF774B4E}" srcOrd="1" destOrd="0" presId="urn:microsoft.com/office/officeart/2005/8/layout/orgChart1"/>
    <dgm:cxn modelId="{C8F83D4B-7162-46AB-807F-3F749B4D0B20}" type="presParOf" srcId="{EE9A12B3-144B-455D-853C-57C4FF774B4E}" destId="{0EEF72DB-F138-431F-9D68-0D9DCCA9E66D}" srcOrd="0" destOrd="0" presId="urn:microsoft.com/office/officeart/2005/8/layout/orgChart1"/>
    <dgm:cxn modelId="{3CE64907-FC09-4F6B-B442-E1595D38F351}" type="presParOf" srcId="{EE9A12B3-144B-455D-853C-57C4FF774B4E}" destId="{A24EBE39-2209-42F8-B15E-0C27F2963C0A}" srcOrd="1" destOrd="0" presId="urn:microsoft.com/office/officeart/2005/8/layout/orgChart1"/>
    <dgm:cxn modelId="{96282B24-80D6-4F35-9732-B691F71B282F}" type="presParOf" srcId="{A24EBE39-2209-42F8-B15E-0C27F2963C0A}" destId="{3FA85E8F-09A9-4820-BEA5-57FFBA77A3B7}" srcOrd="0" destOrd="0" presId="urn:microsoft.com/office/officeart/2005/8/layout/orgChart1"/>
    <dgm:cxn modelId="{848F1AE5-DBAE-4AAD-B3D0-4F3FEFA5E82C}" type="presParOf" srcId="{3FA85E8F-09A9-4820-BEA5-57FFBA77A3B7}" destId="{BD86ADAB-19A8-4C8B-99B7-C460CD740606}" srcOrd="0" destOrd="0" presId="urn:microsoft.com/office/officeart/2005/8/layout/orgChart1"/>
    <dgm:cxn modelId="{1790FF74-FCB8-4638-9BE5-E76D8BE36890}" type="presParOf" srcId="{3FA85E8F-09A9-4820-BEA5-57FFBA77A3B7}" destId="{93AC15D7-7E43-4066-BEF9-DE95AB70AA36}" srcOrd="1" destOrd="0" presId="urn:microsoft.com/office/officeart/2005/8/layout/orgChart1"/>
    <dgm:cxn modelId="{70F732CF-01CD-4030-A90F-E866BE18DAA8}" type="presParOf" srcId="{A24EBE39-2209-42F8-B15E-0C27F2963C0A}" destId="{4A92EC02-1459-4613-B06A-B66A398B616C}" srcOrd="1" destOrd="0" presId="urn:microsoft.com/office/officeart/2005/8/layout/orgChart1"/>
    <dgm:cxn modelId="{6B55636A-7094-446F-A6BB-415F1759D6FD}" type="presParOf" srcId="{A24EBE39-2209-42F8-B15E-0C27F2963C0A}" destId="{43E5E96A-EEC5-4061-BA3C-B5B3E79A56A9}" srcOrd="2" destOrd="0" presId="urn:microsoft.com/office/officeart/2005/8/layout/orgChart1"/>
    <dgm:cxn modelId="{94A10621-80BB-4A48-8B00-F4E88B707DBB}" type="presParOf" srcId="{EE9A12B3-144B-455D-853C-57C4FF774B4E}" destId="{7921C6D4-6B5B-4067-AE1D-3EF0B22D0969}" srcOrd="2" destOrd="0" presId="urn:microsoft.com/office/officeart/2005/8/layout/orgChart1"/>
    <dgm:cxn modelId="{92C4AF62-7027-4A39-BC4A-9EAF66488209}" type="presParOf" srcId="{EE9A12B3-144B-455D-853C-57C4FF774B4E}" destId="{0D2A096D-0D63-4D3C-BBAF-35DA445A96D6}" srcOrd="3" destOrd="0" presId="urn:microsoft.com/office/officeart/2005/8/layout/orgChart1"/>
    <dgm:cxn modelId="{6ABE688B-E444-4990-AAC7-6BEBEE49A36B}" type="presParOf" srcId="{0D2A096D-0D63-4D3C-BBAF-35DA445A96D6}" destId="{CA630D2A-6976-42B6-B915-14CA3427CC16}" srcOrd="0" destOrd="0" presId="urn:microsoft.com/office/officeart/2005/8/layout/orgChart1"/>
    <dgm:cxn modelId="{FD6303B8-760C-4D23-9E5F-BCA9811CA89F}" type="presParOf" srcId="{CA630D2A-6976-42B6-B915-14CA3427CC16}" destId="{B76CE309-47DD-4E97-B356-23E173E9D4C9}" srcOrd="0" destOrd="0" presId="urn:microsoft.com/office/officeart/2005/8/layout/orgChart1"/>
    <dgm:cxn modelId="{6FFBAA46-180A-48F0-B87E-E1DF03F1113D}" type="presParOf" srcId="{CA630D2A-6976-42B6-B915-14CA3427CC16}" destId="{1ED7BD05-C94C-4CF7-8B20-B3D28D7784BE}" srcOrd="1" destOrd="0" presId="urn:microsoft.com/office/officeart/2005/8/layout/orgChart1"/>
    <dgm:cxn modelId="{42EE187C-5C84-4493-9D6F-17404CD6F8A8}" type="presParOf" srcId="{0D2A096D-0D63-4D3C-BBAF-35DA445A96D6}" destId="{2E0C70AF-28BE-48F7-9DDE-039B2E7473C6}" srcOrd="1" destOrd="0" presId="urn:microsoft.com/office/officeart/2005/8/layout/orgChart1"/>
    <dgm:cxn modelId="{145DEBC9-EB53-4FF6-98B5-8C1375F31002}" type="presParOf" srcId="{2E0C70AF-28BE-48F7-9DDE-039B2E7473C6}" destId="{D5F5A516-0C2D-4DBD-B8FD-F2F5DF7A773C}" srcOrd="0" destOrd="0" presId="urn:microsoft.com/office/officeart/2005/8/layout/orgChart1"/>
    <dgm:cxn modelId="{219D412A-298C-4142-875E-98775750898D}" type="presParOf" srcId="{2E0C70AF-28BE-48F7-9DDE-039B2E7473C6}" destId="{A9DDA96A-894D-4BFA-81B1-29A537F49445}" srcOrd="1" destOrd="0" presId="urn:microsoft.com/office/officeart/2005/8/layout/orgChart1"/>
    <dgm:cxn modelId="{B5B4D6BA-F348-461A-AB84-3C0C57074BAE}" type="presParOf" srcId="{A9DDA96A-894D-4BFA-81B1-29A537F49445}" destId="{799A3440-92DE-4042-B1A7-9D611DEDACD4}" srcOrd="0" destOrd="0" presId="urn:microsoft.com/office/officeart/2005/8/layout/orgChart1"/>
    <dgm:cxn modelId="{9E70249D-FA12-44B6-9697-01245EBC551A}" type="presParOf" srcId="{799A3440-92DE-4042-B1A7-9D611DEDACD4}" destId="{7E232A62-1EAB-4128-862C-69873A058D15}" srcOrd="0" destOrd="0" presId="urn:microsoft.com/office/officeart/2005/8/layout/orgChart1"/>
    <dgm:cxn modelId="{59AB5A9E-2A56-4605-8E4E-24B19F20CCF5}" type="presParOf" srcId="{799A3440-92DE-4042-B1A7-9D611DEDACD4}" destId="{89BEB299-DD5A-46FB-B024-31EC700FFC87}" srcOrd="1" destOrd="0" presId="urn:microsoft.com/office/officeart/2005/8/layout/orgChart1"/>
    <dgm:cxn modelId="{8170C45B-FBBC-4884-B7F9-071BE2F2B67B}" type="presParOf" srcId="{A9DDA96A-894D-4BFA-81B1-29A537F49445}" destId="{8A918DC1-9C1C-47A1-86CA-CBFBD3702EAE}" srcOrd="1" destOrd="0" presId="urn:microsoft.com/office/officeart/2005/8/layout/orgChart1"/>
    <dgm:cxn modelId="{2C206D39-8FE8-4F69-938B-E00C2CB88B56}" type="presParOf" srcId="{A9DDA96A-894D-4BFA-81B1-29A537F49445}" destId="{F0824A62-EE5C-465A-A19B-69D995C4E6E5}" srcOrd="2" destOrd="0" presId="urn:microsoft.com/office/officeart/2005/8/layout/orgChart1"/>
    <dgm:cxn modelId="{1A17CC0F-BC30-4BCE-A350-7584AE50E92F}" type="presParOf" srcId="{0D2A096D-0D63-4D3C-BBAF-35DA445A96D6}" destId="{FB325D7D-82F5-4DD0-9CBA-42C933C4E3C3}" srcOrd="2" destOrd="0" presId="urn:microsoft.com/office/officeart/2005/8/layout/orgChart1"/>
    <dgm:cxn modelId="{F1B0CEFC-E13E-4C0F-B433-1E2768610FD9}" type="presParOf" srcId="{EE9A12B3-144B-455D-853C-57C4FF774B4E}" destId="{18114F78-A574-41DE-9237-27229C0B9426}" srcOrd="4" destOrd="0" presId="urn:microsoft.com/office/officeart/2005/8/layout/orgChart1"/>
    <dgm:cxn modelId="{891D28E7-CEAB-4009-BE4C-6DBFEE6F3891}" type="presParOf" srcId="{EE9A12B3-144B-455D-853C-57C4FF774B4E}" destId="{4AACCF95-1AFC-44FE-A930-73BEB3E3FDB0}" srcOrd="5" destOrd="0" presId="urn:microsoft.com/office/officeart/2005/8/layout/orgChart1"/>
    <dgm:cxn modelId="{310BC5BE-9AC6-49A2-84A5-851D9AA51757}" type="presParOf" srcId="{4AACCF95-1AFC-44FE-A930-73BEB3E3FDB0}" destId="{D861149F-404B-4669-B07C-6471976725E9}" srcOrd="0" destOrd="0" presId="urn:microsoft.com/office/officeart/2005/8/layout/orgChart1"/>
    <dgm:cxn modelId="{D6E97D5F-DF7F-46F5-8820-6663CAD19FB4}" type="presParOf" srcId="{D861149F-404B-4669-B07C-6471976725E9}" destId="{4E90EB80-B601-491F-A09F-381B6E49954D}" srcOrd="0" destOrd="0" presId="urn:microsoft.com/office/officeart/2005/8/layout/orgChart1"/>
    <dgm:cxn modelId="{77891A9B-381C-4EF1-BF71-30E52936A09D}" type="presParOf" srcId="{D861149F-404B-4669-B07C-6471976725E9}" destId="{098360B7-E24D-4B8E-B2E9-DB56B661724F}" srcOrd="1" destOrd="0" presId="urn:microsoft.com/office/officeart/2005/8/layout/orgChart1"/>
    <dgm:cxn modelId="{D7F4FE6A-4224-4593-AEFC-3208BCB49FB1}" type="presParOf" srcId="{4AACCF95-1AFC-44FE-A930-73BEB3E3FDB0}" destId="{C6DE74AC-4E36-4971-9058-97AA165A8FD1}" srcOrd="1" destOrd="0" presId="urn:microsoft.com/office/officeart/2005/8/layout/orgChart1"/>
    <dgm:cxn modelId="{20BBBE79-B1F1-4448-94A7-3A6857969574}" type="presParOf" srcId="{C6DE74AC-4E36-4971-9058-97AA165A8FD1}" destId="{B76014B8-071E-40F5-A784-B19D15DD66CD}" srcOrd="0" destOrd="0" presId="urn:microsoft.com/office/officeart/2005/8/layout/orgChart1"/>
    <dgm:cxn modelId="{12CE3636-59AB-4F25-B885-344977B054AF}" type="presParOf" srcId="{C6DE74AC-4E36-4971-9058-97AA165A8FD1}" destId="{9984E142-CA85-4EB3-8902-8D03581AC8CF}" srcOrd="1" destOrd="0" presId="urn:microsoft.com/office/officeart/2005/8/layout/orgChart1"/>
    <dgm:cxn modelId="{E0BE5D28-A6F6-4365-B71C-0C6D2711F2F0}" type="presParOf" srcId="{9984E142-CA85-4EB3-8902-8D03581AC8CF}" destId="{FA2DC199-664B-43D7-A1F0-47F7E9B7A4A2}" srcOrd="0" destOrd="0" presId="urn:microsoft.com/office/officeart/2005/8/layout/orgChart1"/>
    <dgm:cxn modelId="{8C3E6C83-9CA0-41E2-B38C-54B0AFADA5AD}" type="presParOf" srcId="{FA2DC199-664B-43D7-A1F0-47F7E9B7A4A2}" destId="{EF6F0660-769D-4C94-BE03-6E0FAFBF1C05}" srcOrd="0" destOrd="0" presId="urn:microsoft.com/office/officeart/2005/8/layout/orgChart1"/>
    <dgm:cxn modelId="{0FB847AA-EA0C-4FFC-B8CB-913639964B45}" type="presParOf" srcId="{FA2DC199-664B-43D7-A1F0-47F7E9B7A4A2}" destId="{6EDE02CD-FEEC-44E9-BE21-11CA14DF8C57}" srcOrd="1" destOrd="0" presId="urn:microsoft.com/office/officeart/2005/8/layout/orgChart1"/>
    <dgm:cxn modelId="{2D82481C-7ABB-429E-AD94-6F6307C8E90C}" type="presParOf" srcId="{9984E142-CA85-4EB3-8902-8D03581AC8CF}" destId="{62245B30-D256-4D12-AC87-33D89A0B7569}" srcOrd="1" destOrd="0" presId="urn:microsoft.com/office/officeart/2005/8/layout/orgChart1"/>
    <dgm:cxn modelId="{1AF0EE7A-8F4B-41C0-8D5B-2E3931A399A3}" type="presParOf" srcId="{9984E142-CA85-4EB3-8902-8D03581AC8CF}" destId="{EBEAA9B0-EA74-4EA5-A1F8-814355F2C25B}" srcOrd="2" destOrd="0" presId="urn:microsoft.com/office/officeart/2005/8/layout/orgChart1"/>
    <dgm:cxn modelId="{97DD1621-C204-4DC1-9169-099789235C6A}" type="presParOf" srcId="{C6DE74AC-4E36-4971-9058-97AA165A8FD1}" destId="{A9671A33-612D-4948-A48F-AC029D2B1C7E}" srcOrd="2" destOrd="0" presId="urn:microsoft.com/office/officeart/2005/8/layout/orgChart1"/>
    <dgm:cxn modelId="{6B1F7859-7EA5-45F0-AB01-0C3F6A25BF2A}" type="presParOf" srcId="{C6DE74AC-4E36-4971-9058-97AA165A8FD1}" destId="{306B0B7E-C3C1-4E2A-90EA-1D437129C6E7}" srcOrd="3" destOrd="0" presId="urn:microsoft.com/office/officeart/2005/8/layout/orgChart1"/>
    <dgm:cxn modelId="{9C358563-B455-4AF0-A2FA-33B18B91B31C}" type="presParOf" srcId="{306B0B7E-C3C1-4E2A-90EA-1D437129C6E7}" destId="{4B3E32C8-3211-4588-A9BA-96A3B7ABC683}" srcOrd="0" destOrd="0" presId="urn:microsoft.com/office/officeart/2005/8/layout/orgChart1"/>
    <dgm:cxn modelId="{8AC23BE5-E917-4A68-AC4C-9179C9407871}" type="presParOf" srcId="{4B3E32C8-3211-4588-A9BA-96A3B7ABC683}" destId="{3003B3B5-C6DC-419A-987C-35AD6928BB3E}" srcOrd="0" destOrd="0" presId="urn:microsoft.com/office/officeart/2005/8/layout/orgChart1"/>
    <dgm:cxn modelId="{593DA50F-DAD7-42AC-BCE1-81230E526FCE}" type="presParOf" srcId="{4B3E32C8-3211-4588-A9BA-96A3B7ABC683}" destId="{11EFA914-B8B2-4CE4-BF84-197E56527FA3}" srcOrd="1" destOrd="0" presId="urn:microsoft.com/office/officeart/2005/8/layout/orgChart1"/>
    <dgm:cxn modelId="{95279135-47B2-4641-B3C3-BC39C65EA6CD}" type="presParOf" srcId="{306B0B7E-C3C1-4E2A-90EA-1D437129C6E7}" destId="{DA1EEAD4-3464-4A4D-AA99-D2021FEB0917}" srcOrd="1" destOrd="0" presId="urn:microsoft.com/office/officeart/2005/8/layout/orgChart1"/>
    <dgm:cxn modelId="{342E82B5-7720-4947-AED5-DE59ECEA01DE}" type="presParOf" srcId="{306B0B7E-C3C1-4E2A-90EA-1D437129C6E7}" destId="{14BBFAB7-8899-4CB0-8CEB-6B21EB158FBB}" srcOrd="2" destOrd="0" presId="urn:microsoft.com/office/officeart/2005/8/layout/orgChart1"/>
    <dgm:cxn modelId="{AFDB1704-03C1-4717-9DA2-B2ABBA6C27F8}" type="presParOf" srcId="{4AACCF95-1AFC-44FE-A930-73BEB3E3FDB0}" destId="{2FBF3878-D82D-48E9-9F0B-B0332C947A61}" srcOrd="2" destOrd="0" presId="urn:microsoft.com/office/officeart/2005/8/layout/orgChart1"/>
    <dgm:cxn modelId="{2D6083EC-53D7-49D2-9737-8CDBC154CF3C}" type="presParOf" srcId="{2D9C7E0F-F074-42A9-A1C6-BC750DE62355}" destId="{97C44AF3-5568-4C08-B5A5-281CAA0E5E59}" srcOrd="2" destOrd="0" presId="urn:microsoft.com/office/officeart/2005/8/layout/orgChart1"/>
    <dgm:cxn modelId="{1CDB9BC5-D57A-4634-B3EF-E0079ECF2824}" type="presParOf" srcId="{649BBEA8-CCED-4FD4-B366-4FD493F0F811}" destId="{00145B88-0B5F-4444-93C3-B1510E19AFA3}" srcOrd="2" destOrd="0" presId="urn:microsoft.com/office/officeart/2005/8/layout/orgChart1"/>
    <dgm:cxn modelId="{62705876-814F-4B3C-A9C5-D2ABB127B5A1}" type="presParOf" srcId="{30967EA8-6C0E-4936-B521-55D58CB8399E}" destId="{134304C3-7095-45FD-B09F-2578ECC412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18B5E-416A-4FCF-A370-C30B2D15B9D4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CECEF-37EA-48A5-89B7-81079BA503A1}">
      <dgm:prSet phldrT="[Text]"/>
      <dgm:spPr/>
      <dgm:t>
        <a:bodyPr/>
        <a:lstStyle/>
        <a:p>
          <a:r>
            <a:rPr lang="en-US" dirty="0" smtClean="0"/>
            <a:t>Cross-lingual alignment</a:t>
          </a:r>
          <a:endParaRPr lang="en-US" dirty="0"/>
        </a:p>
      </dgm:t>
    </dgm:pt>
    <dgm:pt modelId="{1C96C4B8-F74A-4BFD-8A7D-1281C30CA2FD}" type="parTrans" cxnId="{F29E7276-F7A8-49F8-9E2D-9FBFE5A8E46C}">
      <dgm:prSet/>
      <dgm:spPr/>
      <dgm:t>
        <a:bodyPr/>
        <a:lstStyle/>
        <a:p>
          <a:endParaRPr lang="en-US"/>
        </a:p>
      </dgm:t>
    </dgm:pt>
    <dgm:pt modelId="{650389E1-ADCD-4253-A016-DE15CBA36B85}" type="sibTrans" cxnId="{F29E7276-F7A8-49F8-9E2D-9FBFE5A8E46C}">
      <dgm:prSet/>
      <dgm:spPr/>
      <dgm:t>
        <a:bodyPr/>
        <a:lstStyle/>
        <a:p>
          <a:endParaRPr lang="en-US"/>
        </a:p>
      </dgm:t>
    </dgm:pt>
    <dgm:pt modelId="{24C96269-B3C0-4EBA-B485-A4DC42C3ED1A}">
      <dgm:prSet phldrT="[Text]" custT="1"/>
      <dgm:spPr/>
      <dgm:t>
        <a:bodyPr/>
        <a:lstStyle/>
        <a:p>
          <a:r>
            <a:rPr lang="en-US" sz="2000" dirty="0" smtClean="0"/>
            <a:t>Alignment for</a:t>
          </a:r>
        </a:p>
        <a:p>
          <a:r>
            <a:rPr lang="en-US" sz="2000" dirty="0" smtClean="0"/>
            <a:t>NL[i]</a:t>
          </a:r>
          <a:endParaRPr lang="en-US" sz="2000" dirty="0"/>
        </a:p>
      </dgm:t>
    </dgm:pt>
    <dgm:pt modelId="{D683E93F-2A10-4D03-A084-00DC3027DAAB}" type="parTrans" cxnId="{695C3176-5A89-496D-AE4C-B95ADA9F1EB7}">
      <dgm:prSet/>
      <dgm:spPr/>
      <dgm:t>
        <a:bodyPr/>
        <a:lstStyle/>
        <a:p>
          <a:endParaRPr lang="en-US"/>
        </a:p>
      </dgm:t>
    </dgm:pt>
    <dgm:pt modelId="{89C137E2-F872-444C-9E8C-8EC507CBC5C5}" type="sibTrans" cxnId="{695C3176-5A89-496D-AE4C-B95ADA9F1EB7}">
      <dgm:prSet/>
      <dgm:spPr/>
      <dgm:t>
        <a:bodyPr/>
        <a:lstStyle/>
        <a:p>
          <a:endParaRPr lang="en-US"/>
        </a:p>
      </dgm:t>
    </dgm:pt>
    <dgm:pt modelId="{3AEFBEB5-C354-47E1-91A1-8A8CF3B2E381}">
      <dgm:prSet phldrT="[Text]"/>
      <dgm:spPr/>
      <dgm:t>
        <a:bodyPr/>
        <a:lstStyle/>
        <a:p>
          <a:r>
            <a:rPr lang="en-US" dirty="0" smtClean="0"/>
            <a:t>NL[i] sentences expressed in L0</a:t>
          </a:r>
        </a:p>
      </dgm:t>
    </dgm:pt>
    <dgm:pt modelId="{03B22830-5348-4A0C-B067-57713CBE27F1}" type="parTrans" cxnId="{F0E2D919-41A4-46CC-82D7-E3C57B3A527E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85AB6367-5A09-420E-9A41-F5293E174143}" type="sibTrans" cxnId="{F0E2D919-41A4-46CC-82D7-E3C57B3A527E}">
      <dgm:prSet/>
      <dgm:spPr/>
      <dgm:t>
        <a:bodyPr/>
        <a:lstStyle/>
        <a:p>
          <a:endParaRPr lang="en-US"/>
        </a:p>
      </dgm:t>
    </dgm:pt>
    <dgm:pt modelId="{C393B073-2810-4D39-85EA-2416AD7A40F2}">
      <dgm:prSet phldrT="[Text]" custT="1"/>
      <dgm:spPr/>
      <dgm:t>
        <a:bodyPr/>
        <a:lstStyle/>
        <a:p>
          <a:r>
            <a:rPr lang="en-US" sz="2000" dirty="0" smtClean="0"/>
            <a:t>NL[i] sentences</a:t>
          </a:r>
        </a:p>
      </dgm:t>
    </dgm:pt>
    <dgm:pt modelId="{99CAB2B3-A600-435B-84A6-B90F37021FA8}" type="parTrans" cxnId="{B3E93E1B-4FE0-4ACD-86E1-F9EE45AEBBA1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99D291EE-5DC8-4251-A087-91C26E83EB7E}" type="sibTrans" cxnId="{B3E93E1B-4FE0-4ACD-86E1-F9EE45AEBBA1}">
      <dgm:prSet/>
      <dgm:spPr/>
      <dgm:t>
        <a:bodyPr/>
        <a:lstStyle/>
        <a:p>
          <a:endParaRPr lang="en-US"/>
        </a:p>
      </dgm:t>
    </dgm:pt>
    <dgm:pt modelId="{5868E32C-8E5A-4775-B9A6-14FC11A9F10C}" type="pres">
      <dgm:prSet presAssocID="{30F18B5E-416A-4FCF-A370-C30B2D15B9D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80B15-B243-43BF-AF2B-109AC1507768}" type="pres">
      <dgm:prSet presAssocID="{8A1CECEF-37EA-48A5-89B7-81079BA503A1}" presName="centerShape" presStyleLbl="node0" presStyleIdx="0" presStyleCnt="1" custLinFactNeighborX="-2057" custLinFactNeighborY="-16639"/>
      <dgm:spPr/>
      <dgm:t>
        <a:bodyPr/>
        <a:lstStyle/>
        <a:p>
          <a:endParaRPr lang="en-US"/>
        </a:p>
      </dgm:t>
    </dgm:pt>
    <dgm:pt modelId="{5C00DFFC-3993-4DE4-AB11-4E970E8CB1AC}" type="pres">
      <dgm:prSet presAssocID="{D683E93F-2A10-4D03-A084-00DC3027DAAB}" presName="parTrans" presStyleLbl="sibTrans2D1" presStyleIdx="0" presStyleCnt="3"/>
      <dgm:spPr/>
      <dgm:t>
        <a:bodyPr/>
        <a:lstStyle/>
        <a:p>
          <a:endParaRPr lang="en-US"/>
        </a:p>
      </dgm:t>
    </dgm:pt>
    <dgm:pt modelId="{379BDBC4-8BC0-4D88-9C9F-A9131E7C2E9F}" type="pres">
      <dgm:prSet presAssocID="{D683E93F-2A10-4D03-A084-00DC3027DAA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1391C76-405D-4EB8-AB37-99BF5F3163A8}" type="pres">
      <dgm:prSet presAssocID="{24C96269-B3C0-4EBA-B485-A4DC42C3ED1A}" presName="node" presStyleLbl="node1" presStyleIdx="0" presStyleCnt="3" custScaleX="150694" custScaleY="150694" custRadScaleRad="148253" custRadScaleInc="127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E97A2-A42B-4A23-82AF-70E543A83C79}" type="pres">
      <dgm:prSet presAssocID="{03B22830-5348-4A0C-B067-57713CBE27F1}" presName="parTrans" presStyleLbl="sibTrans2D1" presStyleIdx="1" presStyleCnt="3"/>
      <dgm:spPr/>
      <dgm:t>
        <a:bodyPr/>
        <a:lstStyle/>
        <a:p>
          <a:endParaRPr lang="en-US"/>
        </a:p>
      </dgm:t>
    </dgm:pt>
    <dgm:pt modelId="{9F6D3A2A-0D6B-4358-84A0-E72FC821B12A}" type="pres">
      <dgm:prSet presAssocID="{03B22830-5348-4A0C-B067-57713CBE27F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76701B1-A15A-4D38-BE5D-DD29D7E9E7C1}" type="pres">
      <dgm:prSet presAssocID="{3AEFBEB5-C354-47E1-91A1-8A8CF3B2E381}" presName="node" presStyleLbl="node1" presStyleIdx="1" presStyleCnt="3" custScaleX="145625" custScaleY="145625" custRadScaleRad="116269" custRadScaleInc="229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BE045-DDAB-4077-8D89-C7942B04E22B}" type="pres">
      <dgm:prSet presAssocID="{99CAB2B3-A600-435B-84A6-B90F37021FA8}" presName="parTrans" presStyleLbl="sibTrans2D1" presStyleIdx="2" presStyleCnt="3"/>
      <dgm:spPr/>
      <dgm:t>
        <a:bodyPr/>
        <a:lstStyle/>
        <a:p>
          <a:endParaRPr lang="en-US"/>
        </a:p>
      </dgm:t>
    </dgm:pt>
    <dgm:pt modelId="{93DE6DE1-57FC-42A5-8FA5-2491097A0036}" type="pres">
      <dgm:prSet presAssocID="{99CAB2B3-A600-435B-84A6-B90F37021F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5B8CCA5-1ECC-438C-9CCF-CD43DC29F540}" type="pres">
      <dgm:prSet presAssocID="{C393B073-2810-4D39-85EA-2416AD7A40F2}" presName="node" presStyleLbl="node1" presStyleIdx="2" presStyleCnt="3" custScaleX="135724" custScaleY="135724" custRadScaleRad="147176" custRadScaleInc="112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FA85B-A946-4EEF-836A-3360EC275700}" type="presOf" srcId="{3AEFBEB5-C354-47E1-91A1-8A8CF3B2E381}" destId="{F76701B1-A15A-4D38-BE5D-DD29D7E9E7C1}" srcOrd="0" destOrd="0" presId="urn:microsoft.com/office/officeart/2005/8/layout/radial5"/>
    <dgm:cxn modelId="{79498B60-701F-49C8-812D-DF18CB5D6D1E}" type="presOf" srcId="{D683E93F-2A10-4D03-A084-00DC3027DAAB}" destId="{5C00DFFC-3993-4DE4-AB11-4E970E8CB1AC}" srcOrd="0" destOrd="0" presId="urn:microsoft.com/office/officeart/2005/8/layout/radial5"/>
    <dgm:cxn modelId="{F29E7276-F7A8-49F8-9E2D-9FBFE5A8E46C}" srcId="{30F18B5E-416A-4FCF-A370-C30B2D15B9D4}" destId="{8A1CECEF-37EA-48A5-89B7-81079BA503A1}" srcOrd="0" destOrd="0" parTransId="{1C96C4B8-F74A-4BFD-8A7D-1281C30CA2FD}" sibTransId="{650389E1-ADCD-4253-A016-DE15CBA36B85}"/>
    <dgm:cxn modelId="{B3E93E1B-4FE0-4ACD-86E1-F9EE45AEBBA1}" srcId="{8A1CECEF-37EA-48A5-89B7-81079BA503A1}" destId="{C393B073-2810-4D39-85EA-2416AD7A40F2}" srcOrd="2" destOrd="0" parTransId="{99CAB2B3-A600-435B-84A6-B90F37021FA8}" sibTransId="{99D291EE-5DC8-4251-A087-91C26E83EB7E}"/>
    <dgm:cxn modelId="{E4F0F344-6E29-4F4B-8EA3-6B893FAF2816}" type="presOf" srcId="{30F18B5E-416A-4FCF-A370-C30B2D15B9D4}" destId="{5868E32C-8E5A-4775-B9A6-14FC11A9F10C}" srcOrd="0" destOrd="0" presId="urn:microsoft.com/office/officeart/2005/8/layout/radial5"/>
    <dgm:cxn modelId="{E1A87322-A7D8-466E-826F-9F4DEA4EE0C3}" type="presOf" srcId="{99CAB2B3-A600-435B-84A6-B90F37021FA8}" destId="{93DE6DE1-57FC-42A5-8FA5-2491097A0036}" srcOrd="1" destOrd="0" presId="urn:microsoft.com/office/officeart/2005/8/layout/radial5"/>
    <dgm:cxn modelId="{FB53DD19-003D-41D5-89E0-0AEA8958797F}" type="presOf" srcId="{D683E93F-2A10-4D03-A084-00DC3027DAAB}" destId="{379BDBC4-8BC0-4D88-9C9F-A9131E7C2E9F}" srcOrd="1" destOrd="0" presId="urn:microsoft.com/office/officeart/2005/8/layout/radial5"/>
    <dgm:cxn modelId="{EEFFE03D-B919-4E99-994F-A937BD7029D0}" type="presOf" srcId="{24C96269-B3C0-4EBA-B485-A4DC42C3ED1A}" destId="{11391C76-405D-4EB8-AB37-99BF5F3163A8}" srcOrd="0" destOrd="0" presId="urn:microsoft.com/office/officeart/2005/8/layout/radial5"/>
    <dgm:cxn modelId="{695C3176-5A89-496D-AE4C-B95ADA9F1EB7}" srcId="{8A1CECEF-37EA-48A5-89B7-81079BA503A1}" destId="{24C96269-B3C0-4EBA-B485-A4DC42C3ED1A}" srcOrd="0" destOrd="0" parTransId="{D683E93F-2A10-4D03-A084-00DC3027DAAB}" sibTransId="{89C137E2-F872-444C-9E8C-8EC507CBC5C5}"/>
    <dgm:cxn modelId="{70A4E8A9-8DAD-42EA-929B-DE201019BF20}" type="presOf" srcId="{8A1CECEF-37EA-48A5-89B7-81079BA503A1}" destId="{06680B15-B243-43BF-AF2B-109AC1507768}" srcOrd="0" destOrd="0" presId="urn:microsoft.com/office/officeart/2005/8/layout/radial5"/>
    <dgm:cxn modelId="{A01B6B7B-B73B-46BE-869D-5B80BE658BA8}" type="presOf" srcId="{99CAB2B3-A600-435B-84A6-B90F37021FA8}" destId="{541BE045-DDAB-4077-8D89-C7942B04E22B}" srcOrd="0" destOrd="0" presId="urn:microsoft.com/office/officeart/2005/8/layout/radial5"/>
    <dgm:cxn modelId="{BADD9C31-9FD4-4389-87E6-668C98938244}" type="presOf" srcId="{C393B073-2810-4D39-85EA-2416AD7A40F2}" destId="{15B8CCA5-1ECC-438C-9CCF-CD43DC29F540}" srcOrd="0" destOrd="0" presId="urn:microsoft.com/office/officeart/2005/8/layout/radial5"/>
    <dgm:cxn modelId="{F0E2D919-41A4-46CC-82D7-E3C57B3A527E}" srcId="{8A1CECEF-37EA-48A5-89B7-81079BA503A1}" destId="{3AEFBEB5-C354-47E1-91A1-8A8CF3B2E381}" srcOrd="1" destOrd="0" parTransId="{03B22830-5348-4A0C-B067-57713CBE27F1}" sibTransId="{85AB6367-5A09-420E-9A41-F5293E174143}"/>
    <dgm:cxn modelId="{2F7977FD-09EB-4370-B6D7-739917100A37}" type="presOf" srcId="{03B22830-5348-4A0C-B067-57713CBE27F1}" destId="{8E6E97A2-A42B-4A23-82AF-70E543A83C79}" srcOrd="0" destOrd="0" presId="urn:microsoft.com/office/officeart/2005/8/layout/radial5"/>
    <dgm:cxn modelId="{2C6AE379-0043-4952-9273-528B182C7B3A}" type="presOf" srcId="{03B22830-5348-4A0C-B067-57713CBE27F1}" destId="{9F6D3A2A-0D6B-4358-84A0-E72FC821B12A}" srcOrd="1" destOrd="0" presId="urn:microsoft.com/office/officeart/2005/8/layout/radial5"/>
    <dgm:cxn modelId="{5713AEDF-CDC8-4F50-953E-D431CCFB9585}" type="presParOf" srcId="{5868E32C-8E5A-4775-B9A6-14FC11A9F10C}" destId="{06680B15-B243-43BF-AF2B-109AC1507768}" srcOrd="0" destOrd="0" presId="urn:microsoft.com/office/officeart/2005/8/layout/radial5"/>
    <dgm:cxn modelId="{877C3632-C73D-4067-9ED1-8642C49B3632}" type="presParOf" srcId="{5868E32C-8E5A-4775-B9A6-14FC11A9F10C}" destId="{5C00DFFC-3993-4DE4-AB11-4E970E8CB1AC}" srcOrd="1" destOrd="0" presId="urn:microsoft.com/office/officeart/2005/8/layout/radial5"/>
    <dgm:cxn modelId="{61BB1100-3EDE-4164-836D-DAC10E888873}" type="presParOf" srcId="{5C00DFFC-3993-4DE4-AB11-4E970E8CB1AC}" destId="{379BDBC4-8BC0-4D88-9C9F-A9131E7C2E9F}" srcOrd="0" destOrd="0" presId="urn:microsoft.com/office/officeart/2005/8/layout/radial5"/>
    <dgm:cxn modelId="{6614A9FC-EE34-4853-8150-1FF3E42C8971}" type="presParOf" srcId="{5868E32C-8E5A-4775-B9A6-14FC11A9F10C}" destId="{11391C76-405D-4EB8-AB37-99BF5F3163A8}" srcOrd="2" destOrd="0" presId="urn:microsoft.com/office/officeart/2005/8/layout/radial5"/>
    <dgm:cxn modelId="{754D6740-51D3-4E87-87C8-FB9887F0F821}" type="presParOf" srcId="{5868E32C-8E5A-4775-B9A6-14FC11A9F10C}" destId="{8E6E97A2-A42B-4A23-82AF-70E543A83C79}" srcOrd="3" destOrd="0" presId="urn:microsoft.com/office/officeart/2005/8/layout/radial5"/>
    <dgm:cxn modelId="{08C85214-7C18-408B-B761-C884DDA6DA1C}" type="presParOf" srcId="{8E6E97A2-A42B-4A23-82AF-70E543A83C79}" destId="{9F6D3A2A-0D6B-4358-84A0-E72FC821B12A}" srcOrd="0" destOrd="0" presId="urn:microsoft.com/office/officeart/2005/8/layout/radial5"/>
    <dgm:cxn modelId="{0059EC00-D16D-49DD-A222-81518A9EA6EF}" type="presParOf" srcId="{5868E32C-8E5A-4775-B9A6-14FC11A9F10C}" destId="{F76701B1-A15A-4D38-BE5D-DD29D7E9E7C1}" srcOrd="4" destOrd="0" presId="urn:microsoft.com/office/officeart/2005/8/layout/radial5"/>
    <dgm:cxn modelId="{4E6260DD-E48C-4A75-860A-4403F2420A0F}" type="presParOf" srcId="{5868E32C-8E5A-4775-B9A6-14FC11A9F10C}" destId="{541BE045-DDAB-4077-8D89-C7942B04E22B}" srcOrd="5" destOrd="0" presId="urn:microsoft.com/office/officeart/2005/8/layout/radial5"/>
    <dgm:cxn modelId="{86103BE8-9FC5-4335-96E7-0B26BA907972}" type="presParOf" srcId="{541BE045-DDAB-4077-8D89-C7942B04E22B}" destId="{93DE6DE1-57FC-42A5-8FA5-2491097A0036}" srcOrd="0" destOrd="0" presId="urn:microsoft.com/office/officeart/2005/8/layout/radial5"/>
    <dgm:cxn modelId="{6AFEA239-D6F0-44F2-9ABE-B0698A5C6B9E}" type="presParOf" srcId="{5868E32C-8E5A-4775-B9A6-14FC11A9F10C}" destId="{15B8CCA5-1ECC-438C-9CCF-CD43DC29F540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FA1F5B-6A70-4162-86AF-2CC256A87DE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8D0A71-96D6-45C5-813C-960E3E6AF149}">
      <dgm:prSet phldrT="[Text]" custT="1"/>
      <dgm:spPr/>
      <dgm:t>
        <a:bodyPr/>
        <a:lstStyle/>
        <a:p>
          <a:r>
            <a:rPr lang="en-US" sz="1800" dirty="0" smtClean="0"/>
            <a:t>Input</a:t>
          </a:r>
          <a:endParaRPr lang="en-US" sz="1800" dirty="0"/>
        </a:p>
      </dgm:t>
    </dgm:pt>
    <dgm:pt modelId="{A0842B76-EDEC-4A9C-9528-96960C50043B}" type="parTrans" cxnId="{8302D33F-6BCA-4B91-83F0-B1F5B8B0B38F}">
      <dgm:prSet/>
      <dgm:spPr/>
      <dgm:t>
        <a:bodyPr/>
        <a:lstStyle/>
        <a:p>
          <a:endParaRPr lang="en-US"/>
        </a:p>
      </dgm:t>
    </dgm:pt>
    <dgm:pt modelId="{6FB13AFE-A5F9-4234-83BF-6295FFA98068}" type="sibTrans" cxnId="{8302D33F-6BCA-4B91-83F0-B1F5B8B0B38F}">
      <dgm:prSet/>
      <dgm:spPr/>
      <dgm:t>
        <a:bodyPr/>
        <a:lstStyle/>
        <a:p>
          <a:endParaRPr lang="en-US"/>
        </a:p>
      </dgm:t>
    </dgm:pt>
    <dgm:pt modelId="{7FB46B0E-B405-4EDD-BD4D-62E79FEEFB99}">
      <dgm:prSet phldrT="[Text]" custT="1"/>
      <dgm:spPr/>
      <dgm:t>
        <a:bodyPr/>
        <a:lstStyle/>
        <a:p>
          <a:r>
            <a:rPr lang="en-US" sz="1800" dirty="0" smtClean="0"/>
            <a:t>Interpreter</a:t>
          </a:r>
          <a:endParaRPr lang="en-US" sz="1800" dirty="0"/>
        </a:p>
      </dgm:t>
    </dgm:pt>
    <dgm:pt modelId="{FF179E62-A7F8-40D8-AEEE-7BEA98804E96}" type="parTrans" cxnId="{72319A7E-A1E6-4A6C-B290-AC8E0B5DEA36}">
      <dgm:prSet/>
      <dgm:spPr/>
      <dgm:t>
        <a:bodyPr/>
        <a:lstStyle/>
        <a:p>
          <a:endParaRPr lang="en-US"/>
        </a:p>
      </dgm:t>
    </dgm:pt>
    <dgm:pt modelId="{C5FF1608-82C1-422C-BE18-0453C6308EE0}" type="sibTrans" cxnId="{72319A7E-A1E6-4A6C-B290-AC8E0B5DEA36}">
      <dgm:prSet/>
      <dgm:spPr/>
      <dgm:t>
        <a:bodyPr/>
        <a:lstStyle/>
        <a:p>
          <a:endParaRPr lang="en-US"/>
        </a:p>
      </dgm:t>
    </dgm:pt>
    <dgm:pt modelId="{92E4B344-A92E-4DF1-972F-7E183D5C5332}">
      <dgm:prSet phldrT="[Text]" custT="1"/>
      <dgm:spPr/>
      <dgm:t>
        <a:bodyPr/>
        <a:lstStyle/>
        <a:p>
          <a:r>
            <a:rPr lang="en-US" sz="1400" dirty="0" smtClean="0"/>
            <a:t>Interpretation</a:t>
          </a:r>
          <a:endParaRPr lang="en-US" sz="1400" dirty="0"/>
        </a:p>
      </dgm:t>
    </dgm:pt>
    <dgm:pt modelId="{770A09A2-D403-468B-B8E3-9ED0789236E2}" type="parTrans" cxnId="{8F138AD2-A46D-4C06-90A7-E9422B123379}">
      <dgm:prSet/>
      <dgm:spPr/>
      <dgm:t>
        <a:bodyPr/>
        <a:lstStyle/>
        <a:p>
          <a:endParaRPr lang="en-US"/>
        </a:p>
      </dgm:t>
    </dgm:pt>
    <dgm:pt modelId="{DE360468-17FE-4130-B0E3-E172BEDE4459}" type="sibTrans" cxnId="{8F138AD2-A46D-4C06-90A7-E9422B123379}">
      <dgm:prSet/>
      <dgm:spPr/>
      <dgm:t>
        <a:bodyPr/>
        <a:lstStyle/>
        <a:p>
          <a:endParaRPr lang="en-US"/>
        </a:p>
      </dgm:t>
    </dgm:pt>
    <dgm:pt modelId="{AF044699-C07F-4796-9A1B-67591191B517}">
      <dgm:prSet phldrT="[Text]" custT="1"/>
      <dgm:spPr/>
      <dgm:t>
        <a:bodyPr/>
        <a:lstStyle/>
        <a:p>
          <a:r>
            <a:rPr lang="en-US" sz="1800" dirty="0" smtClean="0"/>
            <a:t>Drawer</a:t>
          </a:r>
          <a:endParaRPr lang="en-US" sz="1800" dirty="0"/>
        </a:p>
      </dgm:t>
    </dgm:pt>
    <dgm:pt modelId="{3392C931-5C6F-4FBD-953F-FEF59B996C59}" type="parTrans" cxnId="{1EF6D6BC-8867-4E81-A84C-9CCFCF254FBA}">
      <dgm:prSet/>
      <dgm:spPr/>
      <dgm:t>
        <a:bodyPr/>
        <a:lstStyle/>
        <a:p>
          <a:endParaRPr lang="en-US"/>
        </a:p>
      </dgm:t>
    </dgm:pt>
    <dgm:pt modelId="{1243535D-8910-4E83-9BA2-57907C95AF58}" type="sibTrans" cxnId="{1EF6D6BC-8867-4E81-A84C-9CCFCF254FBA}">
      <dgm:prSet/>
      <dgm:spPr/>
      <dgm:t>
        <a:bodyPr/>
        <a:lstStyle/>
        <a:p>
          <a:endParaRPr lang="en-US"/>
        </a:p>
      </dgm:t>
    </dgm:pt>
    <dgm:pt modelId="{F7364F5B-0D32-4FE3-93B1-7914744BEDC1}">
      <dgm:prSet phldrT="[Text]" custT="1"/>
      <dgm:spPr/>
      <dgm:t>
        <a:bodyPr/>
        <a:lstStyle/>
        <a:p>
          <a:r>
            <a:rPr lang="en-US" sz="1400" dirty="0" smtClean="0"/>
            <a:t>Graphic</a:t>
          </a:r>
          <a:endParaRPr lang="en-US" sz="1400" dirty="0"/>
        </a:p>
      </dgm:t>
    </dgm:pt>
    <dgm:pt modelId="{12DE9DF4-D81B-4A44-BF52-DA1E2D8024CA}" type="parTrans" cxnId="{535B2B3E-0138-4063-BE86-F8169ADB4088}">
      <dgm:prSet/>
      <dgm:spPr/>
      <dgm:t>
        <a:bodyPr/>
        <a:lstStyle/>
        <a:p>
          <a:endParaRPr lang="en-US"/>
        </a:p>
      </dgm:t>
    </dgm:pt>
    <dgm:pt modelId="{0E83C764-3A10-47C8-A2F1-0A88735FC002}" type="sibTrans" cxnId="{535B2B3E-0138-4063-BE86-F8169ADB4088}">
      <dgm:prSet/>
      <dgm:spPr/>
      <dgm:t>
        <a:bodyPr/>
        <a:lstStyle/>
        <a:p>
          <a:endParaRPr lang="en-US"/>
        </a:p>
      </dgm:t>
    </dgm:pt>
    <dgm:pt modelId="{3BB889A3-7D43-4694-BC5E-4126DFF91CB2}">
      <dgm:prSet phldrT="[Text]" custT="1"/>
      <dgm:spPr/>
      <dgm:t>
        <a:bodyPr/>
        <a:lstStyle/>
        <a:p>
          <a:r>
            <a:rPr lang="en-US" sz="1400" dirty="0" smtClean="0"/>
            <a:t>Construction step</a:t>
          </a:r>
          <a:endParaRPr lang="en-US" sz="1400" dirty="0"/>
        </a:p>
      </dgm:t>
    </dgm:pt>
    <dgm:pt modelId="{371C154F-8D09-410C-B68A-97BCFC0C1081}" type="parTrans" cxnId="{F54E8953-0DA3-4375-963F-DDFBC1147BED}">
      <dgm:prSet/>
      <dgm:spPr/>
      <dgm:t>
        <a:bodyPr/>
        <a:lstStyle/>
        <a:p>
          <a:endParaRPr lang="en-US"/>
        </a:p>
      </dgm:t>
    </dgm:pt>
    <dgm:pt modelId="{B9330BD4-241B-4445-818D-78A9A6EC092B}" type="sibTrans" cxnId="{F54E8953-0DA3-4375-963F-DDFBC1147BED}">
      <dgm:prSet/>
      <dgm:spPr/>
      <dgm:t>
        <a:bodyPr/>
        <a:lstStyle/>
        <a:p>
          <a:endParaRPr lang="en-US"/>
        </a:p>
      </dgm:t>
    </dgm:pt>
    <dgm:pt modelId="{D88B525F-AD72-4ED1-A910-2623F652158B}" type="pres">
      <dgm:prSet presAssocID="{14FA1F5B-6A70-4162-86AF-2CC256A87D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89D04-33DB-427F-9E65-AAF27C3AEF76}" type="pres">
      <dgm:prSet presAssocID="{4C8D0A71-96D6-45C5-813C-960E3E6AF149}" presName="compNode" presStyleCnt="0"/>
      <dgm:spPr/>
    </dgm:pt>
    <dgm:pt modelId="{2B57BC50-0AE0-4A17-995F-5D3C9F926027}" type="pres">
      <dgm:prSet presAssocID="{4C8D0A71-96D6-45C5-813C-960E3E6AF149}" presName="noGeometry" presStyleCnt="0"/>
      <dgm:spPr/>
    </dgm:pt>
    <dgm:pt modelId="{5BA93615-6154-49C7-9DA8-849DE3487A24}" type="pres">
      <dgm:prSet presAssocID="{4C8D0A71-96D6-45C5-813C-960E3E6AF149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DB7EF-4D85-42F7-B417-2A10DA1E11FA}" type="pres">
      <dgm:prSet presAssocID="{4C8D0A71-96D6-45C5-813C-960E3E6AF14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501A7BA2-DE39-44AA-80A9-B53CF9BB9C78}" type="pres">
      <dgm:prSet presAssocID="{4C8D0A71-96D6-45C5-813C-960E3E6AF14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146D-FDA8-42E7-9ADC-0EC648C9F5E6}" type="pres">
      <dgm:prSet presAssocID="{4C8D0A71-96D6-45C5-813C-960E3E6AF149}" presName="aSpace" presStyleCnt="0"/>
      <dgm:spPr/>
    </dgm:pt>
    <dgm:pt modelId="{B0B98B23-CA9A-4670-8BCF-106CC4D47858}" type="pres">
      <dgm:prSet presAssocID="{7FB46B0E-B405-4EDD-BD4D-62E79FEEFB99}" presName="compNode" presStyleCnt="0"/>
      <dgm:spPr/>
    </dgm:pt>
    <dgm:pt modelId="{3A2E9E28-1BC7-4512-8E3A-19DA6277C2FD}" type="pres">
      <dgm:prSet presAssocID="{7FB46B0E-B405-4EDD-BD4D-62E79FEEFB99}" presName="noGeometry" presStyleCnt="0"/>
      <dgm:spPr/>
    </dgm:pt>
    <dgm:pt modelId="{62E03B69-B233-4D41-ADCC-CC7AE422FADE}" type="pres">
      <dgm:prSet presAssocID="{7FB46B0E-B405-4EDD-BD4D-62E79FEEFB9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60781-768F-4BCD-8A73-FAEAFA55A37B}" type="pres">
      <dgm:prSet presAssocID="{7FB46B0E-B405-4EDD-BD4D-62E79FEEFB9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D2C9D21-C932-4D84-A1E5-A4942278A82B}" type="pres">
      <dgm:prSet presAssocID="{7FB46B0E-B405-4EDD-BD4D-62E79FEEFB9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78EDF-1191-4B40-BBF8-4A68909AC34A}" type="pres">
      <dgm:prSet presAssocID="{7FB46B0E-B405-4EDD-BD4D-62E79FEEFB99}" presName="aSpace" presStyleCnt="0"/>
      <dgm:spPr/>
    </dgm:pt>
    <dgm:pt modelId="{3E39628D-5555-46C6-86E5-2C3A6CDF4FC6}" type="pres">
      <dgm:prSet presAssocID="{AF044699-C07F-4796-9A1B-67591191B517}" presName="compNode" presStyleCnt="0"/>
      <dgm:spPr/>
    </dgm:pt>
    <dgm:pt modelId="{82540889-1D4C-4EB5-B517-CB05BA45162B}" type="pres">
      <dgm:prSet presAssocID="{AF044699-C07F-4796-9A1B-67591191B517}" presName="noGeometry" presStyleCnt="0"/>
      <dgm:spPr/>
    </dgm:pt>
    <dgm:pt modelId="{78EC6F9D-23EB-4B3B-9C48-5F68CAA035B1}" type="pres">
      <dgm:prSet presAssocID="{AF044699-C07F-4796-9A1B-67591191B517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E354-157D-48C2-8BAB-C0C776356582}" type="pres">
      <dgm:prSet presAssocID="{AF044699-C07F-4796-9A1B-67591191B517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CE2FD5E-097B-49EC-99D8-BFAB50C99B6F}" type="pres">
      <dgm:prSet presAssocID="{AF044699-C07F-4796-9A1B-67591191B51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BB42C8-FAC6-4172-BF41-110AA592138C}" type="presOf" srcId="{14FA1F5B-6A70-4162-86AF-2CC256A87DE4}" destId="{D88B525F-AD72-4ED1-A910-2623F652158B}" srcOrd="0" destOrd="0" presId="urn:microsoft.com/office/officeart/2005/8/layout/hProcess6"/>
    <dgm:cxn modelId="{72319A7E-A1E6-4A6C-B290-AC8E0B5DEA36}" srcId="{14FA1F5B-6A70-4162-86AF-2CC256A87DE4}" destId="{7FB46B0E-B405-4EDD-BD4D-62E79FEEFB99}" srcOrd="1" destOrd="0" parTransId="{FF179E62-A7F8-40D8-AEEE-7BEA98804E96}" sibTransId="{C5FF1608-82C1-422C-BE18-0453C6308EE0}"/>
    <dgm:cxn modelId="{26EC2C54-4143-476E-AC8A-B324FA573C3F}" type="presOf" srcId="{4C8D0A71-96D6-45C5-813C-960E3E6AF149}" destId="{501A7BA2-DE39-44AA-80A9-B53CF9BB9C78}" srcOrd="0" destOrd="0" presId="urn:microsoft.com/office/officeart/2005/8/layout/hProcess6"/>
    <dgm:cxn modelId="{629F2DCA-49DB-49A4-B9C5-766362483B3C}" type="presOf" srcId="{7FB46B0E-B405-4EDD-BD4D-62E79FEEFB99}" destId="{BD2C9D21-C932-4D84-A1E5-A4942278A82B}" srcOrd="0" destOrd="0" presId="urn:microsoft.com/office/officeart/2005/8/layout/hProcess6"/>
    <dgm:cxn modelId="{535B2B3E-0138-4063-BE86-F8169ADB4088}" srcId="{AF044699-C07F-4796-9A1B-67591191B517}" destId="{F7364F5B-0D32-4FE3-93B1-7914744BEDC1}" srcOrd="0" destOrd="0" parTransId="{12DE9DF4-D81B-4A44-BF52-DA1E2D8024CA}" sibTransId="{0E83C764-3A10-47C8-A2F1-0A88735FC002}"/>
    <dgm:cxn modelId="{8E243766-69AC-43CE-866A-F2E748B48714}" type="presOf" srcId="{F7364F5B-0D32-4FE3-93B1-7914744BEDC1}" destId="{78EC6F9D-23EB-4B3B-9C48-5F68CAA035B1}" srcOrd="0" destOrd="0" presId="urn:microsoft.com/office/officeart/2005/8/layout/hProcess6"/>
    <dgm:cxn modelId="{C7E1C3CD-612A-480E-8618-F32FB67ADDE9}" type="presOf" srcId="{3BB889A3-7D43-4694-BC5E-4126DFF91CB2}" destId="{A88DB7EF-4D85-42F7-B417-2A10DA1E11FA}" srcOrd="1" destOrd="0" presId="urn:microsoft.com/office/officeart/2005/8/layout/hProcess6"/>
    <dgm:cxn modelId="{E84367C1-1CCA-463C-A25B-C944CB8DE5AE}" type="presOf" srcId="{AF044699-C07F-4796-9A1B-67591191B517}" destId="{BCE2FD5E-097B-49EC-99D8-BFAB50C99B6F}" srcOrd="0" destOrd="0" presId="urn:microsoft.com/office/officeart/2005/8/layout/hProcess6"/>
    <dgm:cxn modelId="{1EF6D6BC-8867-4E81-A84C-9CCFCF254FBA}" srcId="{14FA1F5B-6A70-4162-86AF-2CC256A87DE4}" destId="{AF044699-C07F-4796-9A1B-67591191B517}" srcOrd="2" destOrd="0" parTransId="{3392C931-5C6F-4FBD-953F-FEF59B996C59}" sibTransId="{1243535D-8910-4E83-9BA2-57907C95AF58}"/>
    <dgm:cxn modelId="{8302D33F-6BCA-4B91-83F0-B1F5B8B0B38F}" srcId="{14FA1F5B-6A70-4162-86AF-2CC256A87DE4}" destId="{4C8D0A71-96D6-45C5-813C-960E3E6AF149}" srcOrd="0" destOrd="0" parTransId="{A0842B76-EDEC-4A9C-9528-96960C50043B}" sibTransId="{6FB13AFE-A5F9-4234-83BF-6295FFA98068}"/>
    <dgm:cxn modelId="{F54E8953-0DA3-4375-963F-DDFBC1147BED}" srcId="{4C8D0A71-96D6-45C5-813C-960E3E6AF149}" destId="{3BB889A3-7D43-4694-BC5E-4126DFF91CB2}" srcOrd="0" destOrd="0" parTransId="{371C154F-8D09-410C-B68A-97BCFC0C1081}" sibTransId="{B9330BD4-241B-4445-818D-78A9A6EC092B}"/>
    <dgm:cxn modelId="{91E84E26-82C7-44F5-B8E5-9F478B1AC582}" type="presOf" srcId="{92E4B344-A92E-4DF1-972F-7E183D5C5332}" destId="{AC460781-768F-4BCD-8A73-FAEAFA55A37B}" srcOrd="1" destOrd="0" presId="urn:microsoft.com/office/officeart/2005/8/layout/hProcess6"/>
    <dgm:cxn modelId="{8F138AD2-A46D-4C06-90A7-E9422B123379}" srcId="{7FB46B0E-B405-4EDD-BD4D-62E79FEEFB99}" destId="{92E4B344-A92E-4DF1-972F-7E183D5C5332}" srcOrd="0" destOrd="0" parTransId="{770A09A2-D403-468B-B8E3-9ED0789236E2}" sibTransId="{DE360468-17FE-4130-B0E3-E172BEDE4459}"/>
    <dgm:cxn modelId="{55F61D94-F744-4E06-A99A-63612986040F}" type="presOf" srcId="{F7364F5B-0D32-4FE3-93B1-7914744BEDC1}" destId="{9254E354-157D-48C2-8BAB-C0C776356582}" srcOrd="1" destOrd="0" presId="urn:microsoft.com/office/officeart/2005/8/layout/hProcess6"/>
    <dgm:cxn modelId="{6123C4D1-8E09-4548-9333-DCECEEE69992}" type="presOf" srcId="{3BB889A3-7D43-4694-BC5E-4126DFF91CB2}" destId="{5BA93615-6154-49C7-9DA8-849DE3487A24}" srcOrd="0" destOrd="0" presId="urn:microsoft.com/office/officeart/2005/8/layout/hProcess6"/>
    <dgm:cxn modelId="{98B8DE3E-7D0D-4D69-9E75-EDF72D81148D}" type="presOf" srcId="{92E4B344-A92E-4DF1-972F-7E183D5C5332}" destId="{62E03B69-B233-4D41-ADCC-CC7AE422FADE}" srcOrd="0" destOrd="0" presId="urn:microsoft.com/office/officeart/2005/8/layout/hProcess6"/>
    <dgm:cxn modelId="{AB68B244-1609-46AF-9033-E1AE0F4D1311}" type="presParOf" srcId="{D88B525F-AD72-4ED1-A910-2623F652158B}" destId="{E1F89D04-33DB-427F-9E65-AAF27C3AEF76}" srcOrd="0" destOrd="0" presId="urn:microsoft.com/office/officeart/2005/8/layout/hProcess6"/>
    <dgm:cxn modelId="{B9C9D19B-CEEB-47FF-B8DF-80CAFA2824E7}" type="presParOf" srcId="{E1F89D04-33DB-427F-9E65-AAF27C3AEF76}" destId="{2B57BC50-0AE0-4A17-995F-5D3C9F926027}" srcOrd="0" destOrd="0" presId="urn:microsoft.com/office/officeart/2005/8/layout/hProcess6"/>
    <dgm:cxn modelId="{F11F7CD9-0C9A-40B9-B0B1-4EB26E6B14FA}" type="presParOf" srcId="{E1F89D04-33DB-427F-9E65-AAF27C3AEF76}" destId="{5BA93615-6154-49C7-9DA8-849DE3487A24}" srcOrd="1" destOrd="0" presId="urn:microsoft.com/office/officeart/2005/8/layout/hProcess6"/>
    <dgm:cxn modelId="{E149BC49-54BA-429C-85EE-885178688E39}" type="presParOf" srcId="{E1F89D04-33DB-427F-9E65-AAF27C3AEF76}" destId="{A88DB7EF-4D85-42F7-B417-2A10DA1E11FA}" srcOrd="2" destOrd="0" presId="urn:microsoft.com/office/officeart/2005/8/layout/hProcess6"/>
    <dgm:cxn modelId="{FFB136F6-CDF9-46ED-98EB-9E90CBE20393}" type="presParOf" srcId="{E1F89D04-33DB-427F-9E65-AAF27C3AEF76}" destId="{501A7BA2-DE39-44AA-80A9-B53CF9BB9C78}" srcOrd="3" destOrd="0" presId="urn:microsoft.com/office/officeart/2005/8/layout/hProcess6"/>
    <dgm:cxn modelId="{DCF28992-6658-4C5B-B425-69ED47FAD1D8}" type="presParOf" srcId="{D88B525F-AD72-4ED1-A910-2623F652158B}" destId="{9433146D-FDA8-42E7-9ADC-0EC648C9F5E6}" srcOrd="1" destOrd="0" presId="urn:microsoft.com/office/officeart/2005/8/layout/hProcess6"/>
    <dgm:cxn modelId="{08C5574A-6DEA-4153-A8BE-305FD0E7B9C8}" type="presParOf" srcId="{D88B525F-AD72-4ED1-A910-2623F652158B}" destId="{B0B98B23-CA9A-4670-8BCF-106CC4D47858}" srcOrd="2" destOrd="0" presId="urn:microsoft.com/office/officeart/2005/8/layout/hProcess6"/>
    <dgm:cxn modelId="{7AD35274-FC85-4CEF-B651-66CD6E02A4B9}" type="presParOf" srcId="{B0B98B23-CA9A-4670-8BCF-106CC4D47858}" destId="{3A2E9E28-1BC7-4512-8E3A-19DA6277C2FD}" srcOrd="0" destOrd="0" presId="urn:microsoft.com/office/officeart/2005/8/layout/hProcess6"/>
    <dgm:cxn modelId="{73AEC57F-7893-449B-99C7-988D9EF4FE7D}" type="presParOf" srcId="{B0B98B23-CA9A-4670-8BCF-106CC4D47858}" destId="{62E03B69-B233-4D41-ADCC-CC7AE422FADE}" srcOrd="1" destOrd="0" presId="urn:microsoft.com/office/officeart/2005/8/layout/hProcess6"/>
    <dgm:cxn modelId="{26AFAEBF-CF23-433E-872D-AE3DBEF627E8}" type="presParOf" srcId="{B0B98B23-CA9A-4670-8BCF-106CC4D47858}" destId="{AC460781-768F-4BCD-8A73-FAEAFA55A37B}" srcOrd="2" destOrd="0" presId="urn:microsoft.com/office/officeart/2005/8/layout/hProcess6"/>
    <dgm:cxn modelId="{EB5A0B8F-2F69-440F-90D0-CC56C348850C}" type="presParOf" srcId="{B0B98B23-CA9A-4670-8BCF-106CC4D47858}" destId="{BD2C9D21-C932-4D84-A1E5-A4942278A82B}" srcOrd="3" destOrd="0" presId="urn:microsoft.com/office/officeart/2005/8/layout/hProcess6"/>
    <dgm:cxn modelId="{191803BA-B52B-405C-BB0A-3A8A9CE119CC}" type="presParOf" srcId="{D88B525F-AD72-4ED1-A910-2623F652158B}" destId="{09778EDF-1191-4B40-BBF8-4A68909AC34A}" srcOrd="3" destOrd="0" presId="urn:microsoft.com/office/officeart/2005/8/layout/hProcess6"/>
    <dgm:cxn modelId="{B9D01326-3845-4A63-862F-E08F1ACA996D}" type="presParOf" srcId="{D88B525F-AD72-4ED1-A910-2623F652158B}" destId="{3E39628D-5555-46C6-86E5-2C3A6CDF4FC6}" srcOrd="4" destOrd="0" presId="urn:microsoft.com/office/officeart/2005/8/layout/hProcess6"/>
    <dgm:cxn modelId="{ECE02302-B460-4B9D-BAFE-2B1E69DFB807}" type="presParOf" srcId="{3E39628D-5555-46C6-86E5-2C3A6CDF4FC6}" destId="{82540889-1D4C-4EB5-B517-CB05BA45162B}" srcOrd="0" destOrd="0" presId="urn:microsoft.com/office/officeart/2005/8/layout/hProcess6"/>
    <dgm:cxn modelId="{926C216C-D765-4A9B-8013-EB0F16FC4982}" type="presParOf" srcId="{3E39628D-5555-46C6-86E5-2C3A6CDF4FC6}" destId="{78EC6F9D-23EB-4B3B-9C48-5F68CAA035B1}" srcOrd="1" destOrd="0" presId="urn:microsoft.com/office/officeart/2005/8/layout/hProcess6"/>
    <dgm:cxn modelId="{D22FA841-05C9-4B01-933A-74F2F57EABBF}" type="presParOf" srcId="{3E39628D-5555-46C6-86E5-2C3A6CDF4FC6}" destId="{9254E354-157D-48C2-8BAB-C0C776356582}" srcOrd="2" destOrd="0" presId="urn:microsoft.com/office/officeart/2005/8/layout/hProcess6"/>
    <dgm:cxn modelId="{5AB6CE4A-910D-4969-A671-168F41DB9089}" type="presParOf" srcId="{3E39628D-5555-46C6-86E5-2C3A6CDF4FC6}" destId="{BCE2FD5E-097B-49EC-99D8-BFAB50C99B6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0C718-FE2F-4751-9E0F-316C88F25A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4FF4F9A5-EDB1-4710-8058-0E8449A5D5C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F138B68-8218-45D8-ABC4-BB6E56E56E08}" type="parTrans" cxnId="{C03ECDFF-9BBD-46C5-BF3D-F8B2DD5FAF35}">
      <dgm:prSet/>
      <dgm:spPr/>
      <dgm:t>
        <a:bodyPr/>
        <a:lstStyle/>
        <a:p>
          <a:endParaRPr lang="en-US"/>
        </a:p>
      </dgm:t>
    </dgm:pt>
    <dgm:pt modelId="{F05F2FD3-922E-44C4-B5D1-286AFB0EF349}" type="sibTrans" cxnId="{C03ECDFF-9BBD-46C5-BF3D-F8B2DD5FAF35}">
      <dgm:prSet/>
      <dgm:spPr/>
      <dgm:t>
        <a:bodyPr/>
        <a:lstStyle/>
        <a:p>
          <a:endParaRPr lang="en-US"/>
        </a:p>
      </dgm:t>
    </dgm:pt>
    <dgm:pt modelId="{C0C12CC6-DA29-4F94-BDCE-0DF4DE6B2813}" type="pres">
      <dgm:prSet presAssocID="{08F0C718-FE2F-4751-9E0F-316C88F25A70}" presName="Name0" presStyleCnt="0">
        <dgm:presLayoutVars>
          <dgm:dir/>
          <dgm:animLvl val="lvl"/>
          <dgm:resizeHandles val="exact"/>
        </dgm:presLayoutVars>
      </dgm:prSet>
      <dgm:spPr/>
    </dgm:pt>
    <dgm:pt modelId="{5B69002C-47F9-4672-99D5-E24D67261C52}" type="pres">
      <dgm:prSet presAssocID="{08F0C718-FE2F-4751-9E0F-316C88F25A70}" presName="dummy" presStyleCnt="0"/>
      <dgm:spPr/>
    </dgm:pt>
    <dgm:pt modelId="{4B5FDCA4-9BDA-4883-8CE7-12F5E37502C7}" type="pres">
      <dgm:prSet presAssocID="{08F0C718-FE2F-4751-9E0F-316C88F25A70}" presName="linH" presStyleCnt="0"/>
      <dgm:spPr/>
    </dgm:pt>
    <dgm:pt modelId="{E453F383-EEAB-4A11-B636-18881A14D9B7}" type="pres">
      <dgm:prSet presAssocID="{08F0C718-FE2F-4751-9E0F-316C88F25A70}" presName="padding1" presStyleCnt="0"/>
      <dgm:spPr/>
    </dgm:pt>
    <dgm:pt modelId="{1322C4EA-BFA3-41C5-A71C-88EB6A029518}" type="pres">
      <dgm:prSet presAssocID="{4FF4F9A5-EDB1-4710-8058-0E8449A5D5C1}" presName="linV" presStyleCnt="0"/>
      <dgm:spPr/>
    </dgm:pt>
    <dgm:pt modelId="{D9D72F6C-C175-4BE8-A476-1E4EE338B609}" type="pres">
      <dgm:prSet presAssocID="{4FF4F9A5-EDB1-4710-8058-0E8449A5D5C1}" presName="spVertical1" presStyleCnt="0"/>
      <dgm:spPr/>
    </dgm:pt>
    <dgm:pt modelId="{FFBBE778-EC1C-4E4D-B324-A381B05CD55C}" type="pres">
      <dgm:prSet presAssocID="{4FF4F9A5-EDB1-4710-8058-0E8449A5D5C1}" presName="parTx" presStyleLbl="revTx" presStyleIdx="0" presStyleCnt="1" custAng="5400000" custScaleX="511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F6EF5-083F-41EB-A9E8-885C78A5BE4A}" type="pres">
      <dgm:prSet presAssocID="{4FF4F9A5-EDB1-4710-8058-0E8449A5D5C1}" presName="spVertical2" presStyleCnt="0"/>
      <dgm:spPr/>
    </dgm:pt>
    <dgm:pt modelId="{84FCDFBC-EB4E-451B-A267-3347BC4D0572}" type="pres">
      <dgm:prSet presAssocID="{4FF4F9A5-EDB1-4710-8058-0E8449A5D5C1}" presName="spVertical3" presStyleCnt="0"/>
      <dgm:spPr/>
    </dgm:pt>
    <dgm:pt modelId="{CE93D9DE-705F-4066-9928-51C419AB1C38}" type="pres">
      <dgm:prSet presAssocID="{08F0C718-FE2F-4751-9E0F-316C88F25A70}" presName="padding2" presStyleCnt="0"/>
      <dgm:spPr/>
    </dgm:pt>
    <dgm:pt modelId="{A16C4530-36C5-4D83-B2C4-7EBEB638458D}" type="pres">
      <dgm:prSet presAssocID="{08F0C718-FE2F-4751-9E0F-316C88F25A70}" presName="negArrow" presStyleCnt="0"/>
      <dgm:spPr/>
    </dgm:pt>
    <dgm:pt modelId="{85D7713F-52CE-42E8-BEA6-5D634EA60E77}" type="pres">
      <dgm:prSet presAssocID="{08F0C718-FE2F-4751-9E0F-316C88F25A70}" presName="backgroundArrow" presStyleLbl="node1" presStyleIdx="0" presStyleCnt="1" custAng="5400000" custScaleX="4131" custScaleY="101424"/>
      <dgm:spPr/>
    </dgm:pt>
  </dgm:ptLst>
  <dgm:cxnLst>
    <dgm:cxn modelId="{E2BF8616-EB72-4C3A-B41B-79C25D02E542}" type="presOf" srcId="{4FF4F9A5-EDB1-4710-8058-0E8449A5D5C1}" destId="{FFBBE778-EC1C-4E4D-B324-A381B05CD55C}" srcOrd="0" destOrd="0" presId="urn:microsoft.com/office/officeart/2005/8/layout/hProcess3"/>
    <dgm:cxn modelId="{C03ECDFF-9BBD-46C5-BF3D-F8B2DD5FAF35}" srcId="{08F0C718-FE2F-4751-9E0F-316C88F25A70}" destId="{4FF4F9A5-EDB1-4710-8058-0E8449A5D5C1}" srcOrd="0" destOrd="0" parTransId="{BF138B68-8218-45D8-ABC4-BB6E56E56E08}" sibTransId="{F05F2FD3-922E-44C4-B5D1-286AFB0EF349}"/>
    <dgm:cxn modelId="{1CA6FFF7-CFF5-487F-94F3-727AF464AA06}" type="presOf" srcId="{08F0C718-FE2F-4751-9E0F-316C88F25A70}" destId="{C0C12CC6-DA29-4F94-BDCE-0DF4DE6B2813}" srcOrd="0" destOrd="0" presId="urn:microsoft.com/office/officeart/2005/8/layout/hProcess3"/>
    <dgm:cxn modelId="{EA0EA793-0AF5-469D-B810-46E2D3696302}" type="presParOf" srcId="{C0C12CC6-DA29-4F94-BDCE-0DF4DE6B2813}" destId="{5B69002C-47F9-4672-99D5-E24D67261C52}" srcOrd="0" destOrd="0" presId="urn:microsoft.com/office/officeart/2005/8/layout/hProcess3"/>
    <dgm:cxn modelId="{8A6940AA-83F8-4F42-882F-22D8233F9F45}" type="presParOf" srcId="{C0C12CC6-DA29-4F94-BDCE-0DF4DE6B2813}" destId="{4B5FDCA4-9BDA-4883-8CE7-12F5E37502C7}" srcOrd="1" destOrd="0" presId="urn:microsoft.com/office/officeart/2005/8/layout/hProcess3"/>
    <dgm:cxn modelId="{7F488F65-CA3F-4850-8BD1-A8FBF951939D}" type="presParOf" srcId="{4B5FDCA4-9BDA-4883-8CE7-12F5E37502C7}" destId="{E453F383-EEAB-4A11-B636-18881A14D9B7}" srcOrd="0" destOrd="0" presId="urn:microsoft.com/office/officeart/2005/8/layout/hProcess3"/>
    <dgm:cxn modelId="{CE005D2E-6653-4E56-A37B-8D81E1AB7570}" type="presParOf" srcId="{4B5FDCA4-9BDA-4883-8CE7-12F5E37502C7}" destId="{1322C4EA-BFA3-41C5-A71C-88EB6A029518}" srcOrd="1" destOrd="0" presId="urn:microsoft.com/office/officeart/2005/8/layout/hProcess3"/>
    <dgm:cxn modelId="{20382D58-FA39-421F-B919-6E1722D4B5EE}" type="presParOf" srcId="{1322C4EA-BFA3-41C5-A71C-88EB6A029518}" destId="{D9D72F6C-C175-4BE8-A476-1E4EE338B609}" srcOrd="0" destOrd="0" presId="urn:microsoft.com/office/officeart/2005/8/layout/hProcess3"/>
    <dgm:cxn modelId="{80B591C4-F44A-4032-B2C9-AE47ABC1E1B6}" type="presParOf" srcId="{1322C4EA-BFA3-41C5-A71C-88EB6A029518}" destId="{FFBBE778-EC1C-4E4D-B324-A381B05CD55C}" srcOrd="1" destOrd="0" presId="urn:microsoft.com/office/officeart/2005/8/layout/hProcess3"/>
    <dgm:cxn modelId="{A4186E95-485F-4B61-A43C-122910C4839D}" type="presParOf" srcId="{1322C4EA-BFA3-41C5-A71C-88EB6A029518}" destId="{8F8F6EF5-083F-41EB-A9E8-885C78A5BE4A}" srcOrd="2" destOrd="0" presId="urn:microsoft.com/office/officeart/2005/8/layout/hProcess3"/>
    <dgm:cxn modelId="{56C61C9A-E11C-4B91-B655-019576D2A912}" type="presParOf" srcId="{1322C4EA-BFA3-41C5-A71C-88EB6A029518}" destId="{84FCDFBC-EB4E-451B-A267-3347BC4D0572}" srcOrd="3" destOrd="0" presId="urn:microsoft.com/office/officeart/2005/8/layout/hProcess3"/>
    <dgm:cxn modelId="{217F27E3-CD6B-4A2E-9B24-5BAF17E6D9BA}" type="presParOf" srcId="{4B5FDCA4-9BDA-4883-8CE7-12F5E37502C7}" destId="{CE93D9DE-705F-4066-9928-51C419AB1C38}" srcOrd="2" destOrd="0" presId="urn:microsoft.com/office/officeart/2005/8/layout/hProcess3"/>
    <dgm:cxn modelId="{794CA022-99FD-488E-8F82-B1B6DFC5B48B}" type="presParOf" srcId="{4B5FDCA4-9BDA-4883-8CE7-12F5E37502C7}" destId="{A16C4530-36C5-4D83-B2C4-7EBEB638458D}" srcOrd="3" destOrd="0" presId="urn:microsoft.com/office/officeart/2005/8/layout/hProcess3"/>
    <dgm:cxn modelId="{65395985-5ED8-45FD-B565-BE887FDF4A26}" type="presParOf" srcId="{4B5FDCA4-9BDA-4883-8CE7-12F5E37502C7}" destId="{85D7713F-52CE-42E8-BEA6-5D634EA60E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C368F9-50F1-48D0-BBA1-12933CD6C27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DEC34-6255-4691-AF02-2567E67F4AD9}">
      <dgm:prSet phldrT="[Text]"/>
      <dgm:spPr/>
      <dgm:t>
        <a:bodyPr/>
        <a:lstStyle/>
        <a:p>
          <a:r>
            <a:rPr lang="en-US" dirty="0" smtClean="0"/>
            <a:t>C[i]</a:t>
          </a:r>
          <a:endParaRPr lang="en-US" dirty="0"/>
        </a:p>
      </dgm:t>
    </dgm:pt>
    <dgm:pt modelId="{33CA1109-7DB2-459E-A593-88D93C018065}" type="parTrans" cxnId="{E6A5F584-9B85-4634-96A3-3EB93A3C5DE5}">
      <dgm:prSet/>
      <dgm:spPr/>
      <dgm:t>
        <a:bodyPr/>
        <a:lstStyle/>
        <a:p>
          <a:endParaRPr lang="en-US"/>
        </a:p>
      </dgm:t>
    </dgm:pt>
    <dgm:pt modelId="{BD295F48-E30A-46BF-8360-CDB8F9933971}" type="sibTrans" cxnId="{E6A5F584-9B85-4634-96A3-3EB93A3C5DE5}">
      <dgm:prSet/>
      <dgm:spPr/>
      <dgm:t>
        <a:bodyPr/>
        <a:lstStyle/>
        <a:p>
          <a:endParaRPr lang="en-US"/>
        </a:p>
      </dgm:t>
    </dgm:pt>
    <dgm:pt modelId="{2D2A094C-D9CA-46AE-8C9E-7C8AFBBE1F35}">
      <dgm:prSet phldrT="[Text]"/>
      <dgm:spPr/>
      <dgm:t>
        <a:bodyPr/>
        <a:lstStyle/>
        <a:p>
          <a:r>
            <a:rPr lang="en-US" dirty="0" smtClean="0"/>
            <a:t>C[j]</a:t>
          </a:r>
          <a:endParaRPr lang="en-US" dirty="0"/>
        </a:p>
      </dgm:t>
    </dgm:pt>
    <dgm:pt modelId="{1EB4DE0F-E5D0-4C80-8CCE-31A2CEE9A018}" type="parTrans" cxnId="{41994059-F826-4D72-9F3D-C56C949F3C2B}">
      <dgm:prSet/>
      <dgm:spPr/>
      <dgm:t>
        <a:bodyPr/>
        <a:lstStyle/>
        <a:p>
          <a:endParaRPr lang="en-US"/>
        </a:p>
      </dgm:t>
    </dgm:pt>
    <dgm:pt modelId="{24298E38-4B1D-4004-8807-540476E897ED}" type="sibTrans" cxnId="{41994059-F826-4D72-9F3D-C56C949F3C2B}">
      <dgm:prSet/>
      <dgm:spPr/>
      <dgm:t>
        <a:bodyPr/>
        <a:lstStyle/>
        <a:p>
          <a:endParaRPr lang="en-US"/>
        </a:p>
      </dgm:t>
    </dgm:pt>
    <dgm:pt modelId="{D445853E-8787-4D40-A0CB-CD6476747FB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F944475-BFAC-4B1F-8962-8ED9689CD89F}" type="parTrans" cxnId="{7232E07D-F8F2-41AD-9115-BB07460CFBA6}">
      <dgm:prSet/>
      <dgm:spPr/>
      <dgm:t>
        <a:bodyPr/>
        <a:lstStyle/>
        <a:p>
          <a:endParaRPr lang="en-US"/>
        </a:p>
      </dgm:t>
    </dgm:pt>
    <dgm:pt modelId="{80E3901C-5C47-41CF-A843-F20D069E8BDC}" type="sibTrans" cxnId="{7232E07D-F8F2-41AD-9115-BB07460CFBA6}">
      <dgm:prSet/>
      <dgm:spPr/>
      <dgm:t>
        <a:bodyPr/>
        <a:lstStyle/>
        <a:p>
          <a:endParaRPr lang="en-US"/>
        </a:p>
      </dgm:t>
    </dgm:pt>
    <dgm:pt modelId="{E937B7C0-0810-437A-9992-A05A37C5D793}">
      <dgm:prSet phldrT="[Text]"/>
      <dgm:spPr/>
      <dgm:t>
        <a:bodyPr/>
        <a:lstStyle/>
        <a:p>
          <a:r>
            <a:rPr lang="en-US" dirty="0" smtClean="0"/>
            <a:t>C[k]</a:t>
          </a:r>
          <a:endParaRPr lang="en-US" dirty="0"/>
        </a:p>
      </dgm:t>
    </dgm:pt>
    <dgm:pt modelId="{76F956AA-C51F-4AD0-AF7E-0328E16CD2E7}" type="parTrans" cxnId="{296DEB4E-9A02-4BDF-8979-1129C47F1FD6}">
      <dgm:prSet/>
      <dgm:spPr/>
      <dgm:t>
        <a:bodyPr/>
        <a:lstStyle/>
        <a:p>
          <a:endParaRPr lang="en-US"/>
        </a:p>
      </dgm:t>
    </dgm:pt>
    <dgm:pt modelId="{C852A554-F3B9-42C3-AE4D-5D7D7945DCC6}" type="sibTrans" cxnId="{296DEB4E-9A02-4BDF-8979-1129C47F1FD6}">
      <dgm:prSet/>
      <dgm:spPr/>
      <dgm:t>
        <a:bodyPr/>
        <a:lstStyle/>
        <a:p>
          <a:endParaRPr lang="en-US"/>
        </a:p>
      </dgm:t>
    </dgm:pt>
    <dgm:pt modelId="{AAF976DD-44C3-4863-8A67-A25750EB5D8B}" type="pres">
      <dgm:prSet presAssocID="{FAC368F9-50F1-48D0-BBA1-12933CD6C2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813A10-77FA-4AB1-AB38-BC06D555750F}" type="pres">
      <dgm:prSet presAssocID="{FAC368F9-50F1-48D0-BBA1-12933CD6C27C}" presName="ellipse" presStyleLbl="trBgShp" presStyleIdx="0" presStyleCnt="1"/>
      <dgm:spPr/>
    </dgm:pt>
    <dgm:pt modelId="{A2944453-BFA3-4F9F-9B1F-57FE4508AF16}" type="pres">
      <dgm:prSet presAssocID="{FAC368F9-50F1-48D0-BBA1-12933CD6C27C}" presName="arrow1" presStyleLbl="fgShp" presStyleIdx="0" presStyleCnt="1" custAng="19020759" custScaleX="165926" custScaleY="225279" custLinFactNeighborX="74286" custLinFactNeighborY="24162"/>
      <dgm:spPr/>
    </dgm:pt>
    <dgm:pt modelId="{612AE2E6-8F56-4A50-B37C-522D7F68407F}" type="pres">
      <dgm:prSet presAssocID="{FAC368F9-50F1-48D0-BBA1-12933CD6C2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61D85-33D9-43D5-8E06-87B122DFCC0C}" type="pres">
      <dgm:prSet presAssocID="{2D2A094C-D9CA-46AE-8C9E-7C8AFBBE1F3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BAA4A-1746-4D29-A084-99720CC623BE}" type="pres">
      <dgm:prSet presAssocID="{E937B7C0-0810-437A-9992-A05A37C5D79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16597-EE26-4BCA-99F8-23196C5F5575}" type="pres">
      <dgm:prSet presAssocID="{D445853E-8787-4D40-A0CB-CD6476747FB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228-CF55-487A-B6AC-7D2E9EE10B8E}" type="pres">
      <dgm:prSet presAssocID="{FAC368F9-50F1-48D0-BBA1-12933CD6C27C}" presName="funnel" presStyleLbl="trAlignAcc1" presStyleIdx="0" presStyleCnt="1"/>
      <dgm:spPr/>
    </dgm:pt>
  </dgm:ptLst>
  <dgm:cxnLst>
    <dgm:cxn modelId="{8EFF25A3-0108-46A5-8CFC-3D8071AFB593}" type="presOf" srcId="{D445853E-8787-4D40-A0CB-CD6476747FB0}" destId="{612AE2E6-8F56-4A50-B37C-522D7F68407F}" srcOrd="0" destOrd="0" presId="urn:microsoft.com/office/officeart/2005/8/layout/funnel1"/>
    <dgm:cxn modelId="{F0DE2ED1-7C21-43BE-824B-A2E981AF5C56}" type="presOf" srcId="{FAC368F9-50F1-48D0-BBA1-12933CD6C27C}" destId="{AAF976DD-44C3-4863-8A67-A25750EB5D8B}" srcOrd="0" destOrd="0" presId="urn:microsoft.com/office/officeart/2005/8/layout/funnel1"/>
    <dgm:cxn modelId="{E6A5F584-9B85-4634-96A3-3EB93A3C5DE5}" srcId="{FAC368F9-50F1-48D0-BBA1-12933CD6C27C}" destId="{C32DEC34-6255-4691-AF02-2567E67F4AD9}" srcOrd="0" destOrd="0" parTransId="{33CA1109-7DB2-459E-A593-88D93C018065}" sibTransId="{BD295F48-E30A-46BF-8360-CDB8F9933971}"/>
    <dgm:cxn modelId="{7232E07D-F8F2-41AD-9115-BB07460CFBA6}" srcId="{FAC368F9-50F1-48D0-BBA1-12933CD6C27C}" destId="{D445853E-8787-4D40-A0CB-CD6476747FB0}" srcOrd="3" destOrd="0" parTransId="{EF944475-BFAC-4B1F-8962-8ED9689CD89F}" sibTransId="{80E3901C-5C47-41CF-A843-F20D069E8BDC}"/>
    <dgm:cxn modelId="{296DEB4E-9A02-4BDF-8979-1129C47F1FD6}" srcId="{FAC368F9-50F1-48D0-BBA1-12933CD6C27C}" destId="{E937B7C0-0810-437A-9992-A05A37C5D793}" srcOrd="2" destOrd="0" parTransId="{76F956AA-C51F-4AD0-AF7E-0328E16CD2E7}" sibTransId="{C852A554-F3B9-42C3-AE4D-5D7D7945DCC6}"/>
    <dgm:cxn modelId="{338FAABE-960A-46C1-A414-334394E43426}" type="presOf" srcId="{2D2A094C-D9CA-46AE-8C9E-7C8AFBBE1F35}" destId="{08BBAA4A-1746-4D29-A084-99720CC623BE}" srcOrd="0" destOrd="0" presId="urn:microsoft.com/office/officeart/2005/8/layout/funnel1"/>
    <dgm:cxn modelId="{41994059-F826-4D72-9F3D-C56C949F3C2B}" srcId="{FAC368F9-50F1-48D0-BBA1-12933CD6C27C}" destId="{2D2A094C-D9CA-46AE-8C9E-7C8AFBBE1F35}" srcOrd="1" destOrd="0" parTransId="{1EB4DE0F-E5D0-4C80-8CCE-31A2CEE9A018}" sibTransId="{24298E38-4B1D-4004-8807-540476E897ED}"/>
    <dgm:cxn modelId="{D5010A16-EAB8-484D-AC5F-CF4A0EC1BC97}" type="presOf" srcId="{C32DEC34-6255-4691-AF02-2567E67F4AD9}" destId="{46116597-EE26-4BCA-99F8-23196C5F5575}" srcOrd="0" destOrd="0" presId="urn:microsoft.com/office/officeart/2005/8/layout/funnel1"/>
    <dgm:cxn modelId="{5B1E115B-B3BB-4DBE-B26E-FE87A9C9D7B6}" type="presOf" srcId="{E937B7C0-0810-437A-9992-A05A37C5D793}" destId="{C0D61D85-33D9-43D5-8E06-87B122DFCC0C}" srcOrd="0" destOrd="0" presId="urn:microsoft.com/office/officeart/2005/8/layout/funnel1"/>
    <dgm:cxn modelId="{FB6A69A8-1017-430B-BCDF-3AC9DF37DCD0}" type="presParOf" srcId="{AAF976DD-44C3-4863-8A67-A25750EB5D8B}" destId="{CF813A10-77FA-4AB1-AB38-BC06D555750F}" srcOrd="0" destOrd="0" presId="urn:microsoft.com/office/officeart/2005/8/layout/funnel1"/>
    <dgm:cxn modelId="{EE86E943-5883-4661-BC8E-7C70E7EF8F7B}" type="presParOf" srcId="{AAF976DD-44C3-4863-8A67-A25750EB5D8B}" destId="{A2944453-BFA3-4F9F-9B1F-57FE4508AF16}" srcOrd="1" destOrd="0" presId="urn:microsoft.com/office/officeart/2005/8/layout/funnel1"/>
    <dgm:cxn modelId="{A3628476-884E-490D-A6E8-B87BEF0EAC7F}" type="presParOf" srcId="{AAF976DD-44C3-4863-8A67-A25750EB5D8B}" destId="{612AE2E6-8F56-4A50-B37C-522D7F68407F}" srcOrd="2" destOrd="0" presId="urn:microsoft.com/office/officeart/2005/8/layout/funnel1"/>
    <dgm:cxn modelId="{155C5B90-D749-4C51-9CF2-DB18A0677110}" type="presParOf" srcId="{AAF976DD-44C3-4863-8A67-A25750EB5D8B}" destId="{C0D61D85-33D9-43D5-8E06-87B122DFCC0C}" srcOrd="3" destOrd="0" presId="urn:microsoft.com/office/officeart/2005/8/layout/funnel1"/>
    <dgm:cxn modelId="{3DA516AD-378A-4AB4-81C6-9C5FB0C524AF}" type="presParOf" srcId="{AAF976DD-44C3-4863-8A67-A25750EB5D8B}" destId="{08BBAA4A-1746-4D29-A084-99720CC623BE}" srcOrd="4" destOrd="0" presId="urn:microsoft.com/office/officeart/2005/8/layout/funnel1"/>
    <dgm:cxn modelId="{D55E5353-F13D-4EDC-9779-BE8B939009E8}" type="presParOf" srcId="{AAF976DD-44C3-4863-8A67-A25750EB5D8B}" destId="{46116597-EE26-4BCA-99F8-23196C5F5575}" srcOrd="5" destOrd="0" presId="urn:microsoft.com/office/officeart/2005/8/layout/funnel1"/>
    <dgm:cxn modelId="{23B4C6F5-42BB-4B5E-85E7-4CD4E6C27142}" type="presParOf" srcId="{AAF976DD-44C3-4863-8A67-A25750EB5D8B}" destId="{7EDE5228-CF55-487A-B6AC-7D2E9EE10B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C994BC-3D55-4A03-A66E-A959DBDAC019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1C453-A2EB-4B81-B74C-39C8633CEA6D}">
      <dgm:prSet phldrT="[Text]" custT="1"/>
      <dgm:spPr/>
      <dgm:t>
        <a:bodyPr/>
        <a:lstStyle/>
        <a:p>
          <a:r>
            <a:rPr lang="en-US" sz="1800" dirty="0" smtClean="0"/>
            <a:t>Aligner</a:t>
          </a:r>
          <a:endParaRPr lang="en-US" sz="1800" dirty="0"/>
        </a:p>
      </dgm:t>
    </dgm:pt>
    <dgm:pt modelId="{FD69269A-171E-46AB-9C1D-D1A366636050}" type="parTrans" cxnId="{D63ADE3F-CBF6-4517-9B31-7816DC6CEFBA}">
      <dgm:prSet/>
      <dgm:spPr/>
      <dgm:t>
        <a:bodyPr/>
        <a:lstStyle/>
        <a:p>
          <a:endParaRPr lang="en-US"/>
        </a:p>
      </dgm:t>
    </dgm:pt>
    <dgm:pt modelId="{8ABA8F2D-3F9C-4671-9509-231B6750D921}" type="sibTrans" cxnId="{D63ADE3F-CBF6-4517-9B31-7816DC6CEFBA}">
      <dgm:prSet/>
      <dgm:spPr/>
      <dgm:t>
        <a:bodyPr/>
        <a:lstStyle/>
        <a:p>
          <a:endParaRPr lang="en-US"/>
        </a:p>
      </dgm:t>
    </dgm:pt>
    <dgm:pt modelId="{285A3EDD-4999-4B8F-AEA5-C90B77DF8FD7}">
      <dgm:prSet phldrT="[Text]" custT="1"/>
      <dgm:spPr/>
      <dgm:t>
        <a:bodyPr/>
        <a:lstStyle/>
        <a:p>
          <a:r>
            <a:rPr lang="en-US" sz="1600" dirty="0" smtClean="0"/>
            <a:t>Alignments</a:t>
          </a:r>
          <a:endParaRPr lang="en-US" sz="1400" dirty="0"/>
        </a:p>
      </dgm:t>
    </dgm:pt>
    <dgm:pt modelId="{6A9291BA-69CE-4BAA-9195-F4696ABBBDA9}" type="parTrans" cxnId="{C3227E3E-6C94-49F0-B737-641CF5F18714}">
      <dgm:prSet/>
      <dgm:spPr/>
      <dgm:t>
        <a:bodyPr/>
        <a:lstStyle/>
        <a:p>
          <a:endParaRPr lang="en-US"/>
        </a:p>
      </dgm:t>
    </dgm:pt>
    <dgm:pt modelId="{BC4929A9-EB62-417A-9BBE-A09B1F63BC62}" type="sibTrans" cxnId="{C3227E3E-6C94-49F0-B737-641CF5F18714}">
      <dgm:prSet/>
      <dgm:spPr/>
      <dgm:t>
        <a:bodyPr/>
        <a:lstStyle/>
        <a:p>
          <a:endParaRPr lang="en-US"/>
        </a:p>
      </dgm:t>
    </dgm:pt>
    <dgm:pt modelId="{B6B6B614-BC97-415F-BA96-6B8255A964D4}" type="pres">
      <dgm:prSet presAssocID="{6CC994BC-3D55-4A03-A66E-A959DBDAC019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E584401-7492-4DA3-B2B8-4D95B55A67E5}" type="pres">
      <dgm:prSet presAssocID="{A6C1C453-A2EB-4B81-B74C-39C8633CEA6D}" presName="firstNode" presStyleLbl="node1" presStyleIdx="0" presStyleCnt="2" custLinFactNeighborX="5502" custLinFactNeighborY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6AD7F-82A0-4C49-AD30-655285FFD2F2}" type="pres">
      <dgm:prSet presAssocID="{8ABA8F2D-3F9C-4671-9509-231B6750D92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C486E81-35D5-42E5-A365-BBE0EF10A788}" type="pres">
      <dgm:prSet presAssocID="{285A3EDD-4999-4B8F-AEA5-C90B77DF8FD7}" presName="lastNode" presStyleLbl="node1" presStyleIdx="1" presStyleCnt="2" custLinFactNeighborX="-18069" custLinFactNeighborY="-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3ADE3F-CBF6-4517-9B31-7816DC6CEFBA}" srcId="{6CC994BC-3D55-4A03-A66E-A959DBDAC019}" destId="{A6C1C453-A2EB-4B81-B74C-39C8633CEA6D}" srcOrd="0" destOrd="0" parTransId="{FD69269A-171E-46AB-9C1D-D1A366636050}" sibTransId="{8ABA8F2D-3F9C-4671-9509-231B6750D921}"/>
    <dgm:cxn modelId="{C73FF27B-7B73-43A0-A111-83476360C127}" type="presOf" srcId="{285A3EDD-4999-4B8F-AEA5-C90B77DF8FD7}" destId="{8C486E81-35D5-42E5-A365-BBE0EF10A788}" srcOrd="0" destOrd="0" presId="urn:microsoft.com/office/officeart/2005/8/layout/bProcess2"/>
    <dgm:cxn modelId="{F5AB0399-3ADF-4D0E-B9F6-4881C447709D}" type="presOf" srcId="{8ABA8F2D-3F9C-4671-9509-231B6750D921}" destId="{BC96AD7F-82A0-4C49-AD30-655285FFD2F2}" srcOrd="0" destOrd="0" presId="urn:microsoft.com/office/officeart/2005/8/layout/bProcess2"/>
    <dgm:cxn modelId="{C3227E3E-6C94-49F0-B737-641CF5F18714}" srcId="{6CC994BC-3D55-4A03-A66E-A959DBDAC019}" destId="{285A3EDD-4999-4B8F-AEA5-C90B77DF8FD7}" srcOrd="1" destOrd="0" parTransId="{6A9291BA-69CE-4BAA-9195-F4696ABBBDA9}" sibTransId="{BC4929A9-EB62-417A-9BBE-A09B1F63BC62}"/>
    <dgm:cxn modelId="{1E194D1D-D06B-4CB6-85EE-A3C357D7C8EF}" type="presOf" srcId="{A6C1C453-A2EB-4B81-B74C-39C8633CEA6D}" destId="{EE584401-7492-4DA3-B2B8-4D95B55A67E5}" srcOrd="0" destOrd="0" presId="urn:microsoft.com/office/officeart/2005/8/layout/bProcess2"/>
    <dgm:cxn modelId="{F7E0D54A-6D93-4B0B-8DBB-1056243EA61D}" type="presOf" srcId="{6CC994BC-3D55-4A03-A66E-A959DBDAC019}" destId="{B6B6B614-BC97-415F-BA96-6B8255A964D4}" srcOrd="0" destOrd="0" presId="urn:microsoft.com/office/officeart/2005/8/layout/bProcess2"/>
    <dgm:cxn modelId="{9D782EDD-DD75-4D20-85E3-20D878D92897}" type="presParOf" srcId="{B6B6B614-BC97-415F-BA96-6B8255A964D4}" destId="{EE584401-7492-4DA3-B2B8-4D95B55A67E5}" srcOrd="0" destOrd="0" presId="urn:microsoft.com/office/officeart/2005/8/layout/bProcess2"/>
    <dgm:cxn modelId="{767E67B6-217E-43E8-9D6B-2AC3AE7474A9}" type="presParOf" srcId="{B6B6B614-BC97-415F-BA96-6B8255A964D4}" destId="{BC96AD7F-82A0-4C49-AD30-655285FFD2F2}" srcOrd="1" destOrd="0" presId="urn:microsoft.com/office/officeart/2005/8/layout/bProcess2"/>
    <dgm:cxn modelId="{ECF13903-AAB0-42D1-AFBB-3882D656D3D5}" type="presParOf" srcId="{B6B6B614-BC97-415F-BA96-6B8255A964D4}" destId="{8C486E81-35D5-42E5-A365-BBE0EF10A788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65EF71-DF0D-447C-930D-344516B17F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B1961-ADE6-4C76-9D75-17AC05573974}">
      <dgm:prSet phldrT="[Text]"/>
      <dgm:spPr/>
      <dgm:t>
        <a:bodyPr/>
        <a:lstStyle/>
        <a:p>
          <a:r>
            <a:rPr lang="en-US" dirty="0" smtClean="0"/>
            <a:t>construct</a:t>
          </a:r>
          <a:endParaRPr lang="en-US" dirty="0"/>
        </a:p>
      </dgm:t>
    </dgm:pt>
    <dgm:pt modelId="{CC592CB4-4930-422A-BEFD-FE85B42011E3}" type="parTrans" cxnId="{46D9DABA-A97C-4417-8B1C-1180416163AA}">
      <dgm:prSet/>
      <dgm:spPr/>
      <dgm:t>
        <a:bodyPr/>
        <a:lstStyle/>
        <a:p>
          <a:endParaRPr lang="en-US"/>
        </a:p>
      </dgm:t>
    </dgm:pt>
    <dgm:pt modelId="{D89A1E35-8B60-4DB7-A525-43EE574D4FA0}" type="sibTrans" cxnId="{46D9DABA-A97C-4417-8B1C-1180416163AA}">
      <dgm:prSet/>
      <dgm:spPr/>
      <dgm:t>
        <a:bodyPr/>
        <a:lstStyle/>
        <a:p>
          <a:endParaRPr lang="en-US"/>
        </a:p>
      </dgm:t>
    </dgm:pt>
    <dgm:pt modelId="{B7FF29A5-3FC5-437D-B5F5-E31CF7380E9E}">
      <dgm:prSet phldrT="[Text]"/>
      <dgm:spPr/>
      <dgm:t>
        <a:bodyPr/>
        <a:lstStyle/>
        <a:p>
          <a:r>
            <a:rPr lang="en-US" dirty="0" smtClean="0"/>
            <a:t>arc</a:t>
          </a:r>
          <a:endParaRPr lang="en-US" dirty="0"/>
        </a:p>
      </dgm:t>
    </dgm:pt>
    <dgm:pt modelId="{2DADD4FB-1717-43C7-BE35-49D655938732}" type="parTrans" cxnId="{7E012E46-E2DE-4575-8962-987FAC6CD421}">
      <dgm:prSet/>
      <dgm:spPr/>
      <dgm:t>
        <a:bodyPr/>
        <a:lstStyle/>
        <a:p>
          <a:endParaRPr lang="en-US"/>
        </a:p>
      </dgm:t>
    </dgm:pt>
    <dgm:pt modelId="{7971D526-E22B-4918-A3C3-DC9F5EF11E70}" type="sibTrans" cxnId="{7E012E46-E2DE-4575-8962-987FAC6CD421}">
      <dgm:prSet/>
      <dgm:spPr/>
      <dgm:t>
        <a:bodyPr/>
        <a:lstStyle/>
        <a:p>
          <a:endParaRPr lang="en-US"/>
        </a:p>
      </dgm:t>
    </dgm:pt>
    <dgm:pt modelId="{4DA83F26-0957-4E7E-BE43-5EC46D0634EC}">
      <dgm:prSet phldrT="[Text]"/>
      <dgm:spPr/>
      <dgm:t>
        <a:bodyPr/>
        <a:lstStyle/>
        <a:p>
          <a:r>
            <a:rPr lang="en-US" dirty="0" smtClean="0"/>
            <a:t>Intersecting</a:t>
          </a:r>
          <a:endParaRPr lang="en-US" dirty="0"/>
        </a:p>
      </dgm:t>
    </dgm:pt>
    <dgm:pt modelId="{E2405F19-CC64-43D1-BC88-411C81AFD140}" type="parTrans" cxnId="{A45515E4-22C7-43DE-8F38-48D2320E412B}">
      <dgm:prSet/>
      <dgm:spPr/>
      <dgm:t>
        <a:bodyPr/>
        <a:lstStyle/>
        <a:p>
          <a:endParaRPr lang="en-US"/>
        </a:p>
      </dgm:t>
    </dgm:pt>
    <dgm:pt modelId="{07937A67-316E-4223-8ED7-D023F58CC1B0}" type="sibTrans" cxnId="{A45515E4-22C7-43DE-8F38-48D2320E412B}">
      <dgm:prSet/>
      <dgm:spPr/>
      <dgm:t>
        <a:bodyPr/>
        <a:lstStyle/>
        <a:p>
          <a:endParaRPr lang="en-US"/>
        </a:p>
      </dgm:t>
    </dgm:pt>
    <dgm:pt modelId="{2FD0CD96-4531-4540-AEEC-FDD31C3078CF}">
      <dgm:prSet phldrT="[Text]"/>
      <dgm:spPr/>
      <dgm:t>
        <a:bodyPr/>
        <a:lstStyle/>
        <a:p>
          <a:r>
            <a:rPr lang="en-US" dirty="0" smtClean="0"/>
            <a:t>center</a:t>
          </a:r>
          <a:endParaRPr lang="en-US" dirty="0"/>
        </a:p>
      </dgm:t>
    </dgm:pt>
    <dgm:pt modelId="{945C910F-2EE1-4C4D-B752-FD8B63248192}" type="parTrans" cxnId="{BAB8E8BC-B9C1-46BD-895A-8698F67B740C}">
      <dgm:prSet/>
      <dgm:spPr/>
      <dgm:t>
        <a:bodyPr/>
        <a:lstStyle/>
        <a:p>
          <a:endParaRPr lang="en-US"/>
        </a:p>
      </dgm:t>
    </dgm:pt>
    <dgm:pt modelId="{8CAAFD0D-B78B-4320-A579-4FF56A8AAF62}" type="sibTrans" cxnId="{BAB8E8BC-B9C1-46BD-895A-8698F67B740C}">
      <dgm:prSet/>
      <dgm:spPr/>
      <dgm:t>
        <a:bodyPr/>
        <a:lstStyle/>
        <a:p>
          <a:endParaRPr lang="en-US"/>
        </a:p>
      </dgm:t>
    </dgm:pt>
    <dgm:pt modelId="{902BACFB-A501-4AA5-A9CB-A188C6E88635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28518B9B-98AD-41B7-9B60-1C7703AAB84E}" type="parTrans" cxnId="{E66138C4-B290-4836-8DFA-AE9B7B2501D2}">
      <dgm:prSet/>
      <dgm:spPr/>
      <dgm:t>
        <a:bodyPr/>
        <a:lstStyle/>
        <a:p>
          <a:endParaRPr lang="en-US"/>
        </a:p>
      </dgm:t>
    </dgm:pt>
    <dgm:pt modelId="{D9D6212C-4E4A-492D-A6D2-FB6939B191B8}" type="sibTrans" cxnId="{E66138C4-B290-4836-8DFA-AE9B7B2501D2}">
      <dgm:prSet/>
      <dgm:spPr/>
      <dgm:t>
        <a:bodyPr/>
        <a:lstStyle/>
        <a:p>
          <a:endParaRPr lang="en-US"/>
        </a:p>
      </dgm:t>
    </dgm:pt>
    <dgm:pt modelId="{E89392CB-94CC-42BB-8247-ACDD89F0819E}">
      <dgm:prSet phldrT="[Text]"/>
      <dgm:spPr/>
      <dgm:t>
        <a:bodyPr/>
        <a:lstStyle/>
        <a:p>
          <a:r>
            <a:rPr lang="en-US" dirty="0" smtClean="0"/>
            <a:t>radius</a:t>
          </a:r>
          <a:endParaRPr lang="en-US" dirty="0"/>
        </a:p>
      </dgm:t>
    </dgm:pt>
    <dgm:pt modelId="{B49AB72F-864B-4403-9825-389C219E30E7}" type="parTrans" cxnId="{3E9417A8-BB89-401C-BC81-46C6849AD9EE}">
      <dgm:prSet/>
      <dgm:spPr/>
      <dgm:t>
        <a:bodyPr/>
        <a:lstStyle/>
        <a:p>
          <a:endParaRPr lang="en-US"/>
        </a:p>
      </dgm:t>
    </dgm:pt>
    <dgm:pt modelId="{73863519-7CF3-48E6-B3E6-B8525E598D6F}" type="sibTrans" cxnId="{3E9417A8-BB89-401C-BC81-46C6849AD9EE}">
      <dgm:prSet/>
      <dgm:spPr/>
      <dgm:t>
        <a:bodyPr/>
        <a:lstStyle/>
        <a:p>
          <a:endParaRPr lang="en-US"/>
        </a:p>
      </dgm:t>
    </dgm:pt>
    <dgm:pt modelId="{3E4A1DE4-AF8D-42B7-A5B2-DA8605F4E227}">
      <dgm:prSet phldrT="[Text]"/>
      <dgm:spPr/>
      <dgm:t>
        <a:bodyPr/>
        <a:lstStyle/>
        <a:p>
          <a:r>
            <a:rPr lang="en-US" dirty="0" smtClean="0"/>
            <a:t>previous</a:t>
          </a:r>
          <a:endParaRPr lang="en-US" dirty="0"/>
        </a:p>
      </dgm:t>
    </dgm:pt>
    <dgm:pt modelId="{6FCAE4ED-6321-4634-BE45-93528934F9E4}" type="parTrans" cxnId="{621A950D-B7E3-421E-ABED-C28A0F7FBC3B}">
      <dgm:prSet/>
      <dgm:spPr/>
      <dgm:t>
        <a:bodyPr/>
        <a:lstStyle/>
        <a:p>
          <a:endParaRPr lang="en-US"/>
        </a:p>
      </dgm:t>
    </dgm:pt>
    <dgm:pt modelId="{11454C82-35A5-4602-B62C-4DFE449268D3}" type="sibTrans" cxnId="{621A950D-B7E3-421E-ABED-C28A0F7FBC3B}">
      <dgm:prSet/>
      <dgm:spPr/>
      <dgm:t>
        <a:bodyPr/>
        <a:lstStyle/>
        <a:p>
          <a:endParaRPr lang="en-US"/>
        </a:p>
      </dgm:t>
    </dgm:pt>
    <dgm:pt modelId="{F0E448CB-E584-425E-88C8-BB763FF5357F}">
      <dgm:prSet phldrT="[Text]"/>
      <dgm:spPr/>
      <dgm:t>
        <a:bodyPr/>
        <a:lstStyle/>
        <a:p>
          <a:r>
            <a:rPr lang="en-US" dirty="0" smtClean="0"/>
            <a:t>AB</a:t>
          </a:r>
          <a:endParaRPr lang="en-US" dirty="0"/>
        </a:p>
      </dgm:t>
    </dgm:pt>
    <dgm:pt modelId="{7E526A79-1E2A-4BD9-8139-991378F01AC1}" type="parTrans" cxnId="{2670ED66-1BAA-4214-91A2-5BCC0DD9D4C4}">
      <dgm:prSet/>
      <dgm:spPr/>
      <dgm:t>
        <a:bodyPr/>
        <a:lstStyle/>
        <a:p>
          <a:endParaRPr lang="en-US"/>
        </a:p>
      </dgm:t>
    </dgm:pt>
    <dgm:pt modelId="{32734535-8CCE-44CE-831A-3419D8CF0DB0}" type="sibTrans" cxnId="{2670ED66-1BAA-4214-91A2-5BCC0DD9D4C4}">
      <dgm:prSet/>
      <dgm:spPr/>
      <dgm:t>
        <a:bodyPr/>
        <a:lstStyle/>
        <a:p>
          <a:endParaRPr lang="en-US"/>
        </a:p>
      </dgm:t>
    </dgm:pt>
    <dgm:pt modelId="{39BD9D42-2C7A-48BF-9CC8-80CD7E2B0EDC}">
      <dgm:prSet phldrT="[Text]"/>
      <dgm:spPr/>
      <dgm:t>
        <a:bodyPr/>
        <a:lstStyle/>
        <a:p>
          <a:r>
            <a:rPr lang="en-US" dirty="0" smtClean="0"/>
            <a:t>at</a:t>
          </a:r>
          <a:endParaRPr lang="en-US" dirty="0"/>
        </a:p>
      </dgm:t>
    </dgm:pt>
    <dgm:pt modelId="{4A69DEE5-099D-4524-8466-5A070C82A0F4}" type="parTrans" cxnId="{91B44DDA-77A0-4C5B-80E1-10D59386FB80}">
      <dgm:prSet/>
      <dgm:spPr/>
      <dgm:t>
        <a:bodyPr/>
        <a:lstStyle/>
        <a:p>
          <a:endParaRPr lang="en-US"/>
        </a:p>
      </dgm:t>
    </dgm:pt>
    <dgm:pt modelId="{E25113A6-21E0-4D7A-94FD-151A30F5D1E8}" type="sibTrans" cxnId="{91B44DDA-77A0-4C5B-80E1-10D59386FB80}">
      <dgm:prSet/>
      <dgm:spPr/>
      <dgm:t>
        <a:bodyPr/>
        <a:lstStyle/>
        <a:p>
          <a:endParaRPr lang="en-US"/>
        </a:p>
      </dgm:t>
    </dgm:pt>
    <dgm:pt modelId="{BCF76FAA-64FD-4F74-BA6B-4C99E04D9450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B27F5D5D-F55B-4DFB-A3AB-D16CEBE3AFCF}" type="parTrans" cxnId="{923F4DAF-3641-4D24-8F5C-7F398510F18B}">
      <dgm:prSet/>
      <dgm:spPr/>
      <dgm:t>
        <a:bodyPr/>
        <a:lstStyle/>
        <a:p>
          <a:endParaRPr lang="en-US"/>
        </a:p>
      </dgm:t>
    </dgm:pt>
    <dgm:pt modelId="{D90977E8-71F8-45CA-8BB1-ACB1CF9B8603}" type="sibTrans" cxnId="{923F4DAF-3641-4D24-8F5C-7F398510F18B}">
      <dgm:prSet/>
      <dgm:spPr/>
      <dgm:t>
        <a:bodyPr/>
        <a:lstStyle/>
        <a:p>
          <a:endParaRPr lang="en-US"/>
        </a:p>
      </dgm:t>
    </dgm:pt>
    <dgm:pt modelId="{05245D77-C494-4A7C-AA86-274116C4BD1C}" type="pres">
      <dgm:prSet presAssocID="{1365EF71-DF0D-447C-930D-344516B17F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D8763A-8899-4F28-8370-0B43FD6C0B75}" type="pres">
      <dgm:prSet presAssocID="{309B1961-ADE6-4C76-9D75-17AC05573974}" presName="hierRoot1" presStyleCnt="0">
        <dgm:presLayoutVars>
          <dgm:hierBranch val="init"/>
        </dgm:presLayoutVars>
      </dgm:prSet>
      <dgm:spPr/>
    </dgm:pt>
    <dgm:pt modelId="{2FBA0EDD-098A-491C-9DB2-8048F7295E66}" type="pres">
      <dgm:prSet presAssocID="{309B1961-ADE6-4C76-9D75-17AC05573974}" presName="rootComposite1" presStyleCnt="0"/>
      <dgm:spPr/>
    </dgm:pt>
    <dgm:pt modelId="{092392AA-C9E2-4166-8127-E2DB7002EEE2}" type="pres">
      <dgm:prSet presAssocID="{309B1961-ADE6-4C76-9D75-17AC0557397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613E7-8459-4617-BAB0-1D2D688A9648}" type="pres">
      <dgm:prSet presAssocID="{309B1961-ADE6-4C76-9D75-17AC0557397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D3C4C17-723F-4E2D-900C-F50809D9B716}" type="pres">
      <dgm:prSet presAssocID="{309B1961-ADE6-4C76-9D75-17AC05573974}" presName="hierChild2" presStyleCnt="0"/>
      <dgm:spPr/>
    </dgm:pt>
    <dgm:pt modelId="{A5B5459A-9C65-4572-BB3E-7A7B27B797C6}" type="pres">
      <dgm:prSet presAssocID="{2DADD4FB-1717-43C7-BE35-49D65593873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112AC26-0E0B-4006-9DCC-0D139BA7FC9A}" type="pres">
      <dgm:prSet presAssocID="{B7FF29A5-3FC5-437D-B5F5-E31CF7380E9E}" presName="hierRoot2" presStyleCnt="0">
        <dgm:presLayoutVars>
          <dgm:hierBranch val="init"/>
        </dgm:presLayoutVars>
      </dgm:prSet>
      <dgm:spPr/>
    </dgm:pt>
    <dgm:pt modelId="{22DE9DFB-8138-4F8C-9E0B-1C2B30D8F3CB}" type="pres">
      <dgm:prSet presAssocID="{B7FF29A5-3FC5-437D-B5F5-E31CF7380E9E}" presName="rootComposite" presStyleCnt="0"/>
      <dgm:spPr/>
    </dgm:pt>
    <dgm:pt modelId="{AA7FF181-3365-4611-B251-8E1F19459949}" type="pres">
      <dgm:prSet presAssocID="{B7FF29A5-3FC5-437D-B5F5-E31CF7380E9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AB6D8-48C5-4A17-9167-7743B060B561}" type="pres">
      <dgm:prSet presAssocID="{B7FF29A5-3FC5-437D-B5F5-E31CF7380E9E}" presName="rootConnector" presStyleLbl="node2" presStyleIdx="0" presStyleCnt="2"/>
      <dgm:spPr/>
      <dgm:t>
        <a:bodyPr/>
        <a:lstStyle/>
        <a:p>
          <a:endParaRPr lang="en-US"/>
        </a:p>
      </dgm:t>
    </dgm:pt>
    <dgm:pt modelId="{7B4F94BB-AFD2-427E-AEFF-5B635BD3B8D6}" type="pres">
      <dgm:prSet presAssocID="{B7FF29A5-3FC5-437D-B5F5-E31CF7380E9E}" presName="hierChild4" presStyleCnt="0"/>
      <dgm:spPr/>
    </dgm:pt>
    <dgm:pt modelId="{4C1DAB85-C1D7-4A00-9D52-E99D37CCE4C5}" type="pres">
      <dgm:prSet presAssocID="{945C910F-2EE1-4C4D-B752-FD8B6324819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80E172E-ADDC-45A7-A096-F4D96366DFFD}" type="pres">
      <dgm:prSet presAssocID="{2FD0CD96-4531-4540-AEEC-FDD31C3078CF}" presName="hierRoot2" presStyleCnt="0">
        <dgm:presLayoutVars>
          <dgm:hierBranch val="init"/>
        </dgm:presLayoutVars>
      </dgm:prSet>
      <dgm:spPr/>
    </dgm:pt>
    <dgm:pt modelId="{5A7FA0B7-2B98-4FFC-B2B7-B148B15EF0A7}" type="pres">
      <dgm:prSet presAssocID="{2FD0CD96-4531-4540-AEEC-FDD31C3078CF}" presName="rootComposite" presStyleCnt="0"/>
      <dgm:spPr/>
    </dgm:pt>
    <dgm:pt modelId="{1EA7DA8A-222F-4AA6-888D-76D6F1974CE1}" type="pres">
      <dgm:prSet presAssocID="{2FD0CD96-4531-4540-AEEC-FDD31C3078C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AC38A-17E3-4720-B3EE-81F862CD64E9}" type="pres">
      <dgm:prSet presAssocID="{2FD0CD96-4531-4540-AEEC-FDD31C3078CF}" presName="rootConnector" presStyleLbl="node3" presStyleIdx="0" presStyleCnt="4"/>
      <dgm:spPr/>
      <dgm:t>
        <a:bodyPr/>
        <a:lstStyle/>
        <a:p>
          <a:endParaRPr lang="en-US"/>
        </a:p>
      </dgm:t>
    </dgm:pt>
    <dgm:pt modelId="{BF7B09E5-5D35-45D7-B7DA-4C0D010C5C22}" type="pres">
      <dgm:prSet presAssocID="{2FD0CD96-4531-4540-AEEC-FDD31C3078CF}" presName="hierChild4" presStyleCnt="0"/>
      <dgm:spPr/>
    </dgm:pt>
    <dgm:pt modelId="{F0EF907D-5253-46E6-9859-A8DC21BBB4ED}" type="pres">
      <dgm:prSet presAssocID="{28518B9B-98AD-41B7-9B60-1C7703AAB84E}" presName="Name37" presStyleLbl="parChTrans1D4" presStyleIdx="0" presStyleCnt="3"/>
      <dgm:spPr/>
      <dgm:t>
        <a:bodyPr/>
        <a:lstStyle/>
        <a:p>
          <a:endParaRPr lang="en-US"/>
        </a:p>
      </dgm:t>
    </dgm:pt>
    <dgm:pt modelId="{2D9C7E0F-F074-42A9-A1C6-BC750DE62355}" type="pres">
      <dgm:prSet presAssocID="{902BACFB-A501-4AA5-A9CB-A188C6E88635}" presName="hierRoot2" presStyleCnt="0">
        <dgm:presLayoutVars>
          <dgm:hierBranch val="init"/>
        </dgm:presLayoutVars>
      </dgm:prSet>
      <dgm:spPr/>
    </dgm:pt>
    <dgm:pt modelId="{F9CA945C-9A85-4557-9737-C52FD7CF18EE}" type="pres">
      <dgm:prSet presAssocID="{902BACFB-A501-4AA5-A9CB-A188C6E88635}" presName="rootComposite" presStyleCnt="0"/>
      <dgm:spPr/>
    </dgm:pt>
    <dgm:pt modelId="{F7D3DEBD-820A-407D-9180-754A11326899}" type="pres">
      <dgm:prSet presAssocID="{902BACFB-A501-4AA5-A9CB-A188C6E8863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29DD7-8FCB-4065-84A2-1BC0B9078214}" type="pres">
      <dgm:prSet presAssocID="{902BACFB-A501-4AA5-A9CB-A188C6E88635}" presName="rootConnector" presStyleLbl="node4" presStyleIdx="0" presStyleCnt="3"/>
      <dgm:spPr/>
      <dgm:t>
        <a:bodyPr/>
        <a:lstStyle/>
        <a:p>
          <a:endParaRPr lang="en-US"/>
        </a:p>
      </dgm:t>
    </dgm:pt>
    <dgm:pt modelId="{EE9A12B3-144B-455D-853C-57C4FF774B4E}" type="pres">
      <dgm:prSet presAssocID="{902BACFB-A501-4AA5-A9CB-A188C6E88635}" presName="hierChild4" presStyleCnt="0"/>
      <dgm:spPr/>
    </dgm:pt>
    <dgm:pt modelId="{97C44AF3-5568-4C08-B5A5-281CAA0E5E59}" type="pres">
      <dgm:prSet presAssocID="{902BACFB-A501-4AA5-A9CB-A188C6E88635}" presName="hierChild5" presStyleCnt="0"/>
      <dgm:spPr/>
    </dgm:pt>
    <dgm:pt modelId="{86996ABC-42FC-4864-927D-14AD0B46D18D}" type="pres">
      <dgm:prSet presAssocID="{2FD0CD96-4531-4540-AEEC-FDD31C3078CF}" presName="hierChild5" presStyleCnt="0"/>
      <dgm:spPr/>
    </dgm:pt>
    <dgm:pt modelId="{4381F4FC-47CF-4733-8941-3B3A918975CB}" type="pres">
      <dgm:prSet presAssocID="{B49AB72F-864B-4403-9825-389C219E30E7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21B6E15-42FC-4B0F-B651-D57FCAA31798}" type="pres">
      <dgm:prSet presAssocID="{E89392CB-94CC-42BB-8247-ACDD89F0819E}" presName="hierRoot2" presStyleCnt="0">
        <dgm:presLayoutVars>
          <dgm:hierBranch val="init"/>
        </dgm:presLayoutVars>
      </dgm:prSet>
      <dgm:spPr/>
    </dgm:pt>
    <dgm:pt modelId="{323F1AE4-7248-49F8-AE42-7AB6D4E3D573}" type="pres">
      <dgm:prSet presAssocID="{E89392CB-94CC-42BB-8247-ACDD89F0819E}" presName="rootComposite" presStyleCnt="0"/>
      <dgm:spPr/>
    </dgm:pt>
    <dgm:pt modelId="{AE3ADFB9-37CC-4F94-8DCA-911572454AD4}" type="pres">
      <dgm:prSet presAssocID="{E89392CB-94CC-42BB-8247-ACDD89F0819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A85A64-408E-4C3B-B0DE-DCFB0B1EB8DA}" type="pres">
      <dgm:prSet presAssocID="{E89392CB-94CC-42BB-8247-ACDD89F0819E}" presName="rootConnector" presStyleLbl="node3" presStyleIdx="1" presStyleCnt="4"/>
      <dgm:spPr/>
      <dgm:t>
        <a:bodyPr/>
        <a:lstStyle/>
        <a:p>
          <a:endParaRPr lang="en-US"/>
        </a:p>
      </dgm:t>
    </dgm:pt>
    <dgm:pt modelId="{F5837BEB-5BD5-4187-AC5C-1E9B7ABA734F}" type="pres">
      <dgm:prSet presAssocID="{E89392CB-94CC-42BB-8247-ACDD89F0819E}" presName="hierChild4" presStyleCnt="0"/>
      <dgm:spPr/>
    </dgm:pt>
    <dgm:pt modelId="{09EB84EA-DEC9-4878-AB9D-D4D3097CFAE8}" type="pres">
      <dgm:prSet presAssocID="{6FCAE4ED-6321-4634-BE45-93528934F9E4}" presName="Name37" presStyleLbl="parChTrans1D4" presStyleIdx="1" presStyleCnt="3"/>
      <dgm:spPr/>
      <dgm:t>
        <a:bodyPr/>
        <a:lstStyle/>
        <a:p>
          <a:endParaRPr lang="en-US"/>
        </a:p>
      </dgm:t>
    </dgm:pt>
    <dgm:pt modelId="{0174D465-8F4B-4E94-8402-56ABACF34FC8}" type="pres">
      <dgm:prSet presAssocID="{3E4A1DE4-AF8D-42B7-A5B2-DA8605F4E227}" presName="hierRoot2" presStyleCnt="0">
        <dgm:presLayoutVars>
          <dgm:hierBranch val="init"/>
        </dgm:presLayoutVars>
      </dgm:prSet>
      <dgm:spPr/>
    </dgm:pt>
    <dgm:pt modelId="{87613475-77B9-4214-B5FA-674B048206EC}" type="pres">
      <dgm:prSet presAssocID="{3E4A1DE4-AF8D-42B7-A5B2-DA8605F4E227}" presName="rootComposite" presStyleCnt="0"/>
      <dgm:spPr/>
    </dgm:pt>
    <dgm:pt modelId="{BFE27EBD-95F0-468D-AC4C-602ED6E284C0}" type="pres">
      <dgm:prSet presAssocID="{3E4A1DE4-AF8D-42B7-A5B2-DA8605F4E227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23064-C921-4EC6-AACC-ECD11FB639C8}" type="pres">
      <dgm:prSet presAssocID="{3E4A1DE4-AF8D-42B7-A5B2-DA8605F4E227}" presName="rootConnector" presStyleLbl="node4" presStyleIdx="1" presStyleCnt="3"/>
      <dgm:spPr/>
      <dgm:t>
        <a:bodyPr/>
        <a:lstStyle/>
        <a:p>
          <a:endParaRPr lang="en-US"/>
        </a:p>
      </dgm:t>
    </dgm:pt>
    <dgm:pt modelId="{489643BA-AB01-4303-AC85-781D0EE5210C}" type="pres">
      <dgm:prSet presAssocID="{3E4A1DE4-AF8D-42B7-A5B2-DA8605F4E227}" presName="hierChild4" presStyleCnt="0"/>
      <dgm:spPr/>
    </dgm:pt>
    <dgm:pt modelId="{FC372A53-0160-4B44-9ED2-5A4827606596}" type="pres">
      <dgm:prSet presAssocID="{3E4A1DE4-AF8D-42B7-A5B2-DA8605F4E227}" presName="hierChild5" presStyleCnt="0"/>
      <dgm:spPr/>
    </dgm:pt>
    <dgm:pt modelId="{36416C0A-EE22-4ECD-A0C6-3703ED725123}" type="pres">
      <dgm:prSet presAssocID="{E89392CB-94CC-42BB-8247-ACDD89F0819E}" presName="hierChild5" presStyleCnt="0"/>
      <dgm:spPr/>
    </dgm:pt>
    <dgm:pt modelId="{FEF1CEF2-DBB5-47BA-B682-019B39491E66}" type="pres">
      <dgm:prSet presAssocID="{B7FF29A5-3FC5-437D-B5F5-E31CF7380E9E}" presName="hierChild5" presStyleCnt="0"/>
      <dgm:spPr/>
    </dgm:pt>
    <dgm:pt modelId="{BC363A95-87AB-40A9-8A0F-08AEC819CA54}" type="pres">
      <dgm:prSet presAssocID="{E2405F19-CC64-43D1-BC88-411C81AFD14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77EBDCD-39A7-4961-A10B-2D560857F9EB}" type="pres">
      <dgm:prSet presAssocID="{4DA83F26-0957-4E7E-BE43-5EC46D0634EC}" presName="hierRoot2" presStyleCnt="0">
        <dgm:presLayoutVars>
          <dgm:hierBranch val="init"/>
        </dgm:presLayoutVars>
      </dgm:prSet>
      <dgm:spPr/>
    </dgm:pt>
    <dgm:pt modelId="{87A8EF5D-52CC-4B82-B53F-2DECEEF7071C}" type="pres">
      <dgm:prSet presAssocID="{4DA83F26-0957-4E7E-BE43-5EC46D0634EC}" presName="rootComposite" presStyleCnt="0"/>
      <dgm:spPr/>
    </dgm:pt>
    <dgm:pt modelId="{ADFB674E-4309-4435-A954-836655897277}" type="pres">
      <dgm:prSet presAssocID="{4DA83F26-0957-4E7E-BE43-5EC46D0634E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DA7E5-6331-424F-9F3F-2B2F6A37F44E}" type="pres">
      <dgm:prSet presAssocID="{4DA83F26-0957-4E7E-BE43-5EC46D0634EC}" presName="rootConnector" presStyleLbl="node2" presStyleIdx="1" presStyleCnt="2"/>
      <dgm:spPr/>
      <dgm:t>
        <a:bodyPr/>
        <a:lstStyle/>
        <a:p>
          <a:endParaRPr lang="en-US"/>
        </a:p>
      </dgm:t>
    </dgm:pt>
    <dgm:pt modelId="{4CBD1EA7-80D0-4B31-81BB-DBB9B662B8EC}" type="pres">
      <dgm:prSet presAssocID="{4DA83F26-0957-4E7E-BE43-5EC46D0634EC}" presName="hierChild4" presStyleCnt="0"/>
      <dgm:spPr/>
    </dgm:pt>
    <dgm:pt modelId="{C6A3624F-5997-481F-B7CB-D31D90B74385}" type="pres">
      <dgm:prSet presAssocID="{7E526A79-1E2A-4BD9-8139-991378F01AC1}" presName="Name37" presStyleLbl="parChTrans1D3" presStyleIdx="2" presStyleCnt="4"/>
      <dgm:spPr/>
      <dgm:t>
        <a:bodyPr/>
        <a:lstStyle/>
        <a:p>
          <a:endParaRPr lang="en-US"/>
        </a:p>
      </dgm:t>
    </dgm:pt>
    <dgm:pt modelId="{4462723C-F7E9-46B5-BBEA-ABC48254267C}" type="pres">
      <dgm:prSet presAssocID="{F0E448CB-E584-425E-88C8-BB763FF5357F}" presName="hierRoot2" presStyleCnt="0">
        <dgm:presLayoutVars>
          <dgm:hierBranch val="init"/>
        </dgm:presLayoutVars>
      </dgm:prSet>
      <dgm:spPr/>
    </dgm:pt>
    <dgm:pt modelId="{838CEF7F-0EC9-41A4-BAFA-57E6D0C240B9}" type="pres">
      <dgm:prSet presAssocID="{F0E448CB-E584-425E-88C8-BB763FF5357F}" presName="rootComposite" presStyleCnt="0"/>
      <dgm:spPr/>
    </dgm:pt>
    <dgm:pt modelId="{3BCD9FDC-77A5-4C60-8AA4-ED082636F5E1}" type="pres">
      <dgm:prSet presAssocID="{F0E448CB-E584-425E-88C8-BB763FF5357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38376-4321-42D6-A1E6-7F5101DC4680}" type="pres">
      <dgm:prSet presAssocID="{F0E448CB-E584-425E-88C8-BB763FF5357F}" presName="rootConnector" presStyleLbl="node3" presStyleIdx="2" presStyleCnt="4"/>
      <dgm:spPr/>
      <dgm:t>
        <a:bodyPr/>
        <a:lstStyle/>
        <a:p>
          <a:endParaRPr lang="en-US"/>
        </a:p>
      </dgm:t>
    </dgm:pt>
    <dgm:pt modelId="{DF4E97F6-54EB-4FD4-87BA-7B61DDBA9203}" type="pres">
      <dgm:prSet presAssocID="{F0E448CB-E584-425E-88C8-BB763FF5357F}" presName="hierChild4" presStyleCnt="0"/>
      <dgm:spPr/>
    </dgm:pt>
    <dgm:pt modelId="{446CFAAD-DF51-4E28-80FD-60244554353E}" type="pres">
      <dgm:prSet presAssocID="{F0E448CB-E584-425E-88C8-BB763FF5357F}" presName="hierChild5" presStyleCnt="0"/>
      <dgm:spPr/>
    </dgm:pt>
    <dgm:pt modelId="{93BA038F-E3B6-41E6-8E36-4871790932E7}" type="pres">
      <dgm:prSet presAssocID="{4A69DEE5-099D-4524-8466-5A070C82A0F4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B2393E9-313C-4FDC-BE5E-72DD8447FD8E}" type="pres">
      <dgm:prSet presAssocID="{39BD9D42-2C7A-48BF-9CC8-80CD7E2B0EDC}" presName="hierRoot2" presStyleCnt="0">
        <dgm:presLayoutVars>
          <dgm:hierBranch val="init"/>
        </dgm:presLayoutVars>
      </dgm:prSet>
      <dgm:spPr/>
    </dgm:pt>
    <dgm:pt modelId="{96BBDD93-E9DA-4415-BF94-D12007EE7499}" type="pres">
      <dgm:prSet presAssocID="{39BD9D42-2C7A-48BF-9CC8-80CD7E2B0EDC}" presName="rootComposite" presStyleCnt="0"/>
      <dgm:spPr/>
    </dgm:pt>
    <dgm:pt modelId="{B9FB88D0-D5E0-43D1-A44E-F3042115A32E}" type="pres">
      <dgm:prSet presAssocID="{39BD9D42-2C7A-48BF-9CC8-80CD7E2B0ED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72391-BA09-48B3-A738-D9BC0DAD715B}" type="pres">
      <dgm:prSet presAssocID="{39BD9D42-2C7A-48BF-9CC8-80CD7E2B0EDC}" presName="rootConnector" presStyleLbl="node3" presStyleIdx="3" presStyleCnt="4"/>
      <dgm:spPr/>
      <dgm:t>
        <a:bodyPr/>
        <a:lstStyle/>
        <a:p>
          <a:endParaRPr lang="en-US"/>
        </a:p>
      </dgm:t>
    </dgm:pt>
    <dgm:pt modelId="{A3957F97-26D2-4F8D-BA1A-5AA5C64BFC81}" type="pres">
      <dgm:prSet presAssocID="{39BD9D42-2C7A-48BF-9CC8-80CD7E2B0EDC}" presName="hierChild4" presStyleCnt="0"/>
      <dgm:spPr/>
    </dgm:pt>
    <dgm:pt modelId="{499BAC80-ABCC-423C-8DB5-019D995F4521}" type="pres">
      <dgm:prSet presAssocID="{B27F5D5D-F55B-4DFB-A3AB-D16CEBE3AFCF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FAE5525-45B7-466E-BE44-4EF9B24E3E13}" type="pres">
      <dgm:prSet presAssocID="{BCF76FAA-64FD-4F74-BA6B-4C99E04D9450}" presName="hierRoot2" presStyleCnt="0">
        <dgm:presLayoutVars>
          <dgm:hierBranch val="init"/>
        </dgm:presLayoutVars>
      </dgm:prSet>
      <dgm:spPr/>
    </dgm:pt>
    <dgm:pt modelId="{CE5AA760-CD98-485A-88C4-3CE7C7CF076F}" type="pres">
      <dgm:prSet presAssocID="{BCF76FAA-64FD-4F74-BA6B-4C99E04D9450}" presName="rootComposite" presStyleCnt="0"/>
      <dgm:spPr/>
    </dgm:pt>
    <dgm:pt modelId="{720C1BAB-5D67-4608-BD89-3B619C7D97B8}" type="pres">
      <dgm:prSet presAssocID="{BCF76FAA-64FD-4F74-BA6B-4C99E04D945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F570F-02AD-46D0-9A20-FE4DE8AD72CE}" type="pres">
      <dgm:prSet presAssocID="{BCF76FAA-64FD-4F74-BA6B-4C99E04D9450}" presName="rootConnector" presStyleLbl="node4" presStyleIdx="2" presStyleCnt="3"/>
      <dgm:spPr/>
      <dgm:t>
        <a:bodyPr/>
        <a:lstStyle/>
        <a:p>
          <a:endParaRPr lang="en-US"/>
        </a:p>
      </dgm:t>
    </dgm:pt>
    <dgm:pt modelId="{080E1277-2180-4148-9F9E-8B4EDFD7FCB4}" type="pres">
      <dgm:prSet presAssocID="{BCF76FAA-64FD-4F74-BA6B-4C99E04D9450}" presName="hierChild4" presStyleCnt="0"/>
      <dgm:spPr/>
    </dgm:pt>
    <dgm:pt modelId="{D601931B-3A17-4111-AD93-4CE56AA172E5}" type="pres">
      <dgm:prSet presAssocID="{BCF76FAA-64FD-4F74-BA6B-4C99E04D9450}" presName="hierChild5" presStyleCnt="0"/>
      <dgm:spPr/>
    </dgm:pt>
    <dgm:pt modelId="{B38F903E-C621-4133-9D0A-8AE479451689}" type="pres">
      <dgm:prSet presAssocID="{39BD9D42-2C7A-48BF-9CC8-80CD7E2B0EDC}" presName="hierChild5" presStyleCnt="0"/>
      <dgm:spPr/>
    </dgm:pt>
    <dgm:pt modelId="{C858049E-C1A7-4A4C-A82B-49F642B8C1B6}" type="pres">
      <dgm:prSet presAssocID="{4DA83F26-0957-4E7E-BE43-5EC46D0634EC}" presName="hierChild5" presStyleCnt="0"/>
      <dgm:spPr/>
    </dgm:pt>
    <dgm:pt modelId="{781CE6D7-70F1-444E-A727-FF1B1C5F4EF8}" type="pres">
      <dgm:prSet presAssocID="{309B1961-ADE6-4C76-9D75-17AC05573974}" presName="hierChild3" presStyleCnt="0"/>
      <dgm:spPr/>
    </dgm:pt>
  </dgm:ptLst>
  <dgm:cxnLst>
    <dgm:cxn modelId="{01BA4F23-4C2C-4BC6-AEC0-04F1F1028700}" type="presOf" srcId="{2DADD4FB-1717-43C7-BE35-49D655938732}" destId="{A5B5459A-9C65-4572-BB3E-7A7B27B797C6}" srcOrd="0" destOrd="0" presId="urn:microsoft.com/office/officeart/2005/8/layout/orgChart1"/>
    <dgm:cxn modelId="{91B44DDA-77A0-4C5B-80E1-10D59386FB80}" srcId="{4DA83F26-0957-4E7E-BE43-5EC46D0634EC}" destId="{39BD9D42-2C7A-48BF-9CC8-80CD7E2B0EDC}" srcOrd="1" destOrd="0" parTransId="{4A69DEE5-099D-4524-8466-5A070C82A0F4}" sibTransId="{E25113A6-21E0-4D7A-94FD-151A30F5D1E8}"/>
    <dgm:cxn modelId="{46D9DABA-A97C-4417-8B1C-1180416163AA}" srcId="{1365EF71-DF0D-447C-930D-344516B17FC0}" destId="{309B1961-ADE6-4C76-9D75-17AC05573974}" srcOrd="0" destOrd="0" parTransId="{CC592CB4-4930-422A-BEFD-FE85B42011E3}" sibTransId="{D89A1E35-8B60-4DB7-A525-43EE574D4FA0}"/>
    <dgm:cxn modelId="{DEFA26EF-6DFA-4DF0-A306-A9F392EAAA77}" type="presOf" srcId="{4A69DEE5-099D-4524-8466-5A070C82A0F4}" destId="{93BA038F-E3B6-41E6-8E36-4871790932E7}" srcOrd="0" destOrd="0" presId="urn:microsoft.com/office/officeart/2005/8/layout/orgChart1"/>
    <dgm:cxn modelId="{1A8F33FC-A8E2-471C-A561-3D126FD94718}" type="presOf" srcId="{945C910F-2EE1-4C4D-B752-FD8B63248192}" destId="{4C1DAB85-C1D7-4A00-9D52-E99D37CCE4C5}" srcOrd="0" destOrd="0" presId="urn:microsoft.com/office/officeart/2005/8/layout/orgChart1"/>
    <dgm:cxn modelId="{E967490D-60FC-4348-8D94-5A2EEBB80025}" type="presOf" srcId="{3E4A1DE4-AF8D-42B7-A5B2-DA8605F4E227}" destId="{D4623064-C921-4EC6-AACC-ECD11FB639C8}" srcOrd="1" destOrd="0" presId="urn:microsoft.com/office/officeart/2005/8/layout/orgChart1"/>
    <dgm:cxn modelId="{8AF40FFD-EC42-4D56-9EE4-8F1C7B14B06A}" type="presOf" srcId="{902BACFB-A501-4AA5-A9CB-A188C6E88635}" destId="{DE229DD7-8FCB-4065-84A2-1BC0B9078214}" srcOrd="1" destOrd="0" presId="urn:microsoft.com/office/officeart/2005/8/layout/orgChart1"/>
    <dgm:cxn modelId="{3E9417A8-BB89-401C-BC81-46C6849AD9EE}" srcId="{B7FF29A5-3FC5-437D-B5F5-E31CF7380E9E}" destId="{E89392CB-94CC-42BB-8247-ACDD89F0819E}" srcOrd="1" destOrd="0" parTransId="{B49AB72F-864B-4403-9825-389C219E30E7}" sibTransId="{73863519-7CF3-48E6-B3E6-B8525E598D6F}"/>
    <dgm:cxn modelId="{229D84AE-908F-4917-9243-A4DF08FEE2E7}" type="presOf" srcId="{BCF76FAA-64FD-4F74-BA6B-4C99E04D9450}" destId="{720C1BAB-5D67-4608-BD89-3B619C7D97B8}" srcOrd="0" destOrd="0" presId="urn:microsoft.com/office/officeart/2005/8/layout/orgChart1"/>
    <dgm:cxn modelId="{A16336E8-DD10-4635-97B0-CABA75A0F3DB}" type="presOf" srcId="{E89392CB-94CC-42BB-8247-ACDD89F0819E}" destId="{AE3ADFB9-37CC-4F94-8DCA-911572454AD4}" srcOrd="0" destOrd="0" presId="urn:microsoft.com/office/officeart/2005/8/layout/orgChart1"/>
    <dgm:cxn modelId="{A45515E4-22C7-43DE-8F38-48D2320E412B}" srcId="{309B1961-ADE6-4C76-9D75-17AC05573974}" destId="{4DA83F26-0957-4E7E-BE43-5EC46D0634EC}" srcOrd="1" destOrd="0" parTransId="{E2405F19-CC64-43D1-BC88-411C81AFD140}" sibTransId="{07937A67-316E-4223-8ED7-D023F58CC1B0}"/>
    <dgm:cxn modelId="{621A950D-B7E3-421E-ABED-C28A0F7FBC3B}" srcId="{E89392CB-94CC-42BB-8247-ACDD89F0819E}" destId="{3E4A1DE4-AF8D-42B7-A5B2-DA8605F4E227}" srcOrd="0" destOrd="0" parTransId="{6FCAE4ED-6321-4634-BE45-93528934F9E4}" sibTransId="{11454C82-35A5-4602-B62C-4DFE449268D3}"/>
    <dgm:cxn modelId="{E66138C4-B290-4836-8DFA-AE9B7B2501D2}" srcId="{2FD0CD96-4531-4540-AEEC-FDD31C3078CF}" destId="{902BACFB-A501-4AA5-A9CB-A188C6E88635}" srcOrd="0" destOrd="0" parTransId="{28518B9B-98AD-41B7-9B60-1C7703AAB84E}" sibTransId="{D9D6212C-4E4A-492D-A6D2-FB6939B191B8}"/>
    <dgm:cxn modelId="{3FAC5835-DECC-405A-8F58-74C381C61ED7}" type="presOf" srcId="{B7FF29A5-3FC5-437D-B5F5-E31CF7380E9E}" destId="{CCFAB6D8-48C5-4A17-9167-7743B060B561}" srcOrd="1" destOrd="0" presId="urn:microsoft.com/office/officeart/2005/8/layout/orgChart1"/>
    <dgm:cxn modelId="{6D80DC1A-4DBE-4173-919D-8C60898AA861}" type="presOf" srcId="{BCF76FAA-64FD-4F74-BA6B-4C99E04D9450}" destId="{14BF570F-02AD-46D0-9A20-FE4DE8AD72CE}" srcOrd="1" destOrd="0" presId="urn:microsoft.com/office/officeart/2005/8/layout/orgChart1"/>
    <dgm:cxn modelId="{F826C5A2-1D5F-4F87-BD03-EEA291602FEF}" type="presOf" srcId="{6FCAE4ED-6321-4634-BE45-93528934F9E4}" destId="{09EB84EA-DEC9-4878-AB9D-D4D3097CFAE8}" srcOrd="0" destOrd="0" presId="urn:microsoft.com/office/officeart/2005/8/layout/orgChart1"/>
    <dgm:cxn modelId="{CFEA28FD-C344-4D40-997E-92B70A941768}" type="presOf" srcId="{B7FF29A5-3FC5-437D-B5F5-E31CF7380E9E}" destId="{AA7FF181-3365-4611-B251-8E1F19459949}" srcOrd="0" destOrd="0" presId="urn:microsoft.com/office/officeart/2005/8/layout/orgChart1"/>
    <dgm:cxn modelId="{46E340F3-8415-4F5B-88C7-8BF935B3AAFA}" type="presOf" srcId="{309B1961-ADE6-4C76-9D75-17AC05573974}" destId="{09D613E7-8459-4617-BAB0-1D2D688A9648}" srcOrd="1" destOrd="0" presId="urn:microsoft.com/office/officeart/2005/8/layout/orgChart1"/>
    <dgm:cxn modelId="{22DC5229-1314-433C-BE0F-6D44244955D5}" type="presOf" srcId="{39BD9D42-2C7A-48BF-9CC8-80CD7E2B0EDC}" destId="{50572391-BA09-48B3-A738-D9BC0DAD715B}" srcOrd="1" destOrd="0" presId="urn:microsoft.com/office/officeart/2005/8/layout/orgChart1"/>
    <dgm:cxn modelId="{BB286271-AD63-4A59-B851-A61602BD132B}" type="presOf" srcId="{3E4A1DE4-AF8D-42B7-A5B2-DA8605F4E227}" destId="{BFE27EBD-95F0-468D-AC4C-602ED6E284C0}" srcOrd="0" destOrd="0" presId="urn:microsoft.com/office/officeart/2005/8/layout/orgChart1"/>
    <dgm:cxn modelId="{48E6DE03-DDE8-4C7A-9DDB-BB99F25F5F34}" type="presOf" srcId="{4DA83F26-0957-4E7E-BE43-5EC46D0634EC}" destId="{746DA7E5-6331-424F-9F3F-2B2F6A37F44E}" srcOrd="1" destOrd="0" presId="urn:microsoft.com/office/officeart/2005/8/layout/orgChart1"/>
    <dgm:cxn modelId="{923F4DAF-3641-4D24-8F5C-7F398510F18B}" srcId="{39BD9D42-2C7A-48BF-9CC8-80CD7E2B0EDC}" destId="{BCF76FAA-64FD-4F74-BA6B-4C99E04D9450}" srcOrd="0" destOrd="0" parTransId="{B27F5D5D-F55B-4DFB-A3AB-D16CEBE3AFCF}" sibTransId="{D90977E8-71F8-45CA-8BB1-ACB1CF9B8603}"/>
    <dgm:cxn modelId="{D4D38A98-5824-49B9-8AAF-E29DC5A614A5}" type="presOf" srcId="{4DA83F26-0957-4E7E-BE43-5EC46D0634EC}" destId="{ADFB674E-4309-4435-A954-836655897277}" srcOrd="0" destOrd="0" presId="urn:microsoft.com/office/officeart/2005/8/layout/orgChart1"/>
    <dgm:cxn modelId="{D19BDF7C-831A-497B-A13B-C8426281CB3F}" type="presOf" srcId="{F0E448CB-E584-425E-88C8-BB763FF5357F}" destId="{3BCD9FDC-77A5-4C60-8AA4-ED082636F5E1}" srcOrd="0" destOrd="0" presId="urn:microsoft.com/office/officeart/2005/8/layout/orgChart1"/>
    <dgm:cxn modelId="{FF56D4D7-7B90-411C-A8D3-A06FFB0754A7}" type="presOf" srcId="{2FD0CD96-4531-4540-AEEC-FDD31C3078CF}" destId="{0C7AC38A-17E3-4720-B3EE-81F862CD64E9}" srcOrd="1" destOrd="0" presId="urn:microsoft.com/office/officeart/2005/8/layout/orgChart1"/>
    <dgm:cxn modelId="{CC812257-C17F-47F9-BF9E-79A8EA12878B}" type="presOf" srcId="{F0E448CB-E584-425E-88C8-BB763FF5357F}" destId="{44538376-4321-42D6-A1E6-7F5101DC4680}" srcOrd="1" destOrd="0" presId="urn:microsoft.com/office/officeart/2005/8/layout/orgChart1"/>
    <dgm:cxn modelId="{B99E7CA3-48D6-4A28-87D0-40B703A073A7}" type="presOf" srcId="{B27F5D5D-F55B-4DFB-A3AB-D16CEBE3AFCF}" destId="{499BAC80-ABCC-423C-8DB5-019D995F4521}" srcOrd="0" destOrd="0" presId="urn:microsoft.com/office/officeart/2005/8/layout/orgChart1"/>
    <dgm:cxn modelId="{BAB8E8BC-B9C1-46BD-895A-8698F67B740C}" srcId="{B7FF29A5-3FC5-437D-B5F5-E31CF7380E9E}" destId="{2FD0CD96-4531-4540-AEEC-FDD31C3078CF}" srcOrd="0" destOrd="0" parTransId="{945C910F-2EE1-4C4D-B752-FD8B63248192}" sibTransId="{8CAAFD0D-B78B-4320-A579-4FF56A8AAF62}"/>
    <dgm:cxn modelId="{EFD3C000-6918-4881-9EEB-ECFEA8A1DE71}" type="presOf" srcId="{309B1961-ADE6-4C76-9D75-17AC05573974}" destId="{092392AA-C9E2-4166-8127-E2DB7002EEE2}" srcOrd="0" destOrd="0" presId="urn:microsoft.com/office/officeart/2005/8/layout/orgChart1"/>
    <dgm:cxn modelId="{7E012E46-E2DE-4575-8962-987FAC6CD421}" srcId="{309B1961-ADE6-4C76-9D75-17AC05573974}" destId="{B7FF29A5-3FC5-437D-B5F5-E31CF7380E9E}" srcOrd="0" destOrd="0" parTransId="{2DADD4FB-1717-43C7-BE35-49D655938732}" sibTransId="{7971D526-E22B-4918-A3C3-DC9F5EF11E70}"/>
    <dgm:cxn modelId="{AC20E4E9-A41A-43CA-B4F1-B0598E2907B1}" type="presOf" srcId="{1365EF71-DF0D-447C-930D-344516B17FC0}" destId="{05245D77-C494-4A7C-AA86-274116C4BD1C}" srcOrd="0" destOrd="0" presId="urn:microsoft.com/office/officeart/2005/8/layout/orgChart1"/>
    <dgm:cxn modelId="{247D012F-D3C4-453F-BA14-18C0226072A2}" type="presOf" srcId="{E89392CB-94CC-42BB-8247-ACDD89F0819E}" destId="{42A85A64-408E-4C3B-B0DE-DCFB0B1EB8DA}" srcOrd="1" destOrd="0" presId="urn:microsoft.com/office/officeart/2005/8/layout/orgChart1"/>
    <dgm:cxn modelId="{2670ED66-1BAA-4214-91A2-5BCC0DD9D4C4}" srcId="{4DA83F26-0957-4E7E-BE43-5EC46D0634EC}" destId="{F0E448CB-E584-425E-88C8-BB763FF5357F}" srcOrd="0" destOrd="0" parTransId="{7E526A79-1E2A-4BD9-8139-991378F01AC1}" sibTransId="{32734535-8CCE-44CE-831A-3419D8CF0DB0}"/>
    <dgm:cxn modelId="{0FA5204E-5DC0-4B23-8CCC-7FEC13624F55}" type="presOf" srcId="{E2405F19-CC64-43D1-BC88-411C81AFD140}" destId="{BC363A95-87AB-40A9-8A0F-08AEC819CA54}" srcOrd="0" destOrd="0" presId="urn:microsoft.com/office/officeart/2005/8/layout/orgChart1"/>
    <dgm:cxn modelId="{46EB7F0A-FAF2-446C-83D0-F5DE0CCA11FF}" type="presOf" srcId="{2FD0CD96-4531-4540-AEEC-FDD31C3078CF}" destId="{1EA7DA8A-222F-4AA6-888D-76D6F1974CE1}" srcOrd="0" destOrd="0" presId="urn:microsoft.com/office/officeart/2005/8/layout/orgChart1"/>
    <dgm:cxn modelId="{C5C54C43-C638-4FCA-A1B1-04FE033F8833}" type="presOf" srcId="{28518B9B-98AD-41B7-9B60-1C7703AAB84E}" destId="{F0EF907D-5253-46E6-9859-A8DC21BBB4ED}" srcOrd="0" destOrd="0" presId="urn:microsoft.com/office/officeart/2005/8/layout/orgChart1"/>
    <dgm:cxn modelId="{74EC1617-DF64-4FDA-9D9E-FF062A3C56FF}" type="presOf" srcId="{7E526A79-1E2A-4BD9-8139-991378F01AC1}" destId="{C6A3624F-5997-481F-B7CB-D31D90B74385}" srcOrd="0" destOrd="0" presId="urn:microsoft.com/office/officeart/2005/8/layout/orgChart1"/>
    <dgm:cxn modelId="{72956359-1B6F-4C03-8FB3-16DCECC017A7}" type="presOf" srcId="{B49AB72F-864B-4403-9825-389C219E30E7}" destId="{4381F4FC-47CF-4733-8941-3B3A918975CB}" srcOrd="0" destOrd="0" presId="urn:microsoft.com/office/officeart/2005/8/layout/orgChart1"/>
    <dgm:cxn modelId="{69E7C879-F484-4EE8-9A0D-E3D1FA2D0A76}" type="presOf" srcId="{39BD9D42-2C7A-48BF-9CC8-80CD7E2B0EDC}" destId="{B9FB88D0-D5E0-43D1-A44E-F3042115A32E}" srcOrd="0" destOrd="0" presId="urn:microsoft.com/office/officeart/2005/8/layout/orgChart1"/>
    <dgm:cxn modelId="{D9202761-D025-431A-AD19-818D66221A32}" type="presOf" srcId="{902BACFB-A501-4AA5-A9CB-A188C6E88635}" destId="{F7D3DEBD-820A-407D-9180-754A11326899}" srcOrd="0" destOrd="0" presId="urn:microsoft.com/office/officeart/2005/8/layout/orgChart1"/>
    <dgm:cxn modelId="{E02C1296-51B1-4888-9AE6-8309C9E0F868}" type="presParOf" srcId="{05245D77-C494-4A7C-AA86-274116C4BD1C}" destId="{A7D8763A-8899-4F28-8370-0B43FD6C0B75}" srcOrd="0" destOrd="0" presId="urn:microsoft.com/office/officeart/2005/8/layout/orgChart1"/>
    <dgm:cxn modelId="{1CDAF661-FD4A-43FD-8B4C-639532BC19C2}" type="presParOf" srcId="{A7D8763A-8899-4F28-8370-0B43FD6C0B75}" destId="{2FBA0EDD-098A-491C-9DB2-8048F7295E66}" srcOrd="0" destOrd="0" presId="urn:microsoft.com/office/officeart/2005/8/layout/orgChart1"/>
    <dgm:cxn modelId="{BE6589E5-E8B2-4FFD-B84D-E1DE2609BE84}" type="presParOf" srcId="{2FBA0EDD-098A-491C-9DB2-8048F7295E66}" destId="{092392AA-C9E2-4166-8127-E2DB7002EEE2}" srcOrd="0" destOrd="0" presId="urn:microsoft.com/office/officeart/2005/8/layout/orgChart1"/>
    <dgm:cxn modelId="{BF1A7D57-7A0A-4121-88F7-C11BF8B65FDC}" type="presParOf" srcId="{2FBA0EDD-098A-491C-9DB2-8048F7295E66}" destId="{09D613E7-8459-4617-BAB0-1D2D688A9648}" srcOrd="1" destOrd="0" presId="urn:microsoft.com/office/officeart/2005/8/layout/orgChart1"/>
    <dgm:cxn modelId="{F5F7BD9B-0508-4EC0-A7B0-702DB3A4C021}" type="presParOf" srcId="{A7D8763A-8899-4F28-8370-0B43FD6C0B75}" destId="{BD3C4C17-723F-4E2D-900C-F50809D9B716}" srcOrd="1" destOrd="0" presId="urn:microsoft.com/office/officeart/2005/8/layout/orgChart1"/>
    <dgm:cxn modelId="{27CB1CF3-8054-43B5-A1AD-8EE1BBF51466}" type="presParOf" srcId="{BD3C4C17-723F-4E2D-900C-F50809D9B716}" destId="{A5B5459A-9C65-4572-BB3E-7A7B27B797C6}" srcOrd="0" destOrd="0" presId="urn:microsoft.com/office/officeart/2005/8/layout/orgChart1"/>
    <dgm:cxn modelId="{65844AAF-AD95-48DF-A441-64F3A1318D23}" type="presParOf" srcId="{BD3C4C17-723F-4E2D-900C-F50809D9B716}" destId="{E112AC26-0E0B-4006-9DCC-0D139BA7FC9A}" srcOrd="1" destOrd="0" presId="urn:microsoft.com/office/officeart/2005/8/layout/orgChart1"/>
    <dgm:cxn modelId="{9854061D-FC23-4151-ADF7-D980EA49BECE}" type="presParOf" srcId="{E112AC26-0E0B-4006-9DCC-0D139BA7FC9A}" destId="{22DE9DFB-8138-4F8C-9E0B-1C2B30D8F3CB}" srcOrd="0" destOrd="0" presId="urn:microsoft.com/office/officeart/2005/8/layout/orgChart1"/>
    <dgm:cxn modelId="{02C9A81F-EE74-47EC-8325-4340F1B66D0D}" type="presParOf" srcId="{22DE9DFB-8138-4F8C-9E0B-1C2B30D8F3CB}" destId="{AA7FF181-3365-4611-B251-8E1F19459949}" srcOrd="0" destOrd="0" presId="urn:microsoft.com/office/officeart/2005/8/layout/orgChart1"/>
    <dgm:cxn modelId="{2185A945-56DC-4351-B96D-CA14D75F0B49}" type="presParOf" srcId="{22DE9DFB-8138-4F8C-9E0B-1C2B30D8F3CB}" destId="{CCFAB6D8-48C5-4A17-9167-7743B060B561}" srcOrd="1" destOrd="0" presId="urn:microsoft.com/office/officeart/2005/8/layout/orgChart1"/>
    <dgm:cxn modelId="{345B67C0-60DB-49D9-8714-1EFA20FB5612}" type="presParOf" srcId="{E112AC26-0E0B-4006-9DCC-0D139BA7FC9A}" destId="{7B4F94BB-AFD2-427E-AEFF-5B635BD3B8D6}" srcOrd="1" destOrd="0" presId="urn:microsoft.com/office/officeart/2005/8/layout/orgChart1"/>
    <dgm:cxn modelId="{6D253AFE-E3F2-44EB-B086-F2641C9C42B8}" type="presParOf" srcId="{7B4F94BB-AFD2-427E-AEFF-5B635BD3B8D6}" destId="{4C1DAB85-C1D7-4A00-9D52-E99D37CCE4C5}" srcOrd="0" destOrd="0" presId="urn:microsoft.com/office/officeart/2005/8/layout/orgChart1"/>
    <dgm:cxn modelId="{6F5C2FB5-2194-4FE7-8DDD-7AA294A1A754}" type="presParOf" srcId="{7B4F94BB-AFD2-427E-AEFF-5B635BD3B8D6}" destId="{480E172E-ADDC-45A7-A096-F4D96366DFFD}" srcOrd="1" destOrd="0" presId="urn:microsoft.com/office/officeart/2005/8/layout/orgChart1"/>
    <dgm:cxn modelId="{A7F0AE68-62D0-4AAB-B6C7-D86F8FC5D8A0}" type="presParOf" srcId="{480E172E-ADDC-45A7-A096-F4D96366DFFD}" destId="{5A7FA0B7-2B98-4FFC-B2B7-B148B15EF0A7}" srcOrd="0" destOrd="0" presId="urn:microsoft.com/office/officeart/2005/8/layout/orgChart1"/>
    <dgm:cxn modelId="{1E67DC7B-54D2-4A15-8488-C1FDAC9ED2F5}" type="presParOf" srcId="{5A7FA0B7-2B98-4FFC-B2B7-B148B15EF0A7}" destId="{1EA7DA8A-222F-4AA6-888D-76D6F1974CE1}" srcOrd="0" destOrd="0" presId="urn:microsoft.com/office/officeart/2005/8/layout/orgChart1"/>
    <dgm:cxn modelId="{067C3C7A-DD68-4949-AF04-45E73DE211F0}" type="presParOf" srcId="{5A7FA0B7-2B98-4FFC-B2B7-B148B15EF0A7}" destId="{0C7AC38A-17E3-4720-B3EE-81F862CD64E9}" srcOrd="1" destOrd="0" presId="urn:microsoft.com/office/officeart/2005/8/layout/orgChart1"/>
    <dgm:cxn modelId="{49862A26-DCCC-46AD-BED3-5164B6868994}" type="presParOf" srcId="{480E172E-ADDC-45A7-A096-F4D96366DFFD}" destId="{BF7B09E5-5D35-45D7-B7DA-4C0D010C5C22}" srcOrd="1" destOrd="0" presId="urn:microsoft.com/office/officeart/2005/8/layout/orgChart1"/>
    <dgm:cxn modelId="{96D24E01-8665-463A-8B4E-FDE36A1578B4}" type="presParOf" srcId="{BF7B09E5-5D35-45D7-B7DA-4C0D010C5C22}" destId="{F0EF907D-5253-46E6-9859-A8DC21BBB4ED}" srcOrd="0" destOrd="0" presId="urn:microsoft.com/office/officeart/2005/8/layout/orgChart1"/>
    <dgm:cxn modelId="{194CF167-D64F-4C1F-8F39-62A16B2F77A2}" type="presParOf" srcId="{BF7B09E5-5D35-45D7-B7DA-4C0D010C5C22}" destId="{2D9C7E0F-F074-42A9-A1C6-BC750DE62355}" srcOrd="1" destOrd="0" presId="urn:microsoft.com/office/officeart/2005/8/layout/orgChart1"/>
    <dgm:cxn modelId="{17046728-0EBF-4A06-A1E7-CCAEE2234B4F}" type="presParOf" srcId="{2D9C7E0F-F074-42A9-A1C6-BC750DE62355}" destId="{F9CA945C-9A85-4557-9737-C52FD7CF18EE}" srcOrd="0" destOrd="0" presId="urn:microsoft.com/office/officeart/2005/8/layout/orgChart1"/>
    <dgm:cxn modelId="{3FD1480C-C615-4CEA-A4C3-2DB25EDA601D}" type="presParOf" srcId="{F9CA945C-9A85-4557-9737-C52FD7CF18EE}" destId="{F7D3DEBD-820A-407D-9180-754A11326899}" srcOrd="0" destOrd="0" presId="urn:microsoft.com/office/officeart/2005/8/layout/orgChart1"/>
    <dgm:cxn modelId="{0DFF4FDF-A85B-43E9-A728-676B712DF281}" type="presParOf" srcId="{F9CA945C-9A85-4557-9737-C52FD7CF18EE}" destId="{DE229DD7-8FCB-4065-84A2-1BC0B9078214}" srcOrd="1" destOrd="0" presId="urn:microsoft.com/office/officeart/2005/8/layout/orgChart1"/>
    <dgm:cxn modelId="{7BB3CFDB-E17B-453B-A421-605D3A10E49B}" type="presParOf" srcId="{2D9C7E0F-F074-42A9-A1C6-BC750DE62355}" destId="{EE9A12B3-144B-455D-853C-57C4FF774B4E}" srcOrd="1" destOrd="0" presId="urn:microsoft.com/office/officeart/2005/8/layout/orgChart1"/>
    <dgm:cxn modelId="{B706824F-52ED-4D61-9670-8D9698D09128}" type="presParOf" srcId="{2D9C7E0F-F074-42A9-A1C6-BC750DE62355}" destId="{97C44AF3-5568-4C08-B5A5-281CAA0E5E59}" srcOrd="2" destOrd="0" presId="urn:microsoft.com/office/officeart/2005/8/layout/orgChart1"/>
    <dgm:cxn modelId="{C4E09B7B-C274-4B66-A8D1-83C1F33FA09F}" type="presParOf" srcId="{480E172E-ADDC-45A7-A096-F4D96366DFFD}" destId="{86996ABC-42FC-4864-927D-14AD0B46D18D}" srcOrd="2" destOrd="0" presId="urn:microsoft.com/office/officeart/2005/8/layout/orgChart1"/>
    <dgm:cxn modelId="{605A8271-66CA-4595-B55C-AD709E5792D5}" type="presParOf" srcId="{7B4F94BB-AFD2-427E-AEFF-5B635BD3B8D6}" destId="{4381F4FC-47CF-4733-8941-3B3A918975CB}" srcOrd="2" destOrd="0" presId="urn:microsoft.com/office/officeart/2005/8/layout/orgChart1"/>
    <dgm:cxn modelId="{099005D4-AC0C-4303-A55C-97C2E483FE12}" type="presParOf" srcId="{7B4F94BB-AFD2-427E-AEFF-5B635BD3B8D6}" destId="{221B6E15-42FC-4B0F-B651-D57FCAA31798}" srcOrd="3" destOrd="0" presId="urn:microsoft.com/office/officeart/2005/8/layout/orgChart1"/>
    <dgm:cxn modelId="{71150DED-411A-4D44-B244-346CE0EB80AA}" type="presParOf" srcId="{221B6E15-42FC-4B0F-B651-D57FCAA31798}" destId="{323F1AE4-7248-49F8-AE42-7AB6D4E3D573}" srcOrd="0" destOrd="0" presId="urn:microsoft.com/office/officeart/2005/8/layout/orgChart1"/>
    <dgm:cxn modelId="{99FBBBF0-92D3-4CAB-8172-35E7B42EE30C}" type="presParOf" srcId="{323F1AE4-7248-49F8-AE42-7AB6D4E3D573}" destId="{AE3ADFB9-37CC-4F94-8DCA-911572454AD4}" srcOrd="0" destOrd="0" presId="urn:microsoft.com/office/officeart/2005/8/layout/orgChart1"/>
    <dgm:cxn modelId="{B92847A7-8F12-4B79-97B2-C3957AF89F1C}" type="presParOf" srcId="{323F1AE4-7248-49F8-AE42-7AB6D4E3D573}" destId="{42A85A64-408E-4C3B-B0DE-DCFB0B1EB8DA}" srcOrd="1" destOrd="0" presId="urn:microsoft.com/office/officeart/2005/8/layout/orgChart1"/>
    <dgm:cxn modelId="{8681B4DD-B7B3-4332-9C83-B8F1B3128B1C}" type="presParOf" srcId="{221B6E15-42FC-4B0F-B651-D57FCAA31798}" destId="{F5837BEB-5BD5-4187-AC5C-1E9B7ABA734F}" srcOrd="1" destOrd="0" presId="urn:microsoft.com/office/officeart/2005/8/layout/orgChart1"/>
    <dgm:cxn modelId="{10640AED-A465-4163-8429-A73D51E9F671}" type="presParOf" srcId="{F5837BEB-5BD5-4187-AC5C-1E9B7ABA734F}" destId="{09EB84EA-DEC9-4878-AB9D-D4D3097CFAE8}" srcOrd="0" destOrd="0" presId="urn:microsoft.com/office/officeart/2005/8/layout/orgChart1"/>
    <dgm:cxn modelId="{3813279B-7531-4C72-87D8-50DA3B04B8F4}" type="presParOf" srcId="{F5837BEB-5BD5-4187-AC5C-1E9B7ABA734F}" destId="{0174D465-8F4B-4E94-8402-56ABACF34FC8}" srcOrd="1" destOrd="0" presId="urn:microsoft.com/office/officeart/2005/8/layout/orgChart1"/>
    <dgm:cxn modelId="{87D9D39B-DB6C-4759-8561-48C58E43BC14}" type="presParOf" srcId="{0174D465-8F4B-4E94-8402-56ABACF34FC8}" destId="{87613475-77B9-4214-B5FA-674B048206EC}" srcOrd="0" destOrd="0" presId="urn:microsoft.com/office/officeart/2005/8/layout/orgChart1"/>
    <dgm:cxn modelId="{2D1F2E54-F521-4A1C-AEC1-A98A715443E4}" type="presParOf" srcId="{87613475-77B9-4214-B5FA-674B048206EC}" destId="{BFE27EBD-95F0-468D-AC4C-602ED6E284C0}" srcOrd="0" destOrd="0" presId="urn:microsoft.com/office/officeart/2005/8/layout/orgChart1"/>
    <dgm:cxn modelId="{034C8922-E947-4D93-B2E1-667331426901}" type="presParOf" srcId="{87613475-77B9-4214-B5FA-674B048206EC}" destId="{D4623064-C921-4EC6-AACC-ECD11FB639C8}" srcOrd="1" destOrd="0" presId="urn:microsoft.com/office/officeart/2005/8/layout/orgChart1"/>
    <dgm:cxn modelId="{87196EE8-BB34-4140-9A4E-7C045E985A79}" type="presParOf" srcId="{0174D465-8F4B-4E94-8402-56ABACF34FC8}" destId="{489643BA-AB01-4303-AC85-781D0EE5210C}" srcOrd="1" destOrd="0" presId="urn:microsoft.com/office/officeart/2005/8/layout/orgChart1"/>
    <dgm:cxn modelId="{C272BFFA-770B-4493-B8CD-3B9A48A1FE6D}" type="presParOf" srcId="{0174D465-8F4B-4E94-8402-56ABACF34FC8}" destId="{FC372A53-0160-4B44-9ED2-5A4827606596}" srcOrd="2" destOrd="0" presId="urn:microsoft.com/office/officeart/2005/8/layout/orgChart1"/>
    <dgm:cxn modelId="{85A3A497-E19A-4383-AD1D-A48F54E7FB41}" type="presParOf" srcId="{221B6E15-42FC-4B0F-B651-D57FCAA31798}" destId="{36416C0A-EE22-4ECD-A0C6-3703ED725123}" srcOrd="2" destOrd="0" presId="urn:microsoft.com/office/officeart/2005/8/layout/orgChart1"/>
    <dgm:cxn modelId="{7CD33A56-538D-4299-9F85-9CEC65E900F5}" type="presParOf" srcId="{E112AC26-0E0B-4006-9DCC-0D139BA7FC9A}" destId="{FEF1CEF2-DBB5-47BA-B682-019B39491E66}" srcOrd="2" destOrd="0" presId="urn:microsoft.com/office/officeart/2005/8/layout/orgChart1"/>
    <dgm:cxn modelId="{61A55B1E-87CA-4598-8097-426C05B2B225}" type="presParOf" srcId="{BD3C4C17-723F-4E2D-900C-F50809D9B716}" destId="{BC363A95-87AB-40A9-8A0F-08AEC819CA54}" srcOrd="2" destOrd="0" presId="urn:microsoft.com/office/officeart/2005/8/layout/orgChart1"/>
    <dgm:cxn modelId="{08C22799-651D-436B-9C2F-D671257B3E43}" type="presParOf" srcId="{BD3C4C17-723F-4E2D-900C-F50809D9B716}" destId="{D77EBDCD-39A7-4961-A10B-2D560857F9EB}" srcOrd="3" destOrd="0" presId="urn:microsoft.com/office/officeart/2005/8/layout/orgChart1"/>
    <dgm:cxn modelId="{97A05749-C8FB-41F9-AA48-0D52BFE1C7E2}" type="presParOf" srcId="{D77EBDCD-39A7-4961-A10B-2D560857F9EB}" destId="{87A8EF5D-52CC-4B82-B53F-2DECEEF7071C}" srcOrd="0" destOrd="0" presId="urn:microsoft.com/office/officeart/2005/8/layout/orgChart1"/>
    <dgm:cxn modelId="{EEA289FC-6CE8-4CD6-801A-D04CCE3F30FC}" type="presParOf" srcId="{87A8EF5D-52CC-4B82-B53F-2DECEEF7071C}" destId="{ADFB674E-4309-4435-A954-836655897277}" srcOrd="0" destOrd="0" presId="urn:microsoft.com/office/officeart/2005/8/layout/orgChart1"/>
    <dgm:cxn modelId="{FBA6717C-A5DD-4F41-B1FD-D074C39F470E}" type="presParOf" srcId="{87A8EF5D-52CC-4B82-B53F-2DECEEF7071C}" destId="{746DA7E5-6331-424F-9F3F-2B2F6A37F44E}" srcOrd="1" destOrd="0" presId="urn:microsoft.com/office/officeart/2005/8/layout/orgChart1"/>
    <dgm:cxn modelId="{DABFD6ED-1120-4E95-8869-1AECBC6ED89D}" type="presParOf" srcId="{D77EBDCD-39A7-4961-A10B-2D560857F9EB}" destId="{4CBD1EA7-80D0-4B31-81BB-DBB9B662B8EC}" srcOrd="1" destOrd="0" presId="urn:microsoft.com/office/officeart/2005/8/layout/orgChart1"/>
    <dgm:cxn modelId="{00CA0E31-5885-4816-A883-4D280EB2B8B5}" type="presParOf" srcId="{4CBD1EA7-80D0-4B31-81BB-DBB9B662B8EC}" destId="{C6A3624F-5997-481F-B7CB-D31D90B74385}" srcOrd="0" destOrd="0" presId="urn:microsoft.com/office/officeart/2005/8/layout/orgChart1"/>
    <dgm:cxn modelId="{BDF4392B-37F5-4D01-96AA-50EE3995CE83}" type="presParOf" srcId="{4CBD1EA7-80D0-4B31-81BB-DBB9B662B8EC}" destId="{4462723C-F7E9-46B5-BBEA-ABC48254267C}" srcOrd="1" destOrd="0" presId="urn:microsoft.com/office/officeart/2005/8/layout/orgChart1"/>
    <dgm:cxn modelId="{AD5CEB57-8A8F-4ED2-BCEE-4B5B2C9C641A}" type="presParOf" srcId="{4462723C-F7E9-46B5-BBEA-ABC48254267C}" destId="{838CEF7F-0EC9-41A4-BAFA-57E6D0C240B9}" srcOrd="0" destOrd="0" presId="urn:microsoft.com/office/officeart/2005/8/layout/orgChart1"/>
    <dgm:cxn modelId="{AD00E5EC-84D6-4FAA-B2E3-C30880B64B5A}" type="presParOf" srcId="{838CEF7F-0EC9-41A4-BAFA-57E6D0C240B9}" destId="{3BCD9FDC-77A5-4C60-8AA4-ED082636F5E1}" srcOrd="0" destOrd="0" presId="urn:microsoft.com/office/officeart/2005/8/layout/orgChart1"/>
    <dgm:cxn modelId="{C65E48A7-56A1-41BD-A869-B945ED38EF39}" type="presParOf" srcId="{838CEF7F-0EC9-41A4-BAFA-57E6D0C240B9}" destId="{44538376-4321-42D6-A1E6-7F5101DC4680}" srcOrd="1" destOrd="0" presId="urn:microsoft.com/office/officeart/2005/8/layout/orgChart1"/>
    <dgm:cxn modelId="{A4FDFE8D-9223-4D9D-B9ED-815167C94E14}" type="presParOf" srcId="{4462723C-F7E9-46B5-BBEA-ABC48254267C}" destId="{DF4E97F6-54EB-4FD4-87BA-7B61DDBA9203}" srcOrd="1" destOrd="0" presId="urn:microsoft.com/office/officeart/2005/8/layout/orgChart1"/>
    <dgm:cxn modelId="{019E0D06-A85A-4D15-B925-D3EDF99758AD}" type="presParOf" srcId="{4462723C-F7E9-46B5-BBEA-ABC48254267C}" destId="{446CFAAD-DF51-4E28-80FD-60244554353E}" srcOrd="2" destOrd="0" presId="urn:microsoft.com/office/officeart/2005/8/layout/orgChart1"/>
    <dgm:cxn modelId="{0DAFE05F-B311-43EF-8C71-7C5226BDA925}" type="presParOf" srcId="{4CBD1EA7-80D0-4B31-81BB-DBB9B662B8EC}" destId="{93BA038F-E3B6-41E6-8E36-4871790932E7}" srcOrd="2" destOrd="0" presId="urn:microsoft.com/office/officeart/2005/8/layout/orgChart1"/>
    <dgm:cxn modelId="{3B8528B8-2C7A-4D23-8AF5-FBDFB689DC9D}" type="presParOf" srcId="{4CBD1EA7-80D0-4B31-81BB-DBB9B662B8EC}" destId="{BB2393E9-313C-4FDC-BE5E-72DD8447FD8E}" srcOrd="3" destOrd="0" presId="urn:microsoft.com/office/officeart/2005/8/layout/orgChart1"/>
    <dgm:cxn modelId="{C2C6F842-846D-4537-A77E-85893B7052FB}" type="presParOf" srcId="{BB2393E9-313C-4FDC-BE5E-72DD8447FD8E}" destId="{96BBDD93-E9DA-4415-BF94-D12007EE7499}" srcOrd="0" destOrd="0" presId="urn:microsoft.com/office/officeart/2005/8/layout/orgChart1"/>
    <dgm:cxn modelId="{6EB56865-176C-4E61-B8D2-37E300B40094}" type="presParOf" srcId="{96BBDD93-E9DA-4415-BF94-D12007EE7499}" destId="{B9FB88D0-D5E0-43D1-A44E-F3042115A32E}" srcOrd="0" destOrd="0" presId="urn:microsoft.com/office/officeart/2005/8/layout/orgChart1"/>
    <dgm:cxn modelId="{7A089F00-E174-48A4-87F0-09FC674FD429}" type="presParOf" srcId="{96BBDD93-E9DA-4415-BF94-D12007EE7499}" destId="{50572391-BA09-48B3-A738-D9BC0DAD715B}" srcOrd="1" destOrd="0" presId="urn:microsoft.com/office/officeart/2005/8/layout/orgChart1"/>
    <dgm:cxn modelId="{B5D13AEA-E1BD-4F3F-8053-C8D77B8C59A3}" type="presParOf" srcId="{BB2393E9-313C-4FDC-BE5E-72DD8447FD8E}" destId="{A3957F97-26D2-4F8D-BA1A-5AA5C64BFC81}" srcOrd="1" destOrd="0" presId="urn:microsoft.com/office/officeart/2005/8/layout/orgChart1"/>
    <dgm:cxn modelId="{7631D526-FF9D-4D44-9EC1-9F7C2D0997C5}" type="presParOf" srcId="{A3957F97-26D2-4F8D-BA1A-5AA5C64BFC81}" destId="{499BAC80-ABCC-423C-8DB5-019D995F4521}" srcOrd="0" destOrd="0" presId="urn:microsoft.com/office/officeart/2005/8/layout/orgChart1"/>
    <dgm:cxn modelId="{869FABB5-04BD-49B8-98CB-DE90A3046A57}" type="presParOf" srcId="{A3957F97-26D2-4F8D-BA1A-5AA5C64BFC81}" destId="{2FAE5525-45B7-466E-BE44-4EF9B24E3E13}" srcOrd="1" destOrd="0" presId="urn:microsoft.com/office/officeart/2005/8/layout/orgChart1"/>
    <dgm:cxn modelId="{150B5A58-2B9B-460C-B42F-DBFC909BDF69}" type="presParOf" srcId="{2FAE5525-45B7-466E-BE44-4EF9B24E3E13}" destId="{CE5AA760-CD98-485A-88C4-3CE7C7CF076F}" srcOrd="0" destOrd="0" presId="urn:microsoft.com/office/officeart/2005/8/layout/orgChart1"/>
    <dgm:cxn modelId="{5E84D94B-004F-4075-BF71-BCEF25E31AC4}" type="presParOf" srcId="{CE5AA760-CD98-485A-88C4-3CE7C7CF076F}" destId="{720C1BAB-5D67-4608-BD89-3B619C7D97B8}" srcOrd="0" destOrd="0" presId="urn:microsoft.com/office/officeart/2005/8/layout/orgChart1"/>
    <dgm:cxn modelId="{783D8C36-192E-4FC3-B8C6-E674FF1488D4}" type="presParOf" srcId="{CE5AA760-CD98-485A-88C4-3CE7C7CF076F}" destId="{14BF570F-02AD-46D0-9A20-FE4DE8AD72CE}" srcOrd="1" destOrd="0" presId="urn:microsoft.com/office/officeart/2005/8/layout/orgChart1"/>
    <dgm:cxn modelId="{403FE916-7419-4362-9A88-473DE6B166D6}" type="presParOf" srcId="{2FAE5525-45B7-466E-BE44-4EF9B24E3E13}" destId="{080E1277-2180-4148-9F9E-8B4EDFD7FCB4}" srcOrd="1" destOrd="0" presId="urn:microsoft.com/office/officeart/2005/8/layout/orgChart1"/>
    <dgm:cxn modelId="{61515A4E-7F0F-4D0A-BA26-0F4E6670EB5E}" type="presParOf" srcId="{2FAE5525-45B7-466E-BE44-4EF9B24E3E13}" destId="{D601931B-3A17-4111-AD93-4CE56AA172E5}" srcOrd="2" destOrd="0" presId="urn:microsoft.com/office/officeart/2005/8/layout/orgChart1"/>
    <dgm:cxn modelId="{58D27F26-A90A-4CEC-9B42-1E7FA31B3C19}" type="presParOf" srcId="{BB2393E9-313C-4FDC-BE5E-72DD8447FD8E}" destId="{B38F903E-C621-4133-9D0A-8AE479451689}" srcOrd="2" destOrd="0" presId="urn:microsoft.com/office/officeart/2005/8/layout/orgChart1"/>
    <dgm:cxn modelId="{8C4688D3-4603-490D-8EAE-174546CCFA55}" type="presParOf" srcId="{D77EBDCD-39A7-4961-A10B-2D560857F9EB}" destId="{C858049E-C1A7-4A4C-A82B-49F642B8C1B6}" srcOrd="2" destOrd="0" presId="urn:microsoft.com/office/officeart/2005/8/layout/orgChart1"/>
    <dgm:cxn modelId="{5FDE927C-3E0B-4DFB-8D26-DF2349A152DE}" type="presParOf" srcId="{A7D8763A-8899-4F28-8370-0B43FD6C0B75}" destId="{781CE6D7-70F1-444E-A727-FF1B1C5F4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65EF71-DF0D-447C-930D-344516B17F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B1961-ADE6-4C76-9D75-17AC05573974}">
      <dgm:prSet phldrT="[Text]"/>
      <dgm:spPr/>
      <dgm:t>
        <a:bodyPr/>
        <a:lstStyle/>
        <a:p>
          <a:r>
            <a:rPr lang="en-US" dirty="0" smtClean="0"/>
            <a:t>CUT</a:t>
          </a:r>
          <a:endParaRPr lang="en-US" dirty="0"/>
        </a:p>
      </dgm:t>
    </dgm:pt>
    <dgm:pt modelId="{CC592CB4-4930-422A-BEFD-FE85B42011E3}" type="parTrans" cxnId="{46D9DABA-A97C-4417-8B1C-1180416163AA}">
      <dgm:prSet/>
      <dgm:spPr/>
      <dgm:t>
        <a:bodyPr/>
        <a:lstStyle/>
        <a:p>
          <a:endParaRPr lang="en-US"/>
        </a:p>
      </dgm:t>
    </dgm:pt>
    <dgm:pt modelId="{D89A1E35-8B60-4DB7-A525-43EE574D4FA0}" type="sibTrans" cxnId="{46D9DABA-A97C-4417-8B1C-1180416163AA}">
      <dgm:prSet/>
      <dgm:spPr/>
      <dgm:t>
        <a:bodyPr/>
        <a:lstStyle/>
        <a:p>
          <a:endParaRPr lang="en-US"/>
        </a:p>
      </dgm:t>
    </dgm:pt>
    <dgm:pt modelId="{B7FF29A5-3FC5-437D-B5F5-E31CF7380E9E}">
      <dgm:prSet phldrT="[Text]"/>
      <dgm:spPr/>
      <dgm:t>
        <a:bodyPr/>
        <a:lstStyle/>
        <a:p>
          <a:r>
            <a:rPr lang="en-US" dirty="0" smtClean="0"/>
            <a:t>line segment</a:t>
          </a:r>
          <a:endParaRPr lang="en-US" dirty="0"/>
        </a:p>
      </dgm:t>
    </dgm:pt>
    <dgm:pt modelId="{2DADD4FB-1717-43C7-BE35-49D655938732}" type="parTrans" cxnId="{7E012E46-E2DE-4575-8962-987FAC6CD421}">
      <dgm:prSet/>
      <dgm:spPr/>
      <dgm:t>
        <a:bodyPr/>
        <a:lstStyle/>
        <a:p>
          <a:endParaRPr lang="en-US"/>
        </a:p>
      </dgm:t>
    </dgm:pt>
    <dgm:pt modelId="{7971D526-E22B-4918-A3C3-DC9F5EF11E70}" type="sibTrans" cxnId="{7E012E46-E2DE-4575-8962-987FAC6CD421}">
      <dgm:prSet/>
      <dgm:spPr/>
      <dgm:t>
        <a:bodyPr/>
        <a:lstStyle/>
        <a:p>
          <a:endParaRPr lang="en-US"/>
        </a:p>
      </dgm:t>
    </dgm:pt>
    <dgm:pt modelId="{4DA83F26-0957-4E7E-BE43-5EC46D0634EC}">
      <dgm:prSet phldrT="[Text]"/>
      <dgm:spPr/>
      <dgm:t>
        <a:bodyPr/>
        <a:lstStyle/>
        <a:p>
          <a:r>
            <a:rPr lang="en-US" dirty="0" smtClean="0"/>
            <a:t>length</a:t>
          </a:r>
          <a:endParaRPr lang="en-US" dirty="0"/>
        </a:p>
      </dgm:t>
    </dgm:pt>
    <dgm:pt modelId="{E2405F19-CC64-43D1-BC88-411C81AFD140}" type="parTrans" cxnId="{A45515E4-22C7-43DE-8F38-48D2320E412B}">
      <dgm:prSet/>
      <dgm:spPr/>
      <dgm:t>
        <a:bodyPr/>
        <a:lstStyle/>
        <a:p>
          <a:endParaRPr lang="en-US"/>
        </a:p>
      </dgm:t>
    </dgm:pt>
    <dgm:pt modelId="{07937A67-316E-4223-8ED7-D023F58CC1B0}" type="sibTrans" cxnId="{A45515E4-22C7-43DE-8F38-48D2320E412B}">
      <dgm:prSet/>
      <dgm:spPr/>
      <dgm:t>
        <a:bodyPr/>
        <a:lstStyle/>
        <a:p>
          <a:endParaRPr lang="en-US"/>
        </a:p>
      </dgm:t>
    </dgm:pt>
    <dgm:pt modelId="{2FD0CD96-4531-4540-AEEC-FDD31C3078CF}">
      <dgm:prSet phldrT="[Text]"/>
      <dgm:spPr/>
      <dgm:t>
        <a:bodyPr/>
        <a:lstStyle/>
        <a:p>
          <a:r>
            <a:rPr lang="en-US" dirty="0" smtClean="0"/>
            <a:t>POINT DOUBLET</a:t>
          </a:r>
          <a:endParaRPr lang="en-US" dirty="0"/>
        </a:p>
      </dgm:t>
    </dgm:pt>
    <dgm:pt modelId="{945C910F-2EE1-4C4D-B752-FD8B63248192}" type="parTrans" cxnId="{BAB8E8BC-B9C1-46BD-895A-8698F67B740C}">
      <dgm:prSet/>
      <dgm:spPr/>
      <dgm:t>
        <a:bodyPr/>
        <a:lstStyle/>
        <a:p>
          <a:endParaRPr lang="en-US"/>
        </a:p>
      </dgm:t>
    </dgm:pt>
    <dgm:pt modelId="{8CAAFD0D-B78B-4320-A579-4FF56A8AAF62}" type="sibTrans" cxnId="{BAB8E8BC-B9C1-46BD-895A-8698F67B740C}">
      <dgm:prSet/>
      <dgm:spPr/>
      <dgm:t>
        <a:bodyPr/>
        <a:lstStyle/>
        <a:p>
          <a:endParaRPr lang="en-US"/>
        </a:p>
      </dgm:t>
    </dgm:pt>
    <dgm:pt modelId="{902BACFB-A501-4AA5-A9CB-A188C6E88635}">
      <dgm:prSet phldrT="[Text]"/>
      <dgm:spPr/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28518B9B-98AD-41B7-9B60-1C7703AAB84E}" type="parTrans" cxnId="{E66138C4-B290-4836-8DFA-AE9B7B2501D2}">
      <dgm:prSet/>
      <dgm:spPr/>
      <dgm:t>
        <a:bodyPr/>
        <a:lstStyle/>
        <a:p>
          <a:endParaRPr lang="en-US"/>
        </a:p>
      </dgm:t>
    </dgm:pt>
    <dgm:pt modelId="{D9D6212C-4E4A-492D-A6D2-FB6939B191B8}" type="sibTrans" cxnId="{E66138C4-B290-4836-8DFA-AE9B7B2501D2}">
      <dgm:prSet/>
      <dgm:spPr/>
      <dgm:t>
        <a:bodyPr/>
        <a:lstStyle/>
        <a:p>
          <a:endParaRPr lang="en-US"/>
        </a:p>
      </dgm:t>
    </dgm:pt>
    <dgm:pt modelId="{E89392CB-94CC-42BB-8247-ACDD89F0819E}">
      <dgm:prSet phldrT="[Text]"/>
      <dgm:spPr/>
      <dgm:t>
        <a:bodyPr/>
        <a:lstStyle/>
        <a:p>
          <a:r>
            <a:rPr lang="en-US" dirty="0" smtClean="0"/>
            <a:t>ray</a:t>
          </a:r>
          <a:endParaRPr lang="en-US" dirty="0"/>
        </a:p>
      </dgm:t>
    </dgm:pt>
    <dgm:pt modelId="{B49AB72F-864B-4403-9825-389C219E30E7}" type="parTrans" cxnId="{3E9417A8-BB89-401C-BC81-46C6849AD9EE}">
      <dgm:prSet/>
      <dgm:spPr/>
      <dgm:t>
        <a:bodyPr/>
        <a:lstStyle/>
        <a:p>
          <a:endParaRPr lang="en-US"/>
        </a:p>
      </dgm:t>
    </dgm:pt>
    <dgm:pt modelId="{73863519-7CF3-48E6-B3E6-B8525E598D6F}" type="sibTrans" cxnId="{3E9417A8-BB89-401C-BC81-46C6849AD9EE}">
      <dgm:prSet/>
      <dgm:spPr/>
      <dgm:t>
        <a:bodyPr/>
        <a:lstStyle/>
        <a:p>
          <a:endParaRPr lang="en-US"/>
        </a:p>
      </dgm:t>
    </dgm:pt>
    <dgm:pt modelId="{3E4A1DE4-AF8D-42B7-A5B2-DA8605F4E227}">
      <dgm:prSet phldrT="[Text]"/>
      <dgm:spPr/>
      <dgm:t>
        <a:bodyPr/>
        <a:lstStyle/>
        <a:p>
          <a:r>
            <a:rPr lang="en-US" dirty="0" smtClean="0"/>
            <a:t>POINT DOUBLET</a:t>
          </a:r>
          <a:endParaRPr lang="en-US" dirty="0"/>
        </a:p>
      </dgm:t>
    </dgm:pt>
    <dgm:pt modelId="{6FCAE4ED-6321-4634-BE45-93528934F9E4}" type="parTrans" cxnId="{621A950D-B7E3-421E-ABED-C28A0F7FBC3B}">
      <dgm:prSet/>
      <dgm:spPr/>
      <dgm:t>
        <a:bodyPr/>
        <a:lstStyle/>
        <a:p>
          <a:endParaRPr lang="en-US"/>
        </a:p>
      </dgm:t>
    </dgm:pt>
    <dgm:pt modelId="{11454C82-35A5-4602-B62C-4DFE449268D3}" type="sibTrans" cxnId="{621A950D-B7E3-421E-ABED-C28A0F7FBC3B}">
      <dgm:prSet/>
      <dgm:spPr/>
      <dgm:t>
        <a:bodyPr/>
        <a:lstStyle/>
        <a:p>
          <a:endParaRPr lang="en-US"/>
        </a:p>
      </dgm:t>
    </dgm:pt>
    <dgm:pt modelId="{F0E448CB-E584-425E-88C8-BB763FF5357F}">
      <dgm:prSet phldrT="[Text]"/>
      <dgm:spPr/>
      <dgm:t>
        <a:bodyPr/>
        <a:lstStyle/>
        <a:p>
          <a:r>
            <a:rPr lang="en-US" dirty="0" smtClean="0"/>
            <a:t>REAL</a:t>
          </a:r>
          <a:endParaRPr lang="en-US" dirty="0"/>
        </a:p>
      </dgm:t>
    </dgm:pt>
    <dgm:pt modelId="{7E526A79-1E2A-4BD9-8139-991378F01AC1}" type="parTrans" cxnId="{2670ED66-1BAA-4214-91A2-5BCC0DD9D4C4}">
      <dgm:prSet/>
      <dgm:spPr/>
      <dgm:t>
        <a:bodyPr/>
        <a:lstStyle/>
        <a:p>
          <a:endParaRPr lang="en-US"/>
        </a:p>
      </dgm:t>
    </dgm:pt>
    <dgm:pt modelId="{32734535-8CCE-44CE-831A-3419D8CF0DB0}" type="sibTrans" cxnId="{2670ED66-1BAA-4214-91A2-5BCC0DD9D4C4}">
      <dgm:prSet/>
      <dgm:spPr/>
      <dgm:t>
        <a:bodyPr/>
        <a:lstStyle/>
        <a:p>
          <a:endParaRPr lang="en-US"/>
        </a:p>
      </dgm:t>
    </dgm:pt>
    <dgm:pt modelId="{BCF7D98B-15F6-4F23-8E1A-FE43F4B9982C}">
      <dgm:prSet phldrT="[Text]"/>
      <dgm:spPr/>
      <dgm:t>
        <a:bodyPr/>
        <a:lstStyle/>
        <a:p>
          <a:r>
            <a:rPr lang="en-US" smtClean="0"/>
            <a:t>command</a:t>
          </a:r>
          <a:endParaRPr lang="en-US" dirty="0"/>
        </a:p>
      </dgm:t>
    </dgm:pt>
    <dgm:pt modelId="{F090B87A-2525-4E7D-9CA0-36766E8FA60C}" type="parTrans" cxnId="{DB43F825-B3FB-45D5-A346-75CC324CD570}">
      <dgm:prSet/>
      <dgm:spPr/>
      <dgm:t>
        <a:bodyPr/>
        <a:lstStyle/>
        <a:p>
          <a:endParaRPr lang="en-US"/>
        </a:p>
      </dgm:t>
    </dgm:pt>
    <dgm:pt modelId="{2DE347A5-DEA6-43BD-B942-2CEF44BA735E}" type="sibTrans" cxnId="{DB43F825-B3FB-45D5-A346-75CC324CD570}">
      <dgm:prSet/>
      <dgm:spPr/>
      <dgm:t>
        <a:bodyPr/>
        <a:lstStyle/>
        <a:p>
          <a:endParaRPr lang="en-US"/>
        </a:p>
      </dgm:t>
    </dgm:pt>
    <dgm:pt modelId="{8FA13197-328A-4E12-B446-F48C8AEC0922}">
      <dgm:prSet phldrT="[Text]"/>
      <dgm:spPr/>
      <dgm:t>
        <a:bodyPr/>
        <a:lstStyle/>
        <a:p>
          <a:r>
            <a:rPr lang="en-US" dirty="0" err="1" smtClean="0"/>
            <a:t>cuttable</a:t>
          </a:r>
          <a:r>
            <a:rPr lang="en-US" dirty="0" smtClean="0"/>
            <a:t> and properties</a:t>
          </a:r>
          <a:endParaRPr lang="en-US" dirty="0"/>
        </a:p>
      </dgm:t>
    </dgm:pt>
    <dgm:pt modelId="{41928BBE-71D6-48C5-A771-3B73A26CF015}" type="parTrans" cxnId="{34A542A3-9DE4-43B1-A030-D1D4048A398F}">
      <dgm:prSet/>
      <dgm:spPr/>
      <dgm:t>
        <a:bodyPr/>
        <a:lstStyle/>
        <a:p>
          <a:endParaRPr lang="en-US"/>
        </a:p>
      </dgm:t>
    </dgm:pt>
    <dgm:pt modelId="{D7027C70-B0A2-41B9-B068-AC29F9E87194}" type="sibTrans" cxnId="{34A542A3-9DE4-43B1-A030-D1D4048A398F}">
      <dgm:prSet/>
      <dgm:spPr/>
      <dgm:t>
        <a:bodyPr/>
        <a:lstStyle/>
        <a:p>
          <a:endParaRPr lang="en-US"/>
        </a:p>
      </dgm:t>
    </dgm:pt>
    <dgm:pt modelId="{3B389749-3A84-4AD7-9C94-A488CB784F23}">
      <dgm:prSet phldrT="[Text]"/>
      <dgm:spPr/>
      <dgm:t>
        <a:bodyPr/>
        <a:lstStyle/>
        <a:p>
          <a:r>
            <a:rPr lang="en-US" dirty="0" smtClean="0"/>
            <a:t>CM</a:t>
          </a:r>
          <a:endParaRPr lang="en-US" dirty="0"/>
        </a:p>
      </dgm:t>
    </dgm:pt>
    <dgm:pt modelId="{894B0281-2BCD-42E4-B2EE-1E68817D8D14}" type="parTrans" cxnId="{FD9519FC-B503-4015-B809-B135DDD235F7}">
      <dgm:prSet/>
      <dgm:spPr/>
      <dgm:t>
        <a:bodyPr/>
        <a:lstStyle/>
        <a:p>
          <a:endParaRPr lang="en-US"/>
        </a:p>
      </dgm:t>
    </dgm:pt>
    <dgm:pt modelId="{BAC4585C-8FCE-44A1-B31E-458B65737B61}" type="sibTrans" cxnId="{FD9519FC-B503-4015-B809-B135DDD235F7}">
      <dgm:prSet/>
      <dgm:spPr/>
      <dgm:t>
        <a:bodyPr/>
        <a:lstStyle/>
        <a:p>
          <a:endParaRPr lang="en-US"/>
        </a:p>
      </dgm:t>
    </dgm:pt>
    <dgm:pt modelId="{33A50E84-4E28-4D5C-855A-21F8C3FD3240}">
      <dgm:prSet phldrT="[Text]"/>
      <dgm:spPr/>
      <dgm:t>
        <a:bodyPr/>
        <a:lstStyle/>
        <a:p>
          <a:r>
            <a:rPr lang="en-US" dirty="0" smtClean="0"/>
            <a:t>LINE SEGMENT</a:t>
          </a:r>
          <a:endParaRPr lang="en-US" dirty="0"/>
        </a:p>
      </dgm:t>
    </dgm:pt>
    <dgm:pt modelId="{D6752EEA-6ED4-412E-A65B-3B88B6DD46C3}" type="parTrans" cxnId="{70DBF3B7-2137-473E-AF1E-A7312A07AD7B}">
      <dgm:prSet/>
      <dgm:spPr/>
      <dgm:t>
        <a:bodyPr/>
        <a:lstStyle/>
        <a:p>
          <a:endParaRPr lang="en-US"/>
        </a:p>
      </dgm:t>
    </dgm:pt>
    <dgm:pt modelId="{DE8BE8B0-39DD-4754-A6E4-3A4108E24F96}" type="sibTrans" cxnId="{70DBF3B7-2137-473E-AF1E-A7312A07AD7B}">
      <dgm:prSet/>
      <dgm:spPr/>
      <dgm:t>
        <a:bodyPr/>
        <a:lstStyle/>
        <a:p>
          <a:endParaRPr lang="en-US"/>
        </a:p>
      </dgm:t>
    </dgm:pt>
    <dgm:pt modelId="{FCFB23D1-F4DC-416F-95F4-651296DA2EF7}">
      <dgm:prSet phldrT="[Text]"/>
      <dgm:spPr/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6FA77D39-4FB5-4097-9A10-9555074B447F}" type="parTrans" cxnId="{7382B1F8-809A-4BD9-90F2-5E12479EB00B}">
      <dgm:prSet/>
      <dgm:spPr/>
      <dgm:t>
        <a:bodyPr/>
        <a:lstStyle/>
        <a:p>
          <a:endParaRPr lang="en-US"/>
        </a:p>
      </dgm:t>
    </dgm:pt>
    <dgm:pt modelId="{BC30F300-00F9-40B7-9BAB-B776D4B2C7A8}" type="sibTrans" cxnId="{7382B1F8-809A-4BD9-90F2-5E12479EB00B}">
      <dgm:prSet/>
      <dgm:spPr/>
      <dgm:t>
        <a:bodyPr/>
        <a:lstStyle/>
        <a:p>
          <a:endParaRPr lang="en-US"/>
        </a:p>
      </dgm:t>
    </dgm:pt>
    <dgm:pt modelId="{EDE37403-854F-4DFF-9D2F-F47F5FA0C704}">
      <dgm:prSet phldrT="[Text]"/>
      <dgm:spPr/>
      <dgm:t>
        <a:bodyPr/>
        <a:lstStyle/>
        <a:p>
          <a:r>
            <a:rPr lang="en-US" dirty="0" smtClean="0"/>
            <a:t>RAY</a:t>
          </a:r>
          <a:endParaRPr lang="en-US" dirty="0"/>
        </a:p>
      </dgm:t>
    </dgm:pt>
    <dgm:pt modelId="{3381DD49-0DD3-4744-AF4F-76C6A75F95E2}" type="parTrans" cxnId="{9A0320B4-0A92-4892-B6F2-5FC995D1BC3C}">
      <dgm:prSet/>
      <dgm:spPr/>
      <dgm:t>
        <a:bodyPr/>
        <a:lstStyle/>
        <a:p>
          <a:endParaRPr lang="en-US"/>
        </a:p>
      </dgm:t>
    </dgm:pt>
    <dgm:pt modelId="{1AE9A443-822A-42F4-AFF5-3E9EA4177837}" type="sibTrans" cxnId="{9A0320B4-0A92-4892-B6F2-5FC995D1BC3C}">
      <dgm:prSet/>
      <dgm:spPr/>
      <dgm:t>
        <a:bodyPr/>
        <a:lstStyle/>
        <a:p>
          <a:endParaRPr lang="en-US"/>
        </a:p>
      </dgm:t>
    </dgm:pt>
    <dgm:pt modelId="{05245D77-C494-4A7C-AA86-274116C4BD1C}" type="pres">
      <dgm:prSet presAssocID="{1365EF71-DF0D-447C-930D-344516B17F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967EA8-6C0E-4936-B521-55D58CB8399E}" type="pres">
      <dgm:prSet presAssocID="{BCF7D98B-15F6-4F23-8E1A-FE43F4B9982C}" presName="hierRoot1" presStyleCnt="0">
        <dgm:presLayoutVars>
          <dgm:hierBranch val="init"/>
        </dgm:presLayoutVars>
      </dgm:prSet>
      <dgm:spPr/>
    </dgm:pt>
    <dgm:pt modelId="{9A8FC30B-A7F6-4953-BEE5-9D33FE378FBE}" type="pres">
      <dgm:prSet presAssocID="{BCF7D98B-15F6-4F23-8E1A-FE43F4B9982C}" presName="rootComposite1" presStyleCnt="0"/>
      <dgm:spPr/>
    </dgm:pt>
    <dgm:pt modelId="{FA48BA09-80F9-43BB-A2D7-FE6D7BBDB9A5}" type="pres">
      <dgm:prSet presAssocID="{BCF7D98B-15F6-4F23-8E1A-FE43F4B998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E203A-4781-453F-AC1F-982A06397984}" type="pres">
      <dgm:prSet presAssocID="{BCF7D98B-15F6-4F23-8E1A-FE43F4B998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23EF3E0-FAC4-401D-839A-6BC740210E41}" type="pres">
      <dgm:prSet presAssocID="{BCF7D98B-15F6-4F23-8E1A-FE43F4B9982C}" presName="hierChild2" presStyleCnt="0"/>
      <dgm:spPr/>
    </dgm:pt>
    <dgm:pt modelId="{B9134615-7AF5-449E-9FB9-D260B48D30DF}" type="pres">
      <dgm:prSet presAssocID="{CC592CB4-4930-422A-BEFD-FE85B42011E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DE3F54B-916C-4835-89D5-F74B38DD8E26}" type="pres">
      <dgm:prSet presAssocID="{309B1961-ADE6-4C76-9D75-17AC05573974}" presName="hierRoot2" presStyleCnt="0">
        <dgm:presLayoutVars>
          <dgm:hierBranch val="init"/>
        </dgm:presLayoutVars>
      </dgm:prSet>
      <dgm:spPr/>
    </dgm:pt>
    <dgm:pt modelId="{FEB47220-0CB1-44A9-B57A-CD4C3F93ADCA}" type="pres">
      <dgm:prSet presAssocID="{309B1961-ADE6-4C76-9D75-17AC05573974}" presName="rootComposite" presStyleCnt="0"/>
      <dgm:spPr/>
    </dgm:pt>
    <dgm:pt modelId="{22AB6540-1C73-4504-94DE-EFA3306D4239}" type="pres">
      <dgm:prSet presAssocID="{309B1961-ADE6-4C76-9D75-17AC055739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F4CB-09AE-4A02-8B63-50B1CFAB8BE3}" type="pres">
      <dgm:prSet presAssocID="{309B1961-ADE6-4C76-9D75-17AC0557397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8C96ADC-EB35-4189-BA01-A3038808D97E}" type="pres">
      <dgm:prSet presAssocID="{309B1961-ADE6-4C76-9D75-17AC05573974}" presName="hierChild4" presStyleCnt="0"/>
      <dgm:spPr/>
    </dgm:pt>
    <dgm:pt modelId="{0DFCB1FE-AFD7-4844-B5B3-0BB0EC2F3FAA}" type="pres">
      <dgm:prSet presAssocID="{309B1961-ADE6-4C76-9D75-17AC05573974}" presName="hierChild5" presStyleCnt="0"/>
      <dgm:spPr/>
    </dgm:pt>
    <dgm:pt modelId="{8813F9F5-3917-41AC-8750-B81C1E1ED4F0}" type="pres">
      <dgm:prSet presAssocID="{41928BBE-71D6-48C5-A771-3B73A26CF0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49BBEA8-CCED-4FD4-B366-4FD493F0F811}" type="pres">
      <dgm:prSet presAssocID="{8FA13197-328A-4E12-B446-F48C8AEC0922}" presName="hierRoot2" presStyleCnt="0">
        <dgm:presLayoutVars>
          <dgm:hierBranch val="init"/>
        </dgm:presLayoutVars>
      </dgm:prSet>
      <dgm:spPr/>
    </dgm:pt>
    <dgm:pt modelId="{B46E56DB-646A-4747-8227-A488417E9F28}" type="pres">
      <dgm:prSet presAssocID="{8FA13197-328A-4E12-B446-F48C8AEC0922}" presName="rootComposite" presStyleCnt="0"/>
      <dgm:spPr/>
    </dgm:pt>
    <dgm:pt modelId="{67792D87-775F-44D2-9EE8-D21AFA2ECA74}" type="pres">
      <dgm:prSet presAssocID="{8FA13197-328A-4E12-B446-F48C8AEC092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2ADFD-D9DF-4DDE-AB72-ED9967E56B4A}" type="pres">
      <dgm:prSet presAssocID="{8FA13197-328A-4E12-B446-F48C8AEC092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89A8CA2-A17A-4BAB-B686-06C0EF52C8BC}" type="pres">
      <dgm:prSet presAssocID="{8FA13197-328A-4E12-B446-F48C8AEC0922}" presName="hierChild4" presStyleCnt="0"/>
      <dgm:spPr/>
    </dgm:pt>
    <dgm:pt modelId="{A5B5459A-9C65-4572-BB3E-7A7B27B797C6}" type="pres">
      <dgm:prSet presAssocID="{2DADD4FB-1717-43C7-BE35-49D65593873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E112AC26-0E0B-4006-9DCC-0D139BA7FC9A}" type="pres">
      <dgm:prSet presAssocID="{B7FF29A5-3FC5-437D-B5F5-E31CF7380E9E}" presName="hierRoot2" presStyleCnt="0">
        <dgm:presLayoutVars>
          <dgm:hierBranch val="init"/>
        </dgm:presLayoutVars>
      </dgm:prSet>
      <dgm:spPr/>
    </dgm:pt>
    <dgm:pt modelId="{22DE9DFB-8138-4F8C-9E0B-1C2B30D8F3CB}" type="pres">
      <dgm:prSet presAssocID="{B7FF29A5-3FC5-437D-B5F5-E31CF7380E9E}" presName="rootComposite" presStyleCnt="0"/>
      <dgm:spPr/>
    </dgm:pt>
    <dgm:pt modelId="{AA7FF181-3365-4611-B251-8E1F19459949}" type="pres">
      <dgm:prSet presAssocID="{B7FF29A5-3FC5-437D-B5F5-E31CF7380E9E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AB6D8-48C5-4A17-9167-7743B060B561}" type="pres">
      <dgm:prSet presAssocID="{B7FF29A5-3FC5-437D-B5F5-E31CF7380E9E}" presName="rootConnector" presStyleLbl="node3" presStyleIdx="0" presStyleCnt="3"/>
      <dgm:spPr/>
      <dgm:t>
        <a:bodyPr/>
        <a:lstStyle/>
        <a:p>
          <a:endParaRPr lang="en-US"/>
        </a:p>
      </dgm:t>
    </dgm:pt>
    <dgm:pt modelId="{7B4F94BB-AFD2-427E-AEFF-5B635BD3B8D6}" type="pres">
      <dgm:prSet presAssocID="{B7FF29A5-3FC5-437D-B5F5-E31CF7380E9E}" presName="hierChild4" presStyleCnt="0"/>
      <dgm:spPr/>
    </dgm:pt>
    <dgm:pt modelId="{7D84F50C-F06B-411C-9A1C-FB4C9E1CAB56}" type="pres">
      <dgm:prSet presAssocID="{D6752EEA-6ED4-412E-A65B-3B88B6DD46C3}" presName="Name37" presStyleLbl="parChTrans1D4" presStyleIdx="0" presStyleCnt="8"/>
      <dgm:spPr/>
      <dgm:t>
        <a:bodyPr/>
        <a:lstStyle/>
        <a:p>
          <a:endParaRPr lang="en-US"/>
        </a:p>
      </dgm:t>
    </dgm:pt>
    <dgm:pt modelId="{CEA49169-B642-41F4-8730-FBF5EF717AB2}" type="pres">
      <dgm:prSet presAssocID="{33A50E84-4E28-4D5C-855A-21F8C3FD3240}" presName="hierRoot2" presStyleCnt="0">
        <dgm:presLayoutVars>
          <dgm:hierBranch val="init"/>
        </dgm:presLayoutVars>
      </dgm:prSet>
      <dgm:spPr/>
    </dgm:pt>
    <dgm:pt modelId="{F6E4C987-0893-455C-BCF3-81084733E2F3}" type="pres">
      <dgm:prSet presAssocID="{33A50E84-4E28-4D5C-855A-21F8C3FD3240}" presName="rootComposite" presStyleCnt="0"/>
      <dgm:spPr/>
    </dgm:pt>
    <dgm:pt modelId="{E8CB78FB-7943-4F4A-AA7E-AF9B51B158E2}" type="pres">
      <dgm:prSet presAssocID="{33A50E84-4E28-4D5C-855A-21F8C3FD3240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654DA-17C3-4D5E-919D-7E798EA88264}" type="pres">
      <dgm:prSet presAssocID="{33A50E84-4E28-4D5C-855A-21F8C3FD3240}" presName="rootConnector" presStyleLbl="node4" presStyleIdx="0" presStyleCnt="8"/>
      <dgm:spPr/>
      <dgm:t>
        <a:bodyPr/>
        <a:lstStyle/>
        <a:p>
          <a:endParaRPr lang="en-US"/>
        </a:p>
      </dgm:t>
    </dgm:pt>
    <dgm:pt modelId="{CB8EAA58-4C9A-430B-9A14-DEB4D12F0702}" type="pres">
      <dgm:prSet presAssocID="{33A50E84-4E28-4D5C-855A-21F8C3FD3240}" presName="hierChild4" presStyleCnt="0"/>
      <dgm:spPr/>
    </dgm:pt>
    <dgm:pt modelId="{C0366476-986C-47C8-9AE2-4AFD6F324CDF}" type="pres">
      <dgm:prSet presAssocID="{33A50E84-4E28-4D5C-855A-21F8C3FD3240}" presName="hierChild5" presStyleCnt="0"/>
      <dgm:spPr/>
    </dgm:pt>
    <dgm:pt modelId="{4C1DAB85-C1D7-4A00-9D52-E99D37CCE4C5}" type="pres">
      <dgm:prSet presAssocID="{945C910F-2EE1-4C4D-B752-FD8B63248192}" presName="Name37" presStyleLbl="parChTrans1D4" presStyleIdx="1" presStyleCnt="8"/>
      <dgm:spPr/>
      <dgm:t>
        <a:bodyPr/>
        <a:lstStyle/>
        <a:p>
          <a:endParaRPr lang="en-US"/>
        </a:p>
      </dgm:t>
    </dgm:pt>
    <dgm:pt modelId="{480E172E-ADDC-45A7-A096-F4D96366DFFD}" type="pres">
      <dgm:prSet presAssocID="{2FD0CD96-4531-4540-AEEC-FDD31C3078CF}" presName="hierRoot2" presStyleCnt="0">
        <dgm:presLayoutVars>
          <dgm:hierBranch val="init"/>
        </dgm:presLayoutVars>
      </dgm:prSet>
      <dgm:spPr/>
    </dgm:pt>
    <dgm:pt modelId="{5A7FA0B7-2B98-4FFC-B2B7-B148B15EF0A7}" type="pres">
      <dgm:prSet presAssocID="{2FD0CD96-4531-4540-AEEC-FDD31C3078CF}" presName="rootComposite" presStyleCnt="0"/>
      <dgm:spPr/>
    </dgm:pt>
    <dgm:pt modelId="{1EA7DA8A-222F-4AA6-888D-76D6F1974CE1}" type="pres">
      <dgm:prSet presAssocID="{2FD0CD96-4531-4540-AEEC-FDD31C3078CF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AC38A-17E3-4720-B3EE-81F862CD64E9}" type="pres">
      <dgm:prSet presAssocID="{2FD0CD96-4531-4540-AEEC-FDD31C3078CF}" presName="rootConnector" presStyleLbl="node4" presStyleIdx="1" presStyleCnt="8"/>
      <dgm:spPr/>
      <dgm:t>
        <a:bodyPr/>
        <a:lstStyle/>
        <a:p>
          <a:endParaRPr lang="en-US"/>
        </a:p>
      </dgm:t>
    </dgm:pt>
    <dgm:pt modelId="{BF7B09E5-5D35-45D7-B7DA-4C0D010C5C22}" type="pres">
      <dgm:prSet presAssocID="{2FD0CD96-4531-4540-AEEC-FDD31C3078CF}" presName="hierChild4" presStyleCnt="0"/>
      <dgm:spPr/>
    </dgm:pt>
    <dgm:pt modelId="{86996ABC-42FC-4864-927D-14AD0B46D18D}" type="pres">
      <dgm:prSet presAssocID="{2FD0CD96-4531-4540-AEEC-FDD31C3078CF}" presName="hierChild5" presStyleCnt="0"/>
      <dgm:spPr/>
    </dgm:pt>
    <dgm:pt modelId="{FEF1CEF2-DBB5-47BA-B682-019B39491E66}" type="pres">
      <dgm:prSet presAssocID="{B7FF29A5-3FC5-437D-B5F5-E31CF7380E9E}" presName="hierChild5" presStyleCnt="0"/>
      <dgm:spPr/>
    </dgm:pt>
    <dgm:pt modelId="{F0EF907D-5253-46E6-9859-A8DC21BBB4ED}" type="pres">
      <dgm:prSet presAssocID="{28518B9B-98AD-41B7-9B60-1C7703AAB84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2D9C7E0F-F074-42A9-A1C6-BC750DE62355}" type="pres">
      <dgm:prSet presAssocID="{902BACFB-A501-4AA5-A9CB-A188C6E88635}" presName="hierRoot2" presStyleCnt="0">
        <dgm:presLayoutVars>
          <dgm:hierBranch val="init"/>
        </dgm:presLayoutVars>
      </dgm:prSet>
      <dgm:spPr/>
    </dgm:pt>
    <dgm:pt modelId="{F9CA945C-9A85-4557-9737-C52FD7CF18EE}" type="pres">
      <dgm:prSet presAssocID="{902BACFB-A501-4AA5-A9CB-A188C6E88635}" presName="rootComposite" presStyleCnt="0"/>
      <dgm:spPr/>
    </dgm:pt>
    <dgm:pt modelId="{F7D3DEBD-820A-407D-9180-754A11326899}" type="pres">
      <dgm:prSet presAssocID="{902BACFB-A501-4AA5-A9CB-A188C6E88635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29DD7-8FCB-4065-84A2-1BC0B9078214}" type="pres">
      <dgm:prSet presAssocID="{902BACFB-A501-4AA5-A9CB-A188C6E88635}" presName="rootConnector" presStyleLbl="node3" presStyleIdx="1" presStyleCnt="3"/>
      <dgm:spPr/>
      <dgm:t>
        <a:bodyPr/>
        <a:lstStyle/>
        <a:p>
          <a:endParaRPr lang="en-US"/>
        </a:p>
      </dgm:t>
    </dgm:pt>
    <dgm:pt modelId="{EE9A12B3-144B-455D-853C-57C4FF774B4E}" type="pres">
      <dgm:prSet presAssocID="{902BACFB-A501-4AA5-A9CB-A188C6E88635}" presName="hierChild4" presStyleCnt="0"/>
      <dgm:spPr/>
    </dgm:pt>
    <dgm:pt modelId="{BB3311BB-2ED6-4929-AC78-D29ED1E3EAA0}" type="pres">
      <dgm:prSet presAssocID="{6FA77D39-4FB5-4097-9A10-9555074B447F}" presName="Name37" presStyleLbl="parChTrans1D4" presStyleIdx="2" presStyleCnt="8"/>
      <dgm:spPr/>
      <dgm:t>
        <a:bodyPr/>
        <a:lstStyle/>
        <a:p>
          <a:endParaRPr lang="en-US"/>
        </a:p>
      </dgm:t>
    </dgm:pt>
    <dgm:pt modelId="{96E455FB-FFD5-40DF-8207-506F1E5049AD}" type="pres">
      <dgm:prSet presAssocID="{FCFB23D1-F4DC-416F-95F4-651296DA2EF7}" presName="hierRoot2" presStyleCnt="0">
        <dgm:presLayoutVars>
          <dgm:hierBranch val="init"/>
        </dgm:presLayoutVars>
      </dgm:prSet>
      <dgm:spPr/>
    </dgm:pt>
    <dgm:pt modelId="{1426CFF0-ADC2-435A-BD7A-0881B4CA32DC}" type="pres">
      <dgm:prSet presAssocID="{FCFB23D1-F4DC-416F-95F4-651296DA2EF7}" presName="rootComposite" presStyleCnt="0"/>
      <dgm:spPr/>
    </dgm:pt>
    <dgm:pt modelId="{602EBCE3-C25D-4D94-8473-75DD3C9348CB}" type="pres">
      <dgm:prSet presAssocID="{FCFB23D1-F4DC-416F-95F4-651296DA2EF7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EEBF4-349A-4E13-AB4E-F6CEE38CF47A}" type="pres">
      <dgm:prSet presAssocID="{FCFB23D1-F4DC-416F-95F4-651296DA2EF7}" presName="rootConnector" presStyleLbl="node4" presStyleIdx="2" presStyleCnt="8"/>
      <dgm:spPr/>
      <dgm:t>
        <a:bodyPr/>
        <a:lstStyle/>
        <a:p>
          <a:endParaRPr lang="en-US"/>
        </a:p>
      </dgm:t>
    </dgm:pt>
    <dgm:pt modelId="{952E5857-1965-47E6-910D-3FC5D7A7AB14}" type="pres">
      <dgm:prSet presAssocID="{FCFB23D1-F4DC-416F-95F4-651296DA2EF7}" presName="hierChild4" presStyleCnt="0"/>
      <dgm:spPr/>
    </dgm:pt>
    <dgm:pt modelId="{B713FC1D-53F9-4314-BF21-0F13FF45CC59}" type="pres">
      <dgm:prSet presAssocID="{FCFB23D1-F4DC-416F-95F4-651296DA2EF7}" presName="hierChild5" presStyleCnt="0"/>
      <dgm:spPr/>
    </dgm:pt>
    <dgm:pt modelId="{4381F4FC-47CF-4733-8941-3B3A918975CB}" type="pres">
      <dgm:prSet presAssocID="{B49AB72F-864B-4403-9825-389C219E30E7}" presName="Name37" presStyleLbl="parChTrans1D4" presStyleIdx="3" presStyleCnt="8"/>
      <dgm:spPr/>
      <dgm:t>
        <a:bodyPr/>
        <a:lstStyle/>
        <a:p>
          <a:endParaRPr lang="en-US"/>
        </a:p>
      </dgm:t>
    </dgm:pt>
    <dgm:pt modelId="{221B6E15-42FC-4B0F-B651-D57FCAA31798}" type="pres">
      <dgm:prSet presAssocID="{E89392CB-94CC-42BB-8247-ACDD89F0819E}" presName="hierRoot2" presStyleCnt="0">
        <dgm:presLayoutVars>
          <dgm:hierBranch val="init"/>
        </dgm:presLayoutVars>
      </dgm:prSet>
      <dgm:spPr/>
    </dgm:pt>
    <dgm:pt modelId="{323F1AE4-7248-49F8-AE42-7AB6D4E3D573}" type="pres">
      <dgm:prSet presAssocID="{E89392CB-94CC-42BB-8247-ACDD89F0819E}" presName="rootComposite" presStyleCnt="0"/>
      <dgm:spPr/>
    </dgm:pt>
    <dgm:pt modelId="{AE3ADFB9-37CC-4F94-8DCA-911572454AD4}" type="pres">
      <dgm:prSet presAssocID="{E89392CB-94CC-42BB-8247-ACDD89F0819E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A85A64-408E-4C3B-B0DE-DCFB0B1EB8DA}" type="pres">
      <dgm:prSet presAssocID="{E89392CB-94CC-42BB-8247-ACDD89F0819E}" presName="rootConnector" presStyleLbl="node4" presStyleIdx="3" presStyleCnt="8"/>
      <dgm:spPr/>
      <dgm:t>
        <a:bodyPr/>
        <a:lstStyle/>
        <a:p>
          <a:endParaRPr lang="en-US"/>
        </a:p>
      </dgm:t>
    </dgm:pt>
    <dgm:pt modelId="{F5837BEB-5BD5-4187-AC5C-1E9B7ABA734F}" type="pres">
      <dgm:prSet presAssocID="{E89392CB-94CC-42BB-8247-ACDD89F0819E}" presName="hierChild4" presStyleCnt="0"/>
      <dgm:spPr/>
    </dgm:pt>
    <dgm:pt modelId="{230B4143-76DA-47F1-AEE2-79C22777B8E0}" type="pres">
      <dgm:prSet presAssocID="{3381DD49-0DD3-4744-AF4F-76C6A75F95E2}" presName="Name37" presStyleLbl="parChTrans1D4" presStyleIdx="4" presStyleCnt="8"/>
      <dgm:spPr/>
      <dgm:t>
        <a:bodyPr/>
        <a:lstStyle/>
        <a:p>
          <a:endParaRPr lang="en-US"/>
        </a:p>
      </dgm:t>
    </dgm:pt>
    <dgm:pt modelId="{B0DCE5E5-1C43-4719-9477-E1360FDD021E}" type="pres">
      <dgm:prSet presAssocID="{EDE37403-854F-4DFF-9D2F-F47F5FA0C704}" presName="hierRoot2" presStyleCnt="0">
        <dgm:presLayoutVars>
          <dgm:hierBranch val="init"/>
        </dgm:presLayoutVars>
      </dgm:prSet>
      <dgm:spPr/>
    </dgm:pt>
    <dgm:pt modelId="{1419B945-6F0D-47C4-AF17-F2E10C0E28D8}" type="pres">
      <dgm:prSet presAssocID="{EDE37403-854F-4DFF-9D2F-F47F5FA0C704}" presName="rootComposite" presStyleCnt="0"/>
      <dgm:spPr/>
    </dgm:pt>
    <dgm:pt modelId="{96917E34-5F04-4B7E-B533-5DE79BA27D7E}" type="pres">
      <dgm:prSet presAssocID="{EDE37403-854F-4DFF-9D2F-F47F5FA0C704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8A091-BFFA-4A6F-AE1B-B7F2FD8DA887}" type="pres">
      <dgm:prSet presAssocID="{EDE37403-854F-4DFF-9D2F-F47F5FA0C704}" presName="rootConnector" presStyleLbl="node4" presStyleIdx="4" presStyleCnt="8"/>
      <dgm:spPr/>
      <dgm:t>
        <a:bodyPr/>
        <a:lstStyle/>
        <a:p>
          <a:endParaRPr lang="en-US"/>
        </a:p>
      </dgm:t>
    </dgm:pt>
    <dgm:pt modelId="{2266E01F-550B-4DCD-8422-709907CFDCF7}" type="pres">
      <dgm:prSet presAssocID="{EDE37403-854F-4DFF-9D2F-F47F5FA0C704}" presName="hierChild4" presStyleCnt="0"/>
      <dgm:spPr/>
    </dgm:pt>
    <dgm:pt modelId="{DCEFABB6-895B-4A98-8685-71A221E9ED2F}" type="pres">
      <dgm:prSet presAssocID="{EDE37403-854F-4DFF-9D2F-F47F5FA0C704}" presName="hierChild5" presStyleCnt="0"/>
      <dgm:spPr/>
    </dgm:pt>
    <dgm:pt modelId="{09EB84EA-DEC9-4878-AB9D-D4D3097CFAE8}" type="pres">
      <dgm:prSet presAssocID="{6FCAE4ED-6321-4634-BE45-93528934F9E4}" presName="Name37" presStyleLbl="parChTrans1D4" presStyleIdx="5" presStyleCnt="8"/>
      <dgm:spPr/>
      <dgm:t>
        <a:bodyPr/>
        <a:lstStyle/>
        <a:p>
          <a:endParaRPr lang="en-US"/>
        </a:p>
      </dgm:t>
    </dgm:pt>
    <dgm:pt modelId="{0174D465-8F4B-4E94-8402-56ABACF34FC8}" type="pres">
      <dgm:prSet presAssocID="{3E4A1DE4-AF8D-42B7-A5B2-DA8605F4E227}" presName="hierRoot2" presStyleCnt="0">
        <dgm:presLayoutVars>
          <dgm:hierBranch val="init"/>
        </dgm:presLayoutVars>
      </dgm:prSet>
      <dgm:spPr/>
    </dgm:pt>
    <dgm:pt modelId="{87613475-77B9-4214-B5FA-674B048206EC}" type="pres">
      <dgm:prSet presAssocID="{3E4A1DE4-AF8D-42B7-A5B2-DA8605F4E227}" presName="rootComposite" presStyleCnt="0"/>
      <dgm:spPr/>
    </dgm:pt>
    <dgm:pt modelId="{BFE27EBD-95F0-468D-AC4C-602ED6E284C0}" type="pres">
      <dgm:prSet presAssocID="{3E4A1DE4-AF8D-42B7-A5B2-DA8605F4E227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23064-C921-4EC6-AACC-ECD11FB639C8}" type="pres">
      <dgm:prSet presAssocID="{3E4A1DE4-AF8D-42B7-A5B2-DA8605F4E227}" presName="rootConnector" presStyleLbl="node4" presStyleIdx="5" presStyleCnt="8"/>
      <dgm:spPr/>
      <dgm:t>
        <a:bodyPr/>
        <a:lstStyle/>
        <a:p>
          <a:endParaRPr lang="en-US"/>
        </a:p>
      </dgm:t>
    </dgm:pt>
    <dgm:pt modelId="{489643BA-AB01-4303-AC85-781D0EE5210C}" type="pres">
      <dgm:prSet presAssocID="{3E4A1DE4-AF8D-42B7-A5B2-DA8605F4E227}" presName="hierChild4" presStyleCnt="0"/>
      <dgm:spPr/>
    </dgm:pt>
    <dgm:pt modelId="{FC372A53-0160-4B44-9ED2-5A4827606596}" type="pres">
      <dgm:prSet presAssocID="{3E4A1DE4-AF8D-42B7-A5B2-DA8605F4E227}" presName="hierChild5" presStyleCnt="0"/>
      <dgm:spPr/>
    </dgm:pt>
    <dgm:pt modelId="{36416C0A-EE22-4ECD-A0C6-3703ED725123}" type="pres">
      <dgm:prSet presAssocID="{E89392CB-94CC-42BB-8247-ACDD89F0819E}" presName="hierChild5" presStyleCnt="0"/>
      <dgm:spPr/>
    </dgm:pt>
    <dgm:pt modelId="{97C44AF3-5568-4C08-B5A5-281CAA0E5E59}" type="pres">
      <dgm:prSet presAssocID="{902BACFB-A501-4AA5-A9CB-A188C6E88635}" presName="hierChild5" presStyleCnt="0"/>
      <dgm:spPr/>
    </dgm:pt>
    <dgm:pt modelId="{BC363A95-87AB-40A9-8A0F-08AEC819CA54}" type="pres">
      <dgm:prSet presAssocID="{E2405F19-CC64-43D1-BC88-411C81AFD140}" presName="Name37" presStyleLbl="parChTrans1D3" presStyleIdx="2" presStyleCnt="3"/>
      <dgm:spPr/>
      <dgm:t>
        <a:bodyPr/>
        <a:lstStyle/>
        <a:p>
          <a:endParaRPr lang="en-US"/>
        </a:p>
      </dgm:t>
    </dgm:pt>
    <dgm:pt modelId="{D77EBDCD-39A7-4961-A10B-2D560857F9EB}" type="pres">
      <dgm:prSet presAssocID="{4DA83F26-0957-4E7E-BE43-5EC46D0634EC}" presName="hierRoot2" presStyleCnt="0">
        <dgm:presLayoutVars>
          <dgm:hierBranch val="init"/>
        </dgm:presLayoutVars>
      </dgm:prSet>
      <dgm:spPr/>
    </dgm:pt>
    <dgm:pt modelId="{87A8EF5D-52CC-4B82-B53F-2DECEEF7071C}" type="pres">
      <dgm:prSet presAssocID="{4DA83F26-0957-4E7E-BE43-5EC46D0634EC}" presName="rootComposite" presStyleCnt="0"/>
      <dgm:spPr/>
    </dgm:pt>
    <dgm:pt modelId="{ADFB674E-4309-4435-A954-836655897277}" type="pres">
      <dgm:prSet presAssocID="{4DA83F26-0957-4E7E-BE43-5EC46D0634E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DA7E5-6331-424F-9F3F-2B2F6A37F44E}" type="pres">
      <dgm:prSet presAssocID="{4DA83F26-0957-4E7E-BE43-5EC46D0634EC}" presName="rootConnector" presStyleLbl="node3" presStyleIdx="2" presStyleCnt="3"/>
      <dgm:spPr/>
      <dgm:t>
        <a:bodyPr/>
        <a:lstStyle/>
        <a:p>
          <a:endParaRPr lang="en-US"/>
        </a:p>
      </dgm:t>
    </dgm:pt>
    <dgm:pt modelId="{4CBD1EA7-80D0-4B31-81BB-DBB9B662B8EC}" type="pres">
      <dgm:prSet presAssocID="{4DA83F26-0957-4E7E-BE43-5EC46D0634EC}" presName="hierChild4" presStyleCnt="0"/>
      <dgm:spPr/>
    </dgm:pt>
    <dgm:pt modelId="{C6A3624F-5997-481F-B7CB-D31D90B74385}" type="pres">
      <dgm:prSet presAssocID="{7E526A79-1E2A-4BD9-8139-991378F01AC1}" presName="Name37" presStyleLbl="parChTrans1D4" presStyleIdx="6" presStyleCnt="8"/>
      <dgm:spPr/>
      <dgm:t>
        <a:bodyPr/>
        <a:lstStyle/>
        <a:p>
          <a:endParaRPr lang="en-US"/>
        </a:p>
      </dgm:t>
    </dgm:pt>
    <dgm:pt modelId="{4462723C-F7E9-46B5-BBEA-ABC48254267C}" type="pres">
      <dgm:prSet presAssocID="{F0E448CB-E584-425E-88C8-BB763FF5357F}" presName="hierRoot2" presStyleCnt="0">
        <dgm:presLayoutVars>
          <dgm:hierBranch val="init"/>
        </dgm:presLayoutVars>
      </dgm:prSet>
      <dgm:spPr/>
    </dgm:pt>
    <dgm:pt modelId="{838CEF7F-0EC9-41A4-BAFA-57E6D0C240B9}" type="pres">
      <dgm:prSet presAssocID="{F0E448CB-E584-425E-88C8-BB763FF5357F}" presName="rootComposite" presStyleCnt="0"/>
      <dgm:spPr/>
    </dgm:pt>
    <dgm:pt modelId="{3BCD9FDC-77A5-4C60-8AA4-ED082636F5E1}" type="pres">
      <dgm:prSet presAssocID="{F0E448CB-E584-425E-88C8-BB763FF5357F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38376-4321-42D6-A1E6-7F5101DC4680}" type="pres">
      <dgm:prSet presAssocID="{F0E448CB-E584-425E-88C8-BB763FF5357F}" presName="rootConnector" presStyleLbl="node4" presStyleIdx="6" presStyleCnt="8"/>
      <dgm:spPr/>
      <dgm:t>
        <a:bodyPr/>
        <a:lstStyle/>
        <a:p>
          <a:endParaRPr lang="en-US"/>
        </a:p>
      </dgm:t>
    </dgm:pt>
    <dgm:pt modelId="{DF4E97F6-54EB-4FD4-87BA-7B61DDBA9203}" type="pres">
      <dgm:prSet presAssocID="{F0E448CB-E584-425E-88C8-BB763FF5357F}" presName="hierChild4" presStyleCnt="0"/>
      <dgm:spPr/>
    </dgm:pt>
    <dgm:pt modelId="{446CFAAD-DF51-4E28-80FD-60244554353E}" type="pres">
      <dgm:prSet presAssocID="{F0E448CB-E584-425E-88C8-BB763FF5357F}" presName="hierChild5" presStyleCnt="0"/>
      <dgm:spPr/>
    </dgm:pt>
    <dgm:pt modelId="{1FA050C7-5A2C-4D2F-A4E1-FF32B49D62A9}" type="pres">
      <dgm:prSet presAssocID="{894B0281-2BCD-42E4-B2EE-1E68817D8D14}" presName="Name37" presStyleLbl="parChTrans1D4" presStyleIdx="7" presStyleCnt="8"/>
      <dgm:spPr/>
      <dgm:t>
        <a:bodyPr/>
        <a:lstStyle/>
        <a:p>
          <a:endParaRPr lang="en-US"/>
        </a:p>
      </dgm:t>
    </dgm:pt>
    <dgm:pt modelId="{38448CED-EA40-41C0-A2F3-65AEAC414315}" type="pres">
      <dgm:prSet presAssocID="{3B389749-3A84-4AD7-9C94-A488CB784F23}" presName="hierRoot2" presStyleCnt="0">
        <dgm:presLayoutVars>
          <dgm:hierBranch val="init"/>
        </dgm:presLayoutVars>
      </dgm:prSet>
      <dgm:spPr/>
    </dgm:pt>
    <dgm:pt modelId="{0C1F7E1E-5F99-4A8F-9036-0424C6C924E7}" type="pres">
      <dgm:prSet presAssocID="{3B389749-3A84-4AD7-9C94-A488CB784F23}" presName="rootComposite" presStyleCnt="0"/>
      <dgm:spPr/>
    </dgm:pt>
    <dgm:pt modelId="{2C14D417-0E59-450A-83BC-BE801ABC73B0}" type="pres">
      <dgm:prSet presAssocID="{3B389749-3A84-4AD7-9C94-A488CB784F23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1D2EB-5075-4CEB-80B4-3F8110B0480B}" type="pres">
      <dgm:prSet presAssocID="{3B389749-3A84-4AD7-9C94-A488CB784F23}" presName="rootConnector" presStyleLbl="node4" presStyleIdx="7" presStyleCnt="8"/>
      <dgm:spPr/>
      <dgm:t>
        <a:bodyPr/>
        <a:lstStyle/>
        <a:p>
          <a:endParaRPr lang="en-US"/>
        </a:p>
      </dgm:t>
    </dgm:pt>
    <dgm:pt modelId="{F6AB357D-7E4D-429B-AD0B-7697BDA42E52}" type="pres">
      <dgm:prSet presAssocID="{3B389749-3A84-4AD7-9C94-A488CB784F23}" presName="hierChild4" presStyleCnt="0"/>
      <dgm:spPr/>
    </dgm:pt>
    <dgm:pt modelId="{5E5CEAC5-006C-4D81-A8C2-B429455A89F7}" type="pres">
      <dgm:prSet presAssocID="{3B389749-3A84-4AD7-9C94-A488CB784F23}" presName="hierChild5" presStyleCnt="0"/>
      <dgm:spPr/>
    </dgm:pt>
    <dgm:pt modelId="{C858049E-C1A7-4A4C-A82B-49F642B8C1B6}" type="pres">
      <dgm:prSet presAssocID="{4DA83F26-0957-4E7E-BE43-5EC46D0634EC}" presName="hierChild5" presStyleCnt="0"/>
      <dgm:spPr/>
    </dgm:pt>
    <dgm:pt modelId="{00145B88-0B5F-4444-93C3-B1510E19AFA3}" type="pres">
      <dgm:prSet presAssocID="{8FA13197-328A-4E12-B446-F48C8AEC0922}" presName="hierChild5" presStyleCnt="0"/>
      <dgm:spPr/>
    </dgm:pt>
    <dgm:pt modelId="{134304C3-7095-45FD-B09F-2578ECC412B7}" type="pres">
      <dgm:prSet presAssocID="{BCF7D98B-15F6-4F23-8E1A-FE43F4B9982C}" presName="hierChild3" presStyleCnt="0"/>
      <dgm:spPr/>
    </dgm:pt>
  </dgm:ptLst>
  <dgm:cxnLst>
    <dgm:cxn modelId="{10BBF7B6-E7F4-4B69-AD89-5E1A18A55488}" type="presOf" srcId="{BCF7D98B-15F6-4F23-8E1A-FE43F4B9982C}" destId="{73DE203A-4781-453F-AC1F-982A06397984}" srcOrd="1" destOrd="0" presId="urn:microsoft.com/office/officeart/2005/8/layout/orgChart1"/>
    <dgm:cxn modelId="{A3711453-8D2B-4200-9D77-A5AD056BD873}" type="presOf" srcId="{2DADD4FB-1717-43C7-BE35-49D655938732}" destId="{A5B5459A-9C65-4572-BB3E-7A7B27B797C6}" srcOrd="0" destOrd="0" presId="urn:microsoft.com/office/officeart/2005/8/layout/orgChart1"/>
    <dgm:cxn modelId="{621A950D-B7E3-421E-ABED-C28A0F7FBC3B}" srcId="{E89392CB-94CC-42BB-8247-ACDD89F0819E}" destId="{3E4A1DE4-AF8D-42B7-A5B2-DA8605F4E227}" srcOrd="1" destOrd="0" parTransId="{6FCAE4ED-6321-4634-BE45-93528934F9E4}" sibTransId="{11454C82-35A5-4602-B62C-4DFE449268D3}"/>
    <dgm:cxn modelId="{DE2921EF-611D-4730-B011-C873683D947E}" type="presOf" srcId="{E89392CB-94CC-42BB-8247-ACDD89F0819E}" destId="{AE3ADFB9-37CC-4F94-8DCA-911572454AD4}" srcOrd="0" destOrd="0" presId="urn:microsoft.com/office/officeart/2005/8/layout/orgChart1"/>
    <dgm:cxn modelId="{24A53175-F699-4964-9B85-E523362802F1}" type="presOf" srcId="{33A50E84-4E28-4D5C-855A-21F8C3FD3240}" destId="{B3E654DA-17C3-4D5E-919D-7E798EA88264}" srcOrd="1" destOrd="0" presId="urn:microsoft.com/office/officeart/2005/8/layout/orgChart1"/>
    <dgm:cxn modelId="{87B0098D-0C5B-4CCE-B533-3FAAF9D8728F}" type="presOf" srcId="{FCFB23D1-F4DC-416F-95F4-651296DA2EF7}" destId="{602EBCE3-C25D-4D94-8473-75DD3C9348CB}" srcOrd="0" destOrd="0" presId="urn:microsoft.com/office/officeart/2005/8/layout/orgChart1"/>
    <dgm:cxn modelId="{FD9519FC-B503-4015-B809-B135DDD235F7}" srcId="{4DA83F26-0957-4E7E-BE43-5EC46D0634EC}" destId="{3B389749-3A84-4AD7-9C94-A488CB784F23}" srcOrd="1" destOrd="0" parTransId="{894B0281-2BCD-42E4-B2EE-1E68817D8D14}" sibTransId="{BAC4585C-8FCE-44A1-B31E-458B65737B61}"/>
    <dgm:cxn modelId="{A7D0529D-7A44-422E-A7A9-5D327A1534A1}" type="presOf" srcId="{6FCAE4ED-6321-4634-BE45-93528934F9E4}" destId="{09EB84EA-DEC9-4878-AB9D-D4D3097CFAE8}" srcOrd="0" destOrd="0" presId="urn:microsoft.com/office/officeart/2005/8/layout/orgChart1"/>
    <dgm:cxn modelId="{FFC2F57C-EF90-4A80-AB23-02047CC29136}" type="presOf" srcId="{894B0281-2BCD-42E4-B2EE-1E68817D8D14}" destId="{1FA050C7-5A2C-4D2F-A4E1-FF32B49D62A9}" srcOrd="0" destOrd="0" presId="urn:microsoft.com/office/officeart/2005/8/layout/orgChart1"/>
    <dgm:cxn modelId="{BAB8E8BC-B9C1-46BD-895A-8698F67B740C}" srcId="{B7FF29A5-3FC5-437D-B5F5-E31CF7380E9E}" destId="{2FD0CD96-4531-4540-AEEC-FDD31C3078CF}" srcOrd="1" destOrd="0" parTransId="{945C910F-2EE1-4C4D-B752-FD8B63248192}" sibTransId="{8CAAFD0D-B78B-4320-A579-4FF56A8AAF62}"/>
    <dgm:cxn modelId="{D63C49A6-BFF2-4493-B1F1-7503510AAF28}" type="presOf" srcId="{3381DD49-0DD3-4744-AF4F-76C6A75F95E2}" destId="{230B4143-76DA-47F1-AEE2-79C22777B8E0}" srcOrd="0" destOrd="0" presId="urn:microsoft.com/office/officeart/2005/8/layout/orgChart1"/>
    <dgm:cxn modelId="{34A542A3-9DE4-43B1-A030-D1D4048A398F}" srcId="{BCF7D98B-15F6-4F23-8E1A-FE43F4B9982C}" destId="{8FA13197-328A-4E12-B446-F48C8AEC0922}" srcOrd="1" destOrd="0" parTransId="{41928BBE-71D6-48C5-A771-3B73A26CF015}" sibTransId="{D7027C70-B0A2-41B9-B068-AC29F9E87194}"/>
    <dgm:cxn modelId="{7E012E46-E2DE-4575-8962-987FAC6CD421}" srcId="{8FA13197-328A-4E12-B446-F48C8AEC0922}" destId="{B7FF29A5-3FC5-437D-B5F5-E31CF7380E9E}" srcOrd="0" destOrd="0" parTransId="{2DADD4FB-1717-43C7-BE35-49D655938732}" sibTransId="{7971D526-E22B-4918-A3C3-DC9F5EF11E70}"/>
    <dgm:cxn modelId="{A45515E4-22C7-43DE-8F38-48D2320E412B}" srcId="{8FA13197-328A-4E12-B446-F48C8AEC0922}" destId="{4DA83F26-0957-4E7E-BE43-5EC46D0634EC}" srcOrd="2" destOrd="0" parTransId="{E2405F19-CC64-43D1-BC88-411C81AFD140}" sibTransId="{07937A67-316E-4223-8ED7-D023F58CC1B0}"/>
    <dgm:cxn modelId="{226DFC6C-84CC-4CAB-B483-BA8014E891CB}" type="presOf" srcId="{B49AB72F-864B-4403-9825-389C219E30E7}" destId="{4381F4FC-47CF-4733-8941-3B3A918975CB}" srcOrd="0" destOrd="0" presId="urn:microsoft.com/office/officeart/2005/8/layout/orgChart1"/>
    <dgm:cxn modelId="{2670ED66-1BAA-4214-91A2-5BCC0DD9D4C4}" srcId="{4DA83F26-0957-4E7E-BE43-5EC46D0634EC}" destId="{F0E448CB-E584-425E-88C8-BB763FF5357F}" srcOrd="0" destOrd="0" parTransId="{7E526A79-1E2A-4BD9-8139-991378F01AC1}" sibTransId="{32734535-8CCE-44CE-831A-3419D8CF0DB0}"/>
    <dgm:cxn modelId="{733FEB46-C3CC-488F-BD2D-B5E93AE5F919}" type="presOf" srcId="{8FA13197-328A-4E12-B446-F48C8AEC0922}" destId="{8DD2ADFD-D9DF-4DDE-AB72-ED9967E56B4A}" srcOrd="1" destOrd="0" presId="urn:microsoft.com/office/officeart/2005/8/layout/orgChart1"/>
    <dgm:cxn modelId="{4709B3E6-FEFB-4A5F-866E-DD254D38F9FE}" type="presOf" srcId="{3B389749-3A84-4AD7-9C94-A488CB784F23}" destId="{EF51D2EB-5075-4CEB-80B4-3F8110B0480B}" srcOrd="1" destOrd="0" presId="urn:microsoft.com/office/officeart/2005/8/layout/orgChart1"/>
    <dgm:cxn modelId="{70DBF3B7-2137-473E-AF1E-A7312A07AD7B}" srcId="{B7FF29A5-3FC5-437D-B5F5-E31CF7380E9E}" destId="{33A50E84-4E28-4D5C-855A-21F8C3FD3240}" srcOrd="0" destOrd="0" parTransId="{D6752EEA-6ED4-412E-A65B-3B88B6DD46C3}" sibTransId="{DE8BE8B0-39DD-4754-A6E4-3A4108E24F96}"/>
    <dgm:cxn modelId="{3163EB8D-1070-49F4-8383-E109B8DD9E28}" type="presOf" srcId="{CC592CB4-4930-422A-BEFD-FE85B42011E3}" destId="{B9134615-7AF5-449E-9FB9-D260B48D30DF}" srcOrd="0" destOrd="0" presId="urn:microsoft.com/office/officeart/2005/8/layout/orgChart1"/>
    <dgm:cxn modelId="{3E9417A8-BB89-401C-BC81-46C6849AD9EE}" srcId="{902BACFB-A501-4AA5-A9CB-A188C6E88635}" destId="{E89392CB-94CC-42BB-8247-ACDD89F0819E}" srcOrd="1" destOrd="0" parTransId="{B49AB72F-864B-4403-9825-389C219E30E7}" sibTransId="{73863519-7CF3-48E6-B3E6-B8525E598D6F}"/>
    <dgm:cxn modelId="{E6C9E3FD-0AB3-4389-89CC-9B7A7193234B}" type="presOf" srcId="{902BACFB-A501-4AA5-A9CB-A188C6E88635}" destId="{F7D3DEBD-820A-407D-9180-754A11326899}" srcOrd="0" destOrd="0" presId="urn:microsoft.com/office/officeart/2005/8/layout/orgChart1"/>
    <dgm:cxn modelId="{B98DBE6D-D26F-46BF-991B-53C8D2FFE3B9}" type="presOf" srcId="{EDE37403-854F-4DFF-9D2F-F47F5FA0C704}" destId="{9BF8A091-BFFA-4A6F-AE1B-B7F2FD8DA887}" srcOrd="1" destOrd="0" presId="urn:microsoft.com/office/officeart/2005/8/layout/orgChart1"/>
    <dgm:cxn modelId="{48818688-B429-4D05-8541-7E9F2321777E}" type="presOf" srcId="{E89392CB-94CC-42BB-8247-ACDD89F0819E}" destId="{42A85A64-408E-4C3B-B0DE-DCFB0B1EB8DA}" srcOrd="1" destOrd="0" presId="urn:microsoft.com/office/officeart/2005/8/layout/orgChart1"/>
    <dgm:cxn modelId="{0BC32BF1-AB38-48EA-84F8-EAD1841E958A}" type="presOf" srcId="{3B389749-3A84-4AD7-9C94-A488CB784F23}" destId="{2C14D417-0E59-450A-83BC-BE801ABC73B0}" srcOrd="0" destOrd="0" presId="urn:microsoft.com/office/officeart/2005/8/layout/orgChart1"/>
    <dgm:cxn modelId="{64A17BA0-9238-455C-98E1-1352427DB818}" type="presOf" srcId="{3E4A1DE4-AF8D-42B7-A5B2-DA8605F4E227}" destId="{BFE27EBD-95F0-468D-AC4C-602ED6E284C0}" srcOrd="0" destOrd="0" presId="urn:microsoft.com/office/officeart/2005/8/layout/orgChart1"/>
    <dgm:cxn modelId="{2B68705A-8EB7-4516-BB8A-C298089D185E}" type="presOf" srcId="{8FA13197-328A-4E12-B446-F48C8AEC0922}" destId="{67792D87-775F-44D2-9EE8-D21AFA2ECA74}" srcOrd="0" destOrd="0" presId="urn:microsoft.com/office/officeart/2005/8/layout/orgChart1"/>
    <dgm:cxn modelId="{FDC8FB04-902F-4E86-878D-A35C634507CD}" type="presOf" srcId="{D6752EEA-6ED4-412E-A65B-3B88B6DD46C3}" destId="{7D84F50C-F06B-411C-9A1C-FB4C9E1CAB56}" srcOrd="0" destOrd="0" presId="urn:microsoft.com/office/officeart/2005/8/layout/orgChart1"/>
    <dgm:cxn modelId="{DB43F825-B3FB-45D5-A346-75CC324CD570}" srcId="{1365EF71-DF0D-447C-930D-344516B17FC0}" destId="{BCF7D98B-15F6-4F23-8E1A-FE43F4B9982C}" srcOrd="0" destOrd="0" parTransId="{F090B87A-2525-4E7D-9CA0-36766E8FA60C}" sibTransId="{2DE347A5-DEA6-43BD-B942-2CEF44BA735E}"/>
    <dgm:cxn modelId="{F6F086F5-D1EC-4026-B805-8B2C839C9587}" type="presOf" srcId="{6FA77D39-4FB5-4097-9A10-9555074B447F}" destId="{BB3311BB-2ED6-4929-AC78-D29ED1E3EAA0}" srcOrd="0" destOrd="0" presId="urn:microsoft.com/office/officeart/2005/8/layout/orgChart1"/>
    <dgm:cxn modelId="{46D9DABA-A97C-4417-8B1C-1180416163AA}" srcId="{BCF7D98B-15F6-4F23-8E1A-FE43F4B9982C}" destId="{309B1961-ADE6-4C76-9D75-17AC05573974}" srcOrd="0" destOrd="0" parTransId="{CC592CB4-4930-422A-BEFD-FE85B42011E3}" sibTransId="{D89A1E35-8B60-4DB7-A525-43EE574D4FA0}"/>
    <dgm:cxn modelId="{93789BF9-B361-4F56-AB7E-E032992FDA99}" type="presOf" srcId="{FCFB23D1-F4DC-416F-95F4-651296DA2EF7}" destId="{0E9EEBF4-349A-4E13-AB4E-F6CEE38CF47A}" srcOrd="1" destOrd="0" presId="urn:microsoft.com/office/officeart/2005/8/layout/orgChart1"/>
    <dgm:cxn modelId="{2B3359A0-15D6-4EB4-AF7E-DB524942E652}" type="presOf" srcId="{1365EF71-DF0D-447C-930D-344516B17FC0}" destId="{05245D77-C494-4A7C-AA86-274116C4BD1C}" srcOrd="0" destOrd="0" presId="urn:microsoft.com/office/officeart/2005/8/layout/orgChart1"/>
    <dgm:cxn modelId="{D762E61B-7266-4040-8A3F-E16CF5E08643}" type="presOf" srcId="{945C910F-2EE1-4C4D-B752-FD8B63248192}" destId="{4C1DAB85-C1D7-4A00-9D52-E99D37CCE4C5}" srcOrd="0" destOrd="0" presId="urn:microsoft.com/office/officeart/2005/8/layout/orgChart1"/>
    <dgm:cxn modelId="{A3516FA6-EA68-4C2C-8DA0-0CE0F66151C9}" type="presOf" srcId="{4DA83F26-0957-4E7E-BE43-5EC46D0634EC}" destId="{746DA7E5-6331-424F-9F3F-2B2F6A37F44E}" srcOrd="1" destOrd="0" presId="urn:microsoft.com/office/officeart/2005/8/layout/orgChart1"/>
    <dgm:cxn modelId="{73C86C5B-612E-44A3-B86C-17261389F787}" type="presOf" srcId="{B7FF29A5-3FC5-437D-B5F5-E31CF7380E9E}" destId="{AA7FF181-3365-4611-B251-8E1F19459949}" srcOrd="0" destOrd="0" presId="urn:microsoft.com/office/officeart/2005/8/layout/orgChart1"/>
    <dgm:cxn modelId="{30530ECC-F05B-4AB8-A8CF-7AD0C7CE0654}" type="presOf" srcId="{309B1961-ADE6-4C76-9D75-17AC05573974}" destId="{A30EF4CB-09AE-4A02-8B63-50B1CFAB8BE3}" srcOrd="1" destOrd="0" presId="urn:microsoft.com/office/officeart/2005/8/layout/orgChart1"/>
    <dgm:cxn modelId="{8EEF0EB4-298E-4074-8119-5D8395365688}" type="presOf" srcId="{2FD0CD96-4531-4540-AEEC-FDD31C3078CF}" destId="{0C7AC38A-17E3-4720-B3EE-81F862CD64E9}" srcOrd="1" destOrd="0" presId="urn:microsoft.com/office/officeart/2005/8/layout/orgChart1"/>
    <dgm:cxn modelId="{588C7ED0-0F07-4F64-A55B-C8A89E6006BF}" type="presOf" srcId="{33A50E84-4E28-4D5C-855A-21F8C3FD3240}" destId="{E8CB78FB-7943-4F4A-AA7E-AF9B51B158E2}" srcOrd="0" destOrd="0" presId="urn:microsoft.com/office/officeart/2005/8/layout/orgChart1"/>
    <dgm:cxn modelId="{9A0320B4-0A92-4892-B6F2-5FC995D1BC3C}" srcId="{E89392CB-94CC-42BB-8247-ACDD89F0819E}" destId="{EDE37403-854F-4DFF-9D2F-F47F5FA0C704}" srcOrd="0" destOrd="0" parTransId="{3381DD49-0DD3-4744-AF4F-76C6A75F95E2}" sibTransId="{1AE9A443-822A-42F4-AFF5-3E9EA4177837}"/>
    <dgm:cxn modelId="{7382B1F8-809A-4BD9-90F2-5E12479EB00B}" srcId="{902BACFB-A501-4AA5-A9CB-A188C6E88635}" destId="{FCFB23D1-F4DC-416F-95F4-651296DA2EF7}" srcOrd="0" destOrd="0" parTransId="{6FA77D39-4FB5-4097-9A10-9555074B447F}" sibTransId="{BC30F300-00F9-40B7-9BAB-B776D4B2C7A8}"/>
    <dgm:cxn modelId="{4CD7C970-967B-47CB-AE3A-53C3B45A686A}" type="presOf" srcId="{F0E448CB-E584-425E-88C8-BB763FF5357F}" destId="{3BCD9FDC-77A5-4C60-8AA4-ED082636F5E1}" srcOrd="0" destOrd="0" presId="urn:microsoft.com/office/officeart/2005/8/layout/orgChart1"/>
    <dgm:cxn modelId="{6E1CEFCB-5435-4914-8ADB-304A5B498C28}" type="presOf" srcId="{7E526A79-1E2A-4BD9-8139-991378F01AC1}" destId="{C6A3624F-5997-481F-B7CB-D31D90B74385}" srcOrd="0" destOrd="0" presId="urn:microsoft.com/office/officeart/2005/8/layout/orgChart1"/>
    <dgm:cxn modelId="{E21781CD-4FC6-420E-9F53-DF8BB246BDBE}" type="presOf" srcId="{BCF7D98B-15F6-4F23-8E1A-FE43F4B9982C}" destId="{FA48BA09-80F9-43BB-A2D7-FE6D7BBDB9A5}" srcOrd="0" destOrd="0" presId="urn:microsoft.com/office/officeart/2005/8/layout/orgChart1"/>
    <dgm:cxn modelId="{69854F84-1DCF-4B1E-94DC-CA6CD815C5E7}" type="presOf" srcId="{2FD0CD96-4531-4540-AEEC-FDD31C3078CF}" destId="{1EA7DA8A-222F-4AA6-888D-76D6F1974CE1}" srcOrd="0" destOrd="0" presId="urn:microsoft.com/office/officeart/2005/8/layout/orgChart1"/>
    <dgm:cxn modelId="{48ADD8EC-CC07-4166-B7CD-5841BF790AC9}" type="presOf" srcId="{4DA83F26-0957-4E7E-BE43-5EC46D0634EC}" destId="{ADFB674E-4309-4435-A954-836655897277}" srcOrd="0" destOrd="0" presId="urn:microsoft.com/office/officeart/2005/8/layout/orgChart1"/>
    <dgm:cxn modelId="{8786350D-74F0-4300-90A9-AD3E53D63CB9}" type="presOf" srcId="{F0E448CB-E584-425E-88C8-BB763FF5357F}" destId="{44538376-4321-42D6-A1E6-7F5101DC4680}" srcOrd="1" destOrd="0" presId="urn:microsoft.com/office/officeart/2005/8/layout/orgChart1"/>
    <dgm:cxn modelId="{1AA978C0-8749-4D27-84C6-60F5A0D465C5}" type="presOf" srcId="{3E4A1DE4-AF8D-42B7-A5B2-DA8605F4E227}" destId="{D4623064-C921-4EC6-AACC-ECD11FB639C8}" srcOrd="1" destOrd="0" presId="urn:microsoft.com/office/officeart/2005/8/layout/orgChart1"/>
    <dgm:cxn modelId="{73F2E9F1-4A90-4985-95C8-5F5AC0DFEFC5}" type="presOf" srcId="{EDE37403-854F-4DFF-9D2F-F47F5FA0C704}" destId="{96917E34-5F04-4B7E-B533-5DE79BA27D7E}" srcOrd="0" destOrd="0" presId="urn:microsoft.com/office/officeart/2005/8/layout/orgChart1"/>
    <dgm:cxn modelId="{B1C92AFB-C340-4FAC-A1A7-D513B62CBCF6}" type="presOf" srcId="{309B1961-ADE6-4C76-9D75-17AC05573974}" destId="{22AB6540-1C73-4504-94DE-EFA3306D4239}" srcOrd="0" destOrd="0" presId="urn:microsoft.com/office/officeart/2005/8/layout/orgChart1"/>
    <dgm:cxn modelId="{A490E235-5F1B-4388-9B18-7726070588B8}" type="presOf" srcId="{41928BBE-71D6-48C5-A771-3B73A26CF015}" destId="{8813F9F5-3917-41AC-8750-B81C1E1ED4F0}" srcOrd="0" destOrd="0" presId="urn:microsoft.com/office/officeart/2005/8/layout/orgChart1"/>
    <dgm:cxn modelId="{C2C2D3A2-A842-4C9E-9668-1E315B107DF0}" type="presOf" srcId="{E2405F19-CC64-43D1-BC88-411C81AFD140}" destId="{BC363A95-87AB-40A9-8A0F-08AEC819CA54}" srcOrd="0" destOrd="0" presId="urn:microsoft.com/office/officeart/2005/8/layout/orgChart1"/>
    <dgm:cxn modelId="{5DB2E4A7-63DC-4774-A755-A9B442D03F1C}" type="presOf" srcId="{B7FF29A5-3FC5-437D-B5F5-E31CF7380E9E}" destId="{CCFAB6D8-48C5-4A17-9167-7743B060B561}" srcOrd="1" destOrd="0" presId="urn:microsoft.com/office/officeart/2005/8/layout/orgChart1"/>
    <dgm:cxn modelId="{E66138C4-B290-4836-8DFA-AE9B7B2501D2}" srcId="{8FA13197-328A-4E12-B446-F48C8AEC0922}" destId="{902BACFB-A501-4AA5-A9CB-A188C6E88635}" srcOrd="1" destOrd="0" parTransId="{28518B9B-98AD-41B7-9B60-1C7703AAB84E}" sibTransId="{D9D6212C-4E4A-492D-A6D2-FB6939B191B8}"/>
    <dgm:cxn modelId="{051A6384-B61B-484C-AF01-818E9FC6889A}" type="presOf" srcId="{28518B9B-98AD-41B7-9B60-1C7703AAB84E}" destId="{F0EF907D-5253-46E6-9859-A8DC21BBB4ED}" srcOrd="0" destOrd="0" presId="urn:microsoft.com/office/officeart/2005/8/layout/orgChart1"/>
    <dgm:cxn modelId="{D62BC0D8-1790-4B01-BA0D-FD5951048EA9}" type="presOf" srcId="{902BACFB-A501-4AA5-A9CB-A188C6E88635}" destId="{DE229DD7-8FCB-4065-84A2-1BC0B9078214}" srcOrd="1" destOrd="0" presId="urn:microsoft.com/office/officeart/2005/8/layout/orgChart1"/>
    <dgm:cxn modelId="{3F732B14-79C4-4CBB-B14D-95AC3E6FFDCE}" type="presParOf" srcId="{05245D77-C494-4A7C-AA86-274116C4BD1C}" destId="{30967EA8-6C0E-4936-B521-55D58CB8399E}" srcOrd="0" destOrd="0" presId="urn:microsoft.com/office/officeart/2005/8/layout/orgChart1"/>
    <dgm:cxn modelId="{755DC29B-FCAD-41BF-B075-46EF5157BF41}" type="presParOf" srcId="{30967EA8-6C0E-4936-B521-55D58CB8399E}" destId="{9A8FC30B-A7F6-4953-BEE5-9D33FE378FBE}" srcOrd="0" destOrd="0" presId="urn:microsoft.com/office/officeart/2005/8/layout/orgChart1"/>
    <dgm:cxn modelId="{D13F0DAE-A166-4935-A9CE-D9918084C9BD}" type="presParOf" srcId="{9A8FC30B-A7F6-4953-BEE5-9D33FE378FBE}" destId="{FA48BA09-80F9-43BB-A2D7-FE6D7BBDB9A5}" srcOrd="0" destOrd="0" presId="urn:microsoft.com/office/officeart/2005/8/layout/orgChart1"/>
    <dgm:cxn modelId="{006E1C78-9E52-479E-93EC-B59DC94C4FA6}" type="presParOf" srcId="{9A8FC30B-A7F6-4953-BEE5-9D33FE378FBE}" destId="{73DE203A-4781-453F-AC1F-982A06397984}" srcOrd="1" destOrd="0" presId="urn:microsoft.com/office/officeart/2005/8/layout/orgChart1"/>
    <dgm:cxn modelId="{FBC9A116-62DB-4EB5-B180-B223BD2E0B74}" type="presParOf" srcId="{30967EA8-6C0E-4936-B521-55D58CB8399E}" destId="{723EF3E0-FAC4-401D-839A-6BC740210E41}" srcOrd="1" destOrd="0" presId="urn:microsoft.com/office/officeart/2005/8/layout/orgChart1"/>
    <dgm:cxn modelId="{66703BF9-5C35-4462-90AA-CE912072F2BC}" type="presParOf" srcId="{723EF3E0-FAC4-401D-839A-6BC740210E41}" destId="{B9134615-7AF5-449E-9FB9-D260B48D30DF}" srcOrd="0" destOrd="0" presId="urn:microsoft.com/office/officeart/2005/8/layout/orgChart1"/>
    <dgm:cxn modelId="{0D769F34-C9C7-4B3F-85BB-138BD724C5FC}" type="presParOf" srcId="{723EF3E0-FAC4-401D-839A-6BC740210E41}" destId="{DDE3F54B-916C-4835-89D5-F74B38DD8E26}" srcOrd="1" destOrd="0" presId="urn:microsoft.com/office/officeart/2005/8/layout/orgChart1"/>
    <dgm:cxn modelId="{09EFF344-657A-41B2-A9ED-8B5DEA10C111}" type="presParOf" srcId="{DDE3F54B-916C-4835-89D5-F74B38DD8E26}" destId="{FEB47220-0CB1-44A9-B57A-CD4C3F93ADCA}" srcOrd="0" destOrd="0" presId="urn:microsoft.com/office/officeart/2005/8/layout/orgChart1"/>
    <dgm:cxn modelId="{CC9CD4D9-E3E9-4ED8-921A-3E1F7E9C7475}" type="presParOf" srcId="{FEB47220-0CB1-44A9-B57A-CD4C3F93ADCA}" destId="{22AB6540-1C73-4504-94DE-EFA3306D4239}" srcOrd="0" destOrd="0" presId="urn:microsoft.com/office/officeart/2005/8/layout/orgChart1"/>
    <dgm:cxn modelId="{1EEC1753-A1B4-41A5-AFD2-6A6A1200D651}" type="presParOf" srcId="{FEB47220-0CB1-44A9-B57A-CD4C3F93ADCA}" destId="{A30EF4CB-09AE-4A02-8B63-50B1CFAB8BE3}" srcOrd="1" destOrd="0" presId="urn:microsoft.com/office/officeart/2005/8/layout/orgChart1"/>
    <dgm:cxn modelId="{D6A9A2F6-90BB-4539-8024-3271F9B7D1A2}" type="presParOf" srcId="{DDE3F54B-916C-4835-89D5-F74B38DD8E26}" destId="{78C96ADC-EB35-4189-BA01-A3038808D97E}" srcOrd="1" destOrd="0" presId="urn:microsoft.com/office/officeart/2005/8/layout/orgChart1"/>
    <dgm:cxn modelId="{BA8AD7CC-4868-47B8-B364-9CB53FAD1258}" type="presParOf" srcId="{DDE3F54B-916C-4835-89D5-F74B38DD8E26}" destId="{0DFCB1FE-AFD7-4844-B5B3-0BB0EC2F3FAA}" srcOrd="2" destOrd="0" presId="urn:microsoft.com/office/officeart/2005/8/layout/orgChart1"/>
    <dgm:cxn modelId="{B5C80830-AA6E-413A-BE0B-72850B192AC7}" type="presParOf" srcId="{723EF3E0-FAC4-401D-839A-6BC740210E41}" destId="{8813F9F5-3917-41AC-8750-B81C1E1ED4F0}" srcOrd="2" destOrd="0" presId="urn:microsoft.com/office/officeart/2005/8/layout/orgChart1"/>
    <dgm:cxn modelId="{EA0E3E1C-3D66-4965-88E1-E3ED6B4CD4BE}" type="presParOf" srcId="{723EF3E0-FAC4-401D-839A-6BC740210E41}" destId="{649BBEA8-CCED-4FD4-B366-4FD493F0F811}" srcOrd="3" destOrd="0" presId="urn:microsoft.com/office/officeart/2005/8/layout/orgChart1"/>
    <dgm:cxn modelId="{84E12674-C1BD-4A21-A471-1EE993E0DC6D}" type="presParOf" srcId="{649BBEA8-CCED-4FD4-B366-4FD493F0F811}" destId="{B46E56DB-646A-4747-8227-A488417E9F28}" srcOrd="0" destOrd="0" presId="urn:microsoft.com/office/officeart/2005/8/layout/orgChart1"/>
    <dgm:cxn modelId="{23E94A48-D270-4A33-8C50-B61A2B59BA15}" type="presParOf" srcId="{B46E56DB-646A-4747-8227-A488417E9F28}" destId="{67792D87-775F-44D2-9EE8-D21AFA2ECA74}" srcOrd="0" destOrd="0" presId="urn:microsoft.com/office/officeart/2005/8/layout/orgChart1"/>
    <dgm:cxn modelId="{1ED6C52C-471C-40BA-9EA2-30CFB5580C11}" type="presParOf" srcId="{B46E56DB-646A-4747-8227-A488417E9F28}" destId="{8DD2ADFD-D9DF-4DDE-AB72-ED9967E56B4A}" srcOrd="1" destOrd="0" presId="urn:microsoft.com/office/officeart/2005/8/layout/orgChart1"/>
    <dgm:cxn modelId="{1D9C2545-A3B5-47EE-B66E-66F19BE7F164}" type="presParOf" srcId="{649BBEA8-CCED-4FD4-B366-4FD493F0F811}" destId="{589A8CA2-A17A-4BAB-B686-06C0EF52C8BC}" srcOrd="1" destOrd="0" presId="urn:microsoft.com/office/officeart/2005/8/layout/orgChart1"/>
    <dgm:cxn modelId="{E82DB0DF-0D12-44B8-9A38-E8E49EAA30B7}" type="presParOf" srcId="{589A8CA2-A17A-4BAB-B686-06C0EF52C8BC}" destId="{A5B5459A-9C65-4572-BB3E-7A7B27B797C6}" srcOrd="0" destOrd="0" presId="urn:microsoft.com/office/officeart/2005/8/layout/orgChart1"/>
    <dgm:cxn modelId="{14126EEE-4CAE-484A-BA0C-02422FA82654}" type="presParOf" srcId="{589A8CA2-A17A-4BAB-B686-06C0EF52C8BC}" destId="{E112AC26-0E0B-4006-9DCC-0D139BA7FC9A}" srcOrd="1" destOrd="0" presId="urn:microsoft.com/office/officeart/2005/8/layout/orgChart1"/>
    <dgm:cxn modelId="{E5C8F50E-179D-46DC-8073-92044F3EC227}" type="presParOf" srcId="{E112AC26-0E0B-4006-9DCC-0D139BA7FC9A}" destId="{22DE9DFB-8138-4F8C-9E0B-1C2B30D8F3CB}" srcOrd="0" destOrd="0" presId="urn:microsoft.com/office/officeart/2005/8/layout/orgChart1"/>
    <dgm:cxn modelId="{7E371BE9-DB85-4348-8E5A-D0CEB74DD101}" type="presParOf" srcId="{22DE9DFB-8138-4F8C-9E0B-1C2B30D8F3CB}" destId="{AA7FF181-3365-4611-B251-8E1F19459949}" srcOrd="0" destOrd="0" presId="urn:microsoft.com/office/officeart/2005/8/layout/orgChart1"/>
    <dgm:cxn modelId="{4DB3ADF4-3929-40DF-87E5-63BE20F6A688}" type="presParOf" srcId="{22DE9DFB-8138-4F8C-9E0B-1C2B30D8F3CB}" destId="{CCFAB6D8-48C5-4A17-9167-7743B060B561}" srcOrd="1" destOrd="0" presId="urn:microsoft.com/office/officeart/2005/8/layout/orgChart1"/>
    <dgm:cxn modelId="{029D385A-8705-4216-97C4-30636BAD2B13}" type="presParOf" srcId="{E112AC26-0E0B-4006-9DCC-0D139BA7FC9A}" destId="{7B4F94BB-AFD2-427E-AEFF-5B635BD3B8D6}" srcOrd="1" destOrd="0" presId="urn:microsoft.com/office/officeart/2005/8/layout/orgChart1"/>
    <dgm:cxn modelId="{FE3D6592-5B9C-418B-9AE9-BD18AC72E235}" type="presParOf" srcId="{7B4F94BB-AFD2-427E-AEFF-5B635BD3B8D6}" destId="{7D84F50C-F06B-411C-9A1C-FB4C9E1CAB56}" srcOrd="0" destOrd="0" presId="urn:microsoft.com/office/officeart/2005/8/layout/orgChart1"/>
    <dgm:cxn modelId="{8BD69195-6395-46CA-A8F8-08349F9807BB}" type="presParOf" srcId="{7B4F94BB-AFD2-427E-AEFF-5B635BD3B8D6}" destId="{CEA49169-B642-41F4-8730-FBF5EF717AB2}" srcOrd="1" destOrd="0" presId="urn:microsoft.com/office/officeart/2005/8/layout/orgChart1"/>
    <dgm:cxn modelId="{5CD60E05-DC80-4E73-B0FA-D0E8A5D48D9A}" type="presParOf" srcId="{CEA49169-B642-41F4-8730-FBF5EF717AB2}" destId="{F6E4C987-0893-455C-BCF3-81084733E2F3}" srcOrd="0" destOrd="0" presId="urn:microsoft.com/office/officeart/2005/8/layout/orgChart1"/>
    <dgm:cxn modelId="{FD83EB10-8CE7-48A3-BFCF-BF3208E51341}" type="presParOf" srcId="{F6E4C987-0893-455C-BCF3-81084733E2F3}" destId="{E8CB78FB-7943-4F4A-AA7E-AF9B51B158E2}" srcOrd="0" destOrd="0" presId="urn:microsoft.com/office/officeart/2005/8/layout/orgChart1"/>
    <dgm:cxn modelId="{DB907D56-54CD-4356-BDDD-AC4974DD665A}" type="presParOf" srcId="{F6E4C987-0893-455C-BCF3-81084733E2F3}" destId="{B3E654DA-17C3-4D5E-919D-7E798EA88264}" srcOrd="1" destOrd="0" presId="urn:microsoft.com/office/officeart/2005/8/layout/orgChart1"/>
    <dgm:cxn modelId="{C9B08469-0C73-498E-BE57-55EB31608A24}" type="presParOf" srcId="{CEA49169-B642-41F4-8730-FBF5EF717AB2}" destId="{CB8EAA58-4C9A-430B-9A14-DEB4D12F0702}" srcOrd="1" destOrd="0" presId="urn:microsoft.com/office/officeart/2005/8/layout/orgChart1"/>
    <dgm:cxn modelId="{C01BD3B1-B2DC-4D0A-8D18-381B651CB142}" type="presParOf" srcId="{CEA49169-B642-41F4-8730-FBF5EF717AB2}" destId="{C0366476-986C-47C8-9AE2-4AFD6F324CDF}" srcOrd="2" destOrd="0" presId="urn:microsoft.com/office/officeart/2005/8/layout/orgChart1"/>
    <dgm:cxn modelId="{915D6EDD-7FC0-4003-81B7-C3F8E49963B4}" type="presParOf" srcId="{7B4F94BB-AFD2-427E-AEFF-5B635BD3B8D6}" destId="{4C1DAB85-C1D7-4A00-9D52-E99D37CCE4C5}" srcOrd="2" destOrd="0" presId="urn:microsoft.com/office/officeart/2005/8/layout/orgChart1"/>
    <dgm:cxn modelId="{8DBBBDDA-307F-4F67-A6E1-767D10B125C2}" type="presParOf" srcId="{7B4F94BB-AFD2-427E-AEFF-5B635BD3B8D6}" destId="{480E172E-ADDC-45A7-A096-F4D96366DFFD}" srcOrd="3" destOrd="0" presId="urn:microsoft.com/office/officeart/2005/8/layout/orgChart1"/>
    <dgm:cxn modelId="{2EBD6DB4-17D3-4E19-A6DD-F7E4DF4FF50A}" type="presParOf" srcId="{480E172E-ADDC-45A7-A096-F4D96366DFFD}" destId="{5A7FA0B7-2B98-4FFC-B2B7-B148B15EF0A7}" srcOrd="0" destOrd="0" presId="urn:microsoft.com/office/officeart/2005/8/layout/orgChart1"/>
    <dgm:cxn modelId="{E75C5E67-0C3F-4123-B94A-9173DB27F575}" type="presParOf" srcId="{5A7FA0B7-2B98-4FFC-B2B7-B148B15EF0A7}" destId="{1EA7DA8A-222F-4AA6-888D-76D6F1974CE1}" srcOrd="0" destOrd="0" presId="urn:microsoft.com/office/officeart/2005/8/layout/orgChart1"/>
    <dgm:cxn modelId="{F4104164-86C8-4BDB-A38E-7497D4706C11}" type="presParOf" srcId="{5A7FA0B7-2B98-4FFC-B2B7-B148B15EF0A7}" destId="{0C7AC38A-17E3-4720-B3EE-81F862CD64E9}" srcOrd="1" destOrd="0" presId="urn:microsoft.com/office/officeart/2005/8/layout/orgChart1"/>
    <dgm:cxn modelId="{7B0D0E1C-A089-4437-9763-63E39696BB67}" type="presParOf" srcId="{480E172E-ADDC-45A7-A096-F4D96366DFFD}" destId="{BF7B09E5-5D35-45D7-B7DA-4C0D010C5C22}" srcOrd="1" destOrd="0" presId="urn:microsoft.com/office/officeart/2005/8/layout/orgChart1"/>
    <dgm:cxn modelId="{8DADB7D6-2CBD-44BC-9BC5-015BECCE8D7A}" type="presParOf" srcId="{480E172E-ADDC-45A7-A096-F4D96366DFFD}" destId="{86996ABC-42FC-4864-927D-14AD0B46D18D}" srcOrd="2" destOrd="0" presId="urn:microsoft.com/office/officeart/2005/8/layout/orgChart1"/>
    <dgm:cxn modelId="{E9C29537-49E8-4A54-B1FC-434C33912ADB}" type="presParOf" srcId="{E112AC26-0E0B-4006-9DCC-0D139BA7FC9A}" destId="{FEF1CEF2-DBB5-47BA-B682-019B39491E66}" srcOrd="2" destOrd="0" presId="urn:microsoft.com/office/officeart/2005/8/layout/orgChart1"/>
    <dgm:cxn modelId="{107FAA48-6A89-4465-8275-C0BD0A256814}" type="presParOf" srcId="{589A8CA2-A17A-4BAB-B686-06C0EF52C8BC}" destId="{F0EF907D-5253-46E6-9859-A8DC21BBB4ED}" srcOrd="2" destOrd="0" presId="urn:microsoft.com/office/officeart/2005/8/layout/orgChart1"/>
    <dgm:cxn modelId="{D70D64F2-7487-4AF1-B5C8-479BA2251D0E}" type="presParOf" srcId="{589A8CA2-A17A-4BAB-B686-06C0EF52C8BC}" destId="{2D9C7E0F-F074-42A9-A1C6-BC750DE62355}" srcOrd="3" destOrd="0" presId="urn:microsoft.com/office/officeart/2005/8/layout/orgChart1"/>
    <dgm:cxn modelId="{B981E318-EED1-4D87-AB42-E257DAD3CE1D}" type="presParOf" srcId="{2D9C7E0F-F074-42A9-A1C6-BC750DE62355}" destId="{F9CA945C-9A85-4557-9737-C52FD7CF18EE}" srcOrd="0" destOrd="0" presId="urn:microsoft.com/office/officeart/2005/8/layout/orgChart1"/>
    <dgm:cxn modelId="{60E88E4A-6474-453E-9A10-889C52B3D2B9}" type="presParOf" srcId="{F9CA945C-9A85-4557-9737-C52FD7CF18EE}" destId="{F7D3DEBD-820A-407D-9180-754A11326899}" srcOrd="0" destOrd="0" presId="urn:microsoft.com/office/officeart/2005/8/layout/orgChart1"/>
    <dgm:cxn modelId="{82BF2CB9-77FC-44F1-ADAE-3568E04A1BA2}" type="presParOf" srcId="{F9CA945C-9A85-4557-9737-C52FD7CF18EE}" destId="{DE229DD7-8FCB-4065-84A2-1BC0B9078214}" srcOrd="1" destOrd="0" presId="urn:microsoft.com/office/officeart/2005/8/layout/orgChart1"/>
    <dgm:cxn modelId="{EC04E727-5A48-419E-9C40-D2D480F2B275}" type="presParOf" srcId="{2D9C7E0F-F074-42A9-A1C6-BC750DE62355}" destId="{EE9A12B3-144B-455D-853C-57C4FF774B4E}" srcOrd="1" destOrd="0" presId="urn:microsoft.com/office/officeart/2005/8/layout/orgChart1"/>
    <dgm:cxn modelId="{F3ED492E-3175-4A4E-804E-7A270DFBD4B9}" type="presParOf" srcId="{EE9A12B3-144B-455D-853C-57C4FF774B4E}" destId="{BB3311BB-2ED6-4929-AC78-D29ED1E3EAA0}" srcOrd="0" destOrd="0" presId="urn:microsoft.com/office/officeart/2005/8/layout/orgChart1"/>
    <dgm:cxn modelId="{206D3B3E-55E2-4853-B6CB-807A7DE66863}" type="presParOf" srcId="{EE9A12B3-144B-455D-853C-57C4FF774B4E}" destId="{96E455FB-FFD5-40DF-8207-506F1E5049AD}" srcOrd="1" destOrd="0" presId="urn:microsoft.com/office/officeart/2005/8/layout/orgChart1"/>
    <dgm:cxn modelId="{3F6329D3-2CCC-4079-A966-30E2E7AB1134}" type="presParOf" srcId="{96E455FB-FFD5-40DF-8207-506F1E5049AD}" destId="{1426CFF0-ADC2-435A-BD7A-0881B4CA32DC}" srcOrd="0" destOrd="0" presId="urn:microsoft.com/office/officeart/2005/8/layout/orgChart1"/>
    <dgm:cxn modelId="{5A35E8F5-AB89-4E50-B6B6-AF20219CBA5D}" type="presParOf" srcId="{1426CFF0-ADC2-435A-BD7A-0881B4CA32DC}" destId="{602EBCE3-C25D-4D94-8473-75DD3C9348CB}" srcOrd="0" destOrd="0" presId="urn:microsoft.com/office/officeart/2005/8/layout/orgChart1"/>
    <dgm:cxn modelId="{46E07436-BBF5-4B11-8CB2-A45C33743390}" type="presParOf" srcId="{1426CFF0-ADC2-435A-BD7A-0881B4CA32DC}" destId="{0E9EEBF4-349A-4E13-AB4E-F6CEE38CF47A}" srcOrd="1" destOrd="0" presId="urn:microsoft.com/office/officeart/2005/8/layout/orgChart1"/>
    <dgm:cxn modelId="{8C9678BC-46AB-4C30-ABEF-D010F05EBFCD}" type="presParOf" srcId="{96E455FB-FFD5-40DF-8207-506F1E5049AD}" destId="{952E5857-1965-47E6-910D-3FC5D7A7AB14}" srcOrd="1" destOrd="0" presId="urn:microsoft.com/office/officeart/2005/8/layout/orgChart1"/>
    <dgm:cxn modelId="{8B25E203-54D3-4069-B89C-D3138C9F0700}" type="presParOf" srcId="{96E455FB-FFD5-40DF-8207-506F1E5049AD}" destId="{B713FC1D-53F9-4314-BF21-0F13FF45CC59}" srcOrd="2" destOrd="0" presId="urn:microsoft.com/office/officeart/2005/8/layout/orgChart1"/>
    <dgm:cxn modelId="{F96128CB-C8E6-4A90-BC2E-F5047E2FECA3}" type="presParOf" srcId="{EE9A12B3-144B-455D-853C-57C4FF774B4E}" destId="{4381F4FC-47CF-4733-8941-3B3A918975CB}" srcOrd="2" destOrd="0" presId="urn:microsoft.com/office/officeart/2005/8/layout/orgChart1"/>
    <dgm:cxn modelId="{BB7BD78C-12E0-40DF-8BC5-2EE50DB0E8E3}" type="presParOf" srcId="{EE9A12B3-144B-455D-853C-57C4FF774B4E}" destId="{221B6E15-42FC-4B0F-B651-D57FCAA31798}" srcOrd="3" destOrd="0" presId="urn:microsoft.com/office/officeart/2005/8/layout/orgChart1"/>
    <dgm:cxn modelId="{A2BB5C68-831A-482E-9959-309A70267850}" type="presParOf" srcId="{221B6E15-42FC-4B0F-B651-D57FCAA31798}" destId="{323F1AE4-7248-49F8-AE42-7AB6D4E3D573}" srcOrd="0" destOrd="0" presId="urn:microsoft.com/office/officeart/2005/8/layout/orgChart1"/>
    <dgm:cxn modelId="{477B29B3-4930-497F-AB8E-A8B393C3918F}" type="presParOf" srcId="{323F1AE4-7248-49F8-AE42-7AB6D4E3D573}" destId="{AE3ADFB9-37CC-4F94-8DCA-911572454AD4}" srcOrd="0" destOrd="0" presId="urn:microsoft.com/office/officeart/2005/8/layout/orgChart1"/>
    <dgm:cxn modelId="{BD6363F1-95AE-4FCD-AAE6-A7C13BC96B0D}" type="presParOf" srcId="{323F1AE4-7248-49F8-AE42-7AB6D4E3D573}" destId="{42A85A64-408E-4C3B-B0DE-DCFB0B1EB8DA}" srcOrd="1" destOrd="0" presId="urn:microsoft.com/office/officeart/2005/8/layout/orgChart1"/>
    <dgm:cxn modelId="{DEC7A9FC-56B7-4D7E-AEC1-CC6EE4E91443}" type="presParOf" srcId="{221B6E15-42FC-4B0F-B651-D57FCAA31798}" destId="{F5837BEB-5BD5-4187-AC5C-1E9B7ABA734F}" srcOrd="1" destOrd="0" presId="urn:microsoft.com/office/officeart/2005/8/layout/orgChart1"/>
    <dgm:cxn modelId="{BE6DDE36-FC64-40FE-AE16-46A110A629F2}" type="presParOf" srcId="{F5837BEB-5BD5-4187-AC5C-1E9B7ABA734F}" destId="{230B4143-76DA-47F1-AEE2-79C22777B8E0}" srcOrd="0" destOrd="0" presId="urn:microsoft.com/office/officeart/2005/8/layout/orgChart1"/>
    <dgm:cxn modelId="{50AE34B2-0EC8-4B95-805C-F63119EFC095}" type="presParOf" srcId="{F5837BEB-5BD5-4187-AC5C-1E9B7ABA734F}" destId="{B0DCE5E5-1C43-4719-9477-E1360FDD021E}" srcOrd="1" destOrd="0" presId="urn:microsoft.com/office/officeart/2005/8/layout/orgChart1"/>
    <dgm:cxn modelId="{D8D5C7E4-B426-4A57-BCAA-C250A868193F}" type="presParOf" srcId="{B0DCE5E5-1C43-4719-9477-E1360FDD021E}" destId="{1419B945-6F0D-47C4-AF17-F2E10C0E28D8}" srcOrd="0" destOrd="0" presId="urn:microsoft.com/office/officeart/2005/8/layout/orgChart1"/>
    <dgm:cxn modelId="{0426C59D-C758-4BED-A340-E588372EDA4F}" type="presParOf" srcId="{1419B945-6F0D-47C4-AF17-F2E10C0E28D8}" destId="{96917E34-5F04-4B7E-B533-5DE79BA27D7E}" srcOrd="0" destOrd="0" presId="urn:microsoft.com/office/officeart/2005/8/layout/orgChart1"/>
    <dgm:cxn modelId="{E7324C3F-A8EC-4FD8-9535-ED7F873915C1}" type="presParOf" srcId="{1419B945-6F0D-47C4-AF17-F2E10C0E28D8}" destId="{9BF8A091-BFFA-4A6F-AE1B-B7F2FD8DA887}" srcOrd="1" destOrd="0" presId="urn:microsoft.com/office/officeart/2005/8/layout/orgChart1"/>
    <dgm:cxn modelId="{F3B4EA7B-0E93-4D42-8408-0C58E1DC4FA5}" type="presParOf" srcId="{B0DCE5E5-1C43-4719-9477-E1360FDD021E}" destId="{2266E01F-550B-4DCD-8422-709907CFDCF7}" srcOrd="1" destOrd="0" presId="urn:microsoft.com/office/officeart/2005/8/layout/orgChart1"/>
    <dgm:cxn modelId="{A0AC1C26-22BF-45F3-BC67-44E425DB3094}" type="presParOf" srcId="{B0DCE5E5-1C43-4719-9477-E1360FDD021E}" destId="{DCEFABB6-895B-4A98-8685-71A221E9ED2F}" srcOrd="2" destOrd="0" presId="urn:microsoft.com/office/officeart/2005/8/layout/orgChart1"/>
    <dgm:cxn modelId="{ACF8986C-0D8E-4613-8835-DD677E298EDF}" type="presParOf" srcId="{F5837BEB-5BD5-4187-AC5C-1E9B7ABA734F}" destId="{09EB84EA-DEC9-4878-AB9D-D4D3097CFAE8}" srcOrd="2" destOrd="0" presId="urn:microsoft.com/office/officeart/2005/8/layout/orgChart1"/>
    <dgm:cxn modelId="{1E4E5E4C-9049-43C3-9873-2E3BA2443008}" type="presParOf" srcId="{F5837BEB-5BD5-4187-AC5C-1E9B7ABA734F}" destId="{0174D465-8F4B-4E94-8402-56ABACF34FC8}" srcOrd="3" destOrd="0" presId="urn:microsoft.com/office/officeart/2005/8/layout/orgChart1"/>
    <dgm:cxn modelId="{4992DA36-9081-4798-AD70-89F25F500F86}" type="presParOf" srcId="{0174D465-8F4B-4E94-8402-56ABACF34FC8}" destId="{87613475-77B9-4214-B5FA-674B048206EC}" srcOrd="0" destOrd="0" presId="urn:microsoft.com/office/officeart/2005/8/layout/orgChart1"/>
    <dgm:cxn modelId="{C4D2BEDC-5F38-4E80-A6A7-576E83107D21}" type="presParOf" srcId="{87613475-77B9-4214-B5FA-674B048206EC}" destId="{BFE27EBD-95F0-468D-AC4C-602ED6E284C0}" srcOrd="0" destOrd="0" presId="urn:microsoft.com/office/officeart/2005/8/layout/orgChart1"/>
    <dgm:cxn modelId="{65980143-A110-4CC4-9D05-6A31608D37C3}" type="presParOf" srcId="{87613475-77B9-4214-B5FA-674B048206EC}" destId="{D4623064-C921-4EC6-AACC-ECD11FB639C8}" srcOrd="1" destOrd="0" presId="urn:microsoft.com/office/officeart/2005/8/layout/orgChart1"/>
    <dgm:cxn modelId="{63798896-21CD-4B06-BE7B-44C53AA43586}" type="presParOf" srcId="{0174D465-8F4B-4E94-8402-56ABACF34FC8}" destId="{489643BA-AB01-4303-AC85-781D0EE5210C}" srcOrd="1" destOrd="0" presId="urn:microsoft.com/office/officeart/2005/8/layout/orgChart1"/>
    <dgm:cxn modelId="{EFFD2DA5-72A4-4F6D-B2C4-B24713967125}" type="presParOf" srcId="{0174D465-8F4B-4E94-8402-56ABACF34FC8}" destId="{FC372A53-0160-4B44-9ED2-5A4827606596}" srcOrd="2" destOrd="0" presId="urn:microsoft.com/office/officeart/2005/8/layout/orgChart1"/>
    <dgm:cxn modelId="{46A9EF33-725F-4396-9DB1-15DBD3E241F0}" type="presParOf" srcId="{221B6E15-42FC-4B0F-B651-D57FCAA31798}" destId="{36416C0A-EE22-4ECD-A0C6-3703ED725123}" srcOrd="2" destOrd="0" presId="urn:microsoft.com/office/officeart/2005/8/layout/orgChart1"/>
    <dgm:cxn modelId="{80A47C4F-65F0-4A54-AAD2-0DF6E5E86B21}" type="presParOf" srcId="{2D9C7E0F-F074-42A9-A1C6-BC750DE62355}" destId="{97C44AF3-5568-4C08-B5A5-281CAA0E5E59}" srcOrd="2" destOrd="0" presId="urn:microsoft.com/office/officeart/2005/8/layout/orgChart1"/>
    <dgm:cxn modelId="{12B62A51-C49F-4E2B-8DF0-8B2CF392BFC2}" type="presParOf" srcId="{589A8CA2-A17A-4BAB-B686-06C0EF52C8BC}" destId="{BC363A95-87AB-40A9-8A0F-08AEC819CA54}" srcOrd="4" destOrd="0" presId="urn:microsoft.com/office/officeart/2005/8/layout/orgChart1"/>
    <dgm:cxn modelId="{409FAF00-4344-481C-9601-11C29F038F85}" type="presParOf" srcId="{589A8CA2-A17A-4BAB-B686-06C0EF52C8BC}" destId="{D77EBDCD-39A7-4961-A10B-2D560857F9EB}" srcOrd="5" destOrd="0" presId="urn:microsoft.com/office/officeart/2005/8/layout/orgChart1"/>
    <dgm:cxn modelId="{E9D8E336-287D-4B3B-91A4-503A79CF93B4}" type="presParOf" srcId="{D77EBDCD-39A7-4961-A10B-2D560857F9EB}" destId="{87A8EF5D-52CC-4B82-B53F-2DECEEF7071C}" srcOrd="0" destOrd="0" presId="urn:microsoft.com/office/officeart/2005/8/layout/orgChart1"/>
    <dgm:cxn modelId="{81596CC8-3D93-42C1-ADBD-5B4ACC64762F}" type="presParOf" srcId="{87A8EF5D-52CC-4B82-B53F-2DECEEF7071C}" destId="{ADFB674E-4309-4435-A954-836655897277}" srcOrd="0" destOrd="0" presId="urn:microsoft.com/office/officeart/2005/8/layout/orgChart1"/>
    <dgm:cxn modelId="{B4C3A721-B487-4A2E-858C-384DB9E30C9A}" type="presParOf" srcId="{87A8EF5D-52CC-4B82-B53F-2DECEEF7071C}" destId="{746DA7E5-6331-424F-9F3F-2B2F6A37F44E}" srcOrd="1" destOrd="0" presId="urn:microsoft.com/office/officeart/2005/8/layout/orgChart1"/>
    <dgm:cxn modelId="{96B9AE03-8D0E-4A96-BFE7-34BC09FDB571}" type="presParOf" srcId="{D77EBDCD-39A7-4961-A10B-2D560857F9EB}" destId="{4CBD1EA7-80D0-4B31-81BB-DBB9B662B8EC}" srcOrd="1" destOrd="0" presId="urn:microsoft.com/office/officeart/2005/8/layout/orgChart1"/>
    <dgm:cxn modelId="{BBABE9F8-2AA1-4CC1-B5C5-E71DE7729464}" type="presParOf" srcId="{4CBD1EA7-80D0-4B31-81BB-DBB9B662B8EC}" destId="{C6A3624F-5997-481F-B7CB-D31D90B74385}" srcOrd="0" destOrd="0" presId="urn:microsoft.com/office/officeart/2005/8/layout/orgChart1"/>
    <dgm:cxn modelId="{741894B2-A622-407D-ACDC-6D7423A58A5A}" type="presParOf" srcId="{4CBD1EA7-80D0-4B31-81BB-DBB9B662B8EC}" destId="{4462723C-F7E9-46B5-BBEA-ABC48254267C}" srcOrd="1" destOrd="0" presId="urn:microsoft.com/office/officeart/2005/8/layout/orgChart1"/>
    <dgm:cxn modelId="{14A37CF8-22D3-4610-B37D-45B4184B8B7B}" type="presParOf" srcId="{4462723C-F7E9-46B5-BBEA-ABC48254267C}" destId="{838CEF7F-0EC9-41A4-BAFA-57E6D0C240B9}" srcOrd="0" destOrd="0" presId="urn:microsoft.com/office/officeart/2005/8/layout/orgChart1"/>
    <dgm:cxn modelId="{2E872549-BE57-40D8-BDB9-99D95EAAFBE1}" type="presParOf" srcId="{838CEF7F-0EC9-41A4-BAFA-57E6D0C240B9}" destId="{3BCD9FDC-77A5-4C60-8AA4-ED082636F5E1}" srcOrd="0" destOrd="0" presId="urn:microsoft.com/office/officeart/2005/8/layout/orgChart1"/>
    <dgm:cxn modelId="{5D31D54C-B456-4DF1-AE01-3E84F97F388A}" type="presParOf" srcId="{838CEF7F-0EC9-41A4-BAFA-57E6D0C240B9}" destId="{44538376-4321-42D6-A1E6-7F5101DC4680}" srcOrd="1" destOrd="0" presId="urn:microsoft.com/office/officeart/2005/8/layout/orgChart1"/>
    <dgm:cxn modelId="{1ED990FF-EFD9-4654-82B6-FE548F4F4065}" type="presParOf" srcId="{4462723C-F7E9-46B5-BBEA-ABC48254267C}" destId="{DF4E97F6-54EB-4FD4-87BA-7B61DDBA9203}" srcOrd="1" destOrd="0" presId="urn:microsoft.com/office/officeart/2005/8/layout/orgChart1"/>
    <dgm:cxn modelId="{930D3D36-296E-46E7-AE04-17798B06088C}" type="presParOf" srcId="{4462723C-F7E9-46B5-BBEA-ABC48254267C}" destId="{446CFAAD-DF51-4E28-80FD-60244554353E}" srcOrd="2" destOrd="0" presId="urn:microsoft.com/office/officeart/2005/8/layout/orgChart1"/>
    <dgm:cxn modelId="{C6C467CE-E89C-4B7D-BED5-1F7F7FF0ADF1}" type="presParOf" srcId="{4CBD1EA7-80D0-4B31-81BB-DBB9B662B8EC}" destId="{1FA050C7-5A2C-4D2F-A4E1-FF32B49D62A9}" srcOrd="2" destOrd="0" presId="urn:microsoft.com/office/officeart/2005/8/layout/orgChart1"/>
    <dgm:cxn modelId="{F23D1243-5E04-4140-87D5-46D999C9183C}" type="presParOf" srcId="{4CBD1EA7-80D0-4B31-81BB-DBB9B662B8EC}" destId="{38448CED-EA40-41C0-A2F3-65AEAC414315}" srcOrd="3" destOrd="0" presId="urn:microsoft.com/office/officeart/2005/8/layout/orgChart1"/>
    <dgm:cxn modelId="{4330E0D5-C648-4652-AD89-89B270F54E09}" type="presParOf" srcId="{38448CED-EA40-41C0-A2F3-65AEAC414315}" destId="{0C1F7E1E-5F99-4A8F-9036-0424C6C924E7}" srcOrd="0" destOrd="0" presId="urn:microsoft.com/office/officeart/2005/8/layout/orgChart1"/>
    <dgm:cxn modelId="{13893A52-4DA7-41C7-BCF1-C3E1FF6C8EF5}" type="presParOf" srcId="{0C1F7E1E-5F99-4A8F-9036-0424C6C924E7}" destId="{2C14D417-0E59-450A-83BC-BE801ABC73B0}" srcOrd="0" destOrd="0" presId="urn:microsoft.com/office/officeart/2005/8/layout/orgChart1"/>
    <dgm:cxn modelId="{D698D776-EA1C-4034-86BC-933742CAC357}" type="presParOf" srcId="{0C1F7E1E-5F99-4A8F-9036-0424C6C924E7}" destId="{EF51D2EB-5075-4CEB-80B4-3F8110B0480B}" srcOrd="1" destOrd="0" presId="urn:microsoft.com/office/officeart/2005/8/layout/orgChart1"/>
    <dgm:cxn modelId="{0E657576-33A3-4B0B-B2D5-5F082EF8361B}" type="presParOf" srcId="{38448CED-EA40-41C0-A2F3-65AEAC414315}" destId="{F6AB357D-7E4D-429B-AD0B-7697BDA42E52}" srcOrd="1" destOrd="0" presId="urn:microsoft.com/office/officeart/2005/8/layout/orgChart1"/>
    <dgm:cxn modelId="{50C501EA-F265-4255-B36E-E66FC4BB3158}" type="presParOf" srcId="{38448CED-EA40-41C0-A2F3-65AEAC414315}" destId="{5E5CEAC5-006C-4D81-A8C2-B429455A89F7}" srcOrd="2" destOrd="0" presId="urn:microsoft.com/office/officeart/2005/8/layout/orgChart1"/>
    <dgm:cxn modelId="{530CA7B7-D35D-449E-99A7-A8DF15A9D8B1}" type="presParOf" srcId="{D77EBDCD-39A7-4961-A10B-2D560857F9EB}" destId="{C858049E-C1A7-4A4C-A82B-49F642B8C1B6}" srcOrd="2" destOrd="0" presId="urn:microsoft.com/office/officeart/2005/8/layout/orgChart1"/>
    <dgm:cxn modelId="{C319B5D5-6F46-4E26-ACF9-2F3DB0738F05}" type="presParOf" srcId="{649BBEA8-CCED-4FD4-B366-4FD493F0F811}" destId="{00145B88-0B5F-4444-93C3-B1510E19AFA3}" srcOrd="2" destOrd="0" presId="urn:microsoft.com/office/officeart/2005/8/layout/orgChart1"/>
    <dgm:cxn modelId="{9AEA1D05-ED5D-4C7A-812D-CE78A3A665A5}" type="presParOf" srcId="{30967EA8-6C0E-4936-B521-55D58CB8399E}" destId="{134304C3-7095-45FD-B09F-2578ECC412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65EF71-DF0D-447C-930D-344516B17F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B1961-ADE6-4C76-9D75-17AC05573974}">
      <dgm:prSet phldrT="[Text]"/>
      <dgm:spPr/>
      <dgm:t>
        <a:bodyPr/>
        <a:lstStyle/>
        <a:p>
          <a:r>
            <a:rPr lang="en-US" dirty="0" smtClean="0"/>
            <a:t>CONSTRUCT</a:t>
          </a:r>
          <a:endParaRPr lang="en-US" dirty="0"/>
        </a:p>
      </dgm:t>
    </dgm:pt>
    <dgm:pt modelId="{CC592CB4-4930-422A-BEFD-FE85B42011E3}" type="parTrans" cxnId="{46D9DABA-A97C-4417-8B1C-1180416163AA}">
      <dgm:prSet/>
      <dgm:spPr/>
      <dgm:t>
        <a:bodyPr/>
        <a:lstStyle/>
        <a:p>
          <a:endParaRPr lang="en-US"/>
        </a:p>
      </dgm:t>
    </dgm:pt>
    <dgm:pt modelId="{D89A1E35-8B60-4DB7-A525-43EE574D4FA0}" type="sibTrans" cxnId="{46D9DABA-A97C-4417-8B1C-1180416163AA}">
      <dgm:prSet/>
      <dgm:spPr/>
      <dgm:t>
        <a:bodyPr/>
        <a:lstStyle/>
        <a:p>
          <a:endParaRPr lang="en-US"/>
        </a:p>
      </dgm:t>
    </dgm:pt>
    <dgm:pt modelId="{B7FF29A5-3FC5-437D-B5F5-E31CF7380E9E}">
      <dgm:prSet phldrT="[Text]"/>
      <dgm:spPr/>
      <dgm:t>
        <a:bodyPr/>
        <a:lstStyle/>
        <a:p>
          <a:r>
            <a:rPr lang="en-US" dirty="0" smtClean="0"/>
            <a:t>arc</a:t>
          </a:r>
          <a:endParaRPr lang="en-US" dirty="0"/>
        </a:p>
      </dgm:t>
    </dgm:pt>
    <dgm:pt modelId="{2DADD4FB-1717-43C7-BE35-49D655938732}" type="parTrans" cxnId="{7E012E46-E2DE-4575-8962-987FAC6CD421}">
      <dgm:prSet/>
      <dgm:spPr/>
      <dgm:t>
        <a:bodyPr/>
        <a:lstStyle/>
        <a:p>
          <a:endParaRPr lang="en-US"/>
        </a:p>
      </dgm:t>
    </dgm:pt>
    <dgm:pt modelId="{7971D526-E22B-4918-A3C3-DC9F5EF11E70}" type="sibTrans" cxnId="{7E012E46-E2DE-4575-8962-987FAC6CD421}">
      <dgm:prSet/>
      <dgm:spPr/>
      <dgm:t>
        <a:bodyPr/>
        <a:lstStyle/>
        <a:p>
          <a:endParaRPr lang="en-US"/>
        </a:p>
      </dgm:t>
    </dgm:pt>
    <dgm:pt modelId="{BCF7D98B-15F6-4F23-8E1A-FE43F4B9982C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F090B87A-2525-4E7D-9CA0-36766E8FA60C}" type="parTrans" cxnId="{DB43F825-B3FB-45D5-A346-75CC324CD570}">
      <dgm:prSet/>
      <dgm:spPr/>
      <dgm:t>
        <a:bodyPr/>
        <a:lstStyle/>
        <a:p>
          <a:endParaRPr lang="en-US"/>
        </a:p>
      </dgm:t>
    </dgm:pt>
    <dgm:pt modelId="{2DE347A5-DEA6-43BD-B942-2CEF44BA735E}" type="sibTrans" cxnId="{DB43F825-B3FB-45D5-A346-75CC324CD570}">
      <dgm:prSet/>
      <dgm:spPr/>
      <dgm:t>
        <a:bodyPr/>
        <a:lstStyle/>
        <a:p>
          <a:endParaRPr lang="en-US"/>
        </a:p>
      </dgm:t>
    </dgm:pt>
    <dgm:pt modelId="{8FA13197-328A-4E12-B446-F48C8AEC0922}">
      <dgm:prSet phldrT="[Text]"/>
      <dgm:spPr/>
      <dgm:t>
        <a:bodyPr/>
        <a:lstStyle/>
        <a:p>
          <a:r>
            <a:rPr lang="en-US" dirty="0" smtClean="0"/>
            <a:t>constructible and properties</a:t>
          </a:r>
          <a:endParaRPr lang="en-US" dirty="0"/>
        </a:p>
      </dgm:t>
    </dgm:pt>
    <dgm:pt modelId="{41928BBE-71D6-48C5-A771-3B73A26CF015}" type="parTrans" cxnId="{34A542A3-9DE4-43B1-A030-D1D4048A398F}">
      <dgm:prSet/>
      <dgm:spPr/>
      <dgm:t>
        <a:bodyPr/>
        <a:lstStyle/>
        <a:p>
          <a:endParaRPr lang="en-US"/>
        </a:p>
      </dgm:t>
    </dgm:pt>
    <dgm:pt modelId="{D7027C70-B0A2-41B9-B068-AC29F9E87194}" type="sibTrans" cxnId="{34A542A3-9DE4-43B1-A030-D1D4048A398F}">
      <dgm:prSet/>
      <dgm:spPr/>
      <dgm:t>
        <a:bodyPr/>
        <a:lstStyle/>
        <a:p>
          <a:endParaRPr lang="en-US"/>
        </a:p>
      </dgm:t>
    </dgm:pt>
    <dgm:pt modelId="{33A50E84-4E28-4D5C-855A-21F8C3FD3240}">
      <dgm:prSet phldrT="[Text]"/>
      <dgm:spPr/>
      <dgm:t>
        <a:bodyPr/>
        <a:lstStyle/>
        <a:p>
          <a:r>
            <a:rPr lang="en-US" dirty="0" smtClean="0"/>
            <a:t>ARC</a:t>
          </a:r>
          <a:endParaRPr lang="en-US" dirty="0"/>
        </a:p>
      </dgm:t>
    </dgm:pt>
    <dgm:pt modelId="{D6752EEA-6ED4-412E-A65B-3B88B6DD46C3}" type="parTrans" cxnId="{70DBF3B7-2137-473E-AF1E-A7312A07AD7B}">
      <dgm:prSet/>
      <dgm:spPr/>
      <dgm:t>
        <a:bodyPr/>
        <a:lstStyle/>
        <a:p>
          <a:endParaRPr lang="en-US"/>
        </a:p>
      </dgm:t>
    </dgm:pt>
    <dgm:pt modelId="{DE8BE8B0-39DD-4754-A6E4-3A4108E24F96}" type="sibTrans" cxnId="{70DBF3B7-2137-473E-AF1E-A7312A07AD7B}">
      <dgm:prSet/>
      <dgm:spPr/>
      <dgm:t>
        <a:bodyPr/>
        <a:lstStyle/>
        <a:p>
          <a:endParaRPr lang="en-US"/>
        </a:p>
      </dgm:t>
    </dgm:pt>
    <dgm:pt modelId="{3D6A87AB-00C0-45AE-B89D-9E469DD34C06}">
      <dgm:prSet phldrT="[Text]"/>
      <dgm:spPr/>
      <dgm:t>
        <a:bodyPr/>
        <a:lstStyle/>
        <a:p>
          <a:r>
            <a:rPr lang="en-US" dirty="0" smtClean="0"/>
            <a:t>arc and properties</a:t>
          </a:r>
          <a:endParaRPr lang="en-US" dirty="0"/>
        </a:p>
      </dgm:t>
    </dgm:pt>
    <dgm:pt modelId="{86A8375E-0FCF-49EC-8B6D-982A042C4DB8}" type="parTrans" cxnId="{E22D343E-72FC-4FC5-84A6-47044EA97B3B}">
      <dgm:prSet/>
      <dgm:spPr/>
      <dgm:t>
        <a:bodyPr/>
        <a:lstStyle/>
        <a:p>
          <a:endParaRPr lang="en-US"/>
        </a:p>
      </dgm:t>
    </dgm:pt>
    <dgm:pt modelId="{EC522C24-4CE1-419E-97C2-A32CBE5D724D}" type="sibTrans" cxnId="{E22D343E-72FC-4FC5-84A6-47044EA97B3B}">
      <dgm:prSet/>
      <dgm:spPr/>
      <dgm:t>
        <a:bodyPr/>
        <a:lstStyle/>
        <a:p>
          <a:endParaRPr lang="en-US"/>
        </a:p>
      </dgm:t>
    </dgm:pt>
    <dgm:pt modelId="{2BFCB9DE-059F-4C58-BFF3-165E3A18DBC2}">
      <dgm:prSet phldrT="[Text]"/>
      <dgm:spPr/>
      <dgm:t>
        <a:bodyPr/>
        <a:lstStyle/>
        <a:p>
          <a:r>
            <a:rPr lang="en-US" dirty="0" smtClean="0"/>
            <a:t>radius</a:t>
          </a:r>
          <a:endParaRPr lang="en-US" dirty="0"/>
        </a:p>
      </dgm:t>
    </dgm:pt>
    <dgm:pt modelId="{8FA74D1E-F22E-4FD5-9A3E-D81F45CC6A36}" type="parTrans" cxnId="{E7B1E7CA-126C-4420-8107-6F516B888429}">
      <dgm:prSet/>
      <dgm:spPr/>
      <dgm:t>
        <a:bodyPr/>
        <a:lstStyle/>
        <a:p>
          <a:endParaRPr lang="en-US"/>
        </a:p>
      </dgm:t>
    </dgm:pt>
    <dgm:pt modelId="{045722B1-1D4B-4E18-82F4-F6696BACF224}" type="sibTrans" cxnId="{E7B1E7CA-126C-4420-8107-6F516B888429}">
      <dgm:prSet/>
      <dgm:spPr/>
      <dgm:t>
        <a:bodyPr/>
        <a:lstStyle/>
        <a:p>
          <a:endParaRPr lang="en-US"/>
        </a:p>
      </dgm:t>
    </dgm:pt>
    <dgm:pt modelId="{7F65E6E3-66E2-4CE9-B8E9-04C470E27579}">
      <dgm:prSet phldrT="[Text]"/>
      <dgm:spPr/>
      <dgm:t>
        <a:bodyPr/>
        <a:lstStyle/>
        <a:p>
          <a:r>
            <a:rPr lang="en-US" dirty="0" smtClean="0"/>
            <a:t>RADIUS</a:t>
          </a:r>
          <a:endParaRPr lang="en-US" dirty="0"/>
        </a:p>
      </dgm:t>
    </dgm:pt>
    <dgm:pt modelId="{B6DBCF05-8DA1-4720-AD6B-AEF37177900E}" type="parTrans" cxnId="{96E8F267-BEE4-4B3A-8C7F-346235BFA16D}">
      <dgm:prSet/>
      <dgm:spPr/>
      <dgm:t>
        <a:bodyPr/>
        <a:lstStyle/>
        <a:p>
          <a:endParaRPr lang="en-US"/>
        </a:p>
      </dgm:t>
    </dgm:pt>
    <dgm:pt modelId="{7FF111EC-1F7B-43BC-AE38-D1D75FE0CAD8}" type="sibTrans" cxnId="{96E8F267-BEE4-4B3A-8C7F-346235BFA16D}">
      <dgm:prSet/>
      <dgm:spPr/>
      <dgm:t>
        <a:bodyPr/>
        <a:lstStyle/>
        <a:p>
          <a:endParaRPr lang="en-US"/>
        </a:p>
      </dgm:t>
    </dgm:pt>
    <dgm:pt modelId="{EBE819F1-5B16-4751-901F-D37A12E01330}">
      <dgm:prSet phldrT="[Text]"/>
      <dgm:spPr/>
      <dgm:t>
        <a:bodyPr/>
        <a:lstStyle/>
        <a:p>
          <a:r>
            <a:rPr lang="en-US" dirty="0" smtClean="0"/>
            <a:t>length</a:t>
          </a:r>
          <a:endParaRPr lang="en-US" dirty="0"/>
        </a:p>
      </dgm:t>
    </dgm:pt>
    <dgm:pt modelId="{20BCC06C-ED40-4883-9A68-2F2091C86107}" type="parTrans" cxnId="{7C9AB90D-8AC8-4003-BDB3-A6000ACEEAED}">
      <dgm:prSet/>
      <dgm:spPr/>
      <dgm:t>
        <a:bodyPr/>
        <a:lstStyle/>
        <a:p>
          <a:endParaRPr lang="en-US"/>
        </a:p>
      </dgm:t>
    </dgm:pt>
    <dgm:pt modelId="{1D359CBE-A18B-4204-B725-C9D011C7BA50}" type="sibTrans" cxnId="{7C9AB90D-8AC8-4003-BDB3-A6000ACEEAED}">
      <dgm:prSet/>
      <dgm:spPr/>
      <dgm:t>
        <a:bodyPr/>
        <a:lstStyle/>
        <a:p>
          <a:endParaRPr lang="en-US"/>
        </a:p>
      </dgm:t>
    </dgm:pt>
    <dgm:pt modelId="{63EB5575-C549-4175-AE50-C89B2546220C}">
      <dgm:prSet phldrT="[Text]"/>
      <dgm:spPr/>
      <dgm:t>
        <a:bodyPr/>
        <a:lstStyle/>
        <a:p>
          <a:r>
            <a:rPr lang="en-US" dirty="0" smtClean="0"/>
            <a:t>INTERSECTING</a:t>
          </a:r>
          <a:endParaRPr lang="en-US" dirty="0"/>
        </a:p>
      </dgm:t>
    </dgm:pt>
    <dgm:pt modelId="{6CEB735D-74EF-403F-AD60-C9355A11AE28}" type="parTrans" cxnId="{D5C17017-A956-4CBA-A97E-7B1C9A53E8D9}">
      <dgm:prSet/>
      <dgm:spPr/>
      <dgm:t>
        <a:bodyPr/>
        <a:lstStyle/>
        <a:p>
          <a:endParaRPr lang="en-US"/>
        </a:p>
      </dgm:t>
    </dgm:pt>
    <dgm:pt modelId="{A89CEFE3-1ADC-4F74-971C-B364A6884E91}" type="sibTrans" cxnId="{D5C17017-A956-4CBA-A97E-7B1C9A53E8D9}">
      <dgm:prSet/>
      <dgm:spPr/>
      <dgm:t>
        <a:bodyPr/>
        <a:lstStyle/>
        <a:p>
          <a:endParaRPr lang="en-US"/>
        </a:p>
      </dgm:t>
    </dgm:pt>
    <dgm:pt modelId="{7949A3BF-F2D3-40F7-9154-05AF94CACB62}">
      <dgm:prSet phldrT="[Text]"/>
      <dgm:spPr/>
      <dgm:t>
        <a:bodyPr/>
        <a:lstStyle/>
        <a:p>
          <a:r>
            <a:rPr lang="en-US" dirty="0" smtClean="0"/>
            <a:t>line segment</a:t>
          </a:r>
          <a:endParaRPr lang="en-US" dirty="0"/>
        </a:p>
      </dgm:t>
    </dgm:pt>
    <dgm:pt modelId="{49464EE4-9D70-479D-A873-355E44D06CFB}" type="parTrans" cxnId="{A9CFB727-D12D-458B-9ECB-4B86B95D5D95}">
      <dgm:prSet/>
      <dgm:spPr/>
      <dgm:t>
        <a:bodyPr/>
        <a:lstStyle/>
        <a:p>
          <a:endParaRPr lang="en-US"/>
        </a:p>
      </dgm:t>
    </dgm:pt>
    <dgm:pt modelId="{57091EB4-1409-464C-890C-8F67700CF24B}" type="sibTrans" cxnId="{A9CFB727-D12D-458B-9ECB-4B86B95D5D95}">
      <dgm:prSet/>
      <dgm:spPr/>
      <dgm:t>
        <a:bodyPr/>
        <a:lstStyle/>
        <a:p>
          <a:endParaRPr lang="en-US"/>
        </a:p>
      </dgm:t>
    </dgm:pt>
    <dgm:pt modelId="{08A4B63A-9E39-4BAD-8184-BAA58FFFA0B5}">
      <dgm:prSet phldrT="[Text]"/>
      <dgm:spPr/>
      <dgm:t>
        <a:bodyPr/>
        <a:lstStyle/>
        <a:p>
          <a:r>
            <a:rPr lang="en-US" dirty="0" smtClean="0"/>
            <a:t>at</a:t>
          </a:r>
          <a:endParaRPr lang="en-US" dirty="0"/>
        </a:p>
      </dgm:t>
    </dgm:pt>
    <dgm:pt modelId="{904D36F1-F29D-4C88-BDB8-85B271330768}" type="parTrans" cxnId="{0E2C3770-991C-4538-82D9-4F917A0E6CDA}">
      <dgm:prSet/>
      <dgm:spPr/>
      <dgm:t>
        <a:bodyPr/>
        <a:lstStyle/>
        <a:p>
          <a:endParaRPr lang="en-US"/>
        </a:p>
      </dgm:t>
    </dgm:pt>
    <dgm:pt modelId="{1695A6DC-45FE-4A76-8A7A-72EE9411ADD4}" type="sibTrans" cxnId="{0E2C3770-991C-4538-82D9-4F917A0E6CDA}">
      <dgm:prSet/>
      <dgm:spPr/>
      <dgm:t>
        <a:bodyPr/>
        <a:lstStyle/>
        <a:p>
          <a:endParaRPr lang="en-US"/>
        </a:p>
      </dgm:t>
    </dgm:pt>
    <dgm:pt modelId="{5529626F-EEF0-4C1D-9B0E-9D3CE574EAC9}">
      <dgm:prSet phldrT="[Text]"/>
      <dgm:spPr/>
      <dgm:t>
        <a:bodyPr/>
        <a:lstStyle/>
        <a:p>
          <a:r>
            <a:rPr lang="en-US" dirty="0" smtClean="0"/>
            <a:t>AT</a:t>
          </a:r>
          <a:endParaRPr lang="en-US" dirty="0"/>
        </a:p>
      </dgm:t>
    </dgm:pt>
    <dgm:pt modelId="{997DB863-E866-476C-9B36-90EDF997FF8A}" type="parTrans" cxnId="{4CD34C2C-888B-493A-A421-CB7AF53DBA59}">
      <dgm:prSet/>
      <dgm:spPr/>
      <dgm:t>
        <a:bodyPr/>
        <a:lstStyle/>
        <a:p>
          <a:endParaRPr lang="en-US"/>
        </a:p>
      </dgm:t>
    </dgm:pt>
    <dgm:pt modelId="{222ED37D-91A7-4CE7-87A2-DFFCA1052D77}" type="sibTrans" cxnId="{4CD34C2C-888B-493A-A421-CB7AF53DBA59}">
      <dgm:prSet/>
      <dgm:spPr/>
      <dgm:t>
        <a:bodyPr/>
        <a:lstStyle/>
        <a:p>
          <a:endParaRPr lang="en-US"/>
        </a:p>
      </dgm:t>
    </dgm:pt>
    <dgm:pt modelId="{0903ED25-A796-4105-914A-45E16F69AE88}">
      <dgm:prSet phldrT="[Text]"/>
      <dgm:spPr/>
      <dgm:t>
        <a:bodyPr/>
        <a:lstStyle/>
        <a:p>
          <a:r>
            <a:rPr lang="en-US" dirty="0" smtClean="0"/>
            <a:t>POINT SINGLET</a:t>
          </a:r>
          <a:endParaRPr lang="en-US" dirty="0"/>
        </a:p>
      </dgm:t>
    </dgm:pt>
    <dgm:pt modelId="{998ABE14-3653-4E8B-8C38-87F89360BE25}" type="parTrans" cxnId="{E093EB05-1173-41BD-9D59-34EDB9ACF1D9}">
      <dgm:prSet/>
      <dgm:spPr/>
      <dgm:t>
        <a:bodyPr/>
        <a:lstStyle/>
        <a:p>
          <a:endParaRPr lang="en-US"/>
        </a:p>
      </dgm:t>
    </dgm:pt>
    <dgm:pt modelId="{A2454109-5E8B-4C1B-A2A7-F48E444FDDBA}" type="sibTrans" cxnId="{E093EB05-1173-41BD-9D59-34EDB9ACF1D9}">
      <dgm:prSet/>
      <dgm:spPr/>
      <dgm:t>
        <a:bodyPr/>
        <a:lstStyle/>
        <a:p>
          <a:endParaRPr lang="en-US"/>
        </a:p>
      </dgm:t>
    </dgm:pt>
    <dgm:pt modelId="{425018FF-ADA6-4084-B7DA-E686FE426505}">
      <dgm:prSet phldrT="[Text]"/>
      <dgm:spPr/>
      <dgm:t>
        <a:bodyPr/>
        <a:lstStyle/>
        <a:p>
          <a:r>
            <a:rPr lang="en-US" dirty="0" smtClean="0"/>
            <a:t>previous line segment</a:t>
          </a:r>
          <a:endParaRPr lang="en-US" dirty="0"/>
        </a:p>
      </dgm:t>
    </dgm:pt>
    <dgm:pt modelId="{CA74794E-516B-4C4B-B8B3-99FA7F24AE46}" type="parTrans" cxnId="{2F4BE320-B2B4-4045-90C6-DB95E670749B}">
      <dgm:prSet/>
      <dgm:spPr/>
      <dgm:t>
        <a:bodyPr/>
        <a:lstStyle/>
        <a:p>
          <a:endParaRPr lang="en-US"/>
        </a:p>
      </dgm:t>
    </dgm:pt>
    <dgm:pt modelId="{E7EE6005-0CF9-4BE8-88CF-48B53889E167}" type="sibTrans" cxnId="{2F4BE320-B2B4-4045-90C6-DB95E670749B}">
      <dgm:prSet/>
      <dgm:spPr/>
      <dgm:t>
        <a:bodyPr/>
        <a:lstStyle/>
        <a:p>
          <a:endParaRPr lang="en-US"/>
        </a:p>
      </dgm:t>
    </dgm:pt>
    <dgm:pt modelId="{59E30171-5427-42A3-8CDC-BD3863E8F847}">
      <dgm:prSet phldrT="[Text]"/>
      <dgm:spPr/>
      <dgm:t>
        <a:bodyPr/>
        <a:lstStyle/>
        <a:p>
          <a:r>
            <a:rPr lang="en-US" dirty="0" smtClean="0"/>
            <a:t>PREVIOUS</a:t>
          </a:r>
          <a:endParaRPr lang="en-US" dirty="0"/>
        </a:p>
      </dgm:t>
    </dgm:pt>
    <dgm:pt modelId="{637124CB-91C8-4C53-9EA6-6DB19FEC72CF}" type="parTrans" cxnId="{64053751-F721-4F36-A6BF-0F236C8B7D80}">
      <dgm:prSet/>
      <dgm:spPr/>
      <dgm:t>
        <a:bodyPr/>
        <a:lstStyle/>
        <a:p>
          <a:endParaRPr lang="en-US"/>
        </a:p>
      </dgm:t>
    </dgm:pt>
    <dgm:pt modelId="{5D1D1FA3-6E3A-46BE-8355-DD164B69AD92}" type="sibTrans" cxnId="{64053751-F721-4F36-A6BF-0F236C8B7D80}">
      <dgm:prSet/>
      <dgm:spPr/>
      <dgm:t>
        <a:bodyPr/>
        <a:lstStyle/>
        <a:p>
          <a:endParaRPr lang="en-US"/>
        </a:p>
      </dgm:t>
    </dgm:pt>
    <dgm:pt modelId="{B45247BB-0C01-4ED1-9055-4A37039468CF}">
      <dgm:prSet phldrT="[Text]"/>
      <dgm:spPr/>
      <dgm:t>
        <a:bodyPr/>
        <a:lstStyle/>
        <a:p>
          <a:r>
            <a:rPr lang="en-US" dirty="0" smtClean="0"/>
            <a:t>LINE SEGMENT</a:t>
          </a:r>
          <a:endParaRPr lang="en-US" dirty="0"/>
        </a:p>
      </dgm:t>
    </dgm:pt>
    <dgm:pt modelId="{44EA1683-E9E5-4045-9DDA-0C153ECDD709}" type="parTrans" cxnId="{85995456-DC49-40B8-8BC9-414431F92B9F}">
      <dgm:prSet/>
      <dgm:spPr/>
      <dgm:t>
        <a:bodyPr/>
        <a:lstStyle/>
        <a:p>
          <a:endParaRPr lang="en-US"/>
        </a:p>
      </dgm:t>
    </dgm:pt>
    <dgm:pt modelId="{2E09A2DB-A6AB-4B78-BB15-8031E1F30C5C}" type="sibTrans" cxnId="{85995456-DC49-40B8-8BC9-414431F92B9F}">
      <dgm:prSet/>
      <dgm:spPr/>
      <dgm:t>
        <a:bodyPr/>
        <a:lstStyle/>
        <a:p>
          <a:endParaRPr lang="en-US"/>
        </a:p>
      </dgm:t>
    </dgm:pt>
    <dgm:pt modelId="{F3460723-347C-4DA5-8C0C-7BAA44F4714F}">
      <dgm:prSet phldrT="[Text]"/>
      <dgm:spPr/>
      <dgm:t>
        <a:bodyPr/>
        <a:lstStyle/>
        <a:p>
          <a:r>
            <a:rPr lang="en-US" dirty="0" smtClean="0"/>
            <a:t>POINT DOUBLET</a:t>
          </a:r>
          <a:endParaRPr lang="en-US" dirty="0"/>
        </a:p>
      </dgm:t>
    </dgm:pt>
    <dgm:pt modelId="{94FF568A-A489-4494-BF2C-92333FC55F79}" type="parTrans" cxnId="{B92F7ACB-9C4F-420F-AC59-8690955F236C}">
      <dgm:prSet/>
      <dgm:spPr/>
      <dgm:t>
        <a:bodyPr/>
        <a:lstStyle/>
        <a:p>
          <a:endParaRPr lang="en-US"/>
        </a:p>
      </dgm:t>
    </dgm:pt>
    <dgm:pt modelId="{B3271683-5826-42BF-AA4A-89E7D00EC0EF}" type="sibTrans" cxnId="{B92F7ACB-9C4F-420F-AC59-8690955F236C}">
      <dgm:prSet/>
      <dgm:spPr/>
      <dgm:t>
        <a:bodyPr/>
        <a:lstStyle/>
        <a:p>
          <a:endParaRPr lang="en-US"/>
        </a:p>
      </dgm:t>
    </dgm:pt>
    <dgm:pt modelId="{902BACFB-A501-4AA5-A9CB-A188C6E88635}">
      <dgm:prSet phldrT="[Text]"/>
      <dgm:spPr/>
      <dgm:t>
        <a:bodyPr/>
        <a:lstStyle/>
        <a:p>
          <a:r>
            <a:rPr lang="en-US" dirty="0" smtClean="0"/>
            <a:t>intersecting</a:t>
          </a:r>
          <a:endParaRPr lang="en-US" dirty="0"/>
        </a:p>
      </dgm:t>
    </dgm:pt>
    <dgm:pt modelId="{D9D6212C-4E4A-492D-A6D2-FB6939B191B8}" type="sibTrans" cxnId="{E66138C4-B290-4836-8DFA-AE9B7B2501D2}">
      <dgm:prSet/>
      <dgm:spPr/>
      <dgm:t>
        <a:bodyPr/>
        <a:lstStyle/>
        <a:p>
          <a:endParaRPr lang="en-US"/>
        </a:p>
      </dgm:t>
    </dgm:pt>
    <dgm:pt modelId="{28518B9B-98AD-41B7-9B60-1C7703AAB84E}" type="parTrans" cxnId="{E66138C4-B290-4836-8DFA-AE9B7B2501D2}">
      <dgm:prSet/>
      <dgm:spPr/>
      <dgm:t>
        <a:bodyPr/>
        <a:lstStyle/>
        <a:p>
          <a:endParaRPr lang="en-US"/>
        </a:p>
      </dgm:t>
    </dgm:pt>
    <dgm:pt modelId="{B90D2E4E-F78E-499D-A092-5706B98AE161}">
      <dgm:prSet phldrT="[Text]"/>
      <dgm:spPr/>
      <dgm:t>
        <a:bodyPr/>
        <a:lstStyle/>
        <a:p>
          <a:r>
            <a:rPr lang="en-US" dirty="0" smtClean="0"/>
            <a:t>center</a:t>
          </a:r>
          <a:endParaRPr lang="en-US" dirty="0"/>
        </a:p>
      </dgm:t>
    </dgm:pt>
    <dgm:pt modelId="{8638B95E-C66E-48CC-8117-DB310614E511}" type="parTrans" cxnId="{969FEADC-B5E8-43F0-8BE0-E587BA9BE70B}">
      <dgm:prSet/>
      <dgm:spPr/>
      <dgm:t>
        <a:bodyPr/>
        <a:lstStyle/>
        <a:p>
          <a:endParaRPr lang="en-US"/>
        </a:p>
      </dgm:t>
    </dgm:pt>
    <dgm:pt modelId="{102FD579-9710-4906-987A-C473E16B8FF7}" type="sibTrans" cxnId="{969FEADC-B5E8-43F0-8BE0-E587BA9BE70B}">
      <dgm:prSet/>
      <dgm:spPr/>
      <dgm:t>
        <a:bodyPr/>
        <a:lstStyle/>
        <a:p>
          <a:endParaRPr lang="en-US"/>
        </a:p>
      </dgm:t>
    </dgm:pt>
    <dgm:pt modelId="{BE2DFCF9-6086-457F-B2A9-982E5E8F8018}">
      <dgm:prSet phldrT="[Text]"/>
      <dgm:spPr/>
      <dgm:t>
        <a:bodyPr/>
        <a:lstStyle/>
        <a:p>
          <a:r>
            <a:rPr lang="en-US" dirty="0" smtClean="0"/>
            <a:t>POINT SINGLET</a:t>
          </a:r>
          <a:endParaRPr lang="en-US" dirty="0"/>
        </a:p>
      </dgm:t>
    </dgm:pt>
    <dgm:pt modelId="{E7B9F1F2-4FDF-4097-B8EF-C9FD96267798}" type="parTrans" cxnId="{B429577F-9578-465A-B860-3022E4BAB878}">
      <dgm:prSet/>
      <dgm:spPr/>
      <dgm:t>
        <a:bodyPr/>
        <a:lstStyle/>
        <a:p>
          <a:endParaRPr lang="en-US"/>
        </a:p>
      </dgm:t>
    </dgm:pt>
    <dgm:pt modelId="{DCF3B332-2A07-42DB-A31B-1181DD23E15F}" type="sibTrans" cxnId="{B429577F-9578-465A-B860-3022E4BAB878}">
      <dgm:prSet/>
      <dgm:spPr/>
      <dgm:t>
        <a:bodyPr/>
        <a:lstStyle/>
        <a:p>
          <a:endParaRPr lang="en-US"/>
        </a:p>
      </dgm:t>
    </dgm:pt>
    <dgm:pt modelId="{F4E75D65-2F8C-429C-960E-27CFAAAF4844}">
      <dgm:prSet phldrT="[Text]"/>
      <dgm:spPr/>
      <dgm:t>
        <a:bodyPr/>
        <a:lstStyle/>
        <a:p>
          <a:r>
            <a:rPr lang="en-US" dirty="0" smtClean="0"/>
            <a:t>CENTER</a:t>
          </a:r>
          <a:endParaRPr lang="en-US" dirty="0"/>
        </a:p>
      </dgm:t>
    </dgm:pt>
    <dgm:pt modelId="{95870F0D-6FA9-4A9D-AF32-466F01737B14}" type="parTrans" cxnId="{9709AF95-75D5-469B-8A1E-04C4D05DCCB3}">
      <dgm:prSet/>
      <dgm:spPr/>
      <dgm:t>
        <a:bodyPr/>
        <a:lstStyle/>
        <a:p>
          <a:endParaRPr lang="en-US"/>
        </a:p>
      </dgm:t>
    </dgm:pt>
    <dgm:pt modelId="{ED83DE0E-324D-4F29-8952-FDE07C384E79}" type="sibTrans" cxnId="{9709AF95-75D5-469B-8A1E-04C4D05DCCB3}">
      <dgm:prSet/>
      <dgm:spPr/>
      <dgm:t>
        <a:bodyPr/>
        <a:lstStyle/>
        <a:p>
          <a:endParaRPr lang="en-US"/>
        </a:p>
      </dgm:t>
    </dgm:pt>
    <dgm:pt modelId="{05245D77-C494-4A7C-AA86-274116C4BD1C}" type="pres">
      <dgm:prSet presAssocID="{1365EF71-DF0D-447C-930D-344516B17F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967EA8-6C0E-4936-B521-55D58CB8399E}" type="pres">
      <dgm:prSet presAssocID="{BCF7D98B-15F6-4F23-8E1A-FE43F4B9982C}" presName="hierRoot1" presStyleCnt="0">
        <dgm:presLayoutVars>
          <dgm:hierBranch val="init"/>
        </dgm:presLayoutVars>
      </dgm:prSet>
      <dgm:spPr/>
    </dgm:pt>
    <dgm:pt modelId="{9A8FC30B-A7F6-4953-BEE5-9D33FE378FBE}" type="pres">
      <dgm:prSet presAssocID="{BCF7D98B-15F6-4F23-8E1A-FE43F4B9982C}" presName="rootComposite1" presStyleCnt="0"/>
      <dgm:spPr/>
    </dgm:pt>
    <dgm:pt modelId="{FA48BA09-80F9-43BB-A2D7-FE6D7BBDB9A5}" type="pres">
      <dgm:prSet presAssocID="{BCF7D98B-15F6-4F23-8E1A-FE43F4B998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E203A-4781-453F-AC1F-982A06397984}" type="pres">
      <dgm:prSet presAssocID="{BCF7D98B-15F6-4F23-8E1A-FE43F4B998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23EF3E0-FAC4-401D-839A-6BC740210E41}" type="pres">
      <dgm:prSet presAssocID="{BCF7D98B-15F6-4F23-8E1A-FE43F4B9982C}" presName="hierChild2" presStyleCnt="0"/>
      <dgm:spPr/>
    </dgm:pt>
    <dgm:pt modelId="{B9134615-7AF5-449E-9FB9-D260B48D30DF}" type="pres">
      <dgm:prSet presAssocID="{CC592CB4-4930-422A-BEFD-FE85B42011E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DE3F54B-916C-4835-89D5-F74B38DD8E26}" type="pres">
      <dgm:prSet presAssocID="{309B1961-ADE6-4C76-9D75-17AC05573974}" presName="hierRoot2" presStyleCnt="0">
        <dgm:presLayoutVars>
          <dgm:hierBranch val="init"/>
        </dgm:presLayoutVars>
      </dgm:prSet>
      <dgm:spPr/>
    </dgm:pt>
    <dgm:pt modelId="{FEB47220-0CB1-44A9-B57A-CD4C3F93ADCA}" type="pres">
      <dgm:prSet presAssocID="{309B1961-ADE6-4C76-9D75-17AC05573974}" presName="rootComposite" presStyleCnt="0"/>
      <dgm:spPr/>
    </dgm:pt>
    <dgm:pt modelId="{22AB6540-1C73-4504-94DE-EFA3306D4239}" type="pres">
      <dgm:prSet presAssocID="{309B1961-ADE6-4C76-9D75-17AC055739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F4CB-09AE-4A02-8B63-50B1CFAB8BE3}" type="pres">
      <dgm:prSet presAssocID="{309B1961-ADE6-4C76-9D75-17AC0557397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8C96ADC-EB35-4189-BA01-A3038808D97E}" type="pres">
      <dgm:prSet presAssocID="{309B1961-ADE6-4C76-9D75-17AC05573974}" presName="hierChild4" presStyleCnt="0"/>
      <dgm:spPr/>
    </dgm:pt>
    <dgm:pt modelId="{0DFCB1FE-AFD7-4844-B5B3-0BB0EC2F3FAA}" type="pres">
      <dgm:prSet presAssocID="{309B1961-ADE6-4C76-9D75-17AC05573974}" presName="hierChild5" presStyleCnt="0"/>
      <dgm:spPr/>
    </dgm:pt>
    <dgm:pt modelId="{8813F9F5-3917-41AC-8750-B81C1E1ED4F0}" type="pres">
      <dgm:prSet presAssocID="{41928BBE-71D6-48C5-A771-3B73A26CF0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49BBEA8-CCED-4FD4-B366-4FD493F0F811}" type="pres">
      <dgm:prSet presAssocID="{8FA13197-328A-4E12-B446-F48C8AEC0922}" presName="hierRoot2" presStyleCnt="0">
        <dgm:presLayoutVars>
          <dgm:hierBranch val="init"/>
        </dgm:presLayoutVars>
      </dgm:prSet>
      <dgm:spPr/>
    </dgm:pt>
    <dgm:pt modelId="{B46E56DB-646A-4747-8227-A488417E9F28}" type="pres">
      <dgm:prSet presAssocID="{8FA13197-328A-4E12-B446-F48C8AEC0922}" presName="rootComposite" presStyleCnt="0"/>
      <dgm:spPr/>
    </dgm:pt>
    <dgm:pt modelId="{67792D87-775F-44D2-9EE8-D21AFA2ECA74}" type="pres">
      <dgm:prSet presAssocID="{8FA13197-328A-4E12-B446-F48C8AEC092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2ADFD-D9DF-4DDE-AB72-ED9967E56B4A}" type="pres">
      <dgm:prSet presAssocID="{8FA13197-328A-4E12-B446-F48C8AEC092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89A8CA2-A17A-4BAB-B686-06C0EF52C8BC}" type="pres">
      <dgm:prSet presAssocID="{8FA13197-328A-4E12-B446-F48C8AEC0922}" presName="hierChild4" presStyleCnt="0"/>
      <dgm:spPr/>
    </dgm:pt>
    <dgm:pt modelId="{2D3F0000-33E6-4551-B6F0-A48B10BDEB1E}" type="pres">
      <dgm:prSet presAssocID="{86A8375E-0FCF-49EC-8B6D-982A042C4DB8}" presName="Name37" presStyleLbl="parChTrans1D3" presStyleIdx="0" presStyleCnt="2"/>
      <dgm:spPr/>
      <dgm:t>
        <a:bodyPr/>
        <a:lstStyle/>
        <a:p>
          <a:endParaRPr lang="en-US"/>
        </a:p>
      </dgm:t>
    </dgm:pt>
    <dgm:pt modelId="{066EAC1A-98A2-4142-B200-A0A69A5302AB}" type="pres">
      <dgm:prSet presAssocID="{3D6A87AB-00C0-45AE-B89D-9E469DD34C06}" presName="hierRoot2" presStyleCnt="0">
        <dgm:presLayoutVars>
          <dgm:hierBranch val="init"/>
        </dgm:presLayoutVars>
      </dgm:prSet>
      <dgm:spPr/>
    </dgm:pt>
    <dgm:pt modelId="{89C7F349-5177-4B41-9151-40AF9E47E917}" type="pres">
      <dgm:prSet presAssocID="{3D6A87AB-00C0-45AE-B89D-9E469DD34C06}" presName="rootComposite" presStyleCnt="0"/>
      <dgm:spPr/>
    </dgm:pt>
    <dgm:pt modelId="{87250FDC-9F68-46D2-857A-2FB3E8499D19}" type="pres">
      <dgm:prSet presAssocID="{3D6A87AB-00C0-45AE-B89D-9E469DD34C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48F60E-6901-4777-88FA-487B251BC318}" type="pres">
      <dgm:prSet presAssocID="{3D6A87AB-00C0-45AE-B89D-9E469DD34C06}" presName="rootConnector" presStyleLbl="node3" presStyleIdx="0" presStyleCnt="2"/>
      <dgm:spPr/>
      <dgm:t>
        <a:bodyPr/>
        <a:lstStyle/>
        <a:p>
          <a:endParaRPr lang="en-US"/>
        </a:p>
      </dgm:t>
    </dgm:pt>
    <dgm:pt modelId="{B6BAE608-793D-4052-9FA8-E5A94901DCAE}" type="pres">
      <dgm:prSet presAssocID="{3D6A87AB-00C0-45AE-B89D-9E469DD34C06}" presName="hierChild4" presStyleCnt="0"/>
      <dgm:spPr/>
    </dgm:pt>
    <dgm:pt modelId="{A5B5459A-9C65-4572-BB3E-7A7B27B797C6}" type="pres">
      <dgm:prSet presAssocID="{2DADD4FB-1717-43C7-BE35-49D655938732}" presName="Name37" presStyleLbl="parChTrans1D4" presStyleIdx="0" presStyleCnt="17"/>
      <dgm:spPr/>
      <dgm:t>
        <a:bodyPr/>
        <a:lstStyle/>
        <a:p>
          <a:endParaRPr lang="en-US"/>
        </a:p>
      </dgm:t>
    </dgm:pt>
    <dgm:pt modelId="{E112AC26-0E0B-4006-9DCC-0D139BA7FC9A}" type="pres">
      <dgm:prSet presAssocID="{B7FF29A5-3FC5-437D-B5F5-E31CF7380E9E}" presName="hierRoot2" presStyleCnt="0">
        <dgm:presLayoutVars>
          <dgm:hierBranch val="init"/>
        </dgm:presLayoutVars>
      </dgm:prSet>
      <dgm:spPr/>
    </dgm:pt>
    <dgm:pt modelId="{22DE9DFB-8138-4F8C-9E0B-1C2B30D8F3CB}" type="pres">
      <dgm:prSet presAssocID="{B7FF29A5-3FC5-437D-B5F5-E31CF7380E9E}" presName="rootComposite" presStyleCnt="0"/>
      <dgm:spPr/>
    </dgm:pt>
    <dgm:pt modelId="{AA7FF181-3365-4611-B251-8E1F19459949}" type="pres">
      <dgm:prSet presAssocID="{B7FF29A5-3FC5-437D-B5F5-E31CF7380E9E}" presName="rootText" presStyleLbl="node4" presStyleIdx="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FAB6D8-48C5-4A17-9167-7743B060B561}" type="pres">
      <dgm:prSet presAssocID="{B7FF29A5-3FC5-437D-B5F5-E31CF7380E9E}" presName="rootConnector" presStyleLbl="node4" presStyleIdx="0" presStyleCnt="17"/>
      <dgm:spPr/>
      <dgm:t>
        <a:bodyPr/>
        <a:lstStyle/>
        <a:p>
          <a:endParaRPr lang="en-US"/>
        </a:p>
      </dgm:t>
    </dgm:pt>
    <dgm:pt modelId="{7B4F94BB-AFD2-427E-AEFF-5B635BD3B8D6}" type="pres">
      <dgm:prSet presAssocID="{B7FF29A5-3FC5-437D-B5F5-E31CF7380E9E}" presName="hierChild4" presStyleCnt="0"/>
      <dgm:spPr/>
    </dgm:pt>
    <dgm:pt modelId="{7D84F50C-F06B-411C-9A1C-FB4C9E1CAB56}" type="pres">
      <dgm:prSet presAssocID="{D6752EEA-6ED4-412E-A65B-3B88B6DD46C3}" presName="Name37" presStyleLbl="parChTrans1D4" presStyleIdx="1" presStyleCnt="17"/>
      <dgm:spPr/>
      <dgm:t>
        <a:bodyPr/>
        <a:lstStyle/>
        <a:p>
          <a:endParaRPr lang="en-US"/>
        </a:p>
      </dgm:t>
    </dgm:pt>
    <dgm:pt modelId="{CEA49169-B642-41F4-8730-FBF5EF717AB2}" type="pres">
      <dgm:prSet presAssocID="{33A50E84-4E28-4D5C-855A-21F8C3FD3240}" presName="hierRoot2" presStyleCnt="0">
        <dgm:presLayoutVars>
          <dgm:hierBranch val="init"/>
        </dgm:presLayoutVars>
      </dgm:prSet>
      <dgm:spPr/>
    </dgm:pt>
    <dgm:pt modelId="{F6E4C987-0893-455C-BCF3-81084733E2F3}" type="pres">
      <dgm:prSet presAssocID="{33A50E84-4E28-4D5C-855A-21F8C3FD3240}" presName="rootComposite" presStyleCnt="0"/>
      <dgm:spPr/>
    </dgm:pt>
    <dgm:pt modelId="{E8CB78FB-7943-4F4A-AA7E-AF9B51B158E2}" type="pres">
      <dgm:prSet presAssocID="{33A50E84-4E28-4D5C-855A-21F8C3FD3240}" presName="rootText" presStyleLbl="node4" presStyleIdx="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654DA-17C3-4D5E-919D-7E798EA88264}" type="pres">
      <dgm:prSet presAssocID="{33A50E84-4E28-4D5C-855A-21F8C3FD3240}" presName="rootConnector" presStyleLbl="node4" presStyleIdx="1" presStyleCnt="17"/>
      <dgm:spPr/>
      <dgm:t>
        <a:bodyPr/>
        <a:lstStyle/>
        <a:p>
          <a:endParaRPr lang="en-US"/>
        </a:p>
      </dgm:t>
    </dgm:pt>
    <dgm:pt modelId="{CB8EAA58-4C9A-430B-9A14-DEB4D12F0702}" type="pres">
      <dgm:prSet presAssocID="{33A50E84-4E28-4D5C-855A-21F8C3FD3240}" presName="hierChild4" presStyleCnt="0"/>
      <dgm:spPr/>
    </dgm:pt>
    <dgm:pt modelId="{C0366476-986C-47C8-9AE2-4AFD6F324CDF}" type="pres">
      <dgm:prSet presAssocID="{33A50E84-4E28-4D5C-855A-21F8C3FD3240}" presName="hierChild5" presStyleCnt="0"/>
      <dgm:spPr/>
    </dgm:pt>
    <dgm:pt modelId="{FEF1CEF2-DBB5-47BA-B682-019B39491E66}" type="pres">
      <dgm:prSet presAssocID="{B7FF29A5-3FC5-437D-B5F5-E31CF7380E9E}" presName="hierChild5" presStyleCnt="0"/>
      <dgm:spPr/>
    </dgm:pt>
    <dgm:pt modelId="{3E65162A-FE95-4F88-9C80-E2BCCB23B603}" type="pres">
      <dgm:prSet presAssocID="{8638B95E-C66E-48CC-8117-DB310614E511}" presName="Name37" presStyleLbl="parChTrans1D4" presStyleIdx="2" presStyleCnt="17"/>
      <dgm:spPr/>
      <dgm:t>
        <a:bodyPr/>
        <a:lstStyle/>
        <a:p>
          <a:endParaRPr lang="en-US"/>
        </a:p>
      </dgm:t>
    </dgm:pt>
    <dgm:pt modelId="{0BEF5621-A783-47A1-BB67-C5EEB393E766}" type="pres">
      <dgm:prSet presAssocID="{B90D2E4E-F78E-499D-A092-5706B98AE161}" presName="hierRoot2" presStyleCnt="0">
        <dgm:presLayoutVars>
          <dgm:hierBranch val="init"/>
        </dgm:presLayoutVars>
      </dgm:prSet>
      <dgm:spPr/>
    </dgm:pt>
    <dgm:pt modelId="{F1C01607-FCEE-4122-A199-8DDEBF7900EE}" type="pres">
      <dgm:prSet presAssocID="{B90D2E4E-F78E-499D-A092-5706B98AE161}" presName="rootComposite" presStyleCnt="0"/>
      <dgm:spPr/>
    </dgm:pt>
    <dgm:pt modelId="{2DBB0BCF-DD38-410A-96B7-C0307554347A}" type="pres">
      <dgm:prSet presAssocID="{B90D2E4E-F78E-499D-A092-5706B98AE161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1432C-021A-4889-B1BF-06761809963D}" type="pres">
      <dgm:prSet presAssocID="{B90D2E4E-F78E-499D-A092-5706B98AE161}" presName="rootConnector" presStyleLbl="node4" presStyleIdx="2" presStyleCnt="17"/>
      <dgm:spPr/>
      <dgm:t>
        <a:bodyPr/>
        <a:lstStyle/>
        <a:p>
          <a:endParaRPr lang="en-US"/>
        </a:p>
      </dgm:t>
    </dgm:pt>
    <dgm:pt modelId="{AD37C84D-6409-45BE-95A1-1429FF57899E}" type="pres">
      <dgm:prSet presAssocID="{B90D2E4E-F78E-499D-A092-5706B98AE161}" presName="hierChild4" presStyleCnt="0"/>
      <dgm:spPr/>
    </dgm:pt>
    <dgm:pt modelId="{EEF2621C-3887-4D60-8720-02B7D2E6BE8E}" type="pres">
      <dgm:prSet presAssocID="{95870F0D-6FA9-4A9D-AF32-466F01737B14}" presName="Name37" presStyleLbl="parChTrans1D4" presStyleIdx="3" presStyleCnt="17"/>
      <dgm:spPr/>
      <dgm:t>
        <a:bodyPr/>
        <a:lstStyle/>
        <a:p>
          <a:endParaRPr lang="en-US"/>
        </a:p>
      </dgm:t>
    </dgm:pt>
    <dgm:pt modelId="{0D244CA7-D80F-47A7-8575-29EB4905CE53}" type="pres">
      <dgm:prSet presAssocID="{F4E75D65-2F8C-429C-960E-27CFAAAF4844}" presName="hierRoot2" presStyleCnt="0">
        <dgm:presLayoutVars>
          <dgm:hierBranch val="init"/>
        </dgm:presLayoutVars>
      </dgm:prSet>
      <dgm:spPr/>
    </dgm:pt>
    <dgm:pt modelId="{CC0B8BDB-1CEB-463B-BE4D-2187894DD256}" type="pres">
      <dgm:prSet presAssocID="{F4E75D65-2F8C-429C-960E-27CFAAAF4844}" presName="rootComposite" presStyleCnt="0"/>
      <dgm:spPr/>
    </dgm:pt>
    <dgm:pt modelId="{2451891C-300C-43BE-A5F7-20998052AFAD}" type="pres">
      <dgm:prSet presAssocID="{F4E75D65-2F8C-429C-960E-27CFAAAF4844}" presName="rootText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D742C-1288-41DC-A084-6BDCA442723F}" type="pres">
      <dgm:prSet presAssocID="{F4E75D65-2F8C-429C-960E-27CFAAAF4844}" presName="rootConnector" presStyleLbl="node4" presStyleIdx="3" presStyleCnt="17"/>
      <dgm:spPr/>
      <dgm:t>
        <a:bodyPr/>
        <a:lstStyle/>
        <a:p>
          <a:endParaRPr lang="en-US"/>
        </a:p>
      </dgm:t>
    </dgm:pt>
    <dgm:pt modelId="{DC3FC97B-35BF-4377-9909-A7885DEC909F}" type="pres">
      <dgm:prSet presAssocID="{F4E75D65-2F8C-429C-960E-27CFAAAF4844}" presName="hierChild4" presStyleCnt="0"/>
      <dgm:spPr/>
    </dgm:pt>
    <dgm:pt modelId="{B4BD34F6-5275-47F5-8A3A-6080E249C469}" type="pres">
      <dgm:prSet presAssocID="{F4E75D65-2F8C-429C-960E-27CFAAAF4844}" presName="hierChild5" presStyleCnt="0"/>
      <dgm:spPr/>
    </dgm:pt>
    <dgm:pt modelId="{64461453-8242-4CA5-BD00-10DCC4AF4883}" type="pres">
      <dgm:prSet presAssocID="{E7B9F1F2-4FDF-4097-B8EF-C9FD96267798}" presName="Name37" presStyleLbl="parChTrans1D4" presStyleIdx="4" presStyleCnt="17"/>
      <dgm:spPr/>
      <dgm:t>
        <a:bodyPr/>
        <a:lstStyle/>
        <a:p>
          <a:endParaRPr lang="en-US"/>
        </a:p>
      </dgm:t>
    </dgm:pt>
    <dgm:pt modelId="{71DD1A2F-9123-47E5-99C1-B639AC8813BA}" type="pres">
      <dgm:prSet presAssocID="{BE2DFCF9-6086-457F-B2A9-982E5E8F8018}" presName="hierRoot2" presStyleCnt="0">
        <dgm:presLayoutVars>
          <dgm:hierBranch val="init"/>
        </dgm:presLayoutVars>
      </dgm:prSet>
      <dgm:spPr/>
    </dgm:pt>
    <dgm:pt modelId="{DB92AB56-FA72-417B-99CD-9F0E873E555B}" type="pres">
      <dgm:prSet presAssocID="{BE2DFCF9-6086-457F-B2A9-982E5E8F8018}" presName="rootComposite" presStyleCnt="0"/>
      <dgm:spPr/>
    </dgm:pt>
    <dgm:pt modelId="{A85FBBBA-EEBC-4DD5-9205-648C586B15FB}" type="pres">
      <dgm:prSet presAssocID="{BE2DFCF9-6086-457F-B2A9-982E5E8F8018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A4C75-71BE-4B28-94FB-46242E4C504B}" type="pres">
      <dgm:prSet presAssocID="{BE2DFCF9-6086-457F-B2A9-982E5E8F8018}" presName="rootConnector" presStyleLbl="node4" presStyleIdx="4" presStyleCnt="17"/>
      <dgm:spPr/>
      <dgm:t>
        <a:bodyPr/>
        <a:lstStyle/>
        <a:p>
          <a:endParaRPr lang="en-US"/>
        </a:p>
      </dgm:t>
    </dgm:pt>
    <dgm:pt modelId="{C8C35090-F684-4057-B3B3-DE9EF1AAD502}" type="pres">
      <dgm:prSet presAssocID="{BE2DFCF9-6086-457F-B2A9-982E5E8F8018}" presName="hierChild4" presStyleCnt="0"/>
      <dgm:spPr/>
    </dgm:pt>
    <dgm:pt modelId="{DEFA7889-A0C6-4A58-981C-BA27F22EBF95}" type="pres">
      <dgm:prSet presAssocID="{BE2DFCF9-6086-457F-B2A9-982E5E8F8018}" presName="hierChild5" presStyleCnt="0"/>
      <dgm:spPr/>
    </dgm:pt>
    <dgm:pt modelId="{5FDA488E-ABE4-400D-BE1E-8CC2B5C35AF9}" type="pres">
      <dgm:prSet presAssocID="{B90D2E4E-F78E-499D-A092-5706B98AE161}" presName="hierChild5" presStyleCnt="0"/>
      <dgm:spPr/>
    </dgm:pt>
    <dgm:pt modelId="{0A58EFDD-7797-4999-B93C-99BA2468574E}" type="pres">
      <dgm:prSet presAssocID="{8FA74D1E-F22E-4FD5-9A3E-D81F45CC6A36}" presName="Name37" presStyleLbl="parChTrans1D4" presStyleIdx="5" presStyleCnt="17"/>
      <dgm:spPr/>
      <dgm:t>
        <a:bodyPr/>
        <a:lstStyle/>
        <a:p>
          <a:endParaRPr lang="en-US"/>
        </a:p>
      </dgm:t>
    </dgm:pt>
    <dgm:pt modelId="{8309EBF1-A412-42C6-8847-EAAE86894B70}" type="pres">
      <dgm:prSet presAssocID="{2BFCB9DE-059F-4C58-BFF3-165E3A18DBC2}" presName="hierRoot2" presStyleCnt="0">
        <dgm:presLayoutVars>
          <dgm:hierBranch val="init"/>
        </dgm:presLayoutVars>
      </dgm:prSet>
      <dgm:spPr/>
    </dgm:pt>
    <dgm:pt modelId="{88F553B7-4318-4E8A-AA63-79C852877139}" type="pres">
      <dgm:prSet presAssocID="{2BFCB9DE-059F-4C58-BFF3-165E3A18DBC2}" presName="rootComposite" presStyleCnt="0"/>
      <dgm:spPr/>
    </dgm:pt>
    <dgm:pt modelId="{595A0B79-8B49-42F7-A67B-6F630D7DD955}" type="pres">
      <dgm:prSet presAssocID="{2BFCB9DE-059F-4C58-BFF3-165E3A18DBC2}" presName="rootText" presStyleLbl="node4" presStyleIdx="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FFD01C-02A0-4CE8-BDAA-69FBD85B307E}" type="pres">
      <dgm:prSet presAssocID="{2BFCB9DE-059F-4C58-BFF3-165E3A18DBC2}" presName="rootConnector" presStyleLbl="node4" presStyleIdx="5" presStyleCnt="17"/>
      <dgm:spPr/>
      <dgm:t>
        <a:bodyPr/>
        <a:lstStyle/>
        <a:p>
          <a:endParaRPr lang="en-US"/>
        </a:p>
      </dgm:t>
    </dgm:pt>
    <dgm:pt modelId="{67DBBF40-F75B-462E-B7A9-8B94BA242DBE}" type="pres">
      <dgm:prSet presAssocID="{2BFCB9DE-059F-4C58-BFF3-165E3A18DBC2}" presName="hierChild4" presStyleCnt="0"/>
      <dgm:spPr/>
    </dgm:pt>
    <dgm:pt modelId="{AA8E0221-4D89-411A-93D3-829E21F5352E}" type="pres">
      <dgm:prSet presAssocID="{B6DBCF05-8DA1-4720-AD6B-AEF37177900E}" presName="Name37" presStyleLbl="parChTrans1D4" presStyleIdx="6" presStyleCnt="17"/>
      <dgm:spPr/>
      <dgm:t>
        <a:bodyPr/>
        <a:lstStyle/>
        <a:p>
          <a:endParaRPr lang="en-US"/>
        </a:p>
      </dgm:t>
    </dgm:pt>
    <dgm:pt modelId="{6ACAB3C9-3BC9-4267-9EFE-868A5336586B}" type="pres">
      <dgm:prSet presAssocID="{7F65E6E3-66E2-4CE9-B8E9-04C470E27579}" presName="hierRoot2" presStyleCnt="0">
        <dgm:presLayoutVars>
          <dgm:hierBranch val="init"/>
        </dgm:presLayoutVars>
      </dgm:prSet>
      <dgm:spPr/>
    </dgm:pt>
    <dgm:pt modelId="{77FE54FB-3238-4340-B64A-FE1427611032}" type="pres">
      <dgm:prSet presAssocID="{7F65E6E3-66E2-4CE9-B8E9-04C470E27579}" presName="rootComposite" presStyleCnt="0"/>
      <dgm:spPr/>
    </dgm:pt>
    <dgm:pt modelId="{B38323FE-3329-4D8D-A342-CA2260300729}" type="pres">
      <dgm:prSet presAssocID="{7F65E6E3-66E2-4CE9-B8E9-04C470E27579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8506F-41CB-466F-952F-5125E9F26D71}" type="pres">
      <dgm:prSet presAssocID="{7F65E6E3-66E2-4CE9-B8E9-04C470E27579}" presName="rootConnector" presStyleLbl="node4" presStyleIdx="6" presStyleCnt="17"/>
      <dgm:spPr/>
      <dgm:t>
        <a:bodyPr/>
        <a:lstStyle/>
        <a:p>
          <a:endParaRPr lang="en-US"/>
        </a:p>
      </dgm:t>
    </dgm:pt>
    <dgm:pt modelId="{E3BD3528-88AF-4748-836F-D27657FB2FD8}" type="pres">
      <dgm:prSet presAssocID="{7F65E6E3-66E2-4CE9-B8E9-04C470E27579}" presName="hierChild4" presStyleCnt="0"/>
      <dgm:spPr/>
    </dgm:pt>
    <dgm:pt modelId="{14675441-A2D1-4F9E-8626-272D345A9F62}" type="pres">
      <dgm:prSet presAssocID="{7F65E6E3-66E2-4CE9-B8E9-04C470E27579}" presName="hierChild5" presStyleCnt="0"/>
      <dgm:spPr/>
    </dgm:pt>
    <dgm:pt modelId="{9BD8E2C6-CB61-4A78-8E07-84F848FCCC2B}" type="pres">
      <dgm:prSet presAssocID="{20BCC06C-ED40-4883-9A68-2F2091C86107}" presName="Name37" presStyleLbl="parChTrans1D4" presStyleIdx="7" presStyleCnt="17"/>
      <dgm:spPr/>
      <dgm:t>
        <a:bodyPr/>
        <a:lstStyle/>
        <a:p>
          <a:endParaRPr lang="en-US"/>
        </a:p>
      </dgm:t>
    </dgm:pt>
    <dgm:pt modelId="{37418D48-3F77-47B7-B56C-3894DD31C6AC}" type="pres">
      <dgm:prSet presAssocID="{EBE819F1-5B16-4751-901F-D37A12E01330}" presName="hierRoot2" presStyleCnt="0">
        <dgm:presLayoutVars>
          <dgm:hierBranch val="init"/>
        </dgm:presLayoutVars>
      </dgm:prSet>
      <dgm:spPr/>
    </dgm:pt>
    <dgm:pt modelId="{2CE4E7C4-405D-41DC-B4F0-C5DE354566A5}" type="pres">
      <dgm:prSet presAssocID="{EBE819F1-5B16-4751-901F-D37A12E01330}" presName="rootComposite" presStyleCnt="0"/>
      <dgm:spPr/>
    </dgm:pt>
    <dgm:pt modelId="{9CA35B1A-A06F-4D20-B594-6E974C475250}" type="pres">
      <dgm:prSet presAssocID="{EBE819F1-5B16-4751-901F-D37A12E01330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77554-50EF-4E93-A0C4-9CD2CD72569F}" type="pres">
      <dgm:prSet presAssocID="{EBE819F1-5B16-4751-901F-D37A12E01330}" presName="rootConnector" presStyleLbl="node4" presStyleIdx="7" presStyleCnt="17"/>
      <dgm:spPr/>
      <dgm:t>
        <a:bodyPr/>
        <a:lstStyle/>
        <a:p>
          <a:endParaRPr lang="en-US"/>
        </a:p>
      </dgm:t>
    </dgm:pt>
    <dgm:pt modelId="{5E3866DF-F3BB-403E-B9D4-064E3DFF1BE6}" type="pres">
      <dgm:prSet presAssocID="{EBE819F1-5B16-4751-901F-D37A12E01330}" presName="hierChild4" presStyleCnt="0"/>
      <dgm:spPr/>
    </dgm:pt>
    <dgm:pt modelId="{F1F739D1-4913-4653-AEC8-FF7B53ABECED}" type="pres">
      <dgm:prSet presAssocID="{94FF568A-A489-4494-BF2C-92333FC55F79}" presName="Name37" presStyleLbl="parChTrans1D4" presStyleIdx="8" presStyleCnt="17"/>
      <dgm:spPr/>
      <dgm:t>
        <a:bodyPr/>
        <a:lstStyle/>
        <a:p>
          <a:endParaRPr lang="en-US"/>
        </a:p>
      </dgm:t>
    </dgm:pt>
    <dgm:pt modelId="{CA85F66C-CC46-4584-B78F-BD873ADEEDAF}" type="pres">
      <dgm:prSet presAssocID="{F3460723-347C-4DA5-8C0C-7BAA44F4714F}" presName="hierRoot2" presStyleCnt="0">
        <dgm:presLayoutVars>
          <dgm:hierBranch val="init"/>
        </dgm:presLayoutVars>
      </dgm:prSet>
      <dgm:spPr/>
    </dgm:pt>
    <dgm:pt modelId="{C063B458-A066-41CA-98D7-6F73BA418976}" type="pres">
      <dgm:prSet presAssocID="{F3460723-347C-4DA5-8C0C-7BAA44F4714F}" presName="rootComposite" presStyleCnt="0"/>
      <dgm:spPr/>
    </dgm:pt>
    <dgm:pt modelId="{D310BFC9-DC88-4910-9A5E-81F08FEF27FC}" type="pres">
      <dgm:prSet presAssocID="{F3460723-347C-4DA5-8C0C-7BAA44F4714F}" presName="rootText" presStyleLbl="node4" presStyleIdx="8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81B16-890E-437C-AE53-36D85608579D}" type="pres">
      <dgm:prSet presAssocID="{F3460723-347C-4DA5-8C0C-7BAA44F4714F}" presName="rootConnector" presStyleLbl="node4" presStyleIdx="8" presStyleCnt="17"/>
      <dgm:spPr/>
      <dgm:t>
        <a:bodyPr/>
        <a:lstStyle/>
        <a:p>
          <a:endParaRPr lang="en-US"/>
        </a:p>
      </dgm:t>
    </dgm:pt>
    <dgm:pt modelId="{DC33E1BF-7F30-404E-B7D0-8C8A0F9B6D22}" type="pres">
      <dgm:prSet presAssocID="{F3460723-347C-4DA5-8C0C-7BAA44F4714F}" presName="hierChild4" presStyleCnt="0"/>
      <dgm:spPr/>
    </dgm:pt>
    <dgm:pt modelId="{4ABF29B9-A390-4601-A46E-1AE8BE317820}" type="pres">
      <dgm:prSet presAssocID="{F3460723-347C-4DA5-8C0C-7BAA44F4714F}" presName="hierChild5" presStyleCnt="0"/>
      <dgm:spPr/>
    </dgm:pt>
    <dgm:pt modelId="{AE7BF028-EBBA-4A30-A254-4910D6E5CAC9}" type="pres">
      <dgm:prSet presAssocID="{EBE819F1-5B16-4751-901F-D37A12E01330}" presName="hierChild5" presStyleCnt="0"/>
      <dgm:spPr/>
    </dgm:pt>
    <dgm:pt modelId="{B884EC72-D560-47FB-94F9-E349167C7C57}" type="pres">
      <dgm:prSet presAssocID="{2BFCB9DE-059F-4C58-BFF3-165E3A18DBC2}" presName="hierChild5" presStyleCnt="0"/>
      <dgm:spPr/>
    </dgm:pt>
    <dgm:pt modelId="{35AA0A4D-6FEB-4FEC-A2F0-63FBEA5A3F71}" type="pres">
      <dgm:prSet presAssocID="{3D6A87AB-00C0-45AE-B89D-9E469DD34C06}" presName="hierChild5" presStyleCnt="0"/>
      <dgm:spPr/>
    </dgm:pt>
    <dgm:pt modelId="{F0EF907D-5253-46E6-9859-A8DC21BBB4ED}" type="pres">
      <dgm:prSet presAssocID="{28518B9B-98AD-41B7-9B60-1C7703AAB84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2D9C7E0F-F074-42A9-A1C6-BC750DE62355}" type="pres">
      <dgm:prSet presAssocID="{902BACFB-A501-4AA5-A9CB-A188C6E88635}" presName="hierRoot2" presStyleCnt="0">
        <dgm:presLayoutVars>
          <dgm:hierBranch val="init"/>
        </dgm:presLayoutVars>
      </dgm:prSet>
      <dgm:spPr/>
    </dgm:pt>
    <dgm:pt modelId="{F9CA945C-9A85-4557-9737-C52FD7CF18EE}" type="pres">
      <dgm:prSet presAssocID="{902BACFB-A501-4AA5-A9CB-A188C6E88635}" presName="rootComposite" presStyleCnt="0"/>
      <dgm:spPr/>
    </dgm:pt>
    <dgm:pt modelId="{F7D3DEBD-820A-407D-9180-754A11326899}" type="pres">
      <dgm:prSet presAssocID="{902BACFB-A501-4AA5-A9CB-A188C6E8863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29DD7-8FCB-4065-84A2-1BC0B9078214}" type="pres">
      <dgm:prSet presAssocID="{902BACFB-A501-4AA5-A9CB-A188C6E88635}" presName="rootConnector" presStyleLbl="node3" presStyleIdx="1" presStyleCnt="2"/>
      <dgm:spPr/>
      <dgm:t>
        <a:bodyPr/>
        <a:lstStyle/>
        <a:p>
          <a:endParaRPr lang="en-US"/>
        </a:p>
      </dgm:t>
    </dgm:pt>
    <dgm:pt modelId="{EE9A12B3-144B-455D-853C-57C4FF774B4E}" type="pres">
      <dgm:prSet presAssocID="{902BACFB-A501-4AA5-A9CB-A188C6E88635}" presName="hierChild4" presStyleCnt="0"/>
      <dgm:spPr/>
    </dgm:pt>
    <dgm:pt modelId="{0EEF72DB-F138-431F-9D68-0D9DCCA9E66D}" type="pres">
      <dgm:prSet presAssocID="{6CEB735D-74EF-403F-AD60-C9355A11AE28}" presName="Name37" presStyleLbl="parChTrans1D4" presStyleIdx="9" presStyleCnt="17"/>
      <dgm:spPr/>
      <dgm:t>
        <a:bodyPr/>
        <a:lstStyle/>
        <a:p>
          <a:endParaRPr lang="en-US"/>
        </a:p>
      </dgm:t>
    </dgm:pt>
    <dgm:pt modelId="{A24EBE39-2209-42F8-B15E-0C27F2963C0A}" type="pres">
      <dgm:prSet presAssocID="{63EB5575-C549-4175-AE50-C89B2546220C}" presName="hierRoot2" presStyleCnt="0">
        <dgm:presLayoutVars>
          <dgm:hierBranch val="init"/>
        </dgm:presLayoutVars>
      </dgm:prSet>
      <dgm:spPr/>
    </dgm:pt>
    <dgm:pt modelId="{3FA85E8F-09A9-4820-BEA5-57FFBA77A3B7}" type="pres">
      <dgm:prSet presAssocID="{63EB5575-C549-4175-AE50-C89B2546220C}" presName="rootComposite" presStyleCnt="0"/>
      <dgm:spPr/>
    </dgm:pt>
    <dgm:pt modelId="{BD86ADAB-19A8-4C8B-99B7-C460CD740606}" type="pres">
      <dgm:prSet presAssocID="{63EB5575-C549-4175-AE50-C89B2546220C}" presName="rootText" presStyleLbl="node4" presStyleIdx="9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C15D7-7E43-4066-BEF9-DE95AB70AA36}" type="pres">
      <dgm:prSet presAssocID="{63EB5575-C549-4175-AE50-C89B2546220C}" presName="rootConnector" presStyleLbl="node4" presStyleIdx="9" presStyleCnt="17"/>
      <dgm:spPr/>
      <dgm:t>
        <a:bodyPr/>
        <a:lstStyle/>
        <a:p>
          <a:endParaRPr lang="en-US"/>
        </a:p>
      </dgm:t>
    </dgm:pt>
    <dgm:pt modelId="{4A92EC02-1459-4613-B06A-B66A398B616C}" type="pres">
      <dgm:prSet presAssocID="{63EB5575-C549-4175-AE50-C89B2546220C}" presName="hierChild4" presStyleCnt="0"/>
      <dgm:spPr/>
    </dgm:pt>
    <dgm:pt modelId="{43E5E96A-EEC5-4061-BA3C-B5B3E79A56A9}" type="pres">
      <dgm:prSet presAssocID="{63EB5575-C549-4175-AE50-C89B2546220C}" presName="hierChild5" presStyleCnt="0"/>
      <dgm:spPr/>
    </dgm:pt>
    <dgm:pt modelId="{7921C6D4-6B5B-4067-AE1D-3EF0B22D0969}" type="pres">
      <dgm:prSet presAssocID="{49464EE4-9D70-479D-A873-355E44D06CFB}" presName="Name37" presStyleLbl="parChTrans1D4" presStyleIdx="10" presStyleCnt="17"/>
      <dgm:spPr/>
      <dgm:t>
        <a:bodyPr/>
        <a:lstStyle/>
        <a:p>
          <a:endParaRPr lang="en-US"/>
        </a:p>
      </dgm:t>
    </dgm:pt>
    <dgm:pt modelId="{0D2A096D-0D63-4D3C-BBAF-35DA445A96D6}" type="pres">
      <dgm:prSet presAssocID="{7949A3BF-F2D3-40F7-9154-05AF94CACB62}" presName="hierRoot2" presStyleCnt="0">
        <dgm:presLayoutVars>
          <dgm:hierBranch val="init"/>
        </dgm:presLayoutVars>
      </dgm:prSet>
      <dgm:spPr/>
    </dgm:pt>
    <dgm:pt modelId="{CA630D2A-6976-42B6-B915-14CA3427CC16}" type="pres">
      <dgm:prSet presAssocID="{7949A3BF-F2D3-40F7-9154-05AF94CACB62}" presName="rootComposite" presStyleCnt="0"/>
      <dgm:spPr/>
    </dgm:pt>
    <dgm:pt modelId="{B76CE309-47DD-4E97-B356-23E173E9D4C9}" type="pres">
      <dgm:prSet presAssocID="{7949A3BF-F2D3-40F7-9154-05AF94CACB62}" presName="rootText" presStyleLbl="node4" presStyleIdx="1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7BD05-C94C-4CF7-8B20-B3D28D7784BE}" type="pres">
      <dgm:prSet presAssocID="{7949A3BF-F2D3-40F7-9154-05AF94CACB62}" presName="rootConnector" presStyleLbl="node4" presStyleIdx="10" presStyleCnt="17"/>
      <dgm:spPr/>
      <dgm:t>
        <a:bodyPr/>
        <a:lstStyle/>
        <a:p>
          <a:endParaRPr lang="en-US"/>
        </a:p>
      </dgm:t>
    </dgm:pt>
    <dgm:pt modelId="{2E0C70AF-28BE-48F7-9DDE-039B2E7473C6}" type="pres">
      <dgm:prSet presAssocID="{7949A3BF-F2D3-40F7-9154-05AF94CACB62}" presName="hierChild4" presStyleCnt="0"/>
      <dgm:spPr/>
    </dgm:pt>
    <dgm:pt modelId="{F4726B07-FAA0-4BFC-A866-01CA5FF607DA}" type="pres">
      <dgm:prSet presAssocID="{CA74794E-516B-4C4B-B8B3-99FA7F24AE46}" presName="Name37" presStyleLbl="parChTrans1D4" presStyleIdx="11" presStyleCnt="17"/>
      <dgm:spPr/>
      <dgm:t>
        <a:bodyPr/>
        <a:lstStyle/>
        <a:p>
          <a:endParaRPr lang="en-US"/>
        </a:p>
      </dgm:t>
    </dgm:pt>
    <dgm:pt modelId="{5D998DE0-D5D5-44FB-B32C-8A522701FC74}" type="pres">
      <dgm:prSet presAssocID="{425018FF-ADA6-4084-B7DA-E686FE426505}" presName="hierRoot2" presStyleCnt="0">
        <dgm:presLayoutVars>
          <dgm:hierBranch val="init"/>
        </dgm:presLayoutVars>
      </dgm:prSet>
      <dgm:spPr/>
    </dgm:pt>
    <dgm:pt modelId="{CFF402BE-D150-4AA3-ACD9-FD28D80D3FF3}" type="pres">
      <dgm:prSet presAssocID="{425018FF-ADA6-4084-B7DA-E686FE426505}" presName="rootComposite" presStyleCnt="0"/>
      <dgm:spPr/>
    </dgm:pt>
    <dgm:pt modelId="{18AB7A89-0852-4722-A793-4175F82EAAE7}" type="pres">
      <dgm:prSet presAssocID="{425018FF-ADA6-4084-B7DA-E686FE426505}" presName="rootText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59ED3D-773E-45D3-B1BD-8287A9E286E7}" type="pres">
      <dgm:prSet presAssocID="{425018FF-ADA6-4084-B7DA-E686FE426505}" presName="rootConnector" presStyleLbl="node4" presStyleIdx="11" presStyleCnt="17"/>
      <dgm:spPr/>
      <dgm:t>
        <a:bodyPr/>
        <a:lstStyle/>
        <a:p>
          <a:endParaRPr lang="en-US"/>
        </a:p>
      </dgm:t>
    </dgm:pt>
    <dgm:pt modelId="{5B3B20C0-7EE3-48A4-B1E8-B6477D78CEFC}" type="pres">
      <dgm:prSet presAssocID="{425018FF-ADA6-4084-B7DA-E686FE426505}" presName="hierChild4" presStyleCnt="0"/>
      <dgm:spPr/>
    </dgm:pt>
    <dgm:pt modelId="{A80C2FDF-6ABB-4E2F-9E7E-DF56CE19E885}" type="pres">
      <dgm:prSet presAssocID="{637124CB-91C8-4C53-9EA6-6DB19FEC72CF}" presName="Name37" presStyleLbl="parChTrans1D4" presStyleIdx="12" presStyleCnt="17"/>
      <dgm:spPr/>
      <dgm:t>
        <a:bodyPr/>
        <a:lstStyle/>
        <a:p>
          <a:endParaRPr lang="en-US"/>
        </a:p>
      </dgm:t>
    </dgm:pt>
    <dgm:pt modelId="{02E30391-4972-4A83-9282-456699740CD0}" type="pres">
      <dgm:prSet presAssocID="{59E30171-5427-42A3-8CDC-BD3863E8F847}" presName="hierRoot2" presStyleCnt="0">
        <dgm:presLayoutVars>
          <dgm:hierBranch val="init"/>
        </dgm:presLayoutVars>
      </dgm:prSet>
      <dgm:spPr/>
    </dgm:pt>
    <dgm:pt modelId="{73864023-0746-43FB-AC6D-8D3F12EC5FDD}" type="pres">
      <dgm:prSet presAssocID="{59E30171-5427-42A3-8CDC-BD3863E8F847}" presName="rootComposite" presStyleCnt="0"/>
      <dgm:spPr/>
    </dgm:pt>
    <dgm:pt modelId="{EC57A58D-BC5F-43B1-BF45-1011608EC946}" type="pres">
      <dgm:prSet presAssocID="{59E30171-5427-42A3-8CDC-BD3863E8F847}" presName="rootText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11C38-D9C1-4E91-A5A8-7841FF43265A}" type="pres">
      <dgm:prSet presAssocID="{59E30171-5427-42A3-8CDC-BD3863E8F847}" presName="rootConnector" presStyleLbl="node4" presStyleIdx="12" presStyleCnt="17"/>
      <dgm:spPr/>
      <dgm:t>
        <a:bodyPr/>
        <a:lstStyle/>
        <a:p>
          <a:endParaRPr lang="en-US"/>
        </a:p>
      </dgm:t>
    </dgm:pt>
    <dgm:pt modelId="{8B5B1EE0-3771-4925-831A-3F0E47F1FFDE}" type="pres">
      <dgm:prSet presAssocID="{59E30171-5427-42A3-8CDC-BD3863E8F847}" presName="hierChild4" presStyleCnt="0"/>
      <dgm:spPr/>
    </dgm:pt>
    <dgm:pt modelId="{0683FF5B-DD87-4D51-AAC9-5EDC7633945E}" type="pres">
      <dgm:prSet presAssocID="{59E30171-5427-42A3-8CDC-BD3863E8F847}" presName="hierChild5" presStyleCnt="0"/>
      <dgm:spPr/>
    </dgm:pt>
    <dgm:pt modelId="{8FC3B873-77BF-4342-BCA3-B75AAB19D08E}" type="pres">
      <dgm:prSet presAssocID="{44EA1683-E9E5-4045-9DDA-0C153ECDD709}" presName="Name37" presStyleLbl="parChTrans1D4" presStyleIdx="13" presStyleCnt="17"/>
      <dgm:spPr/>
      <dgm:t>
        <a:bodyPr/>
        <a:lstStyle/>
        <a:p>
          <a:endParaRPr lang="en-US"/>
        </a:p>
      </dgm:t>
    </dgm:pt>
    <dgm:pt modelId="{EC48BB46-160A-4F37-B7C4-5D346417F378}" type="pres">
      <dgm:prSet presAssocID="{B45247BB-0C01-4ED1-9055-4A37039468CF}" presName="hierRoot2" presStyleCnt="0">
        <dgm:presLayoutVars>
          <dgm:hierBranch val="init"/>
        </dgm:presLayoutVars>
      </dgm:prSet>
      <dgm:spPr/>
    </dgm:pt>
    <dgm:pt modelId="{66C65625-EA9F-4813-A1FF-99DD69803B54}" type="pres">
      <dgm:prSet presAssocID="{B45247BB-0C01-4ED1-9055-4A37039468CF}" presName="rootComposite" presStyleCnt="0"/>
      <dgm:spPr/>
    </dgm:pt>
    <dgm:pt modelId="{740B0C61-F059-41B0-9574-247BA890EA08}" type="pres">
      <dgm:prSet presAssocID="{B45247BB-0C01-4ED1-9055-4A37039468CF}" presName="rootText" presStyleLbl="node4" presStyleIdx="1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F4710D-313E-4802-A61C-0A675C9BFF1B}" type="pres">
      <dgm:prSet presAssocID="{B45247BB-0C01-4ED1-9055-4A37039468CF}" presName="rootConnector" presStyleLbl="node4" presStyleIdx="13" presStyleCnt="17"/>
      <dgm:spPr/>
      <dgm:t>
        <a:bodyPr/>
        <a:lstStyle/>
        <a:p>
          <a:endParaRPr lang="en-US"/>
        </a:p>
      </dgm:t>
    </dgm:pt>
    <dgm:pt modelId="{88427D7D-4473-4407-AE94-94D4F64C1E7A}" type="pres">
      <dgm:prSet presAssocID="{B45247BB-0C01-4ED1-9055-4A37039468CF}" presName="hierChild4" presStyleCnt="0"/>
      <dgm:spPr/>
    </dgm:pt>
    <dgm:pt modelId="{7AB481E8-DE29-47E4-9B5B-C9C566424F0A}" type="pres">
      <dgm:prSet presAssocID="{B45247BB-0C01-4ED1-9055-4A37039468CF}" presName="hierChild5" presStyleCnt="0"/>
      <dgm:spPr/>
    </dgm:pt>
    <dgm:pt modelId="{7EBA59E1-E7AF-42B8-8337-5809981C5928}" type="pres">
      <dgm:prSet presAssocID="{425018FF-ADA6-4084-B7DA-E686FE426505}" presName="hierChild5" presStyleCnt="0"/>
      <dgm:spPr/>
    </dgm:pt>
    <dgm:pt modelId="{FB325D7D-82F5-4DD0-9CBA-42C933C4E3C3}" type="pres">
      <dgm:prSet presAssocID="{7949A3BF-F2D3-40F7-9154-05AF94CACB62}" presName="hierChild5" presStyleCnt="0"/>
      <dgm:spPr/>
    </dgm:pt>
    <dgm:pt modelId="{18114F78-A574-41DE-9237-27229C0B9426}" type="pres">
      <dgm:prSet presAssocID="{904D36F1-F29D-4C88-BDB8-85B271330768}" presName="Name37" presStyleLbl="parChTrans1D4" presStyleIdx="14" presStyleCnt="17"/>
      <dgm:spPr/>
      <dgm:t>
        <a:bodyPr/>
        <a:lstStyle/>
        <a:p>
          <a:endParaRPr lang="en-US"/>
        </a:p>
      </dgm:t>
    </dgm:pt>
    <dgm:pt modelId="{4AACCF95-1AFC-44FE-A930-73BEB3E3FDB0}" type="pres">
      <dgm:prSet presAssocID="{08A4B63A-9E39-4BAD-8184-BAA58FFFA0B5}" presName="hierRoot2" presStyleCnt="0">
        <dgm:presLayoutVars>
          <dgm:hierBranch val="init"/>
        </dgm:presLayoutVars>
      </dgm:prSet>
      <dgm:spPr/>
    </dgm:pt>
    <dgm:pt modelId="{D861149F-404B-4669-B07C-6471976725E9}" type="pres">
      <dgm:prSet presAssocID="{08A4B63A-9E39-4BAD-8184-BAA58FFFA0B5}" presName="rootComposite" presStyleCnt="0"/>
      <dgm:spPr/>
    </dgm:pt>
    <dgm:pt modelId="{4E90EB80-B601-491F-A09F-381B6E49954D}" type="pres">
      <dgm:prSet presAssocID="{08A4B63A-9E39-4BAD-8184-BAA58FFFA0B5}" presName="rootText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360B7-E24D-4B8E-B2E9-DB56B661724F}" type="pres">
      <dgm:prSet presAssocID="{08A4B63A-9E39-4BAD-8184-BAA58FFFA0B5}" presName="rootConnector" presStyleLbl="node4" presStyleIdx="14" presStyleCnt="17"/>
      <dgm:spPr/>
      <dgm:t>
        <a:bodyPr/>
        <a:lstStyle/>
        <a:p>
          <a:endParaRPr lang="en-US"/>
        </a:p>
      </dgm:t>
    </dgm:pt>
    <dgm:pt modelId="{C6DE74AC-4E36-4971-9058-97AA165A8FD1}" type="pres">
      <dgm:prSet presAssocID="{08A4B63A-9E39-4BAD-8184-BAA58FFFA0B5}" presName="hierChild4" presStyleCnt="0"/>
      <dgm:spPr/>
    </dgm:pt>
    <dgm:pt modelId="{B76014B8-071E-40F5-A784-B19D15DD66CD}" type="pres">
      <dgm:prSet presAssocID="{997DB863-E866-476C-9B36-90EDF997FF8A}" presName="Name37" presStyleLbl="parChTrans1D4" presStyleIdx="15" presStyleCnt="17"/>
      <dgm:spPr/>
      <dgm:t>
        <a:bodyPr/>
        <a:lstStyle/>
        <a:p>
          <a:endParaRPr lang="en-US"/>
        </a:p>
      </dgm:t>
    </dgm:pt>
    <dgm:pt modelId="{9984E142-CA85-4EB3-8902-8D03581AC8CF}" type="pres">
      <dgm:prSet presAssocID="{5529626F-EEF0-4C1D-9B0E-9D3CE574EAC9}" presName="hierRoot2" presStyleCnt="0">
        <dgm:presLayoutVars>
          <dgm:hierBranch val="init"/>
        </dgm:presLayoutVars>
      </dgm:prSet>
      <dgm:spPr/>
    </dgm:pt>
    <dgm:pt modelId="{FA2DC199-664B-43D7-A1F0-47F7E9B7A4A2}" type="pres">
      <dgm:prSet presAssocID="{5529626F-EEF0-4C1D-9B0E-9D3CE574EAC9}" presName="rootComposite" presStyleCnt="0"/>
      <dgm:spPr/>
    </dgm:pt>
    <dgm:pt modelId="{EF6F0660-769D-4C94-BE03-6E0FAFBF1C05}" type="pres">
      <dgm:prSet presAssocID="{5529626F-EEF0-4C1D-9B0E-9D3CE574EAC9}" presName="rootText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E02CD-FEEC-44E9-BE21-11CA14DF8C57}" type="pres">
      <dgm:prSet presAssocID="{5529626F-EEF0-4C1D-9B0E-9D3CE574EAC9}" presName="rootConnector" presStyleLbl="node4" presStyleIdx="15" presStyleCnt="17"/>
      <dgm:spPr/>
      <dgm:t>
        <a:bodyPr/>
        <a:lstStyle/>
        <a:p>
          <a:endParaRPr lang="en-US"/>
        </a:p>
      </dgm:t>
    </dgm:pt>
    <dgm:pt modelId="{62245B30-D256-4D12-AC87-33D89A0B7569}" type="pres">
      <dgm:prSet presAssocID="{5529626F-EEF0-4C1D-9B0E-9D3CE574EAC9}" presName="hierChild4" presStyleCnt="0"/>
      <dgm:spPr/>
    </dgm:pt>
    <dgm:pt modelId="{EBEAA9B0-EA74-4EA5-A1F8-814355F2C25B}" type="pres">
      <dgm:prSet presAssocID="{5529626F-EEF0-4C1D-9B0E-9D3CE574EAC9}" presName="hierChild5" presStyleCnt="0"/>
      <dgm:spPr/>
    </dgm:pt>
    <dgm:pt modelId="{A9671A33-612D-4948-A48F-AC029D2B1C7E}" type="pres">
      <dgm:prSet presAssocID="{998ABE14-3653-4E8B-8C38-87F89360BE25}" presName="Name37" presStyleLbl="parChTrans1D4" presStyleIdx="16" presStyleCnt="17"/>
      <dgm:spPr/>
      <dgm:t>
        <a:bodyPr/>
        <a:lstStyle/>
        <a:p>
          <a:endParaRPr lang="en-US"/>
        </a:p>
      </dgm:t>
    </dgm:pt>
    <dgm:pt modelId="{306B0B7E-C3C1-4E2A-90EA-1D437129C6E7}" type="pres">
      <dgm:prSet presAssocID="{0903ED25-A796-4105-914A-45E16F69AE88}" presName="hierRoot2" presStyleCnt="0">
        <dgm:presLayoutVars>
          <dgm:hierBranch val="init"/>
        </dgm:presLayoutVars>
      </dgm:prSet>
      <dgm:spPr/>
    </dgm:pt>
    <dgm:pt modelId="{4B3E32C8-3211-4588-A9BA-96A3B7ABC683}" type="pres">
      <dgm:prSet presAssocID="{0903ED25-A796-4105-914A-45E16F69AE88}" presName="rootComposite" presStyleCnt="0"/>
      <dgm:spPr/>
    </dgm:pt>
    <dgm:pt modelId="{3003B3B5-C6DC-419A-987C-35AD6928BB3E}" type="pres">
      <dgm:prSet presAssocID="{0903ED25-A796-4105-914A-45E16F69AE88}" presName="rootText" presStyleLbl="node4" presStyleIdx="1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FA914-B8B2-4CE4-BF84-197E56527FA3}" type="pres">
      <dgm:prSet presAssocID="{0903ED25-A796-4105-914A-45E16F69AE88}" presName="rootConnector" presStyleLbl="node4" presStyleIdx="16" presStyleCnt="17"/>
      <dgm:spPr/>
      <dgm:t>
        <a:bodyPr/>
        <a:lstStyle/>
        <a:p>
          <a:endParaRPr lang="en-US"/>
        </a:p>
      </dgm:t>
    </dgm:pt>
    <dgm:pt modelId="{DA1EEAD4-3464-4A4D-AA99-D2021FEB0917}" type="pres">
      <dgm:prSet presAssocID="{0903ED25-A796-4105-914A-45E16F69AE88}" presName="hierChild4" presStyleCnt="0"/>
      <dgm:spPr/>
    </dgm:pt>
    <dgm:pt modelId="{14BBFAB7-8899-4CB0-8CEB-6B21EB158FBB}" type="pres">
      <dgm:prSet presAssocID="{0903ED25-A796-4105-914A-45E16F69AE88}" presName="hierChild5" presStyleCnt="0"/>
      <dgm:spPr/>
    </dgm:pt>
    <dgm:pt modelId="{2FBF3878-D82D-48E9-9F0B-B0332C947A61}" type="pres">
      <dgm:prSet presAssocID="{08A4B63A-9E39-4BAD-8184-BAA58FFFA0B5}" presName="hierChild5" presStyleCnt="0"/>
      <dgm:spPr/>
    </dgm:pt>
    <dgm:pt modelId="{97C44AF3-5568-4C08-B5A5-281CAA0E5E59}" type="pres">
      <dgm:prSet presAssocID="{902BACFB-A501-4AA5-A9CB-A188C6E88635}" presName="hierChild5" presStyleCnt="0"/>
      <dgm:spPr/>
    </dgm:pt>
    <dgm:pt modelId="{00145B88-0B5F-4444-93C3-B1510E19AFA3}" type="pres">
      <dgm:prSet presAssocID="{8FA13197-328A-4E12-B446-F48C8AEC0922}" presName="hierChild5" presStyleCnt="0"/>
      <dgm:spPr/>
    </dgm:pt>
    <dgm:pt modelId="{134304C3-7095-45FD-B09F-2578ECC412B7}" type="pres">
      <dgm:prSet presAssocID="{BCF7D98B-15F6-4F23-8E1A-FE43F4B9982C}" presName="hierChild3" presStyleCnt="0"/>
      <dgm:spPr/>
    </dgm:pt>
  </dgm:ptLst>
  <dgm:cxnLst>
    <dgm:cxn modelId="{B5DA4F8A-A8C8-4A47-97A2-2F9CAF888B6A}" type="presOf" srcId="{F4E75D65-2F8C-429C-960E-27CFAAAF4844}" destId="{E8FD742C-1288-41DC-A084-6BDCA442723F}" srcOrd="1" destOrd="0" presId="urn:microsoft.com/office/officeart/2005/8/layout/orgChart1"/>
    <dgm:cxn modelId="{A7AB8668-DBD0-475F-8F9F-EA6454CA5BCA}" type="presOf" srcId="{7949A3BF-F2D3-40F7-9154-05AF94CACB62}" destId="{1ED7BD05-C94C-4CF7-8B20-B3D28D7784BE}" srcOrd="1" destOrd="0" presId="urn:microsoft.com/office/officeart/2005/8/layout/orgChart1"/>
    <dgm:cxn modelId="{D7F921DB-6E8D-4F7B-AED1-28BBEBFBD767}" type="presOf" srcId="{8FA74D1E-F22E-4FD5-9A3E-D81F45CC6A36}" destId="{0A58EFDD-7797-4999-B93C-99BA2468574E}" srcOrd="0" destOrd="0" presId="urn:microsoft.com/office/officeart/2005/8/layout/orgChart1"/>
    <dgm:cxn modelId="{AEDB5C0E-76BB-472A-BC2D-649733E8E7E5}" type="presOf" srcId="{0903ED25-A796-4105-914A-45E16F69AE88}" destId="{3003B3B5-C6DC-419A-987C-35AD6928BB3E}" srcOrd="0" destOrd="0" presId="urn:microsoft.com/office/officeart/2005/8/layout/orgChart1"/>
    <dgm:cxn modelId="{1A1B6E12-D86C-4C90-858A-069046EADF2E}" type="presOf" srcId="{5529626F-EEF0-4C1D-9B0E-9D3CE574EAC9}" destId="{EF6F0660-769D-4C94-BE03-6E0FAFBF1C05}" srcOrd="0" destOrd="0" presId="urn:microsoft.com/office/officeart/2005/8/layout/orgChart1"/>
    <dgm:cxn modelId="{4CD34C2C-888B-493A-A421-CB7AF53DBA59}" srcId="{08A4B63A-9E39-4BAD-8184-BAA58FFFA0B5}" destId="{5529626F-EEF0-4C1D-9B0E-9D3CE574EAC9}" srcOrd="0" destOrd="0" parTransId="{997DB863-E866-476C-9B36-90EDF997FF8A}" sibTransId="{222ED37D-91A7-4CE7-87A2-DFFCA1052D77}"/>
    <dgm:cxn modelId="{D2655D84-CE4A-4150-A6C2-AEAD73913E79}" type="presOf" srcId="{41928BBE-71D6-48C5-A771-3B73A26CF015}" destId="{8813F9F5-3917-41AC-8750-B81C1E1ED4F0}" srcOrd="0" destOrd="0" presId="urn:microsoft.com/office/officeart/2005/8/layout/orgChart1"/>
    <dgm:cxn modelId="{1857919A-F796-41F1-9B91-C0068F6A19EF}" type="presOf" srcId="{08A4B63A-9E39-4BAD-8184-BAA58FFFA0B5}" destId="{4E90EB80-B601-491F-A09F-381B6E49954D}" srcOrd="0" destOrd="0" presId="urn:microsoft.com/office/officeart/2005/8/layout/orgChart1"/>
    <dgm:cxn modelId="{34A542A3-9DE4-43B1-A030-D1D4048A398F}" srcId="{BCF7D98B-15F6-4F23-8E1A-FE43F4B9982C}" destId="{8FA13197-328A-4E12-B446-F48C8AEC0922}" srcOrd="1" destOrd="0" parTransId="{41928BBE-71D6-48C5-A771-3B73A26CF015}" sibTransId="{D7027C70-B0A2-41B9-B068-AC29F9E87194}"/>
    <dgm:cxn modelId="{9709AF95-75D5-469B-8A1E-04C4D05DCCB3}" srcId="{B90D2E4E-F78E-499D-A092-5706B98AE161}" destId="{F4E75D65-2F8C-429C-960E-27CFAAAF4844}" srcOrd="0" destOrd="0" parTransId="{95870F0D-6FA9-4A9D-AF32-466F01737B14}" sibTransId="{ED83DE0E-324D-4F29-8952-FDE07C384E79}"/>
    <dgm:cxn modelId="{6AF8391D-AF6B-4D9E-9C23-AF07982CC01D}" type="presOf" srcId="{33A50E84-4E28-4D5C-855A-21F8C3FD3240}" destId="{B3E654DA-17C3-4D5E-919D-7E798EA88264}" srcOrd="1" destOrd="0" presId="urn:microsoft.com/office/officeart/2005/8/layout/orgChart1"/>
    <dgm:cxn modelId="{E425FA95-B3D0-4347-B519-A42CF37D8E03}" type="presOf" srcId="{20BCC06C-ED40-4883-9A68-2F2091C86107}" destId="{9BD8E2C6-CB61-4A78-8E07-84F848FCCC2B}" srcOrd="0" destOrd="0" presId="urn:microsoft.com/office/officeart/2005/8/layout/orgChart1"/>
    <dgm:cxn modelId="{C487D2A7-F562-4247-8C08-F078C1120CB3}" type="presOf" srcId="{F3460723-347C-4DA5-8C0C-7BAA44F4714F}" destId="{63781B16-890E-437C-AE53-36D85608579D}" srcOrd="1" destOrd="0" presId="urn:microsoft.com/office/officeart/2005/8/layout/orgChart1"/>
    <dgm:cxn modelId="{D8B4C580-6FBA-49B9-A42F-0F5DECCBBEB1}" type="presOf" srcId="{B7FF29A5-3FC5-437D-B5F5-E31CF7380E9E}" destId="{AA7FF181-3365-4611-B251-8E1F19459949}" srcOrd="0" destOrd="0" presId="urn:microsoft.com/office/officeart/2005/8/layout/orgChart1"/>
    <dgm:cxn modelId="{AB27DCCB-0486-4826-A614-B62885D2E6F3}" type="presOf" srcId="{8FA13197-328A-4E12-B446-F48C8AEC0922}" destId="{8DD2ADFD-D9DF-4DDE-AB72-ED9967E56B4A}" srcOrd="1" destOrd="0" presId="urn:microsoft.com/office/officeart/2005/8/layout/orgChart1"/>
    <dgm:cxn modelId="{85995456-DC49-40B8-8BC9-414431F92B9F}" srcId="{425018FF-ADA6-4084-B7DA-E686FE426505}" destId="{B45247BB-0C01-4ED1-9055-4A37039468CF}" srcOrd="1" destOrd="0" parTransId="{44EA1683-E9E5-4045-9DDA-0C153ECDD709}" sibTransId="{2E09A2DB-A6AB-4B78-BB15-8031E1F30C5C}"/>
    <dgm:cxn modelId="{B874AD35-EC37-4C27-96F3-731940A25A78}" type="presOf" srcId="{B7FF29A5-3FC5-437D-B5F5-E31CF7380E9E}" destId="{CCFAB6D8-48C5-4A17-9167-7743B060B561}" srcOrd="1" destOrd="0" presId="urn:microsoft.com/office/officeart/2005/8/layout/orgChart1"/>
    <dgm:cxn modelId="{E7B1E7CA-126C-4420-8107-6F516B888429}" srcId="{3D6A87AB-00C0-45AE-B89D-9E469DD34C06}" destId="{2BFCB9DE-059F-4C58-BFF3-165E3A18DBC2}" srcOrd="2" destOrd="0" parTransId="{8FA74D1E-F22E-4FD5-9A3E-D81F45CC6A36}" sibTransId="{045722B1-1D4B-4E18-82F4-F6696BACF224}"/>
    <dgm:cxn modelId="{70DBF3B7-2137-473E-AF1E-A7312A07AD7B}" srcId="{B7FF29A5-3FC5-437D-B5F5-E31CF7380E9E}" destId="{33A50E84-4E28-4D5C-855A-21F8C3FD3240}" srcOrd="0" destOrd="0" parTransId="{D6752EEA-6ED4-412E-A65B-3B88B6DD46C3}" sibTransId="{DE8BE8B0-39DD-4754-A6E4-3A4108E24F96}"/>
    <dgm:cxn modelId="{65EA1BD4-BA80-49D0-AD54-35820FA8F843}" type="presOf" srcId="{59E30171-5427-42A3-8CDC-BD3863E8F847}" destId="{90C11C38-D9C1-4E91-A5A8-7841FF43265A}" srcOrd="1" destOrd="0" presId="urn:microsoft.com/office/officeart/2005/8/layout/orgChart1"/>
    <dgm:cxn modelId="{7CAAFBD5-5E6F-4D20-ABF0-71109395633E}" type="presOf" srcId="{BE2DFCF9-6086-457F-B2A9-982E5E8F8018}" destId="{AEFA4C75-71BE-4B28-94FB-46242E4C504B}" srcOrd="1" destOrd="0" presId="urn:microsoft.com/office/officeart/2005/8/layout/orgChart1"/>
    <dgm:cxn modelId="{AF9D4C0E-DD6B-4BB4-80F2-69F6A79609F2}" type="presOf" srcId="{2BFCB9DE-059F-4C58-BFF3-165E3A18DBC2}" destId="{77FFD01C-02A0-4CE8-BDAA-69FBD85B307E}" srcOrd="1" destOrd="0" presId="urn:microsoft.com/office/officeart/2005/8/layout/orgChart1"/>
    <dgm:cxn modelId="{28B962F6-E444-4DF1-A23B-BBC9E7C7FF95}" type="presOf" srcId="{998ABE14-3653-4E8B-8C38-87F89360BE25}" destId="{A9671A33-612D-4948-A48F-AC029D2B1C7E}" srcOrd="0" destOrd="0" presId="urn:microsoft.com/office/officeart/2005/8/layout/orgChart1"/>
    <dgm:cxn modelId="{CC9C3DE6-7246-4966-89CC-C57A84DA9A59}" type="presOf" srcId="{63EB5575-C549-4175-AE50-C89B2546220C}" destId="{93AC15D7-7E43-4066-BEF9-DE95AB70AA36}" srcOrd="1" destOrd="0" presId="urn:microsoft.com/office/officeart/2005/8/layout/orgChart1"/>
    <dgm:cxn modelId="{56CB9FAC-D419-49B6-BF17-64407E1B27EB}" type="presOf" srcId="{86A8375E-0FCF-49EC-8B6D-982A042C4DB8}" destId="{2D3F0000-33E6-4551-B6F0-A48B10BDEB1E}" srcOrd="0" destOrd="0" presId="urn:microsoft.com/office/officeart/2005/8/layout/orgChart1"/>
    <dgm:cxn modelId="{E57E518A-58CA-46C7-A56C-C603C7015057}" type="presOf" srcId="{3D6A87AB-00C0-45AE-B89D-9E469DD34C06}" destId="{6948F60E-6901-4777-88FA-487B251BC318}" srcOrd="1" destOrd="0" presId="urn:microsoft.com/office/officeart/2005/8/layout/orgChart1"/>
    <dgm:cxn modelId="{B4C50012-C8D6-48DB-B2DB-9272F20F861B}" type="presOf" srcId="{D6752EEA-6ED4-412E-A65B-3B88B6DD46C3}" destId="{7D84F50C-F06B-411C-9A1C-FB4C9E1CAB56}" srcOrd="0" destOrd="0" presId="urn:microsoft.com/office/officeart/2005/8/layout/orgChart1"/>
    <dgm:cxn modelId="{C02A87FD-4AD9-40D2-85F0-B39C1BD562F6}" type="presOf" srcId="{8FA13197-328A-4E12-B446-F48C8AEC0922}" destId="{67792D87-775F-44D2-9EE8-D21AFA2ECA74}" srcOrd="0" destOrd="0" presId="urn:microsoft.com/office/officeart/2005/8/layout/orgChart1"/>
    <dgm:cxn modelId="{7961A3B5-AA06-4FFC-AC47-0E0A11DE714B}" type="presOf" srcId="{EBE819F1-5B16-4751-901F-D37A12E01330}" destId="{27777554-50EF-4E93-A0C4-9CD2CD72569F}" srcOrd="1" destOrd="0" presId="urn:microsoft.com/office/officeart/2005/8/layout/orgChart1"/>
    <dgm:cxn modelId="{F24A651B-6CFC-452F-9C77-90735AD6146F}" type="presOf" srcId="{B45247BB-0C01-4ED1-9055-4A37039468CF}" destId="{740B0C61-F059-41B0-9574-247BA890EA08}" srcOrd="0" destOrd="0" presId="urn:microsoft.com/office/officeart/2005/8/layout/orgChart1"/>
    <dgm:cxn modelId="{E78CBA89-F868-41B4-AD28-A3D1318BD7CC}" type="presOf" srcId="{904D36F1-F29D-4C88-BDB8-85B271330768}" destId="{18114F78-A574-41DE-9237-27229C0B9426}" srcOrd="0" destOrd="0" presId="urn:microsoft.com/office/officeart/2005/8/layout/orgChart1"/>
    <dgm:cxn modelId="{6E676277-A4A4-4125-8405-0FA3B68163DA}" type="presOf" srcId="{59E30171-5427-42A3-8CDC-BD3863E8F847}" destId="{EC57A58D-BC5F-43B1-BF45-1011608EC946}" srcOrd="0" destOrd="0" presId="urn:microsoft.com/office/officeart/2005/8/layout/orgChart1"/>
    <dgm:cxn modelId="{74471574-6AC2-4FE0-80A0-B976F2F522F8}" type="presOf" srcId="{B90D2E4E-F78E-499D-A092-5706B98AE161}" destId="{2DBB0BCF-DD38-410A-96B7-C0307554347A}" srcOrd="0" destOrd="0" presId="urn:microsoft.com/office/officeart/2005/8/layout/orgChart1"/>
    <dgm:cxn modelId="{2F4BE320-B2B4-4045-90C6-DB95E670749B}" srcId="{7949A3BF-F2D3-40F7-9154-05AF94CACB62}" destId="{425018FF-ADA6-4084-B7DA-E686FE426505}" srcOrd="0" destOrd="0" parTransId="{CA74794E-516B-4C4B-B8B3-99FA7F24AE46}" sibTransId="{E7EE6005-0CF9-4BE8-88CF-48B53889E167}"/>
    <dgm:cxn modelId="{B5B9C134-2616-45EF-9637-5E6CBE6B4B8E}" type="presOf" srcId="{44EA1683-E9E5-4045-9DDA-0C153ECDD709}" destId="{8FC3B873-77BF-4342-BCA3-B75AAB19D08E}" srcOrd="0" destOrd="0" presId="urn:microsoft.com/office/officeart/2005/8/layout/orgChart1"/>
    <dgm:cxn modelId="{1F8D723B-6829-46C0-9864-4576DBDEB90E}" type="presOf" srcId="{E7B9F1F2-4FDF-4097-B8EF-C9FD96267798}" destId="{64461453-8242-4CA5-BD00-10DCC4AF4883}" srcOrd="0" destOrd="0" presId="urn:microsoft.com/office/officeart/2005/8/layout/orgChart1"/>
    <dgm:cxn modelId="{88F1BA47-F08E-4EC4-BB2B-E13AF050E60C}" type="presOf" srcId="{7949A3BF-F2D3-40F7-9154-05AF94CACB62}" destId="{B76CE309-47DD-4E97-B356-23E173E9D4C9}" srcOrd="0" destOrd="0" presId="urn:microsoft.com/office/officeart/2005/8/layout/orgChart1"/>
    <dgm:cxn modelId="{9BCF12B1-8AA4-4233-88A0-32725242730A}" type="presOf" srcId="{902BACFB-A501-4AA5-A9CB-A188C6E88635}" destId="{DE229DD7-8FCB-4065-84A2-1BC0B9078214}" srcOrd="1" destOrd="0" presId="urn:microsoft.com/office/officeart/2005/8/layout/orgChart1"/>
    <dgm:cxn modelId="{F59598E3-C744-4E47-9C69-89F19E97AC99}" type="presOf" srcId="{6CEB735D-74EF-403F-AD60-C9355A11AE28}" destId="{0EEF72DB-F138-431F-9D68-0D9DCCA9E66D}" srcOrd="0" destOrd="0" presId="urn:microsoft.com/office/officeart/2005/8/layout/orgChart1"/>
    <dgm:cxn modelId="{85CA4317-A7AF-4683-8B6F-50B402C4E418}" type="presOf" srcId="{B90D2E4E-F78E-499D-A092-5706B98AE161}" destId="{0BB1432C-021A-4889-B1BF-06761809963D}" srcOrd="1" destOrd="0" presId="urn:microsoft.com/office/officeart/2005/8/layout/orgChart1"/>
    <dgm:cxn modelId="{9BA94E3A-E8A6-43B1-A522-BD6C8CF10C15}" type="presOf" srcId="{0903ED25-A796-4105-914A-45E16F69AE88}" destId="{11EFA914-B8B2-4CE4-BF84-197E56527FA3}" srcOrd="1" destOrd="0" presId="urn:microsoft.com/office/officeart/2005/8/layout/orgChart1"/>
    <dgm:cxn modelId="{64053751-F721-4F36-A6BF-0F236C8B7D80}" srcId="{425018FF-ADA6-4084-B7DA-E686FE426505}" destId="{59E30171-5427-42A3-8CDC-BD3863E8F847}" srcOrd="0" destOrd="0" parTransId="{637124CB-91C8-4C53-9EA6-6DB19FEC72CF}" sibTransId="{5D1D1FA3-6E3A-46BE-8355-DD164B69AD92}"/>
    <dgm:cxn modelId="{4A41A935-F454-4A23-82B6-3D834E9C4135}" type="presOf" srcId="{BE2DFCF9-6086-457F-B2A9-982E5E8F8018}" destId="{A85FBBBA-EEBC-4DD5-9205-648C586B15FB}" srcOrd="0" destOrd="0" presId="urn:microsoft.com/office/officeart/2005/8/layout/orgChart1"/>
    <dgm:cxn modelId="{7E012E46-E2DE-4575-8962-987FAC6CD421}" srcId="{3D6A87AB-00C0-45AE-B89D-9E469DD34C06}" destId="{B7FF29A5-3FC5-437D-B5F5-E31CF7380E9E}" srcOrd="0" destOrd="0" parTransId="{2DADD4FB-1717-43C7-BE35-49D655938732}" sibTransId="{7971D526-E22B-4918-A3C3-DC9F5EF11E70}"/>
    <dgm:cxn modelId="{1DDE9B69-E0B3-4203-A026-9BAED4FB3BE7}" type="presOf" srcId="{902BACFB-A501-4AA5-A9CB-A188C6E88635}" destId="{F7D3DEBD-820A-407D-9180-754A11326899}" srcOrd="0" destOrd="0" presId="urn:microsoft.com/office/officeart/2005/8/layout/orgChart1"/>
    <dgm:cxn modelId="{2641A443-1E5E-470F-8200-184476027D24}" type="presOf" srcId="{2BFCB9DE-059F-4C58-BFF3-165E3A18DBC2}" destId="{595A0B79-8B49-42F7-A67B-6F630D7DD955}" srcOrd="0" destOrd="0" presId="urn:microsoft.com/office/officeart/2005/8/layout/orgChart1"/>
    <dgm:cxn modelId="{FAA7951A-3C2F-4053-9260-D8C195F388B2}" type="presOf" srcId="{08A4B63A-9E39-4BAD-8184-BAA58FFFA0B5}" destId="{098360B7-E24D-4B8E-B2E9-DB56B661724F}" srcOrd="1" destOrd="0" presId="urn:microsoft.com/office/officeart/2005/8/layout/orgChart1"/>
    <dgm:cxn modelId="{6DD1158E-4FCC-4902-BDFF-BDA58434EA8E}" type="presOf" srcId="{637124CB-91C8-4C53-9EA6-6DB19FEC72CF}" destId="{A80C2FDF-6ABB-4E2F-9E7E-DF56CE19E885}" srcOrd="0" destOrd="0" presId="urn:microsoft.com/office/officeart/2005/8/layout/orgChart1"/>
    <dgm:cxn modelId="{7C9AB90D-8AC8-4003-BDB3-A6000ACEEAED}" srcId="{2BFCB9DE-059F-4C58-BFF3-165E3A18DBC2}" destId="{EBE819F1-5B16-4751-901F-D37A12E01330}" srcOrd="1" destOrd="0" parTransId="{20BCC06C-ED40-4883-9A68-2F2091C86107}" sibTransId="{1D359CBE-A18B-4204-B725-C9D011C7BA50}"/>
    <dgm:cxn modelId="{B92F7ACB-9C4F-420F-AC59-8690955F236C}" srcId="{EBE819F1-5B16-4751-901F-D37A12E01330}" destId="{F3460723-347C-4DA5-8C0C-7BAA44F4714F}" srcOrd="0" destOrd="0" parTransId="{94FF568A-A489-4494-BF2C-92333FC55F79}" sibTransId="{B3271683-5826-42BF-AA4A-89E7D00EC0EF}"/>
    <dgm:cxn modelId="{86B51FF9-6419-4FE0-B79C-EF7CDB35D165}" type="presOf" srcId="{CA74794E-516B-4C4B-B8B3-99FA7F24AE46}" destId="{F4726B07-FAA0-4BFC-A866-01CA5FF607DA}" srcOrd="0" destOrd="0" presId="urn:microsoft.com/office/officeart/2005/8/layout/orgChart1"/>
    <dgm:cxn modelId="{FAAF4FEE-4E91-4149-A35E-274E0D17E40F}" type="presOf" srcId="{7F65E6E3-66E2-4CE9-B8E9-04C470E27579}" destId="{8328506F-41CB-466F-952F-5125E9F26D71}" srcOrd="1" destOrd="0" presId="urn:microsoft.com/office/officeart/2005/8/layout/orgChart1"/>
    <dgm:cxn modelId="{DB43F825-B3FB-45D5-A346-75CC324CD570}" srcId="{1365EF71-DF0D-447C-930D-344516B17FC0}" destId="{BCF7D98B-15F6-4F23-8E1A-FE43F4B9982C}" srcOrd="0" destOrd="0" parTransId="{F090B87A-2525-4E7D-9CA0-36766E8FA60C}" sibTransId="{2DE347A5-DEA6-43BD-B942-2CEF44BA735E}"/>
    <dgm:cxn modelId="{B97F1676-C637-4DEC-A254-17F1FED7336A}" type="presOf" srcId="{63EB5575-C549-4175-AE50-C89B2546220C}" destId="{BD86ADAB-19A8-4C8B-99B7-C460CD740606}" srcOrd="0" destOrd="0" presId="urn:microsoft.com/office/officeart/2005/8/layout/orgChart1"/>
    <dgm:cxn modelId="{F9DBBD8A-693B-4B1C-921A-DCFBD82B2F95}" type="presOf" srcId="{8638B95E-C66E-48CC-8117-DB310614E511}" destId="{3E65162A-FE95-4F88-9C80-E2BCCB23B603}" srcOrd="0" destOrd="0" presId="urn:microsoft.com/office/officeart/2005/8/layout/orgChart1"/>
    <dgm:cxn modelId="{4CDA0C4B-2488-4E9F-BE11-8BED7CB814FB}" type="presOf" srcId="{997DB863-E866-476C-9B36-90EDF997FF8A}" destId="{B76014B8-071E-40F5-A784-B19D15DD66CD}" srcOrd="0" destOrd="0" presId="urn:microsoft.com/office/officeart/2005/8/layout/orgChart1"/>
    <dgm:cxn modelId="{CE2BB0D5-9CBE-4002-BFAB-DC4C9D4F37A9}" type="presOf" srcId="{CC592CB4-4930-422A-BEFD-FE85B42011E3}" destId="{B9134615-7AF5-449E-9FB9-D260B48D30DF}" srcOrd="0" destOrd="0" presId="urn:microsoft.com/office/officeart/2005/8/layout/orgChart1"/>
    <dgm:cxn modelId="{9F452441-28CD-4B70-A42F-ED28D263011E}" type="presOf" srcId="{BCF7D98B-15F6-4F23-8E1A-FE43F4B9982C}" destId="{73DE203A-4781-453F-AC1F-982A06397984}" srcOrd="1" destOrd="0" presId="urn:microsoft.com/office/officeart/2005/8/layout/orgChart1"/>
    <dgm:cxn modelId="{93D52FDA-25A6-4AEB-A43A-D88315794118}" type="presOf" srcId="{309B1961-ADE6-4C76-9D75-17AC05573974}" destId="{A30EF4CB-09AE-4A02-8B63-50B1CFAB8BE3}" srcOrd="1" destOrd="0" presId="urn:microsoft.com/office/officeart/2005/8/layout/orgChart1"/>
    <dgm:cxn modelId="{72FA36FF-A500-464B-878F-F096E8F91C0A}" type="presOf" srcId="{49464EE4-9D70-479D-A873-355E44D06CFB}" destId="{7921C6D4-6B5B-4067-AE1D-3EF0B22D0969}" srcOrd="0" destOrd="0" presId="urn:microsoft.com/office/officeart/2005/8/layout/orgChart1"/>
    <dgm:cxn modelId="{131370FB-8AF0-4DB4-9176-FEACBE5926F0}" type="presOf" srcId="{309B1961-ADE6-4C76-9D75-17AC05573974}" destId="{22AB6540-1C73-4504-94DE-EFA3306D4239}" srcOrd="0" destOrd="0" presId="urn:microsoft.com/office/officeart/2005/8/layout/orgChart1"/>
    <dgm:cxn modelId="{901BFDB9-9E9D-4EF3-9F9E-DA5A65C44D40}" type="presOf" srcId="{F3460723-347C-4DA5-8C0C-7BAA44F4714F}" destId="{D310BFC9-DC88-4910-9A5E-81F08FEF27FC}" srcOrd="0" destOrd="0" presId="urn:microsoft.com/office/officeart/2005/8/layout/orgChart1"/>
    <dgm:cxn modelId="{0D570FF7-E519-4E7C-B5E7-7E688E01279B}" type="presOf" srcId="{BCF7D98B-15F6-4F23-8E1A-FE43F4B9982C}" destId="{FA48BA09-80F9-43BB-A2D7-FE6D7BBDB9A5}" srcOrd="0" destOrd="0" presId="urn:microsoft.com/office/officeart/2005/8/layout/orgChart1"/>
    <dgm:cxn modelId="{96E8F267-BEE4-4B3A-8C7F-346235BFA16D}" srcId="{2BFCB9DE-059F-4C58-BFF3-165E3A18DBC2}" destId="{7F65E6E3-66E2-4CE9-B8E9-04C470E27579}" srcOrd="0" destOrd="0" parTransId="{B6DBCF05-8DA1-4720-AD6B-AEF37177900E}" sibTransId="{7FF111EC-1F7B-43BC-AE38-D1D75FE0CAD8}"/>
    <dgm:cxn modelId="{9F7E36D2-1105-46A2-A94F-1D0A85640829}" type="presOf" srcId="{95870F0D-6FA9-4A9D-AF32-466F01737B14}" destId="{EEF2621C-3887-4D60-8720-02B7D2E6BE8E}" srcOrd="0" destOrd="0" presId="urn:microsoft.com/office/officeart/2005/8/layout/orgChart1"/>
    <dgm:cxn modelId="{873EB98A-CB07-4A15-9B8D-E13729440029}" type="presOf" srcId="{B6DBCF05-8DA1-4720-AD6B-AEF37177900E}" destId="{AA8E0221-4D89-411A-93D3-829E21F5352E}" srcOrd="0" destOrd="0" presId="urn:microsoft.com/office/officeart/2005/8/layout/orgChart1"/>
    <dgm:cxn modelId="{969FEADC-B5E8-43F0-8BE0-E587BA9BE70B}" srcId="{3D6A87AB-00C0-45AE-B89D-9E469DD34C06}" destId="{B90D2E4E-F78E-499D-A092-5706B98AE161}" srcOrd="1" destOrd="0" parTransId="{8638B95E-C66E-48CC-8117-DB310614E511}" sibTransId="{102FD579-9710-4906-987A-C473E16B8FF7}"/>
    <dgm:cxn modelId="{C9840502-FAA6-44F0-A2E4-434D5A159C7F}" type="presOf" srcId="{33A50E84-4E28-4D5C-855A-21F8C3FD3240}" destId="{E8CB78FB-7943-4F4A-AA7E-AF9B51B158E2}" srcOrd="0" destOrd="0" presId="urn:microsoft.com/office/officeart/2005/8/layout/orgChart1"/>
    <dgm:cxn modelId="{40CE133D-00C3-4310-BDAA-DFB2AEE83637}" type="presOf" srcId="{2DADD4FB-1717-43C7-BE35-49D655938732}" destId="{A5B5459A-9C65-4572-BB3E-7A7B27B797C6}" srcOrd="0" destOrd="0" presId="urn:microsoft.com/office/officeart/2005/8/layout/orgChart1"/>
    <dgm:cxn modelId="{A174AA92-B6E3-44A7-B604-399CC56096F7}" type="presOf" srcId="{425018FF-ADA6-4084-B7DA-E686FE426505}" destId="{4959ED3D-773E-45D3-B1BD-8287A9E286E7}" srcOrd="1" destOrd="0" presId="urn:microsoft.com/office/officeart/2005/8/layout/orgChart1"/>
    <dgm:cxn modelId="{B429577F-9578-465A-B860-3022E4BAB878}" srcId="{B90D2E4E-F78E-499D-A092-5706B98AE161}" destId="{BE2DFCF9-6086-457F-B2A9-982E5E8F8018}" srcOrd="1" destOrd="0" parTransId="{E7B9F1F2-4FDF-4097-B8EF-C9FD96267798}" sibTransId="{DCF3B332-2A07-42DB-A31B-1181DD23E15F}"/>
    <dgm:cxn modelId="{46D9DABA-A97C-4417-8B1C-1180416163AA}" srcId="{BCF7D98B-15F6-4F23-8E1A-FE43F4B9982C}" destId="{309B1961-ADE6-4C76-9D75-17AC05573974}" srcOrd="0" destOrd="0" parTransId="{CC592CB4-4930-422A-BEFD-FE85B42011E3}" sibTransId="{D89A1E35-8B60-4DB7-A525-43EE574D4FA0}"/>
    <dgm:cxn modelId="{7FF2C0EE-5414-4510-AFC9-4A48D44E4921}" type="presOf" srcId="{B45247BB-0C01-4ED1-9055-4A37039468CF}" destId="{98F4710D-313E-4802-A61C-0A675C9BFF1B}" srcOrd="1" destOrd="0" presId="urn:microsoft.com/office/officeart/2005/8/layout/orgChart1"/>
    <dgm:cxn modelId="{0E2C3770-991C-4538-82D9-4F917A0E6CDA}" srcId="{902BACFB-A501-4AA5-A9CB-A188C6E88635}" destId="{08A4B63A-9E39-4BAD-8184-BAA58FFFA0B5}" srcOrd="2" destOrd="0" parTransId="{904D36F1-F29D-4C88-BDB8-85B271330768}" sibTransId="{1695A6DC-45FE-4A76-8A7A-72EE9411ADD4}"/>
    <dgm:cxn modelId="{53D6A505-E69A-4984-9FF3-3B68D890CE2D}" type="presOf" srcId="{F4E75D65-2F8C-429C-960E-27CFAAAF4844}" destId="{2451891C-300C-43BE-A5F7-20998052AFAD}" srcOrd="0" destOrd="0" presId="urn:microsoft.com/office/officeart/2005/8/layout/orgChart1"/>
    <dgm:cxn modelId="{B6F659C0-A9FF-4EE0-9D30-A38500FA16B3}" type="presOf" srcId="{7F65E6E3-66E2-4CE9-B8E9-04C470E27579}" destId="{B38323FE-3329-4D8D-A342-CA2260300729}" srcOrd="0" destOrd="0" presId="urn:microsoft.com/office/officeart/2005/8/layout/orgChart1"/>
    <dgm:cxn modelId="{A9CFB727-D12D-458B-9ECB-4B86B95D5D95}" srcId="{902BACFB-A501-4AA5-A9CB-A188C6E88635}" destId="{7949A3BF-F2D3-40F7-9154-05AF94CACB62}" srcOrd="1" destOrd="0" parTransId="{49464EE4-9D70-479D-A873-355E44D06CFB}" sibTransId="{57091EB4-1409-464C-890C-8F67700CF24B}"/>
    <dgm:cxn modelId="{E66138C4-B290-4836-8DFA-AE9B7B2501D2}" srcId="{8FA13197-328A-4E12-B446-F48C8AEC0922}" destId="{902BACFB-A501-4AA5-A9CB-A188C6E88635}" srcOrd="1" destOrd="0" parTransId="{28518B9B-98AD-41B7-9B60-1C7703AAB84E}" sibTransId="{D9D6212C-4E4A-492D-A6D2-FB6939B191B8}"/>
    <dgm:cxn modelId="{D0A9DB46-FA5A-4392-AE7C-A52925CC0F15}" type="presOf" srcId="{EBE819F1-5B16-4751-901F-D37A12E01330}" destId="{9CA35B1A-A06F-4D20-B594-6E974C475250}" srcOrd="0" destOrd="0" presId="urn:microsoft.com/office/officeart/2005/8/layout/orgChart1"/>
    <dgm:cxn modelId="{019CD105-D8EF-42C3-A05E-1B89F1F10CFE}" type="presOf" srcId="{425018FF-ADA6-4084-B7DA-E686FE426505}" destId="{18AB7A89-0852-4722-A793-4175F82EAAE7}" srcOrd="0" destOrd="0" presId="urn:microsoft.com/office/officeart/2005/8/layout/orgChart1"/>
    <dgm:cxn modelId="{D5C17017-A956-4CBA-A97E-7B1C9A53E8D9}" srcId="{902BACFB-A501-4AA5-A9CB-A188C6E88635}" destId="{63EB5575-C549-4175-AE50-C89B2546220C}" srcOrd="0" destOrd="0" parTransId="{6CEB735D-74EF-403F-AD60-C9355A11AE28}" sibTransId="{A89CEFE3-1ADC-4F74-971C-B364A6884E91}"/>
    <dgm:cxn modelId="{E093EB05-1173-41BD-9D59-34EDB9ACF1D9}" srcId="{08A4B63A-9E39-4BAD-8184-BAA58FFFA0B5}" destId="{0903ED25-A796-4105-914A-45E16F69AE88}" srcOrd="1" destOrd="0" parTransId="{998ABE14-3653-4E8B-8C38-87F89360BE25}" sibTransId="{A2454109-5E8B-4C1B-A2A7-F48E444FDDBA}"/>
    <dgm:cxn modelId="{394934D9-FA89-459D-A8E9-3F471AED08CA}" type="presOf" srcId="{94FF568A-A489-4494-BF2C-92333FC55F79}" destId="{F1F739D1-4913-4653-AEC8-FF7B53ABECED}" srcOrd="0" destOrd="0" presId="urn:microsoft.com/office/officeart/2005/8/layout/orgChart1"/>
    <dgm:cxn modelId="{B673FA70-E870-4C93-8131-93AF44F109EA}" type="presOf" srcId="{5529626F-EEF0-4C1D-9B0E-9D3CE574EAC9}" destId="{6EDE02CD-FEEC-44E9-BE21-11CA14DF8C57}" srcOrd="1" destOrd="0" presId="urn:microsoft.com/office/officeart/2005/8/layout/orgChart1"/>
    <dgm:cxn modelId="{1CF47534-EE65-4929-B0C8-AF46077D62B7}" type="presOf" srcId="{28518B9B-98AD-41B7-9B60-1C7703AAB84E}" destId="{F0EF907D-5253-46E6-9859-A8DC21BBB4ED}" srcOrd="0" destOrd="0" presId="urn:microsoft.com/office/officeart/2005/8/layout/orgChart1"/>
    <dgm:cxn modelId="{5161C973-50B6-440B-A7F6-098DA9DB5595}" type="presOf" srcId="{1365EF71-DF0D-447C-930D-344516B17FC0}" destId="{05245D77-C494-4A7C-AA86-274116C4BD1C}" srcOrd="0" destOrd="0" presId="urn:microsoft.com/office/officeart/2005/8/layout/orgChart1"/>
    <dgm:cxn modelId="{A9587430-DB73-4CA4-95E8-00856E817742}" type="presOf" srcId="{3D6A87AB-00C0-45AE-B89D-9E469DD34C06}" destId="{87250FDC-9F68-46D2-857A-2FB3E8499D19}" srcOrd="0" destOrd="0" presId="urn:microsoft.com/office/officeart/2005/8/layout/orgChart1"/>
    <dgm:cxn modelId="{E22D343E-72FC-4FC5-84A6-47044EA97B3B}" srcId="{8FA13197-328A-4E12-B446-F48C8AEC0922}" destId="{3D6A87AB-00C0-45AE-B89D-9E469DD34C06}" srcOrd="0" destOrd="0" parTransId="{86A8375E-0FCF-49EC-8B6D-982A042C4DB8}" sibTransId="{EC522C24-4CE1-419E-97C2-A32CBE5D724D}"/>
    <dgm:cxn modelId="{0BBE1113-35A6-41EC-A066-658B5D36A4CB}" type="presParOf" srcId="{05245D77-C494-4A7C-AA86-274116C4BD1C}" destId="{30967EA8-6C0E-4936-B521-55D58CB8399E}" srcOrd="0" destOrd="0" presId="urn:microsoft.com/office/officeart/2005/8/layout/orgChart1"/>
    <dgm:cxn modelId="{7EAD1317-F92F-4ABC-84F7-9E8A593B7EF4}" type="presParOf" srcId="{30967EA8-6C0E-4936-B521-55D58CB8399E}" destId="{9A8FC30B-A7F6-4953-BEE5-9D33FE378FBE}" srcOrd="0" destOrd="0" presId="urn:microsoft.com/office/officeart/2005/8/layout/orgChart1"/>
    <dgm:cxn modelId="{E0D627D5-56D7-4C8F-9E8F-86C304804FD6}" type="presParOf" srcId="{9A8FC30B-A7F6-4953-BEE5-9D33FE378FBE}" destId="{FA48BA09-80F9-43BB-A2D7-FE6D7BBDB9A5}" srcOrd="0" destOrd="0" presId="urn:microsoft.com/office/officeart/2005/8/layout/orgChart1"/>
    <dgm:cxn modelId="{E9F36DD3-6785-451E-9160-966E1ED29E7E}" type="presParOf" srcId="{9A8FC30B-A7F6-4953-BEE5-9D33FE378FBE}" destId="{73DE203A-4781-453F-AC1F-982A06397984}" srcOrd="1" destOrd="0" presId="urn:microsoft.com/office/officeart/2005/8/layout/orgChart1"/>
    <dgm:cxn modelId="{499EFF71-A3E9-41F7-942E-CEC97DD9B421}" type="presParOf" srcId="{30967EA8-6C0E-4936-B521-55D58CB8399E}" destId="{723EF3E0-FAC4-401D-839A-6BC740210E41}" srcOrd="1" destOrd="0" presId="urn:microsoft.com/office/officeart/2005/8/layout/orgChart1"/>
    <dgm:cxn modelId="{E7871D47-3232-4CC2-81F0-EF5B3BB32A5F}" type="presParOf" srcId="{723EF3E0-FAC4-401D-839A-6BC740210E41}" destId="{B9134615-7AF5-449E-9FB9-D260B48D30DF}" srcOrd="0" destOrd="0" presId="urn:microsoft.com/office/officeart/2005/8/layout/orgChart1"/>
    <dgm:cxn modelId="{5F50FE09-6E46-4BB8-95E3-0F25E64415BE}" type="presParOf" srcId="{723EF3E0-FAC4-401D-839A-6BC740210E41}" destId="{DDE3F54B-916C-4835-89D5-F74B38DD8E26}" srcOrd="1" destOrd="0" presId="urn:microsoft.com/office/officeart/2005/8/layout/orgChart1"/>
    <dgm:cxn modelId="{F21389F4-BE27-41CD-B42C-7C3DC866AE39}" type="presParOf" srcId="{DDE3F54B-916C-4835-89D5-F74B38DD8E26}" destId="{FEB47220-0CB1-44A9-B57A-CD4C3F93ADCA}" srcOrd="0" destOrd="0" presId="urn:microsoft.com/office/officeart/2005/8/layout/orgChart1"/>
    <dgm:cxn modelId="{1CA2A874-EA27-4B0B-A71F-AF32E94F8D1C}" type="presParOf" srcId="{FEB47220-0CB1-44A9-B57A-CD4C3F93ADCA}" destId="{22AB6540-1C73-4504-94DE-EFA3306D4239}" srcOrd="0" destOrd="0" presId="urn:microsoft.com/office/officeart/2005/8/layout/orgChart1"/>
    <dgm:cxn modelId="{F7CE5E73-D2D2-4D97-B666-F36CB81D6E11}" type="presParOf" srcId="{FEB47220-0CB1-44A9-B57A-CD4C3F93ADCA}" destId="{A30EF4CB-09AE-4A02-8B63-50B1CFAB8BE3}" srcOrd="1" destOrd="0" presId="urn:microsoft.com/office/officeart/2005/8/layout/orgChart1"/>
    <dgm:cxn modelId="{795C8170-4BED-4713-A1B4-7F94E5C13251}" type="presParOf" srcId="{DDE3F54B-916C-4835-89D5-F74B38DD8E26}" destId="{78C96ADC-EB35-4189-BA01-A3038808D97E}" srcOrd="1" destOrd="0" presId="urn:microsoft.com/office/officeart/2005/8/layout/orgChart1"/>
    <dgm:cxn modelId="{B329C52D-93CF-41F3-A86F-A1EA6DB9D0CD}" type="presParOf" srcId="{DDE3F54B-916C-4835-89D5-F74B38DD8E26}" destId="{0DFCB1FE-AFD7-4844-B5B3-0BB0EC2F3FAA}" srcOrd="2" destOrd="0" presId="urn:microsoft.com/office/officeart/2005/8/layout/orgChart1"/>
    <dgm:cxn modelId="{D512115C-AC93-43DB-93F6-300512F246E7}" type="presParOf" srcId="{723EF3E0-FAC4-401D-839A-6BC740210E41}" destId="{8813F9F5-3917-41AC-8750-B81C1E1ED4F0}" srcOrd="2" destOrd="0" presId="urn:microsoft.com/office/officeart/2005/8/layout/orgChart1"/>
    <dgm:cxn modelId="{1AA684D9-750B-4523-AD99-9486884A1D61}" type="presParOf" srcId="{723EF3E0-FAC4-401D-839A-6BC740210E41}" destId="{649BBEA8-CCED-4FD4-B366-4FD493F0F811}" srcOrd="3" destOrd="0" presId="urn:microsoft.com/office/officeart/2005/8/layout/orgChart1"/>
    <dgm:cxn modelId="{4EDC255C-4AEE-4251-8F28-078EBDFE1749}" type="presParOf" srcId="{649BBEA8-CCED-4FD4-B366-4FD493F0F811}" destId="{B46E56DB-646A-4747-8227-A488417E9F28}" srcOrd="0" destOrd="0" presId="urn:microsoft.com/office/officeart/2005/8/layout/orgChart1"/>
    <dgm:cxn modelId="{6E81A513-92C2-4892-B277-BE6340849193}" type="presParOf" srcId="{B46E56DB-646A-4747-8227-A488417E9F28}" destId="{67792D87-775F-44D2-9EE8-D21AFA2ECA74}" srcOrd="0" destOrd="0" presId="urn:microsoft.com/office/officeart/2005/8/layout/orgChart1"/>
    <dgm:cxn modelId="{DC41FD87-BA06-4427-ACD2-B860DC829218}" type="presParOf" srcId="{B46E56DB-646A-4747-8227-A488417E9F28}" destId="{8DD2ADFD-D9DF-4DDE-AB72-ED9967E56B4A}" srcOrd="1" destOrd="0" presId="urn:microsoft.com/office/officeart/2005/8/layout/orgChart1"/>
    <dgm:cxn modelId="{767E0B3C-C099-46B4-A350-E4BACF42521C}" type="presParOf" srcId="{649BBEA8-CCED-4FD4-B366-4FD493F0F811}" destId="{589A8CA2-A17A-4BAB-B686-06C0EF52C8BC}" srcOrd="1" destOrd="0" presId="urn:microsoft.com/office/officeart/2005/8/layout/orgChart1"/>
    <dgm:cxn modelId="{CFB9FF4C-B77C-44CA-9067-436E62750D6B}" type="presParOf" srcId="{589A8CA2-A17A-4BAB-B686-06C0EF52C8BC}" destId="{2D3F0000-33E6-4551-B6F0-A48B10BDEB1E}" srcOrd="0" destOrd="0" presId="urn:microsoft.com/office/officeart/2005/8/layout/orgChart1"/>
    <dgm:cxn modelId="{7130D15A-C75B-427F-84CA-63C39CB236E2}" type="presParOf" srcId="{589A8CA2-A17A-4BAB-B686-06C0EF52C8BC}" destId="{066EAC1A-98A2-4142-B200-A0A69A5302AB}" srcOrd="1" destOrd="0" presId="urn:microsoft.com/office/officeart/2005/8/layout/orgChart1"/>
    <dgm:cxn modelId="{DF7F1293-B076-4BDB-B1C6-676265534627}" type="presParOf" srcId="{066EAC1A-98A2-4142-B200-A0A69A5302AB}" destId="{89C7F349-5177-4B41-9151-40AF9E47E917}" srcOrd="0" destOrd="0" presId="urn:microsoft.com/office/officeart/2005/8/layout/orgChart1"/>
    <dgm:cxn modelId="{2EB495A0-30E1-41D0-A34F-C808F4FACF65}" type="presParOf" srcId="{89C7F349-5177-4B41-9151-40AF9E47E917}" destId="{87250FDC-9F68-46D2-857A-2FB3E8499D19}" srcOrd="0" destOrd="0" presId="urn:microsoft.com/office/officeart/2005/8/layout/orgChart1"/>
    <dgm:cxn modelId="{41255973-7A5A-47EC-A66C-A83ABEFC014D}" type="presParOf" srcId="{89C7F349-5177-4B41-9151-40AF9E47E917}" destId="{6948F60E-6901-4777-88FA-487B251BC318}" srcOrd="1" destOrd="0" presId="urn:microsoft.com/office/officeart/2005/8/layout/orgChart1"/>
    <dgm:cxn modelId="{D4FAFFAA-2938-4154-8116-82D103B5812C}" type="presParOf" srcId="{066EAC1A-98A2-4142-B200-A0A69A5302AB}" destId="{B6BAE608-793D-4052-9FA8-E5A94901DCAE}" srcOrd="1" destOrd="0" presId="urn:microsoft.com/office/officeart/2005/8/layout/orgChart1"/>
    <dgm:cxn modelId="{11AC2C92-EE75-4F56-BF80-37B41D574297}" type="presParOf" srcId="{B6BAE608-793D-4052-9FA8-E5A94901DCAE}" destId="{A5B5459A-9C65-4572-BB3E-7A7B27B797C6}" srcOrd="0" destOrd="0" presId="urn:microsoft.com/office/officeart/2005/8/layout/orgChart1"/>
    <dgm:cxn modelId="{DA924849-D5EA-4EC7-84CB-86B4B93B5326}" type="presParOf" srcId="{B6BAE608-793D-4052-9FA8-E5A94901DCAE}" destId="{E112AC26-0E0B-4006-9DCC-0D139BA7FC9A}" srcOrd="1" destOrd="0" presId="urn:microsoft.com/office/officeart/2005/8/layout/orgChart1"/>
    <dgm:cxn modelId="{7BD423D8-8959-41DF-86DB-B927AA7FAE08}" type="presParOf" srcId="{E112AC26-0E0B-4006-9DCC-0D139BA7FC9A}" destId="{22DE9DFB-8138-4F8C-9E0B-1C2B30D8F3CB}" srcOrd="0" destOrd="0" presId="urn:microsoft.com/office/officeart/2005/8/layout/orgChart1"/>
    <dgm:cxn modelId="{61ECB06F-2635-46CD-B54C-AC510C21C4D6}" type="presParOf" srcId="{22DE9DFB-8138-4F8C-9E0B-1C2B30D8F3CB}" destId="{AA7FF181-3365-4611-B251-8E1F19459949}" srcOrd="0" destOrd="0" presId="urn:microsoft.com/office/officeart/2005/8/layout/orgChart1"/>
    <dgm:cxn modelId="{0B62F3ED-EF3B-40FB-8312-69117BF37D87}" type="presParOf" srcId="{22DE9DFB-8138-4F8C-9E0B-1C2B30D8F3CB}" destId="{CCFAB6D8-48C5-4A17-9167-7743B060B561}" srcOrd="1" destOrd="0" presId="urn:microsoft.com/office/officeart/2005/8/layout/orgChart1"/>
    <dgm:cxn modelId="{7147ED44-5D90-4ED9-A52F-D12943726328}" type="presParOf" srcId="{E112AC26-0E0B-4006-9DCC-0D139BA7FC9A}" destId="{7B4F94BB-AFD2-427E-AEFF-5B635BD3B8D6}" srcOrd="1" destOrd="0" presId="urn:microsoft.com/office/officeart/2005/8/layout/orgChart1"/>
    <dgm:cxn modelId="{A2175F6F-EB97-43E1-A896-D356681AB6A1}" type="presParOf" srcId="{7B4F94BB-AFD2-427E-AEFF-5B635BD3B8D6}" destId="{7D84F50C-F06B-411C-9A1C-FB4C9E1CAB56}" srcOrd="0" destOrd="0" presId="urn:microsoft.com/office/officeart/2005/8/layout/orgChart1"/>
    <dgm:cxn modelId="{0AAB0114-FE47-406D-9487-70A424BB2B79}" type="presParOf" srcId="{7B4F94BB-AFD2-427E-AEFF-5B635BD3B8D6}" destId="{CEA49169-B642-41F4-8730-FBF5EF717AB2}" srcOrd="1" destOrd="0" presId="urn:microsoft.com/office/officeart/2005/8/layout/orgChart1"/>
    <dgm:cxn modelId="{C2BC4ABA-517D-4CEF-B7A1-DFCC0157E809}" type="presParOf" srcId="{CEA49169-B642-41F4-8730-FBF5EF717AB2}" destId="{F6E4C987-0893-455C-BCF3-81084733E2F3}" srcOrd="0" destOrd="0" presId="urn:microsoft.com/office/officeart/2005/8/layout/orgChart1"/>
    <dgm:cxn modelId="{5261CF75-B600-4307-AE3F-BF27D1FB60E9}" type="presParOf" srcId="{F6E4C987-0893-455C-BCF3-81084733E2F3}" destId="{E8CB78FB-7943-4F4A-AA7E-AF9B51B158E2}" srcOrd="0" destOrd="0" presId="urn:microsoft.com/office/officeart/2005/8/layout/orgChart1"/>
    <dgm:cxn modelId="{91FF9BB3-7691-4CC7-859A-BF462C7D43E7}" type="presParOf" srcId="{F6E4C987-0893-455C-BCF3-81084733E2F3}" destId="{B3E654DA-17C3-4D5E-919D-7E798EA88264}" srcOrd="1" destOrd="0" presId="urn:microsoft.com/office/officeart/2005/8/layout/orgChart1"/>
    <dgm:cxn modelId="{5D592048-4E03-436E-B5A0-1C5F4D39982F}" type="presParOf" srcId="{CEA49169-B642-41F4-8730-FBF5EF717AB2}" destId="{CB8EAA58-4C9A-430B-9A14-DEB4D12F0702}" srcOrd="1" destOrd="0" presId="urn:microsoft.com/office/officeart/2005/8/layout/orgChart1"/>
    <dgm:cxn modelId="{0007B41C-8D47-47DA-92C8-E6DB6078A7D6}" type="presParOf" srcId="{CEA49169-B642-41F4-8730-FBF5EF717AB2}" destId="{C0366476-986C-47C8-9AE2-4AFD6F324CDF}" srcOrd="2" destOrd="0" presId="urn:microsoft.com/office/officeart/2005/8/layout/orgChart1"/>
    <dgm:cxn modelId="{4029B3A6-9B3C-4662-B776-1D078BB31256}" type="presParOf" srcId="{E112AC26-0E0B-4006-9DCC-0D139BA7FC9A}" destId="{FEF1CEF2-DBB5-47BA-B682-019B39491E66}" srcOrd="2" destOrd="0" presId="urn:microsoft.com/office/officeart/2005/8/layout/orgChart1"/>
    <dgm:cxn modelId="{9DDF3B53-5C32-4F76-BEB9-03DBB0E92D35}" type="presParOf" srcId="{B6BAE608-793D-4052-9FA8-E5A94901DCAE}" destId="{3E65162A-FE95-4F88-9C80-E2BCCB23B603}" srcOrd="2" destOrd="0" presId="urn:microsoft.com/office/officeart/2005/8/layout/orgChart1"/>
    <dgm:cxn modelId="{7140768B-582A-48C4-A1E3-116B85E77767}" type="presParOf" srcId="{B6BAE608-793D-4052-9FA8-E5A94901DCAE}" destId="{0BEF5621-A783-47A1-BB67-C5EEB393E766}" srcOrd="3" destOrd="0" presId="urn:microsoft.com/office/officeart/2005/8/layout/orgChart1"/>
    <dgm:cxn modelId="{CD914928-658A-44E5-9BA9-8FFEAF7708E8}" type="presParOf" srcId="{0BEF5621-A783-47A1-BB67-C5EEB393E766}" destId="{F1C01607-FCEE-4122-A199-8DDEBF7900EE}" srcOrd="0" destOrd="0" presId="urn:microsoft.com/office/officeart/2005/8/layout/orgChart1"/>
    <dgm:cxn modelId="{1FE5EFC1-2BCF-4EF4-A657-3DB2B9D1AFE6}" type="presParOf" srcId="{F1C01607-FCEE-4122-A199-8DDEBF7900EE}" destId="{2DBB0BCF-DD38-410A-96B7-C0307554347A}" srcOrd="0" destOrd="0" presId="urn:microsoft.com/office/officeart/2005/8/layout/orgChart1"/>
    <dgm:cxn modelId="{331485E2-C896-4D88-B0AC-6AAB9D6D57E7}" type="presParOf" srcId="{F1C01607-FCEE-4122-A199-8DDEBF7900EE}" destId="{0BB1432C-021A-4889-B1BF-06761809963D}" srcOrd="1" destOrd="0" presId="urn:microsoft.com/office/officeart/2005/8/layout/orgChart1"/>
    <dgm:cxn modelId="{CCB12DED-441B-4BAA-9A91-02BCFDB1B7B6}" type="presParOf" srcId="{0BEF5621-A783-47A1-BB67-C5EEB393E766}" destId="{AD37C84D-6409-45BE-95A1-1429FF57899E}" srcOrd="1" destOrd="0" presId="urn:microsoft.com/office/officeart/2005/8/layout/orgChart1"/>
    <dgm:cxn modelId="{D5A9D243-C178-48DC-8A01-9D2CEFD85459}" type="presParOf" srcId="{AD37C84D-6409-45BE-95A1-1429FF57899E}" destId="{EEF2621C-3887-4D60-8720-02B7D2E6BE8E}" srcOrd="0" destOrd="0" presId="urn:microsoft.com/office/officeart/2005/8/layout/orgChart1"/>
    <dgm:cxn modelId="{CC00CB6D-257C-450F-886E-E2FF3D8EEC0B}" type="presParOf" srcId="{AD37C84D-6409-45BE-95A1-1429FF57899E}" destId="{0D244CA7-D80F-47A7-8575-29EB4905CE53}" srcOrd="1" destOrd="0" presId="urn:microsoft.com/office/officeart/2005/8/layout/orgChart1"/>
    <dgm:cxn modelId="{834564BE-24CC-43FC-B0A8-1A4DDBFFA71C}" type="presParOf" srcId="{0D244CA7-D80F-47A7-8575-29EB4905CE53}" destId="{CC0B8BDB-1CEB-463B-BE4D-2187894DD256}" srcOrd="0" destOrd="0" presId="urn:microsoft.com/office/officeart/2005/8/layout/orgChart1"/>
    <dgm:cxn modelId="{17FD12B8-EF0B-4655-9B8F-EBF3FA5E20E3}" type="presParOf" srcId="{CC0B8BDB-1CEB-463B-BE4D-2187894DD256}" destId="{2451891C-300C-43BE-A5F7-20998052AFAD}" srcOrd="0" destOrd="0" presId="urn:microsoft.com/office/officeart/2005/8/layout/orgChart1"/>
    <dgm:cxn modelId="{1BF36563-A0D6-41A3-9BC1-89BC735CABF5}" type="presParOf" srcId="{CC0B8BDB-1CEB-463B-BE4D-2187894DD256}" destId="{E8FD742C-1288-41DC-A084-6BDCA442723F}" srcOrd="1" destOrd="0" presId="urn:microsoft.com/office/officeart/2005/8/layout/orgChart1"/>
    <dgm:cxn modelId="{4031A282-D5F8-45AE-86D4-DF02CB43FFD2}" type="presParOf" srcId="{0D244CA7-D80F-47A7-8575-29EB4905CE53}" destId="{DC3FC97B-35BF-4377-9909-A7885DEC909F}" srcOrd="1" destOrd="0" presId="urn:microsoft.com/office/officeart/2005/8/layout/orgChart1"/>
    <dgm:cxn modelId="{253F09BD-7086-4E72-9DC3-8114E67295F7}" type="presParOf" srcId="{0D244CA7-D80F-47A7-8575-29EB4905CE53}" destId="{B4BD34F6-5275-47F5-8A3A-6080E249C469}" srcOrd="2" destOrd="0" presId="urn:microsoft.com/office/officeart/2005/8/layout/orgChart1"/>
    <dgm:cxn modelId="{6DDFCFDD-7964-47BE-91D3-F80EF799915E}" type="presParOf" srcId="{AD37C84D-6409-45BE-95A1-1429FF57899E}" destId="{64461453-8242-4CA5-BD00-10DCC4AF4883}" srcOrd="2" destOrd="0" presId="urn:microsoft.com/office/officeart/2005/8/layout/orgChart1"/>
    <dgm:cxn modelId="{84C3F8F4-AB83-4B71-B4EF-B65B2D3FBC87}" type="presParOf" srcId="{AD37C84D-6409-45BE-95A1-1429FF57899E}" destId="{71DD1A2F-9123-47E5-99C1-B639AC8813BA}" srcOrd="3" destOrd="0" presId="urn:microsoft.com/office/officeart/2005/8/layout/orgChart1"/>
    <dgm:cxn modelId="{FB98EACE-C5E6-435E-8E34-B001554A7164}" type="presParOf" srcId="{71DD1A2F-9123-47E5-99C1-B639AC8813BA}" destId="{DB92AB56-FA72-417B-99CD-9F0E873E555B}" srcOrd="0" destOrd="0" presId="urn:microsoft.com/office/officeart/2005/8/layout/orgChart1"/>
    <dgm:cxn modelId="{10F19722-5CEC-4E88-8AB8-D1BAF473FCE8}" type="presParOf" srcId="{DB92AB56-FA72-417B-99CD-9F0E873E555B}" destId="{A85FBBBA-EEBC-4DD5-9205-648C586B15FB}" srcOrd="0" destOrd="0" presId="urn:microsoft.com/office/officeart/2005/8/layout/orgChart1"/>
    <dgm:cxn modelId="{618A0017-DEBA-47B0-B10A-7E014BBAC803}" type="presParOf" srcId="{DB92AB56-FA72-417B-99CD-9F0E873E555B}" destId="{AEFA4C75-71BE-4B28-94FB-46242E4C504B}" srcOrd="1" destOrd="0" presId="urn:microsoft.com/office/officeart/2005/8/layout/orgChart1"/>
    <dgm:cxn modelId="{26ABF63A-003E-4CBB-8419-AB33A504D586}" type="presParOf" srcId="{71DD1A2F-9123-47E5-99C1-B639AC8813BA}" destId="{C8C35090-F684-4057-B3B3-DE9EF1AAD502}" srcOrd="1" destOrd="0" presId="urn:microsoft.com/office/officeart/2005/8/layout/orgChart1"/>
    <dgm:cxn modelId="{FD31E7D1-47F8-48C5-8A82-4076A6C6E03A}" type="presParOf" srcId="{71DD1A2F-9123-47E5-99C1-B639AC8813BA}" destId="{DEFA7889-A0C6-4A58-981C-BA27F22EBF95}" srcOrd="2" destOrd="0" presId="urn:microsoft.com/office/officeart/2005/8/layout/orgChart1"/>
    <dgm:cxn modelId="{F8A8472F-B593-477E-AE7B-89687171F50F}" type="presParOf" srcId="{0BEF5621-A783-47A1-BB67-C5EEB393E766}" destId="{5FDA488E-ABE4-400D-BE1E-8CC2B5C35AF9}" srcOrd="2" destOrd="0" presId="urn:microsoft.com/office/officeart/2005/8/layout/orgChart1"/>
    <dgm:cxn modelId="{18567D51-1CE5-40E3-BF7F-CBCB923B7A9F}" type="presParOf" srcId="{B6BAE608-793D-4052-9FA8-E5A94901DCAE}" destId="{0A58EFDD-7797-4999-B93C-99BA2468574E}" srcOrd="4" destOrd="0" presId="urn:microsoft.com/office/officeart/2005/8/layout/orgChart1"/>
    <dgm:cxn modelId="{1EF5D6BD-6349-4B3A-95A3-2D45883519EA}" type="presParOf" srcId="{B6BAE608-793D-4052-9FA8-E5A94901DCAE}" destId="{8309EBF1-A412-42C6-8847-EAAE86894B70}" srcOrd="5" destOrd="0" presId="urn:microsoft.com/office/officeart/2005/8/layout/orgChart1"/>
    <dgm:cxn modelId="{21175824-4DDE-474C-A1B1-03C5BC501333}" type="presParOf" srcId="{8309EBF1-A412-42C6-8847-EAAE86894B70}" destId="{88F553B7-4318-4E8A-AA63-79C852877139}" srcOrd="0" destOrd="0" presId="urn:microsoft.com/office/officeart/2005/8/layout/orgChart1"/>
    <dgm:cxn modelId="{B62AA01A-A265-438B-AF78-846C64716987}" type="presParOf" srcId="{88F553B7-4318-4E8A-AA63-79C852877139}" destId="{595A0B79-8B49-42F7-A67B-6F630D7DD955}" srcOrd="0" destOrd="0" presId="urn:microsoft.com/office/officeart/2005/8/layout/orgChart1"/>
    <dgm:cxn modelId="{D4CABC49-8C5B-4103-84FF-AAE3336D169B}" type="presParOf" srcId="{88F553B7-4318-4E8A-AA63-79C852877139}" destId="{77FFD01C-02A0-4CE8-BDAA-69FBD85B307E}" srcOrd="1" destOrd="0" presId="urn:microsoft.com/office/officeart/2005/8/layout/orgChart1"/>
    <dgm:cxn modelId="{8700F0F9-A523-4A12-B0CB-BD5B07C95E6B}" type="presParOf" srcId="{8309EBF1-A412-42C6-8847-EAAE86894B70}" destId="{67DBBF40-F75B-462E-B7A9-8B94BA242DBE}" srcOrd="1" destOrd="0" presId="urn:microsoft.com/office/officeart/2005/8/layout/orgChart1"/>
    <dgm:cxn modelId="{37AF30E9-B3CF-44FE-96ED-B43FB1668BA3}" type="presParOf" srcId="{67DBBF40-F75B-462E-B7A9-8B94BA242DBE}" destId="{AA8E0221-4D89-411A-93D3-829E21F5352E}" srcOrd="0" destOrd="0" presId="urn:microsoft.com/office/officeart/2005/8/layout/orgChart1"/>
    <dgm:cxn modelId="{0AD5FF73-09D0-4A0E-AD93-CFB8EF3EAAD4}" type="presParOf" srcId="{67DBBF40-F75B-462E-B7A9-8B94BA242DBE}" destId="{6ACAB3C9-3BC9-4267-9EFE-868A5336586B}" srcOrd="1" destOrd="0" presId="urn:microsoft.com/office/officeart/2005/8/layout/orgChart1"/>
    <dgm:cxn modelId="{28E66833-72C1-4B13-80D7-A9D18CBDB272}" type="presParOf" srcId="{6ACAB3C9-3BC9-4267-9EFE-868A5336586B}" destId="{77FE54FB-3238-4340-B64A-FE1427611032}" srcOrd="0" destOrd="0" presId="urn:microsoft.com/office/officeart/2005/8/layout/orgChart1"/>
    <dgm:cxn modelId="{C579E8E9-B7C0-466D-A697-581C87AA3BE4}" type="presParOf" srcId="{77FE54FB-3238-4340-B64A-FE1427611032}" destId="{B38323FE-3329-4D8D-A342-CA2260300729}" srcOrd="0" destOrd="0" presId="urn:microsoft.com/office/officeart/2005/8/layout/orgChart1"/>
    <dgm:cxn modelId="{0015FDE8-D731-43B4-8E09-32E3A5EB5303}" type="presParOf" srcId="{77FE54FB-3238-4340-B64A-FE1427611032}" destId="{8328506F-41CB-466F-952F-5125E9F26D71}" srcOrd="1" destOrd="0" presId="urn:microsoft.com/office/officeart/2005/8/layout/orgChart1"/>
    <dgm:cxn modelId="{75B5E083-D1E9-4B5C-9AC3-4A1B421D5785}" type="presParOf" srcId="{6ACAB3C9-3BC9-4267-9EFE-868A5336586B}" destId="{E3BD3528-88AF-4748-836F-D27657FB2FD8}" srcOrd="1" destOrd="0" presId="urn:microsoft.com/office/officeart/2005/8/layout/orgChart1"/>
    <dgm:cxn modelId="{0CBB0751-1FBC-493A-B5F4-38A067EB4C2F}" type="presParOf" srcId="{6ACAB3C9-3BC9-4267-9EFE-868A5336586B}" destId="{14675441-A2D1-4F9E-8626-272D345A9F62}" srcOrd="2" destOrd="0" presId="urn:microsoft.com/office/officeart/2005/8/layout/orgChart1"/>
    <dgm:cxn modelId="{F29B638C-8996-4F9E-8B8C-CA554EB4BA1B}" type="presParOf" srcId="{67DBBF40-F75B-462E-B7A9-8B94BA242DBE}" destId="{9BD8E2C6-CB61-4A78-8E07-84F848FCCC2B}" srcOrd="2" destOrd="0" presId="urn:microsoft.com/office/officeart/2005/8/layout/orgChart1"/>
    <dgm:cxn modelId="{C30A78DB-0A7A-45F1-9593-8A8952A8054F}" type="presParOf" srcId="{67DBBF40-F75B-462E-B7A9-8B94BA242DBE}" destId="{37418D48-3F77-47B7-B56C-3894DD31C6AC}" srcOrd="3" destOrd="0" presId="urn:microsoft.com/office/officeart/2005/8/layout/orgChart1"/>
    <dgm:cxn modelId="{1A864489-EB58-4763-8B5E-A0F7FEFC789E}" type="presParOf" srcId="{37418D48-3F77-47B7-B56C-3894DD31C6AC}" destId="{2CE4E7C4-405D-41DC-B4F0-C5DE354566A5}" srcOrd="0" destOrd="0" presId="urn:microsoft.com/office/officeart/2005/8/layout/orgChart1"/>
    <dgm:cxn modelId="{2347C2CF-A22E-4091-9E9B-C15D03565346}" type="presParOf" srcId="{2CE4E7C4-405D-41DC-B4F0-C5DE354566A5}" destId="{9CA35B1A-A06F-4D20-B594-6E974C475250}" srcOrd="0" destOrd="0" presId="urn:microsoft.com/office/officeart/2005/8/layout/orgChart1"/>
    <dgm:cxn modelId="{FE43A0CC-D2B0-4FBC-838B-89B67ED1B9D3}" type="presParOf" srcId="{2CE4E7C4-405D-41DC-B4F0-C5DE354566A5}" destId="{27777554-50EF-4E93-A0C4-9CD2CD72569F}" srcOrd="1" destOrd="0" presId="urn:microsoft.com/office/officeart/2005/8/layout/orgChart1"/>
    <dgm:cxn modelId="{4B4C45F3-D17A-4CA3-9B9E-6816E42F2AC5}" type="presParOf" srcId="{37418D48-3F77-47B7-B56C-3894DD31C6AC}" destId="{5E3866DF-F3BB-403E-B9D4-064E3DFF1BE6}" srcOrd="1" destOrd="0" presId="urn:microsoft.com/office/officeart/2005/8/layout/orgChart1"/>
    <dgm:cxn modelId="{319D8BD4-3B4A-45C9-AFF0-71A70F9D99FF}" type="presParOf" srcId="{5E3866DF-F3BB-403E-B9D4-064E3DFF1BE6}" destId="{F1F739D1-4913-4653-AEC8-FF7B53ABECED}" srcOrd="0" destOrd="0" presId="urn:microsoft.com/office/officeart/2005/8/layout/orgChart1"/>
    <dgm:cxn modelId="{43825035-7D36-4E68-AA82-B3ADB3E92523}" type="presParOf" srcId="{5E3866DF-F3BB-403E-B9D4-064E3DFF1BE6}" destId="{CA85F66C-CC46-4584-B78F-BD873ADEEDAF}" srcOrd="1" destOrd="0" presId="urn:microsoft.com/office/officeart/2005/8/layout/orgChart1"/>
    <dgm:cxn modelId="{93A825CA-018F-4D4E-A8FA-2D247307083C}" type="presParOf" srcId="{CA85F66C-CC46-4584-B78F-BD873ADEEDAF}" destId="{C063B458-A066-41CA-98D7-6F73BA418976}" srcOrd="0" destOrd="0" presId="urn:microsoft.com/office/officeart/2005/8/layout/orgChart1"/>
    <dgm:cxn modelId="{7824A9DA-E514-426D-B6D0-E3DBB8E0B554}" type="presParOf" srcId="{C063B458-A066-41CA-98D7-6F73BA418976}" destId="{D310BFC9-DC88-4910-9A5E-81F08FEF27FC}" srcOrd="0" destOrd="0" presId="urn:microsoft.com/office/officeart/2005/8/layout/orgChart1"/>
    <dgm:cxn modelId="{EA1985B0-F035-4467-936D-0E74FB3D51C5}" type="presParOf" srcId="{C063B458-A066-41CA-98D7-6F73BA418976}" destId="{63781B16-890E-437C-AE53-36D85608579D}" srcOrd="1" destOrd="0" presId="urn:microsoft.com/office/officeart/2005/8/layout/orgChart1"/>
    <dgm:cxn modelId="{D8DBDE56-2DB2-40A9-9F5A-84B3F3FA125A}" type="presParOf" srcId="{CA85F66C-CC46-4584-B78F-BD873ADEEDAF}" destId="{DC33E1BF-7F30-404E-B7D0-8C8A0F9B6D22}" srcOrd="1" destOrd="0" presId="urn:microsoft.com/office/officeart/2005/8/layout/orgChart1"/>
    <dgm:cxn modelId="{1CFC9E61-E130-4DAD-A307-34F467A5E12C}" type="presParOf" srcId="{CA85F66C-CC46-4584-B78F-BD873ADEEDAF}" destId="{4ABF29B9-A390-4601-A46E-1AE8BE317820}" srcOrd="2" destOrd="0" presId="urn:microsoft.com/office/officeart/2005/8/layout/orgChart1"/>
    <dgm:cxn modelId="{5B2BE337-B751-439A-B23A-F4065CE9360A}" type="presParOf" srcId="{37418D48-3F77-47B7-B56C-3894DD31C6AC}" destId="{AE7BF028-EBBA-4A30-A254-4910D6E5CAC9}" srcOrd="2" destOrd="0" presId="urn:microsoft.com/office/officeart/2005/8/layout/orgChart1"/>
    <dgm:cxn modelId="{8A0214DE-517A-4A2A-9EE7-68AB82AADD12}" type="presParOf" srcId="{8309EBF1-A412-42C6-8847-EAAE86894B70}" destId="{B884EC72-D560-47FB-94F9-E349167C7C57}" srcOrd="2" destOrd="0" presId="urn:microsoft.com/office/officeart/2005/8/layout/orgChart1"/>
    <dgm:cxn modelId="{2968DC1F-FF58-476C-BE8C-1C832872C7BB}" type="presParOf" srcId="{066EAC1A-98A2-4142-B200-A0A69A5302AB}" destId="{35AA0A4D-6FEB-4FEC-A2F0-63FBEA5A3F71}" srcOrd="2" destOrd="0" presId="urn:microsoft.com/office/officeart/2005/8/layout/orgChart1"/>
    <dgm:cxn modelId="{EA15CDD7-1549-4041-AFA4-ED178E6CBD81}" type="presParOf" srcId="{589A8CA2-A17A-4BAB-B686-06C0EF52C8BC}" destId="{F0EF907D-5253-46E6-9859-A8DC21BBB4ED}" srcOrd="2" destOrd="0" presId="urn:microsoft.com/office/officeart/2005/8/layout/orgChart1"/>
    <dgm:cxn modelId="{CFEAE881-0597-4E59-83CA-7AA932D47FF4}" type="presParOf" srcId="{589A8CA2-A17A-4BAB-B686-06C0EF52C8BC}" destId="{2D9C7E0F-F074-42A9-A1C6-BC750DE62355}" srcOrd="3" destOrd="0" presId="urn:microsoft.com/office/officeart/2005/8/layout/orgChart1"/>
    <dgm:cxn modelId="{B2051C3B-99D7-4DA6-8516-3FFDD0C3D330}" type="presParOf" srcId="{2D9C7E0F-F074-42A9-A1C6-BC750DE62355}" destId="{F9CA945C-9A85-4557-9737-C52FD7CF18EE}" srcOrd="0" destOrd="0" presId="urn:microsoft.com/office/officeart/2005/8/layout/orgChart1"/>
    <dgm:cxn modelId="{242A6D86-6475-4D5E-A213-2C60D97E61A8}" type="presParOf" srcId="{F9CA945C-9A85-4557-9737-C52FD7CF18EE}" destId="{F7D3DEBD-820A-407D-9180-754A11326899}" srcOrd="0" destOrd="0" presId="urn:microsoft.com/office/officeart/2005/8/layout/orgChart1"/>
    <dgm:cxn modelId="{84F088FB-184A-4ED4-84A2-07641613AAC6}" type="presParOf" srcId="{F9CA945C-9A85-4557-9737-C52FD7CF18EE}" destId="{DE229DD7-8FCB-4065-84A2-1BC0B9078214}" srcOrd="1" destOrd="0" presId="urn:microsoft.com/office/officeart/2005/8/layout/orgChart1"/>
    <dgm:cxn modelId="{3269540E-1F83-4E9D-A405-521974C34824}" type="presParOf" srcId="{2D9C7E0F-F074-42A9-A1C6-BC750DE62355}" destId="{EE9A12B3-144B-455D-853C-57C4FF774B4E}" srcOrd="1" destOrd="0" presId="urn:microsoft.com/office/officeart/2005/8/layout/orgChart1"/>
    <dgm:cxn modelId="{D28FFE7F-C130-4865-AC9A-623672A10251}" type="presParOf" srcId="{EE9A12B3-144B-455D-853C-57C4FF774B4E}" destId="{0EEF72DB-F138-431F-9D68-0D9DCCA9E66D}" srcOrd="0" destOrd="0" presId="urn:microsoft.com/office/officeart/2005/8/layout/orgChart1"/>
    <dgm:cxn modelId="{9EC631C5-A2CA-4F34-A0C8-4F7FD937D976}" type="presParOf" srcId="{EE9A12B3-144B-455D-853C-57C4FF774B4E}" destId="{A24EBE39-2209-42F8-B15E-0C27F2963C0A}" srcOrd="1" destOrd="0" presId="urn:microsoft.com/office/officeart/2005/8/layout/orgChart1"/>
    <dgm:cxn modelId="{CEE2A02C-89DB-4439-AAD9-F74DF2447D95}" type="presParOf" srcId="{A24EBE39-2209-42F8-B15E-0C27F2963C0A}" destId="{3FA85E8F-09A9-4820-BEA5-57FFBA77A3B7}" srcOrd="0" destOrd="0" presId="urn:microsoft.com/office/officeart/2005/8/layout/orgChart1"/>
    <dgm:cxn modelId="{09BA2612-8CD5-4B04-959F-6ECD765FDB12}" type="presParOf" srcId="{3FA85E8F-09A9-4820-BEA5-57FFBA77A3B7}" destId="{BD86ADAB-19A8-4C8B-99B7-C460CD740606}" srcOrd="0" destOrd="0" presId="urn:microsoft.com/office/officeart/2005/8/layout/orgChart1"/>
    <dgm:cxn modelId="{AC88CA96-07E4-4C9D-8269-31AFB53794C4}" type="presParOf" srcId="{3FA85E8F-09A9-4820-BEA5-57FFBA77A3B7}" destId="{93AC15D7-7E43-4066-BEF9-DE95AB70AA36}" srcOrd="1" destOrd="0" presId="urn:microsoft.com/office/officeart/2005/8/layout/orgChart1"/>
    <dgm:cxn modelId="{B6C3C44F-8815-4B81-ABB9-05D5900B5977}" type="presParOf" srcId="{A24EBE39-2209-42F8-B15E-0C27F2963C0A}" destId="{4A92EC02-1459-4613-B06A-B66A398B616C}" srcOrd="1" destOrd="0" presId="urn:microsoft.com/office/officeart/2005/8/layout/orgChart1"/>
    <dgm:cxn modelId="{06A63995-F739-4B7B-B187-052048CD041C}" type="presParOf" srcId="{A24EBE39-2209-42F8-B15E-0C27F2963C0A}" destId="{43E5E96A-EEC5-4061-BA3C-B5B3E79A56A9}" srcOrd="2" destOrd="0" presId="urn:microsoft.com/office/officeart/2005/8/layout/orgChart1"/>
    <dgm:cxn modelId="{52385CBE-E06A-4E21-95B7-74157EDD8B41}" type="presParOf" srcId="{EE9A12B3-144B-455D-853C-57C4FF774B4E}" destId="{7921C6D4-6B5B-4067-AE1D-3EF0B22D0969}" srcOrd="2" destOrd="0" presId="urn:microsoft.com/office/officeart/2005/8/layout/orgChart1"/>
    <dgm:cxn modelId="{3E7377E4-76A1-42F5-BC57-805E7C2B1385}" type="presParOf" srcId="{EE9A12B3-144B-455D-853C-57C4FF774B4E}" destId="{0D2A096D-0D63-4D3C-BBAF-35DA445A96D6}" srcOrd="3" destOrd="0" presId="urn:microsoft.com/office/officeart/2005/8/layout/orgChart1"/>
    <dgm:cxn modelId="{B8A44179-8569-4D57-9867-BBC43E363F0E}" type="presParOf" srcId="{0D2A096D-0D63-4D3C-BBAF-35DA445A96D6}" destId="{CA630D2A-6976-42B6-B915-14CA3427CC16}" srcOrd="0" destOrd="0" presId="urn:microsoft.com/office/officeart/2005/8/layout/orgChart1"/>
    <dgm:cxn modelId="{5616E242-E15A-45C4-A95B-411AAE17E30C}" type="presParOf" srcId="{CA630D2A-6976-42B6-B915-14CA3427CC16}" destId="{B76CE309-47DD-4E97-B356-23E173E9D4C9}" srcOrd="0" destOrd="0" presId="urn:microsoft.com/office/officeart/2005/8/layout/orgChart1"/>
    <dgm:cxn modelId="{882BD0FF-BCD0-4513-A35D-93F46BF3535E}" type="presParOf" srcId="{CA630D2A-6976-42B6-B915-14CA3427CC16}" destId="{1ED7BD05-C94C-4CF7-8B20-B3D28D7784BE}" srcOrd="1" destOrd="0" presId="urn:microsoft.com/office/officeart/2005/8/layout/orgChart1"/>
    <dgm:cxn modelId="{58919D45-8E16-4BBA-91E9-E92D375CD1D3}" type="presParOf" srcId="{0D2A096D-0D63-4D3C-BBAF-35DA445A96D6}" destId="{2E0C70AF-28BE-48F7-9DDE-039B2E7473C6}" srcOrd="1" destOrd="0" presId="urn:microsoft.com/office/officeart/2005/8/layout/orgChart1"/>
    <dgm:cxn modelId="{1F0566D5-B6AE-4C08-B4E6-E6B4301528AF}" type="presParOf" srcId="{2E0C70AF-28BE-48F7-9DDE-039B2E7473C6}" destId="{F4726B07-FAA0-4BFC-A866-01CA5FF607DA}" srcOrd="0" destOrd="0" presId="urn:microsoft.com/office/officeart/2005/8/layout/orgChart1"/>
    <dgm:cxn modelId="{4B78C7AF-8EF0-48EC-B53A-5A0ED78BC961}" type="presParOf" srcId="{2E0C70AF-28BE-48F7-9DDE-039B2E7473C6}" destId="{5D998DE0-D5D5-44FB-B32C-8A522701FC74}" srcOrd="1" destOrd="0" presId="urn:microsoft.com/office/officeart/2005/8/layout/orgChart1"/>
    <dgm:cxn modelId="{3FFF80E5-2C45-4C0F-A2FD-96DC341D1E12}" type="presParOf" srcId="{5D998DE0-D5D5-44FB-B32C-8A522701FC74}" destId="{CFF402BE-D150-4AA3-ACD9-FD28D80D3FF3}" srcOrd="0" destOrd="0" presId="urn:microsoft.com/office/officeart/2005/8/layout/orgChart1"/>
    <dgm:cxn modelId="{CCC3F5AA-2331-49B2-902C-C98E2172D0E2}" type="presParOf" srcId="{CFF402BE-D150-4AA3-ACD9-FD28D80D3FF3}" destId="{18AB7A89-0852-4722-A793-4175F82EAAE7}" srcOrd="0" destOrd="0" presId="urn:microsoft.com/office/officeart/2005/8/layout/orgChart1"/>
    <dgm:cxn modelId="{8B016411-4635-45A8-98FA-1F31222063BE}" type="presParOf" srcId="{CFF402BE-D150-4AA3-ACD9-FD28D80D3FF3}" destId="{4959ED3D-773E-45D3-B1BD-8287A9E286E7}" srcOrd="1" destOrd="0" presId="urn:microsoft.com/office/officeart/2005/8/layout/orgChart1"/>
    <dgm:cxn modelId="{113BAA82-D44B-498B-8703-3B1A07623DE9}" type="presParOf" srcId="{5D998DE0-D5D5-44FB-B32C-8A522701FC74}" destId="{5B3B20C0-7EE3-48A4-B1E8-B6477D78CEFC}" srcOrd="1" destOrd="0" presId="urn:microsoft.com/office/officeart/2005/8/layout/orgChart1"/>
    <dgm:cxn modelId="{988CC253-FBCA-453B-A103-7CF761C5FB93}" type="presParOf" srcId="{5B3B20C0-7EE3-48A4-B1E8-B6477D78CEFC}" destId="{A80C2FDF-6ABB-4E2F-9E7E-DF56CE19E885}" srcOrd="0" destOrd="0" presId="urn:microsoft.com/office/officeart/2005/8/layout/orgChart1"/>
    <dgm:cxn modelId="{C27794CE-ECCA-460B-94E8-524FA1318281}" type="presParOf" srcId="{5B3B20C0-7EE3-48A4-B1E8-B6477D78CEFC}" destId="{02E30391-4972-4A83-9282-456699740CD0}" srcOrd="1" destOrd="0" presId="urn:microsoft.com/office/officeart/2005/8/layout/orgChart1"/>
    <dgm:cxn modelId="{B10673EF-B43D-4A1B-B028-BAF131927921}" type="presParOf" srcId="{02E30391-4972-4A83-9282-456699740CD0}" destId="{73864023-0746-43FB-AC6D-8D3F12EC5FDD}" srcOrd="0" destOrd="0" presId="urn:microsoft.com/office/officeart/2005/8/layout/orgChart1"/>
    <dgm:cxn modelId="{A1D19C74-9CB4-466C-9D59-D24CEF602A37}" type="presParOf" srcId="{73864023-0746-43FB-AC6D-8D3F12EC5FDD}" destId="{EC57A58D-BC5F-43B1-BF45-1011608EC946}" srcOrd="0" destOrd="0" presId="urn:microsoft.com/office/officeart/2005/8/layout/orgChart1"/>
    <dgm:cxn modelId="{617A8CFC-10BC-46B5-8B41-A07BF6B94D89}" type="presParOf" srcId="{73864023-0746-43FB-AC6D-8D3F12EC5FDD}" destId="{90C11C38-D9C1-4E91-A5A8-7841FF43265A}" srcOrd="1" destOrd="0" presId="urn:microsoft.com/office/officeart/2005/8/layout/orgChart1"/>
    <dgm:cxn modelId="{209DB322-66F2-4647-AB74-AC9A069E0BC9}" type="presParOf" srcId="{02E30391-4972-4A83-9282-456699740CD0}" destId="{8B5B1EE0-3771-4925-831A-3F0E47F1FFDE}" srcOrd="1" destOrd="0" presId="urn:microsoft.com/office/officeart/2005/8/layout/orgChart1"/>
    <dgm:cxn modelId="{84F18F5E-F6B6-42B6-B44F-AD987D27BD67}" type="presParOf" srcId="{02E30391-4972-4A83-9282-456699740CD0}" destId="{0683FF5B-DD87-4D51-AAC9-5EDC7633945E}" srcOrd="2" destOrd="0" presId="urn:microsoft.com/office/officeart/2005/8/layout/orgChart1"/>
    <dgm:cxn modelId="{46F548AD-5FEA-44B7-81E1-B67A3AE5B299}" type="presParOf" srcId="{5B3B20C0-7EE3-48A4-B1E8-B6477D78CEFC}" destId="{8FC3B873-77BF-4342-BCA3-B75AAB19D08E}" srcOrd="2" destOrd="0" presId="urn:microsoft.com/office/officeart/2005/8/layout/orgChart1"/>
    <dgm:cxn modelId="{1074DFEC-2C3E-44A4-B5F3-A22D251C6FE8}" type="presParOf" srcId="{5B3B20C0-7EE3-48A4-B1E8-B6477D78CEFC}" destId="{EC48BB46-160A-4F37-B7C4-5D346417F378}" srcOrd="3" destOrd="0" presId="urn:microsoft.com/office/officeart/2005/8/layout/orgChart1"/>
    <dgm:cxn modelId="{E1CE87B1-34C4-4E78-8135-CA699987342A}" type="presParOf" srcId="{EC48BB46-160A-4F37-B7C4-5D346417F378}" destId="{66C65625-EA9F-4813-A1FF-99DD69803B54}" srcOrd="0" destOrd="0" presId="urn:microsoft.com/office/officeart/2005/8/layout/orgChart1"/>
    <dgm:cxn modelId="{73AF8EB6-5150-4FF2-8131-F9105AF04718}" type="presParOf" srcId="{66C65625-EA9F-4813-A1FF-99DD69803B54}" destId="{740B0C61-F059-41B0-9574-247BA890EA08}" srcOrd="0" destOrd="0" presId="urn:microsoft.com/office/officeart/2005/8/layout/orgChart1"/>
    <dgm:cxn modelId="{183FB4F4-ED11-41AD-B2A2-3320E8420FAB}" type="presParOf" srcId="{66C65625-EA9F-4813-A1FF-99DD69803B54}" destId="{98F4710D-313E-4802-A61C-0A675C9BFF1B}" srcOrd="1" destOrd="0" presId="urn:microsoft.com/office/officeart/2005/8/layout/orgChart1"/>
    <dgm:cxn modelId="{6006AF78-BFCB-4730-84E0-1603AA2BFFAF}" type="presParOf" srcId="{EC48BB46-160A-4F37-B7C4-5D346417F378}" destId="{88427D7D-4473-4407-AE94-94D4F64C1E7A}" srcOrd="1" destOrd="0" presId="urn:microsoft.com/office/officeart/2005/8/layout/orgChart1"/>
    <dgm:cxn modelId="{1C18F3C4-6E3E-4617-869C-E077CB3DA623}" type="presParOf" srcId="{EC48BB46-160A-4F37-B7C4-5D346417F378}" destId="{7AB481E8-DE29-47E4-9B5B-C9C566424F0A}" srcOrd="2" destOrd="0" presId="urn:microsoft.com/office/officeart/2005/8/layout/orgChart1"/>
    <dgm:cxn modelId="{F85B1F8B-D67B-4F13-A678-27878B9427FD}" type="presParOf" srcId="{5D998DE0-D5D5-44FB-B32C-8A522701FC74}" destId="{7EBA59E1-E7AF-42B8-8337-5809981C5928}" srcOrd="2" destOrd="0" presId="urn:microsoft.com/office/officeart/2005/8/layout/orgChart1"/>
    <dgm:cxn modelId="{6262F00D-D831-41C3-9D44-35EA60935344}" type="presParOf" srcId="{0D2A096D-0D63-4D3C-BBAF-35DA445A96D6}" destId="{FB325D7D-82F5-4DD0-9CBA-42C933C4E3C3}" srcOrd="2" destOrd="0" presId="urn:microsoft.com/office/officeart/2005/8/layout/orgChart1"/>
    <dgm:cxn modelId="{6704F87E-375F-4364-B07E-991DC1F72F36}" type="presParOf" srcId="{EE9A12B3-144B-455D-853C-57C4FF774B4E}" destId="{18114F78-A574-41DE-9237-27229C0B9426}" srcOrd="4" destOrd="0" presId="urn:microsoft.com/office/officeart/2005/8/layout/orgChart1"/>
    <dgm:cxn modelId="{8DD73A08-51C8-47B1-99F2-1E58153A7391}" type="presParOf" srcId="{EE9A12B3-144B-455D-853C-57C4FF774B4E}" destId="{4AACCF95-1AFC-44FE-A930-73BEB3E3FDB0}" srcOrd="5" destOrd="0" presId="urn:microsoft.com/office/officeart/2005/8/layout/orgChart1"/>
    <dgm:cxn modelId="{25CD465B-D00E-4911-BDB6-13957BC443CB}" type="presParOf" srcId="{4AACCF95-1AFC-44FE-A930-73BEB3E3FDB0}" destId="{D861149F-404B-4669-B07C-6471976725E9}" srcOrd="0" destOrd="0" presId="urn:microsoft.com/office/officeart/2005/8/layout/orgChart1"/>
    <dgm:cxn modelId="{F40CC910-46CE-484B-981F-CB4D34970163}" type="presParOf" srcId="{D861149F-404B-4669-B07C-6471976725E9}" destId="{4E90EB80-B601-491F-A09F-381B6E49954D}" srcOrd="0" destOrd="0" presId="urn:microsoft.com/office/officeart/2005/8/layout/orgChart1"/>
    <dgm:cxn modelId="{E1A029F0-8387-4ED9-9EF5-F61E84E9B63E}" type="presParOf" srcId="{D861149F-404B-4669-B07C-6471976725E9}" destId="{098360B7-E24D-4B8E-B2E9-DB56B661724F}" srcOrd="1" destOrd="0" presId="urn:microsoft.com/office/officeart/2005/8/layout/orgChart1"/>
    <dgm:cxn modelId="{63C9EA9C-96BE-42B1-A3F1-5E8D53FEA11F}" type="presParOf" srcId="{4AACCF95-1AFC-44FE-A930-73BEB3E3FDB0}" destId="{C6DE74AC-4E36-4971-9058-97AA165A8FD1}" srcOrd="1" destOrd="0" presId="urn:microsoft.com/office/officeart/2005/8/layout/orgChart1"/>
    <dgm:cxn modelId="{FC24E6C8-A81D-4DCC-836C-19218BF82112}" type="presParOf" srcId="{C6DE74AC-4E36-4971-9058-97AA165A8FD1}" destId="{B76014B8-071E-40F5-A784-B19D15DD66CD}" srcOrd="0" destOrd="0" presId="urn:microsoft.com/office/officeart/2005/8/layout/orgChart1"/>
    <dgm:cxn modelId="{4705EE8A-2D4D-44C3-8D5D-3C852859FF68}" type="presParOf" srcId="{C6DE74AC-4E36-4971-9058-97AA165A8FD1}" destId="{9984E142-CA85-4EB3-8902-8D03581AC8CF}" srcOrd="1" destOrd="0" presId="urn:microsoft.com/office/officeart/2005/8/layout/orgChart1"/>
    <dgm:cxn modelId="{98DA08C2-29A8-4B8E-921E-B15C22DCD48E}" type="presParOf" srcId="{9984E142-CA85-4EB3-8902-8D03581AC8CF}" destId="{FA2DC199-664B-43D7-A1F0-47F7E9B7A4A2}" srcOrd="0" destOrd="0" presId="urn:microsoft.com/office/officeart/2005/8/layout/orgChart1"/>
    <dgm:cxn modelId="{A3A6725B-3642-4F0C-B92D-0D032AA63E0A}" type="presParOf" srcId="{FA2DC199-664B-43D7-A1F0-47F7E9B7A4A2}" destId="{EF6F0660-769D-4C94-BE03-6E0FAFBF1C05}" srcOrd="0" destOrd="0" presId="urn:microsoft.com/office/officeart/2005/8/layout/orgChart1"/>
    <dgm:cxn modelId="{56495C34-CA6B-4874-84B0-1DEB21E120C4}" type="presParOf" srcId="{FA2DC199-664B-43D7-A1F0-47F7E9B7A4A2}" destId="{6EDE02CD-FEEC-44E9-BE21-11CA14DF8C57}" srcOrd="1" destOrd="0" presId="urn:microsoft.com/office/officeart/2005/8/layout/orgChart1"/>
    <dgm:cxn modelId="{26B66E76-F288-4DEA-AB31-CB0C77F72AF5}" type="presParOf" srcId="{9984E142-CA85-4EB3-8902-8D03581AC8CF}" destId="{62245B30-D256-4D12-AC87-33D89A0B7569}" srcOrd="1" destOrd="0" presId="urn:microsoft.com/office/officeart/2005/8/layout/orgChart1"/>
    <dgm:cxn modelId="{7A6BA4FB-42E8-405C-BDDF-04D6EBBA9862}" type="presParOf" srcId="{9984E142-CA85-4EB3-8902-8D03581AC8CF}" destId="{EBEAA9B0-EA74-4EA5-A1F8-814355F2C25B}" srcOrd="2" destOrd="0" presId="urn:microsoft.com/office/officeart/2005/8/layout/orgChart1"/>
    <dgm:cxn modelId="{10899CC3-66C5-46A3-996C-D5F278048B57}" type="presParOf" srcId="{C6DE74AC-4E36-4971-9058-97AA165A8FD1}" destId="{A9671A33-612D-4948-A48F-AC029D2B1C7E}" srcOrd="2" destOrd="0" presId="urn:microsoft.com/office/officeart/2005/8/layout/orgChart1"/>
    <dgm:cxn modelId="{4B4FB8D6-B3E2-474A-9448-39DF6D9A3250}" type="presParOf" srcId="{C6DE74AC-4E36-4971-9058-97AA165A8FD1}" destId="{306B0B7E-C3C1-4E2A-90EA-1D437129C6E7}" srcOrd="3" destOrd="0" presId="urn:microsoft.com/office/officeart/2005/8/layout/orgChart1"/>
    <dgm:cxn modelId="{221952D8-C6A4-429B-8467-59F8E782C5E0}" type="presParOf" srcId="{306B0B7E-C3C1-4E2A-90EA-1D437129C6E7}" destId="{4B3E32C8-3211-4588-A9BA-96A3B7ABC683}" srcOrd="0" destOrd="0" presId="urn:microsoft.com/office/officeart/2005/8/layout/orgChart1"/>
    <dgm:cxn modelId="{CC05AA59-D6CB-4DFE-9F6A-E32DD4E0194D}" type="presParOf" srcId="{4B3E32C8-3211-4588-A9BA-96A3B7ABC683}" destId="{3003B3B5-C6DC-419A-987C-35AD6928BB3E}" srcOrd="0" destOrd="0" presId="urn:microsoft.com/office/officeart/2005/8/layout/orgChart1"/>
    <dgm:cxn modelId="{C3939F38-D229-4D4B-B97C-E8D8D5FF8CF5}" type="presParOf" srcId="{4B3E32C8-3211-4588-A9BA-96A3B7ABC683}" destId="{11EFA914-B8B2-4CE4-BF84-197E56527FA3}" srcOrd="1" destOrd="0" presId="urn:microsoft.com/office/officeart/2005/8/layout/orgChart1"/>
    <dgm:cxn modelId="{77DCB8C8-D2D9-408F-89B5-A7C5094990F3}" type="presParOf" srcId="{306B0B7E-C3C1-4E2A-90EA-1D437129C6E7}" destId="{DA1EEAD4-3464-4A4D-AA99-D2021FEB0917}" srcOrd="1" destOrd="0" presId="urn:microsoft.com/office/officeart/2005/8/layout/orgChart1"/>
    <dgm:cxn modelId="{7603752C-0D9A-427A-A1BA-79F08A1B4987}" type="presParOf" srcId="{306B0B7E-C3C1-4E2A-90EA-1D437129C6E7}" destId="{14BBFAB7-8899-4CB0-8CEB-6B21EB158FBB}" srcOrd="2" destOrd="0" presId="urn:microsoft.com/office/officeart/2005/8/layout/orgChart1"/>
    <dgm:cxn modelId="{B164BD29-4A8E-4905-9073-465EFB3DF077}" type="presParOf" srcId="{4AACCF95-1AFC-44FE-A930-73BEB3E3FDB0}" destId="{2FBF3878-D82D-48E9-9F0B-B0332C947A61}" srcOrd="2" destOrd="0" presId="urn:microsoft.com/office/officeart/2005/8/layout/orgChart1"/>
    <dgm:cxn modelId="{8BF223B9-5224-44F8-B60F-A30F780B774D}" type="presParOf" srcId="{2D9C7E0F-F074-42A9-A1C6-BC750DE62355}" destId="{97C44AF3-5568-4C08-B5A5-281CAA0E5E59}" srcOrd="2" destOrd="0" presId="urn:microsoft.com/office/officeart/2005/8/layout/orgChart1"/>
    <dgm:cxn modelId="{4D36BC15-E95D-4C40-AF1D-176D065F2C6B}" type="presParOf" srcId="{649BBEA8-CCED-4FD4-B366-4FD493F0F811}" destId="{00145B88-0B5F-4444-93C3-B1510E19AFA3}" srcOrd="2" destOrd="0" presId="urn:microsoft.com/office/officeart/2005/8/layout/orgChart1"/>
    <dgm:cxn modelId="{C41D4044-B898-43DA-A343-14DE4262F0C5}" type="presParOf" srcId="{30967EA8-6C0E-4936-B521-55D58CB8399E}" destId="{134304C3-7095-45FD-B09F-2578ECC412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C68B-AA72-4E4B-ACA1-720A43D050A9}">
      <dsp:nvSpPr>
        <dsp:cNvPr id="0" name=""/>
        <dsp:cNvSpPr/>
      </dsp:nvSpPr>
      <dsp:spPr>
        <a:xfrm>
          <a:off x="2568159" y="1401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Language A</a:t>
          </a:r>
          <a:endParaRPr lang="en-US" sz="2600" kern="1200" dirty="0"/>
        </a:p>
      </dsp:txBody>
      <dsp:txXfrm>
        <a:off x="2625206" y="58448"/>
        <a:ext cx="1683786" cy="1054528"/>
      </dsp:txXfrm>
    </dsp:sp>
    <dsp:sp modelId="{2ECCD8CB-F5D7-4CAB-8D54-F9264F2D98ED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3075477" y="377778"/>
              </a:moveTo>
              <a:arcTo wR="1928887" hR="1928887" stAng="18388323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6630-C7D0-4E10-B776-79022D81C842}">
      <dsp:nvSpPr>
        <dsp:cNvPr id="0" name=""/>
        <dsp:cNvSpPr/>
      </dsp:nvSpPr>
      <dsp:spPr>
        <a:xfrm>
          <a:off x="4497047" y="1930288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Map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to B</a:t>
          </a:r>
          <a:endParaRPr lang="en-US" sz="2600" kern="1200" dirty="0"/>
        </a:p>
      </dsp:txBody>
      <dsp:txXfrm>
        <a:off x="4554094" y="1987335"/>
        <a:ext cx="1683786" cy="1054528"/>
      </dsp:txXfrm>
    </dsp:sp>
    <dsp:sp modelId="{8ABA04A8-C3D8-4B0C-8C0D-685FE57600DE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3657692" y="2784364"/>
              </a:moveTo>
              <a:arcTo wR="1928887" hR="1928887" stAng="1579675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55151-B99B-4E0C-B8AB-3AF3CE482603}">
      <dsp:nvSpPr>
        <dsp:cNvPr id="0" name=""/>
        <dsp:cNvSpPr/>
      </dsp:nvSpPr>
      <dsp:spPr>
        <a:xfrm>
          <a:off x="2568159" y="3859176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Language B</a:t>
          </a:r>
          <a:endParaRPr lang="en-US" sz="2600" kern="1200" dirty="0"/>
        </a:p>
      </dsp:txBody>
      <dsp:txXfrm>
        <a:off x="2625206" y="3916223"/>
        <a:ext cx="1683786" cy="1054528"/>
      </dsp:txXfrm>
    </dsp:sp>
    <dsp:sp modelId="{DE7B76D4-CD91-4A0E-BC87-2ECCBD03DF0C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782297" y="3479996"/>
              </a:moveTo>
              <a:arcTo wR="1928887" hR="1928887" stAng="7588323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AED9F-134E-4A0A-8832-60D434DC7BAB}">
      <dsp:nvSpPr>
        <dsp:cNvPr id="0" name=""/>
        <dsp:cNvSpPr/>
      </dsp:nvSpPr>
      <dsp:spPr>
        <a:xfrm>
          <a:off x="639272" y="1930288"/>
          <a:ext cx="1797880" cy="1168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Map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 to A</a:t>
          </a:r>
          <a:endParaRPr lang="en-US" sz="2600" kern="1200" dirty="0"/>
        </a:p>
      </dsp:txBody>
      <dsp:txXfrm>
        <a:off x="696319" y="1987335"/>
        <a:ext cx="1683786" cy="1054528"/>
      </dsp:txXfrm>
    </dsp:sp>
    <dsp:sp modelId="{8DE73727-20C5-4854-A6B9-943D9F24EE6A}">
      <dsp:nvSpPr>
        <dsp:cNvPr id="0" name=""/>
        <dsp:cNvSpPr/>
      </dsp:nvSpPr>
      <dsp:spPr>
        <a:xfrm>
          <a:off x="1538212" y="585712"/>
          <a:ext cx="3857774" cy="3857774"/>
        </a:xfrm>
        <a:custGeom>
          <a:avLst/>
          <a:gdLst/>
          <a:ahLst/>
          <a:cxnLst/>
          <a:rect l="0" t="0" r="0" b="0"/>
          <a:pathLst>
            <a:path>
              <a:moveTo>
                <a:pt x="200082" y="1073410"/>
              </a:moveTo>
              <a:arcTo wR="1928887" hR="1928887" stAng="12379675" swAng="163200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1A33-612D-4948-A48F-AC029D2B1C7E}">
      <dsp:nvSpPr>
        <dsp:cNvPr id="0" name=""/>
        <dsp:cNvSpPr/>
      </dsp:nvSpPr>
      <dsp:spPr>
        <a:xfrm>
          <a:off x="7380008" y="3621239"/>
          <a:ext cx="179910" cy="1403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302"/>
              </a:lnTo>
              <a:lnTo>
                <a:pt x="179910" y="14033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014B8-071E-40F5-A784-B19D15DD66CD}">
      <dsp:nvSpPr>
        <dsp:cNvPr id="0" name=""/>
        <dsp:cNvSpPr/>
      </dsp:nvSpPr>
      <dsp:spPr>
        <a:xfrm>
          <a:off x="7380008" y="3621239"/>
          <a:ext cx="179910" cy="55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725"/>
              </a:lnTo>
              <a:lnTo>
                <a:pt x="179910" y="55172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14F78-A574-41DE-9237-27229C0B9426}">
      <dsp:nvSpPr>
        <dsp:cNvPr id="0" name=""/>
        <dsp:cNvSpPr/>
      </dsp:nvSpPr>
      <dsp:spPr>
        <a:xfrm>
          <a:off x="6408491" y="2769662"/>
          <a:ext cx="1451278" cy="251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7"/>
              </a:lnTo>
              <a:lnTo>
                <a:pt x="1451278" y="125937"/>
              </a:lnTo>
              <a:lnTo>
                <a:pt x="1451278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A516-0C2D-4DBD-B8FD-F2F5DF7A773C}">
      <dsp:nvSpPr>
        <dsp:cNvPr id="0" name=""/>
        <dsp:cNvSpPr/>
      </dsp:nvSpPr>
      <dsp:spPr>
        <a:xfrm>
          <a:off x="5928730" y="3621239"/>
          <a:ext cx="179910" cy="55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725"/>
              </a:lnTo>
              <a:lnTo>
                <a:pt x="179910" y="55172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C6D4-6B5B-4067-AE1D-3EF0B22D0969}">
      <dsp:nvSpPr>
        <dsp:cNvPr id="0" name=""/>
        <dsp:cNvSpPr/>
      </dsp:nvSpPr>
      <dsp:spPr>
        <a:xfrm>
          <a:off x="6362771" y="2769662"/>
          <a:ext cx="91440" cy="251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F72DB-F138-431F-9D68-0D9DCCA9E66D}">
      <dsp:nvSpPr>
        <dsp:cNvPr id="0" name=""/>
        <dsp:cNvSpPr/>
      </dsp:nvSpPr>
      <dsp:spPr>
        <a:xfrm>
          <a:off x="4957213" y="2769662"/>
          <a:ext cx="1451278" cy="251874"/>
        </a:xfrm>
        <a:custGeom>
          <a:avLst/>
          <a:gdLst/>
          <a:ahLst/>
          <a:cxnLst/>
          <a:rect l="0" t="0" r="0" b="0"/>
          <a:pathLst>
            <a:path>
              <a:moveTo>
                <a:pt x="1451278" y="0"/>
              </a:moveTo>
              <a:lnTo>
                <a:pt x="1451278" y="125937"/>
              </a:lnTo>
              <a:lnTo>
                <a:pt x="0" y="125937"/>
              </a:lnTo>
              <a:lnTo>
                <a:pt x="0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907D-5253-46E6-9859-A8DC21BBB4ED}">
      <dsp:nvSpPr>
        <dsp:cNvPr id="0" name=""/>
        <dsp:cNvSpPr/>
      </dsp:nvSpPr>
      <dsp:spPr>
        <a:xfrm>
          <a:off x="4231574" y="1918086"/>
          <a:ext cx="2176917" cy="251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7"/>
              </a:lnTo>
              <a:lnTo>
                <a:pt x="2176917" y="125937"/>
              </a:lnTo>
              <a:lnTo>
                <a:pt x="2176917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8E2C6-CB61-4A78-8E07-84F848FCCC2B}">
      <dsp:nvSpPr>
        <dsp:cNvPr id="0" name=""/>
        <dsp:cNvSpPr/>
      </dsp:nvSpPr>
      <dsp:spPr>
        <a:xfrm>
          <a:off x="3026174" y="3621239"/>
          <a:ext cx="179910" cy="1403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302"/>
              </a:lnTo>
              <a:lnTo>
                <a:pt x="179910" y="14033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E0221-4D89-411A-93D3-829E21F5352E}">
      <dsp:nvSpPr>
        <dsp:cNvPr id="0" name=""/>
        <dsp:cNvSpPr/>
      </dsp:nvSpPr>
      <dsp:spPr>
        <a:xfrm>
          <a:off x="3026174" y="3621239"/>
          <a:ext cx="179910" cy="55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725"/>
              </a:lnTo>
              <a:lnTo>
                <a:pt x="179910" y="55172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8EFDD-7797-4999-B93C-99BA2468574E}">
      <dsp:nvSpPr>
        <dsp:cNvPr id="0" name=""/>
        <dsp:cNvSpPr/>
      </dsp:nvSpPr>
      <dsp:spPr>
        <a:xfrm>
          <a:off x="2054657" y="2769662"/>
          <a:ext cx="1451278" cy="251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7"/>
              </a:lnTo>
              <a:lnTo>
                <a:pt x="1451278" y="125937"/>
              </a:lnTo>
              <a:lnTo>
                <a:pt x="1451278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61453-8242-4CA5-BD00-10DCC4AF4883}">
      <dsp:nvSpPr>
        <dsp:cNvPr id="0" name=""/>
        <dsp:cNvSpPr/>
      </dsp:nvSpPr>
      <dsp:spPr>
        <a:xfrm>
          <a:off x="1574895" y="3621239"/>
          <a:ext cx="179910" cy="1403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302"/>
              </a:lnTo>
              <a:lnTo>
                <a:pt x="179910" y="140330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2621C-3887-4D60-8720-02B7D2E6BE8E}">
      <dsp:nvSpPr>
        <dsp:cNvPr id="0" name=""/>
        <dsp:cNvSpPr/>
      </dsp:nvSpPr>
      <dsp:spPr>
        <a:xfrm>
          <a:off x="1574895" y="3621239"/>
          <a:ext cx="179910" cy="55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725"/>
              </a:lnTo>
              <a:lnTo>
                <a:pt x="179910" y="55172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5162A-FE95-4F88-9C80-E2BCCB23B603}">
      <dsp:nvSpPr>
        <dsp:cNvPr id="0" name=""/>
        <dsp:cNvSpPr/>
      </dsp:nvSpPr>
      <dsp:spPr>
        <a:xfrm>
          <a:off x="2008937" y="2769662"/>
          <a:ext cx="91440" cy="251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4F50C-F06B-411C-9A1C-FB4C9E1CAB56}">
      <dsp:nvSpPr>
        <dsp:cNvPr id="0" name=""/>
        <dsp:cNvSpPr/>
      </dsp:nvSpPr>
      <dsp:spPr>
        <a:xfrm>
          <a:off x="123617" y="3621239"/>
          <a:ext cx="179910" cy="55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725"/>
              </a:lnTo>
              <a:lnTo>
                <a:pt x="179910" y="55172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5459A-9C65-4572-BB3E-7A7B27B797C6}">
      <dsp:nvSpPr>
        <dsp:cNvPr id="0" name=""/>
        <dsp:cNvSpPr/>
      </dsp:nvSpPr>
      <dsp:spPr>
        <a:xfrm>
          <a:off x="603378" y="2769662"/>
          <a:ext cx="1451278" cy="251874"/>
        </a:xfrm>
        <a:custGeom>
          <a:avLst/>
          <a:gdLst/>
          <a:ahLst/>
          <a:cxnLst/>
          <a:rect l="0" t="0" r="0" b="0"/>
          <a:pathLst>
            <a:path>
              <a:moveTo>
                <a:pt x="1451278" y="0"/>
              </a:moveTo>
              <a:lnTo>
                <a:pt x="1451278" y="125937"/>
              </a:lnTo>
              <a:lnTo>
                <a:pt x="0" y="125937"/>
              </a:lnTo>
              <a:lnTo>
                <a:pt x="0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F0000-33E6-4551-B6F0-A48B10BDEB1E}">
      <dsp:nvSpPr>
        <dsp:cNvPr id="0" name=""/>
        <dsp:cNvSpPr/>
      </dsp:nvSpPr>
      <dsp:spPr>
        <a:xfrm>
          <a:off x="2054657" y="1918086"/>
          <a:ext cx="2176917" cy="251874"/>
        </a:xfrm>
        <a:custGeom>
          <a:avLst/>
          <a:gdLst/>
          <a:ahLst/>
          <a:cxnLst/>
          <a:rect l="0" t="0" r="0" b="0"/>
          <a:pathLst>
            <a:path>
              <a:moveTo>
                <a:pt x="2176917" y="0"/>
              </a:moveTo>
              <a:lnTo>
                <a:pt x="2176917" y="125937"/>
              </a:lnTo>
              <a:lnTo>
                <a:pt x="0" y="125937"/>
              </a:lnTo>
              <a:lnTo>
                <a:pt x="0" y="25187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3F9F5-3917-41AC-8750-B81C1E1ED4F0}">
      <dsp:nvSpPr>
        <dsp:cNvPr id="0" name=""/>
        <dsp:cNvSpPr/>
      </dsp:nvSpPr>
      <dsp:spPr>
        <a:xfrm>
          <a:off x="3505935" y="1066509"/>
          <a:ext cx="725639" cy="251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7"/>
              </a:lnTo>
              <a:lnTo>
                <a:pt x="725639" y="125937"/>
              </a:lnTo>
              <a:lnTo>
                <a:pt x="725639" y="25187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34615-7AF5-449E-9FB9-D260B48D30DF}">
      <dsp:nvSpPr>
        <dsp:cNvPr id="0" name=""/>
        <dsp:cNvSpPr/>
      </dsp:nvSpPr>
      <dsp:spPr>
        <a:xfrm>
          <a:off x="2780296" y="1066509"/>
          <a:ext cx="725639" cy="251874"/>
        </a:xfrm>
        <a:custGeom>
          <a:avLst/>
          <a:gdLst/>
          <a:ahLst/>
          <a:cxnLst/>
          <a:rect l="0" t="0" r="0" b="0"/>
          <a:pathLst>
            <a:path>
              <a:moveTo>
                <a:pt x="725639" y="0"/>
              </a:moveTo>
              <a:lnTo>
                <a:pt x="725639" y="125937"/>
              </a:lnTo>
              <a:lnTo>
                <a:pt x="0" y="125937"/>
              </a:lnTo>
              <a:lnTo>
                <a:pt x="0" y="25187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8BA09-80F9-43BB-A2D7-FE6D7BBDB9A5}">
      <dsp:nvSpPr>
        <dsp:cNvPr id="0" name=""/>
        <dsp:cNvSpPr/>
      </dsp:nvSpPr>
      <dsp:spPr>
        <a:xfrm>
          <a:off x="2906233" y="46680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command</a:t>
          </a:r>
          <a:endParaRPr lang="en-US" sz="1200" kern="1200" dirty="0"/>
        </a:p>
      </dsp:txBody>
      <dsp:txXfrm>
        <a:off x="2906233" y="466807"/>
        <a:ext cx="1199403" cy="599701"/>
      </dsp:txXfrm>
    </dsp:sp>
    <dsp:sp modelId="{22AB6540-1C73-4504-94DE-EFA3306D4239}">
      <dsp:nvSpPr>
        <dsp:cNvPr id="0" name=""/>
        <dsp:cNvSpPr/>
      </dsp:nvSpPr>
      <dsp:spPr>
        <a:xfrm>
          <a:off x="2180594" y="1318384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CONSTRUCT</a:t>
          </a:r>
          <a:endParaRPr lang="en-US" sz="1200" kern="1200" dirty="0"/>
        </a:p>
      </dsp:txBody>
      <dsp:txXfrm>
        <a:off x="2180594" y="1318384"/>
        <a:ext cx="1199403" cy="599701"/>
      </dsp:txXfrm>
    </dsp:sp>
    <dsp:sp modelId="{67792D87-775F-44D2-9EE8-D21AFA2ECA74}">
      <dsp:nvSpPr>
        <dsp:cNvPr id="0" name=""/>
        <dsp:cNvSpPr/>
      </dsp:nvSpPr>
      <dsp:spPr>
        <a:xfrm>
          <a:off x="3631872" y="1318384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constructible and properties</a:t>
          </a:r>
          <a:endParaRPr lang="en-US" sz="1200" kern="1200" dirty="0"/>
        </a:p>
      </dsp:txBody>
      <dsp:txXfrm>
        <a:off x="3631872" y="1318384"/>
        <a:ext cx="1199403" cy="599701"/>
      </dsp:txXfrm>
    </dsp:sp>
    <dsp:sp modelId="{87250FDC-9F68-46D2-857A-2FB3E8499D19}">
      <dsp:nvSpPr>
        <dsp:cNvPr id="0" name=""/>
        <dsp:cNvSpPr/>
      </dsp:nvSpPr>
      <dsp:spPr>
        <a:xfrm>
          <a:off x="1454955" y="2169960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arc and properties</a:t>
          </a:r>
          <a:endParaRPr lang="en-US" sz="1200" kern="1200" dirty="0"/>
        </a:p>
      </dsp:txBody>
      <dsp:txXfrm>
        <a:off x="1454955" y="2169960"/>
        <a:ext cx="1199403" cy="599701"/>
      </dsp:txXfrm>
    </dsp:sp>
    <dsp:sp modelId="{AA7FF181-3365-4611-B251-8E1F19459949}">
      <dsp:nvSpPr>
        <dsp:cNvPr id="0" name=""/>
        <dsp:cNvSpPr/>
      </dsp:nvSpPr>
      <dsp:spPr>
        <a:xfrm>
          <a:off x="3677" y="302153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arc</a:t>
          </a:r>
          <a:endParaRPr lang="en-US" sz="1200" kern="1200" dirty="0"/>
        </a:p>
      </dsp:txBody>
      <dsp:txXfrm>
        <a:off x="3677" y="3021537"/>
        <a:ext cx="1199403" cy="599701"/>
      </dsp:txXfrm>
    </dsp:sp>
    <dsp:sp modelId="{E8CB78FB-7943-4F4A-AA7E-AF9B51B158E2}">
      <dsp:nvSpPr>
        <dsp:cNvPr id="0" name=""/>
        <dsp:cNvSpPr/>
      </dsp:nvSpPr>
      <dsp:spPr>
        <a:xfrm>
          <a:off x="303527" y="3873113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ARC</a:t>
          </a:r>
          <a:endParaRPr lang="en-US" sz="1200" kern="1200" dirty="0"/>
        </a:p>
      </dsp:txBody>
      <dsp:txXfrm>
        <a:off x="303527" y="3873113"/>
        <a:ext cx="1199403" cy="599701"/>
      </dsp:txXfrm>
    </dsp:sp>
    <dsp:sp modelId="{2DBB0BCF-DD38-410A-96B7-C0307554347A}">
      <dsp:nvSpPr>
        <dsp:cNvPr id="0" name=""/>
        <dsp:cNvSpPr/>
      </dsp:nvSpPr>
      <dsp:spPr>
        <a:xfrm>
          <a:off x="1454955" y="302153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center</a:t>
          </a:r>
          <a:endParaRPr lang="en-US" sz="1200" kern="1200" dirty="0"/>
        </a:p>
      </dsp:txBody>
      <dsp:txXfrm>
        <a:off x="1454955" y="3021537"/>
        <a:ext cx="1199403" cy="599701"/>
      </dsp:txXfrm>
    </dsp:sp>
    <dsp:sp modelId="{2451891C-300C-43BE-A5F7-20998052AFAD}">
      <dsp:nvSpPr>
        <dsp:cNvPr id="0" name=""/>
        <dsp:cNvSpPr/>
      </dsp:nvSpPr>
      <dsp:spPr>
        <a:xfrm>
          <a:off x="1754806" y="3873113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CENTER</a:t>
          </a:r>
          <a:endParaRPr lang="en-US" sz="1200" kern="1200" dirty="0"/>
        </a:p>
      </dsp:txBody>
      <dsp:txXfrm>
        <a:off x="1754806" y="3873113"/>
        <a:ext cx="1199403" cy="599701"/>
      </dsp:txXfrm>
    </dsp:sp>
    <dsp:sp modelId="{A85FBBBA-EEBC-4DD5-9205-648C586B15FB}">
      <dsp:nvSpPr>
        <dsp:cNvPr id="0" name=""/>
        <dsp:cNvSpPr/>
      </dsp:nvSpPr>
      <dsp:spPr>
        <a:xfrm>
          <a:off x="1754806" y="4724690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POINT SINGLET</a:t>
          </a:r>
          <a:endParaRPr lang="en-US" sz="1200" kern="1200" dirty="0"/>
        </a:p>
      </dsp:txBody>
      <dsp:txXfrm>
        <a:off x="1754806" y="4724690"/>
        <a:ext cx="1199403" cy="599701"/>
      </dsp:txXfrm>
    </dsp:sp>
    <dsp:sp modelId="{595A0B79-8B49-42F7-A67B-6F630D7DD955}">
      <dsp:nvSpPr>
        <dsp:cNvPr id="0" name=""/>
        <dsp:cNvSpPr/>
      </dsp:nvSpPr>
      <dsp:spPr>
        <a:xfrm>
          <a:off x="2906233" y="302153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radius</a:t>
          </a:r>
          <a:endParaRPr lang="en-US" sz="1200" kern="1200" dirty="0"/>
        </a:p>
      </dsp:txBody>
      <dsp:txXfrm>
        <a:off x="2906233" y="3021537"/>
        <a:ext cx="1199403" cy="599701"/>
      </dsp:txXfrm>
    </dsp:sp>
    <dsp:sp modelId="{B38323FE-3329-4D8D-A342-CA2260300729}">
      <dsp:nvSpPr>
        <dsp:cNvPr id="0" name=""/>
        <dsp:cNvSpPr/>
      </dsp:nvSpPr>
      <dsp:spPr>
        <a:xfrm>
          <a:off x="3206084" y="3873113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RADIUS</a:t>
          </a:r>
          <a:endParaRPr lang="en-US" sz="1200" kern="1200" dirty="0"/>
        </a:p>
      </dsp:txBody>
      <dsp:txXfrm>
        <a:off x="3206084" y="3873113"/>
        <a:ext cx="1199403" cy="599701"/>
      </dsp:txXfrm>
    </dsp:sp>
    <dsp:sp modelId="{9CA35B1A-A06F-4D20-B594-6E974C475250}">
      <dsp:nvSpPr>
        <dsp:cNvPr id="0" name=""/>
        <dsp:cNvSpPr/>
      </dsp:nvSpPr>
      <dsp:spPr>
        <a:xfrm>
          <a:off x="3206084" y="4724690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PREVIOUS</a:t>
          </a:r>
          <a:endParaRPr lang="en-US" sz="1200" kern="1200" dirty="0"/>
        </a:p>
      </dsp:txBody>
      <dsp:txXfrm>
        <a:off x="3206084" y="4724690"/>
        <a:ext cx="1199403" cy="599701"/>
      </dsp:txXfrm>
    </dsp:sp>
    <dsp:sp modelId="{F7D3DEBD-820A-407D-9180-754A11326899}">
      <dsp:nvSpPr>
        <dsp:cNvPr id="0" name=""/>
        <dsp:cNvSpPr/>
      </dsp:nvSpPr>
      <dsp:spPr>
        <a:xfrm>
          <a:off x="5808790" y="2169960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intersecting</a:t>
          </a:r>
          <a:endParaRPr lang="en-US" sz="1200" kern="1200" dirty="0"/>
        </a:p>
      </dsp:txBody>
      <dsp:txXfrm>
        <a:off x="5808790" y="2169960"/>
        <a:ext cx="1199403" cy="599701"/>
      </dsp:txXfrm>
    </dsp:sp>
    <dsp:sp modelId="{BD86ADAB-19A8-4C8B-99B7-C460CD740606}">
      <dsp:nvSpPr>
        <dsp:cNvPr id="0" name=""/>
        <dsp:cNvSpPr/>
      </dsp:nvSpPr>
      <dsp:spPr>
        <a:xfrm>
          <a:off x="4357511" y="302153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INTERSECTING</a:t>
          </a:r>
          <a:endParaRPr lang="en-US" sz="1200" kern="1200" dirty="0"/>
        </a:p>
      </dsp:txBody>
      <dsp:txXfrm>
        <a:off x="4357511" y="3021537"/>
        <a:ext cx="1199403" cy="599701"/>
      </dsp:txXfrm>
    </dsp:sp>
    <dsp:sp modelId="{B76CE309-47DD-4E97-B356-23E173E9D4C9}">
      <dsp:nvSpPr>
        <dsp:cNvPr id="0" name=""/>
        <dsp:cNvSpPr/>
      </dsp:nvSpPr>
      <dsp:spPr>
        <a:xfrm>
          <a:off x="5808790" y="302153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line segment</a:t>
          </a:r>
          <a:endParaRPr lang="en-US" sz="1200" kern="1200" dirty="0"/>
        </a:p>
      </dsp:txBody>
      <dsp:txXfrm>
        <a:off x="5808790" y="3021537"/>
        <a:ext cx="1199403" cy="599701"/>
      </dsp:txXfrm>
    </dsp:sp>
    <dsp:sp modelId="{7E232A62-1EAB-4128-862C-69873A058D15}">
      <dsp:nvSpPr>
        <dsp:cNvPr id="0" name=""/>
        <dsp:cNvSpPr/>
      </dsp:nvSpPr>
      <dsp:spPr>
        <a:xfrm>
          <a:off x="6108641" y="3873113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POINT DOUBLET</a:t>
          </a:r>
          <a:endParaRPr lang="en-US" sz="1200" kern="1200" dirty="0"/>
        </a:p>
      </dsp:txBody>
      <dsp:txXfrm>
        <a:off x="6108641" y="3873113"/>
        <a:ext cx="1199403" cy="599701"/>
      </dsp:txXfrm>
    </dsp:sp>
    <dsp:sp modelId="{4E90EB80-B601-491F-A09F-381B6E49954D}">
      <dsp:nvSpPr>
        <dsp:cNvPr id="0" name=""/>
        <dsp:cNvSpPr/>
      </dsp:nvSpPr>
      <dsp:spPr>
        <a:xfrm>
          <a:off x="7260068" y="3021537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</a:t>
          </a:r>
          <a:endParaRPr lang="en-US" sz="1200" kern="1200" dirty="0"/>
        </a:p>
      </dsp:txBody>
      <dsp:txXfrm>
        <a:off x="7260068" y="3021537"/>
        <a:ext cx="1199403" cy="599701"/>
      </dsp:txXfrm>
    </dsp:sp>
    <dsp:sp modelId="{EF6F0660-769D-4C94-BE03-6E0FAFBF1C05}">
      <dsp:nvSpPr>
        <dsp:cNvPr id="0" name=""/>
        <dsp:cNvSpPr/>
      </dsp:nvSpPr>
      <dsp:spPr>
        <a:xfrm>
          <a:off x="7559919" y="3873113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</a:t>
          </a:r>
          <a:endParaRPr lang="en-US" sz="1200" kern="1200" dirty="0"/>
        </a:p>
      </dsp:txBody>
      <dsp:txXfrm>
        <a:off x="7559919" y="3873113"/>
        <a:ext cx="1199403" cy="599701"/>
      </dsp:txXfrm>
    </dsp:sp>
    <dsp:sp modelId="{3003B3B5-C6DC-419A-987C-35AD6928BB3E}">
      <dsp:nvSpPr>
        <dsp:cNvPr id="0" name=""/>
        <dsp:cNvSpPr/>
      </dsp:nvSpPr>
      <dsp:spPr>
        <a:xfrm>
          <a:off x="7559919" y="4724690"/>
          <a:ext cx="1199403" cy="599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POINT SINGLET</a:t>
          </a:r>
          <a:endParaRPr lang="en-US" sz="1200" kern="1200" dirty="0"/>
        </a:p>
      </dsp:txBody>
      <dsp:txXfrm>
        <a:off x="7559919" y="4724690"/>
        <a:ext cx="1199403" cy="599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80B15-B243-43BF-AF2B-109AC1507768}">
      <dsp:nvSpPr>
        <dsp:cNvPr id="0" name=""/>
        <dsp:cNvSpPr/>
      </dsp:nvSpPr>
      <dsp:spPr>
        <a:xfrm>
          <a:off x="2999189" y="1490729"/>
          <a:ext cx="1373985" cy="1373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Cross-lingual alignment</a:t>
          </a:r>
          <a:endParaRPr lang="en-US" sz="1600" kern="1200" dirty="0"/>
        </a:p>
      </dsp:txBody>
      <dsp:txXfrm>
        <a:off x="3200404" y="1691944"/>
        <a:ext cx="971555" cy="971555"/>
      </dsp:txXfrm>
    </dsp:sp>
    <dsp:sp modelId="{5C00DFFC-3993-4DE4-AB11-4E970E8CB1AC}">
      <dsp:nvSpPr>
        <dsp:cNvPr id="0" name=""/>
        <dsp:cNvSpPr/>
      </dsp:nvSpPr>
      <dsp:spPr>
        <a:xfrm rot="21579621">
          <a:off x="4589128" y="1915289"/>
          <a:ext cx="520298" cy="511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89129" y="2017958"/>
        <a:ext cx="366976" cy="306645"/>
      </dsp:txXfrm>
    </dsp:sp>
    <dsp:sp modelId="{11391C76-405D-4EB8-AB37-99BF5F3163A8}">
      <dsp:nvSpPr>
        <dsp:cNvPr id="0" name=""/>
        <dsp:cNvSpPr/>
      </dsp:nvSpPr>
      <dsp:spPr>
        <a:xfrm>
          <a:off x="5354821" y="1028527"/>
          <a:ext cx="2265178" cy="2265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Alignment for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NL[i]</a:t>
          </a:r>
          <a:endParaRPr lang="en-US" sz="2000" kern="1200" dirty="0"/>
        </a:p>
      </dsp:txBody>
      <dsp:txXfrm>
        <a:off x="5686549" y="1360255"/>
        <a:ext cx="1601722" cy="1601722"/>
      </dsp:txXfrm>
    </dsp:sp>
    <dsp:sp modelId="{8E6E97A2-A42B-4A23-82AF-70E543A83C79}">
      <dsp:nvSpPr>
        <dsp:cNvPr id="0" name=""/>
        <dsp:cNvSpPr/>
      </dsp:nvSpPr>
      <dsp:spPr>
        <a:xfrm rot="9124635">
          <a:off x="2505421" y="2431778"/>
          <a:ext cx="438457" cy="511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1080000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629301" y="2503195"/>
        <a:ext cx="306920" cy="306645"/>
      </dsp:txXfrm>
    </dsp:sp>
    <dsp:sp modelId="{F76701B1-A15A-4D38-BE5D-DD29D7E9E7C1}">
      <dsp:nvSpPr>
        <dsp:cNvPr id="0" name=""/>
        <dsp:cNvSpPr/>
      </dsp:nvSpPr>
      <dsp:spPr>
        <a:xfrm>
          <a:off x="286640" y="2304865"/>
          <a:ext cx="2188982" cy="2188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NL[i] sentences expressed in L0</a:t>
          </a:r>
        </a:p>
      </dsp:txBody>
      <dsp:txXfrm>
        <a:off x="607209" y="2625434"/>
        <a:ext cx="1547844" cy="1547844"/>
      </dsp:txXfrm>
    </dsp:sp>
    <dsp:sp modelId="{541BE045-DDAB-4077-8D89-C7942B04E22B}">
      <dsp:nvSpPr>
        <dsp:cNvPr id="0" name=""/>
        <dsp:cNvSpPr/>
      </dsp:nvSpPr>
      <dsp:spPr>
        <a:xfrm rot="12366483">
          <a:off x="2422326" y="1422747"/>
          <a:ext cx="489482" cy="511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1080000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61679" y="1557273"/>
        <a:ext cx="342637" cy="306645"/>
      </dsp:txXfrm>
    </dsp:sp>
    <dsp:sp modelId="{15B8CCA5-1ECC-438C-9CCF-CD43DC29F540}">
      <dsp:nvSpPr>
        <dsp:cNvPr id="0" name=""/>
        <dsp:cNvSpPr/>
      </dsp:nvSpPr>
      <dsp:spPr>
        <a:xfrm>
          <a:off x="303897" y="0"/>
          <a:ext cx="2040154" cy="2040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NL[i] sentences</a:t>
          </a:r>
        </a:p>
      </dsp:txBody>
      <dsp:txXfrm>
        <a:off x="602671" y="298774"/>
        <a:ext cx="1442606" cy="144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3615-6154-49C7-9DA8-849DE3487A24}">
      <dsp:nvSpPr>
        <dsp:cNvPr id="0" name=""/>
        <dsp:cNvSpPr/>
      </dsp:nvSpPr>
      <dsp:spPr>
        <a:xfrm>
          <a:off x="583927" y="320323"/>
          <a:ext cx="2318146" cy="202635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Construction step</a:t>
          </a:r>
          <a:endParaRPr lang="en-US" sz="1400" kern="1200" dirty="0"/>
        </a:p>
      </dsp:txBody>
      <dsp:txXfrm>
        <a:off x="1163463" y="624276"/>
        <a:ext cx="1130097" cy="1418446"/>
      </dsp:txXfrm>
    </dsp:sp>
    <dsp:sp modelId="{501A7BA2-DE39-44AA-80A9-B53CF9BB9C78}">
      <dsp:nvSpPr>
        <dsp:cNvPr id="0" name=""/>
        <dsp:cNvSpPr/>
      </dsp:nvSpPr>
      <dsp:spPr>
        <a:xfrm>
          <a:off x="4390" y="753963"/>
          <a:ext cx="1159073" cy="1159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</a:t>
          </a:r>
          <a:endParaRPr lang="en-US" sz="1800" kern="1200" dirty="0"/>
        </a:p>
      </dsp:txBody>
      <dsp:txXfrm>
        <a:off x="174132" y="923705"/>
        <a:ext cx="819589" cy="819589"/>
      </dsp:txXfrm>
    </dsp:sp>
    <dsp:sp modelId="{62E03B69-B233-4D41-ADCC-CC7AE422FADE}">
      <dsp:nvSpPr>
        <dsp:cNvPr id="0" name=""/>
        <dsp:cNvSpPr/>
      </dsp:nvSpPr>
      <dsp:spPr>
        <a:xfrm>
          <a:off x="3626494" y="320323"/>
          <a:ext cx="2318146" cy="202635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Interpretation</a:t>
          </a:r>
          <a:endParaRPr lang="en-US" sz="1400" kern="1200" dirty="0"/>
        </a:p>
      </dsp:txBody>
      <dsp:txXfrm>
        <a:off x="4206031" y="624276"/>
        <a:ext cx="1130097" cy="1418446"/>
      </dsp:txXfrm>
    </dsp:sp>
    <dsp:sp modelId="{BD2C9D21-C932-4D84-A1E5-A4942278A82B}">
      <dsp:nvSpPr>
        <dsp:cNvPr id="0" name=""/>
        <dsp:cNvSpPr/>
      </dsp:nvSpPr>
      <dsp:spPr>
        <a:xfrm>
          <a:off x="3046958" y="753963"/>
          <a:ext cx="1159073" cy="1159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Interpreter</a:t>
          </a:r>
          <a:endParaRPr lang="en-US" sz="1800" kern="1200" dirty="0"/>
        </a:p>
      </dsp:txBody>
      <dsp:txXfrm>
        <a:off x="3216700" y="923705"/>
        <a:ext cx="819589" cy="819589"/>
      </dsp:txXfrm>
    </dsp:sp>
    <dsp:sp modelId="{78EC6F9D-23EB-4B3B-9C48-5F68CAA035B1}">
      <dsp:nvSpPr>
        <dsp:cNvPr id="0" name=""/>
        <dsp:cNvSpPr/>
      </dsp:nvSpPr>
      <dsp:spPr>
        <a:xfrm>
          <a:off x="6669062" y="320323"/>
          <a:ext cx="2318146" cy="202635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Graphic</a:t>
          </a:r>
          <a:endParaRPr lang="en-US" sz="1400" kern="1200" dirty="0"/>
        </a:p>
      </dsp:txBody>
      <dsp:txXfrm>
        <a:off x="7248599" y="624276"/>
        <a:ext cx="1130097" cy="1418446"/>
      </dsp:txXfrm>
    </dsp:sp>
    <dsp:sp modelId="{BCE2FD5E-097B-49EC-99D8-BFAB50C99B6F}">
      <dsp:nvSpPr>
        <dsp:cNvPr id="0" name=""/>
        <dsp:cNvSpPr/>
      </dsp:nvSpPr>
      <dsp:spPr>
        <a:xfrm>
          <a:off x="6089525" y="753963"/>
          <a:ext cx="1159073" cy="1159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Drawer</a:t>
          </a:r>
          <a:endParaRPr lang="en-US" sz="1800" kern="1200" dirty="0"/>
        </a:p>
      </dsp:txBody>
      <dsp:txXfrm>
        <a:off x="6259267" y="923705"/>
        <a:ext cx="819589" cy="819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7713F-52CE-42E8-BEA6-5D634EA60E77}">
      <dsp:nvSpPr>
        <dsp:cNvPr id="0" name=""/>
        <dsp:cNvSpPr/>
      </dsp:nvSpPr>
      <dsp:spPr>
        <a:xfrm rot="5400000">
          <a:off x="0" y="26351"/>
          <a:ext cx="762000" cy="51117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BE778-EC1C-4E4D-B324-A381B05CD55C}">
      <dsp:nvSpPr>
        <dsp:cNvPr id="0" name=""/>
        <dsp:cNvSpPr/>
      </dsp:nvSpPr>
      <dsp:spPr>
        <a:xfrm rot="5400000">
          <a:off x="214053" y="152351"/>
          <a:ext cx="319159" cy="2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214053" y="152351"/>
        <a:ext cx="319159" cy="252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13A10-77FA-4AB1-AB38-BC06D555750F}">
      <dsp:nvSpPr>
        <dsp:cNvPr id="0" name=""/>
        <dsp:cNvSpPr/>
      </dsp:nvSpPr>
      <dsp:spPr>
        <a:xfrm>
          <a:off x="577738" y="83581"/>
          <a:ext cx="1658778" cy="57607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44453-BFA3-4F9F-9B1F-57FE4508AF16}">
      <dsp:nvSpPr>
        <dsp:cNvPr id="0" name=""/>
        <dsp:cNvSpPr/>
      </dsp:nvSpPr>
      <dsp:spPr>
        <a:xfrm rot="19020759">
          <a:off x="1381806" y="1415023"/>
          <a:ext cx="533400" cy="46348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AE2E6-8F56-4A50-B37C-522D7F68407F}">
      <dsp:nvSpPr>
        <dsp:cNvPr id="0" name=""/>
        <dsp:cNvSpPr/>
      </dsp:nvSpPr>
      <dsp:spPr>
        <a:xfrm>
          <a:off x="638175" y="1658778"/>
          <a:ext cx="1543050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638175" y="1658778"/>
        <a:ext cx="1543050" cy="385762"/>
      </dsp:txXfrm>
    </dsp:sp>
    <dsp:sp modelId="{C0D61D85-33D9-43D5-8E06-87B122DFCC0C}">
      <dsp:nvSpPr>
        <dsp:cNvPr id="0" name=""/>
        <dsp:cNvSpPr/>
      </dsp:nvSpPr>
      <dsp:spPr>
        <a:xfrm>
          <a:off x="1180814" y="704145"/>
          <a:ext cx="578643" cy="578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C[k]</a:t>
          </a:r>
          <a:endParaRPr lang="en-US" sz="1600" kern="1200" dirty="0"/>
        </a:p>
      </dsp:txBody>
      <dsp:txXfrm>
        <a:off x="1265554" y="788885"/>
        <a:ext cx="409163" cy="409163"/>
      </dsp:txXfrm>
    </dsp:sp>
    <dsp:sp modelId="{08BBAA4A-1746-4D29-A084-99720CC623BE}">
      <dsp:nvSpPr>
        <dsp:cNvPr id="0" name=""/>
        <dsp:cNvSpPr/>
      </dsp:nvSpPr>
      <dsp:spPr>
        <a:xfrm>
          <a:off x="766762" y="270033"/>
          <a:ext cx="578643" cy="578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C[j]</a:t>
          </a:r>
          <a:endParaRPr lang="en-US" sz="1600" kern="1200" dirty="0"/>
        </a:p>
      </dsp:txBody>
      <dsp:txXfrm>
        <a:off x="851502" y="354773"/>
        <a:ext cx="409163" cy="409163"/>
      </dsp:txXfrm>
    </dsp:sp>
    <dsp:sp modelId="{46116597-EE26-4BCA-99F8-23196C5F5575}">
      <dsp:nvSpPr>
        <dsp:cNvPr id="0" name=""/>
        <dsp:cNvSpPr/>
      </dsp:nvSpPr>
      <dsp:spPr>
        <a:xfrm>
          <a:off x="1358265" y="130130"/>
          <a:ext cx="578643" cy="578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C[i]</a:t>
          </a:r>
          <a:endParaRPr lang="en-US" sz="1600" kern="1200" dirty="0"/>
        </a:p>
      </dsp:txBody>
      <dsp:txXfrm>
        <a:off x="1443005" y="214870"/>
        <a:ext cx="409163" cy="409163"/>
      </dsp:txXfrm>
    </dsp:sp>
    <dsp:sp modelId="{7EDE5228-CF55-487A-B6AC-7D2E9EE10B8E}">
      <dsp:nvSpPr>
        <dsp:cNvPr id="0" name=""/>
        <dsp:cNvSpPr/>
      </dsp:nvSpPr>
      <dsp:spPr>
        <a:xfrm>
          <a:off x="509587" y="12858"/>
          <a:ext cx="1800225" cy="14401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84401-7492-4DA3-B2B8-4D95B55A67E5}">
      <dsp:nvSpPr>
        <dsp:cNvPr id="0" name=""/>
        <dsp:cNvSpPr/>
      </dsp:nvSpPr>
      <dsp:spPr>
        <a:xfrm>
          <a:off x="886737" y="948"/>
          <a:ext cx="1649201" cy="1649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Aligner</a:t>
          </a:r>
          <a:endParaRPr lang="en-US" sz="1800" kern="1200" dirty="0"/>
        </a:p>
      </dsp:txBody>
      <dsp:txXfrm>
        <a:off x="1128257" y="242468"/>
        <a:ext cx="1166161" cy="1166161"/>
      </dsp:txXfrm>
    </dsp:sp>
    <dsp:sp modelId="{BC96AD7F-82A0-4C49-AD30-655285FFD2F2}">
      <dsp:nvSpPr>
        <dsp:cNvPr id="0" name=""/>
        <dsp:cNvSpPr/>
      </dsp:nvSpPr>
      <dsp:spPr>
        <a:xfrm rot="5398450">
          <a:off x="2471800" y="709571"/>
          <a:ext cx="577220" cy="23100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86E81-35D5-42E5-A365-BBE0EF10A788}">
      <dsp:nvSpPr>
        <dsp:cNvPr id="0" name=""/>
        <dsp:cNvSpPr/>
      </dsp:nvSpPr>
      <dsp:spPr>
        <a:xfrm>
          <a:off x="2971806" y="8"/>
          <a:ext cx="1649201" cy="1649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Alignments</a:t>
          </a:r>
          <a:endParaRPr lang="en-US" sz="1400" kern="1200" dirty="0"/>
        </a:p>
      </dsp:txBody>
      <dsp:txXfrm>
        <a:off x="3213326" y="241528"/>
        <a:ext cx="1166161" cy="11661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BAC80-ABCC-423C-8DB5-019D995F4521}">
      <dsp:nvSpPr>
        <dsp:cNvPr id="0" name=""/>
        <dsp:cNvSpPr/>
      </dsp:nvSpPr>
      <dsp:spPr>
        <a:xfrm>
          <a:off x="4658301" y="2787219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A038F-E3B6-41E6-8E36-4871790932E7}">
      <dsp:nvSpPr>
        <dsp:cNvPr id="0" name=""/>
        <dsp:cNvSpPr/>
      </dsp:nvSpPr>
      <dsp:spPr>
        <a:xfrm>
          <a:off x="4402401" y="1900928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755219" y="131071"/>
              </a:lnTo>
              <a:lnTo>
                <a:pt x="755219" y="2621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624F-5997-481F-B7CB-D31D90B74385}">
      <dsp:nvSpPr>
        <dsp:cNvPr id="0" name=""/>
        <dsp:cNvSpPr/>
      </dsp:nvSpPr>
      <dsp:spPr>
        <a:xfrm>
          <a:off x="3647182" y="1900928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755219" y="0"/>
              </a:moveTo>
              <a:lnTo>
                <a:pt x="755219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3A95-87AB-40A9-8A0F-08AEC819CA54}">
      <dsp:nvSpPr>
        <dsp:cNvPr id="0" name=""/>
        <dsp:cNvSpPr/>
      </dsp:nvSpPr>
      <dsp:spPr>
        <a:xfrm>
          <a:off x="2891963" y="1014638"/>
          <a:ext cx="1510438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1510438" y="131071"/>
              </a:lnTo>
              <a:lnTo>
                <a:pt x="1510438" y="2621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B84EA-DEC9-4878-AB9D-D4D3097CFAE8}">
      <dsp:nvSpPr>
        <dsp:cNvPr id="0" name=""/>
        <dsp:cNvSpPr/>
      </dsp:nvSpPr>
      <dsp:spPr>
        <a:xfrm>
          <a:off x="1637425" y="2787219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1F4FC-47CF-4733-8941-3B3A918975CB}">
      <dsp:nvSpPr>
        <dsp:cNvPr id="0" name=""/>
        <dsp:cNvSpPr/>
      </dsp:nvSpPr>
      <dsp:spPr>
        <a:xfrm>
          <a:off x="1381524" y="1900928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1"/>
              </a:lnTo>
              <a:lnTo>
                <a:pt x="755219" y="131071"/>
              </a:lnTo>
              <a:lnTo>
                <a:pt x="755219" y="2621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907D-5253-46E6-9859-A8DC21BBB4ED}">
      <dsp:nvSpPr>
        <dsp:cNvPr id="0" name=""/>
        <dsp:cNvSpPr/>
      </dsp:nvSpPr>
      <dsp:spPr>
        <a:xfrm>
          <a:off x="126987" y="2787219"/>
          <a:ext cx="187244" cy="57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16"/>
              </a:lnTo>
              <a:lnTo>
                <a:pt x="187244" y="57421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DAB85-C1D7-4A00-9D52-E99D37CCE4C5}">
      <dsp:nvSpPr>
        <dsp:cNvPr id="0" name=""/>
        <dsp:cNvSpPr/>
      </dsp:nvSpPr>
      <dsp:spPr>
        <a:xfrm>
          <a:off x="626305" y="1900928"/>
          <a:ext cx="755219" cy="262142"/>
        </a:xfrm>
        <a:custGeom>
          <a:avLst/>
          <a:gdLst/>
          <a:ahLst/>
          <a:cxnLst/>
          <a:rect l="0" t="0" r="0" b="0"/>
          <a:pathLst>
            <a:path>
              <a:moveTo>
                <a:pt x="755219" y="0"/>
              </a:moveTo>
              <a:lnTo>
                <a:pt x="755219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5459A-9C65-4572-BB3E-7A7B27B797C6}">
      <dsp:nvSpPr>
        <dsp:cNvPr id="0" name=""/>
        <dsp:cNvSpPr/>
      </dsp:nvSpPr>
      <dsp:spPr>
        <a:xfrm>
          <a:off x="1381524" y="1014638"/>
          <a:ext cx="1510438" cy="262142"/>
        </a:xfrm>
        <a:custGeom>
          <a:avLst/>
          <a:gdLst/>
          <a:ahLst/>
          <a:cxnLst/>
          <a:rect l="0" t="0" r="0" b="0"/>
          <a:pathLst>
            <a:path>
              <a:moveTo>
                <a:pt x="1510438" y="0"/>
              </a:moveTo>
              <a:lnTo>
                <a:pt x="1510438" y="131071"/>
              </a:lnTo>
              <a:lnTo>
                <a:pt x="0" y="131071"/>
              </a:lnTo>
              <a:lnTo>
                <a:pt x="0" y="2621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392AA-C9E2-4166-8127-E2DB7002EEE2}">
      <dsp:nvSpPr>
        <dsp:cNvPr id="0" name=""/>
        <dsp:cNvSpPr/>
      </dsp:nvSpPr>
      <dsp:spPr>
        <a:xfrm>
          <a:off x="2267815" y="390490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</a:t>
          </a:r>
          <a:endParaRPr lang="en-US" sz="1800" kern="1200" dirty="0"/>
        </a:p>
      </dsp:txBody>
      <dsp:txXfrm>
        <a:off x="2267815" y="390490"/>
        <a:ext cx="1248295" cy="624147"/>
      </dsp:txXfrm>
    </dsp:sp>
    <dsp:sp modelId="{AA7FF181-3365-4611-B251-8E1F19459949}">
      <dsp:nvSpPr>
        <dsp:cNvPr id="0" name=""/>
        <dsp:cNvSpPr/>
      </dsp:nvSpPr>
      <dsp:spPr>
        <a:xfrm>
          <a:off x="757377" y="1276780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arc</a:t>
          </a:r>
          <a:endParaRPr lang="en-US" sz="1800" kern="1200" dirty="0"/>
        </a:p>
      </dsp:txBody>
      <dsp:txXfrm>
        <a:off x="757377" y="1276780"/>
        <a:ext cx="1248295" cy="624147"/>
      </dsp:txXfrm>
    </dsp:sp>
    <dsp:sp modelId="{1EA7DA8A-222F-4AA6-888D-76D6F1974CE1}">
      <dsp:nvSpPr>
        <dsp:cNvPr id="0" name=""/>
        <dsp:cNvSpPr/>
      </dsp:nvSpPr>
      <dsp:spPr>
        <a:xfrm>
          <a:off x="2158" y="216307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center</a:t>
          </a:r>
          <a:endParaRPr lang="en-US" sz="1800" kern="1200" dirty="0"/>
        </a:p>
      </dsp:txBody>
      <dsp:txXfrm>
        <a:off x="2158" y="2163071"/>
        <a:ext cx="1248295" cy="624147"/>
      </dsp:txXfrm>
    </dsp:sp>
    <dsp:sp modelId="{F7D3DEBD-820A-407D-9180-754A11326899}">
      <dsp:nvSpPr>
        <dsp:cNvPr id="0" name=""/>
        <dsp:cNvSpPr/>
      </dsp:nvSpPr>
      <dsp:spPr>
        <a:xfrm>
          <a:off x="314231" y="304936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</a:t>
          </a:r>
          <a:endParaRPr lang="en-US" sz="1800" kern="1200" dirty="0"/>
        </a:p>
      </dsp:txBody>
      <dsp:txXfrm>
        <a:off x="314231" y="3049361"/>
        <a:ext cx="1248295" cy="624147"/>
      </dsp:txXfrm>
    </dsp:sp>
    <dsp:sp modelId="{AE3ADFB9-37CC-4F94-8DCA-911572454AD4}">
      <dsp:nvSpPr>
        <dsp:cNvPr id="0" name=""/>
        <dsp:cNvSpPr/>
      </dsp:nvSpPr>
      <dsp:spPr>
        <a:xfrm>
          <a:off x="1512596" y="216307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radius</a:t>
          </a:r>
          <a:endParaRPr lang="en-US" sz="1800" kern="1200" dirty="0"/>
        </a:p>
      </dsp:txBody>
      <dsp:txXfrm>
        <a:off x="1512596" y="2163071"/>
        <a:ext cx="1248295" cy="624147"/>
      </dsp:txXfrm>
    </dsp:sp>
    <dsp:sp modelId="{BFE27EBD-95F0-468D-AC4C-602ED6E284C0}">
      <dsp:nvSpPr>
        <dsp:cNvPr id="0" name=""/>
        <dsp:cNvSpPr/>
      </dsp:nvSpPr>
      <dsp:spPr>
        <a:xfrm>
          <a:off x="1824670" y="304936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previous</a:t>
          </a:r>
          <a:endParaRPr lang="en-US" sz="1800" kern="1200" dirty="0"/>
        </a:p>
      </dsp:txBody>
      <dsp:txXfrm>
        <a:off x="1824670" y="3049361"/>
        <a:ext cx="1248295" cy="624147"/>
      </dsp:txXfrm>
    </dsp:sp>
    <dsp:sp modelId="{ADFB674E-4309-4435-A954-836655897277}">
      <dsp:nvSpPr>
        <dsp:cNvPr id="0" name=""/>
        <dsp:cNvSpPr/>
      </dsp:nvSpPr>
      <dsp:spPr>
        <a:xfrm>
          <a:off x="3778253" y="1276780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Intersecting</a:t>
          </a:r>
          <a:endParaRPr lang="en-US" sz="1800" kern="1200" dirty="0"/>
        </a:p>
      </dsp:txBody>
      <dsp:txXfrm>
        <a:off x="3778253" y="1276780"/>
        <a:ext cx="1248295" cy="624147"/>
      </dsp:txXfrm>
    </dsp:sp>
    <dsp:sp modelId="{3BCD9FDC-77A5-4C60-8AA4-ED082636F5E1}">
      <dsp:nvSpPr>
        <dsp:cNvPr id="0" name=""/>
        <dsp:cNvSpPr/>
      </dsp:nvSpPr>
      <dsp:spPr>
        <a:xfrm>
          <a:off x="3023034" y="216307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</a:t>
          </a:r>
          <a:endParaRPr lang="en-US" sz="1800" kern="1200" dirty="0"/>
        </a:p>
      </dsp:txBody>
      <dsp:txXfrm>
        <a:off x="3023034" y="2163071"/>
        <a:ext cx="1248295" cy="624147"/>
      </dsp:txXfrm>
    </dsp:sp>
    <dsp:sp modelId="{B9FB88D0-D5E0-43D1-A44E-F3042115A32E}">
      <dsp:nvSpPr>
        <dsp:cNvPr id="0" name=""/>
        <dsp:cNvSpPr/>
      </dsp:nvSpPr>
      <dsp:spPr>
        <a:xfrm>
          <a:off x="4533472" y="216307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at</a:t>
          </a:r>
          <a:endParaRPr lang="en-US" sz="1800" kern="1200" dirty="0"/>
        </a:p>
      </dsp:txBody>
      <dsp:txXfrm>
        <a:off x="4533472" y="2163071"/>
        <a:ext cx="1248295" cy="624147"/>
      </dsp:txXfrm>
    </dsp:sp>
    <dsp:sp modelId="{720C1BAB-5D67-4608-BD89-3B619C7D97B8}">
      <dsp:nvSpPr>
        <dsp:cNvPr id="0" name=""/>
        <dsp:cNvSpPr/>
      </dsp:nvSpPr>
      <dsp:spPr>
        <a:xfrm>
          <a:off x="4845546" y="3049361"/>
          <a:ext cx="1248295" cy="624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</a:t>
          </a:r>
          <a:endParaRPr lang="en-US" sz="1800" kern="1200" dirty="0"/>
        </a:p>
      </dsp:txBody>
      <dsp:txXfrm>
        <a:off x="4845546" y="3049361"/>
        <a:ext cx="1248295" cy="6241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050C7-5A2C-4D2F-A4E1-FF32B49D62A9}">
      <dsp:nvSpPr>
        <dsp:cNvPr id="0" name=""/>
        <dsp:cNvSpPr/>
      </dsp:nvSpPr>
      <dsp:spPr>
        <a:xfrm>
          <a:off x="6402194" y="2745654"/>
          <a:ext cx="214207" cy="1670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821"/>
              </a:lnTo>
              <a:lnTo>
                <a:pt x="214207" y="167082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624F-5997-481F-B7CB-D31D90B74385}">
      <dsp:nvSpPr>
        <dsp:cNvPr id="0" name=""/>
        <dsp:cNvSpPr/>
      </dsp:nvSpPr>
      <dsp:spPr>
        <a:xfrm>
          <a:off x="6402194" y="2745654"/>
          <a:ext cx="214207" cy="656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04"/>
              </a:lnTo>
              <a:lnTo>
                <a:pt x="214207" y="65690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3A95-87AB-40A9-8A0F-08AEC819CA54}">
      <dsp:nvSpPr>
        <dsp:cNvPr id="0" name=""/>
        <dsp:cNvSpPr/>
      </dsp:nvSpPr>
      <dsp:spPr>
        <a:xfrm>
          <a:off x="4202993" y="1731737"/>
          <a:ext cx="2770421" cy="299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5"/>
              </a:lnTo>
              <a:lnTo>
                <a:pt x="2770421" y="149945"/>
              </a:lnTo>
              <a:lnTo>
                <a:pt x="2770421" y="29989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B84EA-DEC9-4878-AB9D-D4D3097CFAE8}">
      <dsp:nvSpPr>
        <dsp:cNvPr id="0" name=""/>
        <dsp:cNvSpPr/>
      </dsp:nvSpPr>
      <dsp:spPr>
        <a:xfrm>
          <a:off x="4674250" y="3759571"/>
          <a:ext cx="214207" cy="1670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821"/>
              </a:lnTo>
              <a:lnTo>
                <a:pt x="214207" y="167082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4143-76DA-47F1-AEE2-79C22777B8E0}">
      <dsp:nvSpPr>
        <dsp:cNvPr id="0" name=""/>
        <dsp:cNvSpPr/>
      </dsp:nvSpPr>
      <dsp:spPr>
        <a:xfrm>
          <a:off x="4674250" y="3759571"/>
          <a:ext cx="214207" cy="656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04"/>
              </a:lnTo>
              <a:lnTo>
                <a:pt x="214207" y="65690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1F4FC-47CF-4733-8941-3B3A918975CB}">
      <dsp:nvSpPr>
        <dsp:cNvPr id="0" name=""/>
        <dsp:cNvSpPr/>
      </dsp:nvSpPr>
      <dsp:spPr>
        <a:xfrm>
          <a:off x="4381499" y="2745654"/>
          <a:ext cx="863971" cy="299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5"/>
              </a:lnTo>
              <a:lnTo>
                <a:pt x="863971" y="149945"/>
              </a:lnTo>
              <a:lnTo>
                <a:pt x="863971" y="29989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311BB-2ED6-4929-AC78-D29ED1E3EAA0}">
      <dsp:nvSpPr>
        <dsp:cNvPr id="0" name=""/>
        <dsp:cNvSpPr/>
      </dsp:nvSpPr>
      <dsp:spPr>
        <a:xfrm>
          <a:off x="3517528" y="2745654"/>
          <a:ext cx="863971" cy="299890"/>
        </a:xfrm>
        <a:custGeom>
          <a:avLst/>
          <a:gdLst/>
          <a:ahLst/>
          <a:cxnLst/>
          <a:rect l="0" t="0" r="0" b="0"/>
          <a:pathLst>
            <a:path>
              <a:moveTo>
                <a:pt x="863971" y="0"/>
              </a:moveTo>
              <a:lnTo>
                <a:pt x="863971" y="149945"/>
              </a:lnTo>
              <a:lnTo>
                <a:pt x="0" y="149945"/>
              </a:lnTo>
              <a:lnTo>
                <a:pt x="0" y="29989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907D-5253-46E6-9859-A8DC21BBB4ED}">
      <dsp:nvSpPr>
        <dsp:cNvPr id="0" name=""/>
        <dsp:cNvSpPr/>
      </dsp:nvSpPr>
      <dsp:spPr>
        <a:xfrm>
          <a:off x="4202993" y="1731737"/>
          <a:ext cx="178506" cy="299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5"/>
              </a:lnTo>
              <a:lnTo>
                <a:pt x="178506" y="149945"/>
              </a:lnTo>
              <a:lnTo>
                <a:pt x="178506" y="29989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DAB85-C1D7-4A00-9D52-E99D37CCE4C5}">
      <dsp:nvSpPr>
        <dsp:cNvPr id="0" name=""/>
        <dsp:cNvSpPr/>
      </dsp:nvSpPr>
      <dsp:spPr>
        <a:xfrm>
          <a:off x="861350" y="2745654"/>
          <a:ext cx="214207" cy="1670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821"/>
              </a:lnTo>
              <a:lnTo>
                <a:pt x="214207" y="167082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4F50C-F06B-411C-9A1C-FB4C9E1CAB56}">
      <dsp:nvSpPr>
        <dsp:cNvPr id="0" name=""/>
        <dsp:cNvSpPr/>
      </dsp:nvSpPr>
      <dsp:spPr>
        <a:xfrm>
          <a:off x="861350" y="2745654"/>
          <a:ext cx="214207" cy="656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904"/>
              </a:lnTo>
              <a:lnTo>
                <a:pt x="214207" y="65690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5459A-9C65-4572-BB3E-7A7B27B797C6}">
      <dsp:nvSpPr>
        <dsp:cNvPr id="0" name=""/>
        <dsp:cNvSpPr/>
      </dsp:nvSpPr>
      <dsp:spPr>
        <a:xfrm>
          <a:off x="1432571" y="1731737"/>
          <a:ext cx="2770421" cy="299890"/>
        </a:xfrm>
        <a:custGeom>
          <a:avLst/>
          <a:gdLst/>
          <a:ahLst/>
          <a:cxnLst/>
          <a:rect l="0" t="0" r="0" b="0"/>
          <a:pathLst>
            <a:path>
              <a:moveTo>
                <a:pt x="2770421" y="0"/>
              </a:moveTo>
              <a:lnTo>
                <a:pt x="2770421" y="149945"/>
              </a:lnTo>
              <a:lnTo>
                <a:pt x="0" y="149945"/>
              </a:lnTo>
              <a:lnTo>
                <a:pt x="0" y="29989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3F9F5-3917-41AC-8750-B81C1E1ED4F0}">
      <dsp:nvSpPr>
        <dsp:cNvPr id="0" name=""/>
        <dsp:cNvSpPr/>
      </dsp:nvSpPr>
      <dsp:spPr>
        <a:xfrm>
          <a:off x="3339021" y="717820"/>
          <a:ext cx="863971" cy="299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45"/>
              </a:lnTo>
              <a:lnTo>
                <a:pt x="863971" y="149945"/>
              </a:lnTo>
              <a:lnTo>
                <a:pt x="863971" y="29989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34615-7AF5-449E-9FB9-D260B48D30DF}">
      <dsp:nvSpPr>
        <dsp:cNvPr id="0" name=""/>
        <dsp:cNvSpPr/>
      </dsp:nvSpPr>
      <dsp:spPr>
        <a:xfrm>
          <a:off x="2475050" y="717820"/>
          <a:ext cx="863971" cy="299890"/>
        </a:xfrm>
        <a:custGeom>
          <a:avLst/>
          <a:gdLst/>
          <a:ahLst/>
          <a:cxnLst/>
          <a:rect l="0" t="0" r="0" b="0"/>
          <a:pathLst>
            <a:path>
              <a:moveTo>
                <a:pt x="863971" y="0"/>
              </a:moveTo>
              <a:lnTo>
                <a:pt x="863971" y="149945"/>
              </a:lnTo>
              <a:lnTo>
                <a:pt x="0" y="149945"/>
              </a:lnTo>
              <a:lnTo>
                <a:pt x="0" y="29989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8BA09-80F9-43BB-A2D7-FE6D7BBDB9A5}">
      <dsp:nvSpPr>
        <dsp:cNvPr id="0" name=""/>
        <dsp:cNvSpPr/>
      </dsp:nvSpPr>
      <dsp:spPr>
        <a:xfrm>
          <a:off x="2624995" y="3793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command</a:t>
          </a:r>
          <a:endParaRPr lang="en-US" sz="2000" kern="1200" dirty="0"/>
        </a:p>
      </dsp:txBody>
      <dsp:txXfrm>
        <a:off x="2624995" y="3793"/>
        <a:ext cx="1428052" cy="714026"/>
      </dsp:txXfrm>
    </dsp:sp>
    <dsp:sp modelId="{22AB6540-1C73-4504-94DE-EFA3306D4239}">
      <dsp:nvSpPr>
        <dsp:cNvPr id="0" name=""/>
        <dsp:cNvSpPr/>
      </dsp:nvSpPr>
      <dsp:spPr>
        <a:xfrm>
          <a:off x="1761023" y="1017711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CUT</a:t>
          </a:r>
          <a:endParaRPr lang="en-US" sz="2000" kern="1200" dirty="0"/>
        </a:p>
      </dsp:txBody>
      <dsp:txXfrm>
        <a:off x="1761023" y="1017711"/>
        <a:ext cx="1428052" cy="714026"/>
      </dsp:txXfrm>
    </dsp:sp>
    <dsp:sp modelId="{67792D87-775F-44D2-9EE8-D21AFA2ECA74}">
      <dsp:nvSpPr>
        <dsp:cNvPr id="0" name=""/>
        <dsp:cNvSpPr/>
      </dsp:nvSpPr>
      <dsp:spPr>
        <a:xfrm>
          <a:off x="3488967" y="1017711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cuttable</a:t>
          </a:r>
          <a:r>
            <a:rPr lang="en-US" sz="2000" kern="1200" dirty="0" smtClean="0"/>
            <a:t> and properties</a:t>
          </a:r>
          <a:endParaRPr lang="en-US" sz="2000" kern="1200" dirty="0"/>
        </a:p>
      </dsp:txBody>
      <dsp:txXfrm>
        <a:off x="3488967" y="1017711"/>
        <a:ext cx="1428052" cy="714026"/>
      </dsp:txXfrm>
    </dsp:sp>
    <dsp:sp modelId="{AA7FF181-3365-4611-B251-8E1F19459949}">
      <dsp:nvSpPr>
        <dsp:cNvPr id="0" name=""/>
        <dsp:cNvSpPr/>
      </dsp:nvSpPr>
      <dsp:spPr>
        <a:xfrm>
          <a:off x="718545" y="2031628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 segment</a:t>
          </a:r>
          <a:endParaRPr lang="en-US" sz="2000" kern="1200" dirty="0"/>
        </a:p>
      </dsp:txBody>
      <dsp:txXfrm>
        <a:off x="718545" y="2031628"/>
        <a:ext cx="1428052" cy="714026"/>
      </dsp:txXfrm>
    </dsp:sp>
    <dsp:sp modelId="{E8CB78FB-7943-4F4A-AA7E-AF9B51B158E2}">
      <dsp:nvSpPr>
        <dsp:cNvPr id="0" name=""/>
        <dsp:cNvSpPr/>
      </dsp:nvSpPr>
      <dsp:spPr>
        <a:xfrm>
          <a:off x="1075558" y="3045545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 SEGMENT</a:t>
          </a:r>
          <a:endParaRPr lang="en-US" sz="2000" kern="1200" dirty="0"/>
        </a:p>
      </dsp:txBody>
      <dsp:txXfrm>
        <a:off x="1075558" y="3045545"/>
        <a:ext cx="1428052" cy="714026"/>
      </dsp:txXfrm>
    </dsp:sp>
    <dsp:sp modelId="{1EA7DA8A-222F-4AA6-888D-76D6F1974CE1}">
      <dsp:nvSpPr>
        <dsp:cNvPr id="0" name=""/>
        <dsp:cNvSpPr/>
      </dsp:nvSpPr>
      <dsp:spPr>
        <a:xfrm>
          <a:off x="1075558" y="4059462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 DOUBLET</a:t>
          </a:r>
          <a:endParaRPr lang="en-US" sz="2000" kern="1200" dirty="0"/>
        </a:p>
      </dsp:txBody>
      <dsp:txXfrm>
        <a:off x="1075558" y="4059462"/>
        <a:ext cx="1428052" cy="714026"/>
      </dsp:txXfrm>
    </dsp:sp>
    <dsp:sp modelId="{F7D3DEBD-820A-407D-9180-754A11326899}">
      <dsp:nvSpPr>
        <dsp:cNvPr id="0" name=""/>
        <dsp:cNvSpPr/>
      </dsp:nvSpPr>
      <dsp:spPr>
        <a:xfrm>
          <a:off x="3667473" y="2031628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from</a:t>
          </a:r>
          <a:endParaRPr lang="en-US" sz="2000" kern="1200" dirty="0"/>
        </a:p>
      </dsp:txBody>
      <dsp:txXfrm>
        <a:off x="3667473" y="2031628"/>
        <a:ext cx="1428052" cy="714026"/>
      </dsp:txXfrm>
    </dsp:sp>
    <dsp:sp modelId="{602EBCE3-C25D-4D94-8473-75DD3C9348CB}">
      <dsp:nvSpPr>
        <dsp:cNvPr id="0" name=""/>
        <dsp:cNvSpPr/>
      </dsp:nvSpPr>
      <dsp:spPr>
        <a:xfrm>
          <a:off x="2803502" y="3045545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FROM</a:t>
          </a:r>
          <a:endParaRPr lang="en-US" sz="2000" kern="1200" dirty="0"/>
        </a:p>
      </dsp:txBody>
      <dsp:txXfrm>
        <a:off x="2803502" y="3045545"/>
        <a:ext cx="1428052" cy="714026"/>
      </dsp:txXfrm>
    </dsp:sp>
    <dsp:sp modelId="{AE3ADFB9-37CC-4F94-8DCA-911572454AD4}">
      <dsp:nvSpPr>
        <dsp:cNvPr id="0" name=""/>
        <dsp:cNvSpPr/>
      </dsp:nvSpPr>
      <dsp:spPr>
        <a:xfrm>
          <a:off x="4531445" y="3045545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ray</a:t>
          </a:r>
          <a:endParaRPr lang="en-US" sz="2000" kern="1200" dirty="0"/>
        </a:p>
      </dsp:txBody>
      <dsp:txXfrm>
        <a:off x="4531445" y="3045545"/>
        <a:ext cx="1428052" cy="714026"/>
      </dsp:txXfrm>
    </dsp:sp>
    <dsp:sp modelId="{96917E34-5F04-4B7E-B533-5DE79BA27D7E}">
      <dsp:nvSpPr>
        <dsp:cNvPr id="0" name=""/>
        <dsp:cNvSpPr/>
      </dsp:nvSpPr>
      <dsp:spPr>
        <a:xfrm>
          <a:off x="4888458" y="4059462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RAY</a:t>
          </a:r>
          <a:endParaRPr lang="en-US" sz="2000" kern="1200" dirty="0"/>
        </a:p>
      </dsp:txBody>
      <dsp:txXfrm>
        <a:off x="4888458" y="4059462"/>
        <a:ext cx="1428052" cy="714026"/>
      </dsp:txXfrm>
    </dsp:sp>
    <dsp:sp modelId="{BFE27EBD-95F0-468D-AC4C-602ED6E284C0}">
      <dsp:nvSpPr>
        <dsp:cNvPr id="0" name=""/>
        <dsp:cNvSpPr/>
      </dsp:nvSpPr>
      <dsp:spPr>
        <a:xfrm>
          <a:off x="4888458" y="5073379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 DOUBLET</a:t>
          </a:r>
          <a:endParaRPr lang="en-US" sz="2000" kern="1200" dirty="0"/>
        </a:p>
      </dsp:txBody>
      <dsp:txXfrm>
        <a:off x="4888458" y="5073379"/>
        <a:ext cx="1428052" cy="714026"/>
      </dsp:txXfrm>
    </dsp:sp>
    <dsp:sp modelId="{ADFB674E-4309-4435-A954-836655897277}">
      <dsp:nvSpPr>
        <dsp:cNvPr id="0" name=""/>
        <dsp:cNvSpPr/>
      </dsp:nvSpPr>
      <dsp:spPr>
        <a:xfrm>
          <a:off x="6259388" y="2031628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length</a:t>
          </a:r>
          <a:endParaRPr lang="en-US" sz="2000" kern="1200" dirty="0"/>
        </a:p>
      </dsp:txBody>
      <dsp:txXfrm>
        <a:off x="6259388" y="2031628"/>
        <a:ext cx="1428052" cy="714026"/>
      </dsp:txXfrm>
    </dsp:sp>
    <dsp:sp modelId="{3BCD9FDC-77A5-4C60-8AA4-ED082636F5E1}">
      <dsp:nvSpPr>
        <dsp:cNvPr id="0" name=""/>
        <dsp:cNvSpPr/>
      </dsp:nvSpPr>
      <dsp:spPr>
        <a:xfrm>
          <a:off x="6616401" y="3045545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REAL</a:t>
          </a:r>
          <a:endParaRPr lang="en-US" sz="2000" kern="1200" dirty="0"/>
        </a:p>
      </dsp:txBody>
      <dsp:txXfrm>
        <a:off x="6616401" y="3045545"/>
        <a:ext cx="1428052" cy="714026"/>
      </dsp:txXfrm>
    </dsp:sp>
    <dsp:sp modelId="{2C14D417-0E59-450A-83BC-BE801ABC73B0}">
      <dsp:nvSpPr>
        <dsp:cNvPr id="0" name=""/>
        <dsp:cNvSpPr/>
      </dsp:nvSpPr>
      <dsp:spPr>
        <a:xfrm>
          <a:off x="6616401" y="4059462"/>
          <a:ext cx="1428052" cy="71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CM</a:t>
          </a:r>
          <a:endParaRPr lang="en-US" sz="2000" kern="1200" dirty="0"/>
        </a:p>
      </dsp:txBody>
      <dsp:txXfrm>
        <a:off x="6616401" y="4059462"/>
        <a:ext cx="1428052" cy="7140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1A33-612D-4948-A48F-AC029D2B1C7E}">
      <dsp:nvSpPr>
        <dsp:cNvPr id="0" name=""/>
        <dsp:cNvSpPr/>
      </dsp:nvSpPr>
      <dsp:spPr>
        <a:xfrm>
          <a:off x="7524796" y="3164028"/>
          <a:ext cx="161057" cy="1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244"/>
              </a:lnTo>
              <a:lnTo>
                <a:pt x="161057" y="125624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014B8-071E-40F5-A784-B19D15DD66CD}">
      <dsp:nvSpPr>
        <dsp:cNvPr id="0" name=""/>
        <dsp:cNvSpPr/>
      </dsp:nvSpPr>
      <dsp:spPr>
        <a:xfrm>
          <a:off x="7524796" y="3164028"/>
          <a:ext cx="161057" cy="49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08"/>
              </a:lnTo>
              <a:lnTo>
                <a:pt x="161057" y="49390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14F78-A574-41DE-9237-27229C0B9426}">
      <dsp:nvSpPr>
        <dsp:cNvPr id="0" name=""/>
        <dsp:cNvSpPr/>
      </dsp:nvSpPr>
      <dsp:spPr>
        <a:xfrm>
          <a:off x="6655088" y="2401691"/>
          <a:ext cx="1299193" cy="225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39"/>
              </a:lnTo>
              <a:lnTo>
                <a:pt x="1299193" y="112739"/>
              </a:lnTo>
              <a:lnTo>
                <a:pt x="1299193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3B873-77BF-4342-BCA3-B75AAB19D08E}">
      <dsp:nvSpPr>
        <dsp:cNvPr id="0" name=""/>
        <dsp:cNvSpPr/>
      </dsp:nvSpPr>
      <dsp:spPr>
        <a:xfrm>
          <a:off x="6225602" y="3926364"/>
          <a:ext cx="161057" cy="1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244"/>
              </a:lnTo>
              <a:lnTo>
                <a:pt x="161057" y="125624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C2FDF-6ABB-4E2F-9E7E-DF56CE19E885}">
      <dsp:nvSpPr>
        <dsp:cNvPr id="0" name=""/>
        <dsp:cNvSpPr/>
      </dsp:nvSpPr>
      <dsp:spPr>
        <a:xfrm>
          <a:off x="6225602" y="3926364"/>
          <a:ext cx="161057" cy="49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08"/>
              </a:lnTo>
              <a:lnTo>
                <a:pt x="161057" y="49390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26B07-FAA0-4BFC-A866-01CA5FF607DA}">
      <dsp:nvSpPr>
        <dsp:cNvPr id="0" name=""/>
        <dsp:cNvSpPr/>
      </dsp:nvSpPr>
      <dsp:spPr>
        <a:xfrm>
          <a:off x="6609368" y="3164028"/>
          <a:ext cx="91440" cy="225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C6D4-6B5B-4067-AE1D-3EF0B22D0969}">
      <dsp:nvSpPr>
        <dsp:cNvPr id="0" name=""/>
        <dsp:cNvSpPr/>
      </dsp:nvSpPr>
      <dsp:spPr>
        <a:xfrm>
          <a:off x="6609368" y="2401691"/>
          <a:ext cx="91440" cy="225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F72DB-F138-431F-9D68-0D9DCCA9E66D}">
      <dsp:nvSpPr>
        <dsp:cNvPr id="0" name=""/>
        <dsp:cNvSpPr/>
      </dsp:nvSpPr>
      <dsp:spPr>
        <a:xfrm>
          <a:off x="5355895" y="2401691"/>
          <a:ext cx="1299193" cy="225479"/>
        </a:xfrm>
        <a:custGeom>
          <a:avLst/>
          <a:gdLst/>
          <a:ahLst/>
          <a:cxnLst/>
          <a:rect l="0" t="0" r="0" b="0"/>
          <a:pathLst>
            <a:path>
              <a:moveTo>
                <a:pt x="1299193" y="0"/>
              </a:moveTo>
              <a:lnTo>
                <a:pt x="1299193" y="112739"/>
              </a:lnTo>
              <a:lnTo>
                <a:pt x="0" y="112739"/>
              </a:lnTo>
              <a:lnTo>
                <a:pt x="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907D-5253-46E6-9859-A8DC21BBB4ED}">
      <dsp:nvSpPr>
        <dsp:cNvPr id="0" name=""/>
        <dsp:cNvSpPr/>
      </dsp:nvSpPr>
      <dsp:spPr>
        <a:xfrm>
          <a:off x="4476792" y="1639355"/>
          <a:ext cx="2178296" cy="225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39"/>
              </a:lnTo>
              <a:lnTo>
                <a:pt x="2178296" y="112739"/>
              </a:lnTo>
              <a:lnTo>
                <a:pt x="2178296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739D1-4913-4653-AEC8-FF7B53ABECED}">
      <dsp:nvSpPr>
        <dsp:cNvPr id="0" name=""/>
        <dsp:cNvSpPr/>
      </dsp:nvSpPr>
      <dsp:spPr>
        <a:xfrm>
          <a:off x="4276812" y="3926364"/>
          <a:ext cx="161057" cy="49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08"/>
              </a:lnTo>
              <a:lnTo>
                <a:pt x="161057" y="49390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8E2C6-CB61-4A78-8E07-84F848FCCC2B}">
      <dsp:nvSpPr>
        <dsp:cNvPr id="0" name=""/>
        <dsp:cNvSpPr/>
      </dsp:nvSpPr>
      <dsp:spPr>
        <a:xfrm>
          <a:off x="4056701" y="3164028"/>
          <a:ext cx="649596" cy="225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39"/>
              </a:lnTo>
              <a:lnTo>
                <a:pt x="649596" y="112739"/>
              </a:lnTo>
              <a:lnTo>
                <a:pt x="649596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E0221-4D89-411A-93D3-829E21F5352E}">
      <dsp:nvSpPr>
        <dsp:cNvPr id="0" name=""/>
        <dsp:cNvSpPr/>
      </dsp:nvSpPr>
      <dsp:spPr>
        <a:xfrm>
          <a:off x="3407104" y="3164028"/>
          <a:ext cx="649596" cy="225479"/>
        </a:xfrm>
        <a:custGeom>
          <a:avLst/>
          <a:gdLst/>
          <a:ahLst/>
          <a:cxnLst/>
          <a:rect l="0" t="0" r="0" b="0"/>
          <a:pathLst>
            <a:path>
              <a:moveTo>
                <a:pt x="649596" y="0"/>
              </a:moveTo>
              <a:lnTo>
                <a:pt x="649596" y="112739"/>
              </a:lnTo>
              <a:lnTo>
                <a:pt x="0" y="112739"/>
              </a:lnTo>
              <a:lnTo>
                <a:pt x="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8EFDD-7797-4999-B93C-99BA2468574E}">
      <dsp:nvSpPr>
        <dsp:cNvPr id="0" name=""/>
        <dsp:cNvSpPr/>
      </dsp:nvSpPr>
      <dsp:spPr>
        <a:xfrm>
          <a:off x="2298495" y="2401691"/>
          <a:ext cx="1758205" cy="225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39"/>
              </a:lnTo>
              <a:lnTo>
                <a:pt x="1758205" y="112739"/>
              </a:lnTo>
              <a:lnTo>
                <a:pt x="1758205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61453-8242-4CA5-BD00-10DCC4AF4883}">
      <dsp:nvSpPr>
        <dsp:cNvPr id="0" name=""/>
        <dsp:cNvSpPr/>
      </dsp:nvSpPr>
      <dsp:spPr>
        <a:xfrm>
          <a:off x="1409997" y="3164028"/>
          <a:ext cx="161057" cy="125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244"/>
              </a:lnTo>
              <a:lnTo>
                <a:pt x="161057" y="125624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2621C-3887-4D60-8720-02B7D2E6BE8E}">
      <dsp:nvSpPr>
        <dsp:cNvPr id="0" name=""/>
        <dsp:cNvSpPr/>
      </dsp:nvSpPr>
      <dsp:spPr>
        <a:xfrm>
          <a:off x="1409997" y="3164028"/>
          <a:ext cx="161057" cy="49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08"/>
              </a:lnTo>
              <a:lnTo>
                <a:pt x="161057" y="49390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5162A-FE95-4F88-9C80-E2BCCB23B603}">
      <dsp:nvSpPr>
        <dsp:cNvPr id="0" name=""/>
        <dsp:cNvSpPr/>
      </dsp:nvSpPr>
      <dsp:spPr>
        <a:xfrm>
          <a:off x="1839483" y="2401691"/>
          <a:ext cx="459012" cy="225479"/>
        </a:xfrm>
        <a:custGeom>
          <a:avLst/>
          <a:gdLst/>
          <a:ahLst/>
          <a:cxnLst/>
          <a:rect l="0" t="0" r="0" b="0"/>
          <a:pathLst>
            <a:path>
              <a:moveTo>
                <a:pt x="459012" y="0"/>
              </a:moveTo>
              <a:lnTo>
                <a:pt x="459012" y="112739"/>
              </a:lnTo>
              <a:lnTo>
                <a:pt x="0" y="112739"/>
              </a:lnTo>
              <a:lnTo>
                <a:pt x="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4F50C-F06B-411C-9A1C-FB4C9E1CAB56}">
      <dsp:nvSpPr>
        <dsp:cNvPr id="0" name=""/>
        <dsp:cNvSpPr/>
      </dsp:nvSpPr>
      <dsp:spPr>
        <a:xfrm>
          <a:off x="110804" y="3164028"/>
          <a:ext cx="161057" cy="49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08"/>
              </a:lnTo>
              <a:lnTo>
                <a:pt x="161057" y="49390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5459A-9C65-4572-BB3E-7A7B27B797C6}">
      <dsp:nvSpPr>
        <dsp:cNvPr id="0" name=""/>
        <dsp:cNvSpPr/>
      </dsp:nvSpPr>
      <dsp:spPr>
        <a:xfrm>
          <a:off x="540289" y="2401691"/>
          <a:ext cx="1758205" cy="225479"/>
        </a:xfrm>
        <a:custGeom>
          <a:avLst/>
          <a:gdLst/>
          <a:ahLst/>
          <a:cxnLst/>
          <a:rect l="0" t="0" r="0" b="0"/>
          <a:pathLst>
            <a:path>
              <a:moveTo>
                <a:pt x="1758205" y="0"/>
              </a:moveTo>
              <a:lnTo>
                <a:pt x="1758205" y="112739"/>
              </a:lnTo>
              <a:lnTo>
                <a:pt x="0" y="112739"/>
              </a:lnTo>
              <a:lnTo>
                <a:pt x="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F0000-33E6-4551-B6F0-A48B10BDEB1E}">
      <dsp:nvSpPr>
        <dsp:cNvPr id="0" name=""/>
        <dsp:cNvSpPr/>
      </dsp:nvSpPr>
      <dsp:spPr>
        <a:xfrm>
          <a:off x="2298495" y="1639355"/>
          <a:ext cx="2178296" cy="225479"/>
        </a:xfrm>
        <a:custGeom>
          <a:avLst/>
          <a:gdLst/>
          <a:ahLst/>
          <a:cxnLst/>
          <a:rect l="0" t="0" r="0" b="0"/>
          <a:pathLst>
            <a:path>
              <a:moveTo>
                <a:pt x="2178296" y="0"/>
              </a:moveTo>
              <a:lnTo>
                <a:pt x="2178296" y="112739"/>
              </a:lnTo>
              <a:lnTo>
                <a:pt x="0" y="112739"/>
              </a:lnTo>
              <a:lnTo>
                <a:pt x="0" y="22547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3F9F5-3917-41AC-8750-B81C1E1ED4F0}">
      <dsp:nvSpPr>
        <dsp:cNvPr id="0" name=""/>
        <dsp:cNvSpPr/>
      </dsp:nvSpPr>
      <dsp:spPr>
        <a:xfrm>
          <a:off x="3827195" y="877018"/>
          <a:ext cx="649596" cy="225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39"/>
              </a:lnTo>
              <a:lnTo>
                <a:pt x="649596" y="112739"/>
              </a:lnTo>
              <a:lnTo>
                <a:pt x="649596" y="22547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34615-7AF5-449E-9FB9-D260B48D30DF}">
      <dsp:nvSpPr>
        <dsp:cNvPr id="0" name=""/>
        <dsp:cNvSpPr/>
      </dsp:nvSpPr>
      <dsp:spPr>
        <a:xfrm>
          <a:off x="3177598" y="877018"/>
          <a:ext cx="649596" cy="225479"/>
        </a:xfrm>
        <a:custGeom>
          <a:avLst/>
          <a:gdLst/>
          <a:ahLst/>
          <a:cxnLst/>
          <a:rect l="0" t="0" r="0" b="0"/>
          <a:pathLst>
            <a:path>
              <a:moveTo>
                <a:pt x="649596" y="0"/>
              </a:moveTo>
              <a:lnTo>
                <a:pt x="649596" y="112739"/>
              </a:lnTo>
              <a:lnTo>
                <a:pt x="0" y="112739"/>
              </a:lnTo>
              <a:lnTo>
                <a:pt x="0" y="22547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8BA09-80F9-43BB-A2D7-FE6D7BBDB9A5}">
      <dsp:nvSpPr>
        <dsp:cNvPr id="0" name=""/>
        <dsp:cNvSpPr/>
      </dsp:nvSpPr>
      <dsp:spPr>
        <a:xfrm>
          <a:off x="3290338" y="34016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command</a:t>
          </a:r>
          <a:endParaRPr lang="en-US" sz="1100" kern="1200" dirty="0"/>
        </a:p>
      </dsp:txBody>
      <dsp:txXfrm>
        <a:off x="3290338" y="340161"/>
        <a:ext cx="1073713" cy="536856"/>
      </dsp:txXfrm>
    </dsp:sp>
    <dsp:sp modelId="{22AB6540-1C73-4504-94DE-EFA3306D4239}">
      <dsp:nvSpPr>
        <dsp:cNvPr id="0" name=""/>
        <dsp:cNvSpPr/>
      </dsp:nvSpPr>
      <dsp:spPr>
        <a:xfrm>
          <a:off x="2640741" y="110249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CONSTRUCT</a:t>
          </a:r>
          <a:endParaRPr lang="en-US" sz="1100" kern="1200" dirty="0"/>
        </a:p>
      </dsp:txBody>
      <dsp:txXfrm>
        <a:off x="2640741" y="1102498"/>
        <a:ext cx="1073713" cy="536856"/>
      </dsp:txXfrm>
    </dsp:sp>
    <dsp:sp modelId="{67792D87-775F-44D2-9EE8-D21AFA2ECA74}">
      <dsp:nvSpPr>
        <dsp:cNvPr id="0" name=""/>
        <dsp:cNvSpPr/>
      </dsp:nvSpPr>
      <dsp:spPr>
        <a:xfrm>
          <a:off x="3939935" y="110249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constructible and properties</a:t>
          </a:r>
          <a:endParaRPr lang="en-US" sz="1100" kern="1200" dirty="0"/>
        </a:p>
      </dsp:txBody>
      <dsp:txXfrm>
        <a:off x="3939935" y="1102498"/>
        <a:ext cx="1073713" cy="536856"/>
      </dsp:txXfrm>
    </dsp:sp>
    <dsp:sp modelId="{87250FDC-9F68-46D2-857A-2FB3E8499D19}">
      <dsp:nvSpPr>
        <dsp:cNvPr id="0" name=""/>
        <dsp:cNvSpPr/>
      </dsp:nvSpPr>
      <dsp:spPr>
        <a:xfrm>
          <a:off x="1761638" y="1864835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arc and properties</a:t>
          </a:r>
          <a:endParaRPr lang="en-US" sz="1100" kern="1200" dirty="0"/>
        </a:p>
      </dsp:txBody>
      <dsp:txXfrm>
        <a:off x="1761638" y="1864835"/>
        <a:ext cx="1073713" cy="536856"/>
      </dsp:txXfrm>
    </dsp:sp>
    <dsp:sp modelId="{AA7FF181-3365-4611-B251-8E1F19459949}">
      <dsp:nvSpPr>
        <dsp:cNvPr id="0" name=""/>
        <dsp:cNvSpPr/>
      </dsp:nvSpPr>
      <dsp:spPr>
        <a:xfrm>
          <a:off x="3433" y="262717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arc</a:t>
          </a:r>
          <a:endParaRPr lang="en-US" sz="1100" kern="1200" dirty="0"/>
        </a:p>
      </dsp:txBody>
      <dsp:txXfrm>
        <a:off x="3433" y="2627171"/>
        <a:ext cx="1073713" cy="536856"/>
      </dsp:txXfrm>
    </dsp:sp>
    <dsp:sp modelId="{E8CB78FB-7943-4F4A-AA7E-AF9B51B158E2}">
      <dsp:nvSpPr>
        <dsp:cNvPr id="0" name=""/>
        <dsp:cNvSpPr/>
      </dsp:nvSpPr>
      <dsp:spPr>
        <a:xfrm>
          <a:off x="271861" y="338950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ARC</a:t>
          </a:r>
          <a:endParaRPr lang="en-US" sz="1100" kern="1200" dirty="0"/>
        </a:p>
      </dsp:txBody>
      <dsp:txXfrm>
        <a:off x="271861" y="3389508"/>
        <a:ext cx="1073713" cy="536856"/>
      </dsp:txXfrm>
    </dsp:sp>
    <dsp:sp modelId="{2DBB0BCF-DD38-410A-96B7-C0307554347A}">
      <dsp:nvSpPr>
        <dsp:cNvPr id="0" name=""/>
        <dsp:cNvSpPr/>
      </dsp:nvSpPr>
      <dsp:spPr>
        <a:xfrm>
          <a:off x="1302626" y="262717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center</a:t>
          </a:r>
          <a:endParaRPr lang="en-US" sz="1100" kern="1200" dirty="0"/>
        </a:p>
      </dsp:txBody>
      <dsp:txXfrm>
        <a:off x="1302626" y="2627171"/>
        <a:ext cx="1073713" cy="536856"/>
      </dsp:txXfrm>
    </dsp:sp>
    <dsp:sp modelId="{2451891C-300C-43BE-A5F7-20998052AFAD}">
      <dsp:nvSpPr>
        <dsp:cNvPr id="0" name=""/>
        <dsp:cNvSpPr/>
      </dsp:nvSpPr>
      <dsp:spPr>
        <a:xfrm>
          <a:off x="1571054" y="338950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CENTER</a:t>
          </a:r>
          <a:endParaRPr lang="en-US" sz="1100" kern="1200" dirty="0"/>
        </a:p>
      </dsp:txBody>
      <dsp:txXfrm>
        <a:off x="1571054" y="3389508"/>
        <a:ext cx="1073713" cy="536856"/>
      </dsp:txXfrm>
    </dsp:sp>
    <dsp:sp modelId="{A85FBBBA-EEBC-4DD5-9205-648C586B15FB}">
      <dsp:nvSpPr>
        <dsp:cNvPr id="0" name=""/>
        <dsp:cNvSpPr/>
      </dsp:nvSpPr>
      <dsp:spPr>
        <a:xfrm>
          <a:off x="1571054" y="4151844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POINT SINGLET</a:t>
          </a:r>
          <a:endParaRPr lang="en-US" sz="1100" kern="1200" dirty="0"/>
        </a:p>
      </dsp:txBody>
      <dsp:txXfrm>
        <a:off x="1571054" y="4151844"/>
        <a:ext cx="1073713" cy="536856"/>
      </dsp:txXfrm>
    </dsp:sp>
    <dsp:sp modelId="{595A0B79-8B49-42F7-A67B-6F630D7DD955}">
      <dsp:nvSpPr>
        <dsp:cNvPr id="0" name=""/>
        <dsp:cNvSpPr/>
      </dsp:nvSpPr>
      <dsp:spPr>
        <a:xfrm>
          <a:off x="3519844" y="262717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radius</a:t>
          </a:r>
          <a:endParaRPr lang="en-US" sz="1100" kern="1200" dirty="0"/>
        </a:p>
      </dsp:txBody>
      <dsp:txXfrm>
        <a:off x="3519844" y="2627171"/>
        <a:ext cx="1073713" cy="536856"/>
      </dsp:txXfrm>
    </dsp:sp>
    <dsp:sp modelId="{B38323FE-3329-4D8D-A342-CA2260300729}">
      <dsp:nvSpPr>
        <dsp:cNvPr id="0" name=""/>
        <dsp:cNvSpPr/>
      </dsp:nvSpPr>
      <dsp:spPr>
        <a:xfrm>
          <a:off x="2870248" y="338950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RADIUS</a:t>
          </a:r>
          <a:endParaRPr lang="en-US" sz="1100" kern="1200" dirty="0"/>
        </a:p>
      </dsp:txBody>
      <dsp:txXfrm>
        <a:off x="2870248" y="3389508"/>
        <a:ext cx="1073713" cy="536856"/>
      </dsp:txXfrm>
    </dsp:sp>
    <dsp:sp modelId="{9CA35B1A-A06F-4D20-B594-6E974C475250}">
      <dsp:nvSpPr>
        <dsp:cNvPr id="0" name=""/>
        <dsp:cNvSpPr/>
      </dsp:nvSpPr>
      <dsp:spPr>
        <a:xfrm>
          <a:off x="4169441" y="338950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length</a:t>
          </a:r>
          <a:endParaRPr lang="en-US" sz="1100" kern="1200" dirty="0"/>
        </a:p>
      </dsp:txBody>
      <dsp:txXfrm>
        <a:off x="4169441" y="3389508"/>
        <a:ext cx="1073713" cy="536856"/>
      </dsp:txXfrm>
    </dsp:sp>
    <dsp:sp modelId="{D310BFC9-DC88-4910-9A5E-81F08FEF27FC}">
      <dsp:nvSpPr>
        <dsp:cNvPr id="0" name=""/>
        <dsp:cNvSpPr/>
      </dsp:nvSpPr>
      <dsp:spPr>
        <a:xfrm>
          <a:off x="4437869" y="4151844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POINT DOUBLET</a:t>
          </a:r>
          <a:endParaRPr lang="en-US" sz="1100" kern="1200" dirty="0"/>
        </a:p>
      </dsp:txBody>
      <dsp:txXfrm>
        <a:off x="4437869" y="4151844"/>
        <a:ext cx="1073713" cy="536856"/>
      </dsp:txXfrm>
    </dsp:sp>
    <dsp:sp modelId="{F7D3DEBD-820A-407D-9180-754A11326899}">
      <dsp:nvSpPr>
        <dsp:cNvPr id="0" name=""/>
        <dsp:cNvSpPr/>
      </dsp:nvSpPr>
      <dsp:spPr>
        <a:xfrm>
          <a:off x="6118231" y="1864835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intersecting</a:t>
          </a:r>
          <a:endParaRPr lang="en-US" sz="1100" kern="1200" dirty="0"/>
        </a:p>
      </dsp:txBody>
      <dsp:txXfrm>
        <a:off x="6118231" y="1864835"/>
        <a:ext cx="1073713" cy="536856"/>
      </dsp:txXfrm>
    </dsp:sp>
    <dsp:sp modelId="{BD86ADAB-19A8-4C8B-99B7-C460CD740606}">
      <dsp:nvSpPr>
        <dsp:cNvPr id="0" name=""/>
        <dsp:cNvSpPr/>
      </dsp:nvSpPr>
      <dsp:spPr>
        <a:xfrm>
          <a:off x="4819038" y="262717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INTERSECTING</a:t>
          </a:r>
          <a:endParaRPr lang="en-US" sz="1100" kern="1200" dirty="0"/>
        </a:p>
      </dsp:txBody>
      <dsp:txXfrm>
        <a:off x="4819038" y="2627171"/>
        <a:ext cx="1073713" cy="536856"/>
      </dsp:txXfrm>
    </dsp:sp>
    <dsp:sp modelId="{B76CE309-47DD-4E97-B356-23E173E9D4C9}">
      <dsp:nvSpPr>
        <dsp:cNvPr id="0" name=""/>
        <dsp:cNvSpPr/>
      </dsp:nvSpPr>
      <dsp:spPr>
        <a:xfrm>
          <a:off x="6118231" y="262717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 segment</a:t>
          </a:r>
          <a:endParaRPr lang="en-US" sz="1100" kern="1200" dirty="0"/>
        </a:p>
      </dsp:txBody>
      <dsp:txXfrm>
        <a:off x="6118231" y="2627171"/>
        <a:ext cx="1073713" cy="536856"/>
      </dsp:txXfrm>
    </dsp:sp>
    <dsp:sp modelId="{18AB7A89-0852-4722-A793-4175F82EAAE7}">
      <dsp:nvSpPr>
        <dsp:cNvPr id="0" name=""/>
        <dsp:cNvSpPr/>
      </dsp:nvSpPr>
      <dsp:spPr>
        <a:xfrm>
          <a:off x="6118231" y="338950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previous line segment</a:t>
          </a:r>
          <a:endParaRPr lang="en-US" sz="1100" kern="1200" dirty="0"/>
        </a:p>
      </dsp:txBody>
      <dsp:txXfrm>
        <a:off x="6118231" y="3389508"/>
        <a:ext cx="1073713" cy="536856"/>
      </dsp:txXfrm>
    </dsp:sp>
    <dsp:sp modelId="{EC57A58D-BC5F-43B1-BF45-1011608EC946}">
      <dsp:nvSpPr>
        <dsp:cNvPr id="0" name=""/>
        <dsp:cNvSpPr/>
      </dsp:nvSpPr>
      <dsp:spPr>
        <a:xfrm>
          <a:off x="6386660" y="4151844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PREVIOUS</a:t>
          </a:r>
          <a:endParaRPr lang="en-US" sz="1100" kern="1200" dirty="0"/>
        </a:p>
      </dsp:txBody>
      <dsp:txXfrm>
        <a:off x="6386660" y="4151844"/>
        <a:ext cx="1073713" cy="536856"/>
      </dsp:txXfrm>
    </dsp:sp>
    <dsp:sp modelId="{740B0C61-F059-41B0-9574-247BA890EA08}">
      <dsp:nvSpPr>
        <dsp:cNvPr id="0" name=""/>
        <dsp:cNvSpPr/>
      </dsp:nvSpPr>
      <dsp:spPr>
        <a:xfrm>
          <a:off x="6386660" y="491418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 SEGMENT</a:t>
          </a:r>
          <a:endParaRPr lang="en-US" sz="1100" kern="1200" dirty="0"/>
        </a:p>
      </dsp:txBody>
      <dsp:txXfrm>
        <a:off x="6386660" y="4914181"/>
        <a:ext cx="1073713" cy="536856"/>
      </dsp:txXfrm>
    </dsp:sp>
    <dsp:sp modelId="{4E90EB80-B601-491F-A09F-381B6E49954D}">
      <dsp:nvSpPr>
        <dsp:cNvPr id="0" name=""/>
        <dsp:cNvSpPr/>
      </dsp:nvSpPr>
      <dsp:spPr>
        <a:xfrm>
          <a:off x="7417425" y="2627171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at</a:t>
          </a:r>
          <a:endParaRPr lang="en-US" sz="1100" kern="1200" dirty="0"/>
        </a:p>
      </dsp:txBody>
      <dsp:txXfrm>
        <a:off x="7417425" y="2627171"/>
        <a:ext cx="1073713" cy="536856"/>
      </dsp:txXfrm>
    </dsp:sp>
    <dsp:sp modelId="{EF6F0660-769D-4C94-BE03-6E0FAFBF1C05}">
      <dsp:nvSpPr>
        <dsp:cNvPr id="0" name=""/>
        <dsp:cNvSpPr/>
      </dsp:nvSpPr>
      <dsp:spPr>
        <a:xfrm>
          <a:off x="7685853" y="3389508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AT</a:t>
          </a:r>
          <a:endParaRPr lang="en-US" sz="1100" kern="1200" dirty="0"/>
        </a:p>
      </dsp:txBody>
      <dsp:txXfrm>
        <a:off x="7685853" y="3389508"/>
        <a:ext cx="1073713" cy="536856"/>
      </dsp:txXfrm>
    </dsp:sp>
    <dsp:sp modelId="{3003B3B5-C6DC-419A-987C-35AD6928BB3E}">
      <dsp:nvSpPr>
        <dsp:cNvPr id="0" name=""/>
        <dsp:cNvSpPr/>
      </dsp:nvSpPr>
      <dsp:spPr>
        <a:xfrm>
          <a:off x="7685853" y="4151844"/>
          <a:ext cx="1073713" cy="536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POINT SINGLET</a:t>
          </a:r>
          <a:endParaRPr lang="en-US" sz="1100" kern="1200" dirty="0"/>
        </a:p>
      </dsp:txBody>
      <dsp:txXfrm>
        <a:off x="7685853" y="4151844"/>
        <a:ext cx="1073713" cy="536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2360272-CA02-43F3-860B-C7E80B5C38E4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A1D257-900C-4E20-A78D-B941131DCD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iza-pp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Geometry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Pankaj</a:t>
            </a:r>
            <a:r>
              <a:rPr lang="en-US" dirty="0" smtClean="0"/>
              <a:t> </a:t>
            </a:r>
            <a:r>
              <a:rPr lang="en-US" dirty="0" err="1" smtClean="0"/>
              <a:t>Prateek</a:t>
            </a:r>
            <a:r>
              <a:rPr lang="en-US" dirty="0" smtClean="0"/>
              <a:t>, </a:t>
            </a:r>
            <a:r>
              <a:rPr lang="en-US" dirty="0" err="1" smtClean="0"/>
              <a:t>Jeetesh</a:t>
            </a:r>
            <a:r>
              <a:rPr lang="en-US" dirty="0" smtClean="0"/>
              <a:t> </a:t>
            </a:r>
            <a:r>
              <a:rPr lang="en-US" dirty="0" err="1" smtClean="0"/>
              <a:t>Mangwani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cross-lingual alignment?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7620000" cy="19050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Assigns probability to the event that a particular source language token corresponds to a particular target language token</a:t>
            </a:r>
          </a:p>
        </p:txBody>
      </p:sp>
    </p:spTree>
    <p:extLst>
      <p:ext uri="{BB962C8B-B14F-4D97-AF65-F5344CB8AC3E}">
        <p14:creationId xmlns:p14="http://schemas.microsoft.com/office/powerpoint/2010/main" val="2520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corpus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438400"/>
            <a:ext cx="831227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2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667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Sample alignment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066800"/>
            <a:ext cx="72294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6817367"/>
              </p:ext>
            </p:extLst>
          </p:nvPr>
        </p:nvGraphicFramePr>
        <p:xfrm>
          <a:off x="1219200" y="14478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200"/>
            <a:ext cx="6400800" cy="1371600"/>
          </a:xfrm>
        </p:spPr>
        <p:txBody>
          <a:bodyPr/>
          <a:lstStyle/>
          <a:p>
            <a:r>
              <a:rPr lang="en-US" dirty="0" smtClean="0"/>
              <a:t>Aligning languages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L0: Fixed predicate language (carefully designed)</a:t>
            </a:r>
          </a:p>
          <a:p>
            <a:r>
              <a:rPr lang="en-US" sz="2400" dirty="0" smtClean="0"/>
              <a:t>NL[i]: </a:t>
            </a:r>
            <a:r>
              <a:rPr lang="en-US" sz="2400" dirty="0" err="1" smtClean="0"/>
              <a:t>ith</a:t>
            </a:r>
            <a:r>
              <a:rPr lang="en-US" sz="2400" dirty="0" smtClean="0"/>
              <a:t> natural language, 1&lt;= i &lt;= n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[i]: word alignment between NL[i] and L0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414662"/>
              </p:ext>
            </p:extLst>
          </p:nvPr>
        </p:nvGraphicFramePr>
        <p:xfrm>
          <a:off x="457200" y="2038530"/>
          <a:ext cx="7620000" cy="466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1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8821895"/>
              </p:ext>
            </p:extLst>
          </p:nvPr>
        </p:nvGraphicFramePr>
        <p:xfrm>
          <a:off x="0" y="3581400"/>
          <a:ext cx="8991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14221564"/>
              </p:ext>
            </p:extLst>
          </p:nvPr>
        </p:nvGraphicFramePr>
        <p:xfrm>
          <a:off x="3200400" y="3733800"/>
          <a:ext cx="762000" cy="56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-457200"/>
            <a:ext cx="5791200" cy="13716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3148828"/>
              </p:ext>
            </p:extLst>
          </p:nvPr>
        </p:nvGraphicFramePr>
        <p:xfrm>
          <a:off x="-228600" y="228600"/>
          <a:ext cx="2819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4132422"/>
              </p:ext>
            </p:extLst>
          </p:nvPr>
        </p:nvGraphicFramePr>
        <p:xfrm>
          <a:off x="-228600" y="2057400"/>
          <a:ext cx="5715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0114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750" y="1935479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With A as center and same radius, draw an arc which cuts AB at 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" y="3059668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center same radius construct arc intersecting AB at 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1704646"/>
            <a:ext cx="140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English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3244334"/>
            <a:ext cx="23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Translation to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Metalanguage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0330" y="2350978"/>
            <a:ext cx="312420" cy="70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09950" y="2304812"/>
            <a:ext cx="762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71950" y="2304812"/>
            <a:ext cx="3048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62500" y="2304812"/>
            <a:ext cx="40005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95950" y="2304812"/>
            <a:ext cx="2286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05550" y="2304812"/>
            <a:ext cx="3048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43750" y="2304812"/>
            <a:ext cx="5334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05750" y="2304812"/>
            <a:ext cx="2286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86750" y="2304812"/>
            <a:ext cx="1524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515350" y="2304812"/>
            <a:ext cx="152400" cy="75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3890" y="5429012"/>
            <a:ext cx="819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 </a:t>
            </a:r>
            <a:r>
              <a:rPr lang="hi-IN" sz="1600" dirty="0"/>
              <a:t>को केंद्र मानकर और वही चाप लेकर, </a:t>
            </a:r>
            <a:r>
              <a:rPr lang="en-US" sz="1600" dirty="0"/>
              <a:t>AB </a:t>
            </a:r>
            <a:r>
              <a:rPr lang="hi-IN" sz="1600" dirty="0"/>
              <a:t>को </a:t>
            </a:r>
            <a:r>
              <a:rPr lang="en-US" sz="1600" dirty="0"/>
              <a:t>G </a:t>
            </a:r>
            <a:r>
              <a:rPr lang="hi-IN" sz="1600" dirty="0"/>
              <a:t>पर काटता हुआ एक चाप लगाइये 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80060" y="5182790"/>
            <a:ext cx="140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Hindi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" y="3821668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center same radius AB G at intersecting arc construct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85950" y="4191000"/>
            <a:ext cx="1066800" cy="1176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19350" y="4191000"/>
            <a:ext cx="99060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62400" y="4191000"/>
            <a:ext cx="20955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324350" y="4191000"/>
            <a:ext cx="41529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257800" y="4191000"/>
            <a:ext cx="7620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695950" y="4191000"/>
            <a:ext cx="17145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924550" y="4191000"/>
            <a:ext cx="17145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610350" y="4191000"/>
            <a:ext cx="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410450" y="4191000"/>
            <a:ext cx="49530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134350" y="4191000"/>
            <a:ext cx="304800" cy="123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98520" y="3429000"/>
            <a:ext cx="519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Order differs with language!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8745" y="6191904"/>
            <a:ext cx="659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Stack-based parsing cannot be applied here</a:t>
            </a:r>
          </a:p>
        </p:txBody>
      </p:sp>
    </p:spTree>
    <p:extLst>
      <p:ext uri="{BB962C8B-B14F-4D97-AF65-F5344CB8AC3E}">
        <p14:creationId xmlns:p14="http://schemas.microsoft.com/office/powerpoint/2010/main" val="21389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856869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Assumption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990" y="3013501"/>
            <a:ext cx="855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Parameter names and their values are close to </a:t>
            </a:r>
            <a:r>
              <a:rPr lang="en-US" sz="2400" b="1" dirty="0" err="1" smtClean="0">
                <a:solidFill>
                  <a:srgbClr val="FF0000"/>
                </a:solidFill>
              </a:rPr>
              <a:t>eachother</a:t>
            </a:r>
            <a:r>
              <a:rPr lang="en-US" sz="2400" b="1" dirty="0" smtClean="0">
                <a:solidFill>
                  <a:srgbClr val="FF0000"/>
                </a:solidFill>
              </a:rPr>
              <a:t> in the </a:t>
            </a:r>
            <a:r>
              <a:rPr lang="en-US" sz="2400" b="1" dirty="0" err="1" smtClean="0">
                <a:solidFill>
                  <a:srgbClr val="FF0000"/>
                </a:solidFill>
              </a:rPr>
              <a:t>metalanguage</a:t>
            </a:r>
            <a:r>
              <a:rPr lang="en-US" sz="2400" b="1" dirty="0" smtClean="0">
                <a:solidFill>
                  <a:srgbClr val="FF0000"/>
                </a:solidFill>
              </a:rPr>
              <a:t> translation.</a:t>
            </a:r>
          </a:p>
        </p:txBody>
      </p:sp>
    </p:spTree>
    <p:extLst>
      <p:ext uri="{BB962C8B-B14F-4D97-AF65-F5344CB8AC3E}">
        <p14:creationId xmlns:p14="http://schemas.microsoft.com/office/powerpoint/2010/main" val="6855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" y="1273209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With A as center and same radius, draw an arc which cuts AB at 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" y="2351231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center previous radius construct arc intersecting AB at 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690" y="1042376"/>
            <a:ext cx="140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English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" y="2951202"/>
            <a:ext cx="23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Translation to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Metalanguage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4140" y="1642541"/>
            <a:ext cx="312420" cy="7086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13760" y="1596375"/>
            <a:ext cx="762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75760" y="1596375"/>
            <a:ext cx="3048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66310" y="1596375"/>
            <a:ext cx="40005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99760" y="1596375"/>
            <a:ext cx="2286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09360" y="1596375"/>
            <a:ext cx="3048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47560" y="1596375"/>
            <a:ext cx="5334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09560" y="1596375"/>
            <a:ext cx="2286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90560" y="1596375"/>
            <a:ext cx="1524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519160" y="1596375"/>
            <a:ext cx="152400" cy="7548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3890" y="5429012"/>
            <a:ext cx="819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 </a:t>
            </a:r>
            <a:r>
              <a:rPr lang="hi-IN" sz="1600" dirty="0"/>
              <a:t>को केंद्र मानकर और वही चाप लेकर, </a:t>
            </a:r>
            <a:r>
              <a:rPr lang="en-US" sz="1600" dirty="0"/>
              <a:t>AB </a:t>
            </a:r>
            <a:r>
              <a:rPr lang="hi-IN" sz="1600" dirty="0"/>
              <a:t>को </a:t>
            </a:r>
            <a:r>
              <a:rPr lang="en-US" sz="1600" dirty="0"/>
              <a:t>G </a:t>
            </a:r>
            <a:r>
              <a:rPr lang="hi-IN" sz="1600" dirty="0"/>
              <a:t>पर काटता हुआ एक चाप लगाइये 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80060" y="5182790"/>
            <a:ext cx="140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Hindi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" y="3821668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center previous radius AB G at intersecting arc construct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85950" y="4191000"/>
            <a:ext cx="1066800" cy="11764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19350" y="4191000"/>
            <a:ext cx="99060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62400" y="4191000"/>
            <a:ext cx="20955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324350" y="4191000"/>
            <a:ext cx="41529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257800" y="4191000"/>
            <a:ext cx="7620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695950" y="4191000"/>
            <a:ext cx="17145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924550" y="4191000"/>
            <a:ext cx="17145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610350" y="4191000"/>
            <a:ext cx="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410450" y="4191000"/>
            <a:ext cx="49530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134350" y="4191000"/>
            <a:ext cx="304800" cy="12380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-Turn Arrow 14"/>
          <p:cNvSpPr/>
          <p:nvPr/>
        </p:nvSpPr>
        <p:spPr>
          <a:xfrm>
            <a:off x="5695950" y="2147849"/>
            <a:ext cx="704850" cy="23838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/>
          <p:cNvSpPr/>
          <p:nvPr/>
        </p:nvSpPr>
        <p:spPr>
          <a:xfrm flipH="1" flipV="1">
            <a:off x="4773930" y="2715202"/>
            <a:ext cx="1657350" cy="230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U-Turn Arrow 40"/>
          <p:cNvSpPr/>
          <p:nvPr/>
        </p:nvSpPr>
        <p:spPr>
          <a:xfrm flipH="1" flipV="1">
            <a:off x="3200400" y="2715200"/>
            <a:ext cx="3230880" cy="2360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U-Turn Arrow 42"/>
          <p:cNvSpPr/>
          <p:nvPr/>
        </p:nvSpPr>
        <p:spPr>
          <a:xfrm flipH="1">
            <a:off x="4067174" y="2174058"/>
            <a:ext cx="828675" cy="21217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U-Turn Arrow 44"/>
          <p:cNvSpPr/>
          <p:nvPr/>
        </p:nvSpPr>
        <p:spPr>
          <a:xfrm flipH="1">
            <a:off x="2727959" y="2147849"/>
            <a:ext cx="569593" cy="23838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U-Turn Arrow 46"/>
          <p:cNvSpPr/>
          <p:nvPr/>
        </p:nvSpPr>
        <p:spPr>
          <a:xfrm>
            <a:off x="5695950" y="2147849"/>
            <a:ext cx="1619250" cy="23838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7376160" y="2147849"/>
            <a:ext cx="914400" cy="19752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/>
          <p:cNvSpPr/>
          <p:nvPr/>
        </p:nvSpPr>
        <p:spPr>
          <a:xfrm flipV="1">
            <a:off x="7147560" y="2656721"/>
            <a:ext cx="830580" cy="230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-Turn Arrow 52"/>
          <p:cNvSpPr/>
          <p:nvPr/>
        </p:nvSpPr>
        <p:spPr>
          <a:xfrm flipV="1">
            <a:off x="8256270" y="2693800"/>
            <a:ext cx="262890" cy="1935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U-Turn Arrow 54"/>
          <p:cNvSpPr/>
          <p:nvPr/>
        </p:nvSpPr>
        <p:spPr>
          <a:xfrm flipH="1">
            <a:off x="7399020" y="3715581"/>
            <a:ext cx="828675" cy="21217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-Turn Arrow 58"/>
          <p:cNvSpPr/>
          <p:nvPr/>
        </p:nvSpPr>
        <p:spPr>
          <a:xfrm flipH="1">
            <a:off x="6585585" y="3702476"/>
            <a:ext cx="1644015" cy="23838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U-Turn Arrow 59"/>
          <p:cNvSpPr/>
          <p:nvPr/>
        </p:nvSpPr>
        <p:spPr>
          <a:xfrm flipH="1">
            <a:off x="2667953" y="3702475"/>
            <a:ext cx="569593" cy="23838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U-Turn Arrow 60"/>
          <p:cNvSpPr/>
          <p:nvPr/>
        </p:nvSpPr>
        <p:spPr>
          <a:xfrm flipH="1">
            <a:off x="4066222" y="3711266"/>
            <a:ext cx="828675" cy="21217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U-Turn Arrow 61"/>
          <p:cNvSpPr/>
          <p:nvPr/>
        </p:nvSpPr>
        <p:spPr>
          <a:xfrm flipH="1" flipV="1">
            <a:off x="4739639" y="4190999"/>
            <a:ext cx="2741295" cy="230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/>
          <p:cNvSpPr/>
          <p:nvPr/>
        </p:nvSpPr>
        <p:spPr>
          <a:xfrm flipH="1" flipV="1">
            <a:off x="3200400" y="4191000"/>
            <a:ext cx="4266246" cy="23063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U-Turn Arrow 63"/>
          <p:cNvSpPr/>
          <p:nvPr/>
        </p:nvSpPr>
        <p:spPr>
          <a:xfrm flipH="1">
            <a:off x="5867399" y="3683436"/>
            <a:ext cx="638175" cy="19752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U-Turn Arrow 64"/>
          <p:cNvSpPr/>
          <p:nvPr/>
        </p:nvSpPr>
        <p:spPr>
          <a:xfrm flipH="1">
            <a:off x="5257800" y="3683436"/>
            <a:ext cx="1247774" cy="19752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U-Turn Arrow 65"/>
          <p:cNvSpPr/>
          <p:nvPr/>
        </p:nvSpPr>
        <p:spPr>
          <a:xfrm flipH="1" flipV="1">
            <a:off x="5602605" y="4114800"/>
            <a:ext cx="260031" cy="1935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76581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Desired tree structure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1524000"/>
            <a:ext cx="63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center previous radius AB G at intersecting arc construct</a:t>
            </a:r>
            <a:endParaRPr lang="en-US" dirty="0"/>
          </a:p>
        </p:txBody>
      </p:sp>
      <p:sp>
        <p:nvSpPr>
          <p:cNvPr id="55" name="U-Turn Arrow 54"/>
          <p:cNvSpPr/>
          <p:nvPr/>
        </p:nvSpPr>
        <p:spPr>
          <a:xfrm flipH="1">
            <a:off x="6135052" y="1417914"/>
            <a:ext cx="828675" cy="21217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-Turn Arrow 58"/>
          <p:cNvSpPr/>
          <p:nvPr/>
        </p:nvSpPr>
        <p:spPr>
          <a:xfrm flipH="1">
            <a:off x="5321617" y="1404809"/>
            <a:ext cx="1644015" cy="23838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U-Turn Arrow 59"/>
          <p:cNvSpPr/>
          <p:nvPr/>
        </p:nvSpPr>
        <p:spPr>
          <a:xfrm flipH="1">
            <a:off x="1411607" y="1404808"/>
            <a:ext cx="569593" cy="23838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U-Turn Arrow 60"/>
          <p:cNvSpPr/>
          <p:nvPr/>
        </p:nvSpPr>
        <p:spPr>
          <a:xfrm flipH="1">
            <a:off x="2802254" y="1413599"/>
            <a:ext cx="828675" cy="21217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U-Turn Arrow 61"/>
          <p:cNvSpPr/>
          <p:nvPr/>
        </p:nvSpPr>
        <p:spPr>
          <a:xfrm flipH="1" flipV="1">
            <a:off x="3475671" y="1828800"/>
            <a:ext cx="2741295" cy="230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/>
          <p:cNvSpPr/>
          <p:nvPr/>
        </p:nvSpPr>
        <p:spPr>
          <a:xfrm flipH="1" flipV="1">
            <a:off x="1828800" y="1828800"/>
            <a:ext cx="4373878" cy="230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U-Turn Arrow 63"/>
          <p:cNvSpPr/>
          <p:nvPr/>
        </p:nvSpPr>
        <p:spPr>
          <a:xfrm flipH="1">
            <a:off x="4603431" y="1385769"/>
            <a:ext cx="638175" cy="19752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U-Turn Arrow 64"/>
          <p:cNvSpPr/>
          <p:nvPr/>
        </p:nvSpPr>
        <p:spPr>
          <a:xfrm flipH="1">
            <a:off x="3993832" y="1385769"/>
            <a:ext cx="1247774" cy="19752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U-Turn Arrow 65"/>
          <p:cNvSpPr/>
          <p:nvPr/>
        </p:nvSpPr>
        <p:spPr>
          <a:xfrm flipH="1" flipV="1">
            <a:off x="4338637" y="1817133"/>
            <a:ext cx="260031" cy="1935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7100330"/>
              </p:ext>
            </p:extLst>
          </p:nvPr>
        </p:nvGraphicFramePr>
        <p:xfrm>
          <a:off x="1433512" y="212298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2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8"/>
            <a:ext cx="7162800" cy="1371600"/>
          </a:xfrm>
        </p:spPr>
        <p:txBody>
          <a:bodyPr/>
          <a:lstStyle/>
          <a:p>
            <a:r>
              <a:rPr lang="en-US" dirty="0" smtClean="0"/>
              <a:t>Overall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 system that tutors the user on geometry construction problems</a:t>
            </a:r>
          </a:p>
        </p:txBody>
      </p:sp>
    </p:spTree>
    <p:extLst>
      <p:ext uri="{BB962C8B-B14F-4D97-AF65-F5344CB8AC3E}">
        <p14:creationId xmlns:p14="http://schemas.microsoft.com/office/powerpoint/2010/main" val="30340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76581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Metalanguage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2203260"/>
              </p:ext>
            </p:extLst>
          </p:nvPr>
        </p:nvGraphicFramePr>
        <p:xfrm>
          <a:off x="152400" y="990600"/>
          <a:ext cx="8763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24400" y="1154668"/>
            <a:ext cx="394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center previous radius AB G at intersecting arc construct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1981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7208520" y="1800999"/>
            <a:ext cx="1905000" cy="1828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76581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Metalanguage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4771728"/>
              </p:ext>
            </p:extLst>
          </p:nvPr>
        </p:nvGraphicFramePr>
        <p:xfrm>
          <a:off x="152400" y="990600"/>
          <a:ext cx="8763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24400" y="990600"/>
            <a:ext cx="394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center previous radius AB G at intersecting arc construct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21981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812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radius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65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intersecting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4812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57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5574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1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7086600" y="1600200"/>
            <a:ext cx="1905000" cy="1828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1000"/>
            <a:ext cx="76581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Metalanguage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2922275"/>
              </p:ext>
            </p:extLst>
          </p:nvPr>
        </p:nvGraphicFramePr>
        <p:xfrm>
          <a:off x="152400" y="990600"/>
          <a:ext cx="8763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24400" y="990600"/>
            <a:ext cx="394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center previous radius AB G at intersecting arc construct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5345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radius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5421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583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intersecting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345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6260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6183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6260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690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Sample run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1143000"/>
            <a:ext cx="4415385" cy="2425668"/>
          </a:xfrm>
        </p:spPr>
      </p:pic>
      <p:sp>
        <p:nvSpPr>
          <p:cNvPr id="5" name="TextBox 4"/>
          <p:cNvSpPr txBox="1"/>
          <p:nvPr/>
        </p:nvSpPr>
        <p:spPr>
          <a:xfrm>
            <a:off x="285750" y="4648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7.8 सेमी लम्बाई का एक रेखाखण्ड </a:t>
            </a:r>
            <a:r>
              <a:rPr lang="en-US" dirty="0"/>
              <a:t>AB </a:t>
            </a:r>
            <a:r>
              <a:rPr lang="hi-IN" dirty="0" smtClean="0"/>
              <a:t>खींचिए</a:t>
            </a:r>
            <a:endParaRPr lang="hi-IN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1143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</a:t>
            </a:r>
            <a:r>
              <a:rPr lang="en-US" dirty="0"/>
              <a:t>line segment AB of length 7.8 cm</a:t>
            </a:r>
          </a:p>
          <a:p>
            <a:r>
              <a:rPr lang="en-US" dirty="0"/>
              <a:t>With A and B as centers and radius 4 and 5 cm draw two arcs intersecting each other at C</a:t>
            </a:r>
          </a:p>
          <a:p>
            <a:r>
              <a:rPr lang="en-US" dirty="0"/>
              <a:t>Join AC</a:t>
            </a:r>
          </a:p>
          <a:p>
            <a:r>
              <a:rPr lang="en-US" dirty="0"/>
              <a:t>Join BC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4127865"/>
            <a:ext cx="4390431" cy="21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IMMEdiate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382000" cy="10668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Implement the Heuristic based parsing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Report accuracy and time complexity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5006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85800"/>
            <a:ext cx="5791200" cy="1371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[1] </a:t>
            </a:r>
            <a:r>
              <a:rPr lang="en-US" b="0" dirty="0" err="1" smtClean="0"/>
              <a:t>Umair</a:t>
            </a:r>
            <a:r>
              <a:rPr lang="en-US" b="0" dirty="0" smtClean="0"/>
              <a:t> </a:t>
            </a:r>
            <a:r>
              <a:rPr lang="en-US" b="0" dirty="0"/>
              <a:t>Z Ahmed, </a:t>
            </a:r>
            <a:r>
              <a:rPr lang="en-US" b="0" dirty="0" err="1"/>
              <a:t>Arpit</a:t>
            </a:r>
            <a:r>
              <a:rPr lang="en-US" b="0" dirty="0"/>
              <a:t> Kumar, </a:t>
            </a:r>
            <a:r>
              <a:rPr lang="en-US" b="0" dirty="0" err="1"/>
              <a:t>Monojit</a:t>
            </a:r>
            <a:r>
              <a:rPr lang="en-US" b="0" dirty="0"/>
              <a:t> Choudhury, and </a:t>
            </a:r>
            <a:r>
              <a:rPr lang="en-US" b="0" dirty="0" err="1"/>
              <a:t>Kalika</a:t>
            </a:r>
            <a:r>
              <a:rPr lang="en-US" b="0" dirty="0"/>
              <a:t> Bali. Can </a:t>
            </a:r>
            <a:r>
              <a:rPr lang="en-US" b="0" dirty="0" smtClean="0"/>
              <a:t>modern statistical </a:t>
            </a:r>
            <a:r>
              <a:rPr lang="en-US" b="0" dirty="0"/>
              <a:t>parsers lead to better natural language understanding for education? </a:t>
            </a:r>
            <a:r>
              <a:rPr lang="en-US" b="0" dirty="0" smtClean="0"/>
              <a:t>In Computational </a:t>
            </a:r>
            <a:r>
              <a:rPr lang="en-US" b="0" dirty="0"/>
              <a:t>Linguistics and Intelligent Text Processing, pages 415427. </a:t>
            </a:r>
            <a:r>
              <a:rPr lang="en-US" b="0" dirty="0" smtClean="0"/>
              <a:t>Springer, 2012</a:t>
            </a:r>
          </a:p>
          <a:p>
            <a:r>
              <a:rPr lang="en-US" b="0" dirty="0" smtClean="0"/>
              <a:t>[2] </a:t>
            </a:r>
            <a:r>
              <a:rPr lang="en-US" b="0" dirty="0" err="1" smtClean="0"/>
              <a:t>Sumit</a:t>
            </a:r>
            <a:r>
              <a:rPr lang="en-US" b="0" dirty="0" smtClean="0"/>
              <a:t> </a:t>
            </a:r>
            <a:r>
              <a:rPr lang="en-US" b="0" dirty="0" err="1"/>
              <a:t>Gulwani</a:t>
            </a:r>
            <a:r>
              <a:rPr lang="en-US" b="0" dirty="0"/>
              <a:t>, Vijay </a:t>
            </a:r>
            <a:r>
              <a:rPr lang="en-US" b="0" dirty="0" err="1"/>
              <a:t>Anand</a:t>
            </a:r>
            <a:r>
              <a:rPr lang="en-US" b="0" dirty="0"/>
              <a:t> </a:t>
            </a:r>
            <a:r>
              <a:rPr lang="en-US" b="0" dirty="0" err="1"/>
              <a:t>Korthikanti</a:t>
            </a:r>
            <a:r>
              <a:rPr lang="en-US" b="0" dirty="0"/>
              <a:t>, and Ashish Tiwari. Synthesizing </a:t>
            </a:r>
            <a:r>
              <a:rPr lang="en-US" b="0" dirty="0" smtClean="0"/>
              <a:t>geometry </a:t>
            </a:r>
            <a:r>
              <a:rPr lang="en-US" b="0" dirty="0"/>
              <a:t>constructions. In ACM SIGPLAN Notices, volume 46, pages 5061. </a:t>
            </a:r>
            <a:r>
              <a:rPr lang="en-US" b="0" dirty="0" smtClean="0"/>
              <a:t>ACM, 2011.</a:t>
            </a:r>
          </a:p>
          <a:p>
            <a:r>
              <a:rPr lang="en-US" b="0" dirty="0" smtClean="0"/>
              <a:t>[3] </a:t>
            </a:r>
            <a:r>
              <a:rPr lang="en-US" b="0" dirty="0" err="1" smtClean="0"/>
              <a:t>Shachar</a:t>
            </a:r>
            <a:r>
              <a:rPr lang="en-US" b="0" dirty="0" smtClean="0"/>
              <a:t> </a:t>
            </a:r>
            <a:r>
              <a:rPr lang="en-US" b="0" dirty="0" err="1"/>
              <a:t>Itzhaky</a:t>
            </a:r>
            <a:r>
              <a:rPr lang="en-US" b="0" dirty="0"/>
              <a:t>, </a:t>
            </a:r>
            <a:r>
              <a:rPr lang="en-US" b="0" dirty="0" err="1"/>
              <a:t>Sumit</a:t>
            </a:r>
            <a:r>
              <a:rPr lang="en-US" b="0" dirty="0"/>
              <a:t> </a:t>
            </a:r>
            <a:r>
              <a:rPr lang="en-US" b="0" dirty="0" err="1"/>
              <a:t>Gulwani</a:t>
            </a:r>
            <a:r>
              <a:rPr lang="en-US" b="0" dirty="0"/>
              <a:t>, Neil </a:t>
            </a:r>
            <a:r>
              <a:rPr lang="en-US" b="0" dirty="0" err="1"/>
              <a:t>Immerman</a:t>
            </a:r>
            <a:r>
              <a:rPr lang="en-US" b="0" dirty="0"/>
              <a:t>, and </a:t>
            </a:r>
            <a:r>
              <a:rPr lang="en-US" b="0" dirty="0" err="1"/>
              <a:t>Mooly</a:t>
            </a:r>
            <a:r>
              <a:rPr lang="en-US" b="0" dirty="0"/>
              <a:t> </a:t>
            </a:r>
            <a:r>
              <a:rPr lang="en-US" b="0" dirty="0" err="1"/>
              <a:t>Sagiv</a:t>
            </a:r>
            <a:r>
              <a:rPr lang="en-US" b="0" dirty="0"/>
              <a:t>. Solving </a:t>
            </a:r>
            <a:r>
              <a:rPr lang="en-US" b="0" dirty="0" smtClean="0"/>
              <a:t>geometry </a:t>
            </a:r>
            <a:r>
              <a:rPr lang="en-US" b="0" dirty="0"/>
              <a:t>problems using a combination of symbolic and numerical reasoning. </a:t>
            </a:r>
            <a:r>
              <a:rPr lang="en-US" b="0" dirty="0" smtClean="0"/>
              <a:t>Technical report</a:t>
            </a:r>
            <a:r>
              <a:rPr lang="en-US" b="0" dirty="0"/>
              <a:t>, Technical report, Tel Aviv University, 2012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[4] </a:t>
            </a:r>
            <a:r>
              <a:rPr lang="en-US" b="0" dirty="0"/>
              <a:t>Franz Josef </a:t>
            </a:r>
            <a:r>
              <a:rPr lang="en-US" b="0" dirty="0" err="1" smtClean="0"/>
              <a:t>Och</a:t>
            </a:r>
            <a:r>
              <a:rPr lang="en-US" b="0" dirty="0" smtClean="0"/>
              <a:t> </a:t>
            </a:r>
            <a:r>
              <a:rPr lang="en-US" b="0" dirty="0"/>
              <a:t>and Hermann Ney. A systematic comparison of various </a:t>
            </a:r>
            <a:r>
              <a:rPr lang="en-US" b="0" dirty="0" smtClean="0"/>
              <a:t>statistical alignment </a:t>
            </a:r>
            <a:r>
              <a:rPr lang="en-US" b="0" dirty="0"/>
              <a:t>models. Computational linguistics, 29(1):1951, 2003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[5] </a:t>
            </a:r>
            <a:r>
              <a:rPr lang="en-US" b="0" dirty="0"/>
              <a:t>Pascal </a:t>
            </a:r>
            <a:r>
              <a:rPr lang="en-US" b="0" dirty="0" err="1"/>
              <a:t>Schreck</a:t>
            </a:r>
            <a:r>
              <a:rPr lang="en-US" b="0" dirty="0"/>
              <a:t>, Pascal Mathis, and Julien </a:t>
            </a:r>
            <a:r>
              <a:rPr lang="en-US" b="0" dirty="0" err="1"/>
              <a:t>Narboux</a:t>
            </a:r>
            <a:r>
              <a:rPr lang="en-US" b="0" dirty="0"/>
              <a:t>. Geometric construction </a:t>
            </a:r>
            <a:r>
              <a:rPr lang="en-US" b="0" dirty="0" smtClean="0"/>
              <a:t>problem </a:t>
            </a:r>
            <a:r>
              <a:rPr lang="en-US" b="0" dirty="0"/>
              <a:t>solving in computer-aided learning. In Tools with </a:t>
            </a:r>
            <a:r>
              <a:rPr lang="en-US" b="0" dirty="0" err="1"/>
              <a:t>Articial</a:t>
            </a:r>
            <a:r>
              <a:rPr lang="en-US" b="0" dirty="0"/>
              <a:t> Intelligence (ICTAI</a:t>
            </a:r>
            <a:r>
              <a:rPr lang="en-US" b="0" dirty="0" smtClean="0"/>
              <a:t>), 2012 </a:t>
            </a:r>
            <a:r>
              <a:rPr lang="en-US" b="0" dirty="0"/>
              <a:t>IEEE 24th International Conference on, volume 1, pages 11391144. IEEE</a:t>
            </a:r>
            <a:r>
              <a:rPr lang="en-US" b="0" dirty="0" smtClean="0"/>
              <a:t>, 2012.</a:t>
            </a:r>
          </a:p>
          <a:p>
            <a:r>
              <a:rPr lang="en-US" b="0" dirty="0" smtClean="0"/>
              <a:t>[6] </a:t>
            </a:r>
            <a:r>
              <a:rPr lang="en-US" b="0" dirty="0"/>
              <a:t>Luke S </a:t>
            </a:r>
            <a:r>
              <a:rPr lang="en-US" b="0" dirty="0" err="1"/>
              <a:t>Zettlemoyer</a:t>
            </a:r>
            <a:r>
              <a:rPr lang="en-US" b="0" dirty="0"/>
              <a:t> and Michael Collins. Learning to map sentences to logical form</a:t>
            </a:r>
            <a:r>
              <a:rPr lang="en-US" b="0" dirty="0" smtClean="0"/>
              <a:t>: Structured </a:t>
            </a:r>
            <a:r>
              <a:rPr lang="en-US" b="0" dirty="0" err="1"/>
              <a:t>classication</a:t>
            </a:r>
            <a:r>
              <a:rPr lang="en-US" b="0" dirty="0"/>
              <a:t> with probabilistic </a:t>
            </a:r>
            <a:r>
              <a:rPr lang="en-US" b="0" dirty="0" err="1"/>
              <a:t>categorial</a:t>
            </a:r>
            <a:r>
              <a:rPr lang="en-US" b="0" dirty="0"/>
              <a:t> grammars. </a:t>
            </a:r>
            <a:r>
              <a:rPr lang="en-US" b="0" dirty="0" err="1"/>
              <a:t>arXiv</a:t>
            </a:r>
            <a:r>
              <a:rPr lang="en-US" b="0" dirty="0"/>
              <a:t> </a:t>
            </a:r>
            <a:r>
              <a:rPr lang="en-US" b="0" dirty="0" smtClean="0"/>
              <a:t>preprint arXiv:1207.1420</a:t>
            </a:r>
            <a:r>
              <a:rPr lang="en-US" b="0" dirty="0"/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1924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0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25908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812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GIZA++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GIZA++ is a </a:t>
            </a:r>
            <a:r>
              <a:rPr lang="en-US" sz="2800" dirty="0" smtClean="0"/>
              <a:t>statistical </a:t>
            </a:r>
            <a:r>
              <a:rPr lang="en-US" sz="2800" dirty="0"/>
              <a:t>machine translation </a:t>
            </a:r>
            <a:r>
              <a:rPr lang="en-US" sz="2800" dirty="0" smtClean="0"/>
              <a:t>toolkit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train IBM Models 1-5 and an HMM word alignment model.</a:t>
            </a:r>
            <a:endParaRPr lang="en-US" sz="2800" dirty="0" smtClean="0">
              <a:hlinkClick r:id="rId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://code.google.com/p/giza-pp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Franz Josef </a:t>
            </a:r>
            <a:r>
              <a:rPr lang="en-US" sz="2800" dirty="0" err="1"/>
              <a:t>Och</a:t>
            </a:r>
            <a:r>
              <a:rPr lang="en-US" sz="2800" dirty="0"/>
              <a:t>, Hermann Ney. "A Systematic Comparison of Various Statistical Alignment Models", </a:t>
            </a:r>
            <a:r>
              <a:rPr lang="en-US" sz="2800" i="1" dirty="0"/>
              <a:t>Computational Linguistics</a:t>
            </a:r>
            <a:r>
              <a:rPr lang="en-US" sz="2800" dirty="0"/>
              <a:t>, volume 29, number 1, pp. 19-51 March 2003.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0480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Anaphoras</a:t>
            </a:r>
            <a:endParaRPr lang="en-US" sz="2400" b="0" dirty="0" smtClean="0"/>
          </a:p>
          <a:p>
            <a:pPr algn="ctr"/>
            <a:r>
              <a:rPr lang="en-US" sz="2400" b="0" dirty="0" smtClean="0"/>
              <a:t>“</a:t>
            </a:r>
            <a:r>
              <a:rPr lang="hi-IN" sz="2400" b="0" dirty="0"/>
              <a:t>एक सुविधाजनक त्रिज्या लेकर पिछले चरण वाले </a:t>
            </a:r>
            <a:r>
              <a:rPr lang="hi-IN" sz="2400" b="0" dirty="0" smtClean="0"/>
              <a:t>चाप </a:t>
            </a:r>
            <a:r>
              <a:rPr lang="hi-IN" sz="2400" b="0" dirty="0"/>
              <a:t>को </a:t>
            </a:r>
            <a:r>
              <a:rPr lang="hi-IN" sz="2400" b="0" dirty="0" smtClean="0"/>
              <a:t>बिंदु </a:t>
            </a:r>
            <a:r>
              <a:rPr lang="en-US" sz="2400" b="0" dirty="0"/>
              <a:t>A </a:t>
            </a:r>
            <a:r>
              <a:rPr lang="hi-IN" sz="2400" b="0" dirty="0"/>
              <a:t>पर </a:t>
            </a:r>
            <a:r>
              <a:rPr lang="hi-IN" sz="2400" b="0" dirty="0" smtClean="0"/>
              <a:t>काटें</a:t>
            </a:r>
            <a:r>
              <a:rPr lang="en-US" sz="2400" b="0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Underspecified Parameters</a:t>
            </a:r>
          </a:p>
          <a:p>
            <a:pPr algn="ctr"/>
            <a:r>
              <a:rPr lang="en-US" sz="2400" b="0" dirty="0" smtClean="0"/>
              <a:t>“With </a:t>
            </a:r>
            <a:r>
              <a:rPr lang="en-US" sz="2400" b="0" dirty="0"/>
              <a:t>A and B as centers and a suitable </a:t>
            </a:r>
            <a:r>
              <a:rPr lang="en-US" sz="2400" b="0" dirty="0" smtClean="0"/>
              <a:t>radius</a:t>
            </a:r>
            <a:r>
              <a:rPr lang="en-US" sz="2400" b="0" dirty="0"/>
              <a:t>, draw two </a:t>
            </a:r>
            <a:r>
              <a:rPr lang="en-US" sz="2400" b="0" dirty="0" smtClean="0"/>
              <a:t>arcs intersecting each other </a:t>
            </a:r>
            <a:r>
              <a:rPr lang="en-US" sz="2400" b="0" dirty="0"/>
              <a:t>at point </a:t>
            </a:r>
            <a:r>
              <a:rPr lang="en-US" sz="2400" b="0" dirty="0" smtClean="0"/>
              <a:t>C”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Probabilistic </a:t>
            </a:r>
            <a:r>
              <a:rPr lang="en-US" sz="2400" dirty="0" smtClean="0"/>
              <a:t>Mapping</a:t>
            </a:r>
          </a:p>
          <a:p>
            <a:r>
              <a:rPr lang="en-US" sz="2400" dirty="0"/>
              <a:t>	</a:t>
            </a:r>
            <a:endParaRPr lang="en-US" sz="3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2128"/>
              </p:ext>
            </p:extLst>
          </p:nvPr>
        </p:nvGraphicFramePr>
        <p:xfrm>
          <a:off x="381000" y="4724400"/>
          <a:ext cx="8382000" cy="18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/>
                <a:gridCol w="1905000"/>
              </a:tblGrid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Mapped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metalanguage</a:t>
                      </a:r>
                      <a:r>
                        <a:rPr lang="en-US" baseline="0" dirty="0" smtClean="0"/>
                        <a:t>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any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0.71683</a:t>
                      </a:r>
                      <a:endParaRPr lang="en-US" dirty="0"/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</a:t>
                      </a:r>
                      <a:r>
                        <a:rPr lang="en-US" dirty="0" err="1" smtClean="0"/>
                        <a:t>lineSegment</a:t>
                      </a:r>
                      <a:r>
                        <a:rPr lang="en-US" dirty="0" smtClean="0"/>
                        <a:t>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0.21081</a:t>
                      </a:r>
                      <a:endParaRPr lang="en-US" dirty="0"/>
                    </a:p>
                  </a:txBody>
                  <a:tcPr/>
                </a:tc>
              </a:tr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angle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0.07232</a:t>
                      </a:r>
                      <a:endParaRPr lang="en-US" dirty="0"/>
                    </a:p>
                  </a:txBody>
                  <a:tcPr/>
                </a:tc>
              </a:tr>
              <a:tr h="335387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 AB center length 7.8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1.90645e-06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8"/>
            <a:ext cx="6172200" cy="1371600"/>
          </a:xfrm>
        </p:spPr>
        <p:txBody>
          <a:bodyPr/>
          <a:lstStyle/>
          <a:p>
            <a:r>
              <a:rPr lang="en-US" dirty="0" smtClean="0"/>
              <a:t>Current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develop a system that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Draws simple geometric figures, given the construction steps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Is independent of the input language used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65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3400"/>
            <a:ext cx="6400800" cy="63801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685800"/>
            <a:ext cx="5791200" cy="1371600"/>
          </a:xfrm>
        </p:spPr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685800"/>
            <a:ext cx="5791200" cy="1371600"/>
          </a:xfrm>
        </p:spPr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010400" cy="6451059"/>
          </a:xfrm>
        </p:spPr>
      </p:pic>
    </p:spTree>
    <p:extLst>
      <p:ext uri="{BB962C8B-B14F-4D97-AF65-F5344CB8AC3E}">
        <p14:creationId xmlns:p14="http://schemas.microsoft.com/office/powerpoint/2010/main" val="5428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16722"/>
              </p:ext>
            </p:extLst>
          </p:nvPr>
        </p:nvGraphicFramePr>
        <p:xfrm>
          <a:off x="381000" y="1447800"/>
          <a:ext cx="8305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486400"/>
              </a:tblGrid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Gulwani</a:t>
                      </a:r>
                      <a:r>
                        <a:rPr lang="en-US" dirty="0" smtClean="0"/>
                        <a:t> et. al.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goal-based heuristic to simulate backward deduction; solves problem expressed in terms of predefined logical constructs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Schreck</a:t>
                      </a:r>
                      <a:r>
                        <a:rPr lang="en-US" baseline="0" dirty="0" smtClean="0"/>
                        <a:t> et. al.[5]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CAD methods to deal with </a:t>
                      </a:r>
                      <a:r>
                        <a:rPr lang="en-US" dirty="0" err="1" smtClean="0"/>
                        <a:t>constrants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Itshaky</a:t>
                      </a:r>
                      <a:r>
                        <a:rPr lang="en-US" baseline="0" dirty="0" smtClean="0"/>
                        <a:t> et al.[3]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number of nondeterministic</a:t>
                      </a:r>
                      <a:r>
                        <a:rPr lang="en-US" baseline="0" dirty="0" smtClean="0"/>
                        <a:t> choices as a measure of good solution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Ahmed, </a:t>
                      </a:r>
                      <a:r>
                        <a:rPr lang="en-US" dirty="0" err="1" smtClean="0"/>
                        <a:t>Umair</a:t>
                      </a:r>
                      <a:r>
                        <a:rPr lang="en-US" dirty="0" smtClean="0"/>
                        <a:t> et. Al.[1]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domain specific measures to minimize</a:t>
                      </a:r>
                      <a:r>
                        <a:rPr lang="en-US" baseline="0" dirty="0" smtClean="0"/>
                        <a:t> parser errors and augment the geometry problem solver, </a:t>
                      </a:r>
                      <a:r>
                        <a:rPr lang="en-US" baseline="0" dirty="0" err="1" smtClean="0"/>
                        <a:t>GeoSynth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13776"/>
              </p:ext>
            </p:extLst>
          </p:nvPr>
        </p:nvGraphicFramePr>
        <p:xfrm>
          <a:off x="381000" y="1447800"/>
          <a:ext cx="83058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981200"/>
                <a:gridCol w="2438400"/>
                <a:gridCol w="1524000"/>
              </a:tblGrid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domain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Assumes linguistic</a:t>
                      </a:r>
                      <a:r>
                        <a:rPr lang="en-US" baseline="0" dirty="0" smtClean="0"/>
                        <a:t> clues already translated into logical constructs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parse knowledge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Gulwani</a:t>
                      </a:r>
                      <a:r>
                        <a:rPr lang="en-US" dirty="0" smtClean="0"/>
                        <a:t> et. al.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Schreck</a:t>
                      </a:r>
                      <a:r>
                        <a:rPr lang="en-US" baseline="0" dirty="0" smtClean="0"/>
                        <a:t> et. al.[5]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Itshaky</a:t>
                      </a:r>
                      <a:r>
                        <a:rPr lang="en-US" baseline="0" dirty="0" smtClean="0"/>
                        <a:t> et al.[3]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smtClean="0"/>
                        <a:t>Ahmed, </a:t>
                      </a:r>
                      <a:r>
                        <a:rPr lang="en-US" dirty="0" err="1" smtClean="0"/>
                        <a:t>Umair</a:t>
                      </a:r>
                      <a:r>
                        <a:rPr lang="en-US" dirty="0" smtClean="0"/>
                        <a:t> et. Al.[1]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5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153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020" y="22860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Cross-lingual Alignment</a:t>
            </a:r>
          </a:p>
          <a:p>
            <a:pPr algn="ctr"/>
            <a:r>
              <a:rPr lang="en-US" sz="4000" dirty="0" smtClean="0"/>
              <a:t>+</a:t>
            </a:r>
          </a:p>
          <a:p>
            <a:pPr algn="ctr"/>
            <a:r>
              <a:rPr lang="en-US" sz="4000" dirty="0" smtClean="0"/>
              <a:t>Heuristic based parsing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31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153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9300"/>
            <a:ext cx="7620000" cy="28194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Scalable to any number of input </a:t>
            </a:r>
            <a:r>
              <a:rPr lang="en-US" sz="2800" dirty="0" smtClean="0"/>
              <a:t>languages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Uses an intermediate </a:t>
            </a:r>
            <a:r>
              <a:rPr lang="en-US" sz="2800" dirty="0" err="1" smtClean="0"/>
              <a:t>metalanguage</a:t>
            </a:r>
            <a:r>
              <a:rPr lang="en-US" sz="2800" dirty="0" smtClean="0"/>
              <a:t> to express intended construction steps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Assumes availability of corpus corresponding to each input language</a:t>
            </a:r>
          </a:p>
          <a:p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42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1491</TotalTime>
  <Words>1055</Words>
  <Application>Microsoft Office PowerPoint</Application>
  <PresentationFormat>On-screen Show (4:3)</PresentationFormat>
  <Paragraphs>242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Essential</vt:lpstr>
      <vt:lpstr>Solving Geometry Problems</vt:lpstr>
      <vt:lpstr>Overall Objective</vt:lpstr>
      <vt:lpstr>Current Objectives</vt:lpstr>
      <vt:lpstr>sample problems</vt:lpstr>
      <vt:lpstr>sample problems</vt:lpstr>
      <vt:lpstr>RELATED works</vt:lpstr>
      <vt:lpstr>observations</vt:lpstr>
      <vt:lpstr>Proposed approach</vt:lpstr>
      <vt:lpstr>Characteristic features</vt:lpstr>
      <vt:lpstr>What is cross-lingual alignment?</vt:lpstr>
      <vt:lpstr>Parallel corpus</vt:lpstr>
      <vt:lpstr>Sample alignment</vt:lpstr>
      <vt:lpstr>alignments</vt:lpstr>
      <vt:lpstr>Aligning languages</vt:lpstr>
      <vt:lpstr>overview</vt:lpstr>
      <vt:lpstr>interpreter</vt:lpstr>
      <vt:lpstr>Important Assumption</vt:lpstr>
      <vt:lpstr>interpreter</vt:lpstr>
      <vt:lpstr>Desired tree structure</vt:lpstr>
      <vt:lpstr>Metalanguage grammar</vt:lpstr>
      <vt:lpstr>Metalanguage grammar</vt:lpstr>
      <vt:lpstr>Metalanguage grammar</vt:lpstr>
      <vt:lpstr>Sample run</vt:lpstr>
      <vt:lpstr>IMMEdiate work</vt:lpstr>
      <vt:lpstr>references</vt:lpstr>
      <vt:lpstr>Thank you!</vt:lpstr>
      <vt:lpstr>GIZA++</vt:lpstr>
      <vt:lpstr>difficulties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Geometry Problems</dc:title>
  <dc:creator>Jetmango</dc:creator>
  <cp:lastModifiedBy>Jetmango</cp:lastModifiedBy>
  <cp:revision>102</cp:revision>
  <dcterms:created xsi:type="dcterms:W3CDTF">2013-09-04T06:07:06Z</dcterms:created>
  <dcterms:modified xsi:type="dcterms:W3CDTF">2014-02-28T09:36:48Z</dcterms:modified>
</cp:coreProperties>
</file>