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6" r:id="rId7"/>
    <p:sldId id="268" r:id="rId8"/>
    <p:sldId id="267" r:id="rId9"/>
    <p:sldId id="263" r:id="rId10"/>
    <p:sldId id="264" r:id="rId11"/>
    <p:sldId id="262" r:id="rId12"/>
    <p:sldId id="265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16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6C0E-0B54-4037-96F6-3906E753DA43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83241-294B-4136-A361-F5F6371D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83241-294B-4136-A361-F5F6371DB2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853C-AB62-49B1-8974-2A1DFE5B38B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Easy Cloud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639" y="3886200"/>
            <a:ext cx="73152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Prepared by:</a:t>
            </a:r>
          </a:p>
          <a:p>
            <a:pPr algn="r"/>
            <a:r>
              <a:rPr lang="en-US" sz="2000" dirty="0" err="1" smtClean="0"/>
              <a:t>Rishabh</a:t>
            </a:r>
            <a:r>
              <a:rPr lang="en-US" sz="2000" dirty="0" smtClean="0"/>
              <a:t> Nigam(10598)</a:t>
            </a:r>
          </a:p>
          <a:p>
            <a:pPr algn="r"/>
            <a:r>
              <a:rPr lang="en-US" sz="2000" dirty="0" err="1" smtClean="0"/>
              <a:t>Pankaj</a:t>
            </a:r>
            <a:r>
              <a:rPr lang="en-US" sz="2000" dirty="0" smtClean="0"/>
              <a:t> </a:t>
            </a:r>
            <a:r>
              <a:rPr lang="en-US" sz="2000" dirty="0" err="1" smtClean="0"/>
              <a:t>Prateek</a:t>
            </a:r>
            <a:r>
              <a:rPr lang="en-US" sz="2000" dirty="0" smtClean="0"/>
              <a:t>(10479)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810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Introduction to </a:t>
            </a:r>
            <a:br>
              <a:rPr lang="en-US" sz="4400" dirty="0" smtClean="0"/>
            </a:br>
            <a:r>
              <a:rPr lang="en-US" sz="4400" dirty="0" smtClean="0"/>
              <a:t>Software engineering </a:t>
            </a:r>
          </a:p>
          <a:p>
            <a:pPr algn="ctr"/>
            <a:r>
              <a:rPr lang="en-US" sz="4000" dirty="0" smtClean="0"/>
              <a:t>CS455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3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457200"/>
            <a:ext cx="46474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Development </a:t>
            </a:r>
            <a:r>
              <a:rPr lang="en-US" sz="4400" b="1" dirty="0" smtClean="0"/>
              <a:t>View</a:t>
            </a:r>
          </a:p>
          <a:p>
            <a:pPr algn="ctr"/>
            <a:r>
              <a:rPr lang="en-US" sz="3600" b="1" dirty="0" smtClean="0"/>
              <a:t>(Database Design)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774562" y="248285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Account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4562" y="3003550"/>
            <a:ext cx="2667000" cy="154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Box </a:t>
            </a:r>
            <a:r>
              <a:rPr lang="en-US" dirty="0" err="1" smtClean="0">
                <a:solidFill>
                  <a:schemeClr val="tx1"/>
                </a:solidFill>
              </a:rPr>
              <a:t>Auth</a:t>
            </a:r>
            <a:r>
              <a:rPr lang="en-US" dirty="0" smtClean="0">
                <a:solidFill>
                  <a:schemeClr val="tx1"/>
                </a:solidFill>
              </a:rPr>
              <a:t>-token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49555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Lists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67400" y="3016250"/>
            <a:ext cx="2667000" cy="154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r>
              <a:rPr lang="en-US" dirty="0" smtClean="0">
                <a:solidFill>
                  <a:schemeClr val="tx1"/>
                </a:solidFill>
              </a:rPr>
              <a:t> File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 </a:t>
            </a:r>
            <a:r>
              <a:rPr lang="en-US" dirty="0">
                <a:solidFill>
                  <a:schemeClr val="tx1"/>
                </a:solidFill>
              </a:rPr>
              <a:t>File list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Box File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556260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en-US" sz="1400" i="1" dirty="0" smtClean="0"/>
              <a:t>File lists would be stored in a text field in a </a:t>
            </a:r>
            <a:r>
              <a:rPr lang="en-US" sz="1400" i="1" dirty="0" err="1" smtClean="0"/>
              <a:t>json</a:t>
            </a:r>
            <a:r>
              <a:rPr lang="en-US" sz="1400" i="1" dirty="0" smtClean="0"/>
              <a:t>/array format.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77106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Referential integrity constraint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8" idx="1"/>
            <a:endCxn id="7" idx="3"/>
          </p:cNvCxnSpPr>
          <p:nvPr/>
        </p:nvCxnSpPr>
        <p:spPr>
          <a:xfrm flipH="1" flipV="1">
            <a:off x="3441562" y="3775075"/>
            <a:ext cx="2425838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3850" y="91425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6978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application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579254" y="13074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database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4076700" y="19170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2514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Box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64954" y="2501921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Drive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42900" y="2515873"/>
            <a:ext cx="1600200" cy="3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</a:t>
            </a:r>
            <a:r>
              <a:rPr lang="en-US" sz="1200" dirty="0" err="1" smtClean="0"/>
              <a:t>Dropbox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4076700" y="356026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9496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464954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 Files</a:t>
            </a:r>
            <a:endParaRPr lang="en-US" sz="1200" dirty="0"/>
          </a:p>
        </p:txBody>
      </p:sp>
      <p:sp>
        <p:nvSpPr>
          <p:cNvPr id="16" name="Diamond 15"/>
          <p:cNvSpPr/>
          <p:nvPr/>
        </p:nvSpPr>
        <p:spPr>
          <a:xfrm>
            <a:off x="1676400" y="48126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0750" y="557675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Last modified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28600" y="557675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Actual Location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>
          <a:xfrm flipH="1">
            <a:off x="4226954" y="1002606"/>
            <a:ext cx="214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>
            <a:off x="4226954" y="1612206"/>
            <a:ext cx="214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4229100" y="302853"/>
            <a:ext cx="10464" cy="39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9" idx="0"/>
          </p:cNvCxnSpPr>
          <p:nvPr/>
        </p:nvCxnSpPr>
        <p:spPr>
          <a:xfrm flipH="1">
            <a:off x="4226954" y="2221806"/>
            <a:ext cx="2146" cy="28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600" y="2069406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>
            <a:off x="4226954" y="2806721"/>
            <a:ext cx="2146" cy="753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26954" y="2907606"/>
            <a:ext cx="954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" idx="3"/>
          </p:cNvCxnSpPr>
          <p:nvPr/>
        </p:nvCxnSpPr>
        <p:spPr>
          <a:xfrm flipH="1">
            <a:off x="4381500" y="2069406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5" idx="2"/>
            <a:endCxn id="8" idx="0"/>
          </p:cNvCxnSpPr>
          <p:nvPr/>
        </p:nvCxnSpPr>
        <p:spPr>
          <a:xfrm flipH="1">
            <a:off x="7277100" y="2221806"/>
            <a:ext cx="5433" cy="29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29600" y="2069406"/>
            <a:ext cx="0" cy="98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239564" y="3052493"/>
            <a:ext cx="3990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26954" y="1764606"/>
            <a:ext cx="3055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7130133" y="1917006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5" idx="0"/>
          </p:cNvCxnSpPr>
          <p:nvPr/>
        </p:nvCxnSpPr>
        <p:spPr>
          <a:xfrm>
            <a:off x="7282533" y="1764606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3"/>
          </p:cNvCxnSpPr>
          <p:nvPr/>
        </p:nvCxnSpPr>
        <p:spPr>
          <a:xfrm>
            <a:off x="7434933" y="2069406"/>
            <a:ext cx="79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2"/>
          </p:cNvCxnSpPr>
          <p:nvPr/>
        </p:nvCxnSpPr>
        <p:spPr>
          <a:xfrm>
            <a:off x="7277100" y="2819600"/>
            <a:ext cx="5433" cy="23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/>
          <p:cNvSpPr/>
          <p:nvPr/>
        </p:nvSpPr>
        <p:spPr>
          <a:xfrm>
            <a:off x="990600" y="190364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1143000" y="1764606"/>
            <a:ext cx="3083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0"/>
          </p:cNvCxnSpPr>
          <p:nvPr/>
        </p:nvCxnSpPr>
        <p:spPr>
          <a:xfrm>
            <a:off x="1143000" y="17512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2"/>
            <a:endCxn id="10" idx="0"/>
          </p:cNvCxnSpPr>
          <p:nvPr/>
        </p:nvCxnSpPr>
        <p:spPr>
          <a:xfrm>
            <a:off x="1143000" y="2208449"/>
            <a:ext cx="0" cy="30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3"/>
          </p:cNvCxnSpPr>
          <p:nvPr/>
        </p:nvCxnSpPr>
        <p:spPr>
          <a:xfrm>
            <a:off x="1295400" y="2056049"/>
            <a:ext cx="1147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" idx="2"/>
          </p:cNvCxnSpPr>
          <p:nvPr/>
        </p:nvCxnSpPr>
        <p:spPr>
          <a:xfrm>
            <a:off x="1143000" y="2819600"/>
            <a:ext cx="0" cy="2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3000" y="3040687"/>
            <a:ext cx="3096564" cy="11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442693" y="2069406"/>
            <a:ext cx="0" cy="9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" idx="2"/>
            <a:endCxn id="13" idx="0"/>
          </p:cNvCxnSpPr>
          <p:nvPr/>
        </p:nvCxnSpPr>
        <p:spPr>
          <a:xfrm flipH="1">
            <a:off x="4226954" y="3865069"/>
            <a:ext cx="2146" cy="28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" idx="1"/>
          </p:cNvCxnSpPr>
          <p:nvPr/>
        </p:nvCxnSpPr>
        <p:spPr>
          <a:xfrm flipH="1">
            <a:off x="1828800" y="3712669"/>
            <a:ext cx="224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" idx="0"/>
          </p:cNvCxnSpPr>
          <p:nvPr/>
        </p:nvCxnSpPr>
        <p:spPr>
          <a:xfrm>
            <a:off x="1828800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1" idx="3"/>
          </p:cNvCxnSpPr>
          <p:nvPr/>
        </p:nvCxnSpPr>
        <p:spPr>
          <a:xfrm>
            <a:off x="4381500" y="3712669"/>
            <a:ext cx="2219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2" idx="0"/>
          </p:cNvCxnSpPr>
          <p:nvPr/>
        </p:nvCxnSpPr>
        <p:spPr>
          <a:xfrm>
            <a:off x="6601496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" idx="2"/>
            <a:endCxn id="16" idx="0"/>
          </p:cNvCxnSpPr>
          <p:nvPr/>
        </p:nvCxnSpPr>
        <p:spPr>
          <a:xfrm>
            <a:off x="1828800" y="4450656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" idx="1"/>
          </p:cNvCxnSpPr>
          <p:nvPr/>
        </p:nvCxnSpPr>
        <p:spPr>
          <a:xfrm flipH="1">
            <a:off x="990600" y="4965006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9" idx="0"/>
          </p:cNvCxnSpPr>
          <p:nvPr/>
        </p:nvCxnSpPr>
        <p:spPr>
          <a:xfrm>
            <a:off x="990600" y="4965006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" idx="3"/>
          </p:cNvCxnSpPr>
          <p:nvPr/>
        </p:nvCxnSpPr>
        <p:spPr>
          <a:xfrm>
            <a:off x="1981200" y="4965006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8" idx="0"/>
          </p:cNvCxnSpPr>
          <p:nvPr/>
        </p:nvCxnSpPr>
        <p:spPr>
          <a:xfrm>
            <a:off x="2952750" y="496715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/>
          <p:cNvSpPr/>
          <p:nvPr/>
        </p:nvSpPr>
        <p:spPr>
          <a:xfrm>
            <a:off x="6438543" y="4816898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95289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any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99074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specific</a:t>
            </a:r>
            <a:endParaRPr lang="en-US" sz="1200" dirty="0"/>
          </a:p>
        </p:txBody>
      </p:sp>
      <p:cxnSp>
        <p:nvCxnSpPr>
          <p:cNvPr id="185" name="Straight Connector 184"/>
          <p:cNvCxnSpPr>
            <a:stCxn id="182" idx="1"/>
          </p:cNvCxnSpPr>
          <p:nvPr/>
        </p:nvCxnSpPr>
        <p:spPr>
          <a:xfrm flipH="1">
            <a:off x="5752743" y="496929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4" idx="0"/>
          </p:cNvCxnSpPr>
          <p:nvPr/>
        </p:nvCxnSpPr>
        <p:spPr>
          <a:xfrm>
            <a:off x="5752743" y="4969298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2" idx="3"/>
          </p:cNvCxnSpPr>
          <p:nvPr/>
        </p:nvCxnSpPr>
        <p:spPr>
          <a:xfrm>
            <a:off x="6743343" y="496929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3" idx="0"/>
          </p:cNvCxnSpPr>
          <p:nvPr/>
        </p:nvCxnSpPr>
        <p:spPr>
          <a:xfrm>
            <a:off x="7714893" y="497144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2" idx="2"/>
            <a:endCxn id="182" idx="0"/>
          </p:cNvCxnSpPr>
          <p:nvPr/>
        </p:nvCxnSpPr>
        <p:spPr>
          <a:xfrm flipH="1">
            <a:off x="6590943" y="4450656"/>
            <a:ext cx="10553" cy="36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/>
          <p:cNvSpPr/>
          <p:nvPr/>
        </p:nvSpPr>
        <p:spPr>
          <a:xfrm>
            <a:off x="4076700" y="5894763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139842" y="6506178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>
            <a:stCxn id="202" idx="2"/>
            <a:endCxn id="203" idx="0"/>
          </p:cNvCxnSpPr>
          <p:nvPr/>
        </p:nvCxnSpPr>
        <p:spPr>
          <a:xfrm>
            <a:off x="4229100" y="6199563"/>
            <a:ext cx="16456" cy="30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" idx="2"/>
          </p:cNvCxnSpPr>
          <p:nvPr/>
        </p:nvCxnSpPr>
        <p:spPr>
          <a:xfrm>
            <a:off x="990600" y="5881552"/>
            <a:ext cx="0" cy="16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2" idx="1"/>
          </p:cNvCxnSpPr>
          <p:nvPr/>
        </p:nvCxnSpPr>
        <p:spPr>
          <a:xfrm>
            <a:off x="990600" y="6047163"/>
            <a:ext cx="3086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2"/>
            <a:endCxn id="202" idx="0"/>
          </p:cNvCxnSpPr>
          <p:nvPr/>
        </p:nvCxnSpPr>
        <p:spPr>
          <a:xfrm>
            <a:off x="4226954" y="4450656"/>
            <a:ext cx="2146" cy="144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8" idx="2"/>
          </p:cNvCxnSpPr>
          <p:nvPr/>
        </p:nvCxnSpPr>
        <p:spPr>
          <a:xfrm>
            <a:off x="2952750" y="5881552"/>
            <a:ext cx="0" cy="185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83" idx="2"/>
          </p:cNvCxnSpPr>
          <p:nvPr/>
        </p:nvCxnSpPr>
        <p:spPr>
          <a:xfrm>
            <a:off x="7714893" y="5885844"/>
            <a:ext cx="0" cy="1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202" idx="3"/>
          </p:cNvCxnSpPr>
          <p:nvPr/>
        </p:nvCxnSpPr>
        <p:spPr>
          <a:xfrm flipH="1">
            <a:off x="4381500" y="6047163"/>
            <a:ext cx="3333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84" idx="2"/>
          </p:cNvCxnSpPr>
          <p:nvPr/>
        </p:nvCxnSpPr>
        <p:spPr>
          <a:xfrm>
            <a:off x="5752743" y="5885844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239564" y="6362698"/>
            <a:ext cx="4523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8763000" y="3352800"/>
            <a:ext cx="0" cy="30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239564" y="3352800"/>
            <a:ext cx="4523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931855" y="2234543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Drive already authenticated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133600" y="2217879"/>
            <a:ext cx="133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Dropbox</a:t>
            </a:r>
            <a:r>
              <a:rPr lang="en-US" sz="1200" dirty="0" smtClean="0"/>
              <a:t> already authenticated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013766" y="2221806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Box already authenticated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501319" y="176728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Process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91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46225"/>
            <a:ext cx="25146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0258" y="1520825"/>
            <a:ext cx="2416342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19325"/>
            <a:ext cx="2209800" cy="4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040" y="3811905"/>
            <a:ext cx="2219960" cy="82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Operating System (Windows, Linux, OS X, Android etc.)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44716" y="4340225"/>
            <a:ext cx="20894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(Arch Linux)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4716" y="2047705"/>
            <a:ext cx="2089484" cy="82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Apache HTTP Server 2.4.5</a:t>
            </a:r>
          </a:p>
          <a:p>
            <a:pPr algn="ctr"/>
            <a:r>
              <a:rPr lang="en-US" sz="1600" dirty="0" smtClean="0"/>
              <a:t>and FTP Server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613400" y="3273425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PostgreSQL</a:t>
            </a:r>
            <a:r>
              <a:rPr lang="en-US" sz="1600" dirty="0" smtClean="0"/>
              <a:t> 9.3.1</a:t>
            </a:r>
            <a:endParaRPr lang="en-US" sz="1600" dirty="0"/>
          </a:p>
        </p:txBody>
      </p:sp>
      <p:cxnSp>
        <p:nvCxnSpPr>
          <p:cNvPr id="14" name="Straight Connector 13"/>
          <p:cNvCxnSpPr>
            <a:stCxn id="6" idx="2"/>
            <a:endCxn id="8" idx="0"/>
          </p:cNvCxnSpPr>
          <p:nvPr/>
        </p:nvCxnSpPr>
        <p:spPr>
          <a:xfrm flipH="1">
            <a:off x="1557020" y="2688222"/>
            <a:ext cx="5080" cy="11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V="1">
            <a:off x="6273800" y="2727325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</p:cNvCxnSpPr>
          <p:nvPr/>
        </p:nvCxnSpPr>
        <p:spPr>
          <a:xfrm>
            <a:off x="6273800" y="3806825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3816" y="2740025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0" idx="1"/>
          </p:cNvCxnSpPr>
          <p:nvPr/>
        </p:nvCxnSpPr>
        <p:spPr>
          <a:xfrm>
            <a:off x="2667000" y="2453774"/>
            <a:ext cx="2177716" cy="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625" y="2101015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Upload</a:t>
            </a:r>
            <a:endParaRPr lang="en-US" sz="1200" u="sng" dirty="0"/>
          </a:p>
        </p:txBody>
      </p:sp>
      <p:sp>
        <p:nvSpPr>
          <p:cNvPr id="32" name="Rectangle 31"/>
          <p:cNvSpPr/>
          <p:nvPr/>
        </p:nvSpPr>
        <p:spPr>
          <a:xfrm>
            <a:off x="3892216" y="2861677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Listing</a:t>
            </a:r>
            <a:endParaRPr lang="en-US" sz="1200" u="sng" dirty="0"/>
          </a:p>
        </p:txBody>
      </p:sp>
      <p:sp>
        <p:nvSpPr>
          <p:cNvPr id="33" name="Rectangle 32"/>
          <p:cNvSpPr/>
          <p:nvPr/>
        </p:nvSpPr>
        <p:spPr>
          <a:xfrm>
            <a:off x="3739816" y="2511425"/>
            <a:ext cx="10347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Download</a:t>
            </a:r>
            <a:endParaRPr lang="en-US" sz="1200" u="sng" dirty="0"/>
          </a:p>
        </p:txBody>
      </p:sp>
      <p:sp>
        <p:nvSpPr>
          <p:cNvPr id="34" name="Rectangle 33"/>
          <p:cNvSpPr/>
          <p:nvPr/>
        </p:nvSpPr>
        <p:spPr>
          <a:xfrm>
            <a:off x="2714625" y="1762124"/>
            <a:ext cx="882316" cy="30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Request</a:t>
            </a:r>
            <a:endParaRPr lang="en-US" sz="1200" u="sng" dirty="0"/>
          </a:p>
        </p:txBody>
      </p:sp>
      <p:sp>
        <p:nvSpPr>
          <p:cNvPr id="70" name="Rectangle 69"/>
          <p:cNvSpPr/>
          <p:nvPr/>
        </p:nvSpPr>
        <p:spPr>
          <a:xfrm>
            <a:off x="8001000" y="1546225"/>
            <a:ext cx="18288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61421" y="2108535"/>
            <a:ext cx="914400" cy="20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Server</a:t>
            </a:r>
            <a:endParaRPr lang="en-US" dirty="0"/>
          </a:p>
        </p:txBody>
      </p:sp>
      <p:cxnSp>
        <p:nvCxnSpPr>
          <p:cNvPr id="80" name="Straight Connector 79"/>
          <p:cNvCxnSpPr>
            <a:stCxn id="10" idx="3"/>
          </p:cNvCxnSpPr>
          <p:nvPr/>
        </p:nvCxnSpPr>
        <p:spPr>
          <a:xfrm>
            <a:off x="6934200" y="2460957"/>
            <a:ext cx="1227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086600" y="2047705"/>
            <a:ext cx="914400" cy="36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API Calls</a:t>
            </a:r>
            <a:endParaRPr lang="en-US" sz="1400" u="sng" dirty="0"/>
          </a:p>
        </p:txBody>
      </p:sp>
      <p:sp>
        <p:nvSpPr>
          <p:cNvPr id="93" name="Rectangle 92"/>
          <p:cNvSpPr/>
          <p:nvPr/>
        </p:nvSpPr>
        <p:spPr>
          <a:xfrm>
            <a:off x="914400" y="1762124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Client</a:t>
            </a:r>
            <a:endParaRPr lang="en-US" sz="1600" b="1" dirty="0"/>
          </a:p>
        </p:txBody>
      </p:sp>
      <p:sp>
        <p:nvSpPr>
          <p:cNvPr id="94" name="Rectangle 93"/>
          <p:cNvSpPr/>
          <p:nvPr/>
        </p:nvSpPr>
        <p:spPr>
          <a:xfrm>
            <a:off x="5263816" y="1647321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Server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6832" y="5943600"/>
            <a:ext cx="771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*Client and Server can also be on the same machine.</a:t>
            </a:r>
            <a:endParaRPr lang="en-US" sz="1400" i="1" dirty="0"/>
          </a:p>
        </p:txBody>
      </p:sp>
      <p:sp>
        <p:nvSpPr>
          <p:cNvPr id="96" name="Rectangle 95"/>
          <p:cNvSpPr/>
          <p:nvPr/>
        </p:nvSpPr>
        <p:spPr>
          <a:xfrm>
            <a:off x="2784809" y="304800"/>
            <a:ext cx="335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Physical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61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990600"/>
            <a:ext cx="6513384" cy="5585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7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970546"/>
            <a:ext cx="5943600" cy="5660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365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2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create an application which can be used to store and fetch data, by merging the services of various cloud storage systems, thus appearing to the users as a unified cloud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Replacement to the paid services (for more storage) provided by various cloud storage systems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Python-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smtClean="0"/>
              <a:t>Third </a:t>
            </a:r>
            <a:r>
              <a:rPr lang="en-US" dirty="0" smtClean="0"/>
              <a:t>party APIs</a:t>
            </a:r>
          </a:p>
          <a:p>
            <a:pPr lvl="1"/>
            <a:r>
              <a:rPr lang="en-US" dirty="0" smtClean="0"/>
              <a:t>Dropbox, Google Drive, </a:t>
            </a:r>
            <a:r>
              <a:rPr lang="en-US" dirty="0" smtClean="0"/>
              <a:t>SkyDrive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5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files</a:t>
            </a:r>
          </a:p>
          <a:p>
            <a:r>
              <a:rPr lang="en-US" dirty="0" smtClean="0"/>
              <a:t>Download files</a:t>
            </a:r>
          </a:p>
          <a:p>
            <a:r>
              <a:rPr lang="en-US" dirty="0" smtClean="0"/>
              <a:t>Browse file list</a:t>
            </a:r>
          </a:p>
          <a:p>
            <a:r>
              <a:rPr lang="en-US" dirty="0" smtClean="0"/>
              <a:t>See actual location of the file</a:t>
            </a:r>
          </a:p>
          <a:p>
            <a:r>
              <a:rPr lang="en-US" dirty="0" smtClean="0"/>
              <a:t>Save a particular file in a specific cloud storage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1243" y="3505200"/>
            <a:ext cx="2209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Scenarios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49442" y="52578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 View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883443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Logical View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49441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Development View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35842" y="53340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 View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2854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2443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3643" y="20955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73643" y="5654842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40243" y="2658979"/>
            <a:ext cx="72590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92641" y="4267200"/>
            <a:ext cx="53340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74631" y="43434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50043" y="2658979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26431" y="4294637"/>
            <a:ext cx="11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 and </a:t>
            </a:r>
          </a:p>
          <a:p>
            <a:pPr algn="ctr"/>
            <a:r>
              <a:rPr lang="en-US" sz="1400" dirty="0" smtClean="0"/>
              <a:t>Environment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70272" y="449759"/>
            <a:ext cx="5835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4+1 Architectural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3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7432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1752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getRenderedTable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00" y="1905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Python-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67753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3358" y="1032711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-tokens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3358" y="1413711"/>
            <a:ext cx="2133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0611" y="48387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90611" y="5219700"/>
            <a:ext cx="19050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isFolder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Filename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lastModified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storedLocation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4343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9558" y="306404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1132" y="5293895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Uploader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1132" y="5759116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18669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800" y="2476500"/>
            <a:ext cx="18288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2800" y="2800350"/>
            <a:ext cx="182880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9" idx="3"/>
            <a:endCxn id="13" idx="1"/>
          </p:cNvCxnSpPr>
          <p:nvPr/>
        </p:nvCxnSpPr>
        <p:spPr>
          <a:xfrm flipV="1">
            <a:off x="2488532" y="5981700"/>
            <a:ext cx="4602079" cy="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" idx="2"/>
            <a:endCxn id="6" idx="1"/>
          </p:cNvCxnSpPr>
          <p:nvPr/>
        </p:nvCxnSpPr>
        <p:spPr>
          <a:xfrm rot="5400000">
            <a:off x="-104273" y="2143626"/>
            <a:ext cx="2189747" cy="12700"/>
          </a:xfrm>
          <a:prstGeom prst="bentConnector4">
            <a:avLst>
              <a:gd name="adj1" fmla="val 19826"/>
              <a:gd name="adj2" fmla="val 3794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4" idx="3"/>
            <a:endCxn id="13" idx="1"/>
          </p:cNvCxnSpPr>
          <p:nvPr/>
        </p:nvCxnSpPr>
        <p:spPr>
          <a:xfrm>
            <a:off x="6019800" y="4495800"/>
            <a:ext cx="1070811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4" idx="0"/>
            <a:endCxn id="30" idx="2"/>
          </p:cNvCxnSpPr>
          <p:nvPr/>
        </p:nvCxnSpPr>
        <p:spPr>
          <a:xfrm rot="16200000" flipV="1">
            <a:off x="4343400" y="3543300"/>
            <a:ext cx="723900" cy="876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0" idx="3"/>
            <a:endCxn id="11" idx="1"/>
          </p:cNvCxnSpPr>
          <p:nvPr/>
        </p:nvCxnSpPr>
        <p:spPr>
          <a:xfrm flipV="1">
            <a:off x="5181600" y="1947111"/>
            <a:ext cx="1431758" cy="1262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" idx="0"/>
            <a:endCxn id="16" idx="2"/>
          </p:cNvCxnSpPr>
          <p:nvPr/>
        </p:nvCxnSpPr>
        <p:spPr>
          <a:xfrm rot="16200000" flipV="1">
            <a:off x="7221956" y="4017544"/>
            <a:ext cx="1317458" cy="3248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6" idx="1"/>
            <a:endCxn id="30" idx="2"/>
          </p:cNvCxnSpPr>
          <p:nvPr/>
        </p:nvCxnSpPr>
        <p:spPr>
          <a:xfrm rot="10800000" flipV="1">
            <a:off x="4267200" y="3292642"/>
            <a:ext cx="2422358" cy="326858"/>
          </a:xfrm>
          <a:prstGeom prst="bentConnector4">
            <a:avLst>
              <a:gd name="adj1" fmla="val 31126"/>
              <a:gd name="adj2" fmla="val 169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6" idx="2"/>
            <a:endCxn id="14" idx="1"/>
          </p:cNvCxnSpPr>
          <p:nvPr/>
        </p:nvCxnSpPr>
        <p:spPr>
          <a:xfrm rot="16200000" flipH="1">
            <a:off x="2533650" y="2762250"/>
            <a:ext cx="106680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8" idx="0"/>
            <a:endCxn id="30" idx="2"/>
          </p:cNvCxnSpPr>
          <p:nvPr/>
        </p:nvCxnSpPr>
        <p:spPr>
          <a:xfrm rot="5400000" flipH="1" flipV="1">
            <a:off x="2026319" y="3053014"/>
            <a:ext cx="1674395" cy="2807368"/>
          </a:xfrm>
          <a:prstGeom prst="bentConnector3">
            <a:avLst>
              <a:gd name="adj1" fmla="val 85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863516" y="449759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Logical View</a:t>
            </a:r>
          </a:p>
        </p:txBody>
      </p:sp>
    </p:spTree>
    <p:extLst>
      <p:ext uri="{BB962C8B-B14F-4D97-AF65-F5344CB8AC3E}">
        <p14:creationId xmlns:p14="http://schemas.microsoft.com/office/powerpoint/2010/main" val="1693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38500"/>
            <a:ext cx="1050758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828800"/>
            <a:ext cx="6477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268905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RequestReceiver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1178" y="199924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3581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4267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14937" y="230805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95800" y="2380248"/>
            <a:ext cx="525378" cy="30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07958" y="3070058"/>
            <a:ext cx="1159042" cy="16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>
            <a:off x="6545178" y="2380248"/>
            <a:ext cx="669759" cy="1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8400" y="2380248"/>
            <a:ext cx="685800" cy="119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 flipH="1">
            <a:off x="7696200" y="2689058"/>
            <a:ext cx="228600" cy="89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3565954">
            <a:off x="6093434" y="2729909"/>
            <a:ext cx="111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If Authenticated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486400" y="3962400"/>
            <a:ext cx="144780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07958" y="3571374"/>
            <a:ext cx="2454442" cy="69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48353">
            <a:off x="1752600" y="2954642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 rot="19819231">
            <a:off x="4381499" y="236815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057763" y="3125750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 rot="20899942">
            <a:off x="5843123" y="405876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 rot="1068043">
            <a:off x="2471304" y="392836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780020" y="2950563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2871537" y="449759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Logical </a:t>
            </a:r>
            <a:r>
              <a:rPr lang="en-US" sz="44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6778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6916" y="1447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Manager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96916" y="1828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Dropbox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Drive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40116" y="3505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96916" y="5410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34716" y="41910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cxnSp>
        <p:nvCxnSpPr>
          <p:cNvPr id="48" name="Straight Connector 47"/>
          <p:cNvCxnSpPr>
            <a:stCxn id="22" idx="2"/>
          </p:cNvCxnSpPr>
          <p:nvPr/>
        </p:nvCxnSpPr>
        <p:spPr>
          <a:xfrm>
            <a:off x="7130716" y="3886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140116" y="38862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Upload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Download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057400" y="449759"/>
            <a:ext cx="476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Development View</a:t>
            </a:r>
            <a:endParaRPr lang="en-US" sz="4400" b="1" dirty="0"/>
          </a:p>
        </p:txBody>
      </p:sp>
      <p:cxnSp>
        <p:nvCxnSpPr>
          <p:cNvPr id="61" name="Straight Arrow Connector 60"/>
          <p:cNvCxnSpPr>
            <a:stCxn id="24" idx="3"/>
            <a:endCxn id="54" idx="1"/>
          </p:cNvCxnSpPr>
          <p:nvPr/>
        </p:nvCxnSpPr>
        <p:spPr>
          <a:xfrm>
            <a:off x="3015916" y="4381500"/>
            <a:ext cx="3124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2" idx="0"/>
            <a:endCxn id="20" idx="3"/>
          </p:cNvCxnSpPr>
          <p:nvPr/>
        </p:nvCxnSpPr>
        <p:spPr>
          <a:xfrm rot="16200000" flipV="1">
            <a:off x="5682916" y="2057400"/>
            <a:ext cx="11430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4" idx="2"/>
            <a:endCxn id="23" idx="3"/>
          </p:cNvCxnSpPr>
          <p:nvPr/>
        </p:nvCxnSpPr>
        <p:spPr>
          <a:xfrm rot="5400000">
            <a:off x="5930566" y="4400550"/>
            <a:ext cx="6477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327</Words>
  <Application>Microsoft Office PowerPoint</Application>
  <PresentationFormat>On-screen Show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Easy Cloud</vt:lpstr>
      <vt:lpstr>Motivation</vt:lpstr>
      <vt:lpstr>Scope</vt:lpstr>
      <vt:lpstr>Technologies</vt:lpstr>
      <vt:lpstr>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Cloud</dc:title>
  <dc:creator>Pankaj Prateek</dc:creator>
  <cp:lastModifiedBy>Pankaj Prateek</cp:lastModifiedBy>
  <cp:revision>56</cp:revision>
  <dcterms:created xsi:type="dcterms:W3CDTF">2013-10-18T08:16:52Z</dcterms:created>
  <dcterms:modified xsi:type="dcterms:W3CDTF">2013-11-19T14:04:53Z</dcterms:modified>
</cp:coreProperties>
</file>