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9" r:id="rId4"/>
    <p:sldId id="258" r:id="rId5"/>
    <p:sldId id="260" r:id="rId6"/>
    <p:sldId id="266" r:id="rId7"/>
    <p:sldId id="268" r:id="rId8"/>
    <p:sldId id="267" r:id="rId9"/>
    <p:sldId id="263" r:id="rId10"/>
    <p:sldId id="264" r:id="rId11"/>
    <p:sldId id="262" r:id="rId12"/>
    <p:sldId id="265" r:id="rId13"/>
    <p:sldId id="269" r:id="rId14"/>
    <p:sldId id="270" r:id="rId15"/>
    <p:sldId id="26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0516" autoAdjust="0"/>
  </p:normalViewPr>
  <p:slideViewPr>
    <p:cSldViewPr>
      <p:cViewPr varScale="1">
        <p:scale>
          <a:sx n="79" d="100"/>
          <a:sy n="79" d="100"/>
        </p:scale>
        <p:origin x="-11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E26C0E-0B54-4037-96F6-3906E753DA43}" type="datetimeFigureOut">
              <a:rPr lang="en-US" smtClean="0"/>
              <a:t>10/19/2013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A83241-294B-4136-A361-F5F6371DB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575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A83241-294B-4136-A361-F5F6371DB2C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05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3853C-AB62-49B1-8974-2A1DFE5B38B6}" type="datetimeFigureOut">
              <a:rPr lang="en-US" smtClean="0"/>
              <a:t>10/19/2013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46661-E080-4F27-AB1F-890639042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868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3853C-AB62-49B1-8974-2A1DFE5B38B6}" type="datetimeFigureOut">
              <a:rPr lang="en-US" smtClean="0"/>
              <a:t>10/19/2013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46661-E080-4F27-AB1F-890639042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557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3853C-AB62-49B1-8974-2A1DFE5B38B6}" type="datetimeFigureOut">
              <a:rPr lang="en-US" smtClean="0"/>
              <a:t>10/19/2013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46661-E080-4F27-AB1F-890639042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156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3853C-AB62-49B1-8974-2A1DFE5B38B6}" type="datetimeFigureOut">
              <a:rPr lang="en-US" smtClean="0"/>
              <a:t>10/19/2013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46661-E080-4F27-AB1F-890639042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388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3853C-AB62-49B1-8974-2A1DFE5B38B6}" type="datetimeFigureOut">
              <a:rPr lang="en-US" smtClean="0"/>
              <a:t>10/19/2013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46661-E080-4F27-AB1F-890639042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612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3853C-AB62-49B1-8974-2A1DFE5B38B6}" type="datetimeFigureOut">
              <a:rPr lang="en-US" smtClean="0"/>
              <a:t>10/19/2013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46661-E080-4F27-AB1F-890639042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340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3853C-AB62-49B1-8974-2A1DFE5B38B6}" type="datetimeFigureOut">
              <a:rPr lang="en-US" smtClean="0"/>
              <a:t>10/19/2013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46661-E080-4F27-AB1F-890639042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64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3853C-AB62-49B1-8974-2A1DFE5B38B6}" type="datetimeFigureOut">
              <a:rPr lang="en-US" smtClean="0"/>
              <a:t>10/19/2013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46661-E080-4F27-AB1F-890639042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918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3853C-AB62-49B1-8974-2A1DFE5B38B6}" type="datetimeFigureOut">
              <a:rPr lang="en-US" smtClean="0"/>
              <a:t>10/19/2013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46661-E080-4F27-AB1F-890639042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862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3853C-AB62-49B1-8974-2A1DFE5B38B6}" type="datetimeFigureOut">
              <a:rPr lang="en-US" smtClean="0"/>
              <a:t>10/19/2013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46661-E080-4F27-AB1F-890639042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372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3853C-AB62-49B1-8974-2A1DFE5B38B6}" type="datetimeFigureOut">
              <a:rPr lang="en-US" smtClean="0"/>
              <a:t>10/19/2013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46661-E080-4F27-AB1F-890639042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891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3853C-AB62-49B1-8974-2A1DFE5B38B6}" type="datetimeFigureOut">
              <a:rPr lang="en-US" smtClean="0"/>
              <a:t>10/19/2013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B46661-E080-4F27-AB1F-890639042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544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0100" y="2133600"/>
            <a:ext cx="7772400" cy="1470025"/>
          </a:xfrm>
        </p:spPr>
        <p:txBody>
          <a:bodyPr>
            <a:normAutofit/>
          </a:bodyPr>
          <a:lstStyle/>
          <a:p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Easy Cloud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25639" y="3886200"/>
            <a:ext cx="7315200" cy="1752600"/>
          </a:xfrm>
        </p:spPr>
        <p:txBody>
          <a:bodyPr>
            <a:normAutofit lnSpcReduction="10000"/>
          </a:bodyPr>
          <a:lstStyle/>
          <a:p>
            <a:pPr algn="r"/>
            <a:endParaRPr lang="en-US" sz="2000" dirty="0" smtClean="0"/>
          </a:p>
          <a:p>
            <a:pPr algn="r"/>
            <a:endParaRPr lang="en-US" sz="2000" dirty="0"/>
          </a:p>
          <a:p>
            <a:pPr algn="r"/>
            <a:r>
              <a:rPr lang="en-US" sz="2000" dirty="0" smtClean="0"/>
              <a:t>Prepared by:</a:t>
            </a:r>
          </a:p>
          <a:p>
            <a:pPr algn="r"/>
            <a:r>
              <a:rPr lang="en-US" sz="2000" dirty="0" err="1" smtClean="0"/>
              <a:t>Rishabh</a:t>
            </a:r>
            <a:r>
              <a:rPr lang="en-US" sz="2000" dirty="0" smtClean="0"/>
              <a:t> Nigam(10598)</a:t>
            </a:r>
          </a:p>
          <a:p>
            <a:pPr algn="r"/>
            <a:r>
              <a:rPr lang="en-US" sz="2000" dirty="0" err="1" smtClean="0"/>
              <a:t>Pankaj</a:t>
            </a:r>
            <a:r>
              <a:rPr lang="en-US" sz="2000" dirty="0" smtClean="0"/>
              <a:t> </a:t>
            </a:r>
            <a:r>
              <a:rPr lang="en-US" sz="2000" dirty="0" err="1" smtClean="0"/>
              <a:t>Prateek</a:t>
            </a:r>
            <a:r>
              <a:rPr lang="en-US" sz="2000" dirty="0" smtClean="0"/>
              <a:t>(10479)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19200" y="381000"/>
            <a:ext cx="69342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Introduction to </a:t>
            </a:r>
            <a:br>
              <a:rPr lang="en-US" sz="4400" dirty="0" smtClean="0"/>
            </a:br>
            <a:r>
              <a:rPr lang="en-US" sz="4400" dirty="0" smtClean="0"/>
              <a:t>Software engineering </a:t>
            </a:r>
          </a:p>
          <a:p>
            <a:pPr algn="ctr"/>
            <a:r>
              <a:rPr lang="en-US" sz="4000" dirty="0" smtClean="0"/>
              <a:t>CS455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933876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81200" y="457200"/>
            <a:ext cx="4647426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b="1" dirty="0"/>
              <a:t>Development </a:t>
            </a:r>
            <a:r>
              <a:rPr lang="en-US" sz="4400" b="1" dirty="0" smtClean="0"/>
              <a:t>View</a:t>
            </a:r>
          </a:p>
          <a:p>
            <a:pPr algn="ctr"/>
            <a:r>
              <a:rPr lang="en-US" sz="3600" b="1" dirty="0" smtClean="0"/>
              <a:t>(Database Design)</a:t>
            </a:r>
            <a:endParaRPr lang="en-US" sz="3600" b="1" dirty="0"/>
          </a:p>
        </p:txBody>
      </p:sp>
      <p:sp>
        <p:nvSpPr>
          <p:cNvPr id="6" name="Rectangle 5"/>
          <p:cNvSpPr/>
          <p:nvPr/>
        </p:nvSpPr>
        <p:spPr>
          <a:xfrm>
            <a:off x="774562" y="2482850"/>
            <a:ext cx="2667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Account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774562" y="3003550"/>
            <a:ext cx="2667000" cy="15430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Username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tx1"/>
                </a:solidFill>
              </a:rPr>
              <a:t>Dropbox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Auth</a:t>
            </a:r>
            <a:r>
              <a:rPr lang="en-US" dirty="0" smtClean="0">
                <a:solidFill>
                  <a:schemeClr val="tx1"/>
                </a:solidFill>
              </a:rPr>
              <a:t>-token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Drive </a:t>
            </a:r>
            <a:r>
              <a:rPr lang="en-US" dirty="0" err="1" smtClean="0">
                <a:solidFill>
                  <a:schemeClr val="tx1"/>
                </a:solidFill>
              </a:rPr>
              <a:t>Auth</a:t>
            </a:r>
            <a:r>
              <a:rPr lang="en-US" dirty="0" smtClean="0">
                <a:solidFill>
                  <a:schemeClr val="tx1"/>
                </a:solidFill>
              </a:rPr>
              <a:t>-token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Box </a:t>
            </a:r>
            <a:r>
              <a:rPr lang="en-US" dirty="0" err="1" smtClean="0">
                <a:solidFill>
                  <a:schemeClr val="tx1"/>
                </a:solidFill>
              </a:rPr>
              <a:t>Auth</a:t>
            </a:r>
            <a:r>
              <a:rPr lang="en-US" dirty="0" smtClean="0">
                <a:solidFill>
                  <a:schemeClr val="tx1"/>
                </a:solidFill>
              </a:rPr>
              <a:t>-token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867400" y="2495550"/>
            <a:ext cx="2667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File Lists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5867400" y="3016250"/>
            <a:ext cx="2667000" cy="15430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Username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tx1"/>
                </a:solidFill>
              </a:rPr>
              <a:t>Dropbox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File list</a:t>
            </a:r>
            <a:endParaRPr lang="en-US" dirty="0" smtClean="0">
              <a:solidFill>
                <a:schemeClr val="tx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Drive </a:t>
            </a:r>
            <a:r>
              <a:rPr lang="en-US" dirty="0">
                <a:solidFill>
                  <a:schemeClr val="tx1"/>
                </a:solidFill>
              </a:rPr>
              <a:t>File list</a:t>
            </a:r>
            <a:endParaRPr lang="en-US" dirty="0" smtClean="0">
              <a:solidFill>
                <a:schemeClr val="tx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Box File list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19200" y="5562600"/>
            <a:ext cx="624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*</a:t>
            </a:r>
            <a:r>
              <a:rPr lang="en-US" sz="1400" i="1" dirty="0" smtClean="0"/>
              <a:t>File lists would be stored in a text field in a </a:t>
            </a:r>
            <a:r>
              <a:rPr lang="en-US" sz="1400" i="1" dirty="0" err="1" smtClean="0"/>
              <a:t>json</a:t>
            </a:r>
            <a:r>
              <a:rPr lang="en-US" sz="1400" i="1" dirty="0" smtClean="0"/>
              <a:t>/array format.</a:t>
            </a:r>
            <a:endParaRPr lang="en-US" sz="1400" i="1" dirty="0"/>
          </a:p>
        </p:txBody>
      </p:sp>
      <p:sp>
        <p:nvSpPr>
          <p:cNvPr id="12" name="TextBox 11"/>
          <p:cNvSpPr txBox="1"/>
          <p:nvPr/>
        </p:nvSpPr>
        <p:spPr>
          <a:xfrm>
            <a:off x="3733800" y="3771064"/>
            <a:ext cx="175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Referential integrity constraint</a:t>
            </a:r>
            <a:endParaRPr lang="en-US" sz="1400" dirty="0"/>
          </a:p>
        </p:txBody>
      </p:sp>
      <p:cxnSp>
        <p:nvCxnSpPr>
          <p:cNvPr id="14" name="Straight Arrow Connector 13"/>
          <p:cNvCxnSpPr>
            <a:stCxn id="8" idx="1"/>
            <a:endCxn id="7" idx="3"/>
          </p:cNvCxnSpPr>
          <p:nvPr/>
        </p:nvCxnSpPr>
        <p:spPr>
          <a:xfrm flipH="1" flipV="1">
            <a:off x="3441562" y="3775075"/>
            <a:ext cx="2425838" cy="12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9615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133850" y="91425"/>
            <a:ext cx="211428" cy="2114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581400" y="697806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open application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3579254" y="1307406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Check database</a:t>
            </a:r>
            <a:endParaRPr lang="en-US" sz="1200" dirty="0"/>
          </a:p>
        </p:txBody>
      </p:sp>
      <p:sp>
        <p:nvSpPr>
          <p:cNvPr id="7" name="Diamond 6"/>
          <p:cNvSpPr/>
          <p:nvPr/>
        </p:nvSpPr>
        <p:spPr>
          <a:xfrm>
            <a:off x="4076700" y="1917006"/>
            <a:ext cx="304800" cy="3048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629400" y="25148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Authenticate Box</a:t>
            </a:r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3464954" y="2501921"/>
            <a:ext cx="1524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Authenticate Drive</a:t>
            </a:r>
            <a:endParaRPr lang="en-US" sz="1200" dirty="0"/>
          </a:p>
        </p:txBody>
      </p:sp>
      <p:sp>
        <p:nvSpPr>
          <p:cNvPr id="10" name="Rectangle 9"/>
          <p:cNvSpPr/>
          <p:nvPr/>
        </p:nvSpPr>
        <p:spPr>
          <a:xfrm>
            <a:off x="342900" y="2515873"/>
            <a:ext cx="1600200" cy="303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Authenticate </a:t>
            </a:r>
            <a:r>
              <a:rPr lang="en-US" sz="1200" dirty="0" err="1" smtClean="0"/>
              <a:t>Dropbox</a:t>
            </a:r>
            <a:endParaRPr lang="en-US" sz="1200" dirty="0"/>
          </a:p>
        </p:txBody>
      </p:sp>
      <p:sp>
        <p:nvSpPr>
          <p:cNvPr id="11" name="Diamond 10"/>
          <p:cNvSpPr/>
          <p:nvPr/>
        </p:nvSpPr>
        <p:spPr>
          <a:xfrm>
            <a:off x="4076700" y="3560269"/>
            <a:ext cx="304800" cy="3048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839496" y="4145856"/>
            <a:ext cx="1524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Upload</a:t>
            </a:r>
            <a:endParaRPr lang="en-US" sz="1200" dirty="0"/>
          </a:p>
        </p:txBody>
      </p:sp>
      <p:sp>
        <p:nvSpPr>
          <p:cNvPr id="13" name="Rectangle 12"/>
          <p:cNvSpPr/>
          <p:nvPr/>
        </p:nvSpPr>
        <p:spPr>
          <a:xfrm>
            <a:off x="3464954" y="4145856"/>
            <a:ext cx="1524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Download</a:t>
            </a:r>
            <a:endParaRPr lang="en-US" sz="1200" dirty="0"/>
          </a:p>
        </p:txBody>
      </p:sp>
      <p:sp>
        <p:nvSpPr>
          <p:cNvPr id="14" name="Rectangle 13"/>
          <p:cNvSpPr/>
          <p:nvPr/>
        </p:nvSpPr>
        <p:spPr>
          <a:xfrm>
            <a:off x="1066800" y="4145856"/>
            <a:ext cx="1524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Browse Files</a:t>
            </a:r>
            <a:endParaRPr lang="en-US" sz="1200" dirty="0"/>
          </a:p>
        </p:txBody>
      </p:sp>
      <p:sp>
        <p:nvSpPr>
          <p:cNvPr id="16" name="Diamond 15"/>
          <p:cNvSpPr/>
          <p:nvPr/>
        </p:nvSpPr>
        <p:spPr>
          <a:xfrm>
            <a:off x="1676400" y="4812606"/>
            <a:ext cx="304800" cy="3048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190750" y="5576752"/>
            <a:ext cx="1524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See Last modified</a:t>
            </a:r>
            <a:endParaRPr lang="en-US" sz="1200" dirty="0"/>
          </a:p>
        </p:txBody>
      </p:sp>
      <p:sp>
        <p:nvSpPr>
          <p:cNvPr id="19" name="Rectangle 18"/>
          <p:cNvSpPr/>
          <p:nvPr/>
        </p:nvSpPr>
        <p:spPr>
          <a:xfrm>
            <a:off x="228600" y="5576752"/>
            <a:ext cx="1524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See Actual Location</a:t>
            </a:r>
            <a:endParaRPr lang="en-US" sz="1200" dirty="0"/>
          </a:p>
        </p:txBody>
      </p:sp>
      <p:cxnSp>
        <p:nvCxnSpPr>
          <p:cNvPr id="30" name="Straight Arrow Connector 29"/>
          <p:cNvCxnSpPr>
            <a:stCxn id="5" idx="2"/>
            <a:endCxn id="6" idx="0"/>
          </p:cNvCxnSpPr>
          <p:nvPr/>
        </p:nvCxnSpPr>
        <p:spPr>
          <a:xfrm flipH="1">
            <a:off x="4226954" y="1002606"/>
            <a:ext cx="2146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6" idx="2"/>
            <a:endCxn id="7" idx="0"/>
          </p:cNvCxnSpPr>
          <p:nvPr/>
        </p:nvCxnSpPr>
        <p:spPr>
          <a:xfrm>
            <a:off x="4226954" y="1612206"/>
            <a:ext cx="2146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4" idx="4"/>
            <a:endCxn id="5" idx="0"/>
          </p:cNvCxnSpPr>
          <p:nvPr/>
        </p:nvCxnSpPr>
        <p:spPr>
          <a:xfrm flipH="1">
            <a:off x="4229100" y="302853"/>
            <a:ext cx="10464" cy="3949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7" idx="2"/>
            <a:endCxn id="9" idx="0"/>
          </p:cNvCxnSpPr>
          <p:nvPr/>
        </p:nvCxnSpPr>
        <p:spPr>
          <a:xfrm flipH="1">
            <a:off x="4226954" y="2221806"/>
            <a:ext cx="2146" cy="2801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5181600" y="2069406"/>
            <a:ext cx="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9" idx="2"/>
            <a:endCxn id="11" idx="0"/>
          </p:cNvCxnSpPr>
          <p:nvPr/>
        </p:nvCxnSpPr>
        <p:spPr>
          <a:xfrm>
            <a:off x="4226954" y="2806721"/>
            <a:ext cx="2146" cy="7535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H="1">
            <a:off x="4226954" y="2907606"/>
            <a:ext cx="95464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endCxn id="7" idx="3"/>
          </p:cNvCxnSpPr>
          <p:nvPr/>
        </p:nvCxnSpPr>
        <p:spPr>
          <a:xfrm flipH="1">
            <a:off x="4381500" y="2069406"/>
            <a:ext cx="800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95" idx="2"/>
            <a:endCxn id="8" idx="0"/>
          </p:cNvCxnSpPr>
          <p:nvPr/>
        </p:nvCxnSpPr>
        <p:spPr>
          <a:xfrm flipH="1">
            <a:off x="7277100" y="2221806"/>
            <a:ext cx="5433" cy="2929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8229600" y="2069406"/>
            <a:ext cx="0" cy="9830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H="1">
            <a:off x="4239564" y="3052493"/>
            <a:ext cx="39900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4226954" y="1764606"/>
            <a:ext cx="30555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Diamond 94"/>
          <p:cNvSpPr/>
          <p:nvPr/>
        </p:nvSpPr>
        <p:spPr>
          <a:xfrm>
            <a:off x="7130133" y="1917006"/>
            <a:ext cx="304800" cy="3048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Straight Arrow Connector 97"/>
          <p:cNvCxnSpPr>
            <a:endCxn id="95" idx="0"/>
          </p:cNvCxnSpPr>
          <p:nvPr/>
        </p:nvCxnSpPr>
        <p:spPr>
          <a:xfrm>
            <a:off x="7282533" y="1764606"/>
            <a:ext cx="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95" idx="3"/>
          </p:cNvCxnSpPr>
          <p:nvPr/>
        </p:nvCxnSpPr>
        <p:spPr>
          <a:xfrm>
            <a:off x="7434933" y="2069406"/>
            <a:ext cx="7946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8" idx="2"/>
          </p:cNvCxnSpPr>
          <p:nvPr/>
        </p:nvCxnSpPr>
        <p:spPr>
          <a:xfrm>
            <a:off x="7277100" y="2819600"/>
            <a:ext cx="5433" cy="2328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Diamond 109"/>
          <p:cNvSpPr/>
          <p:nvPr/>
        </p:nvSpPr>
        <p:spPr>
          <a:xfrm>
            <a:off x="990600" y="1903649"/>
            <a:ext cx="304800" cy="3048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2" name="Straight Connector 111"/>
          <p:cNvCxnSpPr/>
          <p:nvPr/>
        </p:nvCxnSpPr>
        <p:spPr>
          <a:xfrm flipH="1">
            <a:off x="1143000" y="1764606"/>
            <a:ext cx="30839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endCxn id="110" idx="0"/>
          </p:cNvCxnSpPr>
          <p:nvPr/>
        </p:nvCxnSpPr>
        <p:spPr>
          <a:xfrm>
            <a:off x="1143000" y="1751249"/>
            <a:ext cx="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110" idx="2"/>
            <a:endCxn id="10" idx="0"/>
          </p:cNvCxnSpPr>
          <p:nvPr/>
        </p:nvCxnSpPr>
        <p:spPr>
          <a:xfrm>
            <a:off x="1143000" y="2208449"/>
            <a:ext cx="0" cy="3074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stCxn id="110" idx="3"/>
          </p:cNvCxnSpPr>
          <p:nvPr/>
        </p:nvCxnSpPr>
        <p:spPr>
          <a:xfrm>
            <a:off x="1295400" y="2056049"/>
            <a:ext cx="11472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>
            <a:stCxn id="10" idx="2"/>
          </p:cNvCxnSpPr>
          <p:nvPr/>
        </p:nvCxnSpPr>
        <p:spPr>
          <a:xfrm>
            <a:off x="1143000" y="2819600"/>
            <a:ext cx="0" cy="2210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>
            <a:off x="1143000" y="3040687"/>
            <a:ext cx="3096564" cy="118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>
            <a:off x="2442693" y="2069406"/>
            <a:ext cx="0" cy="9830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stCxn id="11" idx="2"/>
            <a:endCxn id="13" idx="0"/>
          </p:cNvCxnSpPr>
          <p:nvPr/>
        </p:nvCxnSpPr>
        <p:spPr>
          <a:xfrm flipH="1">
            <a:off x="4226954" y="3865069"/>
            <a:ext cx="2146" cy="2807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>
            <a:stCxn id="11" idx="1"/>
          </p:cNvCxnSpPr>
          <p:nvPr/>
        </p:nvCxnSpPr>
        <p:spPr>
          <a:xfrm flipH="1">
            <a:off x="1828800" y="3712669"/>
            <a:ext cx="2247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>
            <a:endCxn id="14" idx="0"/>
          </p:cNvCxnSpPr>
          <p:nvPr/>
        </p:nvCxnSpPr>
        <p:spPr>
          <a:xfrm>
            <a:off x="1828800" y="3712669"/>
            <a:ext cx="0" cy="4331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>
            <a:stCxn id="11" idx="3"/>
          </p:cNvCxnSpPr>
          <p:nvPr/>
        </p:nvCxnSpPr>
        <p:spPr>
          <a:xfrm>
            <a:off x="4381500" y="3712669"/>
            <a:ext cx="22199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>
            <a:endCxn id="12" idx="0"/>
          </p:cNvCxnSpPr>
          <p:nvPr/>
        </p:nvCxnSpPr>
        <p:spPr>
          <a:xfrm>
            <a:off x="6601496" y="3712669"/>
            <a:ext cx="0" cy="4331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>
            <a:stCxn id="14" idx="2"/>
            <a:endCxn id="16" idx="0"/>
          </p:cNvCxnSpPr>
          <p:nvPr/>
        </p:nvCxnSpPr>
        <p:spPr>
          <a:xfrm>
            <a:off x="1828800" y="4450656"/>
            <a:ext cx="0" cy="3619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>
            <a:stCxn id="16" idx="1"/>
          </p:cNvCxnSpPr>
          <p:nvPr/>
        </p:nvCxnSpPr>
        <p:spPr>
          <a:xfrm flipH="1">
            <a:off x="990600" y="4965006"/>
            <a:ext cx="685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>
            <a:endCxn id="19" idx="0"/>
          </p:cNvCxnSpPr>
          <p:nvPr/>
        </p:nvCxnSpPr>
        <p:spPr>
          <a:xfrm>
            <a:off x="990600" y="4965006"/>
            <a:ext cx="0" cy="6117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>
            <a:stCxn id="16" idx="3"/>
          </p:cNvCxnSpPr>
          <p:nvPr/>
        </p:nvCxnSpPr>
        <p:spPr>
          <a:xfrm>
            <a:off x="1981200" y="4965006"/>
            <a:ext cx="9715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>
            <a:endCxn id="18" idx="0"/>
          </p:cNvCxnSpPr>
          <p:nvPr/>
        </p:nvCxnSpPr>
        <p:spPr>
          <a:xfrm>
            <a:off x="2952750" y="4967152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Diamond 181"/>
          <p:cNvSpPr/>
          <p:nvPr/>
        </p:nvSpPr>
        <p:spPr>
          <a:xfrm>
            <a:off x="6438543" y="4816898"/>
            <a:ext cx="304800" cy="3048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Rectangle 182"/>
          <p:cNvSpPr/>
          <p:nvPr/>
        </p:nvSpPr>
        <p:spPr>
          <a:xfrm>
            <a:off x="6952893" y="5581044"/>
            <a:ext cx="1524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Upload to any</a:t>
            </a:r>
            <a:endParaRPr lang="en-US" sz="1200" dirty="0"/>
          </a:p>
        </p:txBody>
      </p:sp>
      <p:sp>
        <p:nvSpPr>
          <p:cNvPr id="184" name="Rectangle 183"/>
          <p:cNvSpPr/>
          <p:nvPr/>
        </p:nvSpPr>
        <p:spPr>
          <a:xfrm>
            <a:off x="4990743" y="5581044"/>
            <a:ext cx="1524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Upload to specific</a:t>
            </a:r>
            <a:endParaRPr lang="en-US" sz="1200" dirty="0"/>
          </a:p>
        </p:txBody>
      </p:sp>
      <p:cxnSp>
        <p:nvCxnSpPr>
          <p:cNvPr id="185" name="Straight Connector 184"/>
          <p:cNvCxnSpPr>
            <a:stCxn id="182" idx="1"/>
          </p:cNvCxnSpPr>
          <p:nvPr/>
        </p:nvCxnSpPr>
        <p:spPr>
          <a:xfrm flipH="1">
            <a:off x="5752743" y="4969298"/>
            <a:ext cx="685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>
            <a:endCxn id="184" idx="0"/>
          </p:cNvCxnSpPr>
          <p:nvPr/>
        </p:nvCxnSpPr>
        <p:spPr>
          <a:xfrm>
            <a:off x="5752743" y="4969298"/>
            <a:ext cx="0" cy="6117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>
            <a:stCxn id="182" idx="3"/>
          </p:cNvCxnSpPr>
          <p:nvPr/>
        </p:nvCxnSpPr>
        <p:spPr>
          <a:xfrm>
            <a:off x="6743343" y="4969298"/>
            <a:ext cx="9715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/>
          <p:cNvCxnSpPr>
            <a:endCxn id="183" idx="0"/>
          </p:cNvCxnSpPr>
          <p:nvPr/>
        </p:nvCxnSpPr>
        <p:spPr>
          <a:xfrm>
            <a:off x="7714893" y="4971444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/>
          <p:cNvCxnSpPr>
            <a:stCxn id="12" idx="2"/>
            <a:endCxn id="182" idx="0"/>
          </p:cNvCxnSpPr>
          <p:nvPr/>
        </p:nvCxnSpPr>
        <p:spPr>
          <a:xfrm flipH="1">
            <a:off x="6590943" y="4450656"/>
            <a:ext cx="10553" cy="3662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Diamond 201"/>
          <p:cNvSpPr/>
          <p:nvPr/>
        </p:nvSpPr>
        <p:spPr>
          <a:xfrm>
            <a:off x="4076700" y="5894763"/>
            <a:ext cx="304800" cy="3048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Oval 202"/>
          <p:cNvSpPr/>
          <p:nvPr/>
        </p:nvSpPr>
        <p:spPr>
          <a:xfrm>
            <a:off x="4139842" y="6506178"/>
            <a:ext cx="211428" cy="2114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5" name="Straight Arrow Connector 204"/>
          <p:cNvCxnSpPr>
            <a:stCxn id="202" idx="2"/>
            <a:endCxn id="203" idx="0"/>
          </p:cNvCxnSpPr>
          <p:nvPr/>
        </p:nvCxnSpPr>
        <p:spPr>
          <a:xfrm>
            <a:off x="4229100" y="6199563"/>
            <a:ext cx="16456" cy="3066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>
            <a:stCxn id="19" idx="2"/>
          </p:cNvCxnSpPr>
          <p:nvPr/>
        </p:nvCxnSpPr>
        <p:spPr>
          <a:xfrm>
            <a:off x="990600" y="5881552"/>
            <a:ext cx="0" cy="1656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/>
          <p:cNvCxnSpPr>
            <a:endCxn id="202" idx="1"/>
          </p:cNvCxnSpPr>
          <p:nvPr/>
        </p:nvCxnSpPr>
        <p:spPr>
          <a:xfrm>
            <a:off x="990600" y="6047163"/>
            <a:ext cx="30861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>
            <a:stCxn id="13" idx="2"/>
            <a:endCxn id="202" idx="0"/>
          </p:cNvCxnSpPr>
          <p:nvPr/>
        </p:nvCxnSpPr>
        <p:spPr>
          <a:xfrm>
            <a:off x="4226954" y="4450656"/>
            <a:ext cx="2146" cy="14441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/>
          <p:cNvCxnSpPr>
            <a:stCxn id="18" idx="2"/>
          </p:cNvCxnSpPr>
          <p:nvPr/>
        </p:nvCxnSpPr>
        <p:spPr>
          <a:xfrm>
            <a:off x="2952750" y="5881552"/>
            <a:ext cx="0" cy="1852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>
            <a:stCxn id="183" idx="2"/>
          </p:cNvCxnSpPr>
          <p:nvPr/>
        </p:nvCxnSpPr>
        <p:spPr>
          <a:xfrm>
            <a:off x="7714893" y="5885844"/>
            <a:ext cx="0" cy="1613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Arrow Connector 229"/>
          <p:cNvCxnSpPr>
            <a:endCxn id="202" idx="3"/>
          </p:cNvCxnSpPr>
          <p:nvPr/>
        </p:nvCxnSpPr>
        <p:spPr>
          <a:xfrm flipH="1">
            <a:off x="4381500" y="6047163"/>
            <a:ext cx="333339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Arrow Connector 232"/>
          <p:cNvCxnSpPr>
            <a:stCxn id="184" idx="2"/>
          </p:cNvCxnSpPr>
          <p:nvPr/>
        </p:nvCxnSpPr>
        <p:spPr>
          <a:xfrm>
            <a:off x="5752743" y="5885844"/>
            <a:ext cx="0" cy="1809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/>
          <p:nvPr/>
        </p:nvCxnSpPr>
        <p:spPr>
          <a:xfrm>
            <a:off x="4239564" y="6362698"/>
            <a:ext cx="45234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/>
          <p:cNvCxnSpPr/>
          <p:nvPr/>
        </p:nvCxnSpPr>
        <p:spPr>
          <a:xfrm flipV="1">
            <a:off x="8763000" y="3352800"/>
            <a:ext cx="0" cy="30098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/>
          <p:cNvCxnSpPr/>
          <p:nvPr/>
        </p:nvCxnSpPr>
        <p:spPr>
          <a:xfrm flipH="1">
            <a:off x="4239564" y="3352800"/>
            <a:ext cx="45234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TextBox 254"/>
          <p:cNvSpPr txBox="1"/>
          <p:nvPr/>
        </p:nvSpPr>
        <p:spPr>
          <a:xfrm>
            <a:off x="4931855" y="2234543"/>
            <a:ext cx="1098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Drive already authenticated</a:t>
            </a:r>
            <a:endParaRPr lang="en-US" sz="1200" dirty="0"/>
          </a:p>
        </p:txBody>
      </p:sp>
      <p:sp>
        <p:nvSpPr>
          <p:cNvPr id="256" name="TextBox 255"/>
          <p:cNvSpPr txBox="1"/>
          <p:nvPr/>
        </p:nvSpPr>
        <p:spPr>
          <a:xfrm>
            <a:off x="2133600" y="2217879"/>
            <a:ext cx="13313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Dropbox</a:t>
            </a:r>
            <a:r>
              <a:rPr lang="en-US" sz="1200" dirty="0" smtClean="0"/>
              <a:t> already authenticated</a:t>
            </a:r>
            <a:endParaRPr lang="en-US" sz="1200" dirty="0"/>
          </a:p>
        </p:txBody>
      </p:sp>
      <p:sp>
        <p:nvSpPr>
          <p:cNvPr id="257" name="TextBox 256"/>
          <p:cNvSpPr txBox="1"/>
          <p:nvPr/>
        </p:nvSpPr>
        <p:spPr>
          <a:xfrm>
            <a:off x="8013766" y="2221806"/>
            <a:ext cx="1098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Box already authenticated</a:t>
            </a:r>
            <a:endParaRPr lang="en-US" sz="1200" dirty="0"/>
          </a:p>
        </p:txBody>
      </p:sp>
      <p:sp>
        <p:nvSpPr>
          <p:cNvPr id="285" name="TextBox 284"/>
          <p:cNvSpPr txBox="1"/>
          <p:nvPr/>
        </p:nvSpPr>
        <p:spPr>
          <a:xfrm>
            <a:off x="5501319" y="176728"/>
            <a:ext cx="32496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/>
              <a:t>Process View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339124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1546225"/>
            <a:ext cx="2514600" cy="3581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670258" y="1520825"/>
            <a:ext cx="2416342" cy="3581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7200" y="2219325"/>
            <a:ext cx="2209800" cy="468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Browser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47040" y="3811905"/>
            <a:ext cx="2219960" cy="8204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Operating System (Windows, Linux, OS X, Android etc.)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4844716" y="4340225"/>
            <a:ext cx="2089484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Operating System (Arch Linux)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844716" y="2047705"/>
            <a:ext cx="2089484" cy="826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Apache HTTP Server 2.4.5</a:t>
            </a:r>
          </a:p>
          <a:p>
            <a:pPr algn="ctr"/>
            <a:r>
              <a:rPr lang="en-US" sz="1600" dirty="0" smtClean="0"/>
              <a:t>and FTP Server</a:t>
            </a:r>
            <a:endParaRPr lang="en-US" sz="1600" dirty="0"/>
          </a:p>
        </p:txBody>
      </p:sp>
      <p:sp>
        <p:nvSpPr>
          <p:cNvPr id="12" name="Rectangle 11"/>
          <p:cNvSpPr/>
          <p:nvPr/>
        </p:nvSpPr>
        <p:spPr>
          <a:xfrm>
            <a:off x="5613400" y="3273425"/>
            <a:ext cx="1320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PostgreSQL</a:t>
            </a:r>
            <a:r>
              <a:rPr lang="en-US" sz="1600" dirty="0" smtClean="0"/>
              <a:t> 9.3.1</a:t>
            </a:r>
            <a:endParaRPr lang="en-US" sz="1600" dirty="0"/>
          </a:p>
        </p:txBody>
      </p:sp>
      <p:cxnSp>
        <p:nvCxnSpPr>
          <p:cNvPr id="14" name="Straight Connector 13"/>
          <p:cNvCxnSpPr>
            <a:stCxn id="6" idx="2"/>
            <a:endCxn id="8" idx="0"/>
          </p:cNvCxnSpPr>
          <p:nvPr/>
        </p:nvCxnSpPr>
        <p:spPr>
          <a:xfrm flipH="1">
            <a:off x="1557020" y="2688222"/>
            <a:ext cx="5080" cy="11236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2" idx="0"/>
          </p:cNvCxnSpPr>
          <p:nvPr/>
        </p:nvCxnSpPr>
        <p:spPr>
          <a:xfrm flipV="1">
            <a:off x="6273800" y="2727325"/>
            <a:ext cx="0" cy="546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2" idx="2"/>
          </p:cNvCxnSpPr>
          <p:nvPr/>
        </p:nvCxnSpPr>
        <p:spPr>
          <a:xfrm>
            <a:off x="6273800" y="3806825"/>
            <a:ext cx="0" cy="520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5263816" y="2740025"/>
            <a:ext cx="0" cy="1600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6" idx="3"/>
            <a:endCxn id="10" idx="1"/>
          </p:cNvCxnSpPr>
          <p:nvPr/>
        </p:nvCxnSpPr>
        <p:spPr>
          <a:xfrm>
            <a:off x="2667000" y="2453774"/>
            <a:ext cx="2177716" cy="71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2714625" y="2101015"/>
            <a:ext cx="882316" cy="3027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u="sng" dirty="0" smtClean="0"/>
              <a:t>Upload</a:t>
            </a:r>
            <a:endParaRPr lang="en-US" sz="1200" u="sng" dirty="0"/>
          </a:p>
        </p:txBody>
      </p:sp>
      <p:sp>
        <p:nvSpPr>
          <p:cNvPr id="32" name="Rectangle 31"/>
          <p:cNvSpPr/>
          <p:nvPr/>
        </p:nvSpPr>
        <p:spPr>
          <a:xfrm>
            <a:off x="3892216" y="2861677"/>
            <a:ext cx="882316" cy="3027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u="sng" dirty="0" smtClean="0"/>
              <a:t>Listing</a:t>
            </a:r>
            <a:endParaRPr lang="en-US" sz="1200" u="sng" dirty="0"/>
          </a:p>
        </p:txBody>
      </p:sp>
      <p:sp>
        <p:nvSpPr>
          <p:cNvPr id="33" name="Rectangle 32"/>
          <p:cNvSpPr/>
          <p:nvPr/>
        </p:nvSpPr>
        <p:spPr>
          <a:xfrm>
            <a:off x="3739816" y="2511425"/>
            <a:ext cx="1034716" cy="3027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u="sng" dirty="0" smtClean="0"/>
              <a:t>Download</a:t>
            </a:r>
            <a:endParaRPr lang="en-US" sz="1200" u="sng" dirty="0"/>
          </a:p>
        </p:txBody>
      </p:sp>
      <p:sp>
        <p:nvSpPr>
          <p:cNvPr id="34" name="Rectangle 33"/>
          <p:cNvSpPr/>
          <p:nvPr/>
        </p:nvSpPr>
        <p:spPr>
          <a:xfrm>
            <a:off x="2714625" y="1762124"/>
            <a:ext cx="882316" cy="3027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u="sng" dirty="0" smtClean="0"/>
              <a:t>Request</a:t>
            </a:r>
            <a:endParaRPr lang="en-US" sz="1200" u="sng" dirty="0"/>
          </a:p>
        </p:txBody>
      </p:sp>
      <p:sp>
        <p:nvSpPr>
          <p:cNvPr id="70" name="Rectangle 69"/>
          <p:cNvSpPr/>
          <p:nvPr/>
        </p:nvSpPr>
        <p:spPr>
          <a:xfrm>
            <a:off x="8001000" y="1546225"/>
            <a:ext cx="1828800" cy="3581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8161421" y="2108535"/>
            <a:ext cx="914400" cy="20403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Cloud Server</a:t>
            </a:r>
            <a:endParaRPr lang="en-US" dirty="0"/>
          </a:p>
        </p:txBody>
      </p:sp>
      <p:cxnSp>
        <p:nvCxnSpPr>
          <p:cNvPr id="80" name="Straight Connector 79"/>
          <p:cNvCxnSpPr>
            <a:stCxn id="10" idx="3"/>
          </p:cNvCxnSpPr>
          <p:nvPr/>
        </p:nvCxnSpPr>
        <p:spPr>
          <a:xfrm>
            <a:off x="6934200" y="2460957"/>
            <a:ext cx="12272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/>
          <p:cNvSpPr/>
          <p:nvPr/>
        </p:nvSpPr>
        <p:spPr>
          <a:xfrm>
            <a:off x="7086600" y="2047705"/>
            <a:ext cx="914400" cy="363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u="sng" dirty="0" smtClean="0"/>
              <a:t>API Calls</a:t>
            </a:r>
            <a:endParaRPr lang="en-US" sz="1400" u="sng" dirty="0"/>
          </a:p>
        </p:txBody>
      </p:sp>
      <p:sp>
        <p:nvSpPr>
          <p:cNvPr id="93" name="Rectangle 92"/>
          <p:cNvSpPr/>
          <p:nvPr/>
        </p:nvSpPr>
        <p:spPr>
          <a:xfrm>
            <a:off x="914400" y="1762124"/>
            <a:ext cx="1371600" cy="285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Client</a:t>
            </a:r>
            <a:endParaRPr lang="en-US" sz="1600" b="1" dirty="0"/>
          </a:p>
        </p:txBody>
      </p:sp>
      <p:sp>
        <p:nvSpPr>
          <p:cNvPr id="94" name="Rectangle 93"/>
          <p:cNvSpPr/>
          <p:nvPr/>
        </p:nvSpPr>
        <p:spPr>
          <a:xfrm>
            <a:off x="5263816" y="1647321"/>
            <a:ext cx="1371600" cy="285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Server</a:t>
            </a:r>
            <a:endParaRPr lang="en-US" sz="1600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316832" y="5943600"/>
            <a:ext cx="77143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*Client and Server can also be on the same machine.</a:t>
            </a:r>
            <a:endParaRPr lang="en-US" sz="1400" i="1" dirty="0"/>
          </a:p>
        </p:txBody>
      </p:sp>
      <p:sp>
        <p:nvSpPr>
          <p:cNvPr id="96" name="Rectangle 95"/>
          <p:cNvSpPr/>
          <p:nvPr/>
        </p:nvSpPr>
        <p:spPr>
          <a:xfrm>
            <a:off x="2784809" y="304800"/>
            <a:ext cx="335316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b="1" dirty="0" smtClean="0"/>
              <a:t>Physical View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216127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371600" y="990600"/>
            <a:ext cx="6513384" cy="55852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048000" y="221159"/>
            <a:ext cx="260481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b="1" dirty="0" smtClean="0"/>
              <a:t>Current UI</a:t>
            </a:r>
            <a:endParaRPr lang="en-US" sz="44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990600"/>
            <a:ext cx="6513384" cy="5585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033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676400" y="970546"/>
            <a:ext cx="5943600" cy="56605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048000" y="221159"/>
            <a:ext cx="260481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b="1" dirty="0" smtClean="0"/>
              <a:t>Current UI</a:t>
            </a:r>
            <a:endParaRPr lang="en-US" sz="44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970546"/>
            <a:ext cx="5943600" cy="5660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513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4400" dirty="0" smtClean="0"/>
          </a:p>
          <a:p>
            <a:pPr marL="0" indent="0" algn="ctr">
              <a:buNone/>
            </a:pPr>
            <a:endParaRPr lang="en-US" sz="4400" dirty="0" smtClean="0"/>
          </a:p>
          <a:p>
            <a:pPr marL="0" indent="0" algn="ctr">
              <a:buNone/>
            </a:pPr>
            <a:r>
              <a:rPr lang="en-US" sz="4400" dirty="0" smtClean="0"/>
              <a:t>THANK YOU!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172490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To create an application which can be used to store and fetch data, by merging the services of various cloud storage systems, thus appearing to the users as a unified cloud platform.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760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Replacement to the paid services (for more storage) provided by various cloud storage systems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371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Backend</a:t>
            </a:r>
          </a:p>
          <a:p>
            <a:pPr lvl="1"/>
            <a:r>
              <a:rPr lang="en-US" dirty="0" smtClean="0"/>
              <a:t>Apache2, </a:t>
            </a:r>
            <a:r>
              <a:rPr lang="en-US" dirty="0" err="1" smtClean="0"/>
              <a:t>PostgreSQL</a:t>
            </a:r>
            <a:r>
              <a:rPr lang="en-US" dirty="0" smtClean="0"/>
              <a:t>, PHP5, </a:t>
            </a:r>
            <a:r>
              <a:rPr lang="en-US" dirty="0" err="1" smtClean="0"/>
              <a:t>cURL</a:t>
            </a:r>
            <a:endParaRPr lang="en-US" dirty="0" smtClean="0"/>
          </a:p>
          <a:p>
            <a:pPr lvl="1"/>
            <a:r>
              <a:rPr lang="en-US" dirty="0" smtClean="0"/>
              <a:t>(S)FTP servers</a:t>
            </a:r>
          </a:p>
          <a:p>
            <a:r>
              <a:rPr lang="en-US" dirty="0" smtClean="0"/>
              <a:t>UI</a:t>
            </a:r>
          </a:p>
          <a:p>
            <a:pPr lvl="1"/>
            <a:r>
              <a:rPr lang="en-US" dirty="0" smtClean="0"/>
              <a:t>Twitter </a:t>
            </a:r>
            <a:r>
              <a:rPr lang="en-US" dirty="0" err="1" smtClean="0"/>
              <a:t>BootStrap</a:t>
            </a:r>
            <a:r>
              <a:rPr lang="en-US" dirty="0" smtClean="0"/>
              <a:t>, HTML/PHP5</a:t>
            </a:r>
          </a:p>
          <a:p>
            <a:r>
              <a:rPr lang="en-US" dirty="0" smtClean="0"/>
              <a:t>Third party APIs</a:t>
            </a:r>
          </a:p>
          <a:p>
            <a:pPr lvl="1"/>
            <a:r>
              <a:rPr lang="en-US" dirty="0" err="1" smtClean="0"/>
              <a:t>Dropbox</a:t>
            </a:r>
            <a:r>
              <a:rPr lang="en-US" dirty="0" smtClean="0"/>
              <a:t>, Google Drive, Box.net, SkyDrive</a:t>
            </a:r>
          </a:p>
        </p:txBody>
      </p:sp>
    </p:spTree>
    <p:extLst>
      <p:ext uri="{BB962C8B-B14F-4D97-AF65-F5344CB8AC3E}">
        <p14:creationId xmlns:p14="http://schemas.microsoft.com/office/powerpoint/2010/main" val="465550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Upload files</a:t>
            </a:r>
          </a:p>
          <a:p>
            <a:r>
              <a:rPr lang="en-US" dirty="0" smtClean="0"/>
              <a:t>Download files</a:t>
            </a:r>
          </a:p>
          <a:p>
            <a:r>
              <a:rPr lang="en-US" dirty="0" smtClean="0"/>
              <a:t>Browse file list</a:t>
            </a:r>
          </a:p>
          <a:p>
            <a:r>
              <a:rPr lang="en-US" dirty="0" smtClean="0"/>
              <a:t>See actual location of the file</a:t>
            </a:r>
          </a:p>
          <a:p>
            <a:r>
              <a:rPr lang="en-US" dirty="0" smtClean="0"/>
              <a:t>Save a particular file in a specific cloud storage service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982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521243" y="3505200"/>
            <a:ext cx="2209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Scenarios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549442" y="5257800"/>
            <a:ext cx="2743199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Physical View</a:t>
            </a: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5883443" y="1676400"/>
            <a:ext cx="2743199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Logical View</a:t>
            </a:r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549441" y="1676400"/>
            <a:ext cx="2743199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Development View</a:t>
            </a:r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6035842" y="5334000"/>
            <a:ext cx="2743199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Process View</a:t>
            </a:r>
            <a:endParaRPr lang="en-US" sz="2800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7182854" y="2895600"/>
            <a:ext cx="0" cy="1905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692443" y="2895600"/>
            <a:ext cx="0" cy="1905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673643" y="2095500"/>
            <a:ext cx="1828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673643" y="5654842"/>
            <a:ext cx="1828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140243" y="2658979"/>
            <a:ext cx="725905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3292641" y="4267200"/>
            <a:ext cx="533402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5574631" y="4343400"/>
            <a:ext cx="4572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5350043" y="2658979"/>
            <a:ext cx="5334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126431" y="4294637"/>
            <a:ext cx="11229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System and </a:t>
            </a:r>
          </a:p>
          <a:p>
            <a:pPr algn="ctr"/>
            <a:r>
              <a:rPr lang="en-US" sz="1400" dirty="0" smtClean="0"/>
              <a:t>Environment</a:t>
            </a:r>
            <a:endParaRPr lang="en-US" sz="1400" dirty="0"/>
          </a:p>
        </p:txBody>
      </p:sp>
      <p:sp>
        <p:nvSpPr>
          <p:cNvPr id="34" name="Rectangle 33"/>
          <p:cNvSpPr/>
          <p:nvPr/>
        </p:nvSpPr>
        <p:spPr>
          <a:xfrm>
            <a:off x="1770272" y="449759"/>
            <a:ext cx="583525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smtClean="0"/>
              <a:t>4+1 Architectural Model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733208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90600" y="2743200"/>
            <a:ext cx="1752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Renderer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90600" y="3048000"/>
            <a:ext cx="17526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getRenderedTable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76300" y="1905000"/>
            <a:ext cx="1981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BootStrap</a:t>
            </a:r>
            <a:r>
              <a:rPr lang="en-US" dirty="0" smtClean="0"/>
              <a:t> API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52400" y="667753"/>
            <a:ext cx="1676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613358" y="1032711"/>
            <a:ext cx="2133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Auth</a:t>
            </a:r>
            <a:r>
              <a:rPr lang="en-US" dirty="0" smtClean="0"/>
              <a:t>-tokens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613358" y="1413711"/>
            <a:ext cx="2133600" cy="1066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dirty="0" err="1" smtClean="0">
                <a:solidFill>
                  <a:schemeClr val="tx1"/>
                </a:solidFill>
              </a:rPr>
              <a:t>Dropbox</a:t>
            </a:r>
            <a:endParaRPr lang="en-US" sz="16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Box.net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Google Drive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090611" y="4838700"/>
            <a:ext cx="1905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090611" y="5219700"/>
            <a:ext cx="1905000" cy="15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dirty="0" err="1" smtClean="0">
                <a:solidFill>
                  <a:schemeClr val="tx1"/>
                </a:solidFill>
              </a:rPr>
              <a:t>isFolder</a:t>
            </a:r>
            <a:endParaRPr lang="en-US" sz="16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Filename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err="1" smtClean="0">
                <a:solidFill>
                  <a:schemeClr val="tx1"/>
                </a:solidFill>
              </a:rPr>
              <a:t>lastModified</a:t>
            </a:r>
            <a:endParaRPr lang="en-US" sz="16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err="1" smtClean="0">
                <a:solidFill>
                  <a:schemeClr val="tx1"/>
                </a:solidFill>
              </a:rPr>
              <a:t>storedLocation</a:t>
            </a:r>
            <a:endParaRPr lang="en-US" sz="16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Path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267200" y="4343400"/>
            <a:ext cx="1752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 List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689558" y="3064042"/>
            <a:ext cx="2057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Downloader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431132" y="5293895"/>
            <a:ext cx="2057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Uploader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431132" y="5759116"/>
            <a:ext cx="20574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Location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stCxn id="4" idx="0"/>
            <a:endCxn id="7" idx="2"/>
          </p:cNvCxnSpPr>
          <p:nvPr/>
        </p:nvCxnSpPr>
        <p:spPr>
          <a:xfrm flipV="1">
            <a:off x="1866900" y="23622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3352800" y="2476500"/>
            <a:ext cx="1828800" cy="323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API’s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3352800" y="2800350"/>
            <a:ext cx="1828800" cy="8191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dirty="0" err="1" smtClean="0">
                <a:solidFill>
                  <a:schemeClr val="tx1"/>
                </a:solidFill>
              </a:rPr>
              <a:t>Dropbox</a:t>
            </a:r>
            <a:endParaRPr lang="en-US" sz="16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Box.net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Google Drive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56" name="Straight Arrow Connector 55"/>
          <p:cNvCxnSpPr>
            <a:stCxn id="19" idx="3"/>
            <a:endCxn id="13" idx="1"/>
          </p:cNvCxnSpPr>
          <p:nvPr/>
        </p:nvCxnSpPr>
        <p:spPr>
          <a:xfrm flipV="1">
            <a:off x="2488532" y="5981700"/>
            <a:ext cx="4602079" cy="6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Elbow Connector 105"/>
          <p:cNvCxnSpPr>
            <a:stCxn id="8" idx="2"/>
            <a:endCxn id="6" idx="1"/>
          </p:cNvCxnSpPr>
          <p:nvPr/>
        </p:nvCxnSpPr>
        <p:spPr>
          <a:xfrm rot="5400000">
            <a:off x="-104273" y="2143626"/>
            <a:ext cx="2189747" cy="12700"/>
          </a:xfrm>
          <a:prstGeom prst="bentConnector4">
            <a:avLst>
              <a:gd name="adj1" fmla="val 19826"/>
              <a:gd name="adj2" fmla="val 379471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Elbow Connector 110"/>
          <p:cNvCxnSpPr>
            <a:stCxn id="14" idx="3"/>
            <a:endCxn id="13" idx="1"/>
          </p:cNvCxnSpPr>
          <p:nvPr/>
        </p:nvCxnSpPr>
        <p:spPr>
          <a:xfrm>
            <a:off x="6019800" y="4495800"/>
            <a:ext cx="1070811" cy="14859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Elbow Connector 117"/>
          <p:cNvCxnSpPr>
            <a:stCxn id="14" idx="0"/>
            <a:endCxn id="30" idx="2"/>
          </p:cNvCxnSpPr>
          <p:nvPr/>
        </p:nvCxnSpPr>
        <p:spPr>
          <a:xfrm rot="16200000" flipV="1">
            <a:off x="4343400" y="3543300"/>
            <a:ext cx="723900" cy="8763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Elbow Connector 122"/>
          <p:cNvCxnSpPr>
            <a:stCxn id="30" idx="3"/>
            <a:endCxn id="11" idx="1"/>
          </p:cNvCxnSpPr>
          <p:nvPr/>
        </p:nvCxnSpPr>
        <p:spPr>
          <a:xfrm flipV="1">
            <a:off x="5181600" y="1947111"/>
            <a:ext cx="1431758" cy="126281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132"/>
          <p:cNvCxnSpPr>
            <a:stCxn id="12" idx="0"/>
            <a:endCxn id="16" idx="2"/>
          </p:cNvCxnSpPr>
          <p:nvPr/>
        </p:nvCxnSpPr>
        <p:spPr>
          <a:xfrm rot="16200000" flipV="1">
            <a:off x="7221956" y="4017544"/>
            <a:ext cx="1317458" cy="324853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Elbow Connector 136"/>
          <p:cNvCxnSpPr>
            <a:stCxn id="16" idx="1"/>
            <a:endCxn id="30" idx="2"/>
          </p:cNvCxnSpPr>
          <p:nvPr/>
        </p:nvCxnSpPr>
        <p:spPr>
          <a:xfrm rot="10800000" flipV="1">
            <a:off x="4267200" y="3292642"/>
            <a:ext cx="2422358" cy="326858"/>
          </a:xfrm>
          <a:prstGeom prst="bentConnector4">
            <a:avLst>
              <a:gd name="adj1" fmla="val 31126"/>
              <a:gd name="adj2" fmla="val 16993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Elbow Connector 142"/>
          <p:cNvCxnSpPr>
            <a:stCxn id="6" idx="2"/>
            <a:endCxn id="14" idx="1"/>
          </p:cNvCxnSpPr>
          <p:nvPr/>
        </p:nvCxnSpPr>
        <p:spPr>
          <a:xfrm rot="16200000" flipH="1">
            <a:off x="2533650" y="2762250"/>
            <a:ext cx="1066800" cy="24003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Elbow Connector 152"/>
          <p:cNvCxnSpPr>
            <a:stCxn id="18" idx="0"/>
            <a:endCxn id="30" idx="2"/>
          </p:cNvCxnSpPr>
          <p:nvPr/>
        </p:nvCxnSpPr>
        <p:spPr>
          <a:xfrm rot="5400000" flipH="1" flipV="1">
            <a:off x="2026319" y="3053014"/>
            <a:ext cx="1674395" cy="2807368"/>
          </a:xfrm>
          <a:prstGeom prst="bentConnector3">
            <a:avLst>
              <a:gd name="adj1" fmla="val 8592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ctangle 160"/>
          <p:cNvSpPr/>
          <p:nvPr/>
        </p:nvSpPr>
        <p:spPr>
          <a:xfrm>
            <a:off x="2863516" y="449759"/>
            <a:ext cx="308161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b="1" dirty="0"/>
              <a:t>Logical View</a:t>
            </a:r>
          </a:p>
        </p:txBody>
      </p:sp>
    </p:spTree>
    <p:extLst>
      <p:ext uri="{BB962C8B-B14F-4D97-AF65-F5344CB8AC3E}">
        <p14:creationId xmlns:p14="http://schemas.microsoft.com/office/powerpoint/2010/main" val="1693023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3238500"/>
            <a:ext cx="1050758" cy="3328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438400" y="1828800"/>
            <a:ext cx="6477000" cy="3886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477000" y="5105400"/>
            <a:ext cx="1524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667000" y="2689058"/>
            <a:ext cx="1828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RequestReceiver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021178" y="1999248"/>
            <a:ext cx="1524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Validator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934200" y="3581400"/>
            <a:ext cx="1524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API Requests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962400" y="4267200"/>
            <a:ext cx="1524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Responder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7214937" y="2308058"/>
            <a:ext cx="1524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Authenticator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4495800" y="2380248"/>
            <a:ext cx="525378" cy="3088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1507958" y="3070058"/>
            <a:ext cx="1159042" cy="1684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17" idx="1"/>
          </p:cNvCxnSpPr>
          <p:nvPr/>
        </p:nvCxnSpPr>
        <p:spPr>
          <a:xfrm>
            <a:off x="6545178" y="2380248"/>
            <a:ext cx="669759" cy="1183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6248400" y="2380248"/>
            <a:ext cx="685800" cy="11911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12" idx="0"/>
          </p:cNvCxnSpPr>
          <p:nvPr/>
        </p:nvCxnSpPr>
        <p:spPr>
          <a:xfrm flipH="1">
            <a:off x="7696200" y="2689058"/>
            <a:ext cx="228600" cy="8923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 rot="3565954">
            <a:off x="6093434" y="2729909"/>
            <a:ext cx="111893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</a:rPr>
              <a:t>If Authenticated</a:t>
            </a:r>
            <a:endParaRPr 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 flipH="1">
            <a:off x="5486400" y="3962400"/>
            <a:ext cx="1447801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 flipV="1">
            <a:off x="1507958" y="3571374"/>
            <a:ext cx="2454442" cy="6958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 rot="21048353">
            <a:off x="1752600" y="2954642"/>
            <a:ext cx="6858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request</a:t>
            </a:r>
            <a:endParaRPr lang="en-US" sz="900" dirty="0"/>
          </a:p>
        </p:txBody>
      </p:sp>
      <p:sp>
        <p:nvSpPr>
          <p:cNvPr id="57" name="TextBox 56"/>
          <p:cNvSpPr txBox="1"/>
          <p:nvPr/>
        </p:nvSpPr>
        <p:spPr>
          <a:xfrm rot="19819231">
            <a:off x="4381499" y="2368155"/>
            <a:ext cx="6858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request</a:t>
            </a:r>
            <a:endParaRPr lang="en-US" sz="900" dirty="0"/>
          </a:p>
        </p:txBody>
      </p:sp>
      <p:sp>
        <p:nvSpPr>
          <p:cNvPr id="59" name="TextBox 58"/>
          <p:cNvSpPr txBox="1"/>
          <p:nvPr/>
        </p:nvSpPr>
        <p:spPr>
          <a:xfrm>
            <a:off x="6057763" y="3125750"/>
            <a:ext cx="974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request and </a:t>
            </a:r>
            <a:r>
              <a:rPr lang="en-US" sz="900" dirty="0" err="1" smtClean="0"/>
              <a:t>auth</a:t>
            </a:r>
            <a:r>
              <a:rPr lang="en-US" sz="900" dirty="0" smtClean="0"/>
              <a:t>-token</a:t>
            </a:r>
            <a:endParaRPr lang="en-US" sz="900" dirty="0"/>
          </a:p>
        </p:txBody>
      </p:sp>
      <p:sp>
        <p:nvSpPr>
          <p:cNvPr id="60" name="TextBox 59"/>
          <p:cNvSpPr txBox="1"/>
          <p:nvPr/>
        </p:nvSpPr>
        <p:spPr>
          <a:xfrm rot="20899942">
            <a:off x="5843123" y="4058760"/>
            <a:ext cx="6858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response</a:t>
            </a:r>
            <a:endParaRPr lang="en-US" sz="900" dirty="0"/>
          </a:p>
        </p:txBody>
      </p:sp>
      <p:sp>
        <p:nvSpPr>
          <p:cNvPr id="61" name="TextBox 60"/>
          <p:cNvSpPr txBox="1"/>
          <p:nvPr/>
        </p:nvSpPr>
        <p:spPr>
          <a:xfrm rot="1068043">
            <a:off x="2471304" y="3928365"/>
            <a:ext cx="6858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response</a:t>
            </a:r>
            <a:endParaRPr lang="en-US" sz="900" dirty="0"/>
          </a:p>
        </p:txBody>
      </p:sp>
      <p:sp>
        <p:nvSpPr>
          <p:cNvPr id="62" name="TextBox 61"/>
          <p:cNvSpPr txBox="1"/>
          <p:nvPr/>
        </p:nvSpPr>
        <p:spPr>
          <a:xfrm>
            <a:off x="7780020" y="2950563"/>
            <a:ext cx="974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request and </a:t>
            </a:r>
            <a:r>
              <a:rPr lang="en-US" sz="900" dirty="0" err="1" smtClean="0"/>
              <a:t>auth</a:t>
            </a:r>
            <a:r>
              <a:rPr lang="en-US" sz="900" dirty="0" smtClean="0"/>
              <a:t>-token</a:t>
            </a:r>
            <a:endParaRPr lang="en-US" sz="900" dirty="0"/>
          </a:p>
        </p:txBody>
      </p:sp>
      <p:sp>
        <p:nvSpPr>
          <p:cNvPr id="63" name="Rectangle 62"/>
          <p:cNvSpPr/>
          <p:nvPr/>
        </p:nvSpPr>
        <p:spPr>
          <a:xfrm>
            <a:off x="2871537" y="449759"/>
            <a:ext cx="308161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b="1" dirty="0" smtClean="0"/>
              <a:t>Logical </a:t>
            </a:r>
            <a:r>
              <a:rPr lang="en-US" sz="4400" b="1" dirty="0"/>
              <a:t>View</a:t>
            </a:r>
          </a:p>
        </p:txBody>
      </p:sp>
    </p:spTree>
    <p:extLst>
      <p:ext uri="{BB962C8B-B14F-4D97-AF65-F5344CB8AC3E}">
        <p14:creationId xmlns:p14="http://schemas.microsoft.com/office/powerpoint/2010/main" val="2677822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3396916" y="1447800"/>
            <a:ext cx="1981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API Manager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3396916" y="1828800"/>
            <a:ext cx="19812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Dropbox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Box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Google Drive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6140116" y="3505200"/>
            <a:ext cx="1981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 Manager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3396916" y="5410200"/>
            <a:ext cx="1981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Self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1034716" y="4191000"/>
            <a:ext cx="1981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Renderer</a:t>
            </a:r>
            <a:endParaRPr lang="en-US" dirty="0"/>
          </a:p>
        </p:txBody>
      </p:sp>
      <p:cxnSp>
        <p:nvCxnSpPr>
          <p:cNvPr id="48" name="Straight Connector 47"/>
          <p:cNvCxnSpPr>
            <a:stCxn id="22" idx="2"/>
          </p:cNvCxnSpPr>
          <p:nvPr/>
        </p:nvCxnSpPr>
        <p:spPr>
          <a:xfrm>
            <a:off x="7130716" y="3886200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6140116" y="3886200"/>
            <a:ext cx="19812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File Upload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File Download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File List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2057400" y="449759"/>
            <a:ext cx="47688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Development View</a:t>
            </a:r>
            <a:endParaRPr lang="en-US" sz="4400" b="1" dirty="0"/>
          </a:p>
        </p:txBody>
      </p:sp>
      <p:cxnSp>
        <p:nvCxnSpPr>
          <p:cNvPr id="61" name="Straight Arrow Connector 60"/>
          <p:cNvCxnSpPr>
            <a:stCxn id="24" idx="3"/>
            <a:endCxn id="54" idx="1"/>
          </p:cNvCxnSpPr>
          <p:nvPr/>
        </p:nvCxnSpPr>
        <p:spPr>
          <a:xfrm>
            <a:off x="3015916" y="4381500"/>
            <a:ext cx="31242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Elbow Connector 4"/>
          <p:cNvCxnSpPr>
            <a:stCxn id="22" idx="0"/>
            <a:endCxn id="20" idx="3"/>
          </p:cNvCxnSpPr>
          <p:nvPr/>
        </p:nvCxnSpPr>
        <p:spPr>
          <a:xfrm rot="16200000" flipV="1">
            <a:off x="5682916" y="2057400"/>
            <a:ext cx="1143000" cy="17526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54" idx="2"/>
            <a:endCxn id="23" idx="3"/>
          </p:cNvCxnSpPr>
          <p:nvPr/>
        </p:nvCxnSpPr>
        <p:spPr>
          <a:xfrm rot="5400000">
            <a:off x="5930566" y="4400550"/>
            <a:ext cx="647700" cy="17526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9794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</TotalTime>
  <Words>342</Words>
  <Application>Microsoft Office PowerPoint</Application>
  <PresentationFormat>On-screen Show (4:3)</PresentationFormat>
  <Paragraphs>139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 Easy Cloud</vt:lpstr>
      <vt:lpstr>Motivation</vt:lpstr>
      <vt:lpstr>Scope</vt:lpstr>
      <vt:lpstr>Technologies</vt:lpstr>
      <vt:lpstr>Data Management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Easy Cloud</dc:title>
  <dc:creator>Pankaj Prateek</dc:creator>
  <cp:lastModifiedBy>Pankaj Prateek</cp:lastModifiedBy>
  <cp:revision>53</cp:revision>
  <dcterms:created xsi:type="dcterms:W3CDTF">2013-10-18T08:16:52Z</dcterms:created>
  <dcterms:modified xsi:type="dcterms:W3CDTF">2013-10-18T20:27:57Z</dcterms:modified>
</cp:coreProperties>
</file>