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3E4CE-2A0A-4198-BE68-71B85F06A0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BF41B55D-BE55-422C-9BC7-F1581733756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5D1-897F-7B66-8D56-1FC31ED3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F3A80-1A70-3FF3-1D03-E628DEA7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AFF4-2D21-963D-79B0-3B5DB424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7C0A-8684-362C-E5A3-A90E8941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0DB9-7B8D-0B53-0647-924BE99B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2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862-9247-076C-4D4A-A16197F6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7C079-58D3-2209-C9BF-A3790FF0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8831-C1CC-7756-D6F2-9899908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0FD6-D124-08FE-9FCC-641CF347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2E37-BDD1-5602-992F-97E3F0D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2E145-8437-1135-81E4-7EE33770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D1CC-403C-BFFA-1478-461A5317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3AE5-0AC5-1451-43FD-EE672C6D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7DCB-B98C-E33B-C84F-413A0596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6029-312E-390A-263D-05E4E17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FCDA-526E-D670-8C67-453B58C1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79D7-17A2-25C1-1442-267C1506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BF25-E7BF-7C67-765E-295B22AC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4187-AD66-4229-BF2B-6A2A20C1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629E-865E-9811-324B-498750CA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2CAD-0F32-6FDD-0876-A3E587A6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029D6-6AC7-18D2-2C2C-91A70CF9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A259-7BE1-0343-2A37-F182A9A3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4A4D-78A6-B7E1-7FAB-DE91C08C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A9F4-3C6B-FC8C-5AEE-1C512AA5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E37A-6DCD-7D08-E218-C4114199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751B-0051-BA89-E7D9-EFB8B3124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855C-F167-EEC7-5D8B-C9CBC717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01D3-5CF7-565D-1C6F-48EB1386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A53F-0D41-55E5-B05C-7E331D2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0178-2EF9-8CE6-0C06-EB035029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8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FCA2-1E37-B6E9-668C-246C5CE9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0125-0E2C-64D3-D6D2-C15C38DC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77FD9-1E91-5FCF-D9BF-F70A91403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0BFE2-9C0A-39AB-BFA4-E09173ED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745EC-17EE-99BE-FA53-95A44A6AC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0482A-E5FB-C798-D949-9B638759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46CB1-F0A2-6809-20F3-01AA167D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77AE7-8616-426D-2892-56441C05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7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853A-A699-2DB4-FD5C-4E18240F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3F96B-3A8F-C4E3-4C4A-884B9C3A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3F8D-BCD2-7FBD-DE08-CB8FA21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D8958-4220-619F-67E8-17CE7FB5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0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5AEB9-791C-EAFE-7701-E6C61213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0E845-2CEA-356E-4443-DD934E69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6CFED-A378-7BC5-DB39-B3F6A4E2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84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9BA3-65E2-1F06-2A6F-3693A415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4D9B-0CB5-EBE7-615F-097D4A4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2821A-3D26-1C91-D9CE-FCACA0FF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AA86A-7E5D-5523-CCD5-38837BB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D023-01AF-3B2E-3BB3-B2156406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0FA22-085A-2CAD-5CED-E20CA28F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16EB-A7A3-0DD2-7C3A-A67C422B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7C18C-619A-8752-43C4-7108E0293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8711-3E6E-B671-14D7-5B98767D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78F8-132B-5DF2-89B2-B399610C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8EE53-AE5B-90C3-E8A3-93ACA39C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4A30-7E98-90E5-4443-85EAD182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339F5-DC83-D37A-EABB-29AF8D9A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F365E-7EAD-A9D2-C74A-8E21256F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B778-4955-2B37-3EE0-638DC01CA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6276-6E14-4600-8998-2FDBE6CB195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C46C-76B1-E9D9-02C7-8C4A1A9A2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0B30-11D5-B46F-C441-1F8B8CB5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3C62-8694-4DA4-B3B2-95977C58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6908-D5DB-71E7-6580-9F5917FAF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7444B-7E70-72B3-878A-0FEF242A0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9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DE61-1AE1-FCEB-7CC1-5CB7E353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FB51-05E0-23D5-2D7D-94048D5F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8F3C4-9EBA-5BA4-7738-5A6B0FDE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52" y="3070206"/>
            <a:ext cx="6712295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3261-87BE-79F2-13D3-5FA13E5C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214F-0E25-26B5-A764-731C3BDB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D3962-EC50-2AF2-9E63-CEB6B99B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68" y="1654084"/>
            <a:ext cx="5131064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B80BE-43E6-4855-CDC6-8096F92E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005" y="0"/>
            <a:ext cx="9943443" cy="6789469"/>
          </a:xfrm>
        </p:spPr>
      </p:pic>
    </p:spTree>
    <p:extLst>
      <p:ext uri="{BB962C8B-B14F-4D97-AF65-F5344CB8AC3E}">
        <p14:creationId xmlns:p14="http://schemas.microsoft.com/office/powerpoint/2010/main" val="331772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456B-62CA-9925-0A26-5A2C6646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96EC1-464E-DEE3-8F4C-EDA241BE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315" y="2235903"/>
            <a:ext cx="5245370" cy="3530781"/>
          </a:xfrm>
        </p:spPr>
      </p:pic>
    </p:spTree>
    <p:extLst>
      <p:ext uri="{BB962C8B-B14F-4D97-AF65-F5344CB8AC3E}">
        <p14:creationId xmlns:p14="http://schemas.microsoft.com/office/powerpoint/2010/main" val="321740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0DF2-7AAE-1804-CEB7-185B7A0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825BB-DFF4-E71F-0E4F-3E3B22E19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984" y="2150174"/>
            <a:ext cx="4496031" cy="3702240"/>
          </a:xfrm>
        </p:spPr>
      </p:pic>
    </p:spTree>
    <p:extLst>
      <p:ext uri="{BB962C8B-B14F-4D97-AF65-F5344CB8AC3E}">
        <p14:creationId xmlns:p14="http://schemas.microsoft.com/office/powerpoint/2010/main" val="419118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BB14-1961-E84E-B2A5-480F607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7E14-1080-5120-8065-5C0D9D61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A3B1C-7B57-7A29-AF5B-CA937E7F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111" y="1565179"/>
            <a:ext cx="5397777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15FB-42D5-E50D-AE7E-1FDA1BA2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4FF3-6578-3D1E-8A12-ADB3E67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50644-3CED-03EA-7859-83C80F9F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56" y="1692185"/>
            <a:ext cx="3645087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4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829E-688E-552E-A8CD-FCE6D82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66FE-4CDB-38A9-B6A0-0381C67C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0AFAA-0702-E16B-4F48-AFFAFFDD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16" y="1711236"/>
            <a:ext cx="5219968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CEBF-E453-C5C5-1B42-C81E37C1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643C-CB76-60B7-B3A9-20C16907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4AABC-9F6F-B6E4-5A97-3C960892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290" y="1673135"/>
            <a:ext cx="426741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E2FC-6BE7-0872-0412-2EC9E7B6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F1FB-F402-F71C-BCB7-946F3F4F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22D3D5-2220-2D39-A2F2-F82846DF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40" y="1619157"/>
            <a:ext cx="5226319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1</cp:revision>
  <dcterms:created xsi:type="dcterms:W3CDTF">2022-12-04T09:11:55Z</dcterms:created>
  <dcterms:modified xsi:type="dcterms:W3CDTF">2022-12-04T09:28:37Z</dcterms:modified>
</cp:coreProperties>
</file>