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C3B3-F957-479B-9882-230B2C49AF13}" type="datetimeFigureOut">
              <a:rPr lang="en-US" smtClean="0"/>
              <a:pPr/>
              <a:t>03/21/2020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3BFE-C2CC-4481-A6D3-B1FB6973E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C3B3-F957-479B-9882-230B2C49AF13}" type="datetimeFigureOut">
              <a:rPr lang="en-US" smtClean="0"/>
              <a:pPr/>
              <a:t>03/21/2020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3BFE-C2CC-4481-A6D3-B1FB6973E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C3B3-F957-479B-9882-230B2C49AF13}" type="datetimeFigureOut">
              <a:rPr lang="en-US" smtClean="0"/>
              <a:pPr/>
              <a:t>03/21/2020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3BFE-C2CC-4481-A6D3-B1FB6973E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C3B3-F957-479B-9882-230B2C49AF13}" type="datetimeFigureOut">
              <a:rPr lang="en-US" smtClean="0"/>
              <a:pPr/>
              <a:t>03/21/2020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3BFE-C2CC-4481-A6D3-B1FB6973E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C3B3-F957-479B-9882-230B2C49AF13}" type="datetimeFigureOut">
              <a:rPr lang="en-US" smtClean="0"/>
              <a:pPr/>
              <a:t>03/21/2020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3BFE-C2CC-4481-A6D3-B1FB6973E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C3B3-F957-479B-9882-230B2C49AF13}" type="datetimeFigureOut">
              <a:rPr lang="en-US" smtClean="0"/>
              <a:pPr/>
              <a:t>03/21/2020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3BFE-C2CC-4481-A6D3-B1FB6973E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C3B3-F957-479B-9882-230B2C49AF13}" type="datetimeFigureOut">
              <a:rPr lang="en-US" smtClean="0"/>
              <a:pPr/>
              <a:t>03/21/2020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3BFE-C2CC-4481-A6D3-B1FB6973E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C3B3-F957-479B-9882-230B2C49AF13}" type="datetimeFigureOut">
              <a:rPr lang="en-US" smtClean="0"/>
              <a:pPr/>
              <a:t>03/21/2020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3BFE-C2CC-4481-A6D3-B1FB6973E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C3B3-F957-479B-9882-230B2C49AF13}" type="datetimeFigureOut">
              <a:rPr lang="en-US" smtClean="0"/>
              <a:pPr/>
              <a:t>03/21/2020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3BFE-C2CC-4481-A6D3-B1FB6973E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C3B3-F957-479B-9882-230B2C49AF13}" type="datetimeFigureOut">
              <a:rPr lang="en-US" smtClean="0"/>
              <a:pPr/>
              <a:t>03/21/2020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3BFE-C2CC-4481-A6D3-B1FB6973E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C3B3-F957-479B-9882-230B2C49AF13}" type="datetimeFigureOut">
              <a:rPr lang="en-US" smtClean="0"/>
              <a:pPr/>
              <a:t>03/21/2020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3BFE-C2CC-4481-A6D3-B1FB6973E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2C3B3-F957-479B-9882-230B2C49AF13}" type="datetimeFigureOut">
              <a:rPr lang="en-US" smtClean="0"/>
              <a:pPr/>
              <a:t>03/21/2020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33BFE-C2CC-4481-A6D3-B1FB6973E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90750"/>
            <a:ext cx="9144000" cy="2213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2400" y="15240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Airlines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7700"/>
            <a:ext cx="9106357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07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Consolidated - 2019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638175"/>
            <a:ext cx="9144000" cy="3728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3129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Consolidated – Jan – May 2019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628650"/>
            <a:ext cx="9144000" cy="3731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313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Consolidated – Jun to Oct 2019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747713"/>
            <a:ext cx="9144000" cy="3572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321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Consolidated – Aug to Dec 2019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676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Ferry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166938"/>
            <a:ext cx="9144000" cy="2359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104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Packages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205039"/>
            <a:ext cx="9144000" cy="2283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Visa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176464"/>
            <a:ext cx="9144000" cy="2337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Mobile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124075"/>
            <a:ext cx="9144000" cy="2425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110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Insurance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05038"/>
            <a:ext cx="9144000" cy="227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Bus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90750"/>
            <a:ext cx="9144000" cy="2299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72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EcPay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195513"/>
            <a:ext cx="9144000" cy="2292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70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Hotel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205038"/>
            <a:ext cx="9144000" cy="2274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30</Words>
  <Application>Microsoft Office PowerPoint</Application>
  <PresentationFormat>On-screen Show (4:3)</PresentationFormat>
  <Paragraphs>13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21</cp:revision>
  <dcterms:created xsi:type="dcterms:W3CDTF">2020-03-20T07:33:25Z</dcterms:created>
  <dcterms:modified xsi:type="dcterms:W3CDTF">2020-03-21T10:15:22Z</dcterms:modified>
</cp:coreProperties>
</file>