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60" r:id="rId4"/>
    <p:sldId id="263" r:id="rId5"/>
    <p:sldId id="282" r:id="rId6"/>
    <p:sldId id="264" r:id="rId7"/>
    <p:sldId id="283" r:id="rId8"/>
    <p:sldId id="265" r:id="rId9"/>
    <p:sldId id="266" r:id="rId10"/>
    <p:sldId id="267" r:id="rId11"/>
    <p:sldId id="270" r:id="rId12"/>
    <p:sldId id="284" r:id="rId13"/>
    <p:sldId id="271" r:id="rId14"/>
    <p:sldId id="272" r:id="rId15"/>
    <p:sldId id="285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674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FD4D-65C9-49AB-8BF2-8EB284AB897E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79D3-E3F6-4F3A-ADE3-6ABD322C2B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0" y="1981200"/>
            <a:ext cx="1620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GIPH Migration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Ver3</a:t>
            </a: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95703"/>
            <a:ext cx="9144000" cy="416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Sales – Transaction – Sample 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97675"/>
            <a:ext cx="74676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Feb 03,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December Data - need the date?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Training on Tally to Philippines user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760" y="228600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Pending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323272"/>
            <a:ext cx="74676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b="1" dirty="0" smtClean="0"/>
              <a:t>Feb 07, 2020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 need to check the data – which was sent yesterday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Reconciliation/Verification of data in Tally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December Data - need the date? 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Product sheets – Dec 2019 (Party name and Alias)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Opening Balance - 2019 - once the ledger name is standardized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Define groups and GL codes as per group reporting - pending from Harish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Training on Tally to Philippines user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7577138" cy="39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7479714" cy="389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2430521"/>
            <a:ext cx="8153400" cy="4427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5760" y="76200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Total Data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447800"/>
            <a:ext cx="43517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Hi </a:t>
            </a:r>
            <a:r>
              <a:rPr lang="en-US" sz="5400" dirty="0" err="1" smtClean="0">
                <a:solidFill>
                  <a:srgbClr val="FF0000"/>
                </a:solidFill>
              </a:rPr>
              <a:t>Serkan</a:t>
            </a:r>
            <a:endParaRPr lang="en-US" sz="5400" dirty="0" smtClean="0">
              <a:solidFill>
                <a:srgbClr val="FF0000"/>
              </a:solidFill>
            </a:endParaRPr>
          </a:p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Are you there?</a:t>
            </a:r>
          </a:p>
          <a:p>
            <a:pPr algn="ctr"/>
            <a:endParaRPr lang="en-US" sz="5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/>
          <p:nvPr/>
        </p:nvPicPr>
        <p:blipFill>
          <a:blip r:embed="rId2"/>
          <a:srcRect r="30508"/>
          <a:stretch>
            <a:fillRect/>
          </a:stretch>
        </p:blipFill>
        <p:spPr bwMode="auto">
          <a:xfrm>
            <a:off x="228600" y="3733800"/>
            <a:ext cx="1676400" cy="2569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09800"/>
            <a:ext cx="266700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BOS’s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Receipts -  Accounts Receivable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Payments  - Accounts Payable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Journal – Adjustments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Contra – Interbank transfer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Purchase - Adv to Suppliers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Sales – Adv from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Bank Transaction – Bank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524000"/>
            <a:ext cx="2057400" cy="26776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Monthly Reports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Airline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Hotel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Mobile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Ferry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Insurance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Packages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err="1" smtClean="0"/>
              <a:t>EcPay</a:t>
            </a:r>
            <a:endParaRPr lang="en-US" sz="12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Visa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200" dirty="0" smtClean="0"/>
              <a:t>Bus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Other data (scattered)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962400" y="1524000"/>
            <a:ext cx="2438400" cy="267765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Excel Files</a:t>
            </a:r>
          </a:p>
          <a:p>
            <a:pPr algn="ctr"/>
            <a:r>
              <a:rPr lang="en-US" sz="1200" dirty="0" smtClean="0"/>
              <a:t>Bank Statements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200" dirty="0" smtClean="0"/>
              <a:t>Product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AUB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Dollar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BDO </a:t>
            </a:r>
            <a:r>
              <a:rPr lang="en-US" sz="1200" dirty="0" err="1" smtClean="0"/>
              <a:t>Topup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BPI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 smtClean="0"/>
              <a:t>Metrobank</a:t>
            </a:r>
            <a:endParaRPr lang="en-US" sz="12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PNB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Disbursement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Recon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smtClean="0"/>
              <a:t>UCPB </a:t>
            </a:r>
            <a:r>
              <a:rPr lang="en-US" sz="1200" dirty="0" err="1" smtClean="0"/>
              <a:t>Topup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4191000"/>
            <a:ext cx="18764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267200"/>
            <a:ext cx="15525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" name="Picture 39"/>
          <p:cNvPicPr/>
          <p:nvPr/>
        </p:nvPicPr>
        <p:blipFill>
          <a:blip r:embed="rId5"/>
          <a:srcRect r="27286" b="74549"/>
          <a:stretch>
            <a:fillRect/>
          </a:stretch>
        </p:blipFill>
        <p:spPr bwMode="auto">
          <a:xfrm>
            <a:off x="2057400" y="38862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TextBox 47"/>
          <p:cNvSpPr txBox="1"/>
          <p:nvPr/>
        </p:nvSpPr>
        <p:spPr>
          <a:xfrm>
            <a:off x="228600" y="228600"/>
            <a:ext cx="160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Data - 1</a:t>
            </a:r>
            <a:endParaRPr lang="en-US" dirty="0"/>
          </a:p>
        </p:txBody>
      </p:sp>
      <p:sp>
        <p:nvSpPr>
          <p:cNvPr id="14" name="Oval Callout 13"/>
          <p:cNvSpPr/>
          <p:nvPr/>
        </p:nvSpPr>
        <p:spPr>
          <a:xfrm>
            <a:off x="304800" y="914400"/>
            <a:ext cx="2286000" cy="609600"/>
          </a:xfrm>
          <a:prstGeom prst="wedgeEllipseCallout">
            <a:avLst>
              <a:gd name="adj1" fmla="val 20778"/>
              <a:gd name="adj2" fmla="val 1469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Detailed transaction</a:t>
            </a:r>
          </a:p>
        </p:txBody>
      </p:sp>
      <p:sp>
        <p:nvSpPr>
          <p:cNvPr id="15" name="Oval Callout 14"/>
          <p:cNvSpPr/>
          <p:nvPr/>
        </p:nvSpPr>
        <p:spPr>
          <a:xfrm>
            <a:off x="3962400" y="152400"/>
            <a:ext cx="2286000" cy="609600"/>
          </a:xfrm>
          <a:prstGeom prst="wedgeEllipseCallout">
            <a:avLst>
              <a:gd name="adj1" fmla="val 10388"/>
              <a:gd name="adj2" fmla="val 1586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Bank Reconciliation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6858000" y="152400"/>
            <a:ext cx="2286000" cy="609600"/>
          </a:xfrm>
          <a:prstGeom prst="wedgeEllipseCallout">
            <a:avLst>
              <a:gd name="adj1" fmla="val -1560"/>
              <a:gd name="adj2" fmla="val 166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Product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5454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40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Voucher type - Monthly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219200"/>
            <a:ext cx="4955267" cy="497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06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Voucher type - Total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45555"/>
            <a:ext cx="9144000" cy="4540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5760" y="228600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- Transaction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04875"/>
            <a:ext cx="8864669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9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– Transaction - Tally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453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5760" y="22860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– Transaction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914400"/>
            <a:ext cx="901646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292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Purchase – Transaction - Tally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12103"/>
            <a:ext cx="9144000" cy="4145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65760" y="2286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Sales – </a:t>
            </a:r>
            <a:r>
              <a:rPr lang="en-US" smtClean="0">
                <a:solidFill>
                  <a:srgbClr val="FF0000"/>
                </a:solidFill>
              </a:rPr>
              <a:t>Transaction – Sample 1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816</TotalTime>
  <Words>228</Words>
  <Application>Microsoft Office PowerPoint</Application>
  <PresentationFormat>On-screen Show (4:3)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156</cp:revision>
  <dcterms:created xsi:type="dcterms:W3CDTF">2020-01-26T10:27:23Z</dcterms:created>
  <dcterms:modified xsi:type="dcterms:W3CDTF">2020-02-07T09:41:17Z</dcterms:modified>
</cp:coreProperties>
</file>