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61" r:id="rId4"/>
    <p:sldId id="260" r:id="rId5"/>
    <p:sldId id="263" r:id="rId6"/>
    <p:sldId id="282" r:id="rId7"/>
    <p:sldId id="264" r:id="rId8"/>
    <p:sldId id="283" r:id="rId9"/>
    <p:sldId id="265" r:id="rId10"/>
    <p:sldId id="266" r:id="rId11"/>
    <p:sldId id="267" r:id="rId12"/>
    <p:sldId id="268" r:id="rId13"/>
    <p:sldId id="269" r:id="rId14"/>
    <p:sldId id="270" r:id="rId15"/>
    <p:sldId id="284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624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FD4D-65C9-49AB-8BF2-8EB284AB897E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1981200"/>
            <a:ext cx="1620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GIPH Migration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Ver3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12103"/>
            <a:ext cx="9144000" cy="414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5760" y="228600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Sales – </a:t>
            </a:r>
            <a:r>
              <a:rPr lang="en-US" smtClean="0">
                <a:solidFill>
                  <a:srgbClr val="FF0000"/>
                </a:solidFill>
              </a:rPr>
              <a:t>Transaction – Sample 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95703"/>
            <a:ext cx="9144000" cy="416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5760" y="228600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Sales – Transaction – Sample 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51679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AUB   --- AUB 542-01-000011-3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BDO  Disbursement ---BDO S/A PHP 260116895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BDO Dollar --- BDO S/A USD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BDO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Topup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--- BDO C/A PHP 2620105923 - YES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BPI --- BPI C/A 3793-0388-19 - YES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Metrobank</a:t>
            </a:r>
            <a:r>
              <a:rPr lang="en-US" dirty="0" smtClean="0"/>
              <a:t> --- MBTC S/A PHP 7019516004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PNB --- PNB S/A PHP - YES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Security --- Security Bank C/A 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UCPB Disbursement --- UCPB C/A PHP 201120001328 - YES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UCPB Recon ---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UCPB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Topup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--- UCPB S/A PHP 101120011925 - YES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6400800" y="457200"/>
            <a:ext cx="2286000" cy="609600"/>
          </a:xfrm>
          <a:prstGeom prst="wedgeEllipseCallout">
            <a:avLst>
              <a:gd name="adj1" fmla="val -116884"/>
              <a:gd name="adj2" fmla="val 846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760" y="228600"/>
            <a:ext cx="16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Statement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95400"/>
            <a:ext cx="541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AUB   --- AUB 542-01-000011-3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BDO  Disbursement ---BDO S/A PHP 260116895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BDO Dollar --- BDO S/A USD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Metrobank</a:t>
            </a:r>
            <a:r>
              <a:rPr lang="en-US" dirty="0" smtClean="0"/>
              <a:t> --- MBTC S/A PHP 7019516004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Security --- Security Bank C/A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6019800" y="685800"/>
            <a:ext cx="2286000" cy="609600"/>
          </a:xfrm>
          <a:prstGeom prst="wedgeEllipseCallout">
            <a:avLst>
              <a:gd name="adj1" fmla="val -116884"/>
              <a:gd name="adj2" fmla="val 846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Statement - Pending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800600"/>
            <a:ext cx="6477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BDO </a:t>
            </a:r>
            <a:r>
              <a:rPr lang="en-US" dirty="0" err="1" smtClean="0"/>
              <a:t>Topup</a:t>
            </a:r>
            <a:r>
              <a:rPr lang="en-US" dirty="0" smtClean="0"/>
              <a:t> --- BDO C/A PHP 2620105923 - YES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BPI --- BPI C/A 3793-0388-19 – YES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PNB --- PNB S/A PHP – YES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UCPB Disbursement --- UCPB C/A PHP 201120001328 – YES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UCPB </a:t>
            </a:r>
            <a:r>
              <a:rPr lang="en-US" dirty="0" err="1" smtClean="0"/>
              <a:t>Topup</a:t>
            </a:r>
            <a:r>
              <a:rPr lang="en-US" dirty="0" smtClean="0"/>
              <a:t> --- UCPB S/A PHP 101120011925 - YES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762000" y="3505200"/>
            <a:ext cx="2286000" cy="609600"/>
          </a:xfrm>
          <a:prstGeom prst="wedgeEllipseCallout">
            <a:avLst>
              <a:gd name="adj1" fmla="val 119480"/>
              <a:gd name="adj2" fmla="val 1430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Statement - Received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760" y="228600"/>
            <a:ext cx="16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Statement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95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BDO  </a:t>
            </a:r>
            <a:r>
              <a:rPr lang="en-US" dirty="0" smtClean="0"/>
              <a:t>Disbursement ---BDO S/A PHP 260116895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Security </a:t>
            </a:r>
            <a:r>
              <a:rPr lang="en-US" dirty="0" smtClean="0"/>
              <a:t>--- Security Bank C/A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6019800" y="685800"/>
            <a:ext cx="2286000" cy="609600"/>
          </a:xfrm>
          <a:prstGeom prst="wedgeEllipseCallout">
            <a:avLst>
              <a:gd name="adj1" fmla="val -116884"/>
              <a:gd name="adj2" fmla="val 846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Statement - Pending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800600"/>
            <a:ext cx="647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AUB   --- AUB 542-01-000011-3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Metrobank</a:t>
            </a:r>
            <a:r>
              <a:rPr lang="en-US" dirty="0" smtClean="0"/>
              <a:t> --- MBTC S/A PHP 7019516004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BDO </a:t>
            </a:r>
            <a:r>
              <a:rPr lang="en-US" dirty="0" smtClean="0"/>
              <a:t>Dollar --- BDO S/A USD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BDO </a:t>
            </a:r>
            <a:r>
              <a:rPr lang="en-US" dirty="0" err="1" smtClean="0"/>
              <a:t>Topup</a:t>
            </a:r>
            <a:r>
              <a:rPr lang="en-US" dirty="0" smtClean="0"/>
              <a:t> --- BDO C/A PHP 2620105923 - YES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BPI --- BPI C/A 3793-0388-19 – YES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PNB --- PNB S/A PHP – YES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UCPB Disbursement --- UCPB C/A PHP 201120001328 – YES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UCPB </a:t>
            </a:r>
            <a:r>
              <a:rPr lang="en-US" dirty="0" err="1" smtClean="0"/>
              <a:t>Topup</a:t>
            </a:r>
            <a:r>
              <a:rPr lang="en-US" dirty="0" smtClean="0"/>
              <a:t> --- UCPB S/A PHP 101120011925 - YES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762000" y="3505200"/>
            <a:ext cx="2286000" cy="609600"/>
          </a:xfrm>
          <a:prstGeom prst="wedgeEllipseCallout">
            <a:avLst>
              <a:gd name="adj1" fmla="val 119480"/>
              <a:gd name="adj2" fmla="val 1430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Statement - Received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760" y="228600"/>
            <a:ext cx="16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Statement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2"/>
          <a:srcRect r="30508"/>
          <a:stretch>
            <a:fillRect/>
          </a:stretch>
        </p:blipFill>
        <p:spPr bwMode="auto">
          <a:xfrm>
            <a:off x="228600" y="3733800"/>
            <a:ext cx="1676400" cy="256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09800"/>
            <a:ext cx="2667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BOS’s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Receipts -  Accounts Receivable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Payments  - Accounts Payable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Journal – Adjustments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Contra – Interbank transfer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Purchase - Adv to Suppliers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Sales – Adv from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Bank Transaction – Bank 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4000"/>
            <a:ext cx="2057400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Excel Files</a:t>
            </a:r>
          </a:p>
          <a:p>
            <a:pPr algn="ctr"/>
            <a:r>
              <a:rPr lang="en-US" sz="1200" dirty="0" smtClean="0"/>
              <a:t>Monthly Reports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Airline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Hotel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Mobile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Ferry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Insurance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Packages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err="1" smtClean="0"/>
              <a:t>EcPay</a:t>
            </a:r>
            <a:endParaRPr lang="en-US" sz="1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Visa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Bus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Other data (scattered)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1524000"/>
            <a:ext cx="2438400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Excel Files</a:t>
            </a:r>
          </a:p>
          <a:p>
            <a:pPr algn="ctr"/>
            <a:r>
              <a:rPr lang="en-US" sz="1200" dirty="0" smtClean="0"/>
              <a:t>Bank Statements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AUB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 Disbursement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Dollar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</a:t>
            </a:r>
            <a:r>
              <a:rPr lang="en-US" sz="1200" dirty="0" err="1" smtClean="0"/>
              <a:t>Topup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 smtClean="0"/>
              <a:t>Metrobank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PNB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Security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Disbursement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Recon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</a:t>
            </a:r>
            <a:r>
              <a:rPr lang="en-US" sz="1200" dirty="0" err="1" smtClean="0"/>
              <a:t>Topup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4191000"/>
            <a:ext cx="18764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267200"/>
            <a:ext cx="15525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39"/>
          <p:cNvPicPr/>
          <p:nvPr/>
        </p:nvPicPr>
        <p:blipFill>
          <a:blip r:embed="rId5"/>
          <a:srcRect r="27286" b="74549"/>
          <a:stretch>
            <a:fillRect/>
          </a:stretch>
        </p:blipFill>
        <p:spPr bwMode="auto">
          <a:xfrm>
            <a:off x="2057400" y="3886200"/>
            <a:ext cx="1828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228600" y="22860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Data - 1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304800" y="914400"/>
            <a:ext cx="2286000" cy="609600"/>
          </a:xfrm>
          <a:prstGeom prst="wedgeEllipseCallout">
            <a:avLst>
              <a:gd name="adj1" fmla="val 20778"/>
              <a:gd name="adj2" fmla="val 1469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Detailed transaction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3962400" y="152400"/>
            <a:ext cx="2286000" cy="609600"/>
          </a:xfrm>
          <a:prstGeom prst="wedgeEllipseCallout">
            <a:avLst>
              <a:gd name="adj1" fmla="val 10388"/>
              <a:gd name="adj2" fmla="val 158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Reconciliation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6858000" y="152400"/>
            <a:ext cx="2286000" cy="609600"/>
          </a:xfrm>
          <a:prstGeom prst="wedgeEllipseCallout">
            <a:avLst>
              <a:gd name="adj1" fmla="val -1560"/>
              <a:gd name="adj2" fmla="val 1664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97675"/>
            <a:ext cx="746760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Feb 03, 2020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Reconciliation/Verification of data in Tally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December Data - need the date?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Opening Balance - 2019 - once the ledger name is standardized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Define groups and GL codes as per group reporting - pending from Harish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Training on Tally to Philippines user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760" y="228600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Pending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323272"/>
            <a:ext cx="74676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Feb 07, 2020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Reconciliation/Verification of data in Tally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December Data - need the date? 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6 Banks statement from Jan to Dec 2019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Product sheets – Dec 2019 (Party name and Alias)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Opening Balance - 2019 - once the ledger name is standardized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Define groups and GL codes as per group reporting - pending from Harish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Training on Tally to Philippines user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5454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5760" y="228600"/>
            <a:ext cx="24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Voucher type - Monthly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9200"/>
            <a:ext cx="4955267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5760" y="228600"/>
            <a:ext cx="206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Voucher type - Total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45555"/>
            <a:ext cx="9144000" cy="454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5760" y="2286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Purchase - Transaction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04875"/>
            <a:ext cx="8864669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5760" y="228600"/>
            <a:ext cx="292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Purchase – Transaction - Tally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453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5760" y="22860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Purchase – Transaction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14400"/>
            <a:ext cx="901646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5760" y="228600"/>
            <a:ext cx="292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Purchase – Transaction - Tally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710</TotalTime>
  <Words>454</Words>
  <Application>Microsoft Office PowerPoint</Application>
  <PresentationFormat>On-screen Show (4:3)</PresentationFormat>
  <Paragraphs>109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147</cp:revision>
  <dcterms:created xsi:type="dcterms:W3CDTF">2020-01-26T10:27:23Z</dcterms:created>
  <dcterms:modified xsi:type="dcterms:W3CDTF">2020-02-08T09:46:04Z</dcterms:modified>
</cp:coreProperties>
</file>