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61" r:id="rId4"/>
    <p:sldId id="286" r:id="rId5"/>
    <p:sldId id="272" r:id="rId6"/>
    <p:sldId id="273" r:id="rId7"/>
    <p:sldId id="274" r:id="rId8"/>
    <p:sldId id="278" r:id="rId9"/>
    <p:sldId id="283" r:id="rId10"/>
    <p:sldId id="284" r:id="rId11"/>
    <p:sldId id="28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67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FD4D-65C9-49AB-8BF2-8EB284AB897E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1981200"/>
            <a:ext cx="16205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GIPH Migration</a:t>
            </a: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Ver4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760" y="228600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Bank Data – Verification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31690"/>
            <a:ext cx="8077200" cy="420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Callout 3"/>
          <p:cNvSpPr/>
          <p:nvPr/>
        </p:nvSpPr>
        <p:spPr>
          <a:xfrm>
            <a:off x="5791200" y="228600"/>
            <a:ext cx="2286000" cy="609600"/>
          </a:xfrm>
          <a:prstGeom prst="wedgeEllipseCallout">
            <a:avLst>
              <a:gd name="adj1" fmla="val -99742"/>
              <a:gd name="adj2" fmla="val 16450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Daily Summary in Tally System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760" y="228600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Bank Data – Verification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733800"/>
            <a:ext cx="5590171" cy="291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Callout 3"/>
          <p:cNvSpPr/>
          <p:nvPr/>
        </p:nvSpPr>
        <p:spPr>
          <a:xfrm>
            <a:off x="5791200" y="228600"/>
            <a:ext cx="2286000" cy="609600"/>
          </a:xfrm>
          <a:prstGeom prst="wedgeEllipseCallout">
            <a:avLst>
              <a:gd name="adj1" fmla="val -75846"/>
              <a:gd name="adj2" fmla="val 38268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Daily Comparison</a:t>
            </a:r>
            <a:endParaRPr lang="en-US" sz="14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85800"/>
            <a:ext cx="509493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Elbow Connector 6"/>
          <p:cNvCxnSpPr/>
          <p:nvPr/>
        </p:nvCxnSpPr>
        <p:spPr>
          <a:xfrm>
            <a:off x="1219200" y="3505200"/>
            <a:ext cx="2057400" cy="9906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/>
          <p:nvPr/>
        </p:nvPicPr>
        <p:blipFill>
          <a:blip r:embed="rId2"/>
          <a:srcRect r="30508"/>
          <a:stretch>
            <a:fillRect/>
          </a:stretch>
        </p:blipFill>
        <p:spPr bwMode="auto">
          <a:xfrm>
            <a:off x="228600" y="3733800"/>
            <a:ext cx="1676400" cy="256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2209800"/>
            <a:ext cx="266700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BOS’s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Receipts -  Accounts Receivable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Payments  - Accounts Payable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Journal – Adjustments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Contra – Interbank transfer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Purchase - Adv to Suppliers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Sales – Adv from Customers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Bank Transaction – Bank Book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524000"/>
            <a:ext cx="2057400" cy="26776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Excel Files</a:t>
            </a:r>
          </a:p>
          <a:p>
            <a:pPr algn="ctr"/>
            <a:r>
              <a:rPr lang="en-US" sz="1200" dirty="0" smtClean="0"/>
              <a:t>Monthly Reports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dirty="0" smtClean="0"/>
              <a:t>Product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Airline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Hotel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Mobile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Ferry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Insurance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Packages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err="1" smtClean="0"/>
              <a:t>EcPay</a:t>
            </a:r>
            <a:endParaRPr lang="en-US" sz="12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Visa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Bus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dirty="0" smtClean="0"/>
              <a:t>Other data (scattered)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962400" y="1524000"/>
            <a:ext cx="2438400" cy="26776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Excel Files</a:t>
            </a:r>
          </a:p>
          <a:p>
            <a:pPr algn="ctr"/>
            <a:r>
              <a:rPr lang="en-US" sz="1200" dirty="0" smtClean="0"/>
              <a:t>Bank Statements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dirty="0" smtClean="0"/>
              <a:t>Product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AUB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BDO  Disbursement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BDO Dollar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BDO </a:t>
            </a:r>
            <a:r>
              <a:rPr lang="en-US" sz="1200" dirty="0" err="1" smtClean="0"/>
              <a:t>Topup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BPI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err="1" smtClean="0"/>
              <a:t>Metrobank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PNB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Security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UCPB Disbursement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UCPB Recon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UCPB </a:t>
            </a:r>
            <a:r>
              <a:rPr lang="en-US" sz="1200" dirty="0" err="1" smtClean="0"/>
              <a:t>Topup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0975" y="4343400"/>
            <a:ext cx="18764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4267200"/>
            <a:ext cx="15525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39"/>
          <p:cNvPicPr/>
          <p:nvPr/>
        </p:nvPicPr>
        <p:blipFill>
          <a:blip r:embed="rId5"/>
          <a:srcRect r="27286" b="74549"/>
          <a:stretch>
            <a:fillRect/>
          </a:stretch>
        </p:blipFill>
        <p:spPr bwMode="auto">
          <a:xfrm>
            <a:off x="2057400" y="3886200"/>
            <a:ext cx="1828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Box 47"/>
          <p:cNvSpPr txBox="1"/>
          <p:nvPr/>
        </p:nvSpPr>
        <p:spPr>
          <a:xfrm>
            <a:off x="228600" y="22860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Data - 1</a:t>
            </a:r>
            <a:endParaRPr lang="en-US" dirty="0"/>
          </a:p>
        </p:txBody>
      </p:sp>
      <p:sp>
        <p:nvSpPr>
          <p:cNvPr id="14" name="Oval Callout 13"/>
          <p:cNvSpPr/>
          <p:nvPr/>
        </p:nvSpPr>
        <p:spPr>
          <a:xfrm>
            <a:off x="304800" y="914400"/>
            <a:ext cx="2286000" cy="609600"/>
          </a:xfrm>
          <a:prstGeom prst="wedgeEllipseCallout">
            <a:avLst>
              <a:gd name="adj1" fmla="val 20778"/>
              <a:gd name="adj2" fmla="val 14697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Detailed transaction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3962400" y="152400"/>
            <a:ext cx="2286000" cy="609600"/>
          </a:xfrm>
          <a:prstGeom prst="wedgeEllipseCallout">
            <a:avLst>
              <a:gd name="adj1" fmla="val 10388"/>
              <a:gd name="adj2" fmla="val 1586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Bank Reconciliation</a:t>
            </a:r>
          </a:p>
        </p:txBody>
      </p:sp>
      <p:sp>
        <p:nvSpPr>
          <p:cNvPr id="16" name="Oval Callout 15"/>
          <p:cNvSpPr/>
          <p:nvPr/>
        </p:nvSpPr>
        <p:spPr>
          <a:xfrm>
            <a:off x="6858000" y="152400"/>
            <a:ext cx="2286000" cy="609600"/>
          </a:xfrm>
          <a:prstGeom prst="wedgeEllipseCallout">
            <a:avLst>
              <a:gd name="adj1" fmla="val -1560"/>
              <a:gd name="adj2" fmla="val 1664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Product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607874"/>
            <a:ext cx="7467600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Feb 03, 2020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Reconciliation/Verification of data in Tally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December Data - need the date?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Opening Balance - 2019 - once the ledger name is standardized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Define groups and GL codes as per group reporting - pending from Harish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Training on Tally to Philippines user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5760" y="228600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Pending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4923472"/>
            <a:ext cx="7467600" cy="14773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/>
              <a:t>Feb </a:t>
            </a:r>
            <a:r>
              <a:rPr lang="en-US" b="1" dirty="0" smtClean="0"/>
              <a:t>11, </a:t>
            </a:r>
            <a:r>
              <a:rPr lang="en-US" b="1" dirty="0" smtClean="0"/>
              <a:t>2020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Reconciliation/Verification of data in Tally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Opening </a:t>
            </a:r>
            <a:r>
              <a:rPr lang="en-US" b="1" dirty="0" smtClean="0"/>
              <a:t>Balance - 2019 - once the ledger name is standardized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Define groups and GL codes as per group reporting - pending from Harish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Training on Tally to Philippines user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85800" y="2492276"/>
            <a:ext cx="746760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Feb 07, 2020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I need to check the data – which was sent yesterday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Reconciliation/Verification of data in Tally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December Data - need the date? 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Product sheets – Dec 2019 (Party name and Alias)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Opening Balance - 2019 - once the ledger name is standardized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Define groups and GL codes as per group reporting - pending from Harish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Training on Tally to Philippines user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85800"/>
            <a:ext cx="412115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724400"/>
            <a:ext cx="3429000" cy="177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4724400"/>
            <a:ext cx="3429000" cy="17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50144" y="228600"/>
            <a:ext cx="336525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2743200"/>
            <a:ext cx="272519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2000" y="2590800"/>
            <a:ext cx="338303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65760" y="228600"/>
            <a:ext cx="348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Bank Data – Verification Flow Chart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62400" y="1371600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6896894" y="2551906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3886200" y="3733800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1410494" y="4533106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429000" y="5867400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760" y="228600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Bank Data – Verification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4296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Callout 3"/>
          <p:cNvSpPr/>
          <p:nvPr/>
        </p:nvSpPr>
        <p:spPr>
          <a:xfrm>
            <a:off x="5638800" y="457200"/>
            <a:ext cx="2286000" cy="609600"/>
          </a:xfrm>
          <a:prstGeom prst="wedgeEllipseCallout">
            <a:avLst>
              <a:gd name="adj1" fmla="val -103378"/>
              <a:gd name="adj2" fmla="val 2365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Bank Statement 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760" y="228600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Bank Data – Verification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7315200" cy="4637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Callout 3"/>
          <p:cNvSpPr/>
          <p:nvPr/>
        </p:nvSpPr>
        <p:spPr>
          <a:xfrm>
            <a:off x="5791200" y="228600"/>
            <a:ext cx="2286000" cy="609600"/>
          </a:xfrm>
          <a:prstGeom prst="wedgeEllipseCallout">
            <a:avLst>
              <a:gd name="adj1" fmla="val -99742"/>
              <a:gd name="adj2" fmla="val 16450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Migration Interface</a:t>
            </a:r>
            <a:endParaRPr lang="en-US" sz="1400" dirty="0" smtClean="0"/>
          </a:p>
        </p:txBody>
      </p:sp>
      <p:sp>
        <p:nvSpPr>
          <p:cNvPr id="5" name="Oval Callout 4"/>
          <p:cNvSpPr/>
          <p:nvPr/>
        </p:nvSpPr>
        <p:spPr>
          <a:xfrm>
            <a:off x="152400" y="838200"/>
            <a:ext cx="1447800" cy="457200"/>
          </a:xfrm>
          <a:prstGeom prst="wedgeEllipseCallout">
            <a:avLst>
              <a:gd name="adj1" fmla="val 68570"/>
              <a:gd name="adj2" fmla="val 242428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Bank Statement</a:t>
            </a:r>
            <a:endParaRPr lang="en-US" sz="1400" dirty="0" smtClean="0"/>
          </a:p>
        </p:txBody>
      </p:sp>
      <p:sp>
        <p:nvSpPr>
          <p:cNvPr id="6" name="Oval Callout 5"/>
          <p:cNvSpPr/>
          <p:nvPr/>
        </p:nvSpPr>
        <p:spPr>
          <a:xfrm>
            <a:off x="7467600" y="3429000"/>
            <a:ext cx="1524000" cy="457200"/>
          </a:xfrm>
          <a:prstGeom prst="wedgeEllipseCallout">
            <a:avLst>
              <a:gd name="adj1" fmla="val -120903"/>
              <a:gd name="adj2" fmla="val 9697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Transaction BOS System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760" y="228600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Bank Data – Verification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6858000" cy="441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Callout 3"/>
          <p:cNvSpPr/>
          <p:nvPr/>
        </p:nvSpPr>
        <p:spPr>
          <a:xfrm>
            <a:off x="5638800" y="457200"/>
            <a:ext cx="2286000" cy="609600"/>
          </a:xfrm>
          <a:prstGeom prst="wedgeEllipseCallout">
            <a:avLst>
              <a:gd name="adj1" fmla="val -103378"/>
              <a:gd name="adj2" fmla="val 2365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Daily Transaction Summary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760" y="228600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Bank Data – Verification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08986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Callout 3"/>
          <p:cNvSpPr/>
          <p:nvPr/>
        </p:nvSpPr>
        <p:spPr>
          <a:xfrm>
            <a:off x="5791200" y="228600"/>
            <a:ext cx="2286000" cy="609600"/>
          </a:xfrm>
          <a:prstGeom prst="wedgeEllipseCallout">
            <a:avLst>
              <a:gd name="adj1" fmla="val -99742"/>
              <a:gd name="adj2" fmla="val 16450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Transaction in Tally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760" y="228600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Bank Data – Verification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37323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Callout 3"/>
          <p:cNvSpPr/>
          <p:nvPr/>
        </p:nvSpPr>
        <p:spPr>
          <a:xfrm>
            <a:off x="5791200" y="228600"/>
            <a:ext cx="2286000" cy="609600"/>
          </a:xfrm>
          <a:prstGeom prst="wedgeEllipseCallout">
            <a:avLst>
              <a:gd name="adj1" fmla="val -99742"/>
              <a:gd name="adj2" fmla="val 16450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Monthly Summary in Tally</a:t>
            </a:r>
            <a:endParaRPr lang="en-US" sz="1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764</TotalTime>
  <Words>274</Words>
  <Application>Microsoft Office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170</cp:revision>
  <dcterms:created xsi:type="dcterms:W3CDTF">2020-01-26T10:27:23Z</dcterms:created>
  <dcterms:modified xsi:type="dcterms:W3CDTF">2020-02-11T07:12:52Z</dcterms:modified>
</cp:coreProperties>
</file>