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AD81F3-50C2-46F1-8D52-1B431AC06039}">
          <p14:sldIdLst>
            <p14:sldId id="256"/>
            <p14:sldId id="257"/>
            <p14:sldId id="258"/>
            <p14:sldId id="259"/>
            <p14:sldId id="265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7273-ADAE-4616-9018-FDB4CA26C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hire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FEA28-67AF-4288-B667-5628AC766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 :  12-11-2020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56CF7-B855-4162-8699-DDC40F2D2F6E}"/>
              </a:ext>
            </a:extLst>
          </p:cNvPr>
          <p:cNvSpPr txBox="1"/>
          <p:nvPr/>
        </p:nvSpPr>
        <p:spPr>
          <a:xfrm>
            <a:off x="796412" y="3681480"/>
            <a:ext cx="79530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Graduate Diploma in Advanced Computing (PGDAC)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February 2020</a:t>
            </a:r>
            <a:b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C-DAC Mumbai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57E8-E4F2-4FA5-9C05-CF3DDABE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619C-D1A3-4FC3-94F0-8520FEFB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Harshada Kerkar </a:t>
            </a:r>
            <a:r>
              <a:rPr lang="en-IN" sz="28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(PL), 200240320039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Shankar Lad, 200240320104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Prathamesh Patil, 200240320075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Meghana Mahajan, 200240320056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Shubham Naik, 200240320117 </a:t>
            </a:r>
            <a:endParaRPr lang="en-IN" sz="2800" b="1" dirty="0">
              <a:solidFill>
                <a:schemeClr val="accent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0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F81C-8562-4A17-A207-68792E0E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B0CB-1506-4AC6-8712-0983217B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and proposed solution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project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940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1DBD-4F5A-42DB-B801-F4312933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78B5-FC8F-4BD9-A39D-4F75AE3B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our project is to provide job to unemployed ,talent ed, trustworthy people and also to provide instant services to customers.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customer can hire employee according to their requirements and according to their time.</a:t>
            </a:r>
          </a:p>
        </p:txBody>
      </p:sp>
    </p:spTree>
    <p:extLst>
      <p:ext uri="{BB962C8B-B14F-4D97-AF65-F5344CB8AC3E}">
        <p14:creationId xmlns:p14="http://schemas.microsoft.com/office/powerpoint/2010/main" val="37379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BC34-5290-409E-980C-7DE50359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and proposed solution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70A5-2ACB-4C43-AEBE-8224FA7042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 is based on current COVID scenario. Its very hectic job to search some workers like plumber, driver, chef etc.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COVID unemployment rate is increased 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 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will overcome above problems and provide much more facilities to the customer and employees. </a:t>
            </a:r>
          </a:p>
          <a:p>
            <a:pPr algn="just"/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6E319B-EF99-44B1-B526-EDBE686315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699090"/>
            <a:ext cx="5422900" cy="2690133"/>
          </a:xfrm>
        </p:spPr>
      </p:pic>
    </p:spTree>
    <p:extLst>
      <p:ext uri="{BB962C8B-B14F-4D97-AF65-F5344CB8AC3E}">
        <p14:creationId xmlns:p14="http://schemas.microsoft.com/office/powerpoint/2010/main" val="315313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91C7-39C5-4B5D-B432-1F1E41DF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1682-8B08-468B-8376-98E87D36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its very hard to search trustworthy employee and searching job our project can easily provide services to users and job to jobless people.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consists of lots of category like divers, plumber, painter, event-planner, tutor, designer, web designer and many more.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user can access all the facilities using single application.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8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EF17-9D10-4E31-8E36-81897C48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Benefits of project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16A2-68B8-43DB-B9F0-34F41E12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time &amp; effort by connecting with all the workers on a single platform.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people according to their location and specific time duration.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7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0E5F-5452-4DB8-97F7-FCA400BE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001808"/>
            <a:ext cx="11029616" cy="142719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!!!!!!!</a:t>
            </a:r>
            <a:b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pkapgate@cdac.in or pkapgatelive@gmail.com </a:t>
            </a:r>
            <a:r>
              <a:rPr lang="en-US" sz="6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Whats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App: 09421735905</a:t>
            </a: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352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1962</TotalTime>
  <Words>290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Times New Roman</vt:lpstr>
      <vt:lpstr>Wingdings</vt:lpstr>
      <vt:lpstr>Wingdings 2</vt:lpstr>
      <vt:lpstr>Dividend</vt:lpstr>
      <vt:lpstr>Instant hire</vt:lpstr>
      <vt:lpstr>PROJECT TEAM</vt:lpstr>
      <vt:lpstr>Content</vt:lpstr>
      <vt:lpstr>Introduction</vt:lpstr>
      <vt:lpstr>Problem definition and proposed solution</vt:lpstr>
      <vt:lpstr>Scope of project</vt:lpstr>
      <vt:lpstr>Benefits of project</vt:lpstr>
      <vt:lpstr>       Thank you !!!!!!! pkapgate@cdac.in or pkapgatelive@gmail.com Whats App: 09421735905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CDAC COMMUNITY</dc:title>
  <dc:creator>harshada kerkar</dc:creator>
  <cp:lastModifiedBy>harshada kerkar</cp:lastModifiedBy>
  <cp:revision>18</cp:revision>
  <dcterms:created xsi:type="dcterms:W3CDTF">2020-11-09T12:45:19Z</dcterms:created>
  <dcterms:modified xsi:type="dcterms:W3CDTF">2020-11-13T05:10:03Z</dcterms:modified>
</cp:coreProperties>
</file>