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74" r:id="rId3"/>
    <p:sldId id="272" r:id="rId4"/>
    <p:sldId id="275" r:id="rId5"/>
    <p:sldId id="268" r:id="rId6"/>
    <p:sldId id="271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bham Chaudhary" initials="SC" lastIdx="1" clrIdx="0">
    <p:extLst>
      <p:ext uri="{19B8F6BF-5375-455C-9EA6-DF929625EA0E}">
        <p15:presenceInfo xmlns:p15="http://schemas.microsoft.com/office/powerpoint/2012/main" userId="Shubham Chaudha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26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CD63-0D17-4C9D-B3D7-684F6E0792E8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65496-0F6C-4A5C-9A2A-164DC0BD0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17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65496-0F6C-4A5C-9A2A-164DC0BD078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106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07877" y="2397253"/>
            <a:ext cx="2976244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Office</a:t>
            </a:r>
            <a:r>
              <a:rPr spc="-45" dirty="0"/>
              <a:t> </a:t>
            </a:r>
            <a:r>
              <a:rPr spc="40" dirty="0"/>
              <a:t>of</a:t>
            </a:r>
            <a:r>
              <a:rPr spc="-20" dirty="0"/>
              <a:t> </a:t>
            </a:r>
            <a:r>
              <a:rPr dirty="0"/>
              <a:t>Mr.</a:t>
            </a:r>
            <a:r>
              <a:rPr spc="-75" dirty="0"/>
              <a:t> </a:t>
            </a:r>
            <a:r>
              <a:rPr spc="-35" dirty="0"/>
              <a:t>Ratan</a:t>
            </a:r>
            <a:r>
              <a:rPr spc="-40" dirty="0"/>
              <a:t> </a:t>
            </a:r>
            <a:r>
              <a:rPr spc="10" dirty="0"/>
              <a:t>N.</a:t>
            </a:r>
            <a:r>
              <a:rPr spc="-110" dirty="0"/>
              <a:t> </a:t>
            </a:r>
            <a:r>
              <a:rPr spc="-50" dirty="0"/>
              <a:t>Tata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Office</a:t>
            </a:r>
            <a:r>
              <a:rPr spc="-45" dirty="0"/>
              <a:t> </a:t>
            </a:r>
            <a:r>
              <a:rPr spc="40" dirty="0"/>
              <a:t>of</a:t>
            </a:r>
            <a:r>
              <a:rPr spc="-20" dirty="0"/>
              <a:t> </a:t>
            </a:r>
            <a:r>
              <a:rPr dirty="0"/>
              <a:t>Mr.</a:t>
            </a:r>
            <a:r>
              <a:rPr spc="-75" dirty="0"/>
              <a:t> </a:t>
            </a:r>
            <a:r>
              <a:rPr spc="-35" dirty="0"/>
              <a:t>Ratan</a:t>
            </a:r>
            <a:r>
              <a:rPr spc="-40" dirty="0"/>
              <a:t> </a:t>
            </a:r>
            <a:r>
              <a:rPr spc="10" dirty="0"/>
              <a:t>N.</a:t>
            </a:r>
            <a:r>
              <a:rPr spc="-110" dirty="0"/>
              <a:t> </a:t>
            </a:r>
            <a:r>
              <a:rPr spc="-50" dirty="0"/>
              <a:t>Tata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Office</a:t>
            </a:r>
            <a:r>
              <a:rPr spc="-45" dirty="0"/>
              <a:t> </a:t>
            </a:r>
            <a:r>
              <a:rPr spc="40" dirty="0"/>
              <a:t>of</a:t>
            </a:r>
            <a:r>
              <a:rPr spc="-20" dirty="0"/>
              <a:t> </a:t>
            </a:r>
            <a:r>
              <a:rPr dirty="0"/>
              <a:t>Mr.</a:t>
            </a:r>
            <a:r>
              <a:rPr spc="-75" dirty="0"/>
              <a:t> </a:t>
            </a:r>
            <a:r>
              <a:rPr spc="-35" dirty="0"/>
              <a:t>Ratan</a:t>
            </a:r>
            <a:r>
              <a:rPr spc="-40" dirty="0"/>
              <a:t> </a:t>
            </a:r>
            <a:r>
              <a:rPr spc="10" dirty="0"/>
              <a:t>N.</a:t>
            </a:r>
            <a:r>
              <a:rPr spc="-110" dirty="0"/>
              <a:t> </a:t>
            </a:r>
            <a:r>
              <a:rPr spc="-50" dirty="0"/>
              <a:t>Tata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Office</a:t>
            </a:r>
            <a:r>
              <a:rPr spc="-45" dirty="0"/>
              <a:t> </a:t>
            </a:r>
            <a:r>
              <a:rPr spc="40" dirty="0"/>
              <a:t>of</a:t>
            </a:r>
            <a:r>
              <a:rPr spc="-20" dirty="0"/>
              <a:t> </a:t>
            </a:r>
            <a:r>
              <a:rPr dirty="0"/>
              <a:t>Mr.</a:t>
            </a:r>
            <a:r>
              <a:rPr spc="-75" dirty="0"/>
              <a:t> </a:t>
            </a:r>
            <a:r>
              <a:rPr spc="-35" dirty="0"/>
              <a:t>Ratan</a:t>
            </a:r>
            <a:r>
              <a:rPr spc="-40" dirty="0"/>
              <a:t> </a:t>
            </a:r>
            <a:r>
              <a:rPr spc="10" dirty="0"/>
              <a:t>N.</a:t>
            </a:r>
            <a:r>
              <a:rPr spc="-110" dirty="0"/>
              <a:t> </a:t>
            </a:r>
            <a:r>
              <a:rPr spc="-50" dirty="0"/>
              <a:t>Tata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Office</a:t>
            </a:r>
            <a:r>
              <a:rPr spc="-45" dirty="0"/>
              <a:t> </a:t>
            </a:r>
            <a:r>
              <a:rPr spc="40" dirty="0"/>
              <a:t>of</a:t>
            </a:r>
            <a:r>
              <a:rPr spc="-20" dirty="0"/>
              <a:t> </a:t>
            </a:r>
            <a:r>
              <a:rPr dirty="0"/>
              <a:t>Mr.</a:t>
            </a:r>
            <a:r>
              <a:rPr spc="-75" dirty="0"/>
              <a:t> </a:t>
            </a:r>
            <a:r>
              <a:rPr spc="-35" dirty="0"/>
              <a:t>Ratan</a:t>
            </a:r>
            <a:r>
              <a:rPr spc="-40" dirty="0"/>
              <a:t> </a:t>
            </a:r>
            <a:r>
              <a:rPr spc="10" dirty="0"/>
              <a:t>N.</a:t>
            </a:r>
            <a:r>
              <a:rPr spc="-110" dirty="0"/>
              <a:t> </a:t>
            </a:r>
            <a:r>
              <a:rPr spc="-50" dirty="0"/>
              <a:t>Tata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4331" y="397765"/>
            <a:ext cx="7903337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7364" y="1733803"/>
            <a:ext cx="10697271" cy="4189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38699" y="6534404"/>
            <a:ext cx="1812925" cy="233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Office</a:t>
            </a:r>
            <a:r>
              <a:rPr spc="-45" dirty="0"/>
              <a:t> </a:t>
            </a:r>
            <a:r>
              <a:rPr spc="40" dirty="0"/>
              <a:t>of</a:t>
            </a:r>
            <a:r>
              <a:rPr spc="-20" dirty="0"/>
              <a:t> </a:t>
            </a:r>
            <a:r>
              <a:rPr dirty="0"/>
              <a:t>Mr.</a:t>
            </a:r>
            <a:r>
              <a:rPr spc="-75" dirty="0"/>
              <a:t> </a:t>
            </a:r>
            <a:r>
              <a:rPr spc="-35" dirty="0"/>
              <a:t>Ratan</a:t>
            </a:r>
            <a:r>
              <a:rPr spc="-40" dirty="0"/>
              <a:t> </a:t>
            </a:r>
            <a:r>
              <a:rPr spc="10" dirty="0"/>
              <a:t>N.</a:t>
            </a:r>
            <a:r>
              <a:rPr spc="-110" dirty="0"/>
              <a:t> </a:t>
            </a:r>
            <a:r>
              <a:rPr spc="-50" dirty="0"/>
              <a:t>Tata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pankajsharmamails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3716" y="2384360"/>
            <a:ext cx="4343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6000" spc="-285" dirty="0" err="1">
                <a:latin typeface="Arial"/>
                <a:cs typeface="Arial"/>
              </a:rPr>
              <a:t>InHandCash</a:t>
            </a:r>
            <a:endParaRPr sz="6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8033" y="3549753"/>
            <a:ext cx="859476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400" spc="75" dirty="0">
                <a:latin typeface="Arial"/>
                <a:cs typeface="Arial"/>
              </a:rPr>
              <a:t>A next generation </a:t>
            </a:r>
            <a:r>
              <a:rPr lang="en-IN" sz="2400" spc="75" dirty="0" err="1">
                <a:latin typeface="Arial"/>
                <a:cs typeface="Arial"/>
              </a:rPr>
              <a:t>upi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13100" y="3436956"/>
            <a:ext cx="5384800" cy="0"/>
          </a:xfrm>
          <a:custGeom>
            <a:avLst/>
            <a:gdLst/>
            <a:ahLst/>
            <a:cxnLst/>
            <a:rect l="l" t="t" r="r" b="b"/>
            <a:pathLst>
              <a:path w="5384800">
                <a:moveTo>
                  <a:pt x="0" y="0"/>
                </a:moveTo>
                <a:lnTo>
                  <a:pt x="5384803" y="1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3E12B-3E0A-492A-B771-43CFD477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4330" y="259592"/>
            <a:ext cx="7903337" cy="615553"/>
          </a:xfrm>
        </p:spPr>
        <p:txBody>
          <a:bodyPr/>
          <a:lstStyle/>
          <a:p>
            <a:pPr algn="ctr"/>
            <a:r>
              <a:rPr lang="en-US" sz="4000" dirty="0"/>
              <a:t>Working Flow Chart</a:t>
            </a:r>
            <a:endParaRPr lang="en-IN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74D6C6-877B-411B-B8EE-7FAC89B5AC4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399" y="882072"/>
            <a:ext cx="9601200" cy="5943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238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1800" y="184727"/>
            <a:ext cx="647700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0" dirty="0">
                <a:latin typeface="Arial"/>
                <a:cs typeface="Arial"/>
              </a:rPr>
              <a:t>SOLUTION</a:t>
            </a:r>
            <a:r>
              <a:rPr lang="en-IN" sz="4000" spc="-30" dirty="0">
                <a:latin typeface="Arial"/>
                <a:cs typeface="Arial"/>
              </a:rPr>
              <a:t> FOR SELLERS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0" y="780777"/>
            <a:ext cx="5384800" cy="0"/>
          </a:xfrm>
          <a:custGeom>
            <a:avLst/>
            <a:gdLst/>
            <a:ahLst/>
            <a:cxnLst/>
            <a:rect l="l" t="t" r="r" b="b"/>
            <a:pathLst>
              <a:path w="5384800">
                <a:moveTo>
                  <a:pt x="0" y="0"/>
                </a:moveTo>
                <a:lnTo>
                  <a:pt x="5384803" y="1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4419600" y="2819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169E1E-7567-460E-A417-E46204BEB6DF}"/>
              </a:ext>
            </a:extLst>
          </p:cNvPr>
          <p:cNvSpPr/>
          <p:nvPr/>
        </p:nvSpPr>
        <p:spPr>
          <a:xfrm>
            <a:off x="4419600" y="1376828"/>
            <a:ext cx="2956560" cy="615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 Fraud &amp; Spoof</a:t>
            </a:r>
            <a:endParaRPr lang="en-IN" sz="2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76ED26-B1BC-4D7B-B56C-AA45FE721049}"/>
              </a:ext>
            </a:extLst>
          </p:cNvPr>
          <p:cNvSpPr/>
          <p:nvPr/>
        </p:nvSpPr>
        <p:spPr>
          <a:xfrm>
            <a:off x="4419600" y="2881182"/>
            <a:ext cx="2956560" cy="615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Realtime Payments</a:t>
            </a:r>
            <a:endParaRPr lang="en-IN" sz="2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CBFA5F5-8C5F-4E14-9866-FA881B2DFDDD}"/>
              </a:ext>
            </a:extLst>
          </p:cNvPr>
          <p:cNvSpPr/>
          <p:nvPr/>
        </p:nvSpPr>
        <p:spPr>
          <a:xfrm>
            <a:off x="4419600" y="4473763"/>
            <a:ext cx="2956560" cy="615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Trustworthy Platform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1343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2055" y="152400"/>
            <a:ext cx="647700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spc="-30" dirty="0">
                <a:latin typeface="Arial"/>
                <a:cs typeface="Arial"/>
              </a:rPr>
              <a:t>Technology, architecture 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0" y="780777"/>
            <a:ext cx="5384800" cy="0"/>
          </a:xfrm>
          <a:custGeom>
            <a:avLst/>
            <a:gdLst/>
            <a:ahLst/>
            <a:cxnLst/>
            <a:rect l="l" t="t" r="r" b="b"/>
            <a:pathLst>
              <a:path w="5384800">
                <a:moveTo>
                  <a:pt x="0" y="0"/>
                </a:moveTo>
                <a:lnTo>
                  <a:pt x="5384803" y="1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4114800" y="28561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169E1E-7567-460E-A417-E46204BEB6DF}"/>
              </a:ext>
            </a:extLst>
          </p:cNvPr>
          <p:cNvSpPr/>
          <p:nvPr/>
        </p:nvSpPr>
        <p:spPr>
          <a:xfrm>
            <a:off x="838200" y="1529242"/>
            <a:ext cx="2956560" cy="615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Django framework</a:t>
            </a:r>
            <a:endParaRPr lang="en-IN" sz="2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76ED26-B1BC-4D7B-B56C-AA45FE721049}"/>
              </a:ext>
            </a:extLst>
          </p:cNvPr>
          <p:cNvSpPr/>
          <p:nvPr/>
        </p:nvSpPr>
        <p:spPr>
          <a:xfrm>
            <a:off x="838200" y="3795903"/>
            <a:ext cx="2956560" cy="615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Android</a:t>
            </a:r>
            <a:endParaRPr lang="en-IN" sz="2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CBFA5F5-8C5F-4E14-9866-FA881B2DFDDD}"/>
              </a:ext>
            </a:extLst>
          </p:cNvPr>
          <p:cNvSpPr/>
          <p:nvPr/>
        </p:nvSpPr>
        <p:spPr>
          <a:xfrm>
            <a:off x="4419600" y="3795903"/>
            <a:ext cx="2956560" cy="615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F</a:t>
            </a:r>
            <a:r>
              <a:rPr lang="en-IN" sz="2000" dirty="0" smtClean="0"/>
              <a:t>irebase</a:t>
            </a:r>
            <a:endParaRPr lang="en-IN" sz="2000" dirty="0"/>
          </a:p>
        </p:txBody>
      </p:sp>
      <p:sp>
        <p:nvSpPr>
          <p:cNvPr id="12" name="Rectangle: Rounded Corners 8">
            <a:extLst>
              <a:ext uri="{FF2B5EF4-FFF2-40B4-BE49-F238E27FC236}">
                <a16:creationId xmlns:a16="http://schemas.microsoft.com/office/drawing/2014/main" id="{8376ED26-B1BC-4D7B-B56C-AA45FE721049}"/>
              </a:ext>
            </a:extLst>
          </p:cNvPr>
          <p:cNvSpPr/>
          <p:nvPr/>
        </p:nvSpPr>
        <p:spPr>
          <a:xfrm>
            <a:off x="4419600" y="1515387"/>
            <a:ext cx="2956560" cy="615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Digital Ocean</a:t>
            </a:r>
            <a:endParaRPr lang="en-IN" sz="2000" dirty="0"/>
          </a:p>
        </p:txBody>
      </p:sp>
      <p:sp>
        <p:nvSpPr>
          <p:cNvPr id="13" name="Rectangle: Rounded Corners 9">
            <a:extLst>
              <a:ext uri="{FF2B5EF4-FFF2-40B4-BE49-F238E27FC236}">
                <a16:creationId xmlns:a16="http://schemas.microsoft.com/office/drawing/2014/main" id="{BCBFA5F5-8C5F-4E14-9866-FA881B2DFDDD}"/>
              </a:ext>
            </a:extLst>
          </p:cNvPr>
          <p:cNvSpPr/>
          <p:nvPr/>
        </p:nvSpPr>
        <p:spPr>
          <a:xfrm>
            <a:off x="8009776" y="1515387"/>
            <a:ext cx="2956560" cy="615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 smtClean="0"/>
              <a:t>Websockets</a:t>
            </a:r>
            <a:endParaRPr lang="en-IN" sz="2000" dirty="0"/>
          </a:p>
        </p:txBody>
      </p:sp>
      <p:sp>
        <p:nvSpPr>
          <p:cNvPr id="14" name="Rectangle: Rounded Corners 9">
            <a:extLst>
              <a:ext uri="{FF2B5EF4-FFF2-40B4-BE49-F238E27FC236}">
                <a16:creationId xmlns:a16="http://schemas.microsoft.com/office/drawing/2014/main" id="{BCBFA5F5-8C5F-4E14-9866-FA881B2DFDDD}"/>
              </a:ext>
            </a:extLst>
          </p:cNvPr>
          <p:cNvSpPr/>
          <p:nvPr/>
        </p:nvSpPr>
        <p:spPr>
          <a:xfrm>
            <a:off x="8009776" y="3795903"/>
            <a:ext cx="2956560" cy="615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Material Design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7880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1636" y="304800"/>
            <a:ext cx="306705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000" spc="-229" dirty="0"/>
              <a:t>OUR</a:t>
            </a:r>
            <a:r>
              <a:rPr sz="4000" spc="-340" dirty="0"/>
              <a:t> </a:t>
            </a:r>
            <a:r>
              <a:rPr sz="4000" spc="-100" dirty="0"/>
              <a:t>TEAM</a:t>
            </a:r>
          </a:p>
        </p:txBody>
      </p:sp>
      <p:sp>
        <p:nvSpPr>
          <p:cNvPr id="4" name="object 4"/>
          <p:cNvSpPr/>
          <p:nvPr/>
        </p:nvSpPr>
        <p:spPr>
          <a:xfrm>
            <a:off x="3477846" y="1047299"/>
            <a:ext cx="5384800" cy="0"/>
          </a:xfrm>
          <a:custGeom>
            <a:avLst/>
            <a:gdLst/>
            <a:ahLst/>
            <a:cxnLst/>
            <a:rect l="l" t="t" r="r" b="b"/>
            <a:pathLst>
              <a:path w="5384800">
                <a:moveTo>
                  <a:pt x="0" y="0"/>
                </a:moveTo>
                <a:lnTo>
                  <a:pt x="5384803" y="1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850156" y="1647057"/>
            <a:ext cx="3206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Pankaj Sharma (Leader)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5600" y="1569473"/>
            <a:ext cx="2846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Shubham Chaudhary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64AC86-3FA5-4A64-B09B-4B933A23B58F}"/>
              </a:ext>
            </a:extLst>
          </p:cNvPr>
          <p:cNvSpPr txBox="1"/>
          <p:nvPr/>
        </p:nvSpPr>
        <p:spPr>
          <a:xfrm>
            <a:off x="5713046" y="32680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D09065-BB42-4E93-BD6A-9EB52343B163}"/>
              </a:ext>
            </a:extLst>
          </p:cNvPr>
          <p:cNvSpPr txBox="1"/>
          <p:nvPr/>
        </p:nvSpPr>
        <p:spPr>
          <a:xfrm>
            <a:off x="1561346" y="2286000"/>
            <a:ext cx="396125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Founder </a:t>
            </a:r>
            <a:r>
              <a:rPr lang="en-US" sz="2000" dirty="0"/>
              <a:t>of </a:t>
            </a:r>
            <a:r>
              <a:rPr lang="en-US" sz="2000" dirty="0" smtClean="0"/>
              <a:t>Bekaim.com</a:t>
            </a:r>
            <a:r>
              <a:rPr lang="en-US" sz="2000" dirty="0" smtClean="0"/>
              <a:t>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6 years of full stack development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Pursuing Computer Science Engineering from LPU.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1D7216-CADE-4EC1-9BE9-B4763908FFAD}"/>
              </a:ext>
            </a:extLst>
          </p:cNvPr>
          <p:cNvSpPr txBox="1"/>
          <p:nvPr/>
        </p:nvSpPr>
        <p:spPr>
          <a:xfrm>
            <a:off x="6441667" y="2312436"/>
            <a:ext cx="46027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Co-Founder </a:t>
            </a:r>
            <a:r>
              <a:rPr lang="en-US" sz="2000" dirty="0"/>
              <a:t>of Bekaim.com.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Has </a:t>
            </a:r>
            <a:r>
              <a:rPr lang="en-US" sz="2000" dirty="0"/>
              <a:t>3 years of full stack development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Pursuing Computer Science Engineering from LPU.</a:t>
            </a:r>
            <a:endParaRPr lang="en-IN" sz="2000" dirty="0"/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B73781A2-85DE-4EDE-8256-811B8C4C3F9C}"/>
              </a:ext>
            </a:extLst>
          </p:cNvPr>
          <p:cNvSpPr/>
          <p:nvPr/>
        </p:nvSpPr>
        <p:spPr>
          <a:xfrm>
            <a:off x="1360142" y="2183897"/>
            <a:ext cx="10187354" cy="167979"/>
          </a:xfrm>
          <a:custGeom>
            <a:avLst/>
            <a:gdLst/>
            <a:ahLst/>
            <a:cxnLst/>
            <a:rect l="l" t="t" r="r" b="b"/>
            <a:pathLst>
              <a:path w="5384800">
                <a:moveTo>
                  <a:pt x="0" y="0"/>
                </a:moveTo>
                <a:lnTo>
                  <a:pt x="5384803" y="1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ADF74DDA-1CBC-4507-94A0-A01667AD3630}"/>
              </a:ext>
            </a:extLst>
          </p:cNvPr>
          <p:cNvSpPr/>
          <p:nvPr/>
        </p:nvSpPr>
        <p:spPr>
          <a:xfrm rot="5400000" flipV="1">
            <a:off x="5029122" y="3177793"/>
            <a:ext cx="2215991" cy="228200"/>
          </a:xfrm>
          <a:custGeom>
            <a:avLst/>
            <a:gdLst/>
            <a:ahLst/>
            <a:cxnLst/>
            <a:rect l="l" t="t" r="r" b="b"/>
            <a:pathLst>
              <a:path w="5384800">
                <a:moveTo>
                  <a:pt x="0" y="0"/>
                </a:moveTo>
                <a:lnTo>
                  <a:pt x="5384803" y="1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4696" y="2241804"/>
            <a:ext cx="44557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000" spc="-395" dirty="0">
                <a:latin typeface="Arial"/>
                <a:cs typeface="Arial"/>
              </a:rPr>
              <a:t>THANK YOU</a:t>
            </a:r>
            <a:r>
              <a:rPr sz="5000" spc="-175" dirty="0">
                <a:latin typeface="Arial"/>
                <a:cs typeface="Arial"/>
              </a:rPr>
              <a:t>!</a:t>
            </a:r>
            <a:endParaRPr sz="5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3712" y="3398011"/>
            <a:ext cx="8265159" cy="22801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35" dirty="0">
                <a:cs typeface="Arial"/>
              </a:rPr>
              <a:t>It will be helpful if experienced people like you will give us your valuable feedback &amp; suggestions.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spc="-3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35" dirty="0">
                <a:solidFill>
                  <a:srgbClr val="0326BD"/>
                </a:solidFill>
                <a:cs typeface="Arial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pankajsharmamails@gmail.com</a:t>
            </a:r>
            <a:endParaRPr lang="en-US" sz="2400" spc="-35" dirty="0">
              <a:solidFill>
                <a:srgbClr val="0326BD"/>
              </a:solidFill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spc="-35" dirty="0">
              <a:solidFill>
                <a:srgbClr val="00B0F0"/>
              </a:solidFill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35" dirty="0">
                <a:solidFill>
                  <a:srgbClr val="0326BD"/>
                </a:solidFill>
                <a:cs typeface="Arial"/>
              </a:rPr>
              <a:t>+91-9511564460</a:t>
            </a:r>
            <a:endParaRPr sz="2400" dirty="0">
              <a:solidFill>
                <a:srgbClr val="0326BD"/>
              </a:solidFill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03600" y="3226777"/>
            <a:ext cx="5384800" cy="0"/>
          </a:xfrm>
          <a:custGeom>
            <a:avLst/>
            <a:gdLst/>
            <a:ahLst/>
            <a:cxnLst/>
            <a:rect l="l" t="t" r="r" b="b"/>
            <a:pathLst>
              <a:path w="5384800">
                <a:moveTo>
                  <a:pt x="0" y="0"/>
                </a:moveTo>
                <a:lnTo>
                  <a:pt x="5384803" y="1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3947</TotalTime>
  <Words>104</Words>
  <Application>Microsoft Office PowerPoint</Application>
  <PresentationFormat>Widescreen</PresentationFormat>
  <Paragraphs>30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Working Flow Chart</vt:lpstr>
      <vt:lpstr>PowerPoint Presentation</vt:lpstr>
      <vt:lpstr>PowerPoint Presentation</vt:lpstr>
      <vt:lpstr>OUR TEAM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lenovo</cp:lastModifiedBy>
  <cp:revision>84</cp:revision>
  <dcterms:created xsi:type="dcterms:W3CDTF">2020-02-03T14:57:54Z</dcterms:created>
  <dcterms:modified xsi:type="dcterms:W3CDTF">2020-08-20T04:30:04Z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2020-02-03T00:00:00Z</vt:filetime>
  </property>
</Properties>
</file>