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8" r:id="rId5"/>
    <p:sldId id="273" r:id="rId6"/>
    <p:sldId id="272" r:id="rId7"/>
    <p:sldId id="274" r:id="rId8"/>
    <p:sldId id="270" r:id="rId9"/>
    <p:sldId id="265" r:id="rId10"/>
    <p:sldId id="275" r:id="rId11"/>
    <p:sldId id="276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DE340-06BB-6159-4CB4-6F2103112245}" v="464" dt="2025-01-12T07:44:32.536"/>
    <p1510:client id="{DD2B39D3-2BA0-4118-DA05-2BFDCEDD8DDE}" v="339" dt="2025-01-12T07:30:23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DDEB0-71B5-49A2-9425-CDB98A4E0AC0}" type="doc">
      <dgm:prSet loTypeId="urn:microsoft.com/office/officeart/2005/8/layout/vList2" loCatId="list" qsTypeId="urn:microsoft.com/office/officeart/2005/8/quickstyle/3d4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553172E-A0B9-4692-A221-C22FF3DEB97D}">
      <dgm:prSet/>
      <dgm:spPr/>
      <dgm:t>
        <a:bodyPr/>
        <a:lstStyle/>
        <a:p>
          <a:r>
            <a:rPr lang="en-US" dirty="0"/>
            <a:t>The tourism industry has increasingly shifted towards digital platforms.</a:t>
          </a:r>
        </a:p>
      </dgm:t>
    </dgm:pt>
    <dgm:pt modelId="{E03E2EBA-C9FA-43B6-BAEB-1C391CD60D61}" type="parTrans" cxnId="{1BCF19F5-33A7-4A39-94B3-5FFB13465438}">
      <dgm:prSet/>
      <dgm:spPr/>
      <dgm:t>
        <a:bodyPr/>
        <a:lstStyle/>
        <a:p>
          <a:endParaRPr lang="en-US"/>
        </a:p>
      </dgm:t>
    </dgm:pt>
    <dgm:pt modelId="{88294E43-656F-4CE9-897D-6134EA0A5B78}" type="sibTrans" cxnId="{1BCF19F5-33A7-4A39-94B3-5FFB13465438}">
      <dgm:prSet/>
      <dgm:spPr/>
      <dgm:t>
        <a:bodyPr/>
        <a:lstStyle/>
        <a:p>
          <a:endParaRPr lang="en-US"/>
        </a:p>
      </dgm:t>
    </dgm:pt>
    <dgm:pt modelId="{01A56E2E-BCB3-4F50-9B40-00D46E4B9160}">
      <dgm:prSet/>
      <dgm:spPr/>
      <dgm:t>
        <a:bodyPr/>
        <a:lstStyle/>
        <a:p>
          <a:r>
            <a:rPr lang="en-US" dirty="0"/>
            <a:t>Popular websites like </a:t>
          </a:r>
          <a:r>
            <a:rPr lang="en-US" b="1" dirty="0"/>
            <a:t>MakeMyTrip</a:t>
          </a:r>
          <a:r>
            <a:rPr lang="en-US" dirty="0"/>
            <a:t>, </a:t>
          </a:r>
          <a:r>
            <a:rPr lang="en-US" b="1" dirty="0"/>
            <a:t>Expedia</a:t>
          </a:r>
          <a:r>
            <a:rPr lang="en-US" dirty="0"/>
            <a:t>, and </a:t>
          </a:r>
          <a:r>
            <a:rPr lang="en-US" b="1" dirty="0"/>
            <a:t>Booking.com</a:t>
          </a:r>
          <a:r>
            <a:rPr lang="en-US" dirty="0"/>
            <a:t> allow users to book hotels, flights, and rental vehicles online.</a:t>
          </a:r>
        </a:p>
      </dgm:t>
    </dgm:pt>
    <dgm:pt modelId="{CCA1776B-9A25-47B8-91BF-D5F92DC10FE4}" type="parTrans" cxnId="{713FEFB0-119D-484E-9380-7D7C08D54EBE}">
      <dgm:prSet/>
      <dgm:spPr/>
      <dgm:t>
        <a:bodyPr/>
        <a:lstStyle/>
        <a:p>
          <a:endParaRPr lang="en-US"/>
        </a:p>
      </dgm:t>
    </dgm:pt>
    <dgm:pt modelId="{E6A2BEF8-E3D3-453F-AAD1-62B5BAEB1457}" type="sibTrans" cxnId="{713FEFB0-119D-484E-9380-7D7C08D54EBE}">
      <dgm:prSet/>
      <dgm:spPr/>
      <dgm:t>
        <a:bodyPr/>
        <a:lstStyle/>
        <a:p>
          <a:endParaRPr lang="en-US"/>
        </a:p>
      </dgm:t>
    </dgm:pt>
    <dgm:pt modelId="{BB125DF1-E67F-4009-9CDD-8853744ACBA4}">
      <dgm:prSet/>
      <dgm:spPr/>
      <dgm:t>
        <a:bodyPr/>
        <a:lstStyle/>
        <a:p>
          <a:pPr rtl="0"/>
          <a:r>
            <a:rPr lang="en-US" dirty="0">
              <a:latin typeface="Arial"/>
            </a:rPr>
            <a:t>TRAVELKART</a:t>
          </a:r>
          <a:r>
            <a:rPr lang="en-US" dirty="0"/>
            <a:t> aims to develop a </a:t>
          </a:r>
          <a:r>
            <a:rPr lang="en-US" b="1" dirty="0"/>
            <a:t>full-stack tourism website</a:t>
          </a:r>
          <a:r>
            <a:rPr lang="en-US" dirty="0"/>
            <a:t> offering users a seamless experience for:</a:t>
          </a:r>
        </a:p>
      </dgm:t>
    </dgm:pt>
    <dgm:pt modelId="{F3272FBA-C2FB-4F5F-84B0-F79D2B6D859B}" type="parTrans" cxnId="{663DDBAD-F765-4457-8DAF-F6F512B13A99}">
      <dgm:prSet/>
      <dgm:spPr/>
      <dgm:t>
        <a:bodyPr/>
        <a:lstStyle/>
        <a:p>
          <a:endParaRPr lang="en-US"/>
        </a:p>
      </dgm:t>
    </dgm:pt>
    <dgm:pt modelId="{8376AE55-862A-491A-A7D4-E5A2FA19FF21}" type="sibTrans" cxnId="{663DDBAD-F765-4457-8DAF-F6F512B13A99}">
      <dgm:prSet/>
      <dgm:spPr/>
      <dgm:t>
        <a:bodyPr/>
        <a:lstStyle/>
        <a:p>
          <a:endParaRPr lang="en-US"/>
        </a:p>
      </dgm:t>
    </dgm:pt>
    <dgm:pt modelId="{05220BE9-BA24-4F3A-856B-0CAB3C373745}">
      <dgm:prSet/>
      <dgm:spPr/>
      <dgm:t>
        <a:bodyPr/>
        <a:lstStyle/>
        <a:p>
          <a:r>
            <a:rPr lang="en-US" b="1" dirty="0"/>
            <a:t>Bookings</a:t>
          </a:r>
          <a:r>
            <a:rPr lang="en-US" dirty="0"/>
            <a:t> (flights, hotels, cabs).</a:t>
          </a:r>
        </a:p>
      </dgm:t>
    </dgm:pt>
    <dgm:pt modelId="{E911732A-15D3-4E2F-9157-975905EC1204}" type="parTrans" cxnId="{1A6EAE47-9C39-444C-AFF7-EFCDDA713504}">
      <dgm:prSet/>
      <dgm:spPr/>
      <dgm:t>
        <a:bodyPr/>
        <a:lstStyle/>
        <a:p>
          <a:endParaRPr lang="en-US"/>
        </a:p>
      </dgm:t>
    </dgm:pt>
    <dgm:pt modelId="{7032F0F8-5D6A-47C7-838A-76331E2B3ACF}" type="sibTrans" cxnId="{1A6EAE47-9C39-444C-AFF7-EFCDDA713504}">
      <dgm:prSet/>
      <dgm:spPr/>
      <dgm:t>
        <a:bodyPr/>
        <a:lstStyle/>
        <a:p>
          <a:endParaRPr lang="en-US"/>
        </a:p>
      </dgm:t>
    </dgm:pt>
    <dgm:pt modelId="{FF8643C6-4281-4864-A8F5-EABE14BAF04F}">
      <dgm:prSet/>
      <dgm:spPr/>
      <dgm:t>
        <a:bodyPr/>
        <a:lstStyle/>
        <a:p>
          <a:r>
            <a:rPr lang="en-US" b="1" dirty="0"/>
            <a:t>Browsing places</a:t>
          </a:r>
          <a:r>
            <a:rPr lang="en-US" dirty="0"/>
            <a:t> and travel suggestions.</a:t>
          </a:r>
        </a:p>
      </dgm:t>
    </dgm:pt>
    <dgm:pt modelId="{EBE8EC5B-30A0-4C68-9BA8-84A299E72F3B}" type="parTrans" cxnId="{CF365E4D-BE87-4DA3-8BF5-4969EB3F7A1C}">
      <dgm:prSet/>
      <dgm:spPr/>
      <dgm:t>
        <a:bodyPr/>
        <a:lstStyle/>
        <a:p>
          <a:endParaRPr lang="en-US"/>
        </a:p>
      </dgm:t>
    </dgm:pt>
    <dgm:pt modelId="{45ABDCCB-9AAB-4B19-AD30-42DE4E988CB0}" type="sibTrans" cxnId="{CF365E4D-BE87-4DA3-8BF5-4969EB3F7A1C}">
      <dgm:prSet/>
      <dgm:spPr/>
      <dgm:t>
        <a:bodyPr/>
        <a:lstStyle/>
        <a:p>
          <a:endParaRPr lang="en-US"/>
        </a:p>
      </dgm:t>
    </dgm:pt>
    <dgm:pt modelId="{D6AE429C-A309-4E30-9404-5CC7DABB0DAC}">
      <dgm:prSet/>
      <dgm:spPr/>
      <dgm:t>
        <a:bodyPr/>
        <a:lstStyle/>
        <a:p>
          <a:r>
            <a:rPr lang="en-US" b="1" dirty="0"/>
            <a:t>Payment options</a:t>
          </a:r>
          <a:r>
            <a:rPr lang="en-US" dirty="0"/>
            <a:t> (multiple channels).</a:t>
          </a:r>
        </a:p>
      </dgm:t>
    </dgm:pt>
    <dgm:pt modelId="{CE6E929B-FCBC-4145-9BFF-CCB9B23C2613}" type="parTrans" cxnId="{59ADB811-5EF9-4BF2-B66F-3363ED014EF2}">
      <dgm:prSet/>
      <dgm:spPr/>
      <dgm:t>
        <a:bodyPr/>
        <a:lstStyle/>
        <a:p>
          <a:endParaRPr lang="en-US"/>
        </a:p>
      </dgm:t>
    </dgm:pt>
    <dgm:pt modelId="{C7BCC669-A69C-4CE4-8BE6-D151A6221EEB}" type="sibTrans" cxnId="{59ADB811-5EF9-4BF2-B66F-3363ED014EF2}">
      <dgm:prSet/>
      <dgm:spPr/>
      <dgm:t>
        <a:bodyPr/>
        <a:lstStyle/>
        <a:p>
          <a:endParaRPr lang="en-US"/>
        </a:p>
      </dgm:t>
    </dgm:pt>
    <dgm:pt modelId="{BF0D5BDB-46FC-4581-8E5D-4EF7433CB235}">
      <dgm:prSet/>
      <dgm:spPr/>
      <dgm:t>
        <a:bodyPr/>
        <a:lstStyle/>
        <a:p>
          <a:r>
            <a:rPr lang="en-US" dirty="0"/>
            <a:t>The website uses modern technologies like </a:t>
          </a:r>
          <a:r>
            <a:rPr lang="en-US" b="1" dirty="0"/>
            <a:t>React.js</a:t>
          </a:r>
          <a:r>
            <a:rPr lang="en-US" dirty="0"/>
            <a:t>, </a:t>
          </a:r>
          <a:r>
            <a:rPr lang="en-US" b="1" dirty="0"/>
            <a:t>Node.js</a:t>
          </a:r>
          <a:r>
            <a:rPr lang="en-US" dirty="0"/>
            <a:t>, and </a:t>
          </a:r>
          <a:r>
            <a:rPr lang="en-US" b="1" dirty="0"/>
            <a:t>MongoDB</a:t>
          </a:r>
          <a:r>
            <a:rPr lang="en-US" dirty="0"/>
            <a:t> for efficient system design.</a:t>
          </a:r>
        </a:p>
      </dgm:t>
    </dgm:pt>
    <dgm:pt modelId="{C4EDF2A7-E31F-4934-8859-A07890C26089}" type="parTrans" cxnId="{063C59F1-1AFD-4A90-A736-CA5D8D9262A2}">
      <dgm:prSet/>
      <dgm:spPr/>
      <dgm:t>
        <a:bodyPr/>
        <a:lstStyle/>
        <a:p>
          <a:endParaRPr lang="en-US"/>
        </a:p>
      </dgm:t>
    </dgm:pt>
    <dgm:pt modelId="{29D35CF5-84E6-4CA8-AEC1-262F9A681B99}" type="sibTrans" cxnId="{063C59F1-1AFD-4A90-A736-CA5D8D9262A2}">
      <dgm:prSet/>
      <dgm:spPr/>
      <dgm:t>
        <a:bodyPr/>
        <a:lstStyle/>
        <a:p>
          <a:endParaRPr lang="en-US"/>
        </a:p>
      </dgm:t>
    </dgm:pt>
    <dgm:pt modelId="{804B8D50-CB70-4310-BF10-3FF030566E94}">
      <dgm:prSet/>
      <dgm:spPr/>
      <dgm:t>
        <a:bodyPr/>
        <a:lstStyle/>
        <a:p>
          <a:r>
            <a:rPr lang="en-US" dirty="0"/>
            <a:t>It integrates an </a:t>
          </a:r>
          <a:r>
            <a:rPr lang="en-US" b="1" dirty="0"/>
            <a:t>AI-powered chatbot</a:t>
          </a:r>
          <a:r>
            <a:rPr lang="en-US" dirty="0"/>
            <a:t> to assist users in tracking bookings, refunds, and providing suggestions.</a:t>
          </a:r>
        </a:p>
      </dgm:t>
    </dgm:pt>
    <dgm:pt modelId="{9CB10D62-F28B-4AAB-8FBA-71492F3194FB}" type="parTrans" cxnId="{72281477-098F-4D2B-8143-9E29A0D7F641}">
      <dgm:prSet/>
      <dgm:spPr/>
      <dgm:t>
        <a:bodyPr/>
        <a:lstStyle/>
        <a:p>
          <a:endParaRPr lang="en-US"/>
        </a:p>
      </dgm:t>
    </dgm:pt>
    <dgm:pt modelId="{3F589F4C-DD56-47D7-843C-D8E726094A70}" type="sibTrans" cxnId="{72281477-098F-4D2B-8143-9E29A0D7F641}">
      <dgm:prSet/>
      <dgm:spPr/>
      <dgm:t>
        <a:bodyPr/>
        <a:lstStyle/>
        <a:p>
          <a:endParaRPr lang="en-US"/>
        </a:p>
      </dgm:t>
    </dgm:pt>
    <dgm:pt modelId="{6389C919-4378-4CE0-A8F6-DBC737C184C2}" type="pres">
      <dgm:prSet presAssocID="{C17DDEB0-71B5-49A2-9425-CDB98A4E0AC0}" presName="linear" presStyleCnt="0">
        <dgm:presLayoutVars>
          <dgm:animLvl val="lvl"/>
          <dgm:resizeHandles val="exact"/>
        </dgm:presLayoutVars>
      </dgm:prSet>
      <dgm:spPr/>
    </dgm:pt>
    <dgm:pt modelId="{D5CD7A19-2BD1-446B-BDAD-6940B60468C7}" type="pres">
      <dgm:prSet presAssocID="{C553172E-A0B9-4692-A221-C22FF3DEB97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85D8B16-7D44-48BB-A3D6-F6C3A3359A1B}" type="pres">
      <dgm:prSet presAssocID="{88294E43-656F-4CE9-897D-6134EA0A5B78}" presName="spacer" presStyleCnt="0"/>
      <dgm:spPr/>
    </dgm:pt>
    <dgm:pt modelId="{7DEBBEFE-FEEA-4CFE-9762-6424710848FC}" type="pres">
      <dgm:prSet presAssocID="{01A56E2E-BCB3-4F50-9B40-00D46E4B916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380568B-1DB3-481A-9264-0337A3406700}" type="pres">
      <dgm:prSet presAssocID="{E6A2BEF8-E3D3-453F-AAD1-62B5BAEB1457}" presName="spacer" presStyleCnt="0"/>
      <dgm:spPr/>
    </dgm:pt>
    <dgm:pt modelId="{AAFB648B-20B8-4B5F-98FE-12868ABD7F01}" type="pres">
      <dgm:prSet presAssocID="{BB125DF1-E67F-4009-9CDD-8853744ACB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036ECD8-2F3A-45AB-8A4E-1854753AD3F0}" type="pres">
      <dgm:prSet presAssocID="{BB125DF1-E67F-4009-9CDD-8853744ACBA4}" presName="childText" presStyleLbl="revTx" presStyleIdx="0" presStyleCnt="1">
        <dgm:presLayoutVars>
          <dgm:bulletEnabled val="1"/>
        </dgm:presLayoutVars>
      </dgm:prSet>
      <dgm:spPr/>
    </dgm:pt>
    <dgm:pt modelId="{F3F5D72A-6560-4E7C-B436-138E78707382}" type="pres">
      <dgm:prSet presAssocID="{BF0D5BDB-46FC-4581-8E5D-4EF7433CB23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FA5AA3C-9F55-44B3-A221-B6AC0AF45EC9}" type="pres">
      <dgm:prSet presAssocID="{29D35CF5-84E6-4CA8-AEC1-262F9A681B99}" presName="spacer" presStyleCnt="0"/>
      <dgm:spPr/>
    </dgm:pt>
    <dgm:pt modelId="{F5E247CD-B317-485B-9923-B94AAF9A1868}" type="pres">
      <dgm:prSet presAssocID="{804B8D50-CB70-4310-BF10-3FF030566E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9ADB811-5EF9-4BF2-B66F-3363ED014EF2}" srcId="{BB125DF1-E67F-4009-9CDD-8853744ACBA4}" destId="{D6AE429C-A309-4E30-9404-5CC7DABB0DAC}" srcOrd="2" destOrd="0" parTransId="{CE6E929B-FCBC-4145-9BFF-CCB9B23C2613}" sibTransId="{C7BCC669-A69C-4CE4-8BE6-D151A6221EEB}"/>
    <dgm:cxn modelId="{7928852C-2120-4255-AD05-60FC8FF9F52F}" type="presOf" srcId="{FF8643C6-4281-4864-A8F5-EABE14BAF04F}" destId="{C036ECD8-2F3A-45AB-8A4E-1854753AD3F0}" srcOrd="0" destOrd="1" presId="urn:microsoft.com/office/officeart/2005/8/layout/vList2"/>
    <dgm:cxn modelId="{996D3440-9667-4E53-99C9-D3908537B4E3}" type="presOf" srcId="{BF0D5BDB-46FC-4581-8E5D-4EF7433CB235}" destId="{F3F5D72A-6560-4E7C-B436-138E78707382}" srcOrd="0" destOrd="0" presId="urn:microsoft.com/office/officeart/2005/8/layout/vList2"/>
    <dgm:cxn modelId="{FC44C25B-96A5-4D85-A5A0-6744E52292D8}" type="presOf" srcId="{C553172E-A0B9-4692-A221-C22FF3DEB97D}" destId="{D5CD7A19-2BD1-446B-BDAD-6940B60468C7}" srcOrd="0" destOrd="0" presId="urn:microsoft.com/office/officeart/2005/8/layout/vList2"/>
    <dgm:cxn modelId="{E9FF5542-E6AA-4368-955E-C2EDCC94746A}" type="presOf" srcId="{804B8D50-CB70-4310-BF10-3FF030566E94}" destId="{F5E247CD-B317-485B-9923-B94AAF9A1868}" srcOrd="0" destOrd="0" presId="urn:microsoft.com/office/officeart/2005/8/layout/vList2"/>
    <dgm:cxn modelId="{1A6EAE47-9C39-444C-AFF7-EFCDDA713504}" srcId="{BB125DF1-E67F-4009-9CDD-8853744ACBA4}" destId="{05220BE9-BA24-4F3A-856B-0CAB3C373745}" srcOrd="0" destOrd="0" parTransId="{E911732A-15D3-4E2F-9157-975905EC1204}" sibTransId="{7032F0F8-5D6A-47C7-838A-76331E2B3ACF}"/>
    <dgm:cxn modelId="{3B2DBF4C-3AC2-45A1-AE19-542A9698C172}" type="presOf" srcId="{05220BE9-BA24-4F3A-856B-0CAB3C373745}" destId="{C036ECD8-2F3A-45AB-8A4E-1854753AD3F0}" srcOrd="0" destOrd="0" presId="urn:microsoft.com/office/officeart/2005/8/layout/vList2"/>
    <dgm:cxn modelId="{CF365E4D-BE87-4DA3-8BF5-4969EB3F7A1C}" srcId="{BB125DF1-E67F-4009-9CDD-8853744ACBA4}" destId="{FF8643C6-4281-4864-A8F5-EABE14BAF04F}" srcOrd="1" destOrd="0" parTransId="{EBE8EC5B-30A0-4C68-9BA8-84A299E72F3B}" sibTransId="{45ABDCCB-9AAB-4B19-AD30-42DE4E988CB0}"/>
    <dgm:cxn modelId="{72281477-098F-4D2B-8143-9E29A0D7F641}" srcId="{C17DDEB0-71B5-49A2-9425-CDB98A4E0AC0}" destId="{804B8D50-CB70-4310-BF10-3FF030566E94}" srcOrd="4" destOrd="0" parTransId="{9CB10D62-F28B-4AAB-8FBA-71492F3194FB}" sibTransId="{3F589F4C-DD56-47D7-843C-D8E726094A70}"/>
    <dgm:cxn modelId="{06027481-E07B-4373-891C-3AFF226D06FB}" type="presOf" srcId="{01A56E2E-BCB3-4F50-9B40-00D46E4B9160}" destId="{7DEBBEFE-FEEA-4CFE-9762-6424710848FC}" srcOrd="0" destOrd="0" presId="urn:microsoft.com/office/officeart/2005/8/layout/vList2"/>
    <dgm:cxn modelId="{0FB56A9C-D356-4253-9AE9-71C3DAEE26DE}" type="presOf" srcId="{C17DDEB0-71B5-49A2-9425-CDB98A4E0AC0}" destId="{6389C919-4378-4CE0-A8F6-DBC737C184C2}" srcOrd="0" destOrd="0" presId="urn:microsoft.com/office/officeart/2005/8/layout/vList2"/>
    <dgm:cxn modelId="{4F27869F-CA5A-4FA9-82DE-29226A0AB62E}" type="presOf" srcId="{BB125DF1-E67F-4009-9CDD-8853744ACBA4}" destId="{AAFB648B-20B8-4B5F-98FE-12868ABD7F01}" srcOrd="0" destOrd="0" presId="urn:microsoft.com/office/officeart/2005/8/layout/vList2"/>
    <dgm:cxn modelId="{A3FF1CA0-02CA-437A-99EA-2C84AF72175F}" type="presOf" srcId="{D6AE429C-A309-4E30-9404-5CC7DABB0DAC}" destId="{C036ECD8-2F3A-45AB-8A4E-1854753AD3F0}" srcOrd="0" destOrd="2" presId="urn:microsoft.com/office/officeart/2005/8/layout/vList2"/>
    <dgm:cxn modelId="{663DDBAD-F765-4457-8DAF-F6F512B13A99}" srcId="{C17DDEB0-71B5-49A2-9425-CDB98A4E0AC0}" destId="{BB125DF1-E67F-4009-9CDD-8853744ACBA4}" srcOrd="2" destOrd="0" parTransId="{F3272FBA-C2FB-4F5F-84B0-F79D2B6D859B}" sibTransId="{8376AE55-862A-491A-A7D4-E5A2FA19FF21}"/>
    <dgm:cxn modelId="{713FEFB0-119D-484E-9380-7D7C08D54EBE}" srcId="{C17DDEB0-71B5-49A2-9425-CDB98A4E0AC0}" destId="{01A56E2E-BCB3-4F50-9B40-00D46E4B9160}" srcOrd="1" destOrd="0" parTransId="{CCA1776B-9A25-47B8-91BF-D5F92DC10FE4}" sibTransId="{E6A2BEF8-E3D3-453F-AAD1-62B5BAEB1457}"/>
    <dgm:cxn modelId="{063C59F1-1AFD-4A90-A736-CA5D8D9262A2}" srcId="{C17DDEB0-71B5-49A2-9425-CDB98A4E0AC0}" destId="{BF0D5BDB-46FC-4581-8E5D-4EF7433CB235}" srcOrd="3" destOrd="0" parTransId="{C4EDF2A7-E31F-4934-8859-A07890C26089}" sibTransId="{29D35CF5-84E6-4CA8-AEC1-262F9A681B99}"/>
    <dgm:cxn modelId="{1BCF19F5-33A7-4A39-94B3-5FFB13465438}" srcId="{C17DDEB0-71B5-49A2-9425-CDB98A4E0AC0}" destId="{C553172E-A0B9-4692-A221-C22FF3DEB97D}" srcOrd="0" destOrd="0" parTransId="{E03E2EBA-C9FA-43B6-BAEB-1C391CD60D61}" sibTransId="{88294E43-656F-4CE9-897D-6134EA0A5B78}"/>
    <dgm:cxn modelId="{9DBF40B9-02A8-4E84-A100-A108CB01B5DD}" type="presParOf" srcId="{6389C919-4378-4CE0-A8F6-DBC737C184C2}" destId="{D5CD7A19-2BD1-446B-BDAD-6940B60468C7}" srcOrd="0" destOrd="0" presId="urn:microsoft.com/office/officeart/2005/8/layout/vList2"/>
    <dgm:cxn modelId="{B68E3B48-D23D-4562-9EAD-1C901C407A0B}" type="presParOf" srcId="{6389C919-4378-4CE0-A8F6-DBC737C184C2}" destId="{085D8B16-7D44-48BB-A3D6-F6C3A3359A1B}" srcOrd="1" destOrd="0" presId="urn:microsoft.com/office/officeart/2005/8/layout/vList2"/>
    <dgm:cxn modelId="{200DEE6B-C554-4F50-B700-C1A515588021}" type="presParOf" srcId="{6389C919-4378-4CE0-A8F6-DBC737C184C2}" destId="{7DEBBEFE-FEEA-4CFE-9762-6424710848FC}" srcOrd="2" destOrd="0" presId="urn:microsoft.com/office/officeart/2005/8/layout/vList2"/>
    <dgm:cxn modelId="{4556975A-E4B3-41DC-BF3E-8068D4105289}" type="presParOf" srcId="{6389C919-4378-4CE0-A8F6-DBC737C184C2}" destId="{D380568B-1DB3-481A-9264-0337A3406700}" srcOrd="3" destOrd="0" presId="urn:microsoft.com/office/officeart/2005/8/layout/vList2"/>
    <dgm:cxn modelId="{61B97938-BDAF-4698-B448-4980086F568B}" type="presParOf" srcId="{6389C919-4378-4CE0-A8F6-DBC737C184C2}" destId="{AAFB648B-20B8-4B5F-98FE-12868ABD7F01}" srcOrd="4" destOrd="0" presId="urn:microsoft.com/office/officeart/2005/8/layout/vList2"/>
    <dgm:cxn modelId="{476C490A-1DED-40CC-B6E4-18D85A0119F8}" type="presParOf" srcId="{6389C919-4378-4CE0-A8F6-DBC737C184C2}" destId="{C036ECD8-2F3A-45AB-8A4E-1854753AD3F0}" srcOrd="5" destOrd="0" presId="urn:microsoft.com/office/officeart/2005/8/layout/vList2"/>
    <dgm:cxn modelId="{F9CA35B2-34D4-4F54-90B5-C8872796DD70}" type="presParOf" srcId="{6389C919-4378-4CE0-A8F6-DBC737C184C2}" destId="{F3F5D72A-6560-4E7C-B436-138E78707382}" srcOrd="6" destOrd="0" presId="urn:microsoft.com/office/officeart/2005/8/layout/vList2"/>
    <dgm:cxn modelId="{184044F4-7D93-4055-8620-9954D87D99B6}" type="presParOf" srcId="{6389C919-4378-4CE0-A8F6-DBC737C184C2}" destId="{8FA5AA3C-9F55-44B3-A221-B6AC0AF45EC9}" srcOrd="7" destOrd="0" presId="urn:microsoft.com/office/officeart/2005/8/layout/vList2"/>
    <dgm:cxn modelId="{FCC9BDE8-6E14-4D5C-80AD-BAF227CCAF72}" type="presParOf" srcId="{6389C919-4378-4CE0-A8F6-DBC737C184C2}" destId="{F5E247CD-B317-485B-9923-B94AAF9A186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F3943-DDB7-4E07-AE7D-7144F65C0109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3FF71A-7975-4C7C-AE20-7AF3471B28D7}">
      <dgm:prSet/>
      <dgm:spPr/>
      <dgm:t>
        <a:bodyPr/>
        <a:lstStyle/>
        <a:p>
          <a:r>
            <a:rPr lang="en-US"/>
            <a:t>Develop</a:t>
          </a:r>
        </a:p>
      </dgm:t>
    </dgm:pt>
    <dgm:pt modelId="{4AF8ADC2-5652-4967-95FC-A222BF63F84C}" type="parTrans" cxnId="{199CCDD2-8938-4DF0-B84C-F16AE3C21103}">
      <dgm:prSet/>
      <dgm:spPr/>
      <dgm:t>
        <a:bodyPr/>
        <a:lstStyle/>
        <a:p>
          <a:endParaRPr lang="en-US"/>
        </a:p>
      </dgm:t>
    </dgm:pt>
    <dgm:pt modelId="{45BF63AB-F4B9-451A-BE91-9666595513B5}" type="sibTrans" cxnId="{199CCDD2-8938-4DF0-B84C-F16AE3C21103}">
      <dgm:prSet/>
      <dgm:spPr/>
      <dgm:t>
        <a:bodyPr/>
        <a:lstStyle/>
        <a:p>
          <a:endParaRPr lang="en-US"/>
        </a:p>
      </dgm:t>
    </dgm:pt>
    <dgm:pt modelId="{24885806-8432-4CF7-A252-5CCCD43866E4}">
      <dgm:prSet/>
      <dgm:spPr/>
      <dgm:t>
        <a:bodyPr/>
        <a:lstStyle/>
        <a:p>
          <a:r>
            <a:rPr lang="en-US"/>
            <a:t>Develop a user-friendly tourism website that allows users to:</a:t>
          </a:r>
        </a:p>
      </dgm:t>
    </dgm:pt>
    <dgm:pt modelId="{03758078-7521-4092-9934-8090B88D8A28}" type="parTrans" cxnId="{096A8165-0491-44EB-92D2-C86EBB08976C}">
      <dgm:prSet/>
      <dgm:spPr/>
      <dgm:t>
        <a:bodyPr/>
        <a:lstStyle/>
        <a:p>
          <a:endParaRPr lang="en-US"/>
        </a:p>
      </dgm:t>
    </dgm:pt>
    <dgm:pt modelId="{5FEC4B19-EF18-4DBE-A80C-43B8C10EFBA1}" type="sibTrans" cxnId="{096A8165-0491-44EB-92D2-C86EBB08976C}">
      <dgm:prSet/>
      <dgm:spPr/>
      <dgm:t>
        <a:bodyPr/>
        <a:lstStyle/>
        <a:p>
          <a:endParaRPr lang="en-US"/>
        </a:p>
      </dgm:t>
    </dgm:pt>
    <dgm:pt modelId="{76E00E13-222E-4ADD-9B23-25FB002441A9}">
      <dgm:prSet/>
      <dgm:spPr/>
      <dgm:t>
        <a:bodyPr/>
        <a:lstStyle/>
        <a:p>
          <a:r>
            <a:rPr lang="en-US"/>
            <a:t>Book</a:t>
          </a:r>
        </a:p>
      </dgm:t>
    </dgm:pt>
    <dgm:pt modelId="{10C9A502-02BB-402C-B859-E91C8DF8B984}" type="parTrans" cxnId="{CB1D18EA-4885-4262-B077-0B5DC36EC5D5}">
      <dgm:prSet/>
      <dgm:spPr/>
      <dgm:t>
        <a:bodyPr/>
        <a:lstStyle/>
        <a:p>
          <a:endParaRPr lang="en-US"/>
        </a:p>
      </dgm:t>
    </dgm:pt>
    <dgm:pt modelId="{59FBB77C-85E9-4635-9841-DE06404DF854}" type="sibTrans" cxnId="{CB1D18EA-4885-4262-B077-0B5DC36EC5D5}">
      <dgm:prSet/>
      <dgm:spPr/>
      <dgm:t>
        <a:bodyPr/>
        <a:lstStyle/>
        <a:p>
          <a:endParaRPr lang="en-US"/>
        </a:p>
      </dgm:t>
    </dgm:pt>
    <dgm:pt modelId="{A1EFA69A-ED84-4EE7-8DA8-C71B0C561305}">
      <dgm:prSet/>
      <dgm:spPr/>
      <dgm:t>
        <a:bodyPr/>
        <a:lstStyle/>
        <a:p>
          <a:r>
            <a:rPr lang="en-US"/>
            <a:t>Book flights, hotels, and cabs through a seamless interface.</a:t>
          </a:r>
        </a:p>
      </dgm:t>
    </dgm:pt>
    <dgm:pt modelId="{38504D89-12B4-4F0F-B1F1-0FF62967AA76}" type="parTrans" cxnId="{B360C0BE-E3F3-4F8F-A932-8A1384F480E4}">
      <dgm:prSet/>
      <dgm:spPr/>
      <dgm:t>
        <a:bodyPr/>
        <a:lstStyle/>
        <a:p>
          <a:endParaRPr lang="en-US"/>
        </a:p>
      </dgm:t>
    </dgm:pt>
    <dgm:pt modelId="{85CFA67E-C21F-4CD1-97F7-2AD4086E62F1}" type="sibTrans" cxnId="{B360C0BE-E3F3-4F8F-A932-8A1384F480E4}">
      <dgm:prSet/>
      <dgm:spPr/>
      <dgm:t>
        <a:bodyPr/>
        <a:lstStyle/>
        <a:p>
          <a:endParaRPr lang="en-US"/>
        </a:p>
      </dgm:t>
    </dgm:pt>
    <dgm:pt modelId="{3B473CE4-E7C3-4C8D-AA92-E563DEA1AD2C}">
      <dgm:prSet/>
      <dgm:spPr/>
      <dgm:t>
        <a:bodyPr/>
        <a:lstStyle/>
        <a:p>
          <a:r>
            <a:rPr lang="en-US"/>
            <a:t>Browse</a:t>
          </a:r>
        </a:p>
      </dgm:t>
    </dgm:pt>
    <dgm:pt modelId="{155F81DF-9F00-4A47-9311-A94BE1528BA0}" type="parTrans" cxnId="{D63D3DBC-0987-461E-A82C-D7B5D09C0139}">
      <dgm:prSet/>
      <dgm:spPr/>
      <dgm:t>
        <a:bodyPr/>
        <a:lstStyle/>
        <a:p>
          <a:endParaRPr lang="en-US"/>
        </a:p>
      </dgm:t>
    </dgm:pt>
    <dgm:pt modelId="{01102A04-35A4-491D-A458-4939EF9A6351}" type="sibTrans" cxnId="{D63D3DBC-0987-461E-A82C-D7B5D09C0139}">
      <dgm:prSet/>
      <dgm:spPr/>
      <dgm:t>
        <a:bodyPr/>
        <a:lstStyle/>
        <a:p>
          <a:endParaRPr lang="en-US"/>
        </a:p>
      </dgm:t>
    </dgm:pt>
    <dgm:pt modelId="{FC8D95E7-04EA-47C9-BC6F-2111202A2853}">
      <dgm:prSet/>
      <dgm:spPr/>
      <dgm:t>
        <a:bodyPr/>
        <a:lstStyle/>
        <a:p>
          <a:r>
            <a:rPr lang="en-US"/>
            <a:t>Browse popular destinations and view travel suggestions.</a:t>
          </a:r>
        </a:p>
      </dgm:t>
    </dgm:pt>
    <dgm:pt modelId="{7D43AFD1-F0DB-4FD2-B3F4-5466FC10E213}" type="parTrans" cxnId="{31376EB9-78AB-40D6-8442-D9EE38C5120F}">
      <dgm:prSet/>
      <dgm:spPr/>
      <dgm:t>
        <a:bodyPr/>
        <a:lstStyle/>
        <a:p>
          <a:endParaRPr lang="en-US"/>
        </a:p>
      </dgm:t>
    </dgm:pt>
    <dgm:pt modelId="{FF956791-B878-403A-80C2-D193928DF7BE}" type="sibTrans" cxnId="{31376EB9-78AB-40D6-8442-D9EE38C5120F}">
      <dgm:prSet/>
      <dgm:spPr/>
      <dgm:t>
        <a:bodyPr/>
        <a:lstStyle/>
        <a:p>
          <a:endParaRPr lang="en-US"/>
        </a:p>
      </dgm:t>
    </dgm:pt>
    <dgm:pt modelId="{627EA81B-8D1B-4E9B-B406-609DE9A22428}">
      <dgm:prSet/>
      <dgm:spPr/>
      <dgm:t>
        <a:bodyPr/>
        <a:lstStyle/>
        <a:p>
          <a:r>
            <a:rPr lang="en-US"/>
            <a:t>Integrate</a:t>
          </a:r>
        </a:p>
      </dgm:t>
    </dgm:pt>
    <dgm:pt modelId="{624D0501-E852-4B37-8100-9B23458B3EBD}" type="parTrans" cxnId="{8843F830-F2E2-4E29-B347-4E341EA344A6}">
      <dgm:prSet/>
      <dgm:spPr/>
      <dgm:t>
        <a:bodyPr/>
        <a:lstStyle/>
        <a:p>
          <a:endParaRPr lang="en-US"/>
        </a:p>
      </dgm:t>
    </dgm:pt>
    <dgm:pt modelId="{CCBD424E-D9F2-41D1-AE98-A177894B7139}" type="sibTrans" cxnId="{8843F830-F2E2-4E29-B347-4E341EA344A6}">
      <dgm:prSet/>
      <dgm:spPr/>
      <dgm:t>
        <a:bodyPr/>
        <a:lstStyle/>
        <a:p>
          <a:endParaRPr lang="en-US"/>
        </a:p>
      </dgm:t>
    </dgm:pt>
    <dgm:pt modelId="{E7CF4BB1-4C7D-49BF-A367-9F5E46021CDD}">
      <dgm:prSet/>
      <dgm:spPr/>
      <dgm:t>
        <a:bodyPr/>
        <a:lstStyle/>
        <a:p>
          <a:r>
            <a:rPr lang="en-US"/>
            <a:t>Integrate a secure payment gateway:</a:t>
          </a:r>
        </a:p>
      </dgm:t>
    </dgm:pt>
    <dgm:pt modelId="{201DD9F0-9B7B-4125-B71C-A10D0A800C2C}" type="parTrans" cxnId="{F877203E-9EC6-4917-A1F7-E5F09CB69FDF}">
      <dgm:prSet/>
      <dgm:spPr/>
      <dgm:t>
        <a:bodyPr/>
        <a:lstStyle/>
        <a:p>
          <a:endParaRPr lang="en-US"/>
        </a:p>
      </dgm:t>
    </dgm:pt>
    <dgm:pt modelId="{9CA98295-06D8-4D70-B2D6-85A2D5C168D3}" type="sibTrans" cxnId="{F877203E-9EC6-4917-A1F7-E5F09CB69FDF}">
      <dgm:prSet/>
      <dgm:spPr/>
      <dgm:t>
        <a:bodyPr/>
        <a:lstStyle/>
        <a:p>
          <a:endParaRPr lang="en-US"/>
        </a:p>
      </dgm:t>
    </dgm:pt>
    <dgm:pt modelId="{B4CEC388-193B-42D0-AC7B-07605AC1B5FC}">
      <dgm:prSet/>
      <dgm:spPr/>
      <dgm:t>
        <a:bodyPr/>
        <a:lstStyle/>
        <a:p>
          <a:r>
            <a:rPr lang="en-US"/>
            <a:t>Support</a:t>
          </a:r>
        </a:p>
      </dgm:t>
    </dgm:pt>
    <dgm:pt modelId="{68043E15-F259-4B1C-9372-C5378CAAC8D5}" type="parTrans" cxnId="{74BF82B0-8DE9-4959-BBAE-7491C616AF90}">
      <dgm:prSet/>
      <dgm:spPr/>
      <dgm:t>
        <a:bodyPr/>
        <a:lstStyle/>
        <a:p>
          <a:endParaRPr lang="en-US"/>
        </a:p>
      </dgm:t>
    </dgm:pt>
    <dgm:pt modelId="{EA0B7765-B32D-46A8-BA3A-C4E6579B2ADC}" type="sibTrans" cxnId="{74BF82B0-8DE9-4959-BBAE-7491C616AF90}">
      <dgm:prSet/>
      <dgm:spPr/>
      <dgm:t>
        <a:bodyPr/>
        <a:lstStyle/>
        <a:p>
          <a:endParaRPr lang="en-US"/>
        </a:p>
      </dgm:t>
    </dgm:pt>
    <dgm:pt modelId="{AB30CD31-D372-41AD-8D11-739154A909AC}">
      <dgm:prSet/>
      <dgm:spPr/>
      <dgm:t>
        <a:bodyPr/>
        <a:lstStyle/>
        <a:p>
          <a:r>
            <a:rPr lang="en-US"/>
            <a:t>Support multiple payment methods such as UPI, net banking, and credit/debit cards.</a:t>
          </a:r>
        </a:p>
      </dgm:t>
    </dgm:pt>
    <dgm:pt modelId="{59DDC5DF-09BC-44D2-8084-DAC0DC3650A4}" type="parTrans" cxnId="{06861EB6-078F-4BB3-A1DF-5D645229B16D}">
      <dgm:prSet/>
      <dgm:spPr/>
      <dgm:t>
        <a:bodyPr/>
        <a:lstStyle/>
        <a:p>
          <a:endParaRPr lang="en-US"/>
        </a:p>
      </dgm:t>
    </dgm:pt>
    <dgm:pt modelId="{AE20FA15-58AC-4C6D-9EE2-E0E7409A0E9A}" type="sibTrans" cxnId="{06861EB6-078F-4BB3-A1DF-5D645229B16D}">
      <dgm:prSet/>
      <dgm:spPr/>
      <dgm:t>
        <a:bodyPr/>
        <a:lstStyle/>
        <a:p>
          <a:endParaRPr lang="en-US"/>
        </a:p>
      </dgm:t>
    </dgm:pt>
    <dgm:pt modelId="{58F99F16-ADE5-4015-BF78-FE560D41FD3D}">
      <dgm:prSet/>
      <dgm:spPr/>
      <dgm:t>
        <a:bodyPr/>
        <a:lstStyle/>
        <a:p>
          <a:r>
            <a:rPr lang="en-US"/>
            <a:t>Ensure</a:t>
          </a:r>
        </a:p>
      </dgm:t>
    </dgm:pt>
    <dgm:pt modelId="{5B1449F1-81CA-49AC-84D1-9F45EA30D5E2}" type="parTrans" cxnId="{E1034CF6-1448-4E75-9629-9C896AEA83E4}">
      <dgm:prSet/>
      <dgm:spPr/>
      <dgm:t>
        <a:bodyPr/>
        <a:lstStyle/>
        <a:p>
          <a:endParaRPr lang="en-US"/>
        </a:p>
      </dgm:t>
    </dgm:pt>
    <dgm:pt modelId="{C6014736-1016-4F39-AD9C-6264CC0CB32E}" type="sibTrans" cxnId="{E1034CF6-1448-4E75-9629-9C896AEA83E4}">
      <dgm:prSet/>
      <dgm:spPr/>
      <dgm:t>
        <a:bodyPr/>
        <a:lstStyle/>
        <a:p>
          <a:endParaRPr lang="en-US"/>
        </a:p>
      </dgm:t>
    </dgm:pt>
    <dgm:pt modelId="{AB1FC04C-4A21-43F1-B681-D9B094449F36}">
      <dgm:prSet/>
      <dgm:spPr/>
      <dgm:t>
        <a:bodyPr/>
        <a:lstStyle/>
        <a:p>
          <a:r>
            <a:rPr lang="en-US"/>
            <a:t>Ensure security using encryption and JWT authentication.</a:t>
          </a:r>
        </a:p>
      </dgm:t>
    </dgm:pt>
    <dgm:pt modelId="{20685A0A-26CD-43C4-BEB6-D88A5AEB9B92}" type="parTrans" cxnId="{920590D0-54A0-4D3D-AD3E-E8F9CCE6CFEF}">
      <dgm:prSet/>
      <dgm:spPr/>
      <dgm:t>
        <a:bodyPr/>
        <a:lstStyle/>
        <a:p>
          <a:endParaRPr lang="en-US"/>
        </a:p>
      </dgm:t>
    </dgm:pt>
    <dgm:pt modelId="{EB59C831-EE89-43ED-A83C-31657A7D2A13}" type="sibTrans" cxnId="{920590D0-54A0-4D3D-AD3E-E8F9CCE6CFEF}">
      <dgm:prSet/>
      <dgm:spPr/>
      <dgm:t>
        <a:bodyPr/>
        <a:lstStyle/>
        <a:p>
          <a:endParaRPr lang="en-US"/>
        </a:p>
      </dgm:t>
    </dgm:pt>
    <dgm:pt modelId="{B1B8522D-8670-4B45-830F-61C692B8C2D6}">
      <dgm:prSet/>
      <dgm:spPr/>
      <dgm:t>
        <a:bodyPr/>
        <a:lstStyle/>
        <a:p>
          <a:r>
            <a:rPr lang="en-US"/>
            <a:t>Implement</a:t>
          </a:r>
        </a:p>
      </dgm:t>
    </dgm:pt>
    <dgm:pt modelId="{9DE81A1D-1D9B-42D1-9946-A44DD5324926}" type="parTrans" cxnId="{BD656A93-B838-4D99-9FA8-048EC814C4B4}">
      <dgm:prSet/>
      <dgm:spPr/>
      <dgm:t>
        <a:bodyPr/>
        <a:lstStyle/>
        <a:p>
          <a:endParaRPr lang="en-US"/>
        </a:p>
      </dgm:t>
    </dgm:pt>
    <dgm:pt modelId="{B5F76346-BC87-46DD-9681-BB8845951464}" type="sibTrans" cxnId="{BD656A93-B838-4D99-9FA8-048EC814C4B4}">
      <dgm:prSet/>
      <dgm:spPr/>
      <dgm:t>
        <a:bodyPr/>
        <a:lstStyle/>
        <a:p>
          <a:endParaRPr lang="en-US"/>
        </a:p>
      </dgm:t>
    </dgm:pt>
    <dgm:pt modelId="{4211F126-A4D7-465C-92B4-760536847E5D}">
      <dgm:prSet/>
      <dgm:spPr/>
      <dgm:t>
        <a:bodyPr/>
        <a:lstStyle/>
        <a:p>
          <a:r>
            <a:rPr lang="en-US"/>
            <a:t>Implement an AI-powered chatbot to assist users:</a:t>
          </a:r>
        </a:p>
      </dgm:t>
    </dgm:pt>
    <dgm:pt modelId="{D23BCCB5-65BF-44F0-82BC-967DA2606EEA}" type="parTrans" cxnId="{25F198A0-33FA-42FC-B38F-05CBA8D7C483}">
      <dgm:prSet/>
      <dgm:spPr/>
      <dgm:t>
        <a:bodyPr/>
        <a:lstStyle/>
        <a:p>
          <a:endParaRPr lang="en-US"/>
        </a:p>
      </dgm:t>
    </dgm:pt>
    <dgm:pt modelId="{748CA82F-20C3-42D1-8A82-45DE1AC68BD8}" type="sibTrans" cxnId="{25F198A0-33FA-42FC-B38F-05CBA8D7C483}">
      <dgm:prSet/>
      <dgm:spPr/>
      <dgm:t>
        <a:bodyPr/>
        <a:lstStyle/>
        <a:p>
          <a:endParaRPr lang="en-US"/>
        </a:p>
      </dgm:t>
    </dgm:pt>
    <dgm:pt modelId="{82DB94E7-4408-4CB2-96FE-EBEDBEFDF1FE}">
      <dgm:prSet/>
      <dgm:spPr/>
      <dgm:t>
        <a:bodyPr/>
        <a:lstStyle/>
        <a:p>
          <a:r>
            <a:rPr lang="en-US"/>
            <a:t>Track</a:t>
          </a:r>
        </a:p>
      </dgm:t>
    </dgm:pt>
    <dgm:pt modelId="{EDE92924-37CC-43CF-A879-C4D42A795C7A}" type="parTrans" cxnId="{BCA79C02-A340-4D76-804F-B649AB47E0D3}">
      <dgm:prSet/>
      <dgm:spPr/>
      <dgm:t>
        <a:bodyPr/>
        <a:lstStyle/>
        <a:p>
          <a:endParaRPr lang="en-US"/>
        </a:p>
      </dgm:t>
    </dgm:pt>
    <dgm:pt modelId="{C661DACE-643D-427A-BC11-15F080ACA436}" type="sibTrans" cxnId="{BCA79C02-A340-4D76-804F-B649AB47E0D3}">
      <dgm:prSet/>
      <dgm:spPr/>
      <dgm:t>
        <a:bodyPr/>
        <a:lstStyle/>
        <a:p>
          <a:endParaRPr lang="en-US"/>
        </a:p>
      </dgm:t>
    </dgm:pt>
    <dgm:pt modelId="{154B467D-EEDF-4088-95BD-D57DC27896A0}">
      <dgm:prSet/>
      <dgm:spPr/>
      <dgm:t>
        <a:bodyPr/>
        <a:lstStyle/>
        <a:p>
          <a:r>
            <a:rPr lang="en-US"/>
            <a:t>Track bookings and manage refunds.</a:t>
          </a:r>
        </a:p>
      </dgm:t>
    </dgm:pt>
    <dgm:pt modelId="{A677A445-C5B5-468D-A96A-10394D9BEE74}" type="parTrans" cxnId="{23046161-310C-4075-A659-D8174328E038}">
      <dgm:prSet/>
      <dgm:spPr/>
      <dgm:t>
        <a:bodyPr/>
        <a:lstStyle/>
        <a:p>
          <a:endParaRPr lang="en-US"/>
        </a:p>
      </dgm:t>
    </dgm:pt>
    <dgm:pt modelId="{C52D116B-3754-4186-B423-8B1C3433DA55}" type="sibTrans" cxnId="{23046161-310C-4075-A659-D8174328E038}">
      <dgm:prSet/>
      <dgm:spPr/>
      <dgm:t>
        <a:bodyPr/>
        <a:lstStyle/>
        <a:p>
          <a:endParaRPr lang="en-US"/>
        </a:p>
      </dgm:t>
    </dgm:pt>
    <dgm:pt modelId="{D9061FD6-414D-4516-B843-F77B4EDB0405}">
      <dgm:prSet/>
      <dgm:spPr/>
      <dgm:t>
        <a:bodyPr/>
        <a:lstStyle/>
        <a:p>
          <a:r>
            <a:rPr lang="en-US"/>
            <a:t>Provide</a:t>
          </a:r>
        </a:p>
      </dgm:t>
    </dgm:pt>
    <dgm:pt modelId="{B7BF968D-CFB9-4775-8FC6-46A28FD631B9}" type="parTrans" cxnId="{B891285E-3B37-4AC0-9889-37BD6D4C563C}">
      <dgm:prSet/>
      <dgm:spPr/>
      <dgm:t>
        <a:bodyPr/>
        <a:lstStyle/>
        <a:p>
          <a:endParaRPr lang="en-US"/>
        </a:p>
      </dgm:t>
    </dgm:pt>
    <dgm:pt modelId="{C9EBD19B-98E1-47AD-B5F1-41E7E6822596}" type="sibTrans" cxnId="{B891285E-3B37-4AC0-9889-37BD6D4C563C}">
      <dgm:prSet/>
      <dgm:spPr/>
      <dgm:t>
        <a:bodyPr/>
        <a:lstStyle/>
        <a:p>
          <a:endParaRPr lang="en-US"/>
        </a:p>
      </dgm:t>
    </dgm:pt>
    <dgm:pt modelId="{2CBB93B1-6078-401A-9BC9-846BB3059505}">
      <dgm:prSet/>
      <dgm:spPr/>
      <dgm:t>
        <a:bodyPr/>
        <a:lstStyle/>
        <a:p>
          <a:r>
            <a:rPr lang="en-US"/>
            <a:t>Provide real-time travel recommendations and customer support.</a:t>
          </a:r>
        </a:p>
      </dgm:t>
    </dgm:pt>
    <dgm:pt modelId="{B96E55E6-3DEA-4464-9097-FD70D539917D}" type="parTrans" cxnId="{97B6EFF7-0BF4-4E54-B7D6-9B3C27EB6A9D}">
      <dgm:prSet/>
      <dgm:spPr/>
      <dgm:t>
        <a:bodyPr/>
        <a:lstStyle/>
        <a:p>
          <a:endParaRPr lang="en-US"/>
        </a:p>
      </dgm:t>
    </dgm:pt>
    <dgm:pt modelId="{2802D317-77AC-44E6-A1D7-6F6F5ED2EBDB}" type="sibTrans" cxnId="{97B6EFF7-0BF4-4E54-B7D6-9B3C27EB6A9D}">
      <dgm:prSet/>
      <dgm:spPr/>
      <dgm:t>
        <a:bodyPr/>
        <a:lstStyle/>
        <a:p>
          <a:endParaRPr lang="en-US"/>
        </a:p>
      </dgm:t>
    </dgm:pt>
    <dgm:pt modelId="{998168BF-4C17-4124-9D5C-B9291AE76316}" type="pres">
      <dgm:prSet presAssocID="{A0DF3943-DDB7-4E07-AE7D-7144F65C0109}" presName="Name0" presStyleCnt="0">
        <dgm:presLayoutVars>
          <dgm:dir/>
          <dgm:animLvl val="lvl"/>
          <dgm:resizeHandles val="exact"/>
        </dgm:presLayoutVars>
      </dgm:prSet>
      <dgm:spPr/>
    </dgm:pt>
    <dgm:pt modelId="{310EF8AB-A6F9-4231-9D4C-D3ACC97DA76E}" type="pres">
      <dgm:prSet presAssocID="{2E3FF71A-7975-4C7C-AE20-7AF3471B28D7}" presName="linNode" presStyleCnt="0"/>
      <dgm:spPr/>
    </dgm:pt>
    <dgm:pt modelId="{4207B5C8-E45A-4489-BE33-E25457146618}" type="pres">
      <dgm:prSet presAssocID="{2E3FF71A-7975-4C7C-AE20-7AF3471B28D7}" presName="parentText" presStyleLbl="alignNode1" presStyleIdx="0" presStyleCnt="9">
        <dgm:presLayoutVars>
          <dgm:chMax val="1"/>
          <dgm:bulletEnabled/>
        </dgm:presLayoutVars>
      </dgm:prSet>
      <dgm:spPr/>
    </dgm:pt>
    <dgm:pt modelId="{0974FB38-36B5-4521-9777-12702ABD6BA2}" type="pres">
      <dgm:prSet presAssocID="{2E3FF71A-7975-4C7C-AE20-7AF3471B28D7}" presName="descendantText" presStyleLbl="alignAccFollowNode1" presStyleIdx="0" presStyleCnt="9">
        <dgm:presLayoutVars>
          <dgm:bulletEnabled/>
        </dgm:presLayoutVars>
      </dgm:prSet>
      <dgm:spPr/>
    </dgm:pt>
    <dgm:pt modelId="{3B604FC9-524E-4C7F-A3E4-A7D662ED8CFF}" type="pres">
      <dgm:prSet presAssocID="{45BF63AB-F4B9-451A-BE91-9666595513B5}" presName="sp" presStyleCnt="0"/>
      <dgm:spPr/>
    </dgm:pt>
    <dgm:pt modelId="{D82AB9EC-A27D-400D-9D3D-55CA788296AD}" type="pres">
      <dgm:prSet presAssocID="{76E00E13-222E-4ADD-9B23-25FB002441A9}" presName="linNode" presStyleCnt="0"/>
      <dgm:spPr/>
    </dgm:pt>
    <dgm:pt modelId="{011CFA8C-7F6A-425B-9192-1DE750C2674B}" type="pres">
      <dgm:prSet presAssocID="{76E00E13-222E-4ADD-9B23-25FB002441A9}" presName="parentText" presStyleLbl="alignNode1" presStyleIdx="1" presStyleCnt="9">
        <dgm:presLayoutVars>
          <dgm:chMax val="1"/>
          <dgm:bulletEnabled/>
        </dgm:presLayoutVars>
      </dgm:prSet>
      <dgm:spPr/>
    </dgm:pt>
    <dgm:pt modelId="{A9AA21EC-06F6-466A-A2CD-8FCCD3D8FCE0}" type="pres">
      <dgm:prSet presAssocID="{76E00E13-222E-4ADD-9B23-25FB002441A9}" presName="descendantText" presStyleLbl="alignAccFollowNode1" presStyleIdx="1" presStyleCnt="9">
        <dgm:presLayoutVars>
          <dgm:bulletEnabled/>
        </dgm:presLayoutVars>
      </dgm:prSet>
      <dgm:spPr/>
    </dgm:pt>
    <dgm:pt modelId="{F6825280-41EB-4401-902A-B503ED64E077}" type="pres">
      <dgm:prSet presAssocID="{59FBB77C-85E9-4635-9841-DE06404DF854}" presName="sp" presStyleCnt="0"/>
      <dgm:spPr/>
    </dgm:pt>
    <dgm:pt modelId="{A4B5DE35-FD37-49A7-997D-5C459D97A4C6}" type="pres">
      <dgm:prSet presAssocID="{3B473CE4-E7C3-4C8D-AA92-E563DEA1AD2C}" presName="linNode" presStyleCnt="0"/>
      <dgm:spPr/>
    </dgm:pt>
    <dgm:pt modelId="{6510758C-9A4A-4DE1-8C79-69A2CDED6207}" type="pres">
      <dgm:prSet presAssocID="{3B473CE4-E7C3-4C8D-AA92-E563DEA1AD2C}" presName="parentText" presStyleLbl="alignNode1" presStyleIdx="2" presStyleCnt="9">
        <dgm:presLayoutVars>
          <dgm:chMax val="1"/>
          <dgm:bulletEnabled/>
        </dgm:presLayoutVars>
      </dgm:prSet>
      <dgm:spPr/>
    </dgm:pt>
    <dgm:pt modelId="{D0031146-BA01-4752-BE72-9865A49A8BFC}" type="pres">
      <dgm:prSet presAssocID="{3B473CE4-E7C3-4C8D-AA92-E563DEA1AD2C}" presName="descendantText" presStyleLbl="alignAccFollowNode1" presStyleIdx="2" presStyleCnt="9">
        <dgm:presLayoutVars>
          <dgm:bulletEnabled/>
        </dgm:presLayoutVars>
      </dgm:prSet>
      <dgm:spPr/>
    </dgm:pt>
    <dgm:pt modelId="{BCFE5A78-3F7A-47F8-8483-6F3644B7203B}" type="pres">
      <dgm:prSet presAssocID="{01102A04-35A4-491D-A458-4939EF9A6351}" presName="sp" presStyleCnt="0"/>
      <dgm:spPr/>
    </dgm:pt>
    <dgm:pt modelId="{F107B791-999B-4FE7-8013-91197B0B9124}" type="pres">
      <dgm:prSet presAssocID="{627EA81B-8D1B-4E9B-B406-609DE9A22428}" presName="linNode" presStyleCnt="0"/>
      <dgm:spPr/>
    </dgm:pt>
    <dgm:pt modelId="{AA76FF43-7068-4FF8-80C5-BB153057A38D}" type="pres">
      <dgm:prSet presAssocID="{627EA81B-8D1B-4E9B-B406-609DE9A22428}" presName="parentText" presStyleLbl="alignNode1" presStyleIdx="3" presStyleCnt="9">
        <dgm:presLayoutVars>
          <dgm:chMax val="1"/>
          <dgm:bulletEnabled/>
        </dgm:presLayoutVars>
      </dgm:prSet>
      <dgm:spPr/>
    </dgm:pt>
    <dgm:pt modelId="{B14ED9A8-A88E-457E-9BF4-6CE9DA19BF51}" type="pres">
      <dgm:prSet presAssocID="{627EA81B-8D1B-4E9B-B406-609DE9A22428}" presName="descendantText" presStyleLbl="alignAccFollowNode1" presStyleIdx="3" presStyleCnt="9">
        <dgm:presLayoutVars>
          <dgm:bulletEnabled/>
        </dgm:presLayoutVars>
      </dgm:prSet>
      <dgm:spPr/>
    </dgm:pt>
    <dgm:pt modelId="{6C90376E-2781-4B95-8E0F-A046FA637A38}" type="pres">
      <dgm:prSet presAssocID="{CCBD424E-D9F2-41D1-AE98-A177894B7139}" presName="sp" presStyleCnt="0"/>
      <dgm:spPr/>
    </dgm:pt>
    <dgm:pt modelId="{6C86AD21-224E-4D23-A19A-A6B66B1E5A39}" type="pres">
      <dgm:prSet presAssocID="{B4CEC388-193B-42D0-AC7B-07605AC1B5FC}" presName="linNode" presStyleCnt="0"/>
      <dgm:spPr/>
    </dgm:pt>
    <dgm:pt modelId="{A20F98FE-CBF7-4D31-9912-658885C1EE57}" type="pres">
      <dgm:prSet presAssocID="{B4CEC388-193B-42D0-AC7B-07605AC1B5FC}" presName="parentText" presStyleLbl="alignNode1" presStyleIdx="4" presStyleCnt="9">
        <dgm:presLayoutVars>
          <dgm:chMax val="1"/>
          <dgm:bulletEnabled/>
        </dgm:presLayoutVars>
      </dgm:prSet>
      <dgm:spPr/>
    </dgm:pt>
    <dgm:pt modelId="{4E31D9FE-0673-4854-A993-067205234260}" type="pres">
      <dgm:prSet presAssocID="{B4CEC388-193B-42D0-AC7B-07605AC1B5FC}" presName="descendantText" presStyleLbl="alignAccFollowNode1" presStyleIdx="4" presStyleCnt="9">
        <dgm:presLayoutVars>
          <dgm:bulletEnabled/>
        </dgm:presLayoutVars>
      </dgm:prSet>
      <dgm:spPr/>
    </dgm:pt>
    <dgm:pt modelId="{EB037712-F079-4B7A-A8CD-CF05A4E1EF64}" type="pres">
      <dgm:prSet presAssocID="{EA0B7765-B32D-46A8-BA3A-C4E6579B2ADC}" presName="sp" presStyleCnt="0"/>
      <dgm:spPr/>
    </dgm:pt>
    <dgm:pt modelId="{F2ADEB24-8155-4656-ACA3-75F9A80AD834}" type="pres">
      <dgm:prSet presAssocID="{58F99F16-ADE5-4015-BF78-FE560D41FD3D}" presName="linNode" presStyleCnt="0"/>
      <dgm:spPr/>
    </dgm:pt>
    <dgm:pt modelId="{41D5BDB5-DFD3-48DC-A809-922F2B910B49}" type="pres">
      <dgm:prSet presAssocID="{58F99F16-ADE5-4015-BF78-FE560D41FD3D}" presName="parentText" presStyleLbl="alignNode1" presStyleIdx="5" presStyleCnt="9">
        <dgm:presLayoutVars>
          <dgm:chMax val="1"/>
          <dgm:bulletEnabled/>
        </dgm:presLayoutVars>
      </dgm:prSet>
      <dgm:spPr/>
    </dgm:pt>
    <dgm:pt modelId="{C6A5BF40-EB61-4644-90D1-81556D2C42E4}" type="pres">
      <dgm:prSet presAssocID="{58F99F16-ADE5-4015-BF78-FE560D41FD3D}" presName="descendantText" presStyleLbl="alignAccFollowNode1" presStyleIdx="5" presStyleCnt="9">
        <dgm:presLayoutVars>
          <dgm:bulletEnabled/>
        </dgm:presLayoutVars>
      </dgm:prSet>
      <dgm:spPr/>
    </dgm:pt>
    <dgm:pt modelId="{4FBD2455-FC75-462F-B4B9-9B2852062AE1}" type="pres">
      <dgm:prSet presAssocID="{C6014736-1016-4F39-AD9C-6264CC0CB32E}" presName="sp" presStyleCnt="0"/>
      <dgm:spPr/>
    </dgm:pt>
    <dgm:pt modelId="{B4EFDBF5-224E-4C8A-A77C-C911B66341EB}" type="pres">
      <dgm:prSet presAssocID="{B1B8522D-8670-4B45-830F-61C692B8C2D6}" presName="linNode" presStyleCnt="0"/>
      <dgm:spPr/>
    </dgm:pt>
    <dgm:pt modelId="{E30C69CA-0488-4931-A425-8F5C033E05D1}" type="pres">
      <dgm:prSet presAssocID="{B1B8522D-8670-4B45-830F-61C692B8C2D6}" presName="parentText" presStyleLbl="alignNode1" presStyleIdx="6" presStyleCnt="9">
        <dgm:presLayoutVars>
          <dgm:chMax val="1"/>
          <dgm:bulletEnabled/>
        </dgm:presLayoutVars>
      </dgm:prSet>
      <dgm:spPr/>
    </dgm:pt>
    <dgm:pt modelId="{8960744A-F966-4CB7-A410-D918D7F598E4}" type="pres">
      <dgm:prSet presAssocID="{B1B8522D-8670-4B45-830F-61C692B8C2D6}" presName="descendantText" presStyleLbl="alignAccFollowNode1" presStyleIdx="6" presStyleCnt="9">
        <dgm:presLayoutVars>
          <dgm:bulletEnabled/>
        </dgm:presLayoutVars>
      </dgm:prSet>
      <dgm:spPr/>
    </dgm:pt>
    <dgm:pt modelId="{52DDE257-6553-4B35-A815-E3A47D3AA907}" type="pres">
      <dgm:prSet presAssocID="{B5F76346-BC87-46DD-9681-BB8845951464}" presName="sp" presStyleCnt="0"/>
      <dgm:spPr/>
    </dgm:pt>
    <dgm:pt modelId="{AFC038FF-5D94-46EE-9A59-4F4BFC99AD6A}" type="pres">
      <dgm:prSet presAssocID="{82DB94E7-4408-4CB2-96FE-EBEDBEFDF1FE}" presName="linNode" presStyleCnt="0"/>
      <dgm:spPr/>
    </dgm:pt>
    <dgm:pt modelId="{7CE6AEC9-0E5C-4F16-ABF4-FCF2834393B9}" type="pres">
      <dgm:prSet presAssocID="{82DB94E7-4408-4CB2-96FE-EBEDBEFDF1FE}" presName="parentText" presStyleLbl="alignNode1" presStyleIdx="7" presStyleCnt="9">
        <dgm:presLayoutVars>
          <dgm:chMax val="1"/>
          <dgm:bulletEnabled/>
        </dgm:presLayoutVars>
      </dgm:prSet>
      <dgm:spPr/>
    </dgm:pt>
    <dgm:pt modelId="{91DE47BF-E881-4662-901A-A72C72CAEAF5}" type="pres">
      <dgm:prSet presAssocID="{82DB94E7-4408-4CB2-96FE-EBEDBEFDF1FE}" presName="descendantText" presStyleLbl="alignAccFollowNode1" presStyleIdx="7" presStyleCnt="9">
        <dgm:presLayoutVars>
          <dgm:bulletEnabled/>
        </dgm:presLayoutVars>
      </dgm:prSet>
      <dgm:spPr/>
    </dgm:pt>
    <dgm:pt modelId="{E5B70D72-09B3-43D0-8EF3-4D866018F559}" type="pres">
      <dgm:prSet presAssocID="{C661DACE-643D-427A-BC11-15F080ACA436}" presName="sp" presStyleCnt="0"/>
      <dgm:spPr/>
    </dgm:pt>
    <dgm:pt modelId="{941BC150-F2C0-4C75-9DB0-626D7DD89962}" type="pres">
      <dgm:prSet presAssocID="{D9061FD6-414D-4516-B843-F77B4EDB0405}" presName="linNode" presStyleCnt="0"/>
      <dgm:spPr/>
    </dgm:pt>
    <dgm:pt modelId="{B15B2219-63DB-4CF1-B1BB-F6C586C6D7F8}" type="pres">
      <dgm:prSet presAssocID="{D9061FD6-414D-4516-B843-F77B4EDB0405}" presName="parentText" presStyleLbl="alignNode1" presStyleIdx="8" presStyleCnt="9">
        <dgm:presLayoutVars>
          <dgm:chMax val="1"/>
          <dgm:bulletEnabled/>
        </dgm:presLayoutVars>
      </dgm:prSet>
      <dgm:spPr/>
    </dgm:pt>
    <dgm:pt modelId="{68E58159-D4CF-4946-B005-985C1B0D29A7}" type="pres">
      <dgm:prSet presAssocID="{D9061FD6-414D-4516-B843-F77B4EDB0405}" presName="descendantText" presStyleLbl="alignAccFollowNode1" presStyleIdx="8" presStyleCnt="9">
        <dgm:presLayoutVars>
          <dgm:bulletEnabled/>
        </dgm:presLayoutVars>
      </dgm:prSet>
      <dgm:spPr/>
    </dgm:pt>
  </dgm:ptLst>
  <dgm:cxnLst>
    <dgm:cxn modelId="{BCA79C02-A340-4D76-804F-B649AB47E0D3}" srcId="{A0DF3943-DDB7-4E07-AE7D-7144F65C0109}" destId="{82DB94E7-4408-4CB2-96FE-EBEDBEFDF1FE}" srcOrd="7" destOrd="0" parTransId="{EDE92924-37CC-43CF-A879-C4D42A795C7A}" sibTransId="{C661DACE-643D-427A-BC11-15F080ACA436}"/>
    <dgm:cxn modelId="{B6697C19-ECB2-4280-82B6-2B7E1A688546}" type="presOf" srcId="{E7CF4BB1-4C7D-49BF-A367-9F5E46021CDD}" destId="{B14ED9A8-A88E-457E-9BF4-6CE9DA19BF51}" srcOrd="0" destOrd="0" presId="urn:microsoft.com/office/officeart/2016/7/layout/VerticalSolidActionList"/>
    <dgm:cxn modelId="{A0EAA625-E493-4675-9ED5-7ABD22D8A2CE}" type="presOf" srcId="{24885806-8432-4CF7-A252-5CCCD43866E4}" destId="{0974FB38-36B5-4521-9777-12702ABD6BA2}" srcOrd="0" destOrd="0" presId="urn:microsoft.com/office/officeart/2016/7/layout/VerticalSolidActionList"/>
    <dgm:cxn modelId="{EA7B682E-EE9C-457B-9A05-A37486AB639B}" type="presOf" srcId="{AB1FC04C-4A21-43F1-B681-D9B094449F36}" destId="{C6A5BF40-EB61-4644-90D1-81556D2C42E4}" srcOrd="0" destOrd="0" presId="urn:microsoft.com/office/officeart/2016/7/layout/VerticalSolidActionList"/>
    <dgm:cxn modelId="{8843F830-F2E2-4E29-B347-4E341EA344A6}" srcId="{A0DF3943-DDB7-4E07-AE7D-7144F65C0109}" destId="{627EA81B-8D1B-4E9B-B406-609DE9A22428}" srcOrd="3" destOrd="0" parTransId="{624D0501-E852-4B37-8100-9B23458B3EBD}" sibTransId="{CCBD424E-D9F2-41D1-AE98-A177894B7139}"/>
    <dgm:cxn modelId="{34C1B334-2CEA-468E-9B8E-0E480A1BFA74}" type="presOf" srcId="{82DB94E7-4408-4CB2-96FE-EBEDBEFDF1FE}" destId="{7CE6AEC9-0E5C-4F16-ABF4-FCF2834393B9}" srcOrd="0" destOrd="0" presId="urn:microsoft.com/office/officeart/2016/7/layout/VerticalSolidActionList"/>
    <dgm:cxn modelId="{F877203E-9EC6-4917-A1F7-E5F09CB69FDF}" srcId="{627EA81B-8D1B-4E9B-B406-609DE9A22428}" destId="{E7CF4BB1-4C7D-49BF-A367-9F5E46021CDD}" srcOrd="0" destOrd="0" parTransId="{201DD9F0-9B7B-4125-B71C-A10D0A800C2C}" sibTransId="{9CA98295-06D8-4D70-B2D6-85A2D5C168D3}"/>
    <dgm:cxn modelId="{B891285E-3B37-4AC0-9889-37BD6D4C563C}" srcId="{A0DF3943-DDB7-4E07-AE7D-7144F65C0109}" destId="{D9061FD6-414D-4516-B843-F77B4EDB0405}" srcOrd="8" destOrd="0" parTransId="{B7BF968D-CFB9-4775-8FC6-46A28FD631B9}" sibTransId="{C9EBD19B-98E1-47AD-B5F1-41E7E6822596}"/>
    <dgm:cxn modelId="{5D349E5E-E244-4939-81A0-3B9165FFFBCB}" type="presOf" srcId="{A1EFA69A-ED84-4EE7-8DA8-C71B0C561305}" destId="{A9AA21EC-06F6-466A-A2CD-8FCCD3D8FCE0}" srcOrd="0" destOrd="0" presId="urn:microsoft.com/office/officeart/2016/7/layout/VerticalSolidActionList"/>
    <dgm:cxn modelId="{23046161-310C-4075-A659-D8174328E038}" srcId="{82DB94E7-4408-4CB2-96FE-EBEDBEFDF1FE}" destId="{154B467D-EEDF-4088-95BD-D57DC27896A0}" srcOrd="0" destOrd="0" parTransId="{A677A445-C5B5-468D-A96A-10394D9BEE74}" sibTransId="{C52D116B-3754-4186-B423-8B1C3433DA55}"/>
    <dgm:cxn modelId="{096A8165-0491-44EB-92D2-C86EBB08976C}" srcId="{2E3FF71A-7975-4C7C-AE20-7AF3471B28D7}" destId="{24885806-8432-4CF7-A252-5CCCD43866E4}" srcOrd="0" destOrd="0" parTransId="{03758078-7521-4092-9934-8090B88D8A28}" sibTransId="{5FEC4B19-EF18-4DBE-A80C-43B8C10EFBA1}"/>
    <dgm:cxn modelId="{26F6936D-F4D5-4BC9-AA39-3223B5AAF667}" type="presOf" srcId="{3B473CE4-E7C3-4C8D-AA92-E563DEA1AD2C}" destId="{6510758C-9A4A-4DE1-8C79-69A2CDED6207}" srcOrd="0" destOrd="0" presId="urn:microsoft.com/office/officeart/2016/7/layout/VerticalSolidActionList"/>
    <dgm:cxn modelId="{3784D479-2DF3-4C12-ACB9-4F29A7C8D3A6}" type="presOf" srcId="{2E3FF71A-7975-4C7C-AE20-7AF3471B28D7}" destId="{4207B5C8-E45A-4489-BE33-E25457146618}" srcOrd="0" destOrd="0" presId="urn:microsoft.com/office/officeart/2016/7/layout/VerticalSolidActionList"/>
    <dgm:cxn modelId="{16C9BA7E-3982-4ADC-9445-CBBEEBDC3B71}" type="presOf" srcId="{AB30CD31-D372-41AD-8D11-739154A909AC}" destId="{4E31D9FE-0673-4854-A993-067205234260}" srcOrd="0" destOrd="0" presId="urn:microsoft.com/office/officeart/2016/7/layout/VerticalSolidActionList"/>
    <dgm:cxn modelId="{A63A928F-0CB5-4877-9C30-2643B059A63B}" type="presOf" srcId="{2CBB93B1-6078-401A-9BC9-846BB3059505}" destId="{68E58159-D4CF-4946-B005-985C1B0D29A7}" srcOrd="0" destOrd="0" presId="urn:microsoft.com/office/officeart/2016/7/layout/VerticalSolidActionList"/>
    <dgm:cxn modelId="{BD656A93-B838-4D99-9FA8-048EC814C4B4}" srcId="{A0DF3943-DDB7-4E07-AE7D-7144F65C0109}" destId="{B1B8522D-8670-4B45-830F-61C692B8C2D6}" srcOrd="6" destOrd="0" parTransId="{9DE81A1D-1D9B-42D1-9946-A44DD5324926}" sibTransId="{B5F76346-BC87-46DD-9681-BB8845951464}"/>
    <dgm:cxn modelId="{E1C6DD99-84A5-4981-88B8-5D754CCD8340}" type="presOf" srcId="{58F99F16-ADE5-4015-BF78-FE560D41FD3D}" destId="{41D5BDB5-DFD3-48DC-A809-922F2B910B49}" srcOrd="0" destOrd="0" presId="urn:microsoft.com/office/officeart/2016/7/layout/VerticalSolidActionList"/>
    <dgm:cxn modelId="{25F198A0-33FA-42FC-B38F-05CBA8D7C483}" srcId="{B1B8522D-8670-4B45-830F-61C692B8C2D6}" destId="{4211F126-A4D7-465C-92B4-760536847E5D}" srcOrd="0" destOrd="0" parTransId="{D23BCCB5-65BF-44F0-82BC-967DA2606EEA}" sibTransId="{748CA82F-20C3-42D1-8A82-45DE1AC68BD8}"/>
    <dgm:cxn modelId="{128EA2A9-20CD-4B9F-B1D5-5FAB281CD1E3}" type="presOf" srcId="{76E00E13-222E-4ADD-9B23-25FB002441A9}" destId="{011CFA8C-7F6A-425B-9192-1DE750C2674B}" srcOrd="0" destOrd="0" presId="urn:microsoft.com/office/officeart/2016/7/layout/VerticalSolidActionList"/>
    <dgm:cxn modelId="{74BF82B0-8DE9-4959-BBAE-7491C616AF90}" srcId="{A0DF3943-DDB7-4E07-AE7D-7144F65C0109}" destId="{B4CEC388-193B-42D0-AC7B-07605AC1B5FC}" srcOrd="4" destOrd="0" parTransId="{68043E15-F259-4B1C-9372-C5378CAAC8D5}" sibTransId="{EA0B7765-B32D-46A8-BA3A-C4E6579B2ADC}"/>
    <dgm:cxn modelId="{06861EB6-078F-4BB3-A1DF-5D645229B16D}" srcId="{B4CEC388-193B-42D0-AC7B-07605AC1B5FC}" destId="{AB30CD31-D372-41AD-8D11-739154A909AC}" srcOrd="0" destOrd="0" parTransId="{59DDC5DF-09BC-44D2-8084-DAC0DC3650A4}" sibTransId="{AE20FA15-58AC-4C6D-9EE2-E0E7409A0E9A}"/>
    <dgm:cxn modelId="{BB3C3AB9-E349-4FC7-BCA2-7AA9808CF80E}" type="presOf" srcId="{154B467D-EEDF-4088-95BD-D57DC27896A0}" destId="{91DE47BF-E881-4662-901A-A72C72CAEAF5}" srcOrd="0" destOrd="0" presId="urn:microsoft.com/office/officeart/2016/7/layout/VerticalSolidActionList"/>
    <dgm:cxn modelId="{31376EB9-78AB-40D6-8442-D9EE38C5120F}" srcId="{3B473CE4-E7C3-4C8D-AA92-E563DEA1AD2C}" destId="{FC8D95E7-04EA-47C9-BC6F-2111202A2853}" srcOrd="0" destOrd="0" parTransId="{7D43AFD1-F0DB-4FD2-B3F4-5466FC10E213}" sibTransId="{FF956791-B878-403A-80C2-D193928DF7BE}"/>
    <dgm:cxn modelId="{D63D3DBC-0987-461E-A82C-D7B5D09C0139}" srcId="{A0DF3943-DDB7-4E07-AE7D-7144F65C0109}" destId="{3B473CE4-E7C3-4C8D-AA92-E563DEA1AD2C}" srcOrd="2" destOrd="0" parTransId="{155F81DF-9F00-4A47-9311-A94BE1528BA0}" sibTransId="{01102A04-35A4-491D-A458-4939EF9A6351}"/>
    <dgm:cxn modelId="{B360C0BE-E3F3-4F8F-A932-8A1384F480E4}" srcId="{76E00E13-222E-4ADD-9B23-25FB002441A9}" destId="{A1EFA69A-ED84-4EE7-8DA8-C71B0C561305}" srcOrd="0" destOrd="0" parTransId="{38504D89-12B4-4F0F-B1F1-0FF62967AA76}" sibTransId="{85CFA67E-C21F-4CD1-97F7-2AD4086E62F1}"/>
    <dgm:cxn modelId="{62DB96CC-2422-4A40-BEE3-AB75E23CBCE0}" type="presOf" srcId="{D9061FD6-414D-4516-B843-F77B4EDB0405}" destId="{B15B2219-63DB-4CF1-B1BB-F6C586C6D7F8}" srcOrd="0" destOrd="0" presId="urn:microsoft.com/office/officeart/2016/7/layout/VerticalSolidActionList"/>
    <dgm:cxn modelId="{920590D0-54A0-4D3D-AD3E-E8F9CCE6CFEF}" srcId="{58F99F16-ADE5-4015-BF78-FE560D41FD3D}" destId="{AB1FC04C-4A21-43F1-B681-D9B094449F36}" srcOrd="0" destOrd="0" parTransId="{20685A0A-26CD-43C4-BEB6-D88A5AEB9B92}" sibTransId="{EB59C831-EE89-43ED-A83C-31657A7D2A13}"/>
    <dgm:cxn modelId="{199CCDD2-8938-4DF0-B84C-F16AE3C21103}" srcId="{A0DF3943-DDB7-4E07-AE7D-7144F65C0109}" destId="{2E3FF71A-7975-4C7C-AE20-7AF3471B28D7}" srcOrd="0" destOrd="0" parTransId="{4AF8ADC2-5652-4967-95FC-A222BF63F84C}" sibTransId="{45BF63AB-F4B9-451A-BE91-9666595513B5}"/>
    <dgm:cxn modelId="{670091DA-B50B-4220-BC77-7DD17D52823A}" type="presOf" srcId="{4211F126-A4D7-465C-92B4-760536847E5D}" destId="{8960744A-F966-4CB7-A410-D918D7F598E4}" srcOrd="0" destOrd="0" presId="urn:microsoft.com/office/officeart/2016/7/layout/VerticalSolidActionList"/>
    <dgm:cxn modelId="{606C7FE2-2FEF-46F7-9DA5-A35C19F8E51D}" type="presOf" srcId="{B1B8522D-8670-4B45-830F-61C692B8C2D6}" destId="{E30C69CA-0488-4931-A425-8F5C033E05D1}" srcOrd="0" destOrd="0" presId="urn:microsoft.com/office/officeart/2016/7/layout/VerticalSolidActionList"/>
    <dgm:cxn modelId="{CB1D18EA-4885-4262-B077-0B5DC36EC5D5}" srcId="{A0DF3943-DDB7-4E07-AE7D-7144F65C0109}" destId="{76E00E13-222E-4ADD-9B23-25FB002441A9}" srcOrd="1" destOrd="0" parTransId="{10C9A502-02BB-402C-B859-E91C8DF8B984}" sibTransId="{59FBB77C-85E9-4635-9841-DE06404DF854}"/>
    <dgm:cxn modelId="{DE8625EB-C58E-4A25-B152-15EA0AEAF708}" type="presOf" srcId="{FC8D95E7-04EA-47C9-BC6F-2111202A2853}" destId="{D0031146-BA01-4752-BE72-9865A49A8BFC}" srcOrd="0" destOrd="0" presId="urn:microsoft.com/office/officeart/2016/7/layout/VerticalSolidActionList"/>
    <dgm:cxn modelId="{4B9DBFF3-FDEF-4520-B5F0-10A8C7A52138}" type="presOf" srcId="{B4CEC388-193B-42D0-AC7B-07605AC1B5FC}" destId="{A20F98FE-CBF7-4D31-9912-658885C1EE57}" srcOrd="0" destOrd="0" presId="urn:microsoft.com/office/officeart/2016/7/layout/VerticalSolidActionList"/>
    <dgm:cxn modelId="{E1034CF6-1448-4E75-9629-9C896AEA83E4}" srcId="{A0DF3943-DDB7-4E07-AE7D-7144F65C0109}" destId="{58F99F16-ADE5-4015-BF78-FE560D41FD3D}" srcOrd="5" destOrd="0" parTransId="{5B1449F1-81CA-49AC-84D1-9F45EA30D5E2}" sibTransId="{C6014736-1016-4F39-AD9C-6264CC0CB32E}"/>
    <dgm:cxn modelId="{97B6EFF7-0BF4-4E54-B7D6-9B3C27EB6A9D}" srcId="{D9061FD6-414D-4516-B843-F77B4EDB0405}" destId="{2CBB93B1-6078-401A-9BC9-846BB3059505}" srcOrd="0" destOrd="0" parTransId="{B96E55E6-3DEA-4464-9097-FD70D539917D}" sibTransId="{2802D317-77AC-44E6-A1D7-6F6F5ED2EBDB}"/>
    <dgm:cxn modelId="{AE9067FA-C000-4662-A69E-D13925B221B1}" type="presOf" srcId="{627EA81B-8D1B-4E9B-B406-609DE9A22428}" destId="{AA76FF43-7068-4FF8-80C5-BB153057A38D}" srcOrd="0" destOrd="0" presId="urn:microsoft.com/office/officeart/2016/7/layout/VerticalSolidActionList"/>
    <dgm:cxn modelId="{B3C297FB-4EAD-48FD-ADF1-6BD2EBF06F58}" type="presOf" srcId="{A0DF3943-DDB7-4E07-AE7D-7144F65C0109}" destId="{998168BF-4C17-4124-9D5C-B9291AE76316}" srcOrd="0" destOrd="0" presId="urn:microsoft.com/office/officeart/2016/7/layout/VerticalSolidActionList"/>
    <dgm:cxn modelId="{F368CAB3-01E6-47C9-A2F3-17FD4A2E5C51}" type="presParOf" srcId="{998168BF-4C17-4124-9D5C-B9291AE76316}" destId="{310EF8AB-A6F9-4231-9D4C-D3ACC97DA76E}" srcOrd="0" destOrd="0" presId="urn:microsoft.com/office/officeart/2016/7/layout/VerticalSolidActionList"/>
    <dgm:cxn modelId="{109D4EDD-8EA1-4BFA-B22D-49305A39F0AE}" type="presParOf" srcId="{310EF8AB-A6F9-4231-9D4C-D3ACC97DA76E}" destId="{4207B5C8-E45A-4489-BE33-E25457146618}" srcOrd="0" destOrd="0" presId="urn:microsoft.com/office/officeart/2016/7/layout/VerticalSolidActionList"/>
    <dgm:cxn modelId="{87E4B43F-3836-48E5-8E72-43EC0E8B39F8}" type="presParOf" srcId="{310EF8AB-A6F9-4231-9D4C-D3ACC97DA76E}" destId="{0974FB38-36B5-4521-9777-12702ABD6BA2}" srcOrd="1" destOrd="0" presId="urn:microsoft.com/office/officeart/2016/7/layout/VerticalSolidActionList"/>
    <dgm:cxn modelId="{746F7DB8-7C33-465A-9CB8-F1C06946DDF7}" type="presParOf" srcId="{998168BF-4C17-4124-9D5C-B9291AE76316}" destId="{3B604FC9-524E-4C7F-A3E4-A7D662ED8CFF}" srcOrd="1" destOrd="0" presId="urn:microsoft.com/office/officeart/2016/7/layout/VerticalSolidActionList"/>
    <dgm:cxn modelId="{A8B18EA4-DFAB-4B75-82D3-DC5A956A33CB}" type="presParOf" srcId="{998168BF-4C17-4124-9D5C-B9291AE76316}" destId="{D82AB9EC-A27D-400D-9D3D-55CA788296AD}" srcOrd="2" destOrd="0" presId="urn:microsoft.com/office/officeart/2016/7/layout/VerticalSolidActionList"/>
    <dgm:cxn modelId="{AE4F83A3-25DF-4EED-B5C5-D5F575AAE74C}" type="presParOf" srcId="{D82AB9EC-A27D-400D-9D3D-55CA788296AD}" destId="{011CFA8C-7F6A-425B-9192-1DE750C2674B}" srcOrd="0" destOrd="0" presId="urn:microsoft.com/office/officeart/2016/7/layout/VerticalSolidActionList"/>
    <dgm:cxn modelId="{90F6F959-7161-4800-9419-88F4A403F3F9}" type="presParOf" srcId="{D82AB9EC-A27D-400D-9D3D-55CA788296AD}" destId="{A9AA21EC-06F6-466A-A2CD-8FCCD3D8FCE0}" srcOrd="1" destOrd="0" presId="urn:microsoft.com/office/officeart/2016/7/layout/VerticalSolidActionList"/>
    <dgm:cxn modelId="{D00A0247-E03A-48C7-8064-64D123074729}" type="presParOf" srcId="{998168BF-4C17-4124-9D5C-B9291AE76316}" destId="{F6825280-41EB-4401-902A-B503ED64E077}" srcOrd="3" destOrd="0" presId="urn:microsoft.com/office/officeart/2016/7/layout/VerticalSolidActionList"/>
    <dgm:cxn modelId="{3BCF9249-C770-4398-B464-83A15DD3AC82}" type="presParOf" srcId="{998168BF-4C17-4124-9D5C-B9291AE76316}" destId="{A4B5DE35-FD37-49A7-997D-5C459D97A4C6}" srcOrd="4" destOrd="0" presId="urn:microsoft.com/office/officeart/2016/7/layout/VerticalSolidActionList"/>
    <dgm:cxn modelId="{3C5DA63F-9BBB-4577-B066-E499FB8F5209}" type="presParOf" srcId="{A4B5DE35-FD37-49A7-997D-5C459D97A4C6}" destId="{6510758C-9A4A-4DE1-8C79-69A2CDED6207}" srcOrd="0" destOrd="0" presId="urn:microsoft.com/office/officeart/2016/7/layout/VerticalSolidActionList"/>
    <dgm:cxn modelId="{A13438DF-4E1F-4275-A7AC-AD9FCB570AF9}" type="presParOf" srcId="{A4B5DE35-FD37-49A7-997D-5C459D97A4C6}" destId="{D0031146-BA01-4752-BE72-9865A49A8BFC}" srcOrd="1" destOrd="0" presId="urn:microsoft.com/office/officeart/2016/7/layout/VerticalSolidActionList"/>
    <dgm:cxn modelId="{AB122ACD-B25C-4441-BE8F-B64155D078FD}" type="presParOf" srcId="{998168BF-4C17-4124-9D5C-B9291AE76316}" destId="{BCFE5A78-3F7A-47F8-8483-6F3644B7203B}" srcOrd="5" destOrd="0" presId="urn:microsoft.com/office/officeart/2016/7/layout/VerticalSolidActionList"/>
    <dgm:cxn modelId="{066A3057-6B4B-4217-B329-D7744B409D6E}" type="presParOf" srcId="{998168BF-4C17-4124-9D5C-B9291AE76316}" destId="{F107B791-999B-4FE7-8013-91197B0B9124}" srcOrd="6" destOrd="0" presId="urn:microsoft.com/office/officeart/2016/7/layout/VerticalSolidActionList"/>
    <dgm:cxn modelId="{CB3F9DE6-79EA-4A0B-B307-39AEDB374A7B}" type="presParOf" srcId="{F107B791-999B-4FE7-8013-91197B0B9124}" destId="{AA76FF43-7068-4FF8-80C5-BB153057A38D}" srcOrd="0" destOrd="0" presId="urn:microsoft.com/office/officeart/2016/7/layout/VerticalSolidActionList"/>
    <dgm:cxn modelId="{93BE1D26-06A9-4FBF-B260-CB70E4220EA2}" type="presParOf" srcId="{F107B791-999B-4FE7-8013-91197B0B9124}" destId="{B14ED9A8-A88E-457E-9BF4-6CE9DA19BF51}" srcOrd="1" destOrd="0" presId="urn:microsoft.com/office/officeart/2016/7/layout/VerticalSolidActionList"/>
    <dgm:cxn modelId="{8DEC0C49-0B35-4560-916C-636297F77F33}" type="presParOf" srcId="{998168BF-4C17-4124-9D5C-B9291AE76316}" destId="{6C90376E-2781-4B95-8E0F-A046FA637A38}" srcOrd="7" destOrd="0" presId="urn:microsoft.com/office/officeart/2016/7/layout/VerticalSolidActionList"/>
    <dgm:cxn modelId="{F157E315-81EF-4859-AFE2-21A659D6ACB3}" type="presParOf" srcId="{998168BF-4C17-4124-9D5C-B9291AE76316}" destId="{6C86AD21-224E-4D23-A19A-A6B66B1E5A39}" srcOrd="8" destOrd="0" presId="urn:microsoft.com/office/officeart/2016/7/layout/VerticalSolidActionList"/>
    <dgm:cxn modelId="{C77253FC-2FCF-4C95-BEA1-7CF3C44B322A}" type="presParOf" srcId="{6C86AD21-224E-4D23-A19A-A6B66B1E5A39}" destId="{A20F98FE-CBF7-4D31-9912-658885C1EE57}" srcOrd="0" destOrd="0" presId="urn:microsoft.com/office/officeart/2016/7/layout/VerticalSolidActionList"/>
    <dgm:cxn modelId="{CC178C26-CA65-418D-AB4C-51D1D32FF332}" type="presParOf" srcId="{6C86AD21-224E-4D23-A19A-A6B66B1E5A39}" destId="{4E31D9FE-0673-4854-A993-067205234260}" srcOrd="1" destOrd="0" presId="urn:microsoft.com/office/officeart/2016/7/layout/VerticalSolidActionList"/>
    <dgm:cxn modelId="{57426A27-BA0B-4483-9CB2-B0F02805F862}" type="presParOf" srcId="{998168BF-4C17-4124-9D5C-B9291AE76316}" destId="{EB037712-F079-4B7A-A8CD-CF05A4E1EF64}" srcOrd="9" destOrd="0" presId="urn:microsoft.com/office/officeart/2016/7/layout/VerticalSolidActionList"/>
    <dgm:cxn modelId="{D9F7BE5A-F6C7-4FD7-9753-51359F96ED5E}" type="presParOf" srcId="{998168BF-4C17-4124-9D5C-B9291AE76316}" destId="{F2ADEB24-8155-4656-ACA3-75F9A80AD834}" srcOrd="10" destOrd="0" presId="urn:microsoft.com/office/officeart/2016/7/layout/VerticalSolidActionList"/>
    <dgm:cxn modelId="{0FEF2A04-B7AA-41B8-A17F-39C85768380B}" type="presParOf" srcId="{F2ADEB24-8155-4656-ACA3-75F9A80AD834}" destId="{41D5BDB5-DFD3-48DC-A809-922F2B910B49}" srcOrd="0" destOrd="0" presId="urn:microsoft.com/office/officeart/2016/7/layout/VerticalSolidActionList"/>
    <dgm:cxn modelId="{AE9BABD7-1362-46AE-B591-870B1AA4F250}" type="presParOf" srcId="{F2ADEB24-8155-4656-ACA3-75F9A80AD834}" destId="{C6A5BF40-EB61-4644-90D1-81556D2C42E4}" srcOrd="1" destOrd="0" presId="urn:microsoft.com/office/officeart/2016/7/layout/VerticalSolidActionList"/>
    <dgm:cxn modelId="{0E6AD2A7-B2DD-43F7-ABD2-FC1BC284A351}" type="presParOf" srcId="{998168BF-4C17-4124-9D5C-B9291AE76316}" destId="{4FBD2455-FC75-462F-B4B9-9B2852062AE1}" srcOrd="11" destOrd="0" presId="urn:microsoft.com/office/officeart/2016/7/layout/VerticalSolidActionList"/>
    <dgm:cxn modelId="{51959E14-7EF5-4B83-B04F-E4219DDF3C30}" type="presParOf" srcId="{998168BF-4C17-4124-9D5C-B9291AE76316}" destId="{B4EFDBF5-224E-4C8A-A77C-C911B66341EB}" srcOrd="12" destOrd="0" presId="urn:microsoft.com/office/officeart/2016/7/layout/VerticalSolidActionList"/>
    <dgm:cxn modelId="{6A810FAB-67B4-4313-86F8-B51CFD53A8C8}" type="presParOf" srcId="{B4EFDBF5-224E-4C8A-A77C-C911B66341EB}" destId="{E30C69CA-0488-4931-A425-8F5C033E05D1}" srcOrd="0" destOrd="0" presId="urn:microsoft.com/office/officeart/2016/7/layout/VerticalSolidActionList"/>
    <dgm:cxn modelId="{C8548A6E-CDA2-42C1-B277-E511981EB7A9}" type="presParOf" srcId="{B4EFDBF5-224E-4C8A-A77C-C911B66341EB}" destId="{8960744A-F966-4CB7-A410-D918D7F598E4}" srcOrd="1" destOrd="0" presId="urn:microsoft.com/office/officeart/2016/7/layout/VerticalSolidActionList"/>
    <dgm:cxn modelId="{7B81380D-1843-4D61-A3D6-448196CE249E}" type="presParOf" srcId="{998168BF-4C17-4124-9D5C-B9291AE76316}" destId="{52DDE257-6553-4B35-A815-E3A47D3AA907}" srcOrd="13" destOrd="0" presId="urn:microsoft.com/office/officeart/2016/7/layout/VerticalSolidActionList"/>
    <dgm:cxn modelId="{B1966415-2F73-467D-9362-F1F895F718D3}" type="presParOf" srcId="{998168BF-4C17-4124-9D5C-B9291AE76316}" destId="{AFC038FF-5D94-46EE-9A59-4F4BFC99AD6A}" srcOrd="14" destOrd="0" presId="urn:microsoft.com/office/officeart/2016/7/layout/VerticalSolidActionList"/>
    <dgm:cxn modelId="{2B87F07E-D0C5-4D97-9EB6-2E3E3C535192}" type="presParOf" srcId="{AFC038FF-5D94-46EE-9A59-4F4BFC99AD6A}" destId="{7CE6AEC9-0E5C-4F16-ABF4-FCF2834393B9}" srcOrd="0" destOrd="0" presId="urn:microsoft.com/office/officeart/2016/7/layout/VerticalSolidActionList"/>
    <dgm:cxn modelId="{79337929-AF20-413A-835C-F0495FD80F08}" type="presParOf" srcId="{AFC038FF-5D94-46EE-9A59-4F4BFC99AD6A}" destId="{91DE47BF-E881-4662-901A-A72C72CAEAF5}" srcOrd="1" destOrd="0" presId="urn:microsoft.com/office/officeart/2016/7/layout/VerticalSolidActionList"/>
    <dgm:cxn modelId="{7BD83090-6077-4CD6-AA5E-BCE066F05D4F}" type="presParOf" srcId="{998168BF-4C17-4124-9D5C-B9291AE76316}" destId="{E5B70D72-09B3-43D0-8EF3-4D866018F559}" srcOrd="15" destOrd="0" presId="urn:microsoft.com/office/officeart/2016/7/layout/VerticalSolidActionList"/>
    <dgm:cxn modelId="{C77D4710-37B2-414A-85DB-9A6BBC061BA0}" type="presParOf" srcId="{998168BF-4C17-4124-9D5C-B9291AE76316}" destId="{941BC150-F2C0-4C75-9DB0-626D7DD89962}" srcOrd="16" destOrd="0" presId="urn:microsoft.com/office/officeart/2016/7/layout/VerticalSolidActionList"/>
    <dgm:cxn modelId="{64352108-30B2-4C3F-B866-ACD3D22AEF25}" type="presParOf" srcId="{941BC150-F2C0-4C75-9DB0-626D7DD89962}" destId="{B15B2219-63DB-4CF1-B1BB-F6C586C6D7F8}" srcOrd="0" destOrd="0" presId="urn:microsoft.com/office/officeart/2016/7/layout/VerticalSolidActionList"/>
    <dgm:cxn modelId="{EB6A0C2F-4526-4F11-B9DE-FFB5D740A76E}" type="presParOf" srcId="{941BC150-F2C0-4C75-9DB0-626D7DD89962}" destId="{68E58159-D4CF-4946-B005-985C1B0D29A7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D7A19-2BD1-446B-BDAD-6940B60468C7}">
      <dsp:nvSpPr>
        <dsp:cNvPr id="0" name=""/>
        <dsp:cNvSpPr/>
      </dsp:nvSpPr>
      <dsp:spPr>
        <a:xfrm>
          <a:off x="0" y="53771"/>
          <a:ext cx="11771122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tourism industry has increasingly shifted towards digital platforms.</a:t>
          </a:r>
        </a:p>
      </dsp:txBody>
      <dsp:txXfrm>
        <a:off x="38006" y="91777"/>
        <a:ext cx="11695110" cy="702549"/>
      </dsp:txXfrm>
    </dsp:sp>
    <dsp:sp modelId="{7DEBBEFE-FEEA-4CFE-9762-6424710848FC}">
      <dsp:nvSpPr>
        <dsp:cNvPr id="0" name=""/>
        <dsp:cNvSpPr/>
      </dsp:nvSpPr>
      <dsp:spPr>
        <a:xfrm>
          <a:off x="0" y="892813"/>
          <a:ext cx="11771122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Popular websites like </a:t>
          </a:r>
          <a:r>
            <a:rPr lang="en-US" sz="2100" b="1" kern="1200" dirty="0"/>
            <a:t>MakeMyTrip</a:t>
          </a:r>
          <a:r>
            <a:rPr lang="en-US" sz="2100" kern="1200" dirty="0"/>
            <a:t>, </a:t>
          </a:r>
          <a:r>
            <a:rPr lang="en-US" sz="2100" b="1" kern="1200" dirty="0"/>
            <a:t>Expedia</a:t>
          </a:r>
          <a:r>
            <a:rPr lang="en-US" sz="2100" kern="1200" dirty="0"/>
            <a:t>, and </a:t>
          </a:r>
          <a:r>
            <a:rPr lang="en-US" sz="2100" b="1" kern="1200" dirty="0"/>
            <a:t>Booking.com</a:t>
          </a:r>
          <a:r>
            <a:rPr lang="en-US" sz="2100" kern="1200" dirty="0"/>
            <a:t> allow users to book hotels, flights, and rental vehicles online.</a:t>
          </a:r>
        </a:p>
      </dsp:txBody>
      <dsp:txXfrm>
        <a:off x="38006" y="930819"/>
        <a:ext cx="11695110" cy="702549"/>
      </dsp:txXfrm>
    </dsp:sp>
    <dsp:sp modelId="{AAFB648B-20B8-4B5F-98FE-12868ABD7F01}">
      <dsp:nvSpPr>
        <dsp:cNvPr id="0" name=""/>
        <dsp:cNvSpPr/>
      </dsp:nvSpPr>
      <dsp:spPr>
        <a:xfrm>
          <a:off x="0" y="1731855"/>
          <a:ext cx="11771122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Arial"/>
            </a:rPr>
            <a:t>TRAVELKART</a:t>
          </a:r>
          <a:r>
            <a:rPr lang="en-US" sz="2100" kern="1200" dirty="0"/>
            <a:t> aims to develop a </a:t>
          </a:r>
          <a:r>
            <a:rPr lang="en-US" sz="2100" b="1" kern="1200" dirty="0"/>
            <a:t>full-stack tourism website</a:t>
          </a:r>
          <a:r>
            <a:rPr lang="en-US" sz="2100" kern="1200" dirty="0"/>
            <a:t> offering users a seamless experience for:</a:t>
          </a:r>
        </a:p>
      </dsp:txBody>
      <dsp:txXfrm>
        <a:off x="38006" y="1769861"/>
        <a:ext cx="11695110" cy="702549"/>
      </dsp:txXfrm>
    </dsp:sp>
    <dsp:sp modelId="{C036ECD8-2F3A-45AB-8A4E-1854753AD3F0}">
      <dsp:nvSpPr>
        <dsp:cNvPr id="0" name=""/>
        <dsp:cNvSpPr/>
      </dsp:nvSpPr>
      <dsp:spPr>
        <a:xfrm>
          <a:off x="0" y="2510417"/>
          <a:ext cx="11771122" cy="760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73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Bookings</a:t>
          </a:r>
          <a:r>
            <a:rPr lang="en-US" sz="1600" kern="1200" dirty="0"/>
            <a:t> (flights, hotels, cabs).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Browsing places</a:t>
          </a:r>
          <a:r>
            <a:rPr lang="en-US" sz="1600" kern="1200" dirty="0"/>
            <a:t> and travel suggestions.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 dirty="0"/>
            <a:t>Payment options</a:t>
          </a:r>
          <a:r>
            <a:rPr lang="en-US" sz="1600" kern="1200" dirty="0"/>
            <a:t> (multiple channels).</a:t>
          </a:r>
        </a:p>
      </dsp:txBody>
      <dsp:txXfrm>
        <a:off x="0" y="2510417"/>
        <a:ext cx="11771122" cy="760725"/>
      </dsp:txXfrm>
    </dsp:sp>
    <dsp:sp modelId="{F3F5D72A-6560-4E7C-B436-138E78707382}">
      <dsp:nvSpPr>
        <dsp:cNvPr id="0" name=""/>
        <dsp:cNvSpPr/>
      </dsp:nvSpPr>
      <dsp:spPr>
        <a:xfrm>
          <a:off x="0" y="3271142"/>
          <a:ext cx="11771122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The website uses modern technologies like </a:t>
          </a:r>
          <a:r>
            <a:rPr lang="en-US" sz="2100" b="1" kern="1200" dirty="0"/>
            <a:t>React.js</a:t>
          </a:r>
          <a:r>
            <a:rPr lang="en-US" sz="2100" kern="1200" dirty="0"/>
            <a:t>, </a:t>
          </a:r>
          <a:r>
            <a:rPr lang="en-US" sz="2100" b="1" kern="1200" dirty="0"/>
            <a:t>Node.js</a:t>
          </a:r>
          <a:r>
            <a:rPr lang="en-US" sz="2100" kern="1200" dirty="0"/>
            <a:t>, and </a:t>
          </a:r>
          <a:r>
            <a:rPr lang="en-US" sz="2100" b="1" kern="1200" dirty="0"/>
            <a:t>MongoDB</a:t>
          </a:r>
          <a:r>
            <a:rPr lang="en-US" sz="2100" kern="1200" dirty="0"/>
            <a:t> for efficient system design.</a:t>
          </a:r>
        </a:p>
      </dsp:txBody>
      <dsp:txXfrm>
        <a:off x="38006" y="3309148"/>
        <a:ext cx="11695110" cy="702549"/>
      </dsp:txXfrm>
    </dsp:sp>
    <dsp:sp modelId="{F5E247CD-B317-485B-9923-B94AAF9A1868}">
      <dsp:nvSpPr>
        <dsp:cNvPr id="0" name=""/>
        <dsp:cNvSpPr/>
      </dsp:nvSpPr>
      <dsp:spPr>
        <a:xfrm>
          <a:off x="0" y="4110184"/>
          <a:ext cx="11771122" cy="7785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It integrates an </a:t>
          </a:r>
          <a:r>
            <a:rPr lang="en-US" sz="2100" b="1" kern="1200" dirty="0"/>
            <a:t>AI-powered chatbot</a:t>
          </a:r>
          <a:r>
            <a:rPr lang="en-US" sz="2100" kern="1200" dirty="0"/>
            <a:t> to assist users in tracking bookings, refunds, and providing suggestions.</a:t>
          </a:r>
        </a:p>
      </dsp:txBody>
      <dsp:txXfrm>
        <a:off x="38006" y="4148190"/>
        <a:ext cx="11695110" cy="70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74FB38-36B5-4521-9777-12702ABD6BA2}">
      <dsp:nvSpPr>
        <dsp:cNvPr id="0" name=""/>
        <dsp:cNvSpPr/>
      </dsp:nvSpPr>
      <dsp:spPr>
        <a:xfrm>
          <a:off x="2158940" y="377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Develop a user-friendly tourism website that allows users to:</a:t>
          </a:r>
        </a:p>
      </dsp:txBody>
      <dsp:txXfrm>
        <a:off x="2158940" y="377"/>
        <a:ext cx="8635761" cy="509574"/>
      </dsp:txXfrm>
    </dsp:sp>
    <dsp:sp modelId="{4207B5C8-E45A-4489-BE33-E25457146618}">
      <dsp:nvSpPr>
        <dsp:cNvPr id="0" name=""/>
        <dsp:cNvSpPr/>
      </dsp:nvSpPr>
      <dsp:spPr>
        <a:xfrm>
          <a:off x="0" y="377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</a:t>
          </a:r>
        </a:p>
      </dsp:txBody>
      <dsp:txXfrm>
        <a:off x="0" y="377"/>
        <a:ext cx="2158940" cy="509574"/>
      </dsp:txXfrm>
    </dsp:sp>
    <dsp:sp modelId="{A9AA21EC-06F6-466A-A2CD-8FCCD3D8FCE0}">
      <dsp:nvSpPr>
        <dsp:cNvPr id="0" name=""/>
        <dsp:cNvSpPr/>
      </dsp:nvSpPr>
      <dsp:spPr>
        <a:xfrm>
          <a:off x="2158940" y="540526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Book flights, hotels, and cabs through a seamless interface.</a:t>
          </a:r>
        </a:p>
      </dsp:txBody>
      <dsp:txXfrm>
        <a:off x="2158940" y="540526"/>
        <a:ext cx="8635761" cy="509574"/>
      </dsp:txXfrm>
    </dsp:sp>
    <dsp:sp modelId="{011CFA8C-7F6A-425B-9192-1DE750C2674B}">
      <dsp:nvSpPr>
        <dsp:cNvPr id="0" name=""/>
        <dsp:cNvSpPr/>
      </dsp:nvSpPr>
      <dsp:spPr>
        <a:xfrm>
          <a:off x="0" y="540526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Book</a:t>
          </a:r>
        </a:p>
      </dsp:txBody>
      <dsp:txXfrm>
        <a:off x="0" y="540526"/>
        <a:ext cx="2158940" cy="509574"/>
      </dsp:txXfrm>
    </dsp:sp>
    <dsp:sp modelId="{D0031146-BA01-4752-BE72-9865A49A8BFC}">
      <dsp:nvSpPr>
        <dsp:cNvPr id="0" name=""/>
        <dsp:cNvSpPr/>
      </dsp:nvSpPr>
      <dsp:spPr>
        <a:xfrm>
          <a:off x="2158940" y="1080675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Browse popular destinations and view travel suggestions.</a:t>
          </a:r>
        </a:p>
      </dsp:txBody>
      <dsp:txXfrm>
        <a:off x="2158940" y="1080675"/>
        <a:ext cx="8635761" cy="509574"/>
      </dsp:txXfrm>
    </dsp:sp>
    <dsp:sp modelId="{6510758C-9A4A-4DE1-8C79-69A2CDED6207}">
      <dsp:nvSpPr>
        <dsp:cNvPr id="0" name=""/>
        <dsp:cNvSpPr/>
      </dsp:nvSpPr>
      <dsp:spPr>
        <a:xfrm>
          <a:off x="0" y="1080675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Browse</a:t>
          </a:r>
        </a:p>
      </dsp:txBody>
      <dsp:txXfrm>
        <a:off x="0" y="1080675"/>
        <a:ext cx="2158940" cy="509574"/>
      </dsp:txXfrm>
    </dsp:sp>
    <dsp:sp modelId="{B14ED9A8-A88E-457E-9BF4-6CE9DA19BF51}">
      <dsp:nvSpPr>
        <dsp:cNvPr id="0" name=""/>
        <dsp:cNvSpPr/>
      </dsp:nvSpPr>
      <dsp:spPr>
        <a:xfrm>
          <a:off x="2158940" y="1620824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Integrate a secure payment gateway:</a:t>
          </a:r>
        </a:p>
      </dsp:txBody>
      <dsp:txXfrm>
        <a:off x="2158940" y="1620824"/>
        <a:ext cx="8635761" cy="509574"/>
      </dsp:txXfrm>
    </dsp:sp>
    <dsp:sp modelId="{AA76FF43-7068-4FF8-80C5-BB153057A38D}">
      <dsp:nvSpPr>
        <dsp:cNvPr id="0" name=""/>
        <dsp:cNvSpPr/>
      </dsp:nvSpPr>
      <dsp:spPr>
        <a:xfrm>
          <a:off x="0" y="1620824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</a:t>
          </a:r>
        </a:p>
      </dsp:txBody>
      <dsp:txXfrm>
        <a:off x="0" y="1620824"/>
        <a:ext cx="2158940" cy="509574"/>
      </dsp:txXfrm>
    </dsp:sp>
    <dsp:sp modelId="{4E31D9FE-0673-4854-A993-067205234260}">
      <dsp:nvSpPr>
        <dsp:cNvPr id="0" name=""/>
        <dsp:cNvSpPr/>
      </dsp:nvSpPr>
      <dsp:spPr>
        <a:xfrm>
          <a:off x="2158940" y="2160973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 multiple payment methods such as UPI, net banking, and credit/debit cards.</a:t>
          </a:r>
        </a:p>
      </dsp:txBody>
      <dsp:txXfrm>
        <a:off x="2158940" y="2160973"/>
        <a:ext cx="8635761" cy="509574"/>
      </dsp:txXfrm>
    </dsp:sp>
    <dsp:sp modelId="{A20F98FE-CBF7-4D31-9912-658885C1EE57}">
      <dsp:nvSpPr>
        <dsp:cNvPr id="0" name=""/>
        <dsp:cNvSpPr/>
      </dsp:nvSpPr>
      <dsp:spPr>
        <a:xfrm>
          <a:off x="0" y="2160973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Support</a:t>
          </a:r>
        </a:p>
      </dsp:txBody>
      <dsp:txXfrm>
        <a:off x="0" y="2160973"/>
        <a:ext cx="2158940" cy="509574"/>
      </dsp:txXfrm>
    </dsp:sp>
    <dsp:sp modelId="{C6A5BF40-EB61-4644-90D1-81556D2C42E4}">
      <dsp:nvSpPr>
        <dsp:cNvPr id="0" name=""/>
        <dsp:cNvSpPr/>
      </dsp:nvSpPr>
      <dsp:spPr>
        <a:xfrm>
          <a:off x="2158940" y="2701122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Ensure security using encryption and JWT authentication.</a:t>
          </a:r>
        </a:p>
      </dsp:txBody>
      <dsp:txXfrm>
        <a:off x="2158940" y="2701122"/>
        <a:ext cx="8635761" cy="509574"/>
      </dsp:txXfrm>
    </dsp:sp>
    <dsp:sp modelId="{41D5BDB5-DFD3-48DC-A809-922F2B910B49}">
      <dsp:nvSpPr>
        <dsp:cNvPr id="0" name=""/>
        <dsp:cNvSpPr/>
      </dsp:nvSpPr>
      <dsp:spPr>
        <a:xfrm>
          <a:off x="0" y="2701122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Ensure</a:t>
          </a:r>
        </a:p>
      </dsp:txBody>
      <dsp:txXfrm>
        <a:off x="0" y="2701122"/>
        <a:ext cx="2158940" cy="509574"/>
      </dsp:txXfrm>
    </dsp:sp>
    <dsp:sp modelId="{8960744A-F966-4CB7-A410-D918D7F598E4}">
      <dsp:nvSpPr>
        <dsp:cNvPr id="0" name=""/>
        <dsp:cNvSpPr/>
      </dsp:nvSpPr>
      <dsp:spPr>
        <a:xfrm>
          <a:off x="2158940" y="3241271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Implement an AI-powered chatbot to assist users:</a:t>
          </a:r>
        </a:p>
      </dsp:txBody>
      <dsp:txXfrm>
        <a:off x="2158940" y="3241271"/>
        <a:ext cx="8635761" cy="509574"/>
      </dsp:txXfrm>
    </dsp:sp>
    <dsp:sp modelId="{E30C69CA-0488-4931-A425-8F5C033E05D1}">
      <dsp:nvSpPr>
        <dsp:cNvPr id="0" name=""/>
        <dsp:cNvSpPr/>
      </dsp:nvSpPr>
      <dsp:spPr>
        <a:xfrm>
          <a:off x="0" y="3241271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Implement</a:t>
          </a:r>
        </a:p>
      </dsp:txBody>
      <dsp:txXfrm>
        <a:off x="0" y="3241271"/>
        <a:ext cx="2158940" cy="509574"/>
      </dsp:txXfrm>
    </dsp:sp>
    <dsp:sp modelId="{91DE47BF-E881-4662-901A-A72C72CAEAF5}">
      <dsp:nvSpPr>
        <dsp:cNvPr id="0" name=""/>
        <dsp:cNvSpPr/>
      </dsp:nvSpPr>
      <dsp:spPr>
        <a:xfrm>
          <a:off x="2158940" y="3781420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Track bookings and manage refunds.</a:t>
          </a:r>
        </a:p>
      </dsp:txBody>
      <dsp:txXfrm>
        <a:off x="2158940" y="3781420"/>
        <a:ext cx="8635761" cy="509574"/>
      </dsp:txXfrm>
    </dsp:sp>
    <dsp:sp modelId="{7CE6AEC9-0E5C-4F16-ABF4-FCF2834393B9}">
      <dsp:nvSpPr>
        <dsp:cNvPr id="0" name=""/>
        <dsp:cNvSpPr/>
      </dsp:nvSpPr>
      <dsp:spPr>
        <a:xfrm>
          <a:off x="0" y="3781420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Track</a:t>
          </a:r>
        </a:p>
      </dsp:txBody>
      <dsp:txXfrm>
        <a:off x="0" y="3781420"/>
        <a:ext cx="2158940" cy="509574"/>
      </dsp:txXfrm>
    </dsp:sp>
    <dsp:sp modelId="{68E58159-D4CF-4946-B005-985C1B0D29A7}">
      <dsp:nvSpPr>
        <dsp:cNvPr id="0" name=""/>
        <dsp:cNvSpPr/>
      </dsp:nvSpPr>
      <dsp:spPr>
        <a:xfrm>
          <a:off x="2158940" y="4321569"/>
          <a:ext cx="8635761" cy="5095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58" tIns="129432" rIns="167558" bIns="1294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Provide real-time travel recommendations and customer support.</a:t>
          </a:r>
        </a:p>
      </dsp:txBody>
      <dsp:txXfrm>
        <a:off x="2158940" y="4321569"/>
        <a:ext cx="8635761" cy="509574"/>
      </dsp:txXfrm>
    </dsp:sp>
    <dsp:sp modelId="{B15B2219-63DB-4CF1-B1BB-F6C586C6D7F8}">
      <dsp:nvSpPr>
        <dsp:cNvPr id="0" name=""/>
        <dsp:cNvSpPr/>
      </dsp:nvSpPr>
      <dsp:spPr>
        <a:xfrm>
          <a:off x="0" y="4321569"/>
          <a:ext cx="2158940" cy="5095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244" tIns="50335" rIns="114244" bIns="50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Provide</a:t>
          </a:r>
        </a:p>
      </dsp:txBody>
      <dsp:txXfrm>
        <a:off x="0" y="4321569"/>
        <a:ext cx="2158940" cy="509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charset="0"/>
                <a:ea typeface="Cambria" panose="02040503050406030204" pitchFamily="18" charset="0"/>
                <a:cs typeface="Cooper Black" panose="0208090404030B020404" charset="0"/>
              </a:rPr>
              <a:t>A One Stop Solution focusing on Tourism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/>
                <a:ea typeface="Cambria"/>
              </a:rPr>
              <a:t>Batch Number:</a:t>
            </a:r>
            <a:r>
              <a:rPr lang="en-US" altLang="en-GB" dirty="0">
                <a:latin typeface="Cambria"/>
                <a:ea typeface="Cambria"/>
              </a:rPr>
              <a:t> CSE-07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Roll Number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 dirty="0"/>
                        <a:t>Student Name</a:t>
                      </a: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US" sz="2200" b="1" dirty="0">
                <a:solidFill>
                  <a:srgbClr val="FF0000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Mrs</a:t>
            </a:r>
            <a:r>
              <a:rPr sz="2200" b="1" i="0" u="none" strike="noStrike" cap="none" dirty="0">
                <a:solidFill>
                  <a:srgbClr val="FF0000"/>
                </a:solidFill>
                <a:latin typeface="Cambria"/>
                <a:ea typeface="Cambria"/>
                <a:cs typeface="Verdana" panose="020B0604030504040204"/>
                <a:sym typeface="Verdana" panose="020B0604030504040204"/>
              </a:rPr>
              <a:t>. Sreelatha P.K</a:t>
            </a:r>
            <a:endParaRPr sz="2200" b="1" i="0" u="none" strike="noStrike" cap="none" dirty="0">
              <a:solidFill>
                <a:srgbClr val="FF0000"/>
              </a:solidFill>
              <a:latin typeface="Cambria"/>
              <a:ea typeface="Cambria"/>
              <a:cs typeface="Verdana" panose="020B0604030504040204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ctr"/>
            <a:r>
              <a:rPr lang="en-GB" sz="1700" b="1" dirty="0">
                <a:solidFill>
                  <a:srgbClr val="17365D"/>
                </a:solidFill>
                <a:latin typeface="Cambria"/>
                <a:ea typeface="Cambria"/>
              </a:rPr>
              <a:t>PIP2001 Capstone Project</a:t>
            </a:r>
            <a:endParaRPr lang="en-US" sz="1700">
              <a:latin typeface="Cambria"/>
              <a:ea typeface="Cambria"/>
            </a:endParaRPr>
          </a:p>
          <a:p>
            <a:pPr algn="ctr">
              <a:spcBef>
                <a:spcPts val="310"/>
              </a:spcBef>
            </a:pPr>
            <a:r>
              <a:rPr lang="en-IN" sz="1700" b="1" dirty="0">
                <a:solidFill>
                  <a:srgbClr val="17365D"/>
                </a:solidFill>
                <a:latin typeface="Cambria"/>
                <a:ea typeface="Cambria"/>
              </a:rPr>
              <a:t>Final Viva Voice</a:t>
            </a:r>
            <a:endParaRPr lang="en-GB" dirty="0"/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11" name="Table 10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15009613"/>
              </p:ext>
            </p:extLst>
          </p:nvPr>
        </p:nvGraphicFramePr>
        <p:xfrm>
          <a:off x="790575" y="2666365"/>
          <a:ext cx="4715510" cy="19608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57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68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ym typeface="+mn-ea"/>
                        </a:rPr>
                        <a:t>20211CSE0</a:t>
                      </a:r>
                      <a:r>
                        <a:rPr lang="en-US" altLang="en-IN" sz="1400" b="1" dirty="0">
                          <a:sym typeface="+mn-ea"/>
                        </a:rP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Pankaj </a:t>
                      </a:r>
                      <a:r>
                        <a:rPr lang="en-US" b="1" dirty="0" err="1"/>
                        <a:t>Silot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ym typeface="+mn-ea"/>
                        </a:rPr>
                        <a:t>20211CSE0</a:t>
                      </a:r>
                      <a:r>
                        <a:rPr lang="en-US" altLang="en-IN" sz="1400" b="1" dirty="0">
                          <a:sym typeface="+mn-ea"/>
                        </a:rP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Daljeet Singh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ym typeface="+mn-ea"/>
                        </a:rPr>
                        <a:t>20211CSE0</a:t>
                      </a:r>
                      <a:r>
                        <a:rPr lang="en-US" altLang="en-IN" sz="1400" b="1" dirty="0">
                          <a:sym typeface="+mn-ea"/>
                        </a:rPr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Roddick P Vincent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400" b="1" dirty="0">
                          <a:sym typeface="+mn-ea"/>
                        </a:rPr>
                        <a:t>20211CSE0</a:t>
                      </a:r>
                      <a:r>
                        <a:rPr lang="en-US" altLang="en-IN" sz="1400" b="1" dirty="0">
                          <a:sym typeface="+mn-ea"/>
                        </a:rPr>
                        <a:t>728</a:t>
                      </a:r>
                    </a:p>
                    <a:p>
                      <a:pPr algn="ctr"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>
                          <a:effectLst/>
                        </a:rPr>
                        <a:t>Chandrashekhar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3C4C-C7D1-8E06-7628-2831CF11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7375E"/>
                </a:solidFill>
              </a:rPr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B64F-F910-24E4-C129-B2832CB9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843" y="1275523"/>
            <a:ext cx="9784522" cy="4301435"/>
          </a:xfrm>
        </p:spPr>
        <p:txBody>
          <a:bodyPr/>
          <a:lstStyle/>
          <a:p>
            <a:pPr>
              <a:buFont typeface="Wingdings" panose="020B0604020202020204"/>
              <a:buChar char="Ø"/>
            </a:pPr>
            <a:r>
              <a:rPr lang="en-US" sz="2000" dirty="0"/>
              <a:t>Successfully developed a full-stack tourism website that simplifies the booking process.</a:t>
            </a:r>
            <a:endParaRPr lang="en-US" dirty="0"/>
          </a:p>
          <a:p>
            <a:pPr>
              <a:buFont typeface="Wingdings" panose="020B0604020202020204"/>
              <a:buChar char="Ø"/>
            </a:pPr>
            <a:endParaRPr lang="en-US" sz="2000" dirty="0"/>
          </a:p>
          <a:p>
            <a:pPr>
              <a:buFont typeface="Wingdings" panose="020B0604020202020204"/>
              <a:buChar char="Ø"/>
            </a:pPr>
            <a:r>
              <a:rPr lang="en-US" sz="2000" dirty="0"/>
              <a:t>Integrated an AI-powered chatbot for real-time user assistance.</a:t>
            </a:r>
          </a:p>
          <a:p>
            <a:pPr>
              <a:buFont typeface="Wingdings" panose="020B0604020202020204"/>
              <a:buChar char="Ø"/>
            </a:pPr>
            <a:endParaRPr lang="en-US" sz="2000" dirty="0"/>
          </a:p>
          <a:p>
            <a:pPr>
              <a:buFont typeface="Wingdings" panose="020B0604020202020204"/>
              <a:buChar char="Ø"/>
            </a:pPr>
            <a:r>
              <a:rPr lang="en-US" sz="2000" dirty="0"/>
              <a:t>Enhanced customer satisfaction and streamlined travel management.</a:t>
            </a:r>
          </a:p>
          <a:p>
            <a:pPr>
              <a:buFont typeface="Wingdings" panose="020B0604020202020204"/>
              <a:buChar char="Ø"/>
            </a:pPr>
            <a:endParaRPr lang="en-US" sz="2000" dirty="0"/>
          </a:p>
          <a:p>
            <a:pPr>
              <a:buFont typeface="Wingdings" panose="020B0604020202020204"/>
              <a:buChar char="Ø"/>
            </a:pPr>
            <a:r>
              <a:rPr lang="en-US" sz="2000" dirty="0"/>
              <a:t>Future improvements may include:</a:t>
            </a:r>
          </a:p>
          <a:p>
            <a:pPr lvl="1"/>
            <a:r>
              <a:rPr lang="en-US" dirty="0"/>
              <a:t>Enhanced natural language processing (NLP) in the chatbot.</a:t>
            </a:r>
          </a:p>
          <a:p>
            <a:pPr lvl="1"/>
            <a:r>
              <a:rPr lang="en-US" dirty="0"/>
              <a:t>Additional payment methods.</a:t>
            </a:r>
          </a:p>
          <a:p>
            <a:pPr lvl="1"/>
            <a:r>
              <a:rPr lang="en-US" dirty="0"/>
              <a:t>Advanced analytics for personalized travel recommendations.</a:t>
            </a:r>
          </a:p>
          <a:p>
            <a:pPr>
              <a:buFont typeface="Wingdings" panose="020B0604020202020204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5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7569-136A-C91E-5C91-4B6038C1A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7375E"/>
                </a:solidFill>
              </a:rPr>
              <a:t>References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2BFD3-FEB0-0CA8-6722-8677003B7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209" y="1217022"/>
            <a:ext cx="10668000" cy="4953000"/>
          </a:xfrm>
        </p:spPr>
        <p:txBody>
          <a:bodyPr>
            <a:normAutofit fontScale="70000" lnSpcReduction="20000"/>
          </a:bodyPr>
          <a:lstStyle/>
          <a:p>
            <a:r>
              <a:rPr lang="en-US" sz="2000" b="1" dirty="0"/>
              <a:t>Smith, John B., Rajesh S. Kumar, and Vikas S. Sharma.</a:t>
            </a:r>
            <a:endParaRPr lang="en-US" sz="2000" b="1" dirty="0">
              <a:latin typeface="Segoe UI"/>
            </a:endParaRPr>
          </a:p>
          <a:p>
            <a:pPr marL="76200" indent="0">
              <a:buNone/>
            </a:pPr>
            <a:r>
              <a:rPr lang="en-US" sz="2000" i="1" dirty="0"/>
              <a:t>           "A Study on Online Travel Booking Platforms and Their Impact on the Tourism Industry,"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  IEEE Access, vol. 9, pp. 12345-12357, 2021.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  DOI: 10.1109/ACCESS.2021.3056789</a:t>
            </a:r>
            <a:endParaRPr lang="en-US" dirty="0"/>
          </a:p>
          <a:p>
            <a:r>
              <a:rPr lang="en-US" sz="2000" b="1" dirty="0"/>
              <a:t>Anil Kumar, Sanjay S. Gupta, and Pradeep K. Verma.</a:t>
            </a:r>
            <a:endParaRPr lang="en-US" dirty="0"/>
          </a:p>
          <a:p>
            <a:pPr marL="76200" indent="0">
              <a:buNone/>
            </a:pPr>
            <a:r>
              <a:rPr lang="en-US" sz="2000" i="1" dirty="0"/>
              <a:t>           "Mobile Application Development for Travel Booking and Its Impact on User Experience,"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  IEEE Transactions on Consumer Electronics, vol. 67, no. 4, pp. 453-465, 2021.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  DOI: 10.1109/TCE.2021.3056788</a:t>
            </a:r>
            <a:endParaRPr lang="en-US" dirty="0"/>
          </a:p>
          <a:p>
            <a:r>
              <a:rPr lang="en-US" sz="2000" b="1" dirty="0"/>
              <a:t>Madhav R. Patel, Shweta S. Bhat, and Sandeep K. Verma.</a:t>
            </a:r>
            <a:endParaRPr lang="en-US" dirty="0"/>
          </a:p>
          <a:p>
            <a:pPr marL="76200" indent="0">
              <a:buNone/>
            </a:pPr>
            <a:r>
              <a:rPr lang="en-US" sz="2000" i="1" dirty="0"/>
              <a:t>           "Integration of Payment Gateways and Security Protocols in Online Travel Platforms,"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  IEEE Transactions on Industrial Informatics, vol. 17, no. 2, pp. 234-245, 2021.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  DOI: 10.1109/TII.2021.3071234</a:t>
            </a:r>
            <a:endParaRPr lang="en-US" dirty="0"/>
          </a:p>
          <a:p>
            <a:r>
              <a:rPr lang="en-US" sz="2000" b="1" dirty="0"/>
              <a:t>Pradeep K. Rao, Sandeep S. Reddy, and Ravi R. Kumar.</a:t>
            </a:r>
            <a:endParaRPr lang="en-US" dirty="0"/>
          </a:p>
          <a:p>
            <a:pPr marL="76200" indent="0">
              <a:buNone/>
            </a:pPr>
            <a:r>
              <a:rPr lang="en-US" sz="2000" i="1" dirty="0"/>
              <a:t>           "Scalable Architecture for Handling High Traffic in Online Systems,"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  IEEE Transactions on Cloud Computing, vol. 8, no. 3, pp. 567-578, 2020.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    DOI: 10.1109/TCC.2020.3056787</a:t>
            </a:r>
            <a:endParaRPr lang="en-US" dirty="0"/>
          </a:p>
          <a:p>
            <a:r>
              <a:rPr lang="en-US" sz="2000" b="1" dirty="0"/>
              <a:t>Jitendra S. Singh, Rajesh M. Reddy, and Meera R. Desai.</a:t>
            </a:r>
            <a:endParaRPr lang="en-US" dirty="0"/>
          </a:p>
          <a:p>
            <a:pPr marL="76200" indent="0">
              <a:buNone/>
            </a:pPr>
            <a:r>
              <a:rPr lang="en-US" sz="2000" i="1" dirty="0"/>
              <a:t>            "AI-Driven Chatbots for Real-Time Customer Support in E-Commerce Platforms,"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            IEEE Transactions on Artificial Intelligence, vol. 2, no. 1, pp. 101-110, 2023.</a:t>
            </a:r>
            <a:endParaRPr lang="en-US" dirty="0"/>
          </a:p>
          <a:p>
            <a:pPr marL="76200" indent="0">
              <a:buNone/>
            </a:pPr>
            <a:r>
              <a:rPr lang="en-US" sz="2000" dirty="0"/>
              <a:t>            DOI: 10.1109/TAI.2023.1234567</a:t>
            </a:r>
            <a:endParaRPr lang="en-US" dirty="0"/>
          </a:p>
          <a:p>
            <a:pPr marL="533400" indent="-457200">
              <a:buAutoNum type="arabicPeriod"/>
            </a:pPr>
            <a:endParaRPr lang="en-US" sz="2000" b="1" dirty="0">
              <a:latin typeface="Segoe UI"/>
            </a:endParaRPr>
          </a:p>
          <a:p>
            <a:pPr marL="533400" indent="-4572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983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65697"/>
            <a:ext cx="10668000" cy="4973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Introduction</a:t>
            </a:r>
            <a:endParaRPr lang="en-US" sz="1800" b="1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Literature Review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Proposed Method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Objectives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Timeline of the Project (Gantt Chart)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Methodology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Expected Outcomes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1800" b="1" dirty="0">
              <a:latin typeface="Cambria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Cambria"/>
              </a:rPr>
              <a:t>References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738016"/>
            <a:ext cx="10668000" cy="24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>
                <a:solidFill>
                  <a:srgbClr val="17375E"/>
                </a:solidFill>
              </a:rPr>
              <a:t>Introduction</a:t>
            </a:r>
            <a:endParaRPr lang="en-GB" b="0">
              <a:solidFill>
                <a:srgbClr val="000000"/>
              </a:solidFill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2800"/>
              <a:buFont typeface="Verdana" panose="020B0604030504040204"/>
              <a:buNone/>
            </a:pP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11" name="Google Shape;97;p14">
            <a:extLst>
              <a:ext uri="{FF2B5EF4-FFF2-40B4-BE49-F238E27FC236}">
                <a16:creationId xmlns:a16="http://schemas.microsoft.com/office/drawing/2014/main" id="{1BBC02BB-6E06-87BB-B50C-F8C0EF9A7F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774256"/>
              </p:ext>
            </p:extLst>
          </p:nvPr>
        </p:nvGraphicFramePr>
        <p:xfrm>
          <a:off x="255851" y="935265"/>
          <a:ext cx="11771122" cy="4942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851286"/>
            <a:ext cx="10668000" cy="147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solidFill>
                  <a:srgbClr val="17375E"/>
                </a:solidFill>
              </a:rPr>
              <a:t>Literature Review</a:t>
            </a:r>
            <a:endParaRPr lang="en-US" b="0" dirty="0">
              <a:solidFill>
                <a:srgbClr val="000000"/>
              </a:solidFill>
            </a:endParaRPr>
          </a:p>
          <a:p>
            <a:pPr marL="152400" lvl="0">
              <a:lnSpc>
                <a:spcPct val="200000"/>
              </a:lnSpc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481048" y="999435"/>
            <a:ext cx="11340308" cy="5621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285750" indent="-285750" algn="just"/>
            <a:r>
              <a:rPr lang="en-US" sz="1600" b="1" dirty="0"/>
              <a:t>Smith et al., 2019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/>
              <a:t>      "The Role of Online Travel Platforms in Enhancing User Convenience"</a:t>
            </a:r>
            <a:endParaRPr lang="en-US" sz="1600"/>
          </a:p>
          <a:p>
            <a:pPr marL="285750" indent="-285750" algn="just"/>
            <a:r>
              <a:rPr lang="en-US" sz="1600" b="1" dirty="0"/>
              <a:t>Raj et al., 2020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/>
              <a:t>      "Challenges in Existing Travel Platforms: A Study on Scalability and User Experience"</a:t>
            </a:r>
            <a:endParaRPr lang="en-US" sz="1600"/>
          </a:p>
          <a:p>
            <a:pPr marL="285750" indent="-285750" algn="just"/>
            <a:r>
              <a:rPr lang="en-US" sz="1600" b="1" dirty="0"/>
              <a:t>Kumar and Gupta, 2018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/>
              <a:t>      "Impact of Fragmented Interfaces on User Satisfaction in Online Travel Platforms"</a:t>
            </a:r>
            <a:endParaRPr lang="en-US" sz="1600"/>
          </a:p>
          <a:p>
            <a:pPr marL="285750" indent="-285750" algn="just"/>
            <a:r>
              <a:rPr lang="en-US" sz="1600" b="1" dirty="0"/>
              <a:t>Chandra et al., 2021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/>
              <a:t>      "Addressing Payment Failures in Online Travel Systems"</a:t>
            </a:r>
            <a:endParaRPr lang="en-US" sz="1600"/>
          </a:p>
          <a:p>
            <a:pPr marL="285750" indent="-285750" algn="just"/>
            <a:r>
              <a:rPr lang="en-US" sz="1600" b="1" dirty="0"/>
              <a:t>Desai et al., 2022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 dirty="0"/>
              <a:t>      "The Need for Effective Real-Time Support in Travel Booking Platforms"</a:t>
            </a:r>
            <a:endParaRPr lang="en-US" sz="1600" dirty="0"/>
          </a:p>
          <a:p>
            <a:pPr marL="285750" indent="-285750" algn="just"/>
            <a:r>
              <a:rPr lang="en-US" sz="1600" b="1" dirty="0"/>
              <a:t>Patel and Sharma, 2020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/>
              <a:t>      "Adapting Travel Platforms for Multi-Device Responsiveness"</a:t>
            </a:r>
            <a:endParaRPr lang="en-US" sz="1600"/>
          </a:p>
          <a:p>
            <a:pPr marL="285750" indent="-285750" algn="just"/>
            <a:r>
              <a:rPr lang="en-US" sz="1600" b="1" dirty="0"/>
              <a:t>Malhotra et al., 2021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 dirty="0"/>
              <a:t>      "Leveraging Predictive Analytics for Enhanced Resource Management in Travel Platforms"</a:t>
            </a:r>
            <a:endParaRPr lang="en-US" sz="1600" dirty="0"/>
          </a:p>
          <a:p>
            <a:pPr marL="285750" indent="-285750" algn="just"/>
            <a:r>
              <a:rPr lang="en-US" sz="1600" b="1" dirty="0"/>
              <a:t>Jain et al., 2022</a:t>
            </a:r>
            <a:endParaRPr lang="en-US" sz="1600" dirty="0"/>
          </a:p>
          <a:p>
            <a:pPr marL="0" indent="0" algn="just">
              <a:buNone/>
            </a:pPr>
            <a:r>
              <a:rPr lang="en-US" sz="1600" i="1" dirty="0"/>
              <a:t>      "Importance of Secure Payment Gateways in E-Commerce Platforms"</a:t>
            </a:r>
            <a:endParaRPr lang="en-US" sz="1600"/>
          </a:p>
          <a:p>
            <a:pPr marL="0" indent="0" algn="just">
              <a:buNone/>
            </a:pPr>
            <a:endParaRPr lang="en-US" sz="1600" b="1" dirty="0"/>
          </a:p>
          <a:p>
            <a:pPr marL="285750" indent="-285750" algn="just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GB" dirty="0">
                <a:solidFill>
                  <a:srgbClr val="17375E"/>
                </a:solidFill>
              </a:rPr>
              <a:t>Proposed Method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5CFB5B-22C1-2D22-5349-EC2A28D56050}"/>
              </a:ext>
            </a:extLst>
          </p:cNvPr>
          <p:cNvSpPr txBox="1"/>
          <p:nvPr/>
        </p:nvSpPr>
        <p:spPr>
          <a:xfrm>
            <a:off x="793247" y="1104098"/>
            <a:ext cx="10685864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Frontend</a:t>
            </a:r>
          </a:p>
          <a:p>
            <a:pPr marL="285750" indent="-285750">
              <a:buChar char="•"/>
            </a:pPr>
            <a:r>
              <a:rPr lang="en-US" sz="1800" dirty="0"/>
              <a:t>  Developed with </a:t>
            </a:r>
            <a:r>
              <a:rPr lang="en-US" sz="1800" b="1" dirty="0"/>
              <a:t>React.js</a:t>
            </a:r>
            <a:r>
              <a:rPr lang="en-US" sz="1800" dirty="0"/>
              <a:t> for dynamic and mobile-responsive interface.</a:t>
            </a:r>
          </a:p>
          <a:p>
            <a:pPr marL="285750" indent="-285750">
              <a:buChar char="•"/>
            </a:pPr>
            <a:r>
              <a:rPr lang="en-US" sz="1800" dirty="0"/>
              <a:t>  Users can browse destinations, book services, and view past bookings.</a:t>
            </a:r>
          </a:p>
          <a:p>
            <a:pPr marL="285750" indent="-285750">
              <a:buChar char="•"/>
            </a:pPr>
            <a:r>
              <a:rPr lang="en-US" sz="1800" dirty="0"/>
              <a:t>  Enhanced with </a:t>
            </a:r>
            <a:r>
              <a:rPr lang="en-US" sz="1800" b="1" dirty="0"/>
              <a:t>CSS</a:t>
            </a:r>
            <a:r>
              <a:rPr lang="en-US" sz="1800" dirty="0"/>
              <a:t> and </a:t>
            </a:r>
            <a:r>
              <a:rPr lang="en-US" sz="1800" b="1" dirty="0"/>
              <a:t>JavaScript</a:t>
            </a:r>
            <a:r>
              <a:rPr lang="en-US" sz="1800" dirty="0"/>
              <a:t> for improved visual appeal and interactivity.</a:t>
            </a:r>
          </a:p>
          <a:p>
            <a:r>
              <a:rPr lang="en-US" sz="1800" b="1" dirty="0"/>
              <a:t>Backend</a:t>
            </a:r>
          </a:p>
          <a:p>
            <a:pPr marL="285750" indent="-285750">
              <a:buChar char="•"/>
            </a:pPr>
            <a:r>
              <a:rPr lang="en-US" sz="1800" dirty="0"/>
              <a:t>  Built with </a:t>
            </a:r>
            <a:r>
              <a:rPr lang="en-US" sz="1800" b="1" dirty="0"/>
              <a:t>Node.js</a:t>
            </a:r>
            <a:r>
              <a:rPr lang="en-US" sz="1800" dirty="0"/>
              <a:t> and </a:t>
            </a:r>
            <a:r>
              <a:rPr lang="en-US" sz="1800" b="1" dirty="0"/>
              <a:t>Express</a:t>
            </a:r>
            <a:r>
              <a:rPr lang="en-US" sz="1800" dirty="0"/>
              <a:t> to manage APIs, routes, and server-side logic.</a:t>
            </a:r>
          </a:p>
          <a:p>
            <a:pPr marL="285750" indent="-285750">
              <a:buChar char="•"/>
            </a:pPr>
            <a:r>
              <a:rPr lang="en-US" sz="1800" dirty="0"/>
              <a:t>  Efficient handling of bookings and user session management.</a:t>
            </a:r>
          </a:p>
          <a:p>
            <a:r>
              <a:rPr lang="en-US" sz="1800" b="1" dirty="0"/>
              <a:t>Database</a:t>
            </a:r>
          </a:p>
          <a:p>
            <a:pPr marL="285750" indent="-285750">
              <a:buChar char="•"/>
            </a:pPr>
            <a:r>
              <a:rPr lang="en-US" sz="1800" b="1" dirty="0"/>
              <a:t>  MongoDB</a:t>
            </a:r>
            <a:r>
              <a:rPr lang="en-US" sz="1800" dirty="0"/>
              <a:t> stores user data, booking history, and payment transactions.</a:t>
            </a:r>
          </a:p>
          <a:p>
            <a:pPr marL="285750" indent="-285750">
              <a:buChar char="•"/>
            </a:pPr>
            <a:r>
              <a:rPr lang="en-US" sz="1800" dirty="0"/>
              <a:t>  Ensures data consistency and reliability.</a:t>
            </a:r>
          </a:p>
          <a:p>
            <a:r>
              <a:rPr lang="en-US" sz="1800" b="1" dirty="0"/>
              <a:t>Security</a:t>
            </a:r>
          </a:p>
          <a:p>
            <a:pPr marL="285750" indent="-285750">
              <a:buChar char="•"/>
            </a:pPr>
            <a:r>
              <a:rPr lang="en-US" sz="1800" b="1" dirty="0"/>
              <a:t>  JWT Authentication</a:t>
            </a:r>
            <a:r>
              <a:rPr lang="en-US" sz="1800" dirty="0"/>
              <a:t> for secure user login sessions.</a:t>
            </a:r>
          </a:p>
          <a:p>
            <a:pPr marL="285750" indent="-285750">
              <a:buChar char="•"/>
            </a:pPr>
            <a:r>
              <a:rPr lang="en-US" sz="1800" b="1" dirty="0"/>
              <a:t>  HTTPS</a:t>
            </a:r>
            <a:r>
              <a:rPr lang="en-US" sz="1800" dirty="0"/>
              <a:t> protocol to protect sensitive data during transmission.</a:t>
            </a:r>
          </a:p>
          <a:p>
            <a:r>
              <a:rPr lang="en-US" sz="1800" b="1" dirty="0"/>
              <a:t>Payment</a:t>
            </a:r>
          </a:p>
          <a:p>
            <a:pPr marL="285750" indent="-285750">
              <a:buChar char="•"/>
            </a:pPr>
            <a:r>
              <a:rPr lang="en-US" sz="1800" b="1" dirty="0"/>
              <a:t>  </a:t>
            </a:r>
            <a:r>
              <a:rPr lang="en-US" sz="1800" b="1" dirty="0" err="1"/>
              <a:t>Razorpay</a:t>
            </a:r>
            <a:r>
              <a:rPr lang="en-US" sz="1800" dirty="0"/>
              <a:t> integrated for secure and seamless payment transactions.</a:t>
            </a:r>
          </a:p>
          <a:p>
            <a:r>
              <a:rPr lang="en-US" sz="1800" b="1" dirty="0"/>
              <a:t>Chatbot</a:t>
            </a:r>
          </a:p>
          <a:p>
            <a:pPr marL="285750" indent="-285750">
              <a:buChar char="•"/>
            </a:pPr>
            <a:r>
              <a:rPr lang="en-US" sz="1800" dirty="0"/>
              <a:t>  AI-powered </a:t>
            </a:r>
            <a:r>
              <a:rPr lang="en-US" sz="1800" b="1" dirty="0"/>
              <a:t>chatbot</a:t>
            </a:r>
            <a:r>
              <a:rPr lang="en-US" sz="1800" dirty="0"/>
              <a:t> (built with </a:t>
            </a:r>
            <a:r>
              <a:rPr lang="en-US" sz="1800" b="1" dirty="0"/>
              <a:t>Rasa</a:t>
            </a:r>
            <a:r>
              <a:rPr lang="en-US" sz="1800" dirty="0"/>
              <a:t>) for 24/7 real-time assistance.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solidFill>
                  <a:srgbClr val="17375E"/>
                </a:solidFill>
              </a:rPr>
              <a:t>Objectives</a:t>
            </a:r>
            <a:endParaRPr lang="en-US" b="0" dirty="0">
              <a:solidFill>
                <a:srgbClr val="000000"/>
              </a:solidFill>
            </a:endParaRPr>
          </a:p>
        </p:txBody>
      </p:sp>
      <p:graphicFrame>
        <p:nvGraphicFramePr>
          <p:cNvPr id="119" name="Google Shape;115;p17">
            <a:extLst>
              <a:ext uri="{FF2B5EF4-FFF2-40B4-BE49-F238E27FC236}">
                <a16:creationId xmlns:a16="http://schemas.microsoft.com/office/drawing/2014/main" id="{C0147CED-8DA5-422E-AD7E-0BEF8E54E3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9143015"/>
              </p:ext>
            </p:extLst>
          </p:nvPr>
        </p:nvGraphicFramePr>
        <p:xfrm>
          <a:off x="698186" y="1143000"/>
          <a:ext cx="10794702" cy="483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34DB-9766-8256-6253-BADC5EB8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17375E"/>
                </a:solidFill>
              </a:rPr>
              <a:t>Methodology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B1957-B804-959B-DEB2-0EB01DF96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1065565" cy="49530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ct val="20000"/>
              </a:spcBef>
            </a:pPr>
            <a:r>
              <a:rPr lang="en-GB" sz="2000" b="1" dirty="0"/>
              <a:t>Agile Approach:</a:t>
            </a:r>
            <a:r>
              <a:rPr lang="en-GB" sz="2000" dirty="0"/>
              <a:t> Tasks divided into smaller modules for efficiency.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Frontend:</a:t>
            </a:r>
            <a:r>
              <a:rPr lang="en-GB" sz="2000" dirty="0"/>
              <a:t> Built with React.js, CSS, and JavaScript for a responsive interface.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Backend: </a:t>
            </a:r>
            <a:r>
              <a:rPr lang="en-GB" sz="2000" dirty="0"/>
              <a:t>Developed using Node.js and Express to manage bookings and sessions.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Database:</a:t>
            </a:r>
            <a:r>
              <a:rPr lang="en-GB" sz="2000" dirty="0"/>
              <a:t> MongoDB for storing user data, booking history, and transactions.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Payment Gateway:</a:t>
            </a:r>
            <a:r>
              <a:rPr lang="en-GB" sz="2000" dirty="0"/>
              <a:t> Integrated UPI, net banking, and card payments with JWT and HTTPS for security.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AI Chatbot:</a:t>
            </a:r>
            <a:r>
              <a:rPr lang="en-GB" sz="2000" dirty="0"/>
              <a:t> Provides 24/7 assistance with bookings and queries using machine learning.</a:t>
            </a:r>
            <a:endParaRPr lang="en-US" sz="2000"/>
          </a:p>
          <a:p>
            <a:pPr>
              <a:spcBef>
                <a:spcPct val="20000"/>
              </a:spcBef>
            </a:pPr>
            <a:endParaRPr lang="en-GB" sz="2000" dirty="0"/>
          </a:p>
          <a:p>
            <a:pPr>
              <a:spcBef>
                <a:spcPct val="20000"/>
              </a:spcBef>
            </a:pPr>
            <a:r>
              <a:rPr lang="en-GB" sz="2000" b="1" dirty="0"/>
              <a:t>Testing:</a:t>
            </a:r>
            <a:r>
              <a:rPr lang="en-GB" sz="2000" dirty="0"/>
              <a:t> Ensured smooth operation across devices and browsers.</a:t>
            </a:r>
            <a:endParaRPr lang="en-US" sz="2000" dirty="0"/>
          </a:p>
          <a:p>
            <a:pPr>
              <a:spcBef>
                <a:spcPct val="20000"/>
              </a:spcBef>
            </a:pPr>
            <a:endParaRPr lang="en-GB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907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1103243" y="160561"/>
            <a:ext cx="10205277" cy="763215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0000"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rgbClr val="17365D"/>
              </a:buClr>
              <a:buSzPts val="2800"/>
            </a:pPr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 of the Project (Gantt Chart)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38200" y="4510293"/>
            <a:ext cx="5257800" cy="143556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4C4BC784-2004-F0C3-0968-B0F39DBB5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56C1E35-1688-6BC2-7D88-7ACF7CBA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893BAA3D-AAB0-C171-D5BB-E93B77ACC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E7CB3F-EE3D-464F-BC5E-CAA8FFF58A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896506"/>
              </p:ext>
            </p:extLst>
          </p:nvPr>
        </p:nvGraphicFramePr>
        <p:xfrm>
          <a:off x="837041" y="1053156"/>
          <a:ext cx="10106025" cy="4891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43150">
                  <a:extLst>
                    <a:ext uri="{9D8B030D-6E8A-4147-A177-3AD203B41FA5}">
                      <a16:colId xmlns:a16="http://schemas.microsoft.com/office/drawing/2014/main" val="3549161330"/>
                    </a:ext>
                  </a:extLst>
                </a:gridCol>
                <a:gridCol w="7762875">
                  <a:extLst>
                    <a:ext uri="{9D8B030D-6E8A-4147-A177-3AD203B41FA5}">
                      <a16:colId xmlns:a16="http://schemas.microsoft.com/office/drawing/2014/main" val="1508242674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Task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39735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1-2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Requirement gathering and design phase (DONE)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79812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3-5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Frontend and backend development ( DONE)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709414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6-7</a:t>
                      </a:r>
                      <a:endParaRPr lang="en-US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Database setup and payment gateway integration (DONE)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846156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8-10</a:t>
                      </a:r>
                      <a:endParaRPr lang="en-US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Chatbot integration and testing (DONE)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06692"/>
                  </a:ext>
                </a:extLst>
              </a:tr>
              <a:tr h="621195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11</a:t>
                      </a:r>
                      <a:endParaRPr lang="en-US" dirty="0">
                        <a:effectLst/>
                        <a:latin typeface="Arial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Debugging and final adjustments (DONE)</a:t>
                      </a:r>
                      <a:endParaRPr lang="en-US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395321"/>
                  </a:ext>
                </a:extLst>
              </a:tr>
              <a:tr h="993913"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b="1" dirty="0">
                          <a:effectLst/>
                          <a:latin typeface="Arial"/>
                        </a:rPr>
                        <a:t>Week 12</a:t>
                      </a:r>
                      <a:endParaRPr lang="en-US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575"/>
                        </a:lnSpc>
                      </a:pPr>
                      <a:r>
                        <a:rPr lang="en-US" sz="1300" dirty="0">
                          <a:effectLst/>
                          <a:latin typeface="Arial"/>
                        </a:rPr>
                        <a:t>Project deployment and documentation (DONE)</a:t>
                      </a:r>
                      <a:endParaRPr lang="en-US" dirty="0"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82801" marR="82801" marT="41396" marB="41396" anchor="ctr">
                    <a:lnL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BBB5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16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GB" dirty="0">
                <a:solidFill>
                  <a:srgbClr val="17375E"/>
                </a:solidFill>
              </a:rPr>
              <a:t>Expected Outcomes</a:t>
            </a:r>
            <a:r>
              <a:rPr lang="en-GB" dirty="0">
                <a:latin typeface="Cambria"/>
                <a:ea typeface="Cambria"/>
              </a:rPr>
              <a:t> </a:t>
            </a:r>
            <a:endParaRPr lang="en-US" dirty="0">
              <a:latin typeface="Cambria"/>
              <a:ea typeface="Cambria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37322" y="1430131"/>
            <a:ext cx="11308521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sz="2200" b="1" dirty="0"/>
              <a:t>User-Friendly Website</a:t>
            </a:r>
            <a:r>
              <a:rPr lang="en-US" sz="2200" dirty="0"/>
              <a:t>: Streamlined booking for flights, hotels, and cabs.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Arial" panose="05000000000000000000" pitchFamily="2" charset="2"/>
              <a:buChar char="•"/>
            </a:pPr>
            <a:endParaRPr lang="en-US" sz="2200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2200" b="1" dirty="0"/>
              <a:t>Functional Payment Gateway</a:t>
            </a:r>
            <a:r>
              <a:rPr lang="en-US" sz="2200" dirty="0"/>
              <a:t>: Supports multiple payment methods, enhancing user convenience.</a:t>
            </a:r>
          </a:p>
          <a:p>
            <a:pPr>
              <a:buFont typeface="Arial" panose="05000000000000000000" pitchFamily="2" charset="2"/>
              <a:buChar char="•"/>
            </a:pPr>
            <a:endParaRPr lang="en-US" sz="2200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2200" b="1" dirty="0"/>
              <a:t>AI Chatbot</a:t>
            </a:r>
            <a:r>
              <a:rPr lang="en-US" sz="2200" dirty="0"/>
              <a:t>: Efficient handling of user queries related to bookings and refunds.</a:t>
            </a:r>
          </a:p>
          <a:p>
            <a:pPr>
              <a:buFont typeface="Arial" panose="05000000000000000000" pitchFamily="2" charset="2"/>
              <a:buChar char="•"/>
            </a:pPr>
            <a:endParaRPr lang="en-US" sz="2200" dirty="0"/>
          </a:p>
          <a:p>
            <a:pPr>
              <a:buFont typeface="Arial" panose="05000000000000000000" pitchFamily="2" charset="2"/>
              <a:buChar char="•"/>
            </a:pPr>
            <a:r>
              <a:rPr lang="en-US" sz="2200" b="1" dirty="0"/>
              <a:t>Positive Feedback</a:t>
            </a:r>
            <a:r>
              <a:rPr lang="en-US" sz="2200" dirty="0"/>
              <a:t>: Anticipated high user satisfaction regarding usability, security, and performance.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1*142"/>
  <p:tag name="TABLE_ENDDRAG_RECT" val="62*215*371*142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2315</Words>
  <Application>Microsoft Office PowerPoint</Application>
  <PresentationFormat>Widescreen</PresentationFormat>
  <Paragraphs>120</Paragraphs>
  <Slides>12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Bioinformatics</vt:lpstr>
      <vt:lpstr>A One Stop Solution focusing on Tourism</vt:lpstr>
      <vt:lpstr>Content</vt:lpstr>
      <vt:lpstr>Introduction </vt:lpstr>
      <vt:lpstr>Literature Review </vt:lpstr>
      <vt:lpstr>Proposed Method</vt:lpstr>
      <vt:lpstr>Objectives</vt:lpstr>
      <vt:lpstr>Methodology</vt:lpstr>
      <vt:lpstr>Timeline of the Project (Gantt Chart)</vt:lpstr>
      <vt:lpstr>Expected Outcomes 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Admin</cp:lastModifiedBy>
  <cp:revision>622</cp:revision>
  <dcterms:created xsi:type="dcterms:W3CDTF">2024-09-17T13:46:55Z</dcterms:created>
  <dcterms:modified xsi:type="dcterms:W3CDTF">2025-01-12T07:46:13Z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05231F214439408AB8FC0C8776BFE97F_13</vt:lpwstr>
  </property>
  <property fmtid="{D5CDD505-2E9C-101B-9397-08002B2CF9AE}" pid="3" name="KSOProductBuildVer">
    <vt:lpwstr>1033-12.2.0.17562</vt:lpwstr>
  </property>
</Properties>
</file>