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8" r:id="rId1"/>
  </p:sldMasterIdLst>
  <p:notesMasterIdLst>
    <p:notesMasterId r:id="rId35"/>
  </p:notesMasterIdLst>
  <p:handoutMasterIdLst>
    <p:handoutMasterId r:id="rId36"/>
  </p:handoutMasterIdLst>
  <p:sldIdLst>
    <p:sldId id="258" r:id="rId2"/>
    <p:sldId id="318" r:id="rId3"/>
    <p:sldId id="319" r:id="rId4"/>
    <p:sldId id="320" r:id="rId5"/>
    <p:sldId id="321" r:id="rId6"/>
    <p:sldId id="522" r:id="rId7"/>
    <p:sldId id="322" r:id="rId8"/>
    <p:sldId id="524" r:id="rId9"/>
    <p:sldId id="323" r:id="rId10"/>
    <p:sldId id="324" r:id="rId11"/>
    <p:sldId id="525" r:id="rId12"/>
    <p:sldId id="526" r:id="rId13"/>
    <p:sldId id="325" r:id="rId14"/>
    <p:sldId id="508" r:id="rId15"/>
    <p:sldId id="506" r:id="rId16"/>
    <p:sldId id="507" r:id="rId17"/>
    <p:sldId id="514" r:id="rId18"/>
    <p:sldId id="509" r:id="rId19"/>
    <p:sldId id="510" r:id="rId20"/>
    <p:sldId id="511" r:id="rId21"/>
    <p:sldId id="512" r:id="rId22"/>
    <p:sldId id="513" r:id="rId23"/>
    <p:sldId id="515" r:id="rId24"/>
    <p:sldId id="527" r:id="rId25"/>
    <p:sldId id="528" r:id="rId26"/>
    <p:sldId id="529" r:id="rId27"/>
    <p:sldId id="517" r:id="rId28"/>
    <p:sldId id="519" r:id="rId29"/>
    <p:sldId id="520" r:id="rId30"/>
    <p:sldId id="521" r:id="rId31"/>
    <p:sldId id="516" r:id="rId32"/>
    <p:sldId id="518" r:id="rId33"/>
    <p:sldId id="299"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C7F9EE1-D754-4896-BA39-D61348A24E8C}">
          <p14:sldIdLst>
            <p14:sldId id="258"/>
            <p14:sldId id="318"/>
            <p14:sldId id="319"/>
            <p14:sldId id="320"/>
            <p14:sldId id="321"/>
            <p14:sldId id="522"/>
            <p14:sldId id="322"/>
            <p14:sldId id="524"/>
            <p14:sldId id="323"/>
            <p14:sldId id="324"/>
            <p14:sldId id="525"/>
            <p14:sldId id="526"/>
            <p14:sldId id="325"/>
            <p14:sldId id="508"/>
            <p14:sldId id="506"/>
            <p14:sldId id="507"/>
            <p14:sldId id="514"/>
            <p14:sldId id="509"/>
            <p14:sldId id="510"/>
            <p14:sldId id="511"/>
            <p14:sldId id="512"/>
            <p14:sldId id="513"/>
            <p14:sldId id="515"/>
            <p14:sldId id="527"/>
            <p14:sldId id="528"/>
            <p14:sldId id="529"/>
            <p14:sldId id="517"/>
            <p14:sldId id="519"/>
            <p14:sldId id="520"/>
            <p14:sldId id="521"/>
            <p14:sldId id="516"/>
            <p14:sldId id="518"/>
            <p14:sldId id="2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4B"/>
    <a:srgbClr val="0A0A0A"/>
    <a:srgbClr val="4C4C4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0" autoAdjust="0"/>
  </p:normalViewPr>
  <p:slideViewPr>
    <p:cSldViewPr snapToGrid="0" showGuides="1">
      <p:cViewPr varScale="1">
        <p:scale>
          <a:sx n="88" d="100"/>
          <a:sy n="88" d="100"/>
        </p:scale>
        <p:origin x="684" y="64"/>
      </p:cViewPr>
      <p:guideLst/>
    </p:cSldViewPr>
  </p:slideViewPr>
  <p:outlineViewPr>
    <p:cViewPr>
      <p:scale>
        <a:sx n="33" d="100"/>
        <a:sy n="33" d="100"/>
      </p:scale>
      <p:origin x="0" y="-1445"/>
    </p:cViewPr>
  </p:outlineViewPr>
  <p:notesTextViewPr>
    <p:cViewPr>
      <p:scale>
        <a:sx n="1" d="1"/>
        <a:sy n="1" d="1"/>
      </p:scale>
      <p:origin x="0" y="0"/>
    </p:cViewPr>
  </p:notesTextViewPr>
  <p:notesViewPr>
    <p:cSldViewPr snapToGrid="0" showGuides="1">
      <p:cViewPr varScale="1">
        <p:scale>
          <a:sx n="84" d="100"/>
          <a:sy n="84" d="100"/>
        </p:scale>
        <p:origin x="297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4227167A-86EB-41CE-9597-F470538448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a:extLst>
              <a:ext uri="{FF2B5EF4-FFF2-40B4-BE49-F238E27FC236}">
                <a16:creationId xmlns:a16="http://schemas.microsoft.com/office/drawing/2014/main" id="{5CB7FF7B-8FA7-4D70-978A-0443B6807A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9DF8D8-6EBE-4287-A74C-43BED3E1B7A2}" type="datetimeFigureOut">
              <a:rPr lang="de-DE" smtClean="0"/>
              <a:t>12.08.2024</a:t>
            </a:fld>
            <a:endParaRPr lang="de-DE" dirty="0"/>
          </a:p>
        </p:txBody>
      </p:sp>
      <p:sp>
        <p:nvSpPr>
          <p:cNvPr id="4" name="Fußzeilenplatzhalter 3">
            <a:extLst>
              <a:ext uri="{FF2B5EF4-FFF2-40B4-BE49-F238E27FC236}">
                <a16:creationId xmlns:a16="http://schemas.microsoft.com/office/drawing/2014/main" id="{78A765E6-8DEA-4329-BC3A-7BDC3E149B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a:extLst>
              <a:ext uri="{FF2B5EF4-FFF2-40B4-BE49-F238E27FC236}">
                <a16:creationId xmlns:a16="http://schemas.microsoft.com/office/drawing/2014/main" id="{62D0F4F8-CBED-4B28-9AFB-EB16365B07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E7F342-E20F-4EA2-83B5-2D6644F79F3B}" type="slidenum">
              <a:rPr lang="de-DE" smtClean="0"/>
              <a:t>‹#›</a:t>
            </a:fld>
            <a:endParaRPr lang="de-DE" dirty="0"/>
          </a:p>
        </p:txBody>
      </p:sp>
    </p:spTree>
    <p:extLst>
      <p:ext uri="{BB962C8B-B14F-4D97-AF65-F5344CB8AC3E}">
        <p14:creationId xmlns:p14="http://schemas.microsoft.com/office/powerpoint/2010/main" val="38184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9CA59-F2E9-48D4-8758-1F481A80E788}" type="datetimeFigureOut">
              <a:rPr lang="de-DE" smtClean="0"/>
              <a:t>12.08.2024</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94799-8B18-4D48-B7B3-68B9AB0383B9}" type="slidenum">
              <a:rPr lang="de-DE" smtClean="0"/>
              <a:t>‹#›</a:t>
            </a:fld>
            <a:endParaRPr lang="de-DE" dirty="0"/>
          </a:p>
        </p:txBody>
      </p:sp>
    </p:spTree>
    <p:extLst>
      <p:ext uri="{BB962C8B-B14F-4D97-AF65-F5344CB8AC3E}">
        <p14:creationId xmlns:p14="http://schemas.microsoft.com/office/powerpoint/2010/main" val="2951876961"/>
      </p:ext>
    </p:extLst>
  </p:cSld>
  <p:clrMap bg1="lt1" tx1="dk1" bg2="lt2" tx2="dk2" accent1="accent1" accent2="accent2" accent3="accent3" accent4="accent4" accent5="accent5" accent6="accent6" hlink="hlink" folHlink="folHlink"/>
  <p:notesStyle>
    <a:lvl1pPr marL="0" algn="l" defTabSz="685732" rtl="0" eaLnBrk="1" latinLnBrk="0" hangingPunct="1">
      <a:defRPr sz="900" kern="1200">
        <a:solidFill>
          <a:schemeClr val="tx1"/>
        </a:solidFill>
        <a:latin typeface="+mn-lt"/>
        <a:ea typeface="+mn-ea"/>
        <a:cs typeface="+mn-cs"/>
      </a:defRPr>
    </a:lvl1pPr>
    <a:lvl2pPr marL="342866" algn="l" defTabSz="685732" rtl="0" eaLnBrk="1" latinLnBrk="0" hangingPunct="1">
      <a:defRPr sz="900" kern="1200">
        <a:solidFill>
          <a:schemeClr val="tx1"/>
        </a:solidFill>
        <a:latin typeface="+mn-lt"/>
        <a:ea typeface="+mn-ea"/>
        <a:cs typeface="+mn-cs"/>
      </a:defRPr>
    </a:lvl2pPr>
    <a:lvl3pPr marL="685732" algn="l" defTabSz="685732" rtl="0" eaLnBrk="1" latinLnBrk="0" hangingPunct="1">
      <a:defRPr sz="900" kern="1200">
        <a:solidFill>
          <a:schemeClr val="tx1"/>
        </a:solidFill>
        <a:latin typeface="+mn-lt"/>
        <a:ea typeface="+mn-ea"/>
        <a:cs typeface="+mn-cs"/>
      </a:defRPr>
    </a:lvl3pPr>
    <a:lvl4pPr marL="1028598" algn="l" defTabSz="685732" rtl="0" eaLnBrk="1" latinLnBrk="0" hangingPunct="1">
      <a:defRPr sz="900" kern="1200">
        <a:solidFill>
          <a:schemeClr val="tx1"/>
        </a:solidFill>
        <a:latin typeface="+mn-lt"/>
        <a:ea typeface="+mn-ea"/>
        <a:cs typeface="+mn-cs"/>
      </a:defRPr>
    </a:lvl4pPr>
    <a:lvl5pPr marL="1371464" algn="l" defTabSz="685732" rtl="0" eaLnBrk="1" latinLnBrk="0" hangingPunct="1">
      <a:defRPr sz="900" kern="1200">
        <a:solidFill>
          <a:schemeClr val="tx1"/>
        </a:solidFill>
        <a:latin typeface="+mn-lt"/>
        <a:ea typeface="+mn-ea"/>
        <a:cs typeface="+mn-cs"/>
      </a:defRPr>
    </a:lvl5pPr>
    <a:lvl6pPr marL="1714331" algn="l" defTabSz="685732" rtl="0" eaLnBrk="1" latinLnBrk="0" hangingPunct="1">
      <a:defRPr sz="900" kern="1200">
        <a:solidFill>
          <a:schemeClr val="tx1"/>
        </a:solidFill>
        <a:latin typeface="+mn-lt"/>
        <a:ea typeface="+mn-ea"/>
        <a:cs typeface="+mn-cs"/>
      </a:defRPr>
    </a:lvl6pPr>
    <a:lvl7pPr marL="2057195" algn="l" defTabSz="685732" rtl="0" eaLnBrk="1" latinLnBrk="0" hangingPunct="1">
      <a:defRPr sz="900" kern="1200">
        <a:solidFill>
          <a:schemeClr val="tx1"/>
        </a:solidFill>
        <a:latin typeface="+mn-lt"/>
        <a:ea typeface="+mn-ea"/>
        <a:cs typeface="+mn-cs"/>
      </a:defRPr>
    </a:lvl7pPr>
    <a:lvl8pPr marL="2400060" algn="l" defTabSz="685732" rtl="0" eaLnBrk="1" latinLnBrk="0" hangingPunct="1">
      <a:defRPr sz="900" kern="1200">
        <a:solidFill>
          <a:schemeClr val="tx1"/>
        </a:solidFill>
        <a:latin typeface="+mn-lt"/>
        <a:ea typeface="+mn-ea"/>
        <a:cs typeface="+mn-cs"/>
      </a:defRPr>
    </a:lvl8pPr>
    <a:lvl9pPr marL="2742926" algn="l" defTabSz="685732"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3" Type="http://schemas.openxmlformats.org/officeDocument/2006/relationships/hyperlink" Target="https://www.gi-de.com/" TargetMode="External"/><Relationship Id="rId7" Type="http://schemas.openxmlformats.org/officeDocument/2006/relationships/hyperlink" Target="https://www.twitter.com/GieseckeNews" TargetMode="External"/><Relationship Id="rId12"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hyperlink" Target="https://www.linkedin.com/company/11486116/" TargetMode="Externa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hyperlink" Target="https://www.facebook.com/gieseckeanddevrient" TargetMode="External"/><Relationship Id="rId1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creensaver">
    <p:bg>
      <p:bgRef idx="1001">
        <a:schemeClr val="bg1"/>
      </p:bgRef>
    </p:bg>
    <p:spTree>
      <p:nvGrpSpPr>
        <p:cNvPr id="1" name=""/>
        <p:cNvGrpSpPr/>
        <p:nvPr/>
      </p:nvGrpSpPr>
      <p:grpSpPr>
        <a:xfrm>
          <a:off x="0" y="0"/>
          <a:ext cx="0" cy="0"/>
          <a:chOff x="0" y="0"/>
          <a:chExt cx="0" cy="0"/>
        </a:xfrm>
      </p:grpSpPr>
      <p:sp>
        <p:nvSpPr>
          <p:cNvPr id="30" name="Rechteck 29">
            <a:extLst>
              <a:ext uri="{FF2B5EF4-FFF2-40B4-BE49-F238E27FC236}">
                <a16:creationId xmlns:a16="http://schemas.microsoft.com/office/drawing/2014/main" id="{5FB7768A-02C4-48DD-A762-22D38CA72108}"/>
              </a:ext>
            </a:extLst>
          </p:cNvPr>
          <p:cNvSpPr/>
          <p:nvPr/>
        </p:nvSpPr>
        <p:spPr>
          <a:xfrm>
            <a:off x="0" y="0"/>
            <a:ext cx="9144000" cy="5143500"/>
          </a:xfrm>
          <a:prstGeom prst="rect">
            <a:avLst/>
          </a:prstGeom>
          <a:gradFill>
            <a:gsLst>
              <a:gs pos="20000">
                <a:srgbClr val="00004B"/>
              </a:gs>
              <a:gs pos="100000">
                <a:schemeClr val="tx2"/>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dirty="0"/>
          </a:p>
        </p:txBody>
      </p:sp>
      <p:pic>
        <p:nvPicPr>
          <p:cNvPr id="29" name="Grafik 28">
            <a:extLst>
              <a:ext uri="{FF2B5EF4-FFF2-40B4-BE49-F238E27FC236}">
                <a16:creationId xmlns:a16="http://schemas.microsoft.com/office/drawing/2014/main" id="{6CE58745-21B3-4BA7-90A7-6EB78A911962}"/>
              </a:ext>
            </a:extLst>
          </p:cNvPr>
          <p:cNvPicPr>
            <a:picLocks noChangeAspect="1"/>
          </p:cNvPicPr>
          <p:nvPr/>
        </p:nvPicPr>
        <p:blipFill>
          <a:blip r:embed="rId2" cstate="screen">
            <a:alphaModFix amt="90000"/>
            <a:extLst>
              <a:ext uri="{BEBA8EAE-BF5A-486C-A8C5-ECC9F3942E4B}">
                <a14:imgProps xmlns:a14="http://schemas.microsoft.com/office/drawing/2010/main">
                  <a14:imgLayer r:embed="rId3">
                    <a14:imgEffect>
                      <a14:sharpenSoften amoun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pic>
        <p:nvPicPr>
          <p:cNvPr id="6" name="Grafik 5">
            <a:extLst>
              <a:ext uri="{FF2B5EF4-FFF2-40B4-BE49-F238E27FC236}">
                <a16:creationId xmlns:a16="http://schemas.microsoft.com/office/drawing/2014/main" id="{7B705F22-2FE1-4757-B6DB-20ED7BCCDA4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7968" y="0"/>
            <a:ext cx="9066032" cy="5143500"/>
          </a:xfrm>
          <a:prstGeom prst="rect">
            <a:avLst/>
          </a:prstGeom>
        </p:spPr>
      </p:pic>
      <p:pic>
        <p:nvPicPr>
          <p:cNvPr id="35" name="Grafik 34">
            <a:extLst>
              <a:ext uri="{FF2B5EF4-FFF2-40B4-BE49-F238E27FC236}">
                <a16:creationId xmlns:a16="http://schemas.microsoft.com/office/drawing/2014/main" id="{445D361A-585E-4B39-BAD6-154C9089BEB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7765873" y="4543428"/>
            <a:ext cx="1132650" cy="421849"/>
          </a:xfrm>
          <a:prstGeom prst="rect">
            <a:avLst/>
          </a:prstGeom>
        </p:spPr>
      </p:pic>
      <p:sp>
        <p:nvSpPr>
          <p:cNvPr id="32" name="AutoShape 5">
            <a:extLst>
              <a:ext uri="{FF2B5EF4-FFF2-40B4-BE49-F238E27FC236}">
                <a16:creationId xmlns:a16="http://schemas.microsoft.com/office/drawing/2014/main" id="{A81F5260-CD11-4CE4-B0DB-C2EB1E15C715}"/>
              </a:ext>
            </a:extLst>
          </p:cNvPr>
          <p:cNvSpPr>
            <a:spLocks noChangeAspect="1" noChangeArrowheads="1" noTextEdit="1"/>
          </p:cNvSpPr>
          <p:nvPr/>
        </p:nvSpPr>
        <p:spPr bwMode="auto">
          <a:xfrm>
            <a:off x="7470507" y="118988"/>
            <a:ext cx="1538835" cy="347737"/>
          </a:xfrm>
          <a:prstGeom prst="rect">
            <a:avLst/>
          </a:prstGeom>
          <a:no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5">
            <a:extLst>
              <a:ext uri="{FF2B5EF4-FFF2-40B4-BE49-F238E27FC236}">
                <a16:creationId xmlns:a16="http://schemas.microsoft.com/office/drawing/2014/main" id="{9DEA59F7-C183-49E2-8828-2F2B721D52C3}"/>
              </a:ext>
            </a:extLst>
          </p:cNvPr>
          <p:cNvSpPr>
            <a:spLocks noChangeAspect="1" noEditPoints="1"/>
          </p:cNvSpPr>
          <p:nvPr/>
        </p:nvSpPr>
        <p:spPr bwMode="auto">
          <a:xfrm>
            <a:off x="3051000" y="1811731"/>
            <a:ext cx="3042000" cy="1520038"/>
          </a:xfrm>
          <a:custGeom>
            <a:avLst/>
            <a:gdLst>
              <a:gd name="T0" fmla="*/ 13419 w 13419"/>
              <a:gd name="T1" fmla="*/ 3355 h 6710"/>
              <a:gd name="T2" fmla="*/ 10061 w 13419"/>
              <a:gd name="T3" fmla="*/ 0 h 6710"/>
              <a:gd name="T4" fmla="*/ 6114 w 13419"/>
              <a:gd name="T5" fmla="*/ 0 h 6710"/>
              <a:gd name="T6" fmla="*/ 6114 w 13419"/>
              <a:gd name="T7" fmla="*/ 2760 h 6710"/>
              <a:gd name="T8" fmla="*/ 3356 w 13419"/>
              <a:gd name="T9" fmla="*/ 2760 h 6710"/>
              <a:gd name="T10" fmla="*/ 3356 w 13419"/>
              <a:gd name="T11" fmla="*/ 3950 h 6710"/>
              <a:gd name="T12" fmla="*/ 6114 w 13419"/>
              <a:gd name="T13" fmla="*/ 3950 h 6710"/>
              <a:gd name="T14" fmla="*/ 6114 w 13419"/>
              <a:gd name="T15" fmla="*/ 5520 h 6710"/>
              <a:gd name="T16" fmla="*/ 3359 w 13419"/>
              <a:gd name="T17" fmla="*/ 5520 h 6710"/>
              <a:gd name="T18" fmla="*/ 1191 w 13419"/>
              <a:gd name="T19" fmla="*/ 3355 h 6710"/>
              <a:gd name="T20" fmla="*/ 3359 w 13419"/>
              <a:gd name="T21" fmla="*/ 1190 h 6710"/>
              <a:gd name="T22" fmla="*/ 4737 w 13419"/>
              <a:gd name="T23" fmla="*/ 1190 h 6710"/>
              <a:gd name="T24" fmla="*/ 4737 w 13419"/>
              <a:gd name="T25" fmla="*/ 0 h 6710"/>
              <a:gd name="T26" fmla="*/ 3359 w 13419"/>
              <a:gd name="T27" fmla="*/ 0 h 6710"/>
              <a:gd name="T28" fmla="*/ 0 w 13419"/>
              <a:gd name="T29" fmla="*/ 3355 h 6710"/>
              <a:gd name="T30" fmla="*/ 3359 w 13419"/>
              <a:gd name="T31" fmla="*/ 6710 h 6710"/>
              <a:gd name="T32" fmla="*/ 10061 w 13419"/>
              <a:gd name="T33" fmla="*/ 6710 h 6710"/>
              <a:gd name="T34" fmla="*/ 13419 w 13419"/>
              <a:gd name="T35" fmla="*/ 3355 h 6710"/>
              <a:gd name="T36" fmla="*/ 10061 w 13419"/>
              <a:gd name="T37" fmla="*/ 5520 h 6710"/>
              <a:gd name="T38" fmla="*/ 7305 w 13419"/>
              <a:gd name="T39" fmla="*/ 5520 h 6710"/>
              <a:gd name="T40" fmla="*/ 7305 w 13419"/>
              <a:gd name="T41" fmla="*/ 3950 h 6710"/>
              <a:gd name="T42" fmla="*/ 10064 w 13419"/>
              <a:gd name="T43" fmla="*/ 3950 h 6710"/>
              <a:gd name="T44" fmla="*/ 10064 w 13419"/>
              <a:gd name="T45" fmla="*/ 2760 h 6710"/>
              <a:gd name="T46" fmla="*/ 7305 w 13419"/>
              <a:gd name="T47" fmla="*/ 2760 h 6710"/>
              <a:gd name="T48" fmla="*/ 7305 w 13419"/>
              <a:gd name="T49" fmla="*/ 1190 h 6710"/>
              <a:gd name="T50" fmla="*/ 10061 w 13419"/>
              <a:gd name="T51" fmla="*/ 1190 h 6710"/>
              <a:gd name="T52" fmla="*/ 12228 w 13419"/>
              <a:gd name="T53" fmla="*/ 3355 h 6710"/>
              <a:gd name="T54" fmla="*/ 10061 w 13419"/>
              <a:gd name="T55" fmla="*/ 5520 h 6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419" h="6710">
                <a:moveTo>
                  <a:pt x="13419" y="3355"/>
                </a:moveTo>
                <a:cubicBezTo>
                  <a:pt x="13419" y="1503"/>
                  <a:pt x="11915" y="0"/>
                  <a:pt x="10061" y="0"/>
                </a:cubicBezTo>
                <a:lnTo>
                  <a:pt x="6114" y="0"/>
                </a:lnTo>
                <a:lnTo>
                  <a:pt x="6114" y="2760"/>
                </a:lnTo>
                <a:lnTo>
                  <a:pt x="3356" y="2760"/>
                </a:lnTo>
                <a:lnTo>
                  <a:pt x="3356" y="3950"/>
                </a:lnTo>
                <a:lnTo>
                  <a:pt x="6114" y="3950"/>
                </a:lnTo>
                <a:lnTo>
                  <a:pt x="6114" y="5520"/>
                </a:lnTo>
                <a:lnTo>
                  <a:pt x="3359" y="5520"/>
                </a:lnTo>
                <a:cubicBezTo>
                  <a:pt x="2162" y="5520"/>
                  <a:pt x="1191" y="4550"/>
                  <a:pt x="1191" y="3355"/>
                </a:cubicBezTo>
                <a:cubicBezTo>
                  <a:pt x="1191" y="2160"/>
                  <a:pt x="2162" y="1190"/>
                  <a:pt x="3359" y="1190"/>
                </a:cubicBezTo>
                <a:lnTo>
                  <a:pt x="4737" y="1190"/>
                </a:lnTo>
                <a:lnTo>
                  <a:pt x="4737" y="0"/>
                </a:lnTo>
                <a:lnTo>
                  <a:pt x="3359" y="0"/>
                </a:lnTo>
                <a:cubicBezTo>
                  <a:pt x="1504" y="0"/>
                  <a:pt x="0" y="1503"/>
                  <a:pt x="0" y="3355"/>
                </a:cubicBezTo>
                <a:cubicBezTo>
                  <a:pt x="0" y="5184"/>
                  <a:pt x="1512" y="6710"/>
                  <a:pt x="3359" y="6710"/>
                </a:cubicBezTo>
                <a:lnTo>
                  <a:pt x="10061" y="6710"/>
                </a:lnTo>
                <a:cubicBezTo>
                  <a:pt x="11908" y="6710"/>
                  <a:pt x="13419" y="5196"/>
                  <a:pt x="13419" y="3355"/>
                </a:cubicBezTo>
                <a:close/>
                <a:moveTo>
                  <a:pt x="10061" y="5520"/>
                </a:moveTo>
                <a:lnTo>
                  <a:pt x="7305" y="5520"/>
                </a:lnTo>
                <a:lnTo>
                  <a:pt x="7305" y="3950"/>
                </a:lnTo>
                <a:lnTo>
                  <a:pt x="10064" y="3950"/>
                </a:lnTo>
                <a:lnTo>
                  <a:pt x="10064" y="2760"/>
                </a:lnTo>
                <a:lnTo>
                  <a:pt x="7305" y="2760"/>
                </a:lnTo>
                <a:lnTo>
                  <a:pt x="7305" y="1190"/>
                </a:lnTo>
                <a:lnTo>
                  <a:pt x="10061" y="1190"/>
                </a:lnTo>
                <a:cubicBezTo>
                  <a:pt x="11257" y="1190"/>
                  <a:pt x="12228" y="2160"/>
                  <a:pt x="12228" y="3355"/>
                </a:cubicBezTo>
                <a:cubicBezTo>
                  <a:pt x="12228" y="4550"/>
                  <a:pt x="11257" y="5520"/>
                  <a:pt x="10061" y="552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de-DE" sz="450" dirty="0">
              <a:solidFill>
                <a:schemeClr val="tx1"/>
              </a:solidFill>
            </a:endParaRPr>
          </a:p>
        </p:txBody>
      </p:sp>
      <p:grpSp>
        <p:nvGrpSpPr>
          <p:cNvPr id="4" name="Gruppieren 3">
            <a:extLst>
              <a:ext uri="{FF2B5EF4-FFF2-40B4-BE49-F238E27FC236}">
                <a16:creationId xmlns:a16="http://schemas.microsoft.com/office/drawing/2014/main" id="{2A339EC3-FCDB-41DD-8ADC-DA5A416C0B29}"/>
              </a:ext>
            </a:extLst>
          </p:cNvPr>
          <p:cNvGrpSpPr/>
          <p:nvPr/>
        </p:nvGrpSpPr>
        <p:grpSpPr>
          <a:xfrm>
            <a:off x="7783576" y="179762"/>
            <a:ext cx="1115940" cy="97329"/>
            <a:chOff x="8029575" y="179762"/>
            <a:chExt cx="932283" cy="81311"/>
          </a:xfrm>
        </p:grpSpPr>
        <p:sp>
          <p:nvSpPr>
            <p:cNvPr id="137" name="Freeform 28">
              <a:extLst>
                <a:ext uri="{FF2B5EF4-FFF2-40B4-BE49-F238E27FC236}">
                  <a16:creationId xmlns:a16="http://schemas.microsoft.com/office/drawing/2014/main" id="{F9BFA73C-4D2E-45CF-A5F8-2FB61C3033D5}"/>
                </a:ext>
              </a:extLst>
            </p:cNvPr>
            <p:cNvSpPr>
              <a:spLocks/>
            </p:cNvSpPr>
            <p:nvPr/>
          </p:nvSpPr>
          <p:spPr bwMode="auto">
            <a:xfrm>
              <a:off x="8864892" y="201984"/>
              <a:ext cx="49997" cy="57573"/>
            </a:xfrm>
            <a:custGeom>
              <a:avLst/>
              <a:gdLst>
                <a:gd name="T0" fmla="*/ 26 w 42"/>
                <a:gd name="T1" fmla="*/ 0 h 48"/>
                <a:gd name="T2" fmla="*/ 11 w 42"/>
                <a:gd name="T3" fmla="*/ 8 h 48"/>
                <a:gd name="T4" fmla="*/ 11 w 42"/>
                <a:gd name="T5" fmla="*/ 8 h 48"/>
                <a:gd name="T6" fmla="*/ 11 w 42"/>
                <a:gd name="T7" fmla="*/ 1 h 48"/>
                <a:gd name="T8" fmla="*/ 0 w 42"/>
                <a:gd name="T9" fmla="*/ 1 h 48"/>
                <a:gd name="T10" fmla="*/ 0 w 42"/>
                <a:gd name="T11" fmla="*/ 48 h 48"/>
                <a:gd name="T12" fmla="*/ 12 w 42"/>
                <a:gd name="T13" fmla="*/ 48 h 48"/>
                <a:gd name="T14" fmla="*/ 12 w 42"/>
                <a:gd name="T15" fmla="*/ 25 h 48"/>
                <a:gd name="T16" fmla="*/ 22 w 42"/>
                <a:gd name="T17" fmla="*/ 10 h 48"/>
                <a:gd name="T18" fmla="*/ 30 w 42"/>
                <a:gd name="T19" fmla="*/ 23 h 48"/>
                <a:gd name="T20" fmla="*/ 30 w 42"/>
                <a:gd name="T21" fmla="*/ 48 h 48"/>
                <a:gd name="T22" fmla="*/ 42 w 42"/>
                <a:gd name="T23" fmla="*/ 48 h 48"/>
                <a:gd name="T24" fmla="*/ 42 w 42"/>
                <a:gd name="T25" fmla="*/ 18 h 48"/>
                <a:gd name="T26" fmla="*/ 26 w 42"/>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8">
                  <a:moveTo>
                    <a:pt x="26" y="0"/>
                  </a:moveTo>
                  <a:cubicBezTo>
                    <a:pt x="20" y="0"/>
                    <a:pt x="15" y="2"/>
                    <a:pt x="11" y="8"/>
                  </a:cubicBezTo>
                  <a:cubicBezTo>
                    <a:pt x="11" y="8"/>
                    <a:pt x="11" y="8"/>
                    <a:pt x="11" y="8"/>
                  </a:cubicBezTo>
                  <a:cubicBezTo>
                    <a:pt x="11" y="1"/>
                    <a:pt x="11" y="1"/>
                    <a:pt x="11" y="1"/>
                  </a:cubicBezTo>
                  <a:cubicBezTo>
                    <a:pt x="0" y="1"/>
                    <a:pt x="0" y="1"/>
                    <a:pt x="0" y="1"/>
                  </a:cubicBezTo>
                  <a:cubicBezTo>
                    <a:pt x="0" y="48"/>
                    <a:pt x="0" y="48"/>
                    <a:pt x="0" y="48"/>
                  </a:cubicBezTo>
                  <a:cubicBezTo>
                    <a:pt x="12" y="48"/>
                    <a:pt x="12" y="48"/>
                    <a:pt x="12" y="48"/>
                  </a:cubicBezTo>
                  <a:cubicBezTo>
                    <a:pt x="12" y="25"/>
                    <a:pt x="12" y="25"/>
                    <a:pt x="12" y="25"/>
                  </a:cubicBezTo>
                  <a:cubicBezTo>
                    <a:pt x="12" y="19"/>
                    <a:pt x="13" y="10"/>
                    <a:pt x="22" y="10"/>
                  </a:cubicBezTo>
                  <a:cubicBezTo>
                    <a:pt x="30" y="10"/>
                    <a:pt x="30" y="17"/>
                    <a:pt x="30" y="23"/>
                  </a:cubicBezTo>
                  <a:cubicBezTo>
                    <a:pt x="30" y="48"/>
                    <a:pt x="30" y="48"/>
                    <a:pt x="30" y="48"/>
                  </a:cubicBezTo>
                  <a:cubicBezTo>
                    <a:pt x="42" y="48"/>
                    <a:pt x="42" y="48"/>
                    <a:pt x="42" y="48"/>
                  </a:cubicBezTo>
                  <a:cubicBezTo>
                    <a:pt x="42" y="18"/>
                    <a:pt x="42" y="18"/>
                    <a:pt x="42" y="18"/>
                  </a:cubicBezTo>
                  <a:cubicBezTo>
                    <a:pt x="42" y="8"/>
                    <a:pt x="37" y="0"/>
                    <a:pt x="2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29">
              <a:extLst>
                <a:ext uri="{FF2B5EF4-FFF2-40B4-BE49-F238E27FC236}">
                  <a16:creationId xmlns:a16="http://schemas.microsoft.com/office/drawing/2014/main" id="{EA86BBA2-364E-480F-99AC-796F9D245C30}"/>
                </a:ext>
              </a:extLst>
            </p:cNvPr>
            <p:cNvSpPr>
              <a:spLocks noEditPoints="1"/>
            </p:cNvSpPr>
            <p:nvPr/>
          </p:nvSpPr>
          <p:spPr bwMode="auto">
            <a:xfrm>
              <a:off x="8135126" y="201984"/>
              <a:ext cx="51514" cy="59089"/>
            </a:xfrm>
            <a:custGeom>
              <a:avLst/>
              <a:gdLst>
                <a:gd name="T0" fmla="*/ 24 w 43"/>
                <a:gd name="T1" fmla="*/ 49 h 49"/>
                <a:gd name="T2" fmla="*/ 40 w 43"/>
                <a:gd name="T3" fmla="*/ 45 h 49"/>
                <a:gd name="T4" fmla="*/ 40 w 43"/>
                <a:gd name="T5" fmla="*/ 35 h 49"/>
                <a:gd name="T6" fmla="*/ 25 w 43"/>
                <a:gd name="T7" fmla="*/ 40 h 49"/>
                <a:gd name="T8" fmla="*/ 11 w 43"/>
                <a:gd name="T9" fmla="*/ 28 h 49"/>
                <a:gd name="T10" fmla="*/ 43 w 43"/>
                <a:gd name="T11" fmla="*/ 28 h 49"/>
                <a:gd name="T12" fmla="*/ 21 w 43"/>
                <a:gd name="T13" fmla="*/ 0 h 49"/>
                <a:gd name="T14" fmla="*/ 0 w 43"/>
                <a:gd name="T15" fmla="*/ 25 h 49"/>
                <a:gd name="T16" fmla="*/ 24 w 43"/>
                <a:gd name="T17" fmla="*/ 49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4" y="49"/>
                  </a:moveTo>
                  <a:cubicBezTo>
                    <a:pt x="31" y="49"/>
                    <a:pt x="36" y="47"/>
                    <a:pt x="40" y="45"/>
                  </a:cubicBez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moveTo>
                    <a:pt x="22" y="9"/>
                  </a:moveTo>
                  <a:cubicBezTo>
                    <a:pt x="29" y="9"/>
                    <a:pt x="31"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30">
              <a:extLst>
                <a:ext uri="{FF2B5EF4-FFF2-40B4-BE49-F238E27FC236}">
                  <a16:creationId xmlns:a16="http://schemas.microsoft.com/office/drawing/2014/main" id="{22905458-0E49-4305-BD6F-3422C7078375}"/>
                </a:ext>
              </a:extLst>
            </p:cNvPr>
            <p:cNvSpPr>
              <a:spLocks noEditPoints="1"/>
            </p:cNvSpPr>
            <p:nvPr/>
          </p:nvSpPr>
          <p:spPr bwMode="auto">
            <a:xfrm>
              <a:off x="8801258" y="201984"/>
              <a:ext cx="51514" cy="59089"/>
            </a:xfrm>
            <a:custGeom>
              <a:avLst/>
              <a:gdLst>
                <a:gd name="T0" fmla="*/ 40 w 43"/>
                <a:gd name="T1" fmla="*/ 45 h 49"/>
                <a:gd name="T2" fmla="*/ 40 w 43"/>
                <a:gd name="T3" fmla="*/ 35 h 49"/>
                <a:gd name="T4" fmla="*/ 25 w 43"/>
                <a:gd name="T5" fmla="*/ 40 h 49"/>
                <a:gd name="T6" fmla="*/ 11 w 43"/>
                <a:gd name="T7" fmla="*/ 28 h 49"/>
                <a:gd name="T8" fmla="*/ 43 w 43"/>
                <a:gd name="T9" fmla="*/ 28 h 49"/>
                <a:gd name="T10" fmla="*/ 21 w 43"/>
                <a:gd name="T11" fmla="*/ 0 h 49"/>
                <a:gd name="T12" fmla="*/ 0 w 43"/>
                <a:gd name="T13" fmla="*/ 25 h 49"/>
                <a:gd name="T14" fmla="*/ 24 w 43"/>
                <a:gd name="T15" fmla="*/ 49 h 49"/>
                <a:gd name="T16" fmla="*/ 40 w 43"/>
                <a:gd name="T17" fmla="*/ 45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40" y="45"/>
                  </a:move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cubicBezTo>
                    <a:pt x="31" y="49"/>
                    <a:pt x="36" y="47"/>
                    <a:pt x="40" y="45"/>
                  </a:cubicBezTo>
                  <a:moveTo>
                    <a:pt x="22" y="9"/>
                  </a:moveTo>
                  <a:cubicBezTo>
                    <a:pt x="29" y="9"/>
                    <a:pt x="32"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31">
              <a:extLst>
                <a:ext uri="{FF2B5EF4-FFF2-40B4-BE49-F238E27FC236}">
                  <a16:creationId xmlns:a16="http://schemas.microsoft.com/office/drawing/2014/main" id="{4F9DB8FD-F4CD-4CCB-AE52-E97A2577A988}"/>
                </a:ext>
              </a:extLst>
            </p:cNvPr>
            <p:cNvSpPr>
              <a:spLocks/>
            </p:cNvSpPr>
            <p:nvPr/>
          </p:nvSpPr>
          <p:spPr bwMode="auto">
            <a:xfrm>
              <a:off x="8029575" y="182288"/>
              <a:ext cx="64643" cy="78785"/>
            </a:xfrm>
            <a:custGeom>
              <a:avLst/>
              <a:gdLst>
                <a:gd name="T0" fmla="*/ 34 w 54"/>
                <a:gd name="T1" fmla="*/ 65 h 65"/>
                <a:gd name="T2" fmla="*/ 54 w 54"/>
                <a:gd name="T3" fmla="*/ 61 h 65"/>
                <a:gd name="T4" fmla="*/ 54 w 54"/>
                <a:gd name="T5" fmla="*/ 28 h 65"/>
                <a:gd name="T6" fmla="*/ 29 w 54"/>
                <a:gd name="T7" fmla="*/ 28 h 65"/>
                <a:gd name="T8" fmla="*/ 29 w 54"/>
                <a:gd name="T9" fmla="*/ 38 h 65"/>
                <a:gd name="T10" fmla="*/ 42 w 54"/>
                <a:gd name="T11" fmla="*/ 38 h 65"/>
                <a:gd name="T12" fmla="*/ 42 w 54"/>
                <a:gd name="T13" fmla="*/ 54 h 65"/>
                <a:gd name="T14" fmla="*/ 34 w 54"/>
                <a:gd name="T15" fmla="*/ 55 h 65"/>
                <a:gd name="T16" fmla="*/ 13 w 54"/>
                <a:gd name="T17" fmla="*/ 32 h 65"/>
                <a:gd name="T18" fmla="*/ 36 w 54"/>
                <a:gd name="T19" fmla="*/ 10 h 65"/>
                <a:gd name="T20" fmla="*/ 52 w 54"/>
                <a:gd name="T21" fmla="*/ 13 h 65"/>
                <a:gd name="T22" fmla="*/ 53 w 54"/>
                <a:gd name="T23" fmla="*/ 3 h 65"/>
                <a:gd name="T24" fmla="*/ 34 w 54"/>
                <a:gd name="T25" fmla="*/ 0 h 65"/>
                <a:gd name="T26" fmla="*/ 0 w 54"/>
                <a:gd name="T27" fmla="*/ 33 h 65"/>
                <a:gd name="T28" fmla="*/ 34 w 54"/>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65">
                  <a:moveTo>
                    <a:pt x="34" y="65"/>
                  </a:moveTo>
                  <a:cubicBezTo>
                    <a:pt x="41" y="65"/>
                    <a:pt x="48" y="63"/>
                    <a:pt x="54" y="61"/>
                  </a:cubicBezTo>
                  <a:cubicBezTo>
                    <a:pt x="54" y="28"/>
                    <a:pt x="54" y="28"/>
                    <a:pt x="54" y="28"/>
                  </a:cubicBezTo>
                  <a:cubicBezTo>
                    <a:pt x="29" y="28"/>
                    <a:pt x="29" y="28"/>
                    <a:pt x="29" y="28"/>
                  </a:cubicBezTo>
                  <a:cubicBezTo>
                    <a:pt x="29" y="38"/>
                    <a:pt x="29" y="38"/>
                    <a:pt x="29" y="38"/>
                  </a:cubicBezTo>
                  <a:cubicBezTo>
                    <a:pt x="42" y="38"/>
                    <a:pt x="42" y="38"/>
                    <a:pt x="42" y="38"/>
                  </a:cubicBezTo>
                  <a:cubicBezTo>
                    <a:pt x="42" y="54"/>
                    <a:pt x="42" y="54"/>
                    <a:pt x="42" y="54"/>
                  </a:cubicBezTo>
                  <a:cubicBezTo>
                    <a:pt x="40" y="54"/>
                    <a:pt x="38" y="55"/>
                    <a:pt x="34" y="55"/>
                  </a:cubicBezTo>
                  <a:cubicBezTo>
                    <a:pt x="21" y="55"/>
                    <a:pt x="13" y="45"/>
                    <a:pt x="13" y="32"/>
                  </a:cubicBezTo>
                  <a:cubicBezTo>
                    <a:pt x="13" y="20"/>
                    <a:pt x="21" y="10"/>
                    <a:pt x="36" y="10"/>
                  </a:cubicBezTo>
                  <a:cubicBezTo>
                    <a:pt x="41" y="10"/>
                    <a:pt x="47" y="11"/>
                    <a:pt x="52" y="13"/>
                  </a:cubicBezTo>
                  <a:cubicBezTo>
                    <a:pt x="53" y="3"/>
                    <a:pt x="53" y="3"/>
                    <a:pt x="53" y="3"/>
                  </a:cubicBezTo>
                  <a:cubicBezTo>
                    <a:pt x="47" y="1"/>
                    <a:pt x="42" y="0"/>
                    <a:pt x="34" y="0"/>
                  </a:cubicBezTo>
                  <a:cubicBezTo>
                    <a:pt x="13" y="0"/>
                    <a:pt x="0" y="12"/>
                    <a:pt x="0" y="33"/>
                  </a:cubicBezTo>
                  <a:cubicBezTo>
                    <a:pt x="0" y="54"/>
                    <a:pt x="14" y="65"/>
                    <a:pt x="34" y="6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32">
              <a:extLst>
                <a:ext uri="{FF2B5EF4-FFF2-40B4-BE49-F238E27FC236}">
                  <a16:creationId xmlns:a16="http://schemas.microsoft.com/office/drawing/2014/main" id="{28A87A40-DF57-4625-8F21-1BD820B7B0C3}"/>
                </a:ext>
              </a:extLst>
            </p:cNvPr>
            <p:cNvSpPr>
              <a:spLocks noEditPoints="1"/>
            </p:cNvSpPr>
            <p:nvPr/>
          </p:nvSpPr>
          <p:spPr bwMode="auto">
            <a:xfrm>
              <a:off x="8404811" y="201984"/>
              <a:ext cx="52018" cy="59089"/>
            </a:xfrm>
            <a:custGeom>
              <a:avLst/>
              <a:gdLst>
                <a:gd name="T0" fmla="*/ 39 w 43"/>
                <a:gd name="T1" fmla="*/ 35 h 49"/>
                <a:gd name="T2" fmla="*/ 24 w 43"/>
                <a:gd name="T3" fmla="*/ 40 h 49"/>
                <a:gd name="T4" fmla="*/ 11 w 43"/>
                <a:gd name="T5" fmla="*/ 28 h 49"/>
                <a:gd name="T6" fmla="*/ 43 w 43"/>
                <a:gd name="T7" fmla="*/ 28 h 49"/>
                <a:gd name="T8" fmla="*/ 21 w 43"/>
                <a:gd name="T9" fmla="*/ 0 h 49"/>
                <a:gd name="T10" fmla="*/ 0 w 43"/>
                <a:gd name="T11" fmla="*/ 25 h 49"/>
                <a:gd name="T12" fmla="*/ 24 w 43"/>
                <a:gd name="T13" fmla="*/ 49 h 49"/>
                <a:gd name="T14" fmla="*/ 39 w 43"/>
                <a:gd name="T15" fmla="*/ 45 h 49"/>
                <a:gd name="T16" fmla="*/ 39 w 43"/>
                <a:gd name="T17" fmla="*/ 35 h 49"/>
                <a:gd name="T18" fmla="*/ 22 w 43"/>
                <a:gd name="T19" fmla="*/ 9 h 49"/>
                <a:gd name="T20" fmla="*/ 31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39" y="35"/>
                  </a:moveTo>
                  <a:cubicBezTo>
                    <a:pt x="35" y="38"/>
                    <a:pt x="30" y="40"/>
                    <a:pt x="24" y="40"/>
                  </a:cubicBezTo>
                  <a:cubicBezTo>
                    <a:pt x="17" y="40"/>
                    <a:pt x="12" y="36"/>
                    <a:pt x="11" y="28"/>
                  </a:cubicBezTo>
                  <a:cubicBezTo>
                    <a:pt x="43" y="28"/>
                    <a:pt x="43" y="28"/>
                    <a:pt x="43" y="28"/>
                  </a:cubicBezTo>
                  <a:cubicBezTo>
                    <a:pt x="43" y="12"/>
                    <a:pt x="38" y="0"/>
                    <a:pt x="21" y="0"/>
                  </a:cubicBezTo>
                  <a:cubicBezTo>
                    <a:pt x="7" y="0"/>
                    <a:pt x="0" y="11"/>
                    <a:pt x="0" y="25"/>
                  </a:cubicBezTo>
                  <a:cubicBezTo>
                    <a:pt x="0" y="40"/>
                    <a:pt x="8" y="49"/>
                    <a:pt x="24" y="49"/>
                  </a:cubicBezTo>
                  <a:cubicBezTo>
                    <a:pt x="30" y="49"/>
                    <a:pt x="35" y="47"/>
                    <a:pt x="39" y="45"/>
                  </a:cubicBezTo>
                  <a:lnTo>
                    <a:pt x="39" y="35"/>
                  </a:lnTo>
                  <a:close/>
                  <a:moveTo>
                    <a:pt x="22" y="9"/>
                  </a:moveTo>
                  <a:cubicBezTo>
                    <a:pt x="28" y="9"/>
                    <a:pt x="31" y="14"/>
                    <a:pt x="31"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33">
              <a:extLst>
                <a:ext uri="{FF2B5EF4-FFF2-40B4-BE49-F238E27FC236}">
                  <a16:creationId xmlns:a16="http://schemas.microsoft.com/office/drawing/2014/main" id="{5B83B56D-30BF-44F9-85F7-23D1806A4F5D}"/>
                </a:ext>
              </a:extLst>
            </p:cNvPr>
            <p:cNvSpPr>
              <a:spLocks/>
            </p:cNvSpPr>
            <p:nvPr/>
          </p:nvSpPr>
          <p:spPr bwMode="auto">
            <a:xfrm>
              <a:off x="8923476" y="187338"/>
              <a:ext cx="38382" cy="73735"/>
            </a:xfrm>
            <a:custGeom>
              <a:avLst/>
              <a:gdLst>
                <a:gd name="T0" fmla="*/ 8 w 32"/>
                <a:gd name="T1" fmla="*/ 46 h 61"/>
                <a:gd name="T2" fmla="*/ 23 w 32"/>
                <a:gd name="T3" fmla="*/ 61 h 61"/>
                <a:gd name="T4" fmla="*/ 32 w 32"/>
                <a:gd name="T5" fmla="*/ 60 h 61"/>
                <a:gd name="T6" fmla="*/ 32 w 32"/>
                <a:gd name="T7" fmla="*/ 50 h 61"/>
                <a:gd name="T8" fmla="*/ 26 w 32"/>
                <a:gd name="T9" fmla="*/ 51 h 61"/>
                <a:gd name="T10" fmla="*/ 20 w 32"/>
                <a:gd name="T11" fmla="*/ 44 h 61"/>
                <a:gd name="T12" fmla="*/ 20 w 32"/>
                <a:gd name="T13" fmla="*/ 22 h 61"/>
                <a:gd name="T14" fmla="*/ 31 w 32"/>
                <a:gd name="T15" fmla="*/ 22 h 61"/>
                <a:gd name="T16" fmla="*/ 31 w 32"/>
                <a:gd name="T17" fmla="*/ 13 h 61"/>
                <a:gd name="T18" fmla="*/ 20 w 32"/>
                <a:gd name="T19" fmla="*/ 13 h 61"/>
                <a:gd name="T20" fmla="*/ 20 w 32"/>
                <a:gd name="T21" fmla="*/ 0 h 61"/>
                <a:gd name="T22" fmla="*/ 8 w 32"/>
                <a:gd name="T23" fmla="*/ 4 h 61"/>
                <a:gd name="T24" fmla="*/ 8 w 32"/>
                <a:gd name="T25" fmla="*/ 13 h 61"/>
                <a:gd name="T26" fmla="*/ 0 w 32"/>
                <a:gd name="T27" fmla="*/ 13 h 61"/>
                <a:gd name="T28" fmla="*/ 0 w 32"/>
                <a:gd name="T29" fmla="*/ 22 h 61"/>
                <a:gd name="T30" fmla="*/ 8 w 32"/>
                <a:gd name="T31" fmla="*/ 22 h 61"/>
                <a:gd name="T32" fmla="*/ 8 w 32"/>
                <a:gd name="T3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1">
                  <a:moveTo>
                    <a:pt x="8" y="46"/>
                  </a:moveTo>
                  <a:cubicBezTo>
                    <a:pt x="8" y="55"/>
                    <a:pt x="14" y="61"/>
                    <a:pt x="23" y="61"/>
                  </a:cubicBezTo>
                  <a:cubicBezTo>
                    <a:pt x="27" y="61"/>
                    <a:pt x="29" y="60"/>
                    <a:pt x="32" y="60"/>
                  </a:cubicBezTo>
                  <a:cubicBezTo>
                    <a:pt x="32" y="50"/>
                    <a:pt x="32" y="50"/>
                    <a:pt x="32" y="50"/>
                  </a:cubicBezTo>
                  <a:cubicBezTo>
                    <a:pt x="30" y="51"/>
                    <a:pt x="28" y="51"/>
                    <a:pt x="26" y="51"/>
                  </a:cubicBezTo>
                  <a:cubicBezTo>
                    <a:pt x="22" y="51"/>
                    <a:pt x="20" y="48"/>
                    <a:pt x="20" y="44"/>
                  </a:cubicBezTo>
                  <a:cubicBezTo>
                    <a:pt x="20" y="22"/>
                    <a:pt x="20" y="22"/>
                    <a:pt x="20" y="22"/>
                  </a:cubicBezTo>
                  <a:cubicBezTo>
                    <a:pt x="31" y="22"/>
                    <a:pt x="31" y="22"/>
                    <a:pt x="31" y="22"/>
                  </a:cubicBezTo>
                  <a:cubicBezTo>
                    <a:pt x="31" y="13"/>
                    <a:pt x="31" y="13"/>
                    <a:pt x="31" y="13"/>
                  </a:cubicBezTo>
                  <a:cubicBezTo>
                    <a:pt x="20" y="13"/>
                    <a:pt x="20" y="13"/>
                    <a:pt x="20" y="13"/>
                  </a:cubicBezTo>
                  <a:cubicBezTo>
                    <a:pt x="20" y="0"/>
                    <a:pt x="20" y="0"/>
                    <a:pt x="20" y="0"/>
                  </a:cubicBezTo>
                  <a:cubicBezTo>
                    <a:pt x="8" y="4"/>
                    <a:pt x="8" y="4"/>
                    <a:pt x="8" y="4"/>
                  </a:cubicBezTo>
                  <a:cubicBezTo>
                    <a:pt x="8" y="13"/>
                    <a:pt x="8" y="13"/>
                    <a:pt x="8" y="13"/>
                  </a:cubicBezTo>
                  <a:cubicBezTo>
                    <a:pt x="0" y="13"/>
                    <a:pt x="0" y="13"/>
                    <a:pt x="0" y="13"/>
                  </a:cubicBezTo>
                  <a:cubicBezTo>
                    <a:pt x="0" y="22"/>
                    <a:pt x="0" y="22"/>
                    <a:pt x="0" y="22"/>
                  </a:cubicBezTo>
                  <a:cubicBezTo>
                    <a:pt x="8" y="22"/>
                    <a:pt x="8" y="22"/>
                    <a:pt x="8" y="22"/>
                  </a:cubicBezTo>
                  <a:lnTo>
                    <a:pt x="8"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Rectangle 34">
              <a:extLst>
                <a:ext uri="{FF2B5EF4-FFF2-40B4-BE49-F238E27FC236}">
                  <a16:creationId xmlns:a16="http://schemas.microsoft.com/office/drawing/2014/main" id="{D01F3770-DB2E-46E3-93AF-623CDC698C19}"/>
                </a:ext>
              </a:extLst>
            </p:cNvPr>
            <p:cNvSpPr>
              <a:spLocks noChangeArrowheads="1"/>
            </p:cNvSpPr>
            <p:nvPr/>
          </p:nvSpPr>
          <p:spPr bwMode="auto">
            <a:xfrm>
              <a:off x="8776007" y="179762"/>
              <a:ext cx="14140" cy="1363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Rectangle 35">
              <a:extLst>
                <a:ext uri="{FF2B5EF4-FFF2-40B4-BE49-F238E27FC236}">
                  <a16:creationId xmlns:a16="http://schemas.microsoft.com/office/drawing/2014/main" id="{E1BDBF53-A4B0-4A22-93C5-59B7ACB5EB23}"/>
                </a:ext>
              </a:extLst>
            </p:cNvPr>
            <p:cNvSpPr>
              <a:spLocks noChangeArrowheads="1"/>
            </p:cNvSpPr>
            <p:nvPr/>
          </p:nvSpPr>
          <p:spPr bwMode="auto">
            <a:xfrm>
              <a:off x="8776007" y="202994"/>
              <a:ext cx="14140" cy="5656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36">
              <a:extLst>
                <a:ext uri="{FF2B5EF4-FFF2-40B4-BE49-F238E27FC236}">
                  <a16:creationId xmlns:a16="http://schemas.microsoft.com/office/drawing/2014/main" id="{032744DC-8BE6-4698-85FF-00FA2FBF59FA}"/>
                </a:ext>
              </a:extLst>
            </p:cNvPr>
            <p:cNvSpPr>
              <a:spLocks/>
            </p:cNvSpPr>
            <p:nvPr/>
          </p:nvSpPr>
          <p:spPr bwMode="auto">
            <a:xfrm>
              <a:off x="8353298" y="179762"/>
              <a:ext cx="50504" cy="79795"/>
            </a:xfrm>
            <a:custGeom>
              <a:avLst/>
              <a:gdLst>
                <a:gd name="T0" fmla="*/ 29 w 100"/>
                <a:gd name="T1" fmla="*/ 103 h 158"/>
                <a:gd name="T2" fmla="*/ 29 w 100"/>
                <a:gd name="T3" fmla="*/ 103 h 158"/>
                <a:gd name="T4" fmla="*/ 64 w 100"/>
                <a:gd name="T5" fmla="*/ 158 h 158"/>
                <a:gd name="T6" fmla="*/ 100 w 100"/>
                <a:gd name="T7" fmla="*/ 158 h 158"/>
                <a:gd name="T8" fmla="*/ 55 w 100"/>
                <a:gd name="T9" fmla="*/ 96 h 158"/>
                <a:gd name="T10" fmla="*/ 95 w 100"/>
                <a:gd name="T11" fmla="*/ 46 h 158"/>
                <a:gd name="T12" fmla="*/ 62 w 100"/>
                <a:gd name="T13" fmla="*/ 46 h 158"/>
                <a:gd name="T14" fmla="*/ 29 w 100"/>
                <a:gd name="T15" fmla="*/ 91 h 158"/>
                <a:gd name="T16" fmla="*/ 29 w 100"/>
                <a:gd name="T17" fmla="*/ 91 h 158"/>
                <a:gd name="T18" fmla="*/ 29 w 100"/>
                <a:gd name="T19" fmla="*/ 0 h 158"/>
                <a:gd name="T20" fmla="*/ 0 w 100"/>
                <a:gd name="T21" fmla="*/ 0 h 158"/>
                <a:gd name="T22" fmla="*/ 0 w 100"/>
                <a:gd name="T23" fmla="*/ 158 h 158"/>
                <a:gd name="T24" fmla="*/ 29 w 100"/>
                <a:gd name="T25" fmla="*/ 158 h 158"/>
                <a:gd name="T26" fmla="*/ 29 w 100"/>
                <a:gd name="T27" fmla="*/ 10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158">
                  <a:moveTo>
                    <a:pt x="29" y="103"/>
                  </a:moveTo>
                  <a:lnTo>
                    <a:pt x="29" y="103"/>
                  </a:lnTo>
                  <a:lnTo>
                    <a:pt x="64" y="158"/>
                  </a:lnTo>
                  <a:lnTo>
                    <a:pt x="100" y="158"/>
                  </a:lnTo>
                  <a:lnTo>
                    <a:pt x="55" y="96"/>
                  </a:lnTo>
                  <a:lnTo>
                    <a:pt x="95" y="46"/>
                  </a:lnTo>
                  <a:lnTo>
                    <a:pt x="62" y="46"/>
                  </a:lnTo>
                  <a:lnTo>
                    <a:pt x="29" y="91"/>
                  </a:lnTo>
                  <a:lnTo>
                    <a:pt x="29" y="91"/>
                  </a:lnTo>
                  <a:lnTo>
                    <a:pt x="29" y="0"/>
                  </a:lnTo>
                  <a:lnTo>
                    <a:pt x="0" y="0"/>
                  </a:lnTo>
                  <a:lnTo>
                    <a:pt x="0" y="158"/>
                  </a:lnTo>
                  <a:lnTo>
                    <a:pt x="29" y="158"/>
                  </a:lnTo>
                  <a:lnTo>
                    <a:pt x="29" y="10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37">
              <a:extLst>
                <a:ext uri="{FF2B5EF4-FFF2-40B4-BE49-F238E27FC236}">
                  <a16:creationId xmlns:a16="http://schemas.microsoft.com/office/drawing/2014/main" id="{64BCE41C-2FA8-4DE9-9E63-9CA08FB2E89F}"/>
                </a:ext>
              </a:extLst>
            </p:cNvPr>
            <p:cNvSpPr>
              <a:spLocks/>
            </p:cNvSpPr>
            <p:nvPr/>
          </p:nvSpPr>
          <p:spPr bwMode="auto">
            <a:xfrm>
              <a:off x="8195223" y="201984"/>
              <a:ext cx="39392" cy="59089"/>
            </a:xfrm>
            <a:custGeom>
              <a:avLst/>
              <a:gdLst>
                <a:gd name="T0" fmla="*/ 12 w 33"/>
                <a:gd name="T1" fmla="*/ 14 h 49"/>
                <a:gd name="T2" fmla="*/ 19 w 33"/>
                <a:gd name="T3" fmla="*/ 9 h 49"/>
                <a:gd name="T4" fmla="*/ 30 w 33"/>
                <a:gd name="T5" fmla="*/ 11 h 49"/>
                <a:gd name="T6" fmla="*/ 31 w 33"/>
                <a:gd name="T7" fmla="*/ 2 h 49"/>
                <a:gd name="T8" fmla="*/ 18 w 33"/>
                <a:gd name="T9" fmla="*/ 0 h 49"/>
                <a:gd name="T10" fmla="*/ 0 w 33"/>
                <a:gd name="T11" fmla="*/ 15 h 49"/>
                <a:gd name="T12" fmla="*/ 21 w 33"/>
                <a:gd name="T13" fmla="*/ 34 h 49"/>
                <a:gd name="T14" fmla="*/ 13 w 33"/>
                <a:gd name="T15" fmla="*/ 40 h 49"/>
                <a:gd name="T16" fmla="*/ 1 w 33"/>
                <a:gd name="T17" fmla="*/ 37 h 49"/>
                <a:gd name="T18" fmla="*/ 0 w 33"/>
                <a:gd name="T19" fmla="*/ 47 h 49"/>
                <a:gd name="T20" fmla="*/ 14 w 33"/>
                <a:gd name="T21" fmla="*/ 49 h 49"/>
                <a:gd name="T22" fmla="*/ 33 w 33"/>
                <a:gd name="T23" fmla="*/ 34 h 49"/>
                <a:gd name="T24" fmla="*/ 12 w 33"/>
                <a:gd name="T25"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9">
                  <a:moveTo>
                    <a:pt x="12" y="14"/>
                  </a:moveTo>
                  <a:cubicBezTo>
                    <a:pt x="12" y="10"/>
                    <a:pt x="16" y="9"/>
                    <a:pt x="19" y="9"/>
                  </a:cubicBezTo>
                  <a:cubicBezTo>
                    <a:pt x="24" y="9"/>
                    <a:pt x="26" y="10"/>
                    <a:pt x="30" y="11"/>
                  </a:cubicBezTo>
                  <a:cubicBezTo>
                    <a:pt x="31" y="2"/>
                    <a:pt x="31" y="2"/>
                    <a:pt x="31" y="2"/>
                  </a:cubicBezTo>
                  <a:cubicBezTo>
                    <a:pt x="27" y="1"/>
                    <a:pt x="23" y="0"/>
                    <a:pt x="18" y="0"/>
                  </a:cubicBezTo>
                  <a:cubicBezTo>
                    <a:pt x="8" y="0"/>
                    <a:pt x="0" y="5"/>
                    <a:pt x="0" y="15"/>
                  </a:cubicBezTo>
                  <a:cubicBezTo>
                    <a:pt x="0" y="31"/>
                    <a:pt x="21" y="25"/>
                    <a:pt x="21" y="34"/>
                  </a:cubicBezTo>
                  <a:cubicBezTo>
                    <a:pt x="21" y="39"/>
                    <a:pt x="16" y="40"/>
                    <a:pt x="13" y="40"/>
                  </a:cubicBezTo>
                  <a:cubicBezTo>
                    <a:pt x="9" y="40"/>
                    <a:pt x="5" y="39"/>
                    <a:pt x="1" y="37"/>
                  </a:cubicBezTo>
                  <a:cubicBezTo>
                    <a:pt x="0" y="47"/>
                    <a:pt x="0" y="47"/>
                    <a:pt x="0" y="47"/>
                  </a:cubicBezTo>
                  <a:cubicBezTo>
                    <a:pt x="5" y="48"/>
                    <a:pt x="9" y="49"/>
                    <a:pt x="14" y="49"/>
                  </a:cubicBezTo>
                  <a:cubicBezTo>
                    <a:pt x="24" y="49"/>
                    <a:pt x="33" y="44"/>
                    <a:pt x="33" y="34"/>
                  </a:cubicBezTo>
                  <a:cubicBezTo>
                    <a:pt x="33" y="17"/>
                    <a:pt x="12" y="22"/>
                    <a:pt x="12" y="1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38">
              <a:extLst>
                <a:ext uri="{FF2B5EF4-FFF2-40B4-BE49-F238E27FC236}">
                  <a16:creationId xmlns:a16="http://schemas.microsoft.com/office/drawing/2014/main" id="{06FA6D5A-EB80-4A3D-BA65-7688AF7C7139}"/>
                </a:ext>
              </a:extLst>
            </p:cNvPr>
            <p:cNvSpPr>
              <a:spLocks noEditPoints="1"/>
            </p:cNvSpPr>
            <p:nvPr/>
          </p:nvSpPr>
          <p:spPr bwMode="auto">
            <a:xfrm>
              <a:off x="8539654" y="183802"/>
              <a:ext cx="64643" cy="75755"/>
            </a:xfrm>
            <a:custGeom>
              <a:avLst/>
              <a:gdLst>
                <a:gd name="T0" fmla="*/ 54 w 54"/>
                <a:gd name="T1" fmla="*/ 31 h 63"/>
                <a:gd name="T2" fmla="*/ 18 w 54"/>
                <a:gd name="T3" fmla="*/ 0 h 63"/>
                <a:gd name="T4" fmla="*/ 0 w 54"/>
                <a:gd name="T5" fmla="*/ 0 h 63"/>
                <a:gd name="T6" fmla="*/ 0 w 54"/>
                <a:gd name="T7" fmla="*/ 63 h 63"/>
                <a:gd name="T8" fmla="*/ 18 w 54"/>
                <a:gd name="T9" fmla="*/ 63 h 63"/>
                <a:gd name="T10" fmla="*/ 54 w 54"/>
                <a:gd name="T11" fmla="*/ 31 h 63"/>
                <a:gd name="T12" fmla="*/ 20 w 54"/>
                <a:gd name="T13" fmla="*/ 53 h 63"/>
                <a:gd name="T14" fmla="*/ 13 w 54"/>
                <a:gd name="T15" fmla="*/ 53 h 63"/>
                <a:gd name="T16" fmla="*/ 13 w 54"/>
                <a:gd name="T17" fmla="*/ 10 h 63"/>
                <a:gd name="T18" fmla="*/ 20 w 54"/>
                <a:gd name="T19" fmla="*/ 10 h 63"/>
                <a:gd name="T20" fmla="*/ 41 w 54"/>
                <a:gd name="T21" fmla="*/ 31 h 63"/>
                <a:gd name="T22" fmla="*/ 20 w 54"/>
                <a:gd name="T23"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3">
                  <a:moveTo>
                    <a:pt x="54" y="31"/>
                  </a:moveTo>
                  <a:cubicBezTo>
                    <a:pt x="54" y="6"/>
                    <a:pt x="37" y="0"/>
                    <a:pt x="18" y="0"/>
                  </a:cubicBezTo>
                  <a:cubicBezTo>
                    <a:pt x="0" y="0"/>
                    <a:pt x="0" y="0"/>
                    <a:pt x="0" y="0"/>
                  </a:cubicBezTo>
                  <a:cubicBezTo>
                    <a:pt x="0" y="63"/>
                    <a:pt x="0" y="63"/>
                    <a:pt x="0" y="63"/>
                  </a:cubicBezTo>
                  <a:cubicBezTo>
                    <a:pt x="18" y="63"/>
                    <a:pt x="18" y="63"/>
                    <a:pt x="18" y="63"/>
                  </a:cubicBezTo>
                  <a:cubicBezTo>
                    <a:pt x="37" y="63"/>
                    <a:pt x="54" y="56"/>
                    <a:pt x="54" y="31"/>
                  </a:cubicBezTo>
                  <a:moveTo>
                    <a:pt x="20" y="53"/>
                  </a:moveTo>
                  <a:cubicBezTo>
                    <a:pt x="13" y="53"/>
                    <a:pt x="13" y="53"/>
                    <a:pt x="13" y="53"/>
                  </a:cubicBezTo>
                  <a:cubicBezTo>
                    <a:pt x="13" y="10"/>
                    <a:pt x="13" y="10"/>
                    <a:pt x="13" y="10"/>
                  </a:cubicBezTo>
                  <a:cubicBezTo>
                    <a:pt x="20" y="10"/>
                    <a:pt x="20" y="10"/>
                    <a:pt x="20" y="10"/>
                  </a:cubicBezTo>
                  <a:cubicBezTo>
                    <a:pt x="30" y="10"/>
                    <a:pt x="41" y="18"/>
                    <a:pt x="41" y="31"/>
                  </a:cubicBezTo>
                  <a:cubicBezTo>
                    <a:pt x="41" y="45"/>
                    <a:pt x="30" y="53"/>
                    <a:pt x="20"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39">
              <a:extLst>
                <a:ext uri="{FF2B5EF4-FFF2-40B4-BE49-F238E27FC236}">
                  <a16:creationId xmlns:a16="http://schemas.microsoft.com/office/drawing/2014/main" id="{1560DCC3-A493-4B7A-9880-652B5922A8C6}"/>
                </a:ext>
              </a:extLst>
            </p:cNvPr>
            <p:cNvSpPr>
              <a:spLocks/>
            </p:cNvSpPr>
            <p:nvPr/>
          </p:nvSpPr>
          <p:spPr bwMode="auto">
            <a:xfrm>
              <a:off x="8668941" y="202994"/>
              <a:ext cx="56564" cy="56564"/>
            </a:xfrm>
            <a:custGeom>
              <a:avLst/>
              <a:gdLst>
                <a:gd name="T0" fmla="*/ 112 w 112"/>
                <a:gd name="T1" fmla="*/ 0 h 112"/>
                <a:gd name="T2" fmla="*/ 83 w 112"/>
                <a:gd name="T3" fmla="*/ 0 h 112"/>
                <a:gd name="T4" fmla="*/ 57 w 112"/>
                <a:gd name="T5" fmla="*/ 81 h 112"/>
                <a:gd name="T6" fmla="*/ 57 w 112"/>
                <a:gd name="T7" fmla="*/ 81 h 112"/>
                <a:gd name="T8" fmla="*/ 29 w 112"/>
                <a:gd name="T9" fmla="*/ 0 h 112"/>
                <a:gd name="T10" fmla="*/ 0 w 112"/>
                <a:gd name="T11" fmla="*/ 0 h 112"/>
                <a:gd name="T12" fmla="*/ 41 w 112"/>
                <a:gd name="T13" fmla="*/ 112 h 112"/>
                <a:gd name="T14" fmla="*/ 72 w 112"/>
                <a:gd name="T15" fmla="*/ 112 h 112"/>
                <a:gd name="T16" fmla="*/ 112 w 112"/>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112" y="0"/>
                  </a:moveTo>
                  <a:lnTo>
                    <a:pt x="83" y="0"/>
                  </a:lnTo>
                  <a:lnTo>
                    <a:pt x="57" y="81"/>
                  </a:lnTo>
                  <a:lnTo>
                    <a:pt x="57" y="81"/>
                  </a:lnTo>
                  <a:lnTo>
                    <a:pt x="29" y="0"/>
                  </a:lnTo>
                  <a:lnTo>
                    <a:pt x="0" y="0"/>
                  </a:lnTo>
                  <a:lnTo>
                    <a:pt x="41" y="112"/>
                  </a:lnTo>
                  <a:lnTo>
                    <a:pt x="72" y="112"/>
                  </a:lnTo>
                  <a:lnTo>
                    <a:pt x="11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40">
              <a:extLst>
                <a:ext uri="{FF2B5EF4-FFF2-40B4-BE49-F238E27FC236}">
                  <a16:creationId xmlns:a16="http://schemas.microsoft.com/office/drawing/2014/main" id="{3B8081D6-D067-4078-9445-5CE170A203E9}"/>
                </a:ext>
              </a:extLst>
            </p:cNvPr>
            <p:cNvSpPr>
              <a:spLocks/>
            </p:cNvSpPr>
            <p:nvPr/>
          </p:nvSpPr>
          <p:spPr bwMode="auto">
            <a:xfrm>
              <a:off x="8301784" y="201984"/>
              <a:ext cx="41918" cy="59089"/>
            </a:xfrm>
            <a:custGeom>
              <a:avLst/>
              <a:gdLst>
                <a:gd name="T0" fmla="*/ 23 w 35"/>
                <a:gd name="T1" fmla="*/ 49 h 49"/>
                <a:gd name="T2" fmla="*/ 35 w 35"/>
                <a:gd name="T3" fmla="*/ 47 h 49"/>
                <a:gd name="T4" fmla="*/ 34 w 35"/>
                <a:gd name="T5" fmla="*/ 37 h 49"/>
                <a:gd name="T6" fmla="*/ 25 w 35"/>
                <a:gd name="T7" fmla="*/ 39 h 49"/>
                <a:gd name="T8" fmla="*/ 13 w 35"/>
                <a:gd name="T9" fmla="*/ 24 h 49"/>
                <a:gd name="T10" fmla="*/ 25 w 35"/>
                <a:gd name="T11" fmla="*/ 10 h 49"/>
                <a:gd name="T12" fmla="*/ 33 w 35"/>
                <a:gd name="T13" fmla="*/ 11 h 49"/>
                <a:gd name="T14" fmla="*/ 34 w 35"/>
                <a:gd name="T15" fmla="*/ 2 h 49"/>
                <a:gd name="T16" fmla="*/ 22 w 35"/>
                <a:gd name="T17" fmla="*/ 0 h 49"/>
                <a:gd name="T18" fmla="*/ 0 w 35"/>
                <a:gd name="T19" fmla="*/ 24 h 49"/>
                <a:gd name="T20" fmla="*/ 23 w 3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9">
                  <a:moveTo>
                    <a:pt x="23" y="49"/>
                  </a:moveTo>
                  <a:cubicBezTo>
                    <a:pt x="28" y="49"/>
                    <a:pt x="31" y="48"/>
                    <a:pt x="35" y="47"/>
                  </a:cubicBezTo>
                  <a:cubicBezTo>
                    <a:pt x="34" y="37"/>
                    <a:pt x="34" y="37"/>
                    <a:pt x="34" y="37"/>
                  </a:cubicBezTo>
                  <a:cubicBezTo>
                    <a:pt x="32" y="38"/>
                    <a:pt x="28" y="39"/>
                    <a:pt x="25" y="39"/>
                  </a:cubicBezTo>
                  <a:cubicBezTo>
                    <a:pt x="17" y="39"/>
                    <a:pt x="13" y="33"/>
                    <a:pt x="13" y="24"/>
                  </a:cubicBezTo>
                  <a:cubicBezTo>
                    <a:pt x="13" y="16"/>
                    <a:pt x="17" y="10"/>
                    <a:pt x="25" y="10"/>
                  </a:cubicBezTo>
                  <a:cubicBezTo>
                    <a:pt x="28" y="10"/>
                    <a:pt x="31" y="10"/>
                    <a:pt x="33" y="11"/>
                  </a:cubicBezTo>
                  <a:cubicBezTo>
                    <a:pt x="34" y="2"/>
                    <a:pt x="34" y="2"/>
                    <a:pt x="34" y="2"/>
                  </a:cubicBezTo>
                  <a:cubicBezTo>
                    <a:pt x="31" y="1"/>
                    <a:pt x="27" y="0"/>
                    <a:pt x="22" y="0"/>
                  </a:cubicBezTo>
                  <a:cubicBezTo>
                    <a:pt x="8" y="0"/>
                    <a:pt x="0" y="11"/>
                    <a:pt x="0" y="24"/>
                  </a:cubicBezTo>
                  <a:cubicBezTo>
                    <a:pt x="0" y="38"/>
                    <a:pt x="8" y="49"/>
                    <a:pt x="23" y="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Rectangle 41">
              <a:extLst>
                <a:ext uri="{FF2B5EF4-FFF2-40B4-BE49-F238E27FC236}">
                  <a16:creationId xmlns:a16="http://schemas.microsoft.com/office/drawing/2014/main" id="{76C9C483-EF0D-4200-9637-9E69C28DAF58}"/>
                </a:ext>
              </a:extLst>
            </p:cNvPr>
            <p:cNvSpPr>
              <a:spLocks noChangeArrowheads="1"/>
            </p:cNvSpPr>
            <p:nvPr/>
          </p:nvSpPr>
          <p:spPr bwMode="auto">
            <a:xfrm>
              <a:off x="8109875" y="179762"/>
              <a:ext cx="14140" cy="1363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42">
              <a:extLst>
                <a:ext uri="{FF2B5EF4-FFF2-40B4-BE49-F238E27FC236}">
                  <a16:creationId xmlns:a16="http://schemas.microsoft.com/office/drawing/2014/main" id="{EAAA3525-AC41-4F22-A5B4-91A5A6EC75A4}"/>
                </a:ext>
              </a:extLst>
            </p:cNvPr>
            <p:cNvSpPr>
              <a:spLocks noEditPoints="1"/>
            </p:cNvSpPr>
            <p:nvPr/>
          </p:nvSpPr>
          <p:spPr bwMode="auto">
            <a:xfrm>
              <a:off x="8241687" y="201984"/>
              <a:ext cx="51514" cy="59089"/>
            </a:xfrm>
            <a:custGeom>
              <a:avLst/>
              <a:gdLst>
                <a:gd name="T0" fmla="*/ 22 w 43"/>
                <a:gd name="T1" fmla="*/ 0 h 49"/>
                <a:gd name="T2" fmla="*/ 0 w 43"/>
                <a:gd name="T3" fmla="*/ 25 h 49"/>
                <a:gd name="T4" fmla="*/ 24 w 43"/>
                <a:gd name="T5" fmla="*/ 49 h 49"/>
                <a:gd name="T6" fmla="*/ 40 w 43"/>
                <a:gd name="T7" fmla="*/ 45 h 49"/>
                <a:gd name="T8" fmla="*/ 40 w 43"/>
                <a:gd name="T9" fmla="*/ 35 h 49"/>
                <a:gd name="T10" fmla="*/ 25 w 43"/>
                <a:gd name="T11" fmla="*/ 40 h 49"/>
                <a:gd name="T12" fmla="*/ 12 w 43"/>
                <a:gd name="T13" fmla="*/ 28 h 49"/>
                <a:gd name="T14" fmla="*/ 43 w 43"/>
                <a:gd name="T15" fmla="*/ 28 h 49"/>
                <a:gd name="T16" fmla="*/ 22 w 43"/>
                <a:gd name="T17" fmla="*/ 0 h 49"/>
                <a:gd name="T18" fmla="*/ 12 w 43"/>
                <a:gd name="T19" fmla="*/ 20 h 49"/>
                <a:gd name="T20" fmla="*/ 22 w 43"/>
                <a:gd name="T21" fmla="*/ 9 h 49"/>
                <a:gd name="T22" fmla="*/ 32 w 43"/>
                <a:gd name="T23" fmla="*/ 20 h 49"/>
                <a:gd name="T24" fmla="*/ 12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2" y="0"/>
                  </a:moveTo>
                  <a:cubicBezTo>
                    <a:pt x="7" y="0"/>
                    <a:pt x="0" y="11"/>
                    <a:pt x="0" y="25"/>
                  </a:cubicBezTo>
                  <a:cubicBezTo>
                    <a:pt x="0" y="40"/>
                    <a:pt x="9" y="49"/>
                    <a:pt x="24" y="49"/>
                  </a:cubicBezTo>
                  <a:cubicBezTo>
                    <a:pt x="31" y="49"/>
                    <a:pt x="36" y="47"/>
                    <a:pt x="40" y="45"/>
                  </a:cubicBezTo>
                  <a:cubicBezTo>
                    <a:pt x="40" y="35"/>
                    <a:pt x="40" y="35"/>
                    <a:pt x="40" y="35"/>
                  </a:cubicBezTo>
                  <a:cubicBezTo>
                    <a:pt x="36" y="38"/>
                    <a:pt x="31" y="40"/>
                    <a:pt x="25" y="40"/>
                  </a:cubicBezTo>
                  <a:cubicBezTo>
                    <a:pt x="17" y="40"/>
                    <a:pt x="12" y="36"/>
                    <a:pt x="12" y="28"/>
                  </a:cubicBezTo>
                  <a:cubicBezTo>
                    <a:pt x="43" y="28"/>
                    <a:pt x="43" y="28"/>
                    <a:pt x="43" y="28"/>
                  </a:cubicBezTo>
                  <a:cubicBezTo>
                    <a:pt x="43" y="12"/>
                    <a:pt x="39" y="0"/>
                    <a:pt x="22" y="0"/>
                  </a:cubicBezTo>
                  <a:moveTo>
                    <a:pt x="12" y="20"/>
                  </a:moveTo>
                  <a:cubicBezTo>
                    <a:pt x="12" y="14"/>
                    <a:pt x="16" y="9"/>
                    <a:pt x="22" y="9"/>
                  </a:cubicBezTo>
                  <a:cubicBezTo>
                    <a:pt x="29" y="9"/>
                    <a:pt x="32" y="14"/>
                    <a:pt x="32" y="20"/>
                  </a:cubicBezTo>
                  <a:lnTo>
                    <a:pt x="12"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43">
              <a:extLst>
                <a:ext uri="{FF2B5EF4-FFF2-40B4-BE49-F238E27FC236}">
                  <a16:creationId xmlns:a16="http://schemas.microsoft.com/office/drawing/2014/main" id="{874E72C1-D7D2-4169-9D25-5A2493A58F9C}"/>
                </a:ext>
              </a:extLst>
            </p:cNvPr>
            <p:cNvSpPr>
              <a:spLocks/>
            </p:cNvSpPr>
            <p:nvPr/>
          </p:nvSpPr>
          <p:spPr bwMode="auto">
            <a:xfrm>
              <a:off x="8734090" y="201984"/>
              <a:ext cx="33332" cy="57573"/>
            </a:xfrm>
            <a:custGeom>
              <a:avLst/>
              <a:gdLst>
                <a:gd name="T0" fmla="*/ 22 w 28"/>
                <a:gd name="T1" fmla="*/ 12 h 48"/>
                <a:gd name="T2" fmla="*/ 28 w 28"/>
                <a:gd name="T3" fmla="*/ 13 h 48"/>
                <a:gd name="T4" fmla="*/ 28 w 28"/>
                <a:gd name="T5" fmla="*/ 1 h 48"/>
                <a:gd name="T6" fmla="*/ 24 w 28"/>
                <a:gd name="T7" fmla="*/ 0 h 48"/>
                <a:gd name="T8" fmla="*/ 11 w 28"/>
                <a:gd name="T9" fmla="*/ 12 h 48"/>
                <a:gd name="T10" fmla="*/ 11 w 28"/>
                <a:gd name="T11" fmla="*/ 12 h 48"/>
                <a:gd name="T12" fmla="*/ 11 w 28"/>
                <a:gd name="T13" fmla="*/ 1 h 48"/>
                <a:gd name="T14" fmla="*/ 0 w 28"/>
                <a:gd name="T15" fmla="*/ 1 h 48"/>
                <a:gd name="T16" fmla="*/ 0 w 28"/>
                <a:gd name="T17" fmla="*/ 48 h 48"/>
                <a:gd name="T18" fmla="*/ 12 w 28"/>
                <a:gd name="T19" fmla="*/ 48 h 48"/>
                <a:gd name="T20" fmla="*/ 12 w 28"/>
                <a:gd name="T21" fmla="*/ 31 h 48"/>
                <a:gd name="T22" fmla="*/ 22 w 28"/>
                <a:gd name="T23"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8">
                  <a:moveTo>
                    <a:pt x="22" y="12"/>
                  </a:moveTo>
                  <a:cubicBezTo>
                    <a:pt x="24" y="12"/>
                    <a:pt x="26" y="12"/>
                    <a:pt x="28" y="13"/>
                  </a:cubicBezTo>
                  <a:cubicBezTo>
                    <a:pt x="28" y="1"/>
                    <a:pt x="28" y="1"/>
                    <a:pt x="28" y="1"/>
                  </a:cubicBezTo>
                  <a:cubicBezTo>
                    <a:pt x="26" y="0"/>
                    <a:pt x="25" y="0"/>
                    <a:pt x="24" y="0"/>
                  </a:cubicBezTo>
                  <a:cubicBezTo>
                    <a:pt x="17" y="0"/>
                    <a:pt x="12" y="8"/>
                    <a:pt x="11" y="12"/>
                  </a:cubicBezTo>
                  <a:cubicBezTo>
                    <a:pt x="11" y="12"/>
                    <a:pt x="11" y="12"/>
                    <a:pt x="11" y="12"/>
                  </a:cubicBezTo>
                  <a:cubicBezTo>
                    <a:pt x="11" y="1"/>
                    <a:pt x="11" y="1"/>
                    <a:pt x="11" y="1"/>
                  </a:cubicBezTo>
                  <a:cubicBezTo>
                    <a:pt x="0" y="1"/>
                    <a:pt x="0" y="1"/>
                    <a:pt x="0" y="1"/>
                  </a:cubicBezTo>
                  <a:cubicBezTo>
                    <a:pt x="0" y="48"/>
                    <a:pt x="0" y="48"/>
                    <a:pt x="0" y="48"/>
                  </a:cubicBezTo>
                  <a:cubicBezTo>
                    <a:pt x="12" y="48"/>
                    <a:pt x="12" y="48"/>
                    <a:pt x="12" y="48"/>
                  </a:cubicBezTo>
                  <a:cubicBezTo>
                    <a:pt x="12" y="31"/>
                    <a:pt x="12" y="31"/>
                    <a:pt x="12" y="31"/>
                  </a:cubicBezTo>
                  <a:cubicBezTo>
                    <a:pt x="12" y="24"/>
                    <a:pt x="12" y="12"/>
                    <a:pt x="22" y="1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44">
              <a:extLst>
                <a:ext uri="{FF2B5EF4-FFF2-40B4-BE49-F238E27FC236}">
                  <a16:creationId xmlns:a16="http://schemas.microsoft.com/office/drawing/2014/main" id="{A361D270-8B49-426B-8465-3A05345B0D7C}"/>
                </a:ext>
              </a:extLst>
            </p:cNvPr>
            <p:cNvSpPr>
              <a:spLocks noEditPoints="1"/>
            </p:cNvSpPr>
            <p:nvPr/>
          </p:nvSpPr>
          <p:spPr bwMode="auto">
            <a:xfrm>
              <a:off x="8612883" y="201984"/>
              <a:ext cx="51514" cy="59089"/>
            </a:xfrm>
            <a:custGeom>
              <a:avLst/>
              <a:gdLst>
                <a:gd name="T0" fmla="*/ 21 w 43"/>
                <a:gd name="T1" fmla="*/ 0 h 49"/>
                <a:gd name="T2" fmla="*/ 0 w 43"/>
                <a:gd name="T3" fmla="*/ 25 h 49"/>
                <a:gd name="T4" fmla="*/ 24 w 43"/>
                <a:gd name="T5" fmla="*/ 49 h 49"/>
                <a:gd name="T6" fmla="*/ 40 w 43"/>
                <a:gd name="T7" fmla="*/ 45 h 49"/>
                <a:gd name="T8" fmla="*/ 40 w 43"/>
                <a:gd name="T9" fmla="*/ 35 h 49"/>
                <a:gd name="T10" fmla="*/ 24 w 43"/>
                <a:gd name="T11" fmla="*/ 40 h 49"/>
                <a:gd name="T12" fmla="*/ 11 w 43"/>
                <a:gd name="T13" fmla="*/ 28 h 49"/>
                <a:gd name="T14" fmla="*/ 43 w 43"/>
                <a:gd name="T15" fmla="*/ 28 h 49"/>
                <a:gd name="T16" fmla="*/ 21 w 43"/>
                <a:gd name="T17" fmla="*/ 0 h 49"/>
                <a:gd name="T18" fmla="*/ 11 w 43"/>
                <a:gd name="T19" fmla="*/ 20 h 49"/>
                <a:gd name="T20" fmla="*/ 22 w 43"/>
                <a:gd name="T21" fmla="*/ 9 h 49"/>
                <a:gd name="T22" fmla="*/ 32 w 43"/>
                <a:gd name="T23" fmla="*/ 20 h 49"/>
                <a:gd name="T24" fmla="*/ 11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1" y="0"/>
                  </a:moveTo>
                  <a:cubicBezTo>
                    <a:pt x="7" y="0"/>
                    <a:pt x="0" y="11"/>
                    <a:pt x="0" y="25"/>
                  </a:cubicBezTo>
                  <a:cubicBezTo>
                    <a:pt x="0" y="40"/>
                    <a:pt x="9" y="49"/>
                    <a:pt x="24" y="49"/>
                  </a:cubicBezTo>
                  <a:cubicBezTo>
                    <a:pt x="30" y="49"/>
                    <a:pt x="35" y="47"/>
                    <a:pt x="40" y="45"/>
                  </a:cubicBezTo>
                  <a:cubicBezTo>
                    <a:pt x="40" y="35"/>
                    <a:pt x="40" y="35"/>
                    <a:pt x="40" y="35"/>
                  </a:cubicBezTo>
                  <a:cubicBezTo>
                    <a:pt x="35" y="38"/>
                    <a:pt x="30" y="40"/>
                    <a:pt x="24" y="40"/>
                  </a:cubicBezTo>
                  <a:cubicBezTo>
                    <a:pt x="17" y="40"/>
                    <a:pt x="12" y="36"/>
                    <a:pt x="11" y="28"/>
                  </a:cubicBezTo>
                  <a:cubicBezTo>
                    <a:pt x="43" y="28"/>
                    <a:pt x="43" y="28"/>
                    <a:pt x="43" y="28"/>
                  </a:cubicBezTo>
                  <a:cubicBezTo>
                    <a:pt x="43" y="12"/>
                    <a:pt x="38" y="0"/>
                    <a:pt x="21" y="0"/>
                  </a:cubicBezTo>
                  <a:moveTo>
                    <a:pt x="11" y="20"/>
                  </a:moveTo>
                  <a:cubicBezTo>
                    <a:pt x="12" y="14"/>
                    <a:pt x="15" y="9"/>
                    <a:pt x="22" y="9"/>
                  </a:cubicBezTo>
                  <a:cubicBezTo>
                    <a:pt x="29" y="9"/>
                    <a:pt x="31" y="14"/>
                    <a:pt x="32" y="20"/>
                  </a:cubicBezTo>
                  <a:lnTo>
                    <a:pt x="11"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Rectangle 45">
              <a:extLst>
                <a:ext uri="{FF2B5EF4-FFF2-40B4-BE49-F238E27FC236}">
                  <a16:creationId xmlns:a16="http://schemas.microsoft.com/office/drawing/2014/main" id="{A3BD965A-4381-4D58-B4A6-0B822000F96C}"/>
                </a:ext>
              </a:extLst>
            </p:cNvPr>
            <p:cNvSpPr>
              <a:spLocks noChangeArrowheads="1"/>
            </p:cNvSpPr>
            <p:nvPr/>
          </p:nvSpPr>
          <p:spPr bwMode="auto">
            <a:xfrm>
              <a:off x="8109875" y="202994"/>
              <a:ext cx="14140" cy="5656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46">
              <a:extLst>
                <a:ext uri="{FF2B5EF4-FFF2-40B4-BE49-F238E27FC236}">
                  <a16:creationId xmlns:a16="http://schemas.microsoft.com/office/drawing/2014/main" id="{2A52C2FD-BD49-4AF1-8F40-974CEA3E0500}"/>
                </a:ext>
              </a:extLst>
            </p:cNvPr>
            <p:cNvSpPr>
              <a:spLocks/>
            </p:cNvSpPr>
            <p:nvPr/>
          </p:nvSpPr>
          <p:spPr bwMode="auto">
            <a:xfrm>
              <a:off x="8470970" y="204004"/>
              <a:ext cx="54038" cy="55554"/>
            </a:xfrm>
            <a:custGeom>
              <a:avLst/>
              <a:gdLst>
                <a:gd name="T0" fmla="*/ 107 w 107"/>
                <a:gd name="T1" fmla="*/ 48 h 110"/>
                <a:gd name="T2" fmla="*/ 62 w 107"/>
                <a:gd name="T3" fmla="*/ 48 h 110"/>
                <a:gd name="T4" fmla="*/ 62 w 107"/>
                <a:gd name="T5" fmla="*/ 0 h 110"/>
                <a:gd name="T6" fmla="*/ 45 w 107"/>
                <a:gd name="T7" fmla="*/ 0 h 110"/>
                <a:gd name="T8" fmla="*/ 45 w 107"/>
                <a:gd name="T9" fmla="*/ 48 h 110"/>
                <a:gd name="T10" fmla="*/ 0 w 107"/>
                <a:gd name="T11" fmla="*/ 48 h 110"/>
                <a:gd name="T12" fmla="*/ 0 w 107"/>
                <a:gd name="T13" fmla="*/ 63 h 110"/>
                <a:gd name="T14" fmla="*/ 45 w 107"/>
                <a:gd name="T15" fmla="*/ 63 h 110"/>
                <a:gd name="T16" fmla="*/ 45 w 107"/>
                <a:gd name="T17" fmla="*/ 110 h 110"/>
                <a:gd name="T18" fmla="*/ 62 w 107"/>
                <a:gd name="T19" fmla="*/ 110 h 110"/>
                <a:gd name="T20" fmla="*/ 62 w 107"/>
                <a:gd name="T21" fmla="*/ 63 h 110"/>
                <a:gd name="T22" fmla="*/ 107 w 107"/>
                <a:gd name="T23" fmla="*/ 63 h 110"/>
                <a:gd name="T24" fmla="*/ 107 w 107"/>
                <a:gd name="T25" fmla="*/ 4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107" y="48"/>
                  </a:moveTo>
                  <a:lnTo>
                    <a:pt x="62" y="48"/>
                  </a:lnTo>
                  <a:lnTo>
                    <a:pt x="62" y="0"/>
                  </a:lnTo>
                  <a:lnTo>
                    <a:pt x="45" y="0"/>
                  </a:lnTo>
                  <a:lnTo>
                    <a:pt x="45" y="48"/>
                  </a:lnTo>
                  <a:lnTo>
                    <a:pt x="0" y="48"/>
                  </a:lnTo>
                  <a:lnTo>
                    <a:pt x="0" y="63"/>
                  </a:lnTo>
                  <a:lnTo>
                    <a:pt x="45" y="63"/>
                  </a:lnTo>
                  <a:lnTo>
                    <a:pt x="45" y="110"/>
                  </a:lnTo>
                  <a:lnTo>
                    <a:pt x="62" y="110"/>
                  </a:lnTo>
                  <a:lnTo>
                    <a:pt x="62" y="63"/>
                  </a:lnTo>
                  <a:lnTo>
                    <a:pt x="107" y="63"/>
                  </a:lnTo>
                  <a:lnTo>
                    <a:pt x="107" y="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8" name="Rechteck 27">
            <a:extLst>
              <a:ext uri="{FF2B5EF4-FFF2-40B4-BE49-F238E27FC236}">
                <a16:creationId xmlns:a16="http://schemas.microsoft.com/office/drawing/2014/main" id="{2CA1AA25-DCD5-4D59-A852-B370716239C0}"/>
              </a:ext>
            </a:extLst>
          </p:cNvPr>
          <p:cNvSpPr/>
          <p:nvPr/>
        </p:nvSpPr>
        <p:spPr>
          <a:xfrm>
            <a:off x="0" y="0"/>
            <a:ext cx="9144000" cy="5143500"/>
          </a:xfrm>
          <a:prstGeom prst="rect">
            <a:avLst/>
          </a:prstGeom>
          <a:gradFill>
            <a:gsLst>
              <a:gs pos="20000">
                <a:srgbClr val="00004B"/>
              </a:gs>
              <a:gs pos="100000">
                <a:schemeClr val="tx2"/>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dirty="0"/>
          </a:p>
        </p:txBody>
      </p:sp>
      <p:pic>
        <p:nvPicPr>
          <p:cNvPr id="31" name="Grafik 30">
            <a:extLst>
              <a:ext uri="{FF2B5EF4-FFF2-40B4-BE49-F238E27FC236}">
                <a16:creationId xmlns:a16="http://schemas.microsoft.com/office/drawing/2014/main" id="{334A578B-39CD-4C19-9999-10AFF5C7DACE}"/>
              </a:ext>
            </a:extLst>
          </p:cNvPr>
          <p:cNvPicPr>
            <a:picLocks noChangeAspect="1"/>
          </p:cNvPicPr>
          <p:nvPr/>
        </p:nvPicPr>
        <p:blipFill>
          <a:blip r:embed="rId2" cstate="screen">
            <a:alphaModFix amt="90000"/>
            <a:extLst>
              <a:ext uri="{BEBA8EAE-BF5A-486C-A8C5-ECC9F3942E4B}">
                <a14:imgProps xmlns:a14="http://schemas.microsoft.com/office/drawing/2010/main">
                  <a14:imgLayer r:embed="rId3">
                    <a14:imgEffect>
                      <a14:sharpenSoften amoun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pic>
        <p:nvPicPr>
          <p:cNvPr id="33" name="Grafik 32">
            <a:extLst>
              <a:ext uri="{FF2B5EF4-FFF2-40B4-BE49-F238E27FC236}">
                <a16:creationId xmlns:a16="http://schemas.microsoft.com/office/drawing/2014/main" id="{EB0F87E4-4360-4E6E-A043-10DC896FDC9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7968" y="0"/>
            <a:ext cx="9066032" cy="5143500"/>
          </a:xfrm>
          <a:prstGeom prst="rect">
            <a:avLst/>
          </a:prstGeom>
        </p:spPr>
      </p:pic>
      <p:pic>
        <p:nvPicPr>
          <p:cNvPr id="34" name="Grafik 33">
            <a:extLst>
              <a:ext uri="{FF2B5EF4-FFF2-40B4-BE49-F238E27FC236}">
                <a16:creationId xmlns:a16="http://schemas.microsoft.com/office/drawing/2014/main" id="{41ACD670-F7D9-4068-83E5-931A9099930A}"/>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7765873" y="4543428"/>
            <a:ext cx="1132650" cy="421849"/>
          </a:xfrm>
          <a:prstGeom prst="rect">
            <a:avLst/>
          </a:prstGeom>
        </p:spPr>
      </p:pic>
      <p:sp>
        <p:nvSpPr>
          <p:cNvPr id="36" name="AutoShape 5">
            <a:extLst>
              <a:ext uri="{FF2B5EF4-FFF2-40B4-BE49-F238E27FC236}">
                <a16:creationId xmlns:a16="http://schemas.microsoft.com/office/drawing/2014/main" id="{89A10303-1278-4664-B60F-061EC49697E0}"/>
              </a:ext>
            </a:extLst>
          </p:cNvPr>
          <p:cNvSpPr>
            <a:spLocks noChangeAspect="1" noChangeArrowheads="1" noTextEdit="1"/>
          </p:cNvSpPr>
          <p:nvPr/>
        </p:nvSpPr>
        <p:spPr bwMode="auto">
          <a:xfrm>
            <a:off x="7470507" y="118988"/>
            <a:ext cx="1538835" cy="347737"/>
          </a:xfrm>
          <a:prstGeom prst="rect">
            <a:avLst/>
          </a:prstGeom>
          <a:no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
            <a:extLst>
              <a:ext uri="{FF2B5EF4-FFF2-40B4-BE49-F238E27FC236}">
                <a16:creationId xmlns:a16="http://schemas.microsoft.com/office/drawing/2014/main" id="{2758EBC4-C868-4A6D-8A98-19534EA6EC46}"/>
              </a:ext>
            </a:extLst>
          </p:cNvPr>
          <p:cNvSpPr>
            <a:spLocks noChangeAspect="1" noEditPoints="1"/>
          </p:cNvSpPr>
          <p:nvPr/>
        </p:nvSpPr>
        <p:spPr bwMode="auto">
          <a:xfrm>
            <a:off x="3051000" y="1811731"/>
            <a:ext cx="3042000" cy="1520038"/>
          </a:xfrm>
          <a:custGeom>
            <a:avLst/>
            <a:gdLst>
              <a:gd name="T0" fmla="*/ 13419 w 13419"/>
              <a:gd name="T1" fmla="*/ 3355 h 6710"/>
              <a:gd name="T2" fmla="*/ 10061 w 13419"/>
              <a:gd name="T3" fmla="*/ 0 h 6710"/>
              <a:gd name="T4" fmla="*/ 6114 w 13419"/>
              <a:gd name="T5" fmla="*/ 0 h 6710"/>
              <a:gd name="T6" fmla="*/ 6114 w 13419"/>
              <a:gd name="T7" fmla="*/ 2760 h 6710"/>
              <a:gd name="T8" fmla="*/ 3356 w 13419"/>
              <a:gd name="T9" fmla="*/ 2760 h 6710"/>
              <a:gd name="T10" fmla="*/ 3356 w 13419"/>
              <a:gd name="T11" fmla="*/ 3950 h 6710"/>
              <a:gd name="T12" fmla="*/ 6114 w 13419"/>
              <a:gd name="T13" fmla="*/ 3950 h 6710"/>
              <a:gd name="T14" fmla="*/ 6114 w 13419"/>
              <a:gd name="T15" fmla="*/ 5520 h 6710"/>
              <a:gd name="T16" fmla="*/ 3359 w 13419"/>
              <a:gd name="T17" fmla="*/ 5520 h 6710"/>
              <a:gd name="T18" fmla="*/ 1191 w 13419"/>
              <a:gd name="T19" fmla="*/ 3355 h 6710"/>
              <a:gd name="T20" fmla="*/ 3359 w 13419"/>
              <a:gd name="T21" fmla="*/ 1190 h 6710"/>
              <a:gd name="T22" fmla="*/ 4737 w 13419"/>
              <a:gd name="T23" fmla="*/ 1190 h 6710"/>
              <a:gd name="T24" fmla="*/ 4737 w 13419"/>
              <a:gd name="T25" fmla="*/ 0 h 6710"/>
              <a:gd name="T26" fmla="*/ 3359 w 13419"/>
              <a:gd name="T27" fmla="*/ 0 h 6710"/>
              <a:gd name="T28" fmla="*/ 0 w 13419"/>
              <a:gd name="T29" fmla="*/ 3355 h 6710"/>
              <a:gd name="T30" fmla="*/ 3359 w 13419"/>
              <a:gd name="T31" fmla="*/ 6710 h 6710"/>
              <a:gd name="T32" fmla="*/ 10061 w 13419"/>
              <a:gd name="T33" fmla="*/ 6710 h 6710"/>
              <a:gd name="T34" fmla="*/ 13419 w 13419"/>
              <a:gd name="T35" fmla="*/ 3355 h 6710"/>
              <a:gd name="T36" fmla="*/ 10061 w 13419"/>
              <a:gd name="T37" fmla="*/ 5520 h 6710"/>
              <a:gd name="T38" fmla="*/ 7305 w 13419"/>
              <a:gd name="T39" fmla="*/ 5520 h 6710"/>
              <a:gd name="T40" fmla="*/ 7305 w 13419"/>
              <a:gd name="T41" fmla="*/ 3950 h 6710"/>
              <a:gd name="T42" fmla="*/ 10064 w 13419"/>
              <a:gd name="T43" fmla="*/ 3950 h 6710"/>
              <a:gd name="T44" fmla="*/ 10064 w 13419"/>
              <a:gd name="T45" fmla="*/ 2760 h 6710"/>
              <a:gd name="T46" fmla="*/ 7305 w 13419"/>
              <a:gd name="T47" fmla="*/ 2760 h 6710"/>
              <a:gd name="T48" fmla="*/ 7305 w 13419"/>
              <a:gd name="T49" fmla="*/ 1190 h 6710"/>
              <a:gd name="T50" fmla="*/ 10061 w 13419"/>
              <a:gd name="T51" fmla="*/ 1190 h 6710"/>
              <a:gd name="T52" fmla="*/ 12228 w 13419"/>
              <a:gd name="T53" fmla="*/ 3355 h 6710"/>
              <a:gd name="T54" fmla="*/ 10061 w 13419"/>
              <a:gd name="T55" fmla="*/ 5520 h 6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419" h="6710">
                <a:moveTo>
                  <a:pt x="13419" y="3355"/>
                </a:moveTo>
                <a:cubicBezTo>
                  <a:pt x="13419" y="1503"/>
                  <a:pt x="11915" y="0"/>
                  <a:pt x="10061" y="0"/>
                </a:cubicBezTo>
                <a:lnTo>
                  <a:pt x="6114" y="0"/>
                </a:lnTo>
                <a:lnTo>
                  <a:pt x="6114" y="2760"/>
                </a:lnTo>
                <a:lnTo>
                  <a:pt x="3356" y="2760"/>
                </a:lnTo>
                <a:lnTo>
                  <a:pt x="3356" y="3950"/>
                </a:lnTo>
                <a:lnTo>
                  <a:pt x="6114" y="3950"/>
                </a:lnTo>
                <a:lnTo>
                  <a:pt x="6114" y="5520"/>
                </a:lnTo>
                <a:lnTo>
                  <a:pt x="3359" y="5520"/>
                </a:lnTo>
                <a:cubicBezTo>
                  <a:pt x="2162" y="5520"/>
                  <a:pt x="1191" y="4550"/>
                  <a:pt x="1191" y="3355"/>
                </a:cubicBezTo>
                <a:cubicBezTo>
                  <a:pt x="1191" y="2160"/>
                  <a:pt x="2162" y="1190"/>
                  <a:pt x="3359" y="1190"/>
                </a:cubicBezTo>
                <a:lnTo>
                  <a:pt x="4737" y="1190"/>
                </a:lnTo>
                <a:lnTo>
                  <a:pt x="4737" y="0"/>
                </a:lnTo>
                <a:lnTo>
                  <a:pt x="3359" y="0"/>
                </a:lnTo>
                <a:cubicBezTo>
                  <a:pt x="1504" y="0"/>
                  <a:pt x="0" y="1503"/>
                  <a:pt x="0" y="3355"/>
                </a:cubicBezTo>
                <a:cubicBezTo>
                  <a:pt x="0" y="5184"/>
                  <a:pt x="1512" y="6710"/>
                  <a:pt x="3359" y="6710"/>
                </a:cubicBezTo>
                <a:lnTo>
                  <a:pt x="10061" y="6710"/>
                </a:lnTo>
                <a:cubicBezTo>
                  <a:pt x="11908" y="6710"/>
                  <a:pt x="13419" y="5196"/>
                  <a:pt x="13419" y="3355"/>
                </a:cubicBezTo>
                <a:close/>
                <a:moveTo>
                  <a:pt x="10061" y="5520"/>
                </a:moveTo>
                <a:lnTo>
                  <a:pt x="7305" y="5520"/>
                </a:lnTo>
                <a:lnTo>
                  <a:pt x="7305" y="3950"/>
                </a:lnTo>
                <a:lnTo>
                  <a:pt x="10064" y="3950"/>
                </a:lnTo>
                <a:lnTo>
                  <a:pt x="10064" y="2760"/>
                </a:lnTo>
                <a:lnTo>
                  <a:pt x="7305" y="2760"/>
                </a:lnTo>
                <a:lnTo>
                  <a:pt x="7305" y="1190"/>
                </a:lnTo>
                <a:lnTo>
                  <a:pt x="10061" y="1190"/>
                </a:lnTo>
                <a:cubicBezTo>
                  <a:pt x="11257" y="1190"/>
                  <a:pt x="12228" y="2160"/>
                  <a:pt x="12228" y="3355"/>
                </a:cubicBezTo>
                <a:cubicBezTo>
                  <a:pt x="12228" y="4550"/>
                  <a:pt x="11257" y="5520"/>
                  <a:pt x="10061" y="552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de-DE" sz="450" dirty="0">
              <a:solidFill>
                <a:schemeClr val="tx1"/>
              </a:solidFill>
            </a:endParaRPr>
          </a:p>
        </p:txBody>
      </p:sp>
      <p:grpSp>
        <p:nvGrpSpPr>
          <p:cNvPr id="38" name="Gruppieren 37">
            <a:extLst>
              <a:ext uri="{FF2B5EF4-FFF2-40B4-BE49-F238E27FC236}">
                <a16:creationId xmlns:a16="http://schemas.microsoft.com/office/drawing/2014/main" id="{3AE34F6B-75F1-4530-84BE-3B3411735BE6}"/>
              </a:ext>
            </a:extLst>
          </p:cNvPr>
          <p:cNvGrpSpPr/>
          <p:nvPr/>
        </p:nvGrpSpPr>
        <p:grpSpPr>
          <a:xfrm>
            <a:off x="7783576" y="179762"/>
            <a:ext cx="1115940" cy="97329"/>
            <a:chOff x="8029575" y="179762"/>
            <a:chExt cx="932283" cy="81311"/>
          </a:xfrm>
        </p:grpSpPr>
        <p:sp>
          <p:nvSpPr>
            <p:cNvPr id="39" name="Freeform 28">
              <a:extLst>
                <a:ext uri="{FF2B5EF4-FFF2-40B4-BE49-F238E27FC236}">
                  <a16:creationId xmlns:a16="http://schemas.microsoft.com/office/drawing/2014/main" id="{1B4255A6-F96E-4110-A271-100FDCDEF950}"/>
                </a:ext>
              </a:extLst>
            </p:cNvPr>
            <p:cNvSpPr>
              <a:spLocks/>
            </p:cNvSpPr>
            <p:nvPr/>
          </p:nvSpPr>
          <p:spPr bwMode="auto">
            <a:xfrm>
              <a:off x="8864892" y="201984"/>
              <a:ext cx="49997" cy="57573"/>
            </a:xfrm>
            <a:custGeom>
              <a:avLst/>
              <a:gdLst>
                <a:gd name="T0" fmla="*/ 26 w 42"/>
                <a:gd name="T1" fmla="*/ 0 h 48"/>
                <a:gd name="T2" fmla="*/ 11 w 42"/>
                <a:gd name="T3" fmla="*/ 8 h 48"/>
                <a:gd name="T4" fmla="*/ 11 w 42"/>
                <a:gd name="T5" fmla="*/ 8 h 48"/>
                <a:gd name="T6" fmla="*/ 11 w 42"/>
                <a:gd name="T7" fmla="*/ 1 h 48"/>
                <a:gd name="T8" fmla="*/ 0 w 42"/>
                <a:gd name="T9" fmla="*/ 1 h 48"/>
                <a:gd name="T10" fmla="*/ 0 w 42"/>
                <a:gd name="T11" fmla="*/ 48 h 48"/>
                <a:gd name="T12" fmla="*/ 12 w 42"/>
                <a:gd name="T13" fmla="*/ 48 h 48"/>
                <a:gd name="T14" fmla="*/ 12 w 42"/>
                <a:gd name="T15" fmla="*/ 25 h 48"/>
                <a:gd name="T16" fmla="*/ 22 w 42"/>
                <a:gd name="T17" fmla="*/ 10 h 48"/>
                <a:gd name="T18" fmla="*/ 30 w 42"/>
                <a:gd name="T19" fmla="*/ 23 h 48"/>
                <a:gd name="T20" fmla="*/ 30 w 42"/>
                <a:gd name="T21" fmla="*/ 48 h 48"/>
                <a:gd name="T22" fmla="*/ 42 w 42"/>
                <a:gd name="T23" fmla="*/ 48 h 48"/>
                <a:gd name="T24" fmla="*/ 42 w 42"/>
                <a:gd name="T25" fmla="*/ 18 h 48"/>
                <a:gd name="T26" fmla="*/ 26 w 42"/>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8">
                  <a:moveTo>
                    <a:pt x="26" y="0"/>
                  </a:moveTo>
                  <a:cubicBezTo>
                    <a:pt x="20" y="0"/>
                    <a:pt x="15" y="2"/>
                    <a:pt x="11" y="8"/>
                  </a:cubicBezTo>
                  <a:cubicBezTo>
                    <a:pt x="11" y="8"/>
                    <a:pt x="11" y="8"/>
                    <a:pt x="11" y="8"/>
                  </a:cubicBezTo>
                  <a:cubicBezTo>
                    <a:pt x="11" y="1"/>
                    <a:pt x="11" y="1"/>
                    <a:pt x="11" y="1"/>
                  </a:cubicBezTo>
                  <a:cubicBezTo>
                    <a:pt x="0" y="1"/>
                    <a:pt x="0" y="1"/>
                    <a:pt x="0" y="1"/>
                  </a:cubicBezTo>
                  <a:cubicBezTo>
                    <a:pt x="0" y="48"/>
                    <a:pt x="0" y="48"/>
                    <a:pt x="0" y="48"/>
                  </a:cubicBezTo>
                  <a:cubicBezTo>
                    <a:pt x="12" y="48"/>
                    <a:pt x="12" y="48"/>
                    <a:pt x="12" y="48"/>
                  </a:cubicBezTo>
                  <a:cubicBezTo>
                    <a:pt x="12" y="25"/>
                    <a:pt x="12" y="25"/>
                    <a:pt x="12" y="25"/>
                  </a:cubicBezTo>
                  <a:cubicBezTo>
                    <a:pt x="12" y="19"/>
                    <a:pt x="13" y="10"/>
                    <a:pt x="22" y="10"/>
                  </a:cubicBezTo>
                  <a:cubicBezTo>
                    <a:pt x="30" y="10"/>
                    <a:pt x="30" y="17"/>
                    <a:pt x="30" y="23"/>
                  </a:cubicBezTo>
                  <a:cubicBezTo>
                    <a:pt x="30" y="48"/>
                    <a:pt x="30" y="48"/>
                    <a:pt x="30" y="48"/>
                  </a:cubicBezTo>
                  <a:cubicBezTo>
                    <a:pt x="42" y="48"/>
                    <a:pt x="42" y="48"/>
                    <a:pt x="42" y="48"/>
                  </a:cubicBezTo>
                  <a:cubicBezTo>
                    <a:pt x="42" y="18"/>
                    <a:pt x="42" y="18"/>
                    <a:pt x="42" y="18"/>
                  </a:cubicBezTo>
                  <a:cubicBezTo>
                    <a:pt x="42" y="8"/>
                    <a:pt x="37" y="0"/>
                    <a:pt x="2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29">
              <a:extLst>
                <a:ext uri="{FF2B5EF4-FFF2-40B4-BE49-F238E27FC236}">
                  <a16:creationId xmlns:a16="http://schemas.microsoft.com/office/drawing/2014/main" id="{B0FCE1F6-8CBF-4E18-A8D0-AEA379594D53}"/>
                </a:ext>
              </a:extLst>
            </p:cNvPr>
            <p:cNvSpPr>
              <a:spLocks noEditPoints="1"/>
            </p:cNvSpPr>
            <p:nvPr/>
          </p:nvSpPr>
          <p:spPr bwMode="auto">
            <a:xfrm>
              <a:off x="8135126" y="201984"/>
              <a:ext cx="51514" cy="59089"/>
            </a:xfrm>
            <a:custGeom>
              <a:avLst/>
              <a:gdLst>
                <a:gd name="T0" fmla="*/ 24 w 43"/>
                <a:gd name="T1" fmla="*/ 49 h 49"/>
                <a:gd name="T2" fmla="*/ 40 w 43"/>
                <a:gd name="T3" fmla="*/ 45 h 49"/>
                <a:gd name="T4" fmla="*/ 40 w 43"/>
                <a:gd name="T5" fmla="*/ 35 h 49"/>
                <a:gd name="T6" fmla="*/ 25 w 43"/>
                <a:gd name="T7" fmla="*/ 40 h 49"/>
                <a:gd name="T8" fmla="*/ 11 w 43"/>
                <a:gd name="T9" fmla="*/ 28 h 49"/>
                <a:gd name="T10" fmla="*/ 43 w 43"/>
                <a:gd name="T11" fmla="*/ 28 h 49"/>
                <a:gd name="T12" fmla="*/ 21 w 43"/>
                <a:gd name="T13" fmla="*/ 0 h 49"/>
                <a:gd name="T14" fmla="*/ 0 w 43"/>
                <a:gd name="T15" fmla="*/ 25 h 49"/>
                <a:gd name="T16" fmla="*/ 24 w 43"/>
                <a:gd name="T17" fmla="*/ 49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4" y="49"/>
                  </a:moveTo>
                  <a:cubicBezTo>
                    <a:pt x="31" y="49"/>
                    <a:pt x="36" y="47"/>
                    <a:pt x="40" y="45"/>
                  </a:cubicBez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moveTo>
                    <a:pt x="22" y="9"/>
                  </a:moveTo>
                  <a:cubicBezTo>
                    <a:pt x="29" y="9"/>
                    <a:pt x="31"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0">
              <a:extLst>
                <a:ext uri="{FF2B5EF4-FFF2-40B4-BE49-F238E27FC236}">
                  <a16:creationId xmlns:a16="http://schemas.microsoft.com/office/drawing/2014/main" id="{2308A5AA-E9C9-495F-86AE-26F2E9B864D6}"/>
                </a:ext>
              </a:extLst>
            </p:cNvPr>
            <p:cNvSpPr>
              <a:spLocks noEditPoints="1"/>
            </p:cNvSpPr>
            <p:nvPr/>
          </p:nvSpPr>
          <p:spPr bwMode="auto">
            <a:xfrm>
              <a:off x="8801258" y="201984"/>
              <a:ext cx="51514" cy="59089"/>
            </a:xfrm>
            <a:custGeom>
              <a:avLst/>
              <a:gdLst>
                <a:gd name="T0" fmla="*/ 40 w 43"/>
                <a:gd name="T1" fmla="*/ 45 h 49"/>
                <a:gd name="T2" fmla="*/ 40 w 43"/>
                <a:gd name="T3" fmla="*/ 35 h 49"/>
                <a:gd name="T4" fmla="*/ 25 w 43"/>
                <a:gd name="T5" fmla="*/ 40 h 49"/>
                <a:gd name="T6" fmla="*/ 11 w 43"/>
                <a:gd name="T7" fmla="*/ 28 h 49"/>
                <a:gd name="T8" fmla="*/ 43 w 43"/>
                <a:gd name="T9" fmla="*/ 28 h 49"/>
                <a:gd name="T10" fmla="*/ 21 w 43"/>
                <a:gd name="T11" fmla="*/ 0 h 49"/>
                <a:gd name="T12" fmla="*/ 0 w 43"/>
                <a:gd name="T13" fmla="*/ 25 h 49"/>
                <a:gd name="T14" fmla="*/ 24 w 43"/>
                <a:gd name="T15" fmla="*/ 49 h 49"/>
                <a:gd name="T16" fmla="*/ 40 w 43"/>
                <a:gd name="T17" fmla="*/ 45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40" y="45"/>
                  </a:move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cubicBezTo>
                    <a:pt x="31" y="49"/>
                    <a:pt x="36" y="47"/>
                    <a:pt x="40" y="45"/>
                  </a:cubicBezTo>
                  <a:moveTo>
                    <a:pt x="22" y="9"/>
                  </a:moveTo>
                  <a:cubicBezTo>
                    <a:pt x="29" y="9"/>
                    <a:pt x="32"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1">
              <a:extLst>
                <a:ext uri="{FF2B5EF4-FFF2-40B4-BE49-F238E27FC236}">
                  <a16:creationId xmlns:a16="http://schemas.microsoft.com/office/drawing/2014/main" id="{9BC9DF14-3229-49FF-80D5-673EC52A1B9E}"/>
                </a:ext>
              </a:extLst>
            </p:cNvPr>
            <p:cNvSpPr>
              <a:spLocks/>
            </p:cNvSpPr>
            <p:nvPr/>
          </p:nvSpPr>
          <p:spPr bwMode="auto">
            <a:xfrm>
              <a:off x="8029575" y="182288"/>
              <a:ext cx="64643" cy="78785"/>
            </a:xfrm>
            <a:custGeom>
              <a:avLst/>
              <a:gdLst>
                <a:gd name="T0" fmla="*/ 34 w 54"/>
                <a:gd name="T1" fmla="*/ 65 h 65"/>
                <a:gd name="T2" fmla="*/ 54 w 54"/>
                <a:gd name="T3" fmla="*/ 61 h 65"/>
                <a:gd name="T4" fmla="*/ 54 w 54"/>
                <a:gd name="T5" fmla="*/ 28 h 65"/>
                <a:gd name="T6" fmla="*/ 29 w 54"/>
                <a:gd name="T7" fmla="*/ 28 h 65"/>
                <a:gd name="T8" fmla="*/ 29 w 54"/>
                <a:gd name="T9" fmla="*/ 38 h 65"/>
                <a:gd name="T10" fmla="*/ 42 w 54"/>
                <a:gd name="T11" fmla="*/ 38 h 65"/>
                <a:gd name="T12" fmla="*/ 42 w 54"/>
                <a:gd name="T13" fmla="*/ 54 h 65"/>
                <a:gd name="T14" fmla="*/ 34 w 54"/>
                <a:gd name="T15" fmla="*/ 55 h 65"/>
                <a:gd name="T16" fmla="*/ 13 w 54"/>
                <a:gd name="T17" fmla="*/ 32 h 65"/>
                <a:gd name="T18" fmla="*/ 36 w 54"/>
                <a:gd name="T19" fmla="*/ 10 h 65"/>
                <a:gd name="T20" fmla="*/ 52 w 54"/>
                <a:gd name="T21" fmla="*/ 13 h 65"/>
                <a:gd name="T22" fmla="*/ 53 w 54"/>
                <a:gd name="T23" fmla="*/ 3 h 65"/>
                <a:gd name="T24" fmla="*/ 34 w 54"/>
                <a:gd name="T25" fmla="*/ 0 h 65"/>
                <a:gd name="T26" fmla="*/ 0 w 54"/>
                <a:gd name="T27" fmla="*/ 33 h 65"/>
                <a:gd name="T28" fmla="*/ 34 w 54"/>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65">
                  <a:moveTo>
                    <a:pt x="34" y="65"/>
                  </a:moveTo>
                  <a:cubicBezTo>
                    <a:pt x="41" y="65"/>
                    <a:pt x="48" y="63"/>
                    <a:pt x="54" y="61"/>
                  </a:cubicBezTo>
                  <a:cubicBezTo>
                    <a:pt x="54" y="28"/>
                    <a:pt x="54" y="28"/>
                    <a:pt x="54" y="28"/>
                  </a:cubicBezTo>
                  <a:cubicBezTo>
                    <a:pt x="29" y="28"/>
                    <a:pt x="29" y="28"/>
                    <a:pt x="29" y="28"/>
                  </a:cubicBezTo>
                  <a:cubicBezTo>
                    <a:pt x="29" y="38"/>
                    <a:pt x="29" y="38"/>
                    <a:pt x="29" y="38"/>
                  </a:cubicBezTo>
                  <a:cubicBezTo>
                    <a:pt x="42" y="38"/>
                    <a:pt x="42" y="38"/>
                    <a:pt x="42" y="38"/>
                  </a:cubicBezTo>
                  <a:cubicBezTo>
                    <a:pt x="42" y="54"/>
                    <a:pt x="42" y="54"/>
                    <a:pt x="42" y="54"/>
                  </a:cubicBezTo>
                  <a:cubicBezTo>
                    <a:pt x="40" y="54"/>
                    <a:pt x="38" y="55"/>
                    <a:pt x="34" y="55"/>
                  </a:cubicBezTo>
                  <a:cubicBezTo>
                    <a:pt x="21" y="55"/>
                    <a:pt x="13" y="45"/>
                    <a:pt x="13" y="32"/>
                  </a:cubicBezTo>
                  <a:cubicBezTo>
                    <a:pt x="13" y="20"/>
                    <a:pt x="21" y="10"/>
                    <a:pt x="36" y="10"/>
                  </a:cubicBezTo>
                  <a:cubicBezTo>
                    <a:pt x="41" y="10"/>
                    <a:pt x="47" y="11"/>
                    <a:pt x="52" y="13"/>
                  </a:cubicBezTo>
                  <a:cubicBezTo>
                    <a:pt x="53" y="3"/>
                    <a:pt x="53" y="3"/>
                    <a:pt x="53" y="3"/>
                  </a:cubicBezTo>
                  <a:cubicBezTo>
                    <a:pt x="47" y="1"/>
                    <a:pt x="42" y="0"/>
                    <a:pt x="34" y="0"/>
                  </a:cubicBezTo>
                  <a:cubicBezTo>
                    <a:pt x="13" y="0"/>
                    <a:pt x="0" y="12"/>
                    <a:pt x="0" y="33"/>
                  </a:cubicBezTo>
                  <a:cubicBezTo>
                    <a:pt x="0" y="54"/>
                    <a:pt x="14" y="65"/>
                    <a:pt x="34" y="6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2">
              <a:extLst>
                <a:ext uri="{FF2B5EF4-FFF2-40B4-BE49-F238E27FC236}">
                  <a16:creationId xmlns:a16="http://schemas.microsoft.com/office/drawing/2014/main" id="{A9F213E2-763E-47CE-BA18-A8E38E97B1F8}"/>
                </a:ext>
              </a:extLst>
            </p:cNvPr>
            <p:cNvSpPr>
              <a:spLocks noEditPoints="1"/>
            </p:cNvSpPr>
            <p:nvPr/>
          </p:nvSpPr>
          <p:spPr bwMode="auto">
            <a:xfrm>
              <a:off x="8404811" y="201984"/>
              <a:ext cx="52018" cy="59089"/>
            </a:xfrm>
            <a:custGeom>
              <a:avLst/>
              <a:gdLst>
                <a:gd name="T0" fmla="*/ 39 w 43"/>
                <a:gd name="T1" fmla="*/ 35 h 49"/>
                <a:gd name="T2" fmla="*/ 24 w 43"/>
                <a:gd name="T3" fmla="*/ 40 h 49"/>
                <a:gd name="T4" fmla="*/ 11 w 43"/>
                <a:gd name="T5" fmla="*/ 28 h 49"/>
                <a:gd name="T6" fmla="*/ 43 w 43"/>
                <a:gd name="T7" fmla="*/ 28 h 49"/>
                <a:gd name="T8" fmla="*/ 21 w 43"/>
                <a:gd name="T9" fmla="*/ 0 h 49"/>
                <a:gd name="T10" fmla="*/ 0 w 43"/>
                <a:gd name="T11" fmla="*/ 25 h 49"/>
                <a:gd name="T12" fmla="*/ 24 w 43"/>
                <a:gd name="T13" fmla="*/ 49 h 49"/>
                <a:gd name="T14" fmla="*/ 39 w 43"/>
                <a:gd name="T15" fmla="*/ 45 h 49"/>
                <a:gd name="T16" fmla="*/ 39 w 43"/>
                <a:gd name="T17" fmla="*/ 35 h 49"/>
                <a:gd name="T18" fmla="*/ 22 w 43"/>
                <a:gd name="T19" fmla="*/ 9 h 49"/>
                <a:gd name="T20" fmla="*/ 31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39" y="35"/>
                  </a:moveTo>
                  <a:cubicBezTo>
                    <a:pt x="35" y="38"/>
                    <a:pt x="30" y="40"/>
                    <a:pt x="24" y="40"/>
                  </a:cubicBezTo>
                  <a:cubicBezTo>
                    <a:pt x="17" y="40"/>
                    <a:pt x="12" y="36"/>
                    <a:pt x="11" y="28"/>
                  </a:cubicBezTo>
                  <a:cubicBezTo>
                    <a:pt x="43" y="28"/>
                    <a:pt x="43" y="28"/>
                    <a:pt x="43" y="28"/>
                  </a:cubicBezTo>
                  <a:cubicBezTo>
                    <a:pt x="43" y="12"/>
                    <a:pt x="38" y="0"/>
                    <a:pt x="21" y="0"/>
                  </a:cubicBezTo>
                  <a:cubicBezTo>
                    <a:pt x="7" y="0"/>
                    <a:pt x="0" y="11"/>
                    <a:pt x="0" y="25"/>
                  </a:cubicBezTo>
                  <a:cubicBezTo>
                    <a:pt x="0" y="40"/>
                    <a:pt x="8" y="49"/>
                    <a:pt x="24" y="49"/>
                  </a:cubicBezTo>
                  <a:cubicBezTo>
                    <a:pt x="30" y="49"/>
                    <a:pt x="35" y="47"/>
                    <a:pt x="39" y="45"/>
                  </a:cubicBezTo>
                  <a:lnTo>
                    <a:pt x="39" y="35"/>
                  </a:lnTo>
                  <a:close/>
                  <a:moveTo>
                    <a:pt x="22" y="9"/>
                  </a:moveTo>
                  <a:cubicBezTo>
                    <a:pt x="28" y="9"/>
                    <a:pt x="31" y="14"/>
                    <a:pt x="31"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3">
              <a:extLst>
                <a:ext uri="{FF2B5EF4-FFF2-40B4-BE49-F238E27FC236}">
                  <a16:creationId xmlns:a16="http://schemas.microsoft.com/office/drawing/2014/main" id="{6C7891E6-EF20-434D-97C8-28E6A670B5DD}"/>
                </a:ext>
              </a:extLst>
            </p:cNvPr>
            <p:cNvSpPr>
              <a:spLocks/>
            </p:cNvSpPr>
            <p:nvPr/>
          </p:nvSpPr>
          <p:spPr bwMode="auto">
            <a:xfrm>
              <a:off x="8923476" y="187338"/>
              <a:ext cx="38382" cy="73735"/>
            </a:xfrm>
            <a:custGeom>
              <a:avLst/>
              <a:gdLst>
                <a:gd name="T0" fmla="*/ 8 w 32"/>
                <a:gd name="T1" fmla="*/ 46 h 61"/>
                <a:gd name="T2" fmla="*/ 23 w 32"/>
                <a:gd name="T3" fmla="*/ 61 h 61"/>
                <a:gd name="T4" fmla="*/ 32 w 32"/>
                <a:gd name="T5" fmla="*/ 60 h 61"/>
                <a:gd name="T6" fmla="*/ 32 w 32"/>
                <a:gd name="T7" fmla="*/ 50 h 61"/>
                <a:gd name="T8" fmla="*/ 26 w 32"/>
                <a:gd name="T9" fmla="*/ 51 h 61"/>
                <a:gd name="T10" fmla="*/ 20 w 32"/>
                <a:gd name="T11" fmla="*/ 44 h 61"/>
                <a:gd name="T12" fmla="*/ 20 w 32"/>
                <a:gd name="T13" fmla="*/ 22 h 61"/>
                <a:gd name="T14" fmla="*/ 31 w 32"/>
                <a:gd name="T15" fmla="*/ 22 h 61"/>
                <a:gd name="T16" fmla="*/ 31 w 32"/>
                <a:gd name="T17" fmla="*/ 13 h 61"/>
                <a:gd name="T18" fmla="*/ 20 w 32"/>
                <a:gd name="T19" fmla="*/ 13 h 61"/>
                <a:gd name="T20" fmla="*/ 20 w 32"/>
                <a:gd name="T21" fmla="*/ 0 h 61"/>
                <a:gd name="T22" fmla="*/ 8 w 32"/>
                <a:gd name="T23" fmla="*/ 4 h 61"/>
                <a:gd name="T24" fmla="*/ 8 w 32"/>
                <a:gd name="T25" fmla="*/ 13 h 61"/>
                <a:gd name="T26" fmla="*/ 0 w 32"/>
                <a:gd name="T27" fmla="*/ 13 h 61"/>
                <a:gd name="T28" fmla="*/ 0 w 32"/>
                <a:gd name="T29" fmla="*/ 22 h 61"/>
                <a:gd name="T30" fmla="*/ 8 w 32"/>
                <a:gd name="T31" fmla="*/ 22 h 61"/>
                <a:gd name="T32" fmla="*/ 8 w 32"/>
                <a:gd name="T3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1">
                  <a:moveTo>
                    <a:pt x="8" y="46"/>
                  </a:moveTo>
                  <a:cubicBezTo>
                    <a:pt x="8" y="55"/>
                    <a:pt x="14" y="61"/>
                    <a:pt x="23" y="61"/>
                  </a:cubicBezTo>
                  <a:cubicBezTo>
                    <a:pt x="27" y="61"/>
                    <a:pt x="29" y="60"/>
                    <a:pt x="32" y="60"/>
                  </a:cubicBezTo>
                  <a:cubicBezTo>
                    <a:pt x="32" y="50"/>
                    <a:pt x="32" y="50"/>
                    <a:pt x="32" y="50"/>
                  </a:cubicBezTo>
                  <a:cubicBezTo>
                    <a:pt x="30" y="51"/>
                    <a:pt x="28" y="51"/>
                    <a:pt x="26" y="51"/>
                  </a:cubicBezTo>
                  <a:cubicBezTo>
                    <a:pt x="22" y="51"/>
                    <a:pt x="20" y="48"/>
                    <a:pt x="20" y="44"/>
                  </a:cubicBezTo>
                  <a:cubicBezTo>
                    <a:pt x="20" y="22"/>
                    <a:pt x="20" y="22"/>
                    <a:pt x="20" y="22"/>
                  </a:cubicBezTo>
                  <a:cubicBezTo>
                    <a:pt x="31" y="22"/>
                    <a:pt x="31" y="22"/>
                    <a:pt x="31" y="22"/>
                  </a:cubicBezTo>
                  <a:cubicBezTo>
                    <a:pt x="31" y="13"/>
                    <a:pt x="31" y="13"/>
                    <a:pt x="31" y="13"/>
                  </a:cubicBezTo>
                  <a:cubicBezTo>
                    <a:pt x="20" y="13"/>
                    <a:pt x="20" y="13"/>
                    <a:pt x="20" y="13"/>
                  </a:cubicBezTo>
                  <a:cubicBezTo>
                    <a:pt x="20" y="0"/>
                    <a:pt x="20" y="0"/>
                    <a:pt x="20" y="0"/>
                  </a:cubicBezTo>
                  <a:cubicBezTo>
                    <a:pt x="8" y="4"/>
                    <a:pt x="8" y="4"/>
                    <a:pt x="8" y="4"/>
                  </a:cubicBezTo>
                  <a:cubicBezTo>
                    <a:pt x="8" y="13"/>
                    <a:pt x="8" y="13"/>
                    <a:pt x="8" y="13"/>
                  </a:cubicBezTo>
                  <a:cubicBezTo>
                    <a:pt x="0" y="13"/>
                    <a:pt x="0" y="13"/>
                    <a:pt x="0" y="13"/>
                  </a:cubicBezTo>
                  <a:cubicBezTo>
                    <a:pt x="0" y="22"/>
                    <a:pt x="0" y="22"/>
                    <a:pt x="0" y="22"/>
                  </a:cubicBezTo>
                  <a:cubicBezTo>
                    <a:pt x="8" y="22"/>
                    <a:pt x="8" y="22"/>
                    <a:pt x="8" y="22"/>
                  </a:cubicBezTo>
                  <a:lnTo>
                    <a:pt x="8"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34">
              <a:extLst>
                <a:ext uri="{FF2B5EF4-FFF2-40B4-BE49-F238E27FC236}">
                  <a16:creationId xmlns:a16="http://schemas.microsoft.com/office/drawing/2014/main" id="{4A6A2F4B-5CD9-45F0-83CD-34D9D829EDE4}"/>
                </a:ext>
              </a:extLst>
            </p:cNvPr>
            <p:cNvSpPr>
              <a:spLocks noChangeArrowheads="1"/>
            </p:cNvSpPr>
            <p:nvPr/>
          </p:nvSpPr>
          <p:spPr bwMode="auto">
            <a:xfrm>
              <a:off x="8776007" y="179762"/>
              <a:ext cx="14140" cy="1363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35">
              <a:extLst>
                <a:ext uri="{FF2B5EF4-FFF2-40B4-BE49-F238E27FC236}">
                  <a16:creationId xmlns:a16="http://schemas.microsoft.com/office/drawing/2014/main" id="{AD72FE90-3255-45CA-B454-0C6665284393}"/>
                </a:ext>
              </a:extLst>
            </p:cNvPr>
            <p:cNvSpPr>
              <a:spLocks noChangeArrowheads="1"/>
            </p:cNvSpPr>
            <p:nvPr/>
          </p:nvSpPr>
          <p:spPr bwMode="auto">
            <a:xfrm>
              <a:off x="8776007" y="202994"/>
              <a:ext cx="14140" cy="5656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36">
              <a:extLst>
                <a:ext uri="{FF2B5EF4-FFF2-40B4-BE49-F238E27FC236}">
                  <a16:creationId xmlns:a16="http://schemas.microsoft.com/office/drawing/2014/main" id="{3F6DD6C4-1AF9-46D6-8D3F-CDDD0ED43DB1}"/>
                </a:ext>
              </a:extLst>
            </p:cNvPr>
            <p:cNvSpPr>
              <a:spLocks/>
            </p:cNvSpPr>
            <p:nvPr/>
          </p:nvSpPr>
          <p:spPr bwMode="auto">
            <a:xfrm>
              <a:off x="8353298" y="179762"/>
              <a:ext cx="50504" cy="79795"/>
            </a:xfrm>
            <a:custGeom>
              <a:avLst/>
              <a:gdLst>
                <a:gd name="T0" fmla="*/ 29 w 100"/>
                <a:gd name="T1" fmla="*/ 103 h 158"/>
                <a:gd name="T2" fmla="*/ 29 w 100"/>
                <a:gd name="T3" fmla="*/ 103 h 158"/>
                <a:gd name="T4" fmla="*/ 64 w 100"/>
                <a:gd name="T5" fmla="*/ 158 h 158"/>
                <a:gd name="T6" fmla="*/ 100 w 100"/>
                <a:gd name="T7" fmla="*/ 158 h 158"/>
                <a:gd name="T8" fmla="*/ 55 w 100"/>
                <a:gd name="T9" fmla="*/ 96 h 158"/>
                <a:gd name="T10" fmla="*/ 95 w 100"/>
                <a:gd name="T11" fmla="*/ 46 h 158"/>
                <a:gd name="T12" fmla="*/ 62 w 100"/>
                <a:gd name="T13" fmla="*/ 46 h 158"/>
                <a:gd name="T14" fmla="*/ 29 w 100"/>
                <a:gd name="T15" fmla="*/ 91 h 158"/>
                <a:gd name="T16" fmla="*/ 29 w 100"/>
                <a:gd name="T17" fmla="*/ 91 h 158"/>
                <a:gd name="T18" fmla="*/ 29 w 100"/>
                <a:gd name="T19" fmla="*/ 0 h 158"/>
                <a:gd name="T20" fmla="*/ 0 w 100"/>
                <a:gd name="T21" fmla="*/ 0 h 158"/>
                <a:gd name="T22" fmla="*/ 0 w 100"/>
                <a:gd name="T23" fmla="*/ 158 h 158"/>
                <a:gd name="T24" fmla="*/ 29 w 100"/>
                <a:gd name="T25" fmla="*/ 158 h 158"/>
                <a:gd name="T26" fmla="*/ 29 w 100"/>
                <a:gd name="T27" fmla="*/ 10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158">
                  <a:moveTo>
                    <a:pt x="29" y="103"/>
                  </a:moveTo>
                  <a:lnTo>
                    <a:pt x="29" y="103"/>
                  </a:lnTo>
                  <a:lnTo>
                    <a:pt x="64" y="158"/>
                  </a:lnTo>
                  <a:lnTo>
                    <a:pt x="100" y="158"/>
                  </a:lnTo>
                  <a:lnTo>
                    <a:pt x="55" y="96"/>
                  </a:lnTo>
                  <a:lnTo>
                    <a:pt x="95" y="46"/>
                  </a:lnTo>
                  <a:lnTo>
                    <a:pt x="62" y="46"/>
                  </a:lnTo>
                  <a:lnTo>
                    <a:pt x="29" y="91"/>
                  </a:lnTo>
                  <a:lnTo>
                    <a:pt x="29" y="91"/>
                  </a:lnTo>
                  <a:lnTo>
                    <a:pt x="29" y="0"/>
                  </a:lnTo>
                  <a:lnTo>
                    <a:pt x="0" y="0"/>
                  </a:lnTo>
                  <a:lnTo>
                    <a:pt x="0" y="158"/>
                  </a:lnTo>
                  <a:lnTo>
                    <a:pt x="29" y="158"/>
                  </a:lnTo>
                  <a:lnTo>
                    <a:pt x="29" y="10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37">
              <a:extLst>
                <a:ext uri="{FF2B5EF4-FFF2-40B4-BE49-F238E27FC236}">
                  <a16:creationId xmlns:a16="http://schemas.microsoft.com/office/drawing/2014/main" id="{B7E6C678-2E2C-46BD-BAF4-3F2D710B6672}"/>
                </a:ext>
              </a:extLst>
            </p:cNvPr>
            <p:cNvSpPr>
              <a:spLocks/>
            </p:cNvSpPr>
            <p:nvPr/>
          </p:nvSpPr>
          <p:spPr bwMode="auto">
            <a:xfrm>
              <a:off x="8195223" y="201984"/>
              <a:ext cx="39392" cy="59089"/>
            </a:xfrm>
            <a:custGeom>
              <a:avLst/>
              <a:gdLst>
                <a:gd name="T0" fmla="*/ 12 w 33"/>
                <a:gd name="T1" fmla="*/ 14 h 49"/>
                <a:gd name="T2" fmla="*/ 19 w 33"/>
                <a:gd name="T3" fmla="*/ 9 h 49"/>
                <a:gd name="T4" fmla="*/ 30 w 33"/>
                <a:gd name="T5" fmla="*/ 11 h 49"/>
                <a:gd name="T6" fmla="*/ 31 w 33"/>
                <a:gd name="T7" fmla="*/ 2 h 49"/>
                <a:gd name="T8" fmla="*/ 18 w 33"/>
                <a:gd name="T9" fmla="*/ 0 h 49"/>
                <a:gd name="T10" fmla="*/ 0 w 33"/>
                <a:gd name="T11" fmla="*/ 15 h 49"/>
                <a:gd name="T12" fmla="*/ 21 w 33"/>
                <a:gd name="T13" fmla="*/ 34 h 49"/>
                <a:gd name="T14" fmla="*/ 13 w 33"/>
                <a:gd name="T15" fmla="*/ 40 h 49"/>
                <a:gd name="T16" fmla="*/ 1 w 33"/>
                <a:gd name="T17" fmla="*/ 37 h 49"/>
                <a:gd name="T18" fmla="*/ 0 w 33"/>
                <a:gd name="T19" fmla="*/ 47 h 49"/>
                <a:gd name="T20" fmla="*/ 14 w 33"/>
                <a:gd name="T21" fmla="*/ 49 h 49"/>
                <a:gd name="T22" fmla="*/ 33 w 33"/>
                <a:gd name="T23" fmla="*/ 34 h 49"/>
                <a:gd name="T24" fmla="*/ 12 w 33"/>
                <a:gd name="T25"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9">
                  <a:moveTo>
                    <a:pt x="12" y="14"/>
                  </a:moveTo>
                  <a:cubicBezTo>
                    <a:pt x="12" y="10"/>
                    <a:pt x="16" y="9"/>
                    <a:pt x="19" y="9"/>
                  </a:cubicBezTo>
                  <a:cubicBezTo>
                    <a:pt x="24" y="9"/>
                    <a:pt x="26" y="10"/>
                    <a:pt x="30" y="11"/>
                  </a:cubicBezTo>
                  <a:cubicBezTo>
                    <a:pt x="31" y="2"/>
                    <a:pt x="31" y="2"/>
                    <a:pt x="31" y="2"/>
                  </a:cubicBezTo>
                  <a:cubicBezTo>
                    <a:pt x="27" y="1"/>
                    <a:pt x="23" y="0"/>
                    <a:pt x="18" y="0"/>
                  </a:cubicBezTo>
                  <a:cubicBezTo>
                    <a:pt x="8" y="0"/>
                    <a:pt x="0" y="5"/>
                    <a:pt x="0" y="15"/>
                  </a:cubicBezTo>
                  <a:cubicBezTo>
                    <a:pt x="0" y="31"/>
                    <a:pt x="21" y="25"/>
                    <a:pt x="21" y="34"/>
                  </a:cubicBezTo>
                  <a:cubicBezTo>
                    <a:pt x="21" y="39"/>
                    <a:pt x="16" y="40"/>
                    <a:pt x="13" y="40"/>
                  </a:cubicBezTo>
                  <a:cubicBezTo>
                    <a:pt x="9" y="40"/>
                    <a:pt x="5" y="39"/>
                    <a:pt x="1" y="37"/>
                  </a:cubicBezTo>
                  <a:cubicBezTo>
                    <a:pt x="0" y="47"/>
                    <a:pt x="0" y="47"/>
                    <a:pt x="0" y="47"/>
                  </a:cubicBezTo>
                  <a:cubicBezTo>
                    <a:pt x="5" y="48"/>
                    <a:pt x="9" y="49"/>
                    <a:pt x="14" y="49"/>
                  </a:cubicBezTo>
                  <a:cubicBezTo>
                    <a:pt x="24" y="49"/>
                    <a:pt x="33" y="44"/>
                    <a:pt x="33" y="34"/>
                  </a:cubicBezTo>
                  <a:cubicBezTo>
                    <a:pt x="33" y="17"/>
                    <a:pt x="12" y="22"/>
                    <a:pt x="12" y="1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38">
              <a:extLst>
                <a:ext uri="{FF2B5EF4-FFF2-40B4-BE49-F238E27FC236}">
                  <a16:creationId xmlns:a16="http://schemas.microsoft.com/office/drawing/2014/main" id="{8482A8B5-F05E-484E-8A4D-9E36C458AF8D}"/>
                </a:ext>
              </a:extLst>
            </p:cNvPr>
            <p:cNvSpPr>
              <a:spLocks noEditPoints="1"/>
            </p:cNvSpPr>
            <p:nvPr/>
          </p:nvSpPr>
          <p:spPr bwMode="auto">
            <a:xfrm>
              <a:off x="8539654" y="183802"/>
              <a:ext cx="64643" cy="75755"/>
            </a:xfrm>
            <a:custGeom>
              <a:avLst/>
              <a:gdLst>
                <a:gd name="T0" fmla="*/ 54 w 54"/>
                <a:gd name="T1" fmla="*/ 31 h 63"/>
                <a:gd name="T2" fmla="*/ 18 w 54"/>
                <a:gd name="T3" fmla="*/ 0 h 63"/>
                <a:gd name="T4" fmla="*/ 0 w 54"/>
                <a:gd name="T5" fmla="*/ 0 h 63"/>
                <a:gd name="T6" fmla="*/ 0 w 54"/>
                <a:gd name="T7" fmla="*/ 63 h 63"/>
                <a:gd name="T8" fmla="*/ 18 w 54"/>
                <a:gd name="T9" fmla="*/ 63 h 63"/>
                <a:gd name="T10" fmla="*/ 54 w 54"/>
                <a:gd name="T11" fmla="*/ 31 h 63"/>
                <a:gd name="T12" fmla="*/ 20 w 54"/>
                <a:gd name="T13" fmla="*/ 53 h 63"/>
                <a:gd name="T14" fmla="*/ 13 w 54"/>
                <a:gd name="T15" fmla="*/ 53 h 63"/>
                <a:gd name="T16" fmla="*/ 13 w 54"/>
                <a:gd name="T17" fmla="*/ 10 h 63"/>
                <a:gd name="T18" fmla="*/ 20 w 54"/>
                <a:gd name="T19" fmla="*/ 10 h 63"/>
                <a:gd name="T20" fmla="*/ 41 w 54"/>
                <a:gd name="T21" fmla="*/ 31 h 63"/>
                <a:gd name="T22" fmla="*/ 20 w 54"/>
                <a:gd name="T23"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3">
                  <a:moveTo>
                    <a:pt x="54" y="31"/>
                  </a:moveTo>
                  <a:cubicBezTo>
                    <a:pt x="54" y="6"/>
                    <a:pt x="37" y="0"/>
                    <a:pt x="18" y="0"/>
                  </a:cubicBezTo>
                  <a:cubicBezTo>
                    <a:pt x="0" y="0"/>
                    <a:pt x="0" y="0"/>
                    <a:pt x="0" y="0"/>
                  </a:cubicBezTo>
                  <a:cubicBezTo>
                    <a:pt x="0" y="63"/>
                    <a:pt x="0" y="63"/>
                    <a:pt x="0" y="63"/>
                  </a:cubicBezTo>
                  <a:cubicBezTo>
                    <a:pt x="18" y="63"/>
                    <a:pt x="18" y="63"/>
                    <a:pt x="18" y="63"/>
                  </a:cubicBezTo>
                  <a:cubicBezTo>
                    <a:pt x="37" y="63"/>
                    <a:pt x="54" y="56"/>
                    <a:pt x="54" y="31"/>
                  </a:cubicBezTo>
                  <a:moveTo>
                    <a:pt x="20" y="53"/>
                  </a:moveTo>
                  <a:cubicBezTo>
                    <a:pt x="13" y="53"/>
                    <a:pt x="13" y="53"/>
                    <a:pt x="13" y="53"/>
                  </a:cubicBezTo>
                  <a:cubicBezTo>
                    <a:pt x="13" y="10"/>
                    <a:pt x="13" y="10"/>
                    <a:pt x="13" y="10"/>
                  </a:cubicBezTo>
                  <a:cubicBezTo>
                    <a:pt x="20" y="10"/>
                    <a:pt x="20" y="10"/>
                    <a:pt x="20" y="10"/>
                  </a:cubicBezTo>
                  <a:cubicBezTo>
                    <a:pt x="30" y="10"/>
                    <a:pt x="41" y="18"/>
                    <a:pt x="41" y="31"/>
                  </a:cubicBezTo>
                  <a:cubicBezTo>
                    <a:pt x="41" y="45"/>
                    <a:pt x="30" y="53"/>
                    <a:pt x="20"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39">
              <a:extLst>
                <a:ext uri="{FF2B5EF4-FFF2-40B4-BE49-F238E27FC236}">
                  <a16:creationId xmlns:a16="http://schemas.microsoft.com/office/drawing/2014/main" id="{9126A8D2-0EC8-485F-A229-0A262DD627F5}"/>
                </a:ext>
              </a:extLst>
            </p:cNvPr>
            <p:cNvSpPr>
              <a:spLocks/>
            </p:cNvSpPr>
            <p:nvPr/>
          </p:nvSpPr>
          <p:spPr bwMode="auto">
            <a:xfrm>
              <a:off x="8668941" y="202994"/>
              <a:ext cx="56564" cy="56564"/>
            </a:xfrm>
            <a:custGeom>
              <a:avLst/>
              <a:gdLst>
                <a:gd name="T0" fmla="*/ 112 w 112"/>
                <a:gd name="T1" fmla="*/ 0 h 112"/>
                <a:gd name="T2" fmla="*/ 83 w 112"/>
                <a:gd name="T3" fmla="*/ 0 h 112"/>
                <a:gd name="T4" fmla="*/ 57 w 112"/>
                <a:gd name="T5" fmla="*/ 81 h 112"/>
                <a:gd name="T6" fmla="*/ 57 w 112"/>
                <a:gd name="T7" fmla="*/ 81 h 112"/>
                <a:gd name="T8" fmla="*/ 29 w 112"/>
                <a:gd name="T9" fmla="*/ 0 h 112"/>
                <a:gd name="T10" fmla="*/ 0 w 112"/>
                <a:gd name="T11" fmla="*/ 0 h 112"/>
                <a:gd name="T12" fmla="*/ 41 w 112"/>
                <a:gd name="T13" fmla="*/ 112 h 112"/>
                <a:gd name="T14" fmla="*/ 72 w 112"/>
                <a:gd name="T15" fmla="*/ 112 h 112"/>
                <a:gd name="T16" fmla="*/ 112 w 112"/>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112" y="0"/>
                  </a:moveTo>
                  <a:lnTo>
                    <a:pt x="83" y="0"/>
                  </a:lnTo>
                  <a:lnTo>
                    <a:pt x="57" y="81"/>
                  </a:lnTo>
                  <a:lnTo>
                    <a:pt x="57" y="81"/>
                  </a:lnTo>
                  <a:lnTo>
                    <a:pt x="29" y="0"/>
                  </a:lnTo>
                  <a:lnTo>
                    <a:pt x="0" y="0"/>
                  </a:lnTo>
                  <a:lnTo>
                    <a:pt x="41" y="112"/>
                  </a:lnTo>
                  <a:lnTo>
                    <a:pt x="72" y="112"/>
                  </a:lnTo>
                  <a:lnTo>
                    <a:pt x="11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0">
              <a:extLst>
                <a:ext uri="{FF2B5EF4-FFF2-40B4-BE49-F238E27FC236}">
                  <a16:creationId xmlns:a16="http://schemas.microsoft.com/office/drawing/2014/main" id="{D7B9E11C-5424-4CBE-AE75-3DDBB3430089}"/>
                </a:ext>
              </a:extLst>
            </p:cNvPr>
            <p:cNvSpPr>
              <a:spLocks/>
            </p:cNvSpPr>
            <p:nvPr/>
          </p:nvSpPr>
          <p:spPr bwMode="auto">
            <a:xfrm>
              <a:off x="8301784" y="201984"/>
              <a:ext cx="41918" cy="59089"/>
            </a:xfrm>
            <a:custGeom>
              <a:avLst/>
              <a:gdLst>
                <a:gd name="T0" fmla="*/ 23 w 35"/>
                <a:gd name="T1" fmla="*/ 49 h 49"/>
                <a:gd name="T2" fmla="*/ 35 w 35"/>
                <a:gd name="T3" fmla="*/ 47 h 49"/>
                <a:gd name="T4" fmla="*/ 34 w 35"/>
                <a:gd name="T5" fmla="*/ 37 h 49"/>
                <a:gd name="T6" fmla="*/ 25 w 35"/>
                <a:gd name="T7" fmla="*/ 39 h 49"/>
                <a:gd name="T8" fmla="*/ 13 w 35"/>
                <a:gd name="T9" fmla="*/ 24 h 49"/>
                <a:gd name="T10" fmla="*/ 25 w 35"/>
                <a:gd name="T11" fmla="*/ 10 h 49"/>
                <a:gd name="T12" fmla="*/ 33 w 35"/>
                <a:gd name="T13" fmla="*/ 11 h 49"/>
                <a:gd name="T14" fmla="*/ 34 w 35"/>
                <a:gd name="T15" fmla="*/ 2 h 49"/>
                <a:gd name="T16" fmla="*/ 22 w 35"/>
                <a:gd name="T17" fmla="*/ 0 h 49"/>
                <a:gd name="T18" fmla="*/ 0 w 35"/>
                <a:gd name="T19" fmla="*/ 24 h 49"/>
                <a:gd name="T20" fmla="*/ 23 w 3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9">
                  <a:moveTo>
                    <a:pt x="23" y="49"/>
                  </a:moveTo>
                  <a:cubicBezTo>
                    <a:pt x="28" y="49"/>
                    <a:pt x="31" y="48"/>
                    <a:pt x="35" y="47"/>
                  </a:cubicBezTo>
                  <a:cubicBezTo>
                    <a:pt x="34" y="37"/>
                    <a:pt x="34" y="37"/>
                    <a:pt x="34" y="37"/>
                  </a:cubicBezTo>
                  <a:cubicBezTo>
                    <a:pt x="32" y="38"/>
                    <a:pt x="28" y="39"/>
                    <a:pt x="25" y="39"/>
                  </a:cubicBezTo>
                  <a:cubicBezTo>
                    <a:pt x="17" y="39"/>
                    <a:pt x="13" y="33"/>
                    <a:pt x="13" y="24"/>
                  </a:cubicBezTo>
                  <a:cubicBezTo>
                    <a:pt x="13" y="16"/>
                    <a:pt x="17" y="10"/>
                    <a:pt x="25" y="10"/>
                  </a:cubicBezTo>
                  <a:cubicBezTo>
                    <a:pt x="28" y="10"/>
                    <a:pt x="31" y="10"/>
                    <a:pt x="33" y="11"/>
                  </a:cubicBezTo>
                  <a:cubicBezTo>
                    <a:pt x="34" y="2"/>
                    <a:pt x="34" y="2"/>
                    <a:pt x="34" y="2"/>
                  </a:cubicBezTo>
                  <a:cubicBezTo>
                    <a:pt x="31" y="1"/>
                    <a:pt x="27" y="0"/>
                    <a:pt x="22" y="0"/>
                  </a:cubicBezTo>
                  <a:cubicBezTo>
                    <a:pt x="8" y="0"/>
                    <a:pt x="0" y="11"/>
                    <a:pt x="0" y="24"/>
                  </a:cubicBezTo>
                  <a:cubicBezTo>
                    <a:pt x="0" y="38"/>
                    <a:pt x="8" y="49"/>
                    <a:pt x="23" y="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Rectangle 41">
              <a:extLst>
                <a:ext uri="{FF2B5EF4-FFF2-40B4-BE49-F238E27FC236}">
                  <a16:creationId xmlns:a16="http://schemas.microsoft.com/office/drawing/2014/main" id="{0F8B7577-3460-4951-8B53-4FBF7E122367}"/>
                </a:ext>
              </a:extLst>
            </p:cNvPr>
            <p:cNvSpPr>
              <a:spLocks noChangeArrowheads="1"/>
            </p:cNvSpPr>
            <p:nvPr/>
          </p:nvSpPr>
          <p:spPr bwMode="auto">
            <a:xfrm>
              <a:off x="8109875" y="179762"/>
              <a:ext cx="14140" cy="1363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2">
              <a:extLst>
                <a:ext uri="{FF2B5EF4-FFF2-40B4-BE49-F238E27FC236}">
                  <a16:creationId xmlns:a16="http://schemas.microsoft.com/office/drawing/2014/main" id="{DADC07E2-00A7-442B-9D77-2D79DFD3A635}"/>
                </a:ext>
              </a:extLst>
            </p:cNvPr>
            <p:cNvSpPr>
              <a:spLocks noEditPoints="1"/>
            </p:cNvSpPr>
            <p:nvPr/>
          </p:nvSpPr>
          <p:spPr bwMode="auto">
            <a:xfrm>
              <a:off x="8241687" y="201984"/>
              <a:ext cx="51514" cy="59089"/>
            </a:xfrm>
            <a:custGeom>
              <a:avLst/>
              <a:gdLst>
                <a:gd name="T0" fmla="*/ 22 w 43"/>
                <a:gd name="T1" fmla="*/ 0 h 49"/>
                <a:gd name="T2" fmla="*/ 0 w 43"/>
                <a:gd name="T3" fmla="*/ 25 h 49"/>
                <a:gd name="T4" fmla="*/ 24 w 43"/>
                <a:gd name="T5" fmla="*/ 49 h 49"/>
                <a:gd name="T6" fmla="*/ 40 w 43"/>
                <a:gd name="T7" fmla="*/ 45 h 49"/>
                <a:gd name="T8" fmla="*/ 40 w 43"/>
                <a:gd name="T9" fmla="*/ 35 h 49"/>
                <a:gd name="T10" fmla="*/ 25 w 43"/>
                <a:gd name="T11" fmla="*/ 40 h 49"/>
                <a:gd name="T12" fmla="*/ 12 w 43"/>
                <a:gd name="T13" fmla="*/ 28 h 49"/>
                <a:gd name="T14" fmla="*/ 43 w 43"/>
                <a:gd name="T15" fmla="*/ 28 h 49"/>
                <a:gd name="T16" fmla="*/ 22 w 43"/>
                <a:gd name="T17" fmla="*/ 0 h 49"/>
                <a:gd name="T18" fmla="*/ 12 w 43"/>
                <a:gd name="T19" fmla="*/ 20 h 49"/>
                <a:gd name="T20" fmla="*/ 22 w 43"/>
                <a:gd name="T21" fmla="*/ 9 h 49"/>
                <a:gd name="T22" fmla="*/ 32 w 43"/>
                <a:gd name="T23" fmla="*/ 20 h 49"/>
                <a:gd name="T24" fmla="*/ 12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2" y="0"/>
                  </a:moveTo>
                  <a:cubicBezTo>
                    <a:pt x="7" y="0"/>
                    <a:pt x="0" y="11"/>
                    <a:pt x="0" y="25"/>
                  </a:cubicBezTo>
                  <a:cubicBezTo>
                    <a:pt x="0" y="40"/>
                    <a:pt x="9" y="49"/>
                    <a:pt x="24" y="49"/>
                  </a:cubicBezTo>
                  <a:cubicBezTo>
                    <a:pt x="31" y="49"/>
                    <a:pt x="36" y="47"/>
                    <a:pt x="40" y="45"/>
                  </a:cubicBezTo>
                  <a:cubicBezTo>
                    <a:pt x="40" y="35"/>
                    <a:pt x="40" y="35"/>
                    <a:pt x="40" y="35"/>
                  </a:cubicBezTo>
                  <a:cubicBezTo>
                    <a:pt x="36" y="38"/>
                    <a:pt x="31" y="40"/>
                    <a:pt x="25" y="40"/>
                  </a:cubicBezTo>
                  <a:cubicBezTo>
                    <a:pt x="17" y="40"/>
                    <a:pt x="12" y="36"/>
                    <a:pt x="12" y="28"/>
                  </a:cubicBezTo>
                  <a:cubicBezTo>
                    <a:pt x="43" y="28"/>
                    <a:pt x="43" y="28"/>
                    <a:pt x="43" y="28"/>
                  </a:cubicBezTo>
                  <a:cubicBezTo>
                    <a:pt x="43" y="12"/>
                    <a:pt x="39" y="0"/>
                    <a:pt x="22" y="0"/>
                  </a:cubicBezTo>
                  <a:moveTo>
                    <a:pt x="12" y="20"/>
                  </a:moveTo>
                  <a:cubicBezTo>
                    <a:pt x="12" y="14"/>
                    <a:pt x="16" y="9"/>
                    <a:pt x="22" y="9"/>
                  </a:cubicBezTo>
                  <a:cubicBezTo>
                    <a:pt x="29" y="9"/>
                    <a:pt x="32" y="14"/>
                    <a:pt x="32" y="20"/>
                  </a:cubicBezTo>
                  <a:lnTo>
                    <a:pt x="12"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3">
              <a:extLst>
                <a:ext uri="{FF2B5EF4-FFF2-40B4-BE49-F238E27FC236}">
                  <a16:creationId xmlns:a16="http://schemas.microsoft.com/office/drawing/2014/main" id="{2A570AFE-DE72-4CB5-9C95-1452B1C4FFAB}"/>
                </a:ext>
              </a:extLst>
            </p:cNvPr>
            <p:cNvSpPr>
              <a:spLocks/>
            </p:cNvSpPr>
            <p:nvPr/>
          </p:nvSpPr>
          <p:spPr bwMode="auto">
            <a:xfrm>
              <a:off x="8734090" y="201984"/>
              <a:ext cx="33332" cy="57573"/>
            </a:xfrm>
            <a:custGeom>
              <a:avLst/>
              <a:gdLst>
                <a:gd name="T0" fmla="*/ 22 w 28"/>
                <a:gd name="T1" fmla="*/ 12 h 48"/>
                <a:gd name="T2" fmla="*/ 28 w 28"/>
                <a:gd name="T3" fmla="*/ 13 h 48"/>
                <a:gd name="T4" fmla="*/ 28 w 28"/>
                <a:gd name="T5" fmla="*/ 1 h 48"/>
                <a:gd name="T6" fmla="*/ 24 w 28"/>
                <a:gd name="T7" fmla="*/ 0 h 48"/>
                <a:gd name="T8" fmla="*/ 11 w 28"/>
                <a:gd name="T9" fmla="*/ 12 h 48"/>
                <a:gd name="T10" fmla="*/ 11 w 28"/>
                <a:gd name="T11" fmla="*/ 12 h 48"/>
                <a:gd name="T12" fmla="*/ 11 w 28"/>
                <a:gd name="T13" fmla="*/ 1 h 48"/>
                <a:gd name="T14" fmla="*/ 0 w 28"/>
                <a:gd name="T15" fmla="*/ 1 h 48"/>
                <a:gd name="T16" fmla="*/ 0 w 28"/>
                <a:gd name="T17" fmla="*/ 48 h 48"/>
                <a:gd name="T18" fmla="*/ 12 w 28"/>
                <a:gd name="T19" fmla="*/ 48 h 48"/>
                <a:gd name="T20" fmla="*/ 12 w 28"/>
                <a:gd name="T21" fmla="*/ 31 h 48"/>
                <a:gd name="T22" fmla="*/ 22 w 28"/>
                <a:gd name="T23"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8">
                  <a:moveTo>
                    <a:pt x="22" y="12"/>
                  </a:moveTo>
                  <a:cubicBezTo>
                    <a:pt x="24" y="12"/>
                    <a:pt x="26" y="12"/>
                    <a:pt x="28" y="13"/>
                  </a:cubicBezTo>
                  <a:cubicBezTo>
                    <a:pt x="28" y="1"/>
                    <a:pt x="28" y="1"/>
                    <a:pt x="28" y="1"/>
                  </a:cubicBezTo>
                  <a:cubicBezTo>
                    <a:pt x="26" y="0"/>
                    <a:pt x="25" y="0"/>
                    <a:pt x="24" y="0"/>
                  </a:cubicBezTo>
                  <a:cubicBezTo>
                    <a:pt x="17" y="0"/>
                    <a:pt x="12" y="8"/>
                    <a:pt x="11" y="12"/>
                  </a:cubicBezTo>
                  <a:cubicBezTo>
                    <a:pt x="11" y="12"/>
                    <a:pt x="11" y="12"/>
                    <a:pt x="11" y="12"/>
                  </a:cubicBezTo>
                  <a:cubicBezTo>
                    <a:pt x="11" y="1"/>
                    <a:pt x="11" y="1"/>
                    <a:pt x="11" y="1"/>
                  </a:cubicBezTo>
                  <a:cubicBezTo>
                    <a:pt x="0" y="1"/>
                    <a:pt x="0" y="1"/>
                    <a:pt x="0" y="1"/>
                  </a:cubicBezTo>
                  <a:cubicBezTo>
                    <a:pt x="0" y="48"/>
                    <a:pt x="0" y="48"/>
                    <a:pt x="0" y="48"/>
                  </a:cubicBezTo>
                  <a:cubicBezTo>
                    <a:pt x="12" y="48"/>
                    <a:pt x="12" y="48"/>
                    <a:pt x="12" y="48"/>
                  </a:cubicBezTo>
                  <a:cubicBezTo>
                    <a:pt x="12" y="31"/>
                    <a:pt x="12" y="31"/>
                    <a:pt x="12" y="31"/>
                  </a:cubicBezTo>
                  <a:cubicBezTo>
                    <a:pt x="12" y="24"/>
                    <a:pt x="12" y="12"/>
                    <a:pt x="22" y="1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4">
              <a:extLst>
                <a:ext uri="{FF2B5EF4-FFF2-40B4-BE49-F238E27FC236}">
                  <a16:creationId xmlns:a16="http://schemas.microsoft.com/office/drawing/2014/main" id="{F0984D20-2974-41BB-8DE8-DCB6054CAC10}"/>
                </a:ext>
              </a:extLst>
            </p:cNvPr>
            <p:cNvSpPr>
              <a:spLocks noEditPoints="1"/>
            </p:cNvSpPr>
            <p:nvPr/>
          </p:nvSpPr>
          <p:spPr bwMode="auto">
            <a:xfrm>
              <a:off x="8612883" y="201984"/>
              <a:ext cx="51514" cy="59089"/>
            </a:xfrm>
            <a:custGeom>
              <a:avLst/>
              <a:gdLst>
                <a:gd name="T0" fmla="*/ 21 w 43"/>
                <a:gd name="T1" fmla="*/ 0 h 49"/>
                <a:gd name="T2" fmla="*/ 0 w 43"/>
                <a:gd name="T3" fmla="*/ 25 h 49"/>
                <a:gd name="T4" fmla="*/ 24 w 43"/>
                <a:gd name="T5" fmla="*/ 49 h 49"/>
                <a:gd name="T6" fmla="*/ 40 w 43"/>
                <a:gd name="T7" fmla="*/ 45 h 49"/>
                <a:gd name="T8" fmla="*/ 40 w 43"/>
                <a:gd name="T9" fmla="*/ 35 h 49"/>
                <a:gd name="T10" fmla="*/ 24 w 43"/>
                <a:gd name="T11" fmla="*/ 40 h 49"/>
                <a:gd name="T12" fmla="*/ 11 w 43"/>
                <a:gd name="T13" fmla="*/ 28 h 49"/>
                <a:gd name="T14" fmla="*/ 43 w 43"/>
                <a:gd name="T15" fmla="*/ 28 h 49"/>
                <a:gd name="T16" fmla="*/ 21 w 43"/>
                <a:gd name="T17" fmla="*/ 0 h 49"/>
                <a:gd name="T18" fmla="*/ 11 w 43"/>
                <a:gd name="T19" fmla="*/ 20 h 49"/>
                <a:gd name="T20" fmla="*/ 22 w 43"/>
                <a:gd name="T21" fmla="*/ 9 h 49"/>
                <a:gd name="T22" fmla="*/ 32 w 43"/>
                <a:gd name="T23" fmla="*/ 20 h 49"/>
                <a:gd name="T24" fmla="*/ 11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1" y="0"/>
                  </a:moveTo>
                  <a:cubicBezTo>
                    <a:pt x="7" y="0"/>
                    <a:pt x="0" y="11"/>
                    <a:pt x="0" y="25"/>
                  </a:cubicBezTo>
                  <a:cubicBezTo>
                    <a:pt x="0" y="40"/>
                    <a:pt x="9" y="49"/>
                    <a:pt x="24" y="49"/>
                  </a:cubicBezTo>
                  <a:cubicBezTo>
                    <a:pt x="30" y="49"/>
                    <a:pt x="35" y="47"/>
                    <a:pt x="40" y="45"/>
                  </a:cubicBezTo>
                  <a:cubicBezTo>
                    <a:pt x="40" y="35"/>
                    <a:pt x="40" y="35"/>
                    <a:pt x="40" y="35"/>
                  </a:cubicBezTo>
                  <a:cubicBezTo>
                    <a:pt x="35" y="38"/>
                    <a:pt x="30" y="40"/>
                    <a:pt x="24" y="40"/>
                  </a:cubicBezTo>
                  <a:cubicBezTo>
                    <a:pt x="17" y="40"/>
                    <a:pt x="12" y="36"/>
                    <a:pt x="11" y="28"/>
                  </a:cubicBezTo>
                  <a:cubicBezTo>
                    <a:pt x="43" y="28"/>
                    <a:pt x="43" y="28"/>
                    <a:pt x="43" y="28"/>
                  </a:cubicBezTo>
                  <a:cubicBezTo>
                    <a:pt x="43" y="12"/>
                    <a:pt x="38" y="0"/>
                    <a:pt x="21" y="0"/>
                  </a:cubicBezTo>
                  <a:moveTo>
                    <a:pt x="11" y="20"/>
                  </a:moveTo>
                  <a:cubicBezTo>
                    <a:pt x="12" y="14"/>
                    <a:pt x="15" y="9"/>
                    <a:pt x="22" y="9"/>
                  </a:cubicBezTo>
                  <a:cubicBezTo>
                    <a:pt x="29" y="9"/>
                    <a:pt x="31" y="14"/>
                    <a:pt x="32" y="20"/>
                  </a:cubicBezTo>
                  <a:lnTo>
                    <a:pt x="11"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Rectangle 45">
              <a:extLst>
                <a:ext uri="{FF2B5EF4-FFF2-40B4-BE49-F238E27FC236}">
                  <a16:creationId xmlns:a16="http://schemas.microsoft.com/office/drawing/2014/main" id="{5E92C7A3-7E83-4DF0-A568-89AA57A0B91D}"/>
                </a:ext>
              </a:extLst>
            </p:cNvPr>
            <p:cNvSpPr>
              <a:spLocks noChangeArrowheads="1"/>
            </p:cNvSpPr>
            <p:nvPr/>
          </p:nvSpPr>
          <p:spPr bwMode="auto">
            <a:xfrm>
              <a:off x="8109875" y="202994"/>
              <a:ext cx="14140" cy="5656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46">
              <a:extLst>
                <a:ext uri="{FF2B5EF4-FFF2-40B4-BE49-F238E27FC236}">
                  <a16:creationId xmlns:a16="http://schemas.microsoft.com/office/drawing/2014/main" id="{771D100A-7EA3-4E92-9846-D066BED0680F}"/>
                </a:ext>
              </a:extLst>
            </p:cNvPr>
            <p:cNvSpPr>
              <a:spLocks/>
            </p:cNvSpPr>
            <p:nvPr/>
          </p:nvSpPr>
          <p:spPr bwMode="auto">
            <a:xfrm>
              <a:off x="8470970" y="204004"/>
              <a:ext cx="54038" cy="55554"/>
            </a:xfrm>
            <a:custGeom>
              <a:avLst/>
              <a:gdLst>
                <a:gd name="T0" fmla="*/ 107 w 107"/>
                <a:gd name="T1" fmla="*/ 48 h 110"/>
                <a:gd name="T2" fmla="*/ 62 w 107"/>
                <a:gd name="T3" fmla="*/ 48 h 110"/>
                <a:gd name="T4" fmla="*/ 62 w 107"/>
                <a:gd name="T5" fmla="*/ 0 h 110"/>
                <a:gd name="T6" fmla="*/ 45 w 107"/>
                <a:gd name="T7" fmla="*/ 0 h 110"/>
                <a:gd name="T8" fmla="*/ 45 w 107"/>
                <a:gd name="T9" fmla="*/ 48 h 110"/>
                <a:gd name="T10" fmla="*/ 0 w 107"/>
                <a:gd name="T11" fmla="*/ 48 h 110"/>
                <a:gd name="T12" fmla="*/ 0 w 107"/>
                <a:gd name="T13" fmla="*/ 63 h 110"/>
                <a:gd name="T14" fmla="*/ 45 w 107"/>
                <a:gd name="T15" fmla="*/ 63 h 110"/>
                <a:gd name="T16" fmla="*/ 45 w 107"/>
                <a:gd name="T17" fmla="*/ 110 h 110"/>
                <a:gd name="T18" fmla="*/ 62 w 107"/>
                <a:gd name="T19" fmla="*/ 110 h 110"/>
                <a:gd name="T20" fmla="*/ 62 w 107"/>
                <a:gd name="T21" fmla="*/ 63 h 110"/>
                <a:gd name="T22" fmla="*/ 107 w 107"/>
                <a:gd name="T23" fmla="*/ 63 h 110"/>
                <a:gd name="T24" fmla="*/ 107 w 107"/>
                <a:gd name="T25" fmla="*/ 4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107" y="48"/>
                  </a:moveTo>
                  <a:lnTo>
                    <a:pt x="62" y="48"/>
                  </a:lnTo>
                  <a:lnTo>
                    <a:pt x="62" y="0"/>
                  </a:lnTo>
                  <a:lnTo>
                    <a:pt x="45" y="0"/>
                  </a:lnTo>
                  <a:lnTo>
                    <a:pt x="45" y="48"/>
                  </a:lnTo>
                  <a:lnTo>
                    <a:pt x="0" y="48"/>
                  </a:lnTo>
                  <a:lnTo>
                    <a:pt x="0" y="63"/>
                  </a:lnTo>
                  <a:lnTo>
                    <a:pt x="45" y="63"/>
                  </a:lnTo>
                  <a:lnTo>
                    <a:pt x="45" y="110"/>
                  </a:lnTo>
                  <a:lnTo>
                    <a:pt x="62" y="110"/>
                  </a:lnTo>
                  <a:lnTo>
                    <a:pt x="62" y="63"/>
                  </a:lnTo>
                  <a:lnTo>
                    <a:pt x="107" y="63"/>
                  </a:lnTo>
                  <a:lnTo>
                    <a:pt x="107" y="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8" name="Rechteck 57">
            <a:extLst>
              <a:ext uri="{FF2B5EF4-FFF2-40B4-BE49-F238E27FC236}">
                <a16:creationId xmlns:a16="http://schemas.microsoft.com/office/drawing/2014/main" id="{67C65D96-55BF-4B5A-9523-FB5345FFDBE7}"/>
              </a:ext>
            </a:extLst>
          </p:cNvPr>
          <p:cNvSpPr/>
          <p:nvPr/>
        </p:nvSpPr>
        <p:spPr>
          <a:xfrm>
            <a:off x="0" y="0"/>
            <a:ext cx="9144000" cy="5143500"/>
          </a:xfrm>
          <a:prstGeom prst="rect">
            <a:avLst/>
          </a:prstGeom>
          <a:gradFill>
            <a:gsLst>
              <a:gs pos="20000">
                <a:srgbClr val="00004B"/>
              </a:gs>
              <a:gs pos="100000">
                <a:schemeClr val="tx2"/>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dirty="0"/>
          </a:p>
        </p:txBody>
      </p:sp>
      <p:pic>
        <p:nvPicPr>
          <p:cNvPr id="59" name="Grafik 58">
            <a:extLst>
              <a:ext uri="{FF2B5EF4-FFF2-40B4-BE49-F238E27FC236}">
                <a16:creationId xmlns:a16="http://schemas.microsoft.com/office/drawing/2014/main" id="{96309EF8-B1D4-467C-9B88-D895A585FD22}"/>
              </a:ext>
            </a:extLst>
          </p:cNvPr>
          <p:cNvPicPr>
            <a:picLocks noChangeAspect="1"/>
          </p:cNvPicPr>
          <p:nvPr/>
        </p:nvPicPr>
        <p:blipFill>
          <a:blip r:embed="rId2" cstate="screen">
            <a:alphaModFix amt="90000"/>
            <a:extLst>
              <a:ext uri="{BEBA8EAE-BF5A-486C-A8C5-ECC9F3942E4B}">
                <a14:imgProps xmlns:a14="http://schemas.microsoft.com/office/drawing/2010/main">
                  <a14:imgLayer r:embed="rId3">
                    <a14:imgEffect>
                      <a14:sharpenSoften amoun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pic>
        <p:nvPicPr>
          <p:cNvPr id="60" name="Grafik 59">
            <a:extLst>
              <a:ext uri="{FF2B5EF4-FFF2-40B4-BE49-F238E27FC236}">
                <a16:creationId xmlns:a16="http://schemas.microsoft.com/office/drawing/2014/main" id="{991FAEFE-AE20-4294-9D72-67E4FF7F7B8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7968" y="0"/>
            <a:ext cx="9066032" cy="5143500"/>
          </a:xfrm>
          <a:prstGeom prst="rect">
            <a:avLst/>
          </a:prstGeom>
        </p:spPr>
      </p:pic>
      <p:pic>
        <p:nvPicPr>
          <p:cNvPr id="61" name="Grafik 60">
            <a:extLst>
              <a:ext uri="{FF2B5EF4-FFF2-40B4-BE49-F238E27FC236}">
                <a16:creationId xmlns:a16="http://schemas.microsoft.com/office/drawing/2014/main" id="{E8E5BF1B-D88C-482F-9755-6381FEF974A9}"/>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7765873" y="4543428"/>
            <a:ext cx="1132650" cy="421849"/>
          </a:xfrm>
          <a:prstGeom prst="rect">
            <a:avLst/>
          </a:prstGeom>
        </p:spPr>
      </p:pic>
      <p:sp>
        <p:nvSpPr>
          <p:cNvPr id="62" name="AutoShape 5">
            <a:extLst>
              <a:ext uri="{FF2B5EF4-FFF2-40B4-BE49-F238E27FC236}">
                <a16:creationId xmlns:a16="http://schemas.microsoft.com/office/drawing/2014/main" id="{096C427D-D179-481E-82D2-0B56C3786F97}"/>
              </a:ext>
            </a:extLst>
          </p:cNvPr>
          <p:cNvSpPr>
            <a:spLocks noChangeAspect="1" noChangeArrowheads="1" noTextEdit="1"/>
          </p:cNvSpPr>
          <p:nvPr/>
        </p:nvSpPr>
        <p:spPr bwMode="auto">
          <a:xfrm>
            <a:off x="7470507" y="118988"/>
            <a:ext cx="1538835" cy="347737"/>
          </a:xfrm>
          <a:prstGeom prst="rect">
            <a:avLst/>
          </a:prstGeom>
          <a:no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
            <a:extLst>
              <a:ext uri="{FF2B5EF4-FFF2-40B4-BE49-F238E27FC236}">
                <a16:creationId xmlns:a16="http://schemas.microsoft.com/office/drawing/2014/main" id="{AF5A5AC5-D488-4518-9F5B-06393C091630}"/>
              </a:ext>
            </a:extLst>
          </p:cNvPr>
          <p:cNvSpPr>
            <a:spLocks noChangeAspect="1" noEditPoints="1"/>
          </p:cNvSpPr>
          <p:nvPr/>
        </p:nvSpPr>
        <p:spPr bwMode="auto">
          <a:xfrm>
            <a:off x="3051000" y="1811731"/>
            <a:ext cx="3042000" cy="1520038"/>
          </a:xfrm>
          <a:custGeom>
            <a:avLst/>
            <a:gdLst>
              <a:gd name="T0" fmla="*/ 13419 w 13419"/>
              <a:gd name="T1" fmla="*/ 3355 h 6710"/>
              <a:gd name="T2" fmla="*/ 10061 w 13419"/>
              <a:gd name="T3" fmla="*/ 0 h 6710"/>
              <a:gd name="T4" fmla="*/ 6114 w 13419"/>
              <a:gd name="T5" fmla="*/ 0 h 6710"/>
              <a:gd name="T6" fmla="*/ 6114 w 13419"/>
              <a:gd name="T7" fmla="*/ 2760 h 6710"/>
              <a:gd name="T8" fmla="*/ 3356 w 13419"/>
              <a:gd name="T9" fmla="*/ 2760 h 6710"/>
              <a:gd name="T10" fmla="*/ 3356 w 13419"/>
              <a:gd name="T11" fmla="*/ 3950 h 6710"/>
              <a:gd name="T12" fmla="*/ 6114 w 13419"/>
              <a:gd name="T13" fmla="*/ 3950 h 6710"/>
              <a:gd name="T14" fmla="*/ 6114 w 13419"/>
              <a:gd name="T15" fmla="*/ 5520 h 6710"/>
              <a:gd name="T16" fmla="*/ 3359 w 13419"/>
              <a:gd name="T17" fmla="*/ 5520 h 6710"/>
              <a:gd name="T18" fmla="*/ 1191 w 13419"/>
              <a:gd name="T19" fmla="*/ 3355 h 6710"/>
              <a:gd name="T20" fmla="*/ 3359 w 13419"/>
              <a:gd name="T21" fmla="*/ 1190 h 6710"/>
              <a:gd name="T22" fmla="*/ 4737 w 13419"/>
              <a:gd name="T23" fmla="*/ 1190 h 6710"/>
              <a:gd name="T24" fmla="*/ 4737 w 13419"/>
              <a:gd name="T25" fmla="*/ 0 h 6710"/>
              <a:gd name="T26" fmla="*/ 3359 w 13419"/>
              <a:gd name="T27" fmla="*/ 0 h 6710"/>
              <a:gd name="T28" fmla="*/ 0 w 13419"/>
              <a:gd name="T29" fmla="*/ 3355 h 6710"/>
              <a:gd name="T30" fmla="*/ 3359 w 13419"/>
              <a:gd name="T31" fmla="*/ 6710 h 6710"/>
              <a:gd name="T32" fmla="*/ 10061 w 13419"/>
              <a:gd name="T33" fmla="*/ 6710 h 6710"/>
              <a:gd name="T34" fmla="*/ 13419 w 13419"/>
              <a:gd name="T35" fmla="*/ 3355 h 6710"/>
              <a:gd name="T36" fmla="*/ 10061 w 13419"/>
              <a:gd name="T37" fmla="*/ 5520 h 6710"/>
              <a:gd name="T38" fmla="*/ 7305 w 13419"/>
              <a:gd name="T39" fmla="*/ 5520 h 6710"/>
              <a:gd name="T40" fmla="*/ 7305 w 13419"/>
              <a:gd name="T41" fmla="*/ 3950 h 6710"/>
              <a:gd name="T42" fmla="*/ 10064 w 13419"/>
              <a:gd name="T43" fmla="*/ 3950 h 6710"/>
              <a:gd name="T44" fmla="*/ 10064 w 13419"/>
              <a:gd name="T45" fmla="*/ 2760 h 6710"/>
              <a:gd name="T46" fmla="*/ 7305 w 13419"/>
              <a:gd name="T47" fmla="*/ 2760 h 6710"/>
              <a:gd name="T48" fmla="*/ 7305 w 13419"/>
              <a:gd name="T49" fmla="*/ 1190 h 6710"/>
              <a:gd name="T50" fmla="*/ 10061 w 13419"/>
              <a:gd name="T51" fmla="*/ 1190 h 6710"/>
              <a:gd name="T52" fmla="*/ 12228 w 13419"/>
              <a:gd name="T53" fmla="*/ 3355 h 6710"/>
              <a:gd name="T54" fmla="*/ 10061 w 13419"/>
              <a:gd name="T55" fmla="*/ 5520 h 6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419" h="6710">
                <a:moveTo>
                  <a:pt x="13419" y="3355"/>
                </a:moveTo>
                <a:cubicBezTo>
                  <a:pt x="13419" y="1503"/>
                  <a:pt x="11915" y="0"/>
                  <a:pt x="10061" y="0"/>
                </a:cubicBezTo>
                <a:lnTo>
                  <a:pt x="6114" y="0"/>
                </a:lnTo>
                <a:lnTo>
                  <a:pt x="6114" y="2760"/>
                </a:lnTo>
                <a:lnTo>
                  <a:pt x="3356" y="2760"/>
                </a:lnTo>
                <a:lnTo>
                  <a:pt x="3356" y="3950"/>
                </a:lnTo>
                <a:lnTo>
                  <a:pt x="6114" y="3950"/>
                </a:lnTo>
                <a:lnTo>
                  <a:pt x="6114" y="5520"/>
                </a:lnTo>
                <a:lnTo>
                  <a:pt x="3359" y="5520"/>
                </a:lnTo>
                <a:cubicBezTo>
                  <a:pt x="2162" y="5520"/>
                  <a:pt x="1191" y="4550"/>
                  <a:pt x="1191" y="3355"/>
                </a:cubicBezTo>
                <a:cubicBezTo>
                  <a:pt x="1191" y="2160"/>
                  <a:pt x="2162" y="1190"/>
                  <a:pt x="3359" y="1190"/>
                </a:cubicBezTo>
                <a:lnTo>
                  <a:pt x="4737" y="1190"/>
                </a:lnTo>
                <a:lnTo>
                  <a:pt x="4737" y="0"/>
                </a:lnTo>
                <a:lnTo>
                  <a:pt x="3359" y="0"/>
                </a:lnTo>
                <a:cubicBezTo>
                  <a:pt x="1504" y="0"/>
                  <a:pt x="0" y="1503"/>
                  <a:pt x="0" y="3355"/>
                </a:cubicBezTo>
                <a:cubicBezTo>
                  <a:pt x="0" y="5184"/>
                  <a:pt x="1512" y="6710"/>
                  <a:pt x="3359" y="6710"/>
                </a:cubicBezTo>
                <a:lnTo>
                  <a:pt x="10061" y="6710"/>
                </a:lnTo>
                <a:cubicBezTo>
                  <a:pt x="11908" y="6710"/>
                  <a:pt x="13419" y="5196"/>
                  <a:pt x="13419" y="3355"/>
                </a:cubicBezTo>
                <a:close/>
                <a:moveTo>
                  <a:pt x="10061" y="5520"/>
                </a:moveTo>
                <a:lnTo>
                  <a:pt x="7305" y="5520"/>
                </a:lnTo>
                <a:lnTo>
                  <a:pt x="7305" y="3950"/>
                </a:lnTo>
                <a:lnTo>
                  <a:pt x="10064" y="3950"/>
                </a:lnTo>
                <a:lnTo>
                  <a:pt x="10064" y="2760"/>
                </a:lnTo>
                <a:lnTo>
                  <a:pt x="7305" y="2760"/>
                </a:lnTo>
                <a:lnTo>
                  <a:pt x="7305" y="1190"/>
                </a:lnTo>
                <a:lnTo>
                  <a:pt x="10061" y="1190"/>
                </a:lnTo>
                <a:cubicBezTo>
                  <a:pt x="11257" y="1190"/>
                  <a:pt x="12228" y="2160"/>
                  <a:pt x="12228" y="3355"/>
                </a:cubicBezTo>
                <a:cubicBezTo>
                  <a:pt x="12228" y="4550"/>
                  <a:pt x="11257" y="5520"/>
                  <a:pt x="10061" y="552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de-DE" sz="450" dirty="0">
              <a:solidFill>
                <a:schemeClr val="tx1"/>
              </a:solidFill>
            </a:endParaRPr>
          </a:p>
        </p:txBody>
      </p:sp>
      <p:grpSp>
        <p:nvGrpSpPr>
          <p:cNvPr id="64" name="Gruppieren 63">
            <a:extLst>
              <a:ext uri="{FF2B5EF4-FFF2-40B4-BE49-F238E27FC236}">
                <a16:creationId xmlns:a16="http://schemas.microsoft.com/office/drawing/2014/main" id="{9A6DFA75-1091-4564-9E6B-E846F743035C}"/>
              </a:ext>
            </a:extLst>
          </p:cNvPr>
          <p:cNvGrpSpPr/>
          <p:nvPr/>
        </p:nvGrpSpPr>
        <p:grpSpPr>
          <a:xfrm>
            <a:off x="7783576" y="179762"/>
            <a:ext cx="1115940" cy="97329"/>
            <a:chOff x="8029575" y="179762"/>
            <a:chExt cx="932283" cy="81311"/>
          </a:xfrm>
        </p:grpSpPr>
        <p:sp>
          <p:nvSpPr>
            <p:cNvPr id="65" name="Freeform 28">
              <a:extLst>
                <a:ext uri="{FF2B5EF4-FFF2-40B4-BE49-F238E27FC236}">
                  <a16:creationId xmlns:a16="http://schemas.microsoft.com/office/drawing/2014/main" id="{5C85B1DF-A828-473E-A3E1-B115DB283483}"/>
                </a:ext>
              </a:extLst>
            </p:cNvPr>
            <p:cNvSpPr>
              <a:spLocks/>
            </p:cNvSpPr>
            <p:nvPr/>
          </p:nvSpPr>
          <p:spPr bwMode="auto">
            <a:xfrm>
              <a:off x="8864892" y="201984"/>
              <a:ext cx="49997" cy="57573"/>
            </a:xfrm>
            <a:custGeom>
              <a:avLst/>
              <a:gdLst>
                <a:gd name="T0" fmla="*/ 26 w 42"/>
                <a:gd name="T1" fmla="*/ 0 h 48"/>
                <a:gd name="T2" fmla="*/ 11 w 42"/>
                <a:gd name="T3" fmla="*/ 8 h 48"/>
                <a:gd name="T4" fmla="*/ 11 w 42"/>
                <a:gd name="T5" fmla="*/ 8 h 48"/>
                <a:gd name="T6" fmla="*/ 11 w 42"/>
                <a:gd name="T7" fmla="*/ 1 h 48"/>
                <a:gd name="T8" fmla="*/ 0 w 42"/>
                <a:gd name="T9" fmla="*/ 1 h 48"/>
                <a:gd name="T10" fmla="*/ 0 w 42"/>
                <a:gd name="T11" fmla="*/ 48 h 48"/>
                <a:gd name="T12" fmla="*/ 12 w 42"/>
                <a:gd name="T13" fmla="*/ 48 h 48"/>
                <a:gd name="T14" fmla="*/ 12 w 42"/>
                <a:gd name="T15" fmla="*/ 25 h 48"/>
                <a:gd name="T16" fmla="*/ 22 w 42"/>
                <a:gd name="T17" fmla="*/ 10 h 48"/>
                <a:gd name="T18" fmla="*/ 30 w 42"/>
                <a:gd name="T19" fmla="*/ 23 h 48"/>
                <a:gd name="T20" fmla="*/ 30 w 42"/>
                <a:gd name="T21" fmla="*/ 48 h 48"/>
                <a:gd name="T22" fmla="*/ 42 w 42"/>
                <a:gd name="T23" fmla="*/ 48 h 48"/>
                <a:gd name="T24" fmla="*/ 42 w 42"/>
                <a:gd name="T25" fmla="*/ 18 h 48"/>
                <a:gd name="T26" fmla="*/ 26 w 42"/>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8">
                  <a:moveTo>
                    <a:pt x="26" y="0"/>
                  </a:moveTo>
                  <a:cubicBezTo>
                    <a:pt x="20" y="0"/>
                    <a:pt x="15" y="2"/>
                    <a:pt x="11" y="8"/>
                  </a:cubicBezTo>
                  <a:cubicBezTo>
                    <a:pt x="11" y="8"/>
                    <a:pt x="11" y="8"/>
                    <a:pt x="11" y="8"/>
                  </a:cubicBezTo>
                  <a:cubicBezTo>
                    <a:pt x="11" y="1"/>
                    <a:pt x="11" y="1"/>
                    <a:pt x="11" y="1"/>
                  </a:cubicBezTo>
                  <a:cubicBezTo>
                    <a:pt x="0" y="1"/>
                    <a:pt x="0" y="1"/>
                    <a:pt x="0" y="1"/>
                  </a:cubicBezTo>
                  <a:cubicBezTo>
                    <a:pt x="0" y="48"/>
                    <a:pt x="0" y="48"/>
                    <a:pt x="0" y="48"/>
                  </a:cubicBezTo>
                  <a:cubicBezTo>
                    <a:pt x="12" y="48"/>
                    <a:pt x="12" y="48"/>
                    <a:pt x="12" y="48"/>
                  </a:cubicBezTo>
                  <a:cubicBezTo>
                    <a:pt x="12" y="25"/>
                    <a:pt x="12" y="25"/>
                    <a:pt x="12" y="25"/>
                  </a:cubicBezTo>
                  <a:cubicBezTo>
                    <a:pt x="12" y="19"/>
                    <a:pt x="13" y="10"/>
                    <a:pt x="22" y="10"/>
                  </a:cubicBezTo>
                  <a:cubicBezTo>
                    <a:pt x="30" y="10"/>
                    <a:pt x="30" y="17"/>
                    <a:pt x="30" y="23"/>
                  </a:cubicBezTo>
                  <a:cubicBezTo>
                    <a:pt x="30" y="48"/>
                    <a:pt x="30" y="48"/>
                    <a:pt x="30" y="48"/>
                  </a:cubicBezTo>
                  <a:cubicBezTo>
                    <a:pt x="42" y="48"/>
                    <a:pt x="42" y="48"/>
                    <a:pt x="42" y="48"/>
                  </a:cubicBezTo>
                  <a:cubicBezTo>
                    <a:pt x="42" y="18"/>
                    <a:pt x="42" y="18"/>
                    <a:pt x="42" y="18"/>
                  </a:cubicBezTo>
                  <a:cubicBezTo>
                    <a:pt x="42" y="8"/>
                    <a:pt x="37" y="0"/>
                    <a:pt x="2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29">
              <a:extLst>
                <a:ext uri="{FF2B5EF4-FFF2-40B4-BE49-F238E27FC236}">
                  <a16:creationId xmlns:a16="http://schemas.microsoft.com/office/drawing/2014/main" id="{F9AE5DA5-C6A9-4E8F-A8A3-ED5FF4A835B6}"/>
                </a:ext>
              </a:extLst>
            </p:cNvPr>
            <p:cNvSpPr>
              <a:spLocks noEditPoints="1"/>
            </p:cNvSpPr>
            <p:nvPr/>
          </p:nvSpPr>
          <p:spPr bwMode="auto">
            <a:xfrm>
              <a:off x="8135126" y="201984"/>
              <a:ext cx="51514" cy="59089"/>
            </a:xfrm>
            <a:custGeom>
              <a:avLst/>
              <a:gdLst>
                <a:gd name="T0" fmla="*/ 24 w 43"/>
                <a:gd name="T1" fmla="*/ 49 h 49"/>
                <a:gd name="T2" fmla="*/ 40 w 43"/>
                <a:gd name="T3" fmla="*/ 45 h 49"/>
                <a:gd name="T4" fmla="*/ 40 w 43"/>
                <a:gd name="T5" fmla="*/ 35 h 49"/>
                <a:gd name="T6" fmla="*/ 25 w 43"/>
                <a:gd name="T7" fmla="*/ 40 h 49"/>
                <a:gd name="T8" fmla="*/ 11 w 43"/>
                <a:gd name="T9" fmla="*/ 28 h 49"/>
                <a:gd name="T10" fmla="*/ 43 w 43"/>
                <a:gd name="T11" fmla="*/ 28 h 49"/>
                <a:gd name="T12" fmla="*/ 21 w 43"/>
                <a:gd name="T13" fmla="*/ 0 h 49"/>
                <a:gd name="T14" fmla="*/ 0 w 43"/>
                <a:gd name="T15" fmla="*/ 25 h 49"/>
                <a:gd name="T16" fmla="*/ 24 w 43"/>
                <a:gd name="T17" fmla="*/ 49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4" y="49"/>
                  </a:moveTo>
                  <a:cubicBezTo>
                    <a:pt x="31" y="49"/>
                    <a:pt x="36" y="47"/>
                    <a:pt x="40" y="45"/>
                  </a:cubicBez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moveTo>
                    <a:pt x="22" y="9"/>
                  </a:moveTo>
                  <a:cubicBezTo>
                    <a:pt x="29" y="9"/>
                    <a:pt x="31"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30">
              <a:extLst>
                <a:ext uri="{FF2B5EF4-FFF2-40B4-BE49-F238E27FC236}">
                  <a16:creationId xmlns:a16="http://schemas.microsoft.com/office/drawing/2014/main" id="{0E661213-4CFB-49D9-8287-16C31A89D58B}"/>
                </a:ext>
              </a:extLst>
            </p:cNvPr>
            <p:cNvSpPr>
              <a:spLocks noEditPoints="1"/>
            </p:cNvSpPr>
            <p:nvPr/>
          </p:nvSpPr>
          <p:spPr bwMode="auto">
            <a:xfrm>
              <a:off x="8801258" y="201984"/>
              <a:ext cx="51514" cy="59089"/>
            </a:xfrm>
            <a:custGeom>
              <a:avLst/>
              <a:gdLst>
                <a:gd name="T0" fmla="*/ 40 w 43"/>
                <a:gd name="T1" fmla="*/ 45 h 49"/>
                <a:gd name="T2" fmla="*/ 40 w 43"/>
                <a:gd name="T3" fmla="*/ 35 h 49"/>
                <a:gd name="T4" fmla="*/ 25 w 43"/>
                <a:gd name="T5" fmla="*/ 40 h 49"/>
                <a:gd name="T6" fmla="*/ 11 w 43"/>
                <a:gd name="T7" fmla="*/ 28 h 49"/>
                <a:gd name="T8" fmla="*/ 43 w 43"/>
                <a:gd name="T9" fmla="*/ 28 h 49"/>
                <a:gd name="T10" fmla="*/ 21 w 43"/>
                <a:gd name="T11" fmla="*/ 0 h 49"/>
                <a:gd name="T12" fmla="*/ 0 w 43"/>
                <a:gd name="T13" fmla="*/ 25 h 49"/>
                <a:gd name="T14" fmla="*/ 24 w 43"/>
                <a:gd name="T15" fmla="*/ 49 h 49"/>
                <a:gd name="T16" fmla="*/ 40 w 43"/>
                <a:gd name="T17" fmla="*/ 45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40" y="45"/>
                  </a:move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cubicBezTo>
                    <a:pt x="31" y="49"/>
                    <a:pt x="36" y="47"/>
                    <a:pt x="40" y="45"/>
                  </a:cubicBezTo>
                  <a:moveTo>
                    <a:pt x="22" y="9"/>
                  </a:moveTo>
                  <a:cubicBezTo>
                    <a:pt x="29" y="9"/>
                    <a:pt x="32"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31">
              <a:extLst>
                <a:ext uri="{FF2B5EF4-FFF2-40B4-BE49-F238E27FC236}">
                  <a16:creationId xmlns:a16="http://schemas.microsoft.com/office/drawing/2014/main" id="{4664A2F9-1184-4C9B-B55F-854336CDC134}"/>
                </a:ext>
              </a:extLst>
            </p:cNvPr>
            <p:cNvSpPr>
              <a:spLocks/>
            </p:cNvSpPr>
            <p:nvPr/>
          </p:nvSpPr>
          <p:spPr bwMode="auto">
            <a:xfrm>
              <a:off x="8029575" y="182288"/>
              <a:ext cx="64643" cy="78785"/>
            </a:xfrm>
            <a:custGeom>
              <a:avLst/>
              <a:gdLst>
                <a:gd name="T0" fmla="*/ 34 w 54"/>
                <a:gd name="T1" fmla="*/ 65 h 65"/>
                <a:gd name="T2" fmla="*/ 54 w 54"/>
                <a:gd name="T3" fmla="*/ 61 h 65"/>
                <a:gd name="T4" fmla="*/ 54 w 54"/>
                <a:gd name="T5" fmla="*/ 28 h 65"/>
                <a:gd name="T6" fmla="*/ 29 w 54"/>
                <a:gd name="T7" fmla="*/ 28 h 65"/>
                <a:gd name="T8" fmla="*/ 29 w 54"/>
                <a:gd name="T9" fmla="*/ 38 h 65"/>
                <a:gd name="T10" fmla="*/ 42 w 54"/>
                <a:gd name="T11" fmla="*/ 38 h 65"/>
                <a:gd name="T12" fmla="*/ 42 w 54"/>
                <a:gd name="T13" fmla="*/ 54 h 65"/>
                <a:gd name="T14" fmla="*/ 34 w 54"/>
                <a:gd name="T15" fmla="*/ 55 h 65"/>
                <a:gd name="T16" fmla="*/ 13 w 54"/>
                <a:gd name="T17" fmla="*/ 32 h 65"/>
                <a:gd name="T18" fmla="*/ 36 w 54"/>
                <a:gd name="T19" fmla="*/ 10 h 65"/>
                <a:gd name="T20" fmla="*/ 52 w 54"/>
                <a:gd name="T21" fmla="*/ 13 h 65"/>
                <a:gd name="T22" fmla="*/ 53 w 54"/>
                <a:gd name="T23" fmla="*/ 3 h 65"/>
                <a:gd name="T24" fmla="*/ 34 w 54"/>
                <a:gd name="T25" fmla="*/ 0 h 65"/>
                <a:gd name="T26" fmla="*/ 0 w 54"/>
                <a:gd name="T27" fmla="*/ 33 h 65"/>
                <a:gd name="T28" fmla="*/ 34 w 54"/>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65">
                  <a:moveTo>
                    <a:pt x="34" y="65"/>
                  </a:moveTo>
                  <a:cubicBezTo>
                    <a:pt x="41" y="65"/>
                    <a:pt x="48" y="63"/>
                    <a:pt x="54" y="61"/>
                  </a:cubicBezTo>
                  <a:cubicBezTo>
                    <a:pt x="54" y="28"/>
                    <a:pt x="54" y="28"/>
                    <a:pt x="54" y="28"/>
                  </a:cubicBezTo>
                  <a:cubicBezTo>
                    <a:pt x="29" y="28"/>
                    <a:pt x="29" y="28"/>
                    <a:pt x="29" y="28"/>
                  </a:cubicBezTo>
                  <a:cubicBezTo>
                    <a:pt x="29" y="38"/>
                    <a:pt x="29" y="38"/>
                    <a:pt x="29" y="38"/>
                  </a:cubicBezTo>
                  <a:cubicBezTo>
                    <a:pt x="42" y="38"/>
                    <a:pt x="42" y="38"/>
                    <a:pt x="42" y="38"/>
                  </a:cubicBezTo>
                  <a:cubicBezTo>
                    <a:pt x="42" y="54"/>
                    <a:pt x="42" y="54"/>
                    <a:pt x="42" y="54"/>
                  </a:cubicBezTo>
                  <a:cubicBezTo>
                    <a:pt x="40" y="54"/>
                    <a:pt x="38" y="55"/>
                    <a:pt x="34" y="55"/>
                  </a:cubicBezTo>
                  <a:cubicBezTo>
                    <a:pt x="21" y="55"/>
                    <a:pt x="13" y="45"/>
                    <a:pt x="13" y="32"/>
                  </a:cubicBezTo>
                  <a:cubicBezTo>
                    <a:pt x="13" y="20"/>
                    <a:pt x="21" y="10"/>
                    <a:pt x="36" y="10"/>
                  </a:cubicBezTo>
                  <a:cubicBezTo>
                    <a:pt x="41" y="10"/>
                    <a:pt x="47" y="11"/>
                    <a:pt x="52" y="13"/>
                  </a:cubicBezTo>
                  <a:cubicBezTo>
                    <a:pt x="53" y="3"/>
                    <a:pt x="53" y="3"/>
                    <a:pt x="53" y="3"/>
                  </a:cubicBezTo>
                  <a:cubicBezTo>
                    <a:pt x="47" y="1"/>
                    <a:pt x="42" y="0"/>
                    <a:pt x="34" y="0"/>
                  </a:cubicBezTo>
                  <a:cubicBezTo>
                    <a:pt x="13" y="0"/>
                    <a:pt x="0" y="12"/>
                    <a:pt x="0" y="33"/>
                  </a:cubicBezTo>
                  <a:cubicBezTo>
                    <a:pt x="0" y="54"/>
                    <a:pt x="14" y="65"/>
                    <a:pt x="34" y="6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32">
              <a:extLst>
                <a:ext uri="{FF2B5EF4-FFF2-40B4-BE49-F238E27FC236}">
                  <a16:creationId xmlns:a16="http://schemas.microsoft.com/office/drawing/2014/main" id="{D8C6C797-462A-40A8-88A6-2EFC99D8DE55}"/>
                </a:ext>
              </a:extLst>
            </p:cNvPr>
            <p:cNvSpPr>
              <a:spLocks noEditPoints="1"/>
            </p:cNvSpPr>
            <p:nvPr/>
          </p:nvSpPr>
          <p:spPr bwMode="auto">
            <a:xfrm>
              <a:off x="8404811" y="201984"/>
              <a:ext cx="52018" cy="59089"/>
            </a:xfrm>
            <a:custGeom>
              <a:avLst/>
              <a:gdLst>
                <a:gd name="T0" fmla="*/ 39 w 43"/>
                <a:gd name="T1" fmla="*/ 35 h 49"/>
                <a:gd name="T2" fmla="*/ 24 w 43"/>
                <a:gd name="T3" fmla="*/ 40 h 49"/>
                <a:gd name="T4" fmla="*/ 11 w 43"/>
                <a:gd name="T5" fmla="*/ 28 h 49"/>
                <a:gd name="T6" fmla="*/ 43 w 43"/>
                <a:gd name="T7" fmla="*/ 28 h 49"/>
                <a:gd name="T8" fmla="*/ 21 w 43"/>
                <a:gd name="T9" fmla="*/ 0 h 49"/>
                <a:gd name="T10" fmla="*/ 0 w 43"/>
                <a:gd name="T11" fmla="*/ 25 h 49"/>
                <a:gd name="T12" fmla="*/ 24 w 43"/>
                <a:gd name="T13" fmla="*/ 49 h 49"/>
                <a:gd name="T14" fmla="*/ 39 w 43"/>
                <a:gd name="T15" fmla="*/ 45 h 49"/>
                <a:gd name="T16" fmla="*/ 39 w 43"/>
                <a:gd name="T17" fmla="*/ 35 h 49"/>
                <a:gd name="T18" fmla="*/ 22 w 43"/>
                <a:gd name="T19" fmla="*/ 9 h 49"/>
                <a:gd name="T20" fmla="*/ 31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39" y="35"/>
                  </a:moveTo>
                  <a:cubicBezTo>
                    <a:pt x="35" y="38"/>
                    <a:pt x="30" y="40"/>
                    <a:pt x="24" y="40"/>
                  </a:cubicBezTo>
                  <a:cubicBezTo>
                    <a:pt x="17" y="40"/>
                    <a:pt x="12" y="36"/>
                    <a:pt x="11" y="28"/>
                  </a:cubicBezTo>
                  <a:cubicBezTo>
                    <a:pt x="43" y="28"/>
                    <a:pt x="43" y="28"/>
                    <a:pt x="43" y="28"/>
                  </a:cubicBezTo>
                  <a:cubicBezTo>
                    <a:pt x="43" y="12"/>
                    <a:pt x="38" y="0"/>
                    <a:pt x="21" y="0"/>
                  </a:cubicBezTo>
                  <a:cubicBezTo>
                    <a:pt x="7" y="0"/>
                    <a:pt x="0" y="11"/>
                    <a:pt x="0" y="25"/>
                  </a:cubicBezTo>
                  <a:cubicBezTo>
                    <a:pt x="0" y="40"/>
                    <a:pt x="8" y="49"/>
                    <a:pt x="24" y="49"/>
                  </a:cubicBezTo>
                  <a:cubicBezTo>
                    <a:pt x="30" y="49"/>
                    <a:pt x="35" y="47"/>
                    <a:pt x="39" y="45"/>
                  </a:cubicBezTo>
                  <a:lnTo>
                    <a:pt x="39" y="35"/>
                  </a:lnTo>
                  <a:close/>
                  <a:moveTo>
                    <a:pt x="22" y="9"/>
                  </a:moveTo>
                  <a:cubicBezTo>
                    <a:pt x="28" y="9"/>
                    <a:pt x="31" y="14"/>
                    <a:pt x="31"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33">
              <a:extLst>
                <a:ext uri="{FF2B5EF4-FFF2-40B4-BE49-F238E27FC236}">
                  <a16:creationId xmlns:a16="http://schemas.microsoft.com/office/drawing/2014/main" id="{0D80B814-C5F7-49C8-8884-1689CA79E9FA}"/>
                </a:ext>
              </a:extLst>
            </p:cNvPr>
            <p:cNvSpPr>
              <a:spLocks/>
            </p:cNvSpPr>
            <p:nvPr/>
          </p:nvSpPr>
          <p:spPr bwMode="auto">
            <a:xfrm>
              <a:off x="8923476" y="187338"/>
              <a:ext cx="38382" cy="73735"/>
            </a:xfrm>
            <a:custGeom>
              <a:avLst/>
              <a:gdLst>
                <a:gd name="T0" fmla="*/ 8 w 32"/>
                <a:gd name="T1" fmla="*/ 46 h 61"/>
                <a:gd name="T2" fmla="*/ 23 w 32"/>
                <a:gd name="T3" fmla="*/ 61 h 61"/>
                <a:gd name="T4" fmla="*/ 32 w 32"/>
                <a:gd name="T5" fmla="*/ 60 h 61"/>
                <a:gd name="T6" fmla="*/ 32 w 32"/>
                <a:gd name="T7" fmla="*/ 50 h 61"/>
                <a:gd name="T8" fmla="*/ 26 w 32"/>
                <a:gd name="T9" fmla="*/ 51 h 61"/>
                <a:gd name="T10" fmla="*/ 20 w 32"/>
                <a:gd name="T11" fmla="*/ 44 h 61"/>
                <a:gd name="T12" fmla="*/ 20 w 32"/>
                <a:gd name="T13" fmla="*/ 22 h 61"/>
                <a:gd name="T14" fmla="*/ 31 w 32"/>
                <a:gd name="T15" fmla="*/ 22 h 61"/>
                <a:gd name="T16" fmla="*/ 31 w 32"/>
                <a:gd name="T17" fmla="*/ 13 h 61"/>
                <a:gd name="T18" fmla="*/ 20 w 32"/>
                <a:gd name="T19" fmla="*/ 13 h 61"/>
                <a:gd name="T20" fmla="*/ 20 w 32"/>
                <a:gd name="T21" fmla="*/ 0 h 61"/>
                <a:gd name="T22" fmla="*/ 8 w 32"/>
                <a:gd name="T23" fmla="*/ 4 h 61"/>
                <a:gd name="T24" fmla="*/ 8 w 32"/>
                <a:gd name="T25" fmla="*/ 13 h 61"/>
                <a:gd name="T26" fmla="*/ 0 w 32"/>
                <a:gd name="T27" fmla="*/ 13 h 61"/>
                <a:gd name="T28" fmla="*/ 0 w 32"/>
                <a:gd name="T29" fmla="*/ 22 h 61"/>
                <a:gd name="T30" fmla="*/ 8 w 32"/>
                <a:gd name="T31" fmla="*/ 22 h 61"/>
                <a:gd name="T32" fmla="*/ 8 w 32"/>
                <a:gd name="T3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1">
                  <a:moveTo>
                    <a:pt x="8" y="46"/>
                  </a:moveTo>
                  <a:cubicBezTo>
                    <a:pt x="8" y="55"/>
                    <a:pt x="14" y="61"/>
                    <a:pt x="23" y="61"/>
                  </a:cubicBezTo>
                  <a:cubicBezTo>
                    <a:pt x="27" y="61"/>
                    <a:pt x="29" y="60"/>
                    <a:pt x="32" y="60"/>
                  </a:cubicBezTo>
                  <a:cubicBezTo>
                    <a:pt x="32" y="50"/>
                    <a:pt x="32" y="50"/>
                    <a:pt x="32" y="50"/>
                  </a:cubicBezTo>
                  <a:cubicBezTo>
                    <a:pt x="30" y="51"/>
                    <a:pt x="28" y="51"/>
                    <a:pt x="26" y="51"/>
                  </a:cubicBezTo>
                  <a:cubicBezTo>
                    <a:pt x="22" y="51"/>
                    <a:pt x="20" y="48"/>
                    <a:pt x="20" y="44"/>
                  </a:cubicBezTo>
                  <a:cubicBezTo>
                    <a:pt x="20" y="22"/>
                    <a:pt x="20" y="22"/>
                    <a:pt x="20" y="22"/>
                  </a:cubicBezTo>
                  <a:cubicBezTo>
                    <a:pt x="31" y="22"/>
                    <a:pt x="31" y="22"/>
                    <a:pt x="31" y="22"/>
                  </a:cubicBezTo>
                  <a:cubicBezTo>
                    <a:pt x="31" y="13"/>
                    <a:pt x="31" y="13"/>
                    <a:pt x="31" y="13"/>
                  </a:cubicBezTo>
                  <a:cubicBezTo>
                    <a:pt x="20" y="13"/>
                    <a:pt x="20" y="13"/>
                    <a:pt x="20" y="13"/>
                  </a:cubicBezTo>
                  <a:cubicBezTo>
                    <a:pt x="20" y="0"/>
                    <a:pt x="20" y="0"/>
                    <a:pt x="20" y="0"/>
                  </a:cubicBezTo>
                  <a:cubicBezTo>
                    <a:pt x="8" y="4"/>
                    <a:pt x="8" y="4"/>
                    <a:pt x="8" y="4"/>
                  </a:cubicBezTo>
                  <a:cubicBezTo>
                    <a:pt x="8" y="13"/>
                    <a:pt x="8" y="13"/>
                    <a:pt x="8" y="13"/>
                  </a:cubicBezTo>
                  <a:cubicBezTo>
                    <a:pt x="0" y="13"/>
                    <a:pt x="0" y="13"/>
                    <a:pt x="0" y="13"/>
                  </a:cubicBezTo>
                  <a:cubicBezTo>
                    <a:pt x="0" y="22"/>
                    <a:pt x="0" y="22"/>
                    <a:pt x="0" y="22"/>
                  </a:cubicBezTo>
                  <a:cubicBezTo>
                    <a:pt x="8" y="22"/>
                    <a:pt x="8" y="22"/>
                    <a:pt x="8" y="22"/>
                  </a:cubicBezTo>
                  <a:lnTo>
                    <a:pt x="8"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Rectangle 34">
              <a:extLst>
                <a:ext uri="{FF2B5EF4-FFF2-40B4-BE49-F238E27FC236}">
                  <a16:creationId xmlns:a16="http://schemas.microsoft.com/office/drawing/2014/main" id="{108FB955-2C4F-46A2-91C3-95D2B5D8EF72}"/>
                </a:ext>
              </a:extLst>
            </p:cNvPr>
            <p:cNvSpPr>
              <a:spLocks noChangeArrowheads="1"/>
            </p:cNvSpPr>
            <p:nvPr/>
          </p:nvSpPr>
          <p:spPr bwMode="auto">
            <a:xfrm>
              <a:off x="8776007" y="179762"/>
              <a:ext cx="14140" cy="1363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Rectangle 35">
              <a:extLst>
                <a:ext uri="{FF2B5EF4-FFF2-40B4-BE49-F238E27FC236}">
                  <a16:creationId xmlns:a16="http://schemas.microsoft.com/office/drawing/2014/main" id="{D0E15656-2B4B-4C86-9D56-43EAA76B6A4E}"/>
                </a:ext>
              </a:extLst>
            </p:cNvPr>
            <p:cNvSpPr>
              <a:spLocks noChangeArrowheads="1"/>
            </p:cNvSpPr>
            <p:nvPr/>
          </p:nvSpPr>
          <p:spPr bwMode="auto">
            <a:xfrm>
              <a:off x="8776007" y="202994"/>
              <a:ext cx="14140" cy="5656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36">
              <a:extLst>
                <a:ext uri="{FF2B5EF4-FFF2-40B4-BE49-F238E27FC236}">
                  <a16:creationId xmlns:a16="http://schemas.microsoft.com/office/drawing/2014/main" id="{BED7F28E-0C5F-4464-B343-168F63A30A89}"/>
                </a:ext>
              </a:extLst>
            </p:cNvPr>
            <p:cNvSpPr>
              <a:spLocks/>
            </p:cNvSpPr>
            <p:nvPr/>
          </p:nvSpPr>
          <p:spPr bwMode="auto">
            <a:xfrm>
              <a:off x="8353298" y="179762"/>
              <a:ext cx="50504" cy="79795"/>
            </a:xfrm>
            <a:custGeom>
              <a:avLst/>
              <a:gdLst>
                <a:gd name="T0" fmla="*/ 29 w 100"/>
                <a:gd name="T1" fmla="*/ 103 h 158"/>
                <a:gd name="T2" fmla="*/ 29 w 100"/>
                <a:gd name="T3" fmla="*/ 103 h 158"/>
                <a:gd name="T4" fmla="*/ 64 w 100"/>
                <a:gd name="T5" fmla="*/ 158 h 158"/>
                <a:gd name="T6" fmla="*/ 100 w 100"/>
                <a:gd name="T7" fmla="*/ 158 h 158"/>
                <a:gd name="T8" fmla="*/ 55 w 100"/>
                <a:gd name="T9" fmla="*/ 96 h 158"/>
                <a:gd name="T10" fmla="*/ 95 w 100"/>
                <a:gd name="T11" fmla="*/ 46 h 158"/>
                <a:gd name="T12" fmla="*/ 62 w 100"/>
                <a:gd name="T13" fmla="*/ 46 h 158"/>
                <a:gd name="T14" fmla="*/ 29 w 100"/>
                <a:gd name="T15" fmla="*/ 91 h 158"/>
                <a:gd name="T16" fmla="*/ 29 w 100"/>
                <a:gd name="T17" fmla="*/ 91 h 158"/>
                <a:gd name="T18" fmla="*/ 29 w 100"/>
                <a:gd name="T19" fmla="*/ 0 h 158"/>
                <a:gd name="T20" fmla="*/ 0 w 100"/>
                <a:gd name="T21" fmla="*/ 0 h 158"/>
                <a:gd name="T22" fmla="*/ 0 w 100"/>
                <a:gd name="T23" fmla="*/ 158 h 158"/>
                <a:gd name="T24" fmla="*/ 29 w 100"/>
                <a:gd name="T25" fmla="*/ 158 h 158"/>
                <a:gd name="T26" fmla="*/ 29 w 100"/>
                <a:gd name="T27" fmla="*/ 10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158">
                  <a:moveTo>
                    <a:pt x="29" y="103"/>
                  </a:moveTo>
                  <a:lnTo>
                    <a:pt x="29" y="103"/>
                  </a:lnTo>
                  <a:lnTo>
                    <a:pt x="64" y="158"/>
                  </a:lnTo>
                  <a:lnTo>
                    <a:pt x="100" y="158"/>
                  </a:lnTo>
                  <a:lnTo>
                    <a:pt x="55" y="96"/>
                  </a:lnTo>
                  <a:lnTo>
                    <a:pt x="95" y="46"/>
                  </a:lnTo>
                  <a:lnTo>
                    <a:pt x="62" y="46"/>
                  </a:lnTo>
                  <a:lnTo>
                    <a:pt x="29" y="91"/>
                  </a:lnTo>
                  <a:lnTo>
                    <a:pt x="29" y="91"/>
                  </a:lnTo>
                  <a:lnTo>
                    <a:pt x="29" y="0"/>
                  </a:lnTo>
                  <a:lnTo>
                    <a:pt x="0" y="0"/>
                  </a:lnTo>
                  <a:lnTo>
                    <a:pt x="0" y="158"/>
                  </a:lnTo>
                  <a:lnTo>
                    <a:pt x="29" y="158"/>
                  </a:lnTo>
                  <a:lnTo>
                    <a:pt x="29" y="10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37">
              <a:extLst>
                <a:ext uri="{FF2B5EF4-FFF2-40B4-BE49-F238E27FC236}">
                  <a16:creationId xmlns:a16="http://schemas.microsoft.com/office/drawing/2014/main" id="{89AEF85B-73D7-4ED8-A8A3-60DB7FDFAE9C}"/>
                </a:ext>
              </a:extLst>
            </p:cNvPr>
            <p:cNvSpPr>
              <a:spLocks/>
            </p:cNvSpPr>
            <p:nvPr/>
          </p:nvSpPr>
          <p:spPr bwMode="auto">
            <a:xfrm>
              <a:off x="8195223" y="201984"/>
              <a:ext cx="39392" cy="59089"/>
            </a:xfrm>
            <a:custGeom>
              <a:avLst/>
              <a:gdLst>
                <a:gd name="T0" fmla="*/ 12 w 33"/>
                <a:gd name="T1" fmla="*/ 14 h 49"/>
                <a:gd name="T2" fmla="*/ 19 w 33"/>
                <a:gd name="T3" fmla="*/ 9 h 49"/>
                <a:gd name="T4" fmla="*/ 30 w 33"/>
                <a:gd name="T5" fmla="*/ 11 h 49"/>
                <a:gd name="T6" fmla="*/ 31 w 33"/>
                <a:gd name="T7" fmla="*/ 2 h 49"/>
                <a:gd name="T8" fmla="*/ 18 w 33"/>
                <a:gd name="T9" fmla="*/ 0 h 49"/>
                <a:gd name="T10" fmla="*/ 0 w 33"/>
                <a:gd name="T11" fmla="*/ 15 h 49"/>
                <a:gd name="T12" fmla="*/ 21 w 33"/>
                <a:gd name="T13" fmla="*/ 34 h 49"/>
                <a:gd name="T14" fmla="*/ 13 w 33"/>
                <a:gd name="T15" fmla="*/ 40 h 49"/>
                <a:gd name="T16" fmla="*/ 1 w 33"/>
                <a:gd name="T17" fmla="*/ 37 h 49"/>
                <a:gd name="T18" fmla="*/ 0 w 33"/>
                <a:gd name="T19" fmla="*/ 47 h 49"/>
                <a:gd name="T20" fmla="*/ 14 w 33"/>
                <a:gd name="T21" fmla="*/ 49 h 49"/>
                <a:gd name="T22" fmla="*/ 33 w 33"/>
                <a:gd name="T23" fmla="*/ 34 h 49"/>
                <a:gd name="T24" fmla="*/ 12 w 33"/>
                <a:gd name="T25"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9">
                  <a:moveTo>
                    <a:pt x="12" y="14"/>
                  </a:moveTo>
                  <a:cubicBezTo>
                    <a:pt x="12" y="10"/>
                    <a:pt x="16" y="9"/>
                    <a:pt x="19" y="9"/>
                  </a:cubicBezTo>
                  <a:cubicBezTo>
                    <a:pt x="24" y="9"/>
                    <a:pt x="26" y="10"/>
                    <a:pt x="30" y="11"/>
                  </a:cubicBezTo>
                  <a:cubicBezTo>
                    <a:pt x="31" y="2"/>
                    <a:pt x="31" y="2"/>
                    <a:pt x="31" y="2"/>
                  </a:cubicBezTo>
                  <a:cubicBezTo>
                    <a:pt x="27" y="1"/>
                    <a:pt x="23" y="0"/>
                    <a:pt x="18" y="0"/>
                  </a:cubicBezTo>
                  <a:cubicBezTo>
                    <a:pt x="8" y="0"/>
                    <a:pt x="0" y="5"/>
                    <a:pt x="0" y="15"/>
                  </a:cubicBezTo>
                  <a:cubicBezTo>
                    <a:pt x="0" y="31"/>
                    <a:pt x="21" y="25"/>
                    <a:pt x="21" y="34"/>
                  </a:cubicBezTo>
                  <a:cubicBezTo>
                    <a:pt x="21" y="39"/>
                    <a:pt x="16" y="40"/>
                    <a:pt x="13" y="40"/>
                  </a:cubicBezTo>
                  <a:cubicBezTo>
                    <a:pt x="9" y="40"/>
                    <a:pt x="5" y="39"/>
                    <a:pt x="1" y="37"/>
                  </a:cubicBezTo>
                  <a:cubicBezTo>
                    <a:pt x="0" y="47"/>
                    <a:pt x="0" y="47"/>
                    <a:pt x="0" y="47"/>
                  </a:cubicBezTo>
                  <a:cubicBezTo>
                    <a:pt x="5" y="48"/>
                    <a:pt x="9" y="49"/>
                    <a:pt x="14" y="49"/>
                  </a:cubicBezTo>
                  <a:cubicBezTo>
                    <a:pt x="24" y="49"/>
                    <a:pt x="33" y="44"/>
                    <a:pt x="33" y="34"/>
                  </a:cubicBezTo>
                  <a:cubicBezTo>
                    <a:pt x="33" y="17"/>
                    <a:pt x="12" y="22"/>
                    <a:pt x="12" y="1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38">
              <a:extLst>
                <a:ext uri="{FF2B5EF4-FFF2-40B4-BE49-F238E27FC236}">
                  <a16:creationId xmlns:a16="http://schemas.microsoft.com/office/drawing/2014/main" id="{BB398AD9-8931-498B-82E4-84565815BF85}"/>
                </a:ext>
              </a:extLst>
            </p:cNvPr>
            <p:cNvSpPr>
              <a:spLocks noEditPoints="1"/>
            </p:cNvSpPr>
            <p:nvPr/>
          </p:nvSpPr>
          <p:spPr bwMode="auto">
            <a:xfrm>
              <a:off x="8539654" y="183802"/>
              <a:ext cx="64643" cy="75755"/>
            </a:xfrm>
            <a:custGeom>
              <a:avLst/>
              <a:gdLst>
                <a:gd name="T0" fmla="*/ 54 w 54"/>
                <a:gd name="T1" fmla="*/ 31 h 63"/>
                <a:gd name="T2" fmla="*/ 18 w 54"/>
                <a:gd name="T3" fmla="*/ 0 h 63"/>
                <a:gd name="T4" fmla="*/ 0 w 54"/>
                <a:gd name="T5" fmla="*/ 0 h 63"/>
                <a:gd name="T6" fmla="*/ 0 w 54"/>
                <a:gd name="T7" fmla="*/ 63 h 63"/>
                <a:gd name="T8" fmla="*/ 18 w 54"/>
                <a:gd name="T9" fmla="*/ 63 h 63"/>
                <a:gd name="T10" fmla="*/ 54 w 54"/>
                <a:gd name="T11" fmla="*/ 31 h 63"/>
                <a:gd name="T12" fmla="*/ 20 w 54"/>
                <a:gd name="T13" fmla="*/ 53 h 63"/>
                <a:gd name="T14" fmla="*/ 13 w 54"/>
                <a:gd name="T15" fmla="*/ 53 h 63"/>
                <a:gd name="T16" fmla="*/ 13 w 54"/>
                <a:gd name="T17" fmla="*/ 10 h 63"/>
                <a:gd name="T18" fmla="*/ 20 w 54"/>
                <a:gd name="T19" fmla="*/ 10 h 63"/>
                <a:gd name="T20" fmla="*/ 41 w 54"/>
                <a:gd name="T21" fmla="*/ 31 h 63"/>
                <a:gd name="T22" fmla="*/ 20 w 54"/>
                <a:gd name="T23"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3">
                  <a:moveTo>
                    <a:pt x="54" y="31"/>
                  </a:moveTo>
                  <a:cubicBezTo>
                    <a:pt x="54" y="6"/>
                    <a:pt x="37" y="0"/>
                    <a:pt x="18" y="0"/>
                  </a:cubicBezTo>
                  <a:cubicBezTo>
                    <a:pt x="0" y="0"/>
                    <a:pt x="0" y="0"/>
                    <a:pt x="0" y="0"/>
                  </a:cubicBezTo>
                  <a:cubicBezTo>
                    <a:pt x="0" y="63"/>
                    <a:pt x="0" y="63"/>
                    <a:pt x="0" y="63"/>
                  </a:cubicBezTo>
                  <a:cubicBezTo>
                    <a:pt x="18" y="63"/>
                    <a:pt x="18" y="63"/>
                    <a:pt x="18" y="63"/>
                  </a:cubicBezTo>
                  <a:cubicBezTo>
                    <a:pt x="37" y="63"/>
                    <a:pt x="54" y="56"/>
                    <a:pt x="54" y="31"/>
                  </a:cubicBezTo>
                  <a:moveTo>
                    <a:pt x="20" y="53"/>
                  </a:moveTo>
                  <a:cubicBezTo>
                    <a:pt x="13" y="53"/>
                    <a:pt x="13" y="53"/>
                    <a:pt x="13" y="53"/>
                  </a:cubicBezTo>
                  <a:cubicBezTo>
                    <a:pt x="13" y="10"/>
                    <a:pt x="13" y="10"/>
                    <a:pt x="13" y="10"/>
                  </a:cubicBezTo>
                  <a:cubicBezTo>
                    <a:pt x="20" y="10"/>
                    <a:pt x="20" y="10"/>
                    <a:pt x="20" y="10"/>
                  </a:cubicBezTo>
                  <a:cubicBezTo>
                    <a:pt x="30" y="10"/>
                    <a:pt x="41" y="18"/>
                    <a:pt x="41" y="31"/>
                  </a:cubicBezTo>
                  <a:cubicBezTo>
                    <a:pt x="41" y="45"/>
                    <a:pt x="30" y="53"/>
                    <a:pt x="20"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39">
              <a:extLst>
                <a:ext uri="{FF2B5EF4-FFF2-40B4-BE49-F238E27FC236}">
                  <a16:creationId xmlns:a16="http://schemas.microsoft.com/office/drawing/2014/main" id="{C70C40A4-6CDA-415B-A7AE-B8B0AB1B8739}"/>
                </a:ext>
              </a:extLst>
            </p:cNvPr>
            <p:cNvSpPr>
              <a:spLocks/>
            </p:cNvSpPr>
            <p:nvPr/>
          </p:nvSpPr>
          <p:spPr bwMode="auto">
            <a:xfrm>
              <a:off x="8668941" y="202994"/>
              <a:ext cx="56564" cy="56564"/>
            </a:xfrm>
            <a:custGeom>
              <a:avLst/>
              <a:gdLst>
                <a:gd name="T0" fmla="*/ 112 w 112"/>
                <a:gd name="T1" fmla="*/ 0 h 112"/>
                <a:gd name="T2" fmla="*/ 83 w 112"/>
                <a:gd name="T3" fmla="*/ 0 h 112"/>
                <a:gd name="T4" fmla="*/ 57 w 112"/>
                <a:gd name="T5" fmla="*/ 81 h 112"/>
                <a:gd name="T6" fmla="*/ 57 w 112"/>
                <a:gd name="T7" fmla="*/ 81 h 112"/>
                <a:gd name="T8" fmla="*/ 29 w 112"/>
                <a:gd name="T9" fmla="*/ 0 h 112"/>
                <a:gd name="T10" fmla="*/ 0 w 112"/>
                <a:gd name="T11" fmla="*/ 0 h 112"/>
                <a:gd name="T12" fmla="*/ 41 w 112"/>
                <a:gd name="T13" fmla="*/ 112 h 112"/>
                <a:gd name="T14" fmla="*/ 72 w 112"/>
                <a:gd name="T15" fmla="*/ 112 h 112"/>
                <a:gd name="T16" fmla="*/ 112 w 112"/>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112" y="0"/>
                  </a:moveTo>
                  <a:lnTo>
                    <a:pt x="83" y="0"/>
                  </a:lnTo>
                  <a:lnTo>
                    <a:pt x="57" y="81"/>
                  </a:lnTo>
                  <a:lnTo>
                    <a:pt x="57" y="81"/>
                  </a:lnTo>
                  <a:lnTo>
                    <a:pt x="29" y="0"/>
                  </a:lnTo>
                  <a:lnTo>
                    <a:pt x="0" y="0"/>
                  </a:lnTo>
                  <a:lnTo>
                    <a:pt x="41" y="112"/>
                  </a:lnTo>
                  <a:lnTo>
                    <a:pt x="72" y="112"/>
                  </a:lnTo>
                  <a:lnTo>
                    <a:pt x="11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0">
              <a:extLst>
                <a:ext uri="{FF2B5EF4-FFF2-40B4-BE49-F238E27FC236}">
                  <a16:creationId xmlns:a16="http://schemas.microsoft.com/office/drawing/2014/main" id="{B5181E6B-BC58-4990-A47D-676CD34E04BC}"/>
                </a:ext>
              </a:extLst>
            </p:cNvPr>
            <p:cNvSpPr>
              <a:spLocks/>
            </p:cNvSpPr>
            <p:nvPr/>
          </p:nvSpPr>
          <p:spPr bwMode="auto">
            <a:xfrm>
              <a:off x="8301784" y="201984"/>
              <a:ext cx="41918" cy="59089"/>
            </a:xfrm>
            <a:custGeom>
              <a:avLst/>
              <a:gdLst>
                <a:gd name="T0" fmla="*/ 23 w 35"/>
                <a:gd name="T1" fmla="*/ 49 h 49"/>
                <a:gd name="T2" fmla="*/ 35 w 35"/>
                <a:gd name="T3" fmla="*/ 47 h 49"/>
                <a:gd name="T4" fmla="*/ 34 w 35"/>
                <a:gd name="T5" fmla="*/ 37 h 49"/>
                <a:gd name="T6" fmla="*/ 25 w 35"/>
                <a:gd name="T7" fmla="*/ 39 h 49"/>
                <a:gd name="T8" fmla="*/ 13 w 35"/>
                <a:gd name="T9" fmla="*/ 24 h 49"/>
                <a:gd name="T10" fmla="*/ 25 w 35"/>
                <a:gd name="T11" fmla="*/ 10 h 49"/>
                <a:gd name="T12" fmla="*/ 33 w 35"/>
                <a:gd name="T13" fmla="*/ 11 h 49"/>
                <a:gd name="T14" fmla="*/ 34 w 35"/>
                <a:gd name="T15" fmla="*/ 2 h 49"/>
                <a:gd name="T16" fmla="*/ 22 w 35"/>
                <a:gd name="T17" fmla="*/ 0 h 49"/>
                <a:gd name="T18" fmla="*/ 0 w 35"/>
                <a:gd name="T19" fmla="*/ 24 h 49"/>
                <a:gd name="T20" fmla="*/ 23 w 3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9">
                  <a:moveTo>
                    <a:pt x="23" y="49"/>
                  </a:moveTo>
                  <a:cubicBezTo>
                    <a:pt x="28" y="49"/>
                    <a:pt x="31" y="48"/>
                    <a:pt x="35" y="47"/>
                  </a:cubicBezTo>
                  <a:cubicBezTo>
                    <a:pt x="34" y="37"/>
                    <a:pt x="34" y="37"/>
                    <a:pt x="34" y="37"/>
                  </a:cubicBezTo>
                  <a:cubicBezTo>
                    <a:pt x="32" y="38"/>
                    <a:pt x="28" y="39"/>
                    <a:pt x="25" y="39"/>
                  </a:cubicBezTo>
                  <a:cubicBezTo>
                    <a:pt x="17" y="39"/>
                    <a:pt x="13" y="33"/>
                    <a:pt x="13" y="24"/>
                  </a:cubicBezTo>
                  <a:cubicBezTo>
                    <a:pt x="13" y="16"/>
                    <a:pt x="17" y="10"/>
                    <a:pt x="25" y="10"/>
                  </a:cubicBezTo>
                  <a:cubicBezTo>
                    <a:pt x="28" y="10"/>
                    <a:pt x="31" y="10"/>
                    <a:pt x="33" y="11"/>
                  </a:cubicBezTo>
                  <a:cubicBezTo>
                    <a:pt x="34" y="2"/>
                    <a:pt x="34" y="2"/>
                    <a:pt x="34" y="2"/>
                  </a:cubicBezTo>
                  <a:cubicBezTo>
                    <a:pt x="31" y="1"/>
                    <a:pt x="27" y="0"/>
                    <a:pt x="22" y="0"/>
                  </a:cubicBezTo>
                  <a:cubicBezTo>
                    <a:pt x="8" y="0"/>
                    <a:pt x="0" y="11"/>
                    <a:pt x="0" y="24"/>
                  </a:cubicBezTo>
                  <a:cubicBezTo>
                    <a:pt x="0" y="38"/>
                    <a:pt x="8" y="49"/>
                    <a:pt x="23" y="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41">
              <a:extLst>
                <a:ext uri="{FF2B5EF4-FFF2-40B4-BE49-F238E27FC236}">
                  <a16:creationId xmlns:a16="http://schemas.microsoft.com/office/drawing/2014/main" id="{3A2DD696-151E-46D9-9E8F-E31A88901916}"/>
                </a:ext>
              </a:extLst>
            </p:cNvPr>
            <p:cNvSpPr>
              <a:spLocks noChangeArrowheads="1"/>
            </p:cNvSpPr>
            <p:nvPr/>
          </p:nvSpPr>
          <p:spPr bwMode="auto">
            <a:xfrm>
              <a:off x="8109875" y="179762"/>
              <a:ext cx="14140" cy="1363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2">
              <a:extLst>
                <a:ext uri="{FF2B5EF4-FFF2-40B4-BE49-F238E27FC236}">
                  <a16:creationId xmlns:a16="http://schemas.microsoft.com/office/drawing/2014/main" id="{4B177ECC-0AF9-4AD1-BB6C-FEBD09F0882A}"/>
                </a:ext>
              </a:extLst>
            </p:cNvPr>
            <p:cNvSpPr>
              <a:spLocks noEditPoints="1"/>
            </p:cNvSpPr>
            <p:nvPr/>
          </p:nvSpPr>
          <p:spPr bwMode="auto">
            <a:xfrm>
              <a:off x="8241687" y="201984"/>
              <a:ext cx="51514" cy="59089"/>
            </a:xfrm>
            <a:custGeom>
              <a:avLst/>
              <a:gdLst>
                <a:gd name="T0" fmla="*/ 22 w 43"/>
                <a:gd name="T1" fmla="*/ 0 h 49"/>
                <a:gd name="T2" fmla="*/ 0 w 43"/>
                <a:gd name="T3" fmla="*/ 25 h 49"/>
                <a:gd name="T4" fmla="*/ 24 w 43"/>
                <a:gd name="T5" fmla="*/ 49 h 49"/>
                <a:gd name="T6" fmla="*/ 40 w 43"/>
                <a:gd name="T7" fmla="*/ 45 h 49"/>
                <a:gd name="T8" fmla="*/ 40 w 43"/>
                <a:gd name="T9" fmla="*/ 35 h 49"/>
                <a:gd name="T10" fmla="*/ 25 w 43"/>
                <a:gd name="T11" fmla="*/ 40 h 49"/>
                <a:gd name="T12" fmla="*/ 12 w 43"/>
                <a:gd name="T13" fmla="*/ 28 h 49"/>
                <a:gd name="T14" fmla="*/ 43 w 43"/>
                <a:gd name="T15" fmla="*/ 28 h 49"/>
                <a:gd name="T16" fmla="*/ 22 w 43"/>
                <a:gd name="T17" fmla="*/ 0 h 49"/>
                <a:gd name="T18" fmla="*/ 12 w 43"/>
                <a:gd name="T19" fmla="*/ 20 h 49"/>
                <a:gd name="T20" fmla="*/ 22 w 43"/>
                <a:gd name="T21" fmla="*/ 9 h 49"/>
                <a:gd name="T22" fmla="*/ 32 w 43"/>
                <a:gd name="T23" fmla="*/ 20 h 49"/>
                <a:gd name="T24" fmla="*/ 12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2" y="0"/>
                  </a:moveTo>
                  <a:cubicBezTo>
                    <a:pt x="7" y="0"/>
                    <a:pt x="0" y="11"/>
                    <a:pt x="0" y="25"/>
                  </a:cubicBezTo>
                  <a:cubicBezTo>
                    <a:pt x="0" y="40"/>
                    <a:pt x="9" y="49"/>
                    <a:pt x="24" y="49"/>
                  </a:cubicBezTo>
                  <a:cubicBezTo>
                    <a:pt x="31" y="49"/>
                    <a:pt x="36" y="47"/>
                    <a:pt x="40" y="45"/>
                  </a:cubicBezTo>
                  <a:cubicBezTo>
                    <a:pt x="40" y="35"/>
                    <a:pt x="40" y="35"/>
                    <a:pt x="40" y="35"/>
                  </a:cubicBezTo>
                  <a:cubicBezTo>
                    <a:pt x="36" y="38"/>
                    <a:pt x="31" y="40"/>
                    <a:pt x="25" y="40"/>
                  </a:cubicBezTo>
                  <a:cubicBezTo>
                    <a:pt x="17" y="40"/>
                    <a:pt x="12" y="36"/>
                    <a:pt x="12" y="28"/>
                  </a:cubicBezTo>
                  <a:cubicBezTo>
                    <a:pt x="43" y="28"/>
                    <a:pt x="43" y="28"/>
                    <a:pt x="43" y="28"/>
                  </a:cubicBezTo>
                  <a:cubicBezTo>
                    <a:pt x="43" y="12"/>
                    <a:pt x="39" y="0"/>
                    <a:pt x="22" y="0"/>
                  </a:cubicBezTo>
                  <a:moveTo>
                    <a:pt x="12" y="20"/>
                  </a:moveTo>
                  <a:cubicBezTo>
                    <a:pt x="12" y="14"/>
                    <a:pt x="16" y="9"/>
                    <a:pt x="22" y="9"/>
                  </a:cubicBezTo>
                  <a:cubicBezTo>
                    <a:pt x="29" y="9"/>
                    <a:pt x="32" y="14"/>
                    <a:pt x="32" y="20"/>
                  </a:cubicBezTo>
                  <a:lnTo>
                    <a:pt x="12"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3">
              <a:extLst>
                <a:ext uri="{FF2B5EF4-FFF2-40B4-BE49-F238E27FC236}">
                  <a16:creationId xmlns:a16="http://schemas.microsoft.com/office/drawing/2014/main" id="{493331E3-EBBC-4861-9EE8-18E4D721F401}"/>
                </a:ext>
              </a:extLst>
            </p:cNvPr>
            <p:cNvSpPr>
              <a:spLocks/>
            </p:cNvSpPr>
            <p:nvPr/>
          </p:nvSpPr>
          <p:spPr bwMode="auto">
            <a:xfrm>
              <a:off x="8734090" y="201984"/>
              <a:ext cx="33332" cy="57573"/>
            </a:xfrm>
            <a:custGeom>
              <a:avLst/>
              <a:gdLst>
                <a:gd name="T0" fmla="*/ 22 w 28"/>
                <a:gd name="T1" fmla="*/ 12 h 48"/>
                <a:gd name="T2" fmla="*/ 28 w 28"/>
                <a:gd name="T3" fmla="*/ 13 h 48"/>
                <a:gd name="T4" fmla="*/ 28 w 28"/>
                <a:gd name="T5" fmla="*/ 1 h 48"/>
                <a:gd name="T6" fmla="*/ 24 w 28"/>
                <a:gd name="T7" fmla="*/ 0 h 48"/>
                <a:gd name="T8" fmla="*/ 11 w 28"/>
                <a:gd name="T9" fmla="*/ 12 h 48"/>
                <a:gd name="T10" fmla="*/ 11 w 28"/>
                <a:gd name="T11" fmla="*/ 12 h 48"/>
                <a:gd name="T12" fmla="*/ 11 w 28"/>
                <a:gd name="T13" fmla="*/ 1 h 48"/>
                <a:gd name="T14" fmla="*/ 0 w 28"/>
                <a:gd name="T15" fmla="*/ 1 h 48"/>
                <a:gd name="T16" fmla="*/ 0 w 28"/>
                <a:gd name="T17" fmla="*/ 48 h 48"/>
                <a:gd name="T18" fmla="*/ 12 w 28"/>
                <a:gd name="T19" fmla="*/ 48 h 48"/>
                <a:gd name="T20" fmla="*/ 12 w 28"/>
                <a:gd name="T21" fmla="*/ 31 h 48"/>
                <a:gd name="T22" fmla="*/ 22 w 28"/>
                <a:gd name="T23"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8">
                  <a:moveTo>
                    <a:pt x="22" y="12"/>
                  </a:moveTo>
                  <a:cubicBezTo>
                    <a:pt x="24" y="12"/>
                    <a:pt x="26" y="12"/>
                    <a:pt x="28" y="13"/>
                  </a:cubicBezTo>
                  <a:cubicBezTo>
                    <a:pt x="28" y="1"/>
                    <a:pt x="28" y="1"/>
                    <a:pt x="28" y="1"/>
                  </a:cubicBezTo>
                  <a:cubicBezTo>
                    <a:pt x="26" y="0"/>
                    <a:pt x="25" y="0"/>
                    <a:pt x="24" y="0"/>
                  </a:cubicBezTo>
                  <a:cubicBezTo>
                    <a:pt x="17" y="0"/>
                    <a:pt x="12" y="8"/>
                    <a:pt x="11" y="12"/>
                  </a:cubicBezTo>
                  <a:cubicBezTo>
                    <a:pt x="11" y="12"/>
                    <a:pt x="11" y="12"/>
                    <a:pt x="11" y="12"/>
                  </a:cubicBezTo>
                  <a:cubicBezTo>
                    <a:pt x="11" y="1"/>
                    <a:pt x="11" y="1"/>
                    <a:pt x="11" y="1"/>
                  </a:cubicBezTo>
                  <a:cubicBezTo>
                    <a:pt x="0" y="1"/>
                    <a:pt x="0" y="1"/>
                    <a:pt x="0" y="1"/>
                  </a:cubicBezTo>
                  <a:cubicBezTo>
                    <a:pt x="0" y="48"/>
                    <a:pt x="0" y="48"/>
                    <a:pt x="0" y="48"/>
                  </a:cubicBezTo>
                  <a:cubicBezTo>
                    <a:pt x="12" y="48"/>
                    <a:pt x="12" y="48"/>
                    <a:pt x="12" y="48"/>
                  </a:cubicBezTo>
                  <a:cubicBezTo>
                    <a:pt x="12" y="31"/>
                    <a:pt x="12" y="31"/>
                    <a:pt x="12" y="31"/>
                  </a:cubicBezTo>
                  <a:cubicBezTo>
                    <a:pt x="12" y="24"/>
                    <a:pt x="12" y="12"/>
                    <a:pt x="22" y="1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4">
              <a:extLst>
                <a:ext uri="{FF2B5EF4-FFF2-40B4-BE49-F238E27FC236}">
                  <a16:creationId xmlns:a16="http://schemas.microsoft.com/office/drawing/2014/main" id="{40189B39-EB00-47C7-80CE-D3EB2AFEEDC4}"/>
                </a:ext>
              </a:extLst>
            </p:cNvPr>
            <p:cNvSpPr>
              <a:spLocks noEditPoints="1"/>
            </p:cNvSpPr>
            <p:nvPr/>
          </p:nvSpPr>
          <p:spPr bwMode="auto">
            <a:xfrm>
              <a:off x="8612883" y="201984"/>
              <a:ext cx="51514" cy="59089"/>
            </a:xfrm>
            <a:custGeom>
              <a:avLst/>
              <a:gdLst>
                <a:gd name="T0" fmla="*/ 21 w 43"/>
                <a:gd name="T1" fmla="*/ 0 h 49"/>
                <a:gd name="T2" fmla="*/ 0 w 43"/>
                <a:gd name="T3" fmla="*/ 25 h 49"/>
                <a:gd name="T4" fmla="*/ 24 w 43"/>
                <a:gd name="T5" fmla="*/ 49 h 49"/>
                <a:gd name="T6" fmla="*/ 40 w 43"/>
                <a:gd name="T7" fmla="*/ 45 h 49"/>
                <a:gd name="T8" fmla="*/ 40 w 43"/>
                <a:gd name="T9" fmla="*/ 35 h 49"/>
                <a:gd name="T10" fmla="*/ 24 w 43"/>
                <a:gd name="T11" fmla="*/ 40 h 49"/>
                <a:gd name="T12" fmla="*/ 11 w 43"/>
                <a:gd name="T13" fmla="*/ 28 h 49"/>
                <a:gd name="T14" fmla="*/ 43 w 43"/>
                <a:gd name="T15" fmla="*/ 28 h 49"/>
                <a:gd name="T16" fmla="*/ 21 w 43"/>
                <a:gd name="T17" fmla="*/ 0 h 49"/>
                <a:gd name="T18" fmla="*/ 11 w 43"/>
                <a:gd name="T19" fmla="*/ 20 h 49"/>
                <a:gd name="T20" fmla="*/ 22 w 43"/>
                <a:gd name="T21" fmla="*/ 9 h 49"/>
                <a:gd name="T22" fmla="*/ 32 w 43"/>
                <a:gd name="T23" fmla="*/ 20 h 49"/>
                <a:gd name="T24" fmla="*/ 11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1" y="0"/>
                  </a:moveTo>
                  <a:cubicBezTo>
                    <a:pt x="7" y="0"/>
                    <a:pt x="0" y="11"/>
                    <a:pt x="0" y="25"/>
                  </a:cubicBezTo>
                  <a:cubicBezTo>
                    <a:pt x="0" y="40"/>
                    <a:pt x="9" y="49"/>
                    <a:pt x="24" y="49"/>
                  </a:cubicBezTo>
                  <a:cubicBezTo>
                    <a:pt x="30" y="49"/>
                    <a:pt x="35" y="47"/>
                    <a:pt x="40" y="45"/>
                  </a:cubicBezTo>
                  <a:cubicBezTo>
                    <a:pt x="40" y="35"/>
                    <a:pt x="40" y="35"/>
                    <a:pt x="40" y="35"/>
                  </a:cubicBezTo>
                  <a:cubicBezTo>
                    <a:pt x="35" y="38"/>
                    <a:pt x="30" y="40"/>
                    <a:pt x="24" y="40"/>
                  </a:cubicBezTo>
                  <a:cubicBezTo>
                    <a:pt x="17" y="40"/>
                    <a:pt x="12" y="36"/>
                    <a:pt x="11" y="28"/>
                  </a:cubicBezTo>
                  <a:cubicBezTo>
                    <a:pt x="43" y="28"/>
                    <a:pt x="43" y="28"/>
                    <a:pt x="43" y="28"/>
                  </a:cubicBezTo>
                  <a:cubicBezTo>
                    <a:pt x="43" y="12"/>
                    <a:pt x="38" y="0"/>
                    <a:pt x="21" y="0"/>
                  </a:cubicBezTo>
                  <a:moveTo>
                    <a:pt x="11" y="20"/>
                  </a:moveTo>
                  <a:cubicBezTo>
                    <a:pt x="12" y="14"/>
                    <a:pt x="15" y="9"/>
                    <a:pt x="22" y="9"/>
                  </a:cubicBezTo>
                  <a:cubicBezTo>
                    <a:pt x="29" y="9"/>
                    <a:pt x="31" y="14"/>
                    <a:pt x="32" y="20"/>
                  </a:cubicBezTo>
                  <a:lnTo>
                    <a:pt x="11"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45">
              <a:extLst>
                <a:ext uri="{FF2B5EF4-FFF2-40B4-BE49-F238E27FC236}">
                  <a16:creationId xmlns:a16="http://schemas.microsoft.com/office/drawing/2014/main" id="{6315F0D1-D66B-410E-B938-0613F2EB6AF0}"/>
                </a:ext>
              </a:extLst>
            </p:cNvPr>
            <p:cNvSpPr>
              <a:spLocks noChangeArrowheads="1"/>
            </p:cNvSpPr>
            <p:nvPr/>
          </p:nvSpPr>
          <p:spPr bwMode="auto">
            <a:xfrm>
              <a:off x="8109875" y="202994"/>
              <a:ext cx="14140" cy="5656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46">
              <a:extLst>
                <a:ext uri="{FF2B5EF4-FFF2-40B4-BE49-F238E27FC236}">
                  <a16:creationId xmlns:a16="http://schemas.microsoft.com/office/drawing/2014/main" id="{FE23B021-9802-4E62-92D3-0C87B24386B7}"/>
                </a:ext>
              </a:extLst>
            </p:cNvPr>
            <p:cNvSpPr>
              <a:spLocks/>
            </p:cNvSpPr>
            <p:nvPr/>
          </p:nvSpPr>
          <p:spPr bwMode="auto">
            <a:xfrm>
              <a:off x="8470970" y="204004"/>
              <a:ext cx="54038" cy="55554"/>
            </a:xfrm>
            <a:custGeom>
              <a:avLst/>
              <a:gdLst>
                <a:gd name="T0" fmla="*/ 107 w 107"/>
                <a:gd name="T1" fmla="*/ 48 h 110"/>
                <a:gd name="T2" fmla="*/ 62 w 107"/>
                <a:gd name="T3" fmla="*/ 48 h 110"/>
                <a:gd name="T4" fmla="*/ 62 w 107"/>
                <a:gd name="T5" fmla="*/ 0 h 110"/>
                <a:gd name="T6" fmla="*/ 45 w 107"/>
                <a:gd name="T7" fmla="*/ 0 h 110"/>
                <a:gd name="T8" fmla="*/ 45 w 107"/>
                <a:gd name="T9" fmla="*/ 48 h 110"/>
                <a:gd name="T10" fmla="*/ 0 w 107"/>
                <a:gd name="T11" fmla="*/ 48 h 110"/>
                <a:gd name="T12" fmla="*/ 0 w 107"/>
                <a:gd name="T13" fmla="*/ 63 h 110"/>
                <a:gd name="T14" fmla="*/ 45 w 107"/>
                <a:gd name="T15" fmla="*/ 63 h 110"/>
                <a:gd name="T16" fmla="*/ 45 w 107"/>
                <a:gd name="T17" fmla="*/ 110 h 110"/>
                <a:gd name="T18" fmla="*/ 62 w 107"/>
                <a:gd name="T19" fmla="*/ 110 h 110"/>
                <a:gd name="T20" fmla="*/ 62 w 107"/>
                <a:gd name="T21" fmla="*/ 63 h 110"/>
                <a:gd name="T22" fmla="*/ 107 w 107"/>
                <a:gd name="T23" fmla="*/ 63 h 110"/>
                <a:gd name="T24" fmla="*/ 107 w 107"/>
                <a:gd name="T25" fmla="*/ 4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107" y="48"/>
                  </a:moveTo>
                  <a:lnTo>
                    <a:pt x="62" y="48"/>
                  </a:lnTo>
                  <a:lnTo>
                    <a:pt x="62" y="0"/>
                  </a:lnTo>
                  <a:lnTo>
                    <a:pt x="45" y="0"/>
                  </a:lnTo>
                  <a:lnTo>
                    <a:pt x="45" y="48"/>
                  </a:lnTo>
                  <a:lnTo>
                    <a:pt x="0" y="48"/>
                  </a:lnTo>
                  <a:lnTo>
                    <a:pt x="0" y="63"/>
                  </a:lnTo>
                  <a:lnTo>
                    <a:pt x="45" y="63"/>
                  </a:lnTo>
                  <a:lnTo>
                    <a:pt x="45" y="110"/>
                  </a:lnTo>
                  <a:lnTo>
                    <a:pt x="62" y="110"/>
                  </a:lnTo>
                  <a:lnTo>
                    <a:pt x="62" y="63"/>
                  </a:lnTo>
                  <a:lnTo>
                    <a:pt x="107" y="63"/>
                  </a:lnTo>
                  <a:lnTo>
                    <a:pt x="107" y="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4" name="Rechteck 83">
            <a:extLst>
              <a:ext uri="{FF2B5EF4-FFF2-40B4-BE49-F238E27FC236}">
                <a16:creationId xmlns:a16="http://schemas.microsoft.com/office/drawing/2014/main" id="{932CF772-64AC-4C67-97C8-AE9C7CCA2057}"/>
              </a:ext>
            </a:extLst>
          </p:cNvPr>
          <p:cNvSpPr/>
          <p:nvPr userDrawn="1"/>
        </p:nvSpPr>
        <p:spPr>
          <a:xfrm>
            <a:off x="0" y="0"/>
            <a:ext cx="9144000" cy="5143500"/>
          </a:xfrm>
          <a:prstGeom prst="rect">
            <a:avLst/>
          </a:prstGeom>
          <a:gradFill>
            <a:gsLst>
              <a:gs pos="20000">
                <a:srgbClr val="00004B"/>
              </a:gs>
              <a:gs pos="100000">
                <a:schemeClr val="tx2"/>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dirty="0"/>
          </a:p>
        </p:txBody>
      </p:sp>
      <p:pic>
        <p:nvPicPr>
          <p:cNvPr id="85" name="Grafik 84">
            <a:extLst>
              <a:ext uri="{FF2B5EF4-FFF2-40B4-BE49-F238E27FC236}">
                <a16:creationId xmlns:a16="http://schemas.microsoft.com/office/drawing/2014/main" id="{60C11E3C-C641-44C7-A45C-1330F8033A41}"/>
              </a:ext>
            </a:extLst>
          </p:cNvPr>
          <p:cNvPicPr>
            <a:picLocks noChangeAspect="1"/>
          </p:cNvPicPr>
          <p:nvPr userDrawn="1"/>
        </p:nvPicPr>
        <p:blipFill>
          <a:blip r:embed="rId2" cstate="screen">
            <a:alphaModFix amt="90000"/>
            <a:extLst>
              <a:ext uri="{BEBA8EAE-BF5A-486C-A8C5-ECC9F3942E4B}">
                <a14:imgProps xmlns:a14="http://schemas.microsoft.com/office/drawing/2010/main">
                  <a14:imgLayer r:embed="rId3">
                    <a14:imgEffect>
                      <a14:sharpenSoften amoun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pic>
        <p:nvPicPr>
          <p:cNvPr id="86" name="Grafik 85">
            <a:extLst>
              <a:ext uri="{FF2B5EF4-FFF2-40B4-BE49-F238E27FC236}">
                <a16:creationId xmlns:a16="http://schemas.microsoft.com/office/drawing/2014/main" id="{60AECF2A-AFE1-4944-9035-886D8606B96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77968" y="0"/>
            <a:ext cx="9066032" cy="5143500"/>
          </a:xfrm>
          <a:prstGeom prst="rect">
            <a:avLst/>
          </a:prstGeom>
        </p:spPr>
      </p:pic>
      <p:pic>
        <p:nvPicPr>
          <p:cNvPr id="87" name="Grafik 86">
            <a:extLst>
              <a:ext uri="{FF2B5EF4-FFF2-40B4-BE49-F238E27FC236}">
                <a16:creationId xmlns:a16="http://schemas.microsoft.com/office/drawing/2014/main" id="{ACC0BB9A-1DA0-4D01-BB3C-F86CFA9DC372}"/>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7765873" y="4543428"/>
            <a:ext cx="1132650" cy="421849"/>
          </a:xfrm>
          <a:prstGeom prst="rect">
            <a:avLst/>
          </a:prstGeom>
        </p:spPr>
      </p:pic>
      <p:sp>
        <p:nvSpPr>
          <p:cNvPr id="88" name="AutoShape 5">
            <a:extLst>
              <a:ext uri="{FF2B5EF4-FFF2-40B4-BE49-F238E27FC236}">
                <a16:creationId xmlns:a16="http://schemas.microsoft.com/office/drawing/2014/main" id="{4F1088F1-59DE-4A5D-ABA8-828D16CF81E2}"/>
              </a:ext>
            </a:extLst>
          </p:cNvPr>
          <p:cNvSpPr>
            <a:spLocks noChangeAspect="1" noChangeArrowheads="1" noTextEdit="1"/>
          </p:cNvSpPr>
          <p:nvPr userDrawn="1"/>
        </p:nvSpPr>
        <p:spPr bwMode="auto">
          <a:xfrm>
            <a:off x="7470507" y="118988"/>
            <a:ext cx="1538835" cy="347737"/>
          </a:xfrm>
          <a:prstGeom prst="rect">
            <a:avLst/>
          </a:prstGeom>
          <a:no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5">
            <a:extLst>
              <a:ext uri="{FF2B5EF4-FFF2-40B4-BE49-F238E27FC236}">
                <a16:creationId xmlns:a16="http://schemas.microsoft.com/office/drawing/2014/main" id="{7A992215-320D-447C-A26A-F6A464BA7689}"/>
              </a:ext>
            </a:extLst>
          </p:cNvPr>
          <p:cNvSpPr>
            <a:spLocks noChangeAspect="1" noEditPoints="1"/>
          </p:cNvSpPr>
          <p:nvPr userDrawn="1"/>
        </p:nvSpPr>
        <p:spPr bwMode="auto">
          <a:xfrm>
            <a:off x="3051000" y="1811731"/>
            <a:ext cx="3042000" cy="1520038"/>
          </a:xfrm>
          <a:custGeom>
            <a:avLst/>
            <a:gdLst>
              <a:gd name="T0" fmla="*/ 13419 w 13419"/>
              <a:gd name="T1" fmla="*/ 3355 h 6710"/>
              <a:gd name="T2" fmla="*/ 10061 w 13419"/>
              <a:gd name="T3" fmla="*/ 0 h 6710"/>
              <a:gd name="T4" fmla="*/ 6114 w 13419"/>
              <a:gd name="T5" fmla="*/ 0 h 6710"/>
              <a:gd name="T6" fmla="*/ 6114 w 13419"/>
              <a:gd name="T7" fmla="*/ 2760 h 6710"/>
              <a:gd name="T8" fmla="*/ 3356 w 13419"/>
              <a:gd name="T9" fmla="*/ 2760 h 6710"/>
              <a:gd name="T10" fmla="*/ 3356 w 13419"/>
              <a:gd name="T11" fmla="*/ 3950 h 6710"/>
              <a:gd name="T12" fmla="*/ 6114 w 13419"/>
              <a:gd name="T13" fmla="*/ 3950 h 6710"/>
              <a:gd name="T14" fmla="*/ 6114 w 13419"/>
              <a:gd name="T15" fmla="*/ 5520 h 6710"/>
              <a:gd name="T16" fmla="*/ 3359 w 13419"/>
              <a:gd name="T17" fmla="*/ 5520 h 6710"/>
              <a:gd name="T18" fmla="*/ 1191 w 13419"/>
              <a:gd name="T19" fmla="*/ 3355 h 6710"/>
              <a:gd name="T20" fmla="*/ 3359 w 13419"/>
              <a:gd name="T21" fmla="*/ 1190 h 6710"/>
              <a:gd name="T22" fmla="*/ 4737 w 13419"/>
              <a:gd name="T23" fmla="*/ 1190 h 6710"/>
              <a:gd name="T24" fmla="*/ 4737 w 13419"/>
              <a:gd name="T25" fmla="*/ 0 h 6710"/>
              <a:gd name="T26" fmla="*/ 3359 w 13419"/>
              <a:gd name="T27" fmla="*/ 0 h 6710"/>
              <a:gd name="T28" fmla="*/ 0 w 13419"/>
              <a:gd name="T29" fmla="*/ 3355 h 6710"/>
              <a:gd name="T30" fmla="*/ 3359 w 13419"/>
              <a:gd name="T31" fmla="*/ 6710 h 6710"/>
              <a:gd name="T32" fmla="*/ 10061 w 13419"/>
              <a:gd name="T33" fmla="*/ 6710 h 6710"/>
              <a:gd name="T34" fmla="*/ 13419 w 13419"/>
              <a:gd name="T35" fmla="*/ 3355 h 6710"/>
              <a:gd name="T36" fmla="*/ 10061 w 13419"/>
              <a:gd name="T37" fmla="*/ 5520 h 6710"/>
              <a:gd name="T38" fmla="*/ 7305 w 13419"/>
              <a:gd name="T39" fmla="*/ 5520 h 6710"/>
              <a:gd name="T40" fmla="*/ 7305 w 13419"/>
              <a:gd name="T41" fmla="*/ 3950 h 6710"/>
              <a:gd name="T42" fmla="*/ 10064 w 13419"/>
              <a:gd name="T43" fmla="*/ 3950 h 6710"/>
              <a:gd name="T44" fmla="*/ 10064 w 13419"/>
              <a:gd name="T45" fmla="*/ 2760 h 6710"/>
              <a:gd name="T46" fmla="*/ 7305 w 13419"/>
              <a:gd name="T47" fmla="*/ 2760 h 6710"/>
              <a:gd name="T48" fmla="*/ 7305 w 13419"/>
              <a:gd name="T49" fmla="*/ 1190 h 6710"/>
              <a:gd name="T50" fmla="*/ 10061 w 13419"/>
              <a:gd name="T51" fmla="*/ 1190 h 6710"/>
              <a:gd name="T52" fmla="*/ 12228 w 13419"/>
              <a:gd name="T53" fmla="*/ 3355 h 6710"/>
              <a:gd name="T54" fmla="*/ 10061 w 13419"/>
              <a:gd name="T55" fmla="*/ 5520 h 6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419" h="6710">
                <a:moveTo>
                  <a:pt x="13419" y="3355"/>
                </a:moveTo>
                <a:cubicBezTo>
                  <a:pt x="13419" y="1503"/>
                  <a:pt x="11915" y="0"/>
                  <a:pt x="10061" y="0"/>
                </a:cubicBezTo>
                <a:lnTo>
                  <a:pt x="6114" y="0"/>
                </a:lnTo>
                <a:lnTo>
                  <a:pt x="6114" y="2760"/>
                </a:lnTo>
                <a:lnTo>
                  <a:pt x="3356" y="2760"/>
                </a:lnTo>
                <a:lnTo>
                  <a:pt x="3356" y="3950"/>
                </a:lnTo>
                <a:lnTo>
                  <a:pt x="6114" y="3950"/>
                </a:lnTo>
                <a:lnTo>
                  <a:pt x="6114" y="5520"/>
                </a:lnTo>
                <a:lnTo>
                  <a:pt x="3359" y="5520"/>
                </a:lnTo>
                <a:cubicBezTo>
                  <a:pt x="2162" y="5520"/>
                  <a:pt x="1191" y="4550"/>
                  <a:pt x="1191" y="3355"/>
                </a:cubicBezTo>
                <a:cubicBezTo>
                  <a:pt x="1191" y="2160"/>
                  <a:pt x="2162" y="1190"/>
                  <a:pt x="3359" y="1190"/>
                </a:cubicBezTo>
                <a:lnTo>
                  <a:pt x="4737" y="1190"/>
                </a:lnTo>
                <a:lnTo>
                  <a:pt x="4737" y="0"/>
                </a:lnTo>
                <a:lnTo>
                  <a:pt x="3359" y="0"/>
                </a:lnTo>
                <a:cubicBezTo>
                  <a:pt x="1504" y="0"/>
                  <a:pt x="0" y="1503"/>
                  <a:pt x="0" y="3355"/>
                </a:cubicBezTo>
                <a:cubicBezTo>
                  <a:pt x="0" y="5184"/>
                  <a:pt x="1512" y="6710"/>
                  <a:pt x="3359" y="6710"/>
                </a:cubicBezTo>
                <a:lnTo>
                  <a:pt x="10061" y="6710"/>
                </a:lnTo>
                <a:cubicBezTo>
                  <a:pt x="11908" y="6710"/>
                  <a:pt x="13419" y="5196"/>
                  <a:pt x="13419" y="3355"/>
                </a:cubicBezTo>
                <a:close/>
                <a:moveTo>
                  <a:pt x="10061" y="5520"/>
                </a:moveTo>
                <a:lnTo>
                  <a:pt x="7305" y="5520"/>
                </a:lnTo>
                <a:lnTo>
                  <a:pt x="7305" y="3950"/>
                </a:lnTo>
                <a:lnTo>
                  <a:pt x="10064" y="3950"/>
                </a:lnTo>
                <a:lnTo>
                  <a:pt x="10064" y="2760"/>
                </a:lnTo>
                <a:lnTo>
                  <a:pt x="7305" y="2760"/>
                </a:lnTo>
                <a:lnTo>
                  <a:pt x="7305" y="1190"/>
                </a:lnTo>
                <a:lnTo>
                  <a:pt x="10061" y="1190"/>
                </a:lnTo>
                <a:cubicBezTo>
                  <a:pt x="11257" y="1190"/>
                  <a:pt x="12228" y="2160"/>
                  <a:pt x="12228" y="3355"/>
                </a:cubicBezTo>
                <a:cubicBezTo>
                  <a:pt x="12228" y="4550"/>
                  <a:pt x="11257" y="5520"/>
                  <a:pt x="10061" y="552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de-DE" sz="450" dirty="0">
              <a:solidFill>
                <a:schemeClr val="tx1"/>
              </a:solidFill>
            </a:endParaRPr>
          </a:p>
        </p:txBody>
      </p:sp>
      <p:grpSp>
        <p:nvGrpSpPr>
          <p:cNvPr id="90" name="Gruppieren 89">
            <a:extLst>
              <a:ext uri="{FF2B5EF4-FFF2-40B4-BE49-F238E27FC236}">
                <a16:creationId xmlns:a16="http://schemas.microsoft.com/office/drawing/2014/main" id="{653728EB-C324-48D1-838B-E7329B480DA3}"/>
              </a:ext>
            </a:extLst>
          </p:cNvPr>
          <p:cNvGrpSpPr/>
          <p:nvPr userDrawn="1"/>
        </p:nvGrpSpPr>
        <p:grpSpPr>
          <a:xfrm>
            <a:off x="7783576" y="179762"/>
            <a:ext cx="1115940" cy="97329"/>
            <a:chOff x="8029575" y="179762"/>
            <a:chExt cx="932283" cy="81311"/>
          </a:xfrm>
        </p:grpSpPr>
        <p:sp>
          <p:nvSpPr>
            <p:cNvPr id="91" name="Freeform 28">
              <a:extLst>
                <a:ext uri="{FF2B5EF4-FFF2-40B4-BE49-F238E27FC236}">
                  <a16:creationId xmlns:a16="http://schemas.microsoft.com/office/drawing/2014/main" id="{1F5C0557-E8B3-43E9-9A51-FCF245F81E66}"/>
                </a:ext>
              </a:extLst>
            </p:cNvPr>
            <p:cNvSpPr>
              <a:spLocks/>
            </p:cNvSpPr>
            <p:nvPr userDrawn="1"/>
          </p:nvSpPr>
          <p:spPr bwMode="auto">
            <a:xfrm>
              <a:off x="8864892" y="201984"/>
              <a:ext cx="49997" cy="57573"/>
            </a:xfrm>
            <a:custGeom>
              <a:avLst/>
              <a:gdLst>
                <a:gd name="T0" fmla="*/ 26 w 42"/>
                <a:gd name="T1" fmla="*/ 0 h 48"/>
                <a:gd name="T2" fmla="*/ 11 w 42"/>
                <a:gd name="T3" fmla="*/ 8 h 48"/>
                <a:gd name="T4" fmla="*/ 11 w 42"/>
                <a:gd name="T5" fmla="*/ 8 h 48"/>
                <a:gd name="T6" fmla="*/ 11 w 42"/>
                <a:gd name="T7" fmla="*/ 1 h 48"/>
                <a:gd name="T8" fmla="*/ 0 w 42"/>
                <a:gd name="T9" fmla="*/ 1 h 48"/>
                <a:gd name="T10" fmla="*/ 0 w 42"/>
                <a:gd name="T11" fmla="*/ 48 h 48"/>
                <a:gd name="T12" fmla="*/ 12 w 42"/>
                <a:gd name="T13" fmla="*/ 48 h 48"/>
                <a:gd name="T14" fmla="*/ 12 w 42"/>
                <a:gd name="T15" fmla="*/ 25 h 48"/>
                <a:gd name="T16" fmla="*/ 22 w 42"/>
                <a:gd name="T17" fmla="*/ 10 h 48"/>
                <a:gd name="T18" fmla="*/ 30 w 42"/>
                <a:gd name="T19" fmla="*/ 23 h 48"/>
                <a:gd name="T20" fmla="*/ 30 w 42"/>
                <a:gd name="T21" fmla="*/ 48 h 48"/>
                <a:gd name="T22" fmla="*/ 42 w 42"/>
                <a:gd name="T23" fmla="*/ 48 h 48"/>
                <a:gd name="T24" fmla="*/ 42 w 42"/>
                <a:gd name="T25" fmla="*/ 18 h 48"/>
                <a:gd name="T26" fmla="*/ 26 w 42"/>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8">
                  <a:moveTo>
                    <a:pt x="26" y="0"/>
                  </a:moveTo>
                  <a:cubicBezTo>
                    <a:pt x="20" y="0"/>
                    <a:pt x="15" y="2"/>
                    <a:pt x="11" y="8"/>
                  </a:cubicBezTo>
                  <a:cubicBezTo>
                    <a:pt x="11" y="8"/>
                    <a:pt x="11" y="8"/>
                    <a:pt x="11" y="8"/>
                  </a:cubicBezTo>
                  <a:cubicBezTo>
                    <a:pt x="11" y="1"/>
                    <a:pt x="11" y="1"/>
                    <a:pt x="11" y="1"/>
                  </a:cubicBezTo>
                  <a:cubicBezTo>
                    <a:pt x="0" y="1"/>
                    <a:pt x="0" y="1"/>
                    <a:pt x="0" y="1"/>
                  </a:cubicBezTo>
                  <a:cubicBezTo>
                    <a:pt x="0" y="48"/>
                    <a:pt x="0" y="48"/>
                    <a:pt x="0" y="48"/>
                  </a:cubicBezTo>
                  <a:cubicBezTo>
                    <a:pt x="12" y="48"/>
                    <a:pt x="12" y="48"/>
                    <a:pt x="12" y="48"/>
                  </a:cubicBezTo>
                  <a:cubicBezTo>
                    <a:pt x="12" y="25"/>
                    <a:pt x="12" y="25"/>
                    <a:pt x="12" y="25"/>
                  </a:cubicBezTo>
                  <a:cubicBezTo>
                    <a:pt x="12" y="19"/>
                    <a:pt x="13" y="10"/>
                    <a:pt x="22" y="10"/>
                  </a:cubicBezTo>
                  <a:cubicBezTo>
                    <a:pt x="30" y="10"/>
                    <a:pt x="30" y="17"/>
                    <a:pt x="30" y="23"/>
                  </a:cubicBezTo>
                  <a:cubicBezTo>
                    <a:pt x="30" y="48"/>
                    <a:pt x="30" y="48"/>
                    <a:pt x="30" y="48"/>
                  </a:cubicBezTo>
                  <a:cubicBezTo>
                    <a:pt x="42" y="48"/>
                    <a:pt x="42" y="48"/>
                    <a:pt x="42" y="48"/>
                  </a:cubicBezTo>
                  <a:cubicBezTo>
                    <a:pt x="42" y="18"/>
                    <a:pt x="42" y="18"/>
                    <a:pt x="42" y="18"/>
                  </a:cubicBezTo>
                  <a:cubicBezTo>
                    <a:pt x="42" y="8"/>
                    <a:pt x="37" y="0"/>
                    <a:pt x="2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29">
              <a:extLst>
                <a:ext uri="{FF2B5EF4-FFF2-40B4-BE49-F238E27FC236}">
                  <a16:creationId xmlns:a16="http://schemas.microsoft.com/office/drawing/2014/main" id="{FE1A715C-5CD0-4FDB-B46C-17EFFA70CCAA}"/>
                </a:ext>
              </a:extLst>
            </p:cNvPr>
            <p:cNvSpPr>
              <a:spLocks noEditPoints="1"/>
            </p:cNvSpPr>
            <p:nvPr userDrawn="1"/>
          </p:nvSpPr>
          <p:spPr bwMode="auto">
            <a:xfrm>
              <a:off x="8135126" y="201984"/>
              <a:ext cx="51514" cy="59089"/>
            </a:xfrm>
            <a:custGeom>
              <a:avLst/>
              <a:gdLst>
                <a:gd name="T0" fmla="*/ 24 w 43"/>
                <a:gd name="T1" fmla="*/ 49 h 49"/>
                <a:gd name="T2" fmla="*/ 40 w 43"/>
                <a:gd name="T3" fmla="*/ 45 h 49"/>
                <a:gd name="T4" fmla="*/ 40 w 43"/>
                <a:gd name="T5" fmla="*/ 35 h 49"/>
                <a:gd name="T6" fmla="*/ 25 w 43"/>
                <a:gd name="T7" fmla="*/ 40 h 49"/>
                <a:gd name="T8" fmla="*/ 11 w 43"/>
                <a:gd name="T9" fmla="*/ 28 h 49"/>
                <a:gd name="T10" fmla="*/ 43 w 43"/>
                <a:gd name="T11" fmla="*/ 28 h 49"/>
                <a:gd name="T12" fmla="*/ 21 w 43"/>
                <a:gd name="T13" fmla="*/ 0 h 49"/>
                <a:gd name="T14" fmla="*/ 0 w 43"/>
                <a:gd name="T15" fmla="*/ 25 h 49"/>
                <a:gd name="T16" fmla="*/ 24 w 43"/>
                <a:gd name="T17" fmla="*/ 49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4" y="49"/>
                  </a:moveTo>
                  <a:cubicBezTo>
                    <a:pt x="31" y="49"/>
                    <a:pt x="36" y="47"/>
                    <a:pt x="40" y="45"/>
                  </a:cubicBez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moveTo>
                    <a:pt x="22" y="9"/>
                  </a:moveTo>
                  <a:cubicBezTo>
                    <a:pt x="29" y="9"/>
                    <a:pt x="31"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30">
              <a:extLst>
                <a:ext uri="{FF2B5EF4-FFF2-40B4-BE49-F238E27FC236}">
                  <a16:creationId xmlns:a16="http://schemas.microsoft.com/office/drawing/2014/main" id="{F0FB1289-0ADC-4B36-8288-591052E6C978}"/>
                </a:ext>
              </a:extLst>
            </p:cNvPr>
            <p:cNvSpPr>
              <a:spLocks noEditPoints="1"/>
            </p:cNvSpPr>
            <p:nvPr userDrawn="1"/>
          </p:nvSpPr>
          <p:spPr bwMode="auto">
            <a:xfrm>
              <a:off x="8801258" y="201984"/>
              <a:ext cx="51514" cy="59089"/>
            </a:xfrm>
            <a:custGeom>
              <a:avLst/>
              <a:gdLst>
                <a:gd name="T0" fmla="*/ 40 w 43"/>
                <a:gd name="T1" fmla="*/ 45 h 49"/>
                <a:gd name="T2" fmla="*/ 40 w 43"/>
                <a:gd name="T3" fmla="*/ 35 h 49"/>
                <a:gd name="T4" fmla="*/ 25 w 43"/>
                <a:gd name="T5" fmla="*/ 40 h 49"/>
                <a:gd name="T6" fmla="*/ 11 w 43"/>
                <a:gd name="T7" fmla="*/ 28 h 49"/>
                <a:gd name="T8" fmla="*/ 43 w 43"/>
                <a:gd name="T9" fmla="*/ 28 h 49"/>
                <a:gd name="T10" fmla="*/ 21 w 43"/>
                <a:gd name="T11" fmla="*/ 0 h 49"/>
                <a:gd name="T12" fmla="*/ 0 w 43"/>
                <a:gd name="T13" fmla="*/ 25 h 49"/>
                <a:gd name="T14" fmla="*/ 24 w 43"/>
                <a:gd name="T15" fmla="*/ 49 h 49"/>
                <a:gd name="T16" fmla="*/ 40 w 43"/>
                <a:gd name="T17" fmla="*/ 45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40" y="45"/>
                  </a:move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cubicBezTo>
                    <a:pt x="31" y="49"/>
                    <a:pt x="36" y="47"/>
                    <a:pt x="40" y="45"/>
                  </a:cubicBezTo>
                  <a:moveTo>
                    <a:pt x="22" y="9"/>
                  </a:moveTo>
                  <a:cubicBezTo>
                    <a:pt x="29" y="9"/>
                    <a:pt x="32"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31">
              <a:extLst>
                <a:ext uri="{FF2B5EF4-FFF2-40B4-BE49-F238E27FC236}">
                  <a16:creationId xmlns:a16="http://schemas.microsoft.com/office/drawing/2014/main" id="{6E2B914B-C034-4641-98BC-C706CA332E25}"/>
                </a:ext>
              </a:extLst>
            </p:cNvPr>
            <p:cNvSpPr>
              <a:spLocks/>
            </p:cNvSpPr>
            <p:nvPr userDrawn="1"/>
          </p:nvSpPr>
          <p:spPr bwMode="auto">
            <a:xfrm>
              <a:off x="8029575" y="182288"/>
              <a:ext cx="64643" cy="78785"/>
            </a:xfrm>
            <a:custGeom>
              <a:avLst/>
              <a:gdLst>
                <a:gd name="T0" fmla="*/ 34 w 54"/>
                <a:gd name="T1" fmla="*/ 65 h 65"/>
                <a:gd name="T2" fmla="*/ 54 w 54"/>
                <a:gd name="T3" fmla="*/ 61 h 65"/>
                <a:gd name="T4" fmla="*/ 54 w 54"/>
                <a:gd name="T5" fmla="*/ 28 h 65"/>
                <a:gd name="T6" fmla="*/ 29 w 54"/>
                <a:gd name="T7" fmla="*/ 28 h 65"/>
                <a:gd name="T8" fmla="*/ 29 w 54"/>
                <a:gd name="T9" fmla="*/ 38 h 65"/>
                <a:gd name="T10" fmla="*/ 42 w 54"/>
                <a:gd name="T11" fmla="*/ 38 h 65"/>
                <a:gd name="T12" fmla="*/ 42 w 54"/>
                <a:gd name="T13" fmla="*/ 54 h 65"/>
                <a:gd name="T14" fmla="*/ 34 w 54"/>
                <a:gd name="T15" fmla="*/ 55 h 65"/>
                <a:gd name="T16" fmla="*/ 13 w 54"/>
                <a:gd name="T17" fmla="*/ 32 h 65"/>
                <a:gd name="T18" fmla="*/ 36 w 54"/>
                <a:gd name="T19" fmla="*/ 10 h 65"/>
                <a:gd name="T20" fmla="*/ 52 w 54"/>
                <a:gd name="T21" fmla="*/ 13 h 65"/>
                <a:gd name="T22" fmla="*/ 53 w 54"/>
                <a:gd name="T23" fmla="*/ 3 h 65"/>
                <a:gd name="T24" fmla="*/ 34 w 54"/>
                <a:gd name="T25" fmla="*/ 0 h 65"/>
                <a:gd name="T26" fmla="*/ 0 w 54"/>
                <a:gd name="T27" fmla="*/ 33 h 65"/>
                <a:gd name="T28" fmla="*/ 34 w 54"/>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65">
                  <a:moveTo>
                    <a:pt x="34" y="65"/>
                  </a:moveTo>
                  <a:cubicBezTo>
                    <a:pt x="41" y="65"/>
                    <a:pt x="48" y="63"/>
                    <a:pt x="54" y="61"/>
                  </a:cubicBezTo>
                  <a:cubicBezTo>
                    <a:pt x="54" y="28"/>
                    <a:pt x="54" y="28"/>
                    <a:pt x="54" y="28"/>
                  </a:cubicBezTo>
                  <a:cubicBezTo>
                    <a:pt x="29" y="28"/>
                    <a:pt x="29" y="28"/>
                    <a:pt x="29" y="28"/>
                  </a:cubicBezTo>
                  <a:cubicBezTo>
                    <a:pt x="29" y="38"/>
                    <a:pt x="29" y="38"/>
                    <a:pt x="29" y="38"/>
                  </a:cubicBezTo>
                  <a:cubicBezTo>
                    <a:pt x="42" y="38"/>
                    <a:pt x="42" y="38"/>
                    <a:pt x="42" y="38"/>
                  </a:cubicBezTo>
                  <a:cubicBezTo>
                    <a:pt x="42" y="54"/>
                    <a:pt x="42" y="54"/>
                    <a:pt x="42" y="54"/>
                  </a:cubicBezTo>
                  <a:cubicBezTo>
                    <a:pt x="40" y="54"/>
                    <a:pt x="38" y="55"/>
                    <a:pt x="34" y="55"/>
                  </a:cubicBezTo>
                  <a:cubicBezTo>
                    <a:pt x="21" y="55"/>
                    <a:pt x="13" y="45"/>
                    <a:pt x="13" y="32"/>
                  </a:cubicBezTo>
                  <a:cubicBezTo>
                    <a:pt x="13" y="20"/>
                    <a:pt x="21" y="10"/>
                    <a:pt x="36" y="10"/>
                  </a:cubicBezTo>
                  <a:cubicBezTo>
                    <a:pt x="41" y="10"/>
                    <a:pt x="47" y="11"/>
                    <a:pt x="52" y="13"/>
                  </a:cubicBezTo>
                  <a:cubicBezTo>
                    <a:pt x="53" y="3"/>
                    <a:pt x="53" y="3"/>
                    <a:pt x="53" y="3"/>
                  </a:cubicBezTo>
                  <a:cubicBezTo>
                    <a:pt x="47" y="1"/>
                    <a:pt x="42" y="0"/>
                    <a:pt x="34" y="0"/>
                  </a:cubicBezTo>
                  <a:cubicBezTo>
                    <a:pt x="13" y="0"/>
                    <a:pt x="0" y="12"/>
                    <a:pt x="0" y="33"/>
                  </a:cubicBezTo>
                  <a:cubicBezTo>
                    <a:pt x="0" y="54"/>
                    <a:pt x="14" y="65"/>
                    <a:pt x="34" y="6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32">
              <a:extLst>
                <a:ext uri="{FF2B5EF4-FFF2-40B4-BE49-F238E27FC236}">
                  <a16:creationId xmlns:a16="http://schemas.microsoft.com/office/drawing/2014/main" id="{9F2B1726-8F70-4A2A-A2E4-7193C0DACFB7}"/>
                </a:ext>
              </a:extLst>
            </p:cNvPr>
            <p:cNvSpPr>
              <a:spLocks noEditPoints="1"/>
            </p:cNvSpPr>
            <p:nvPr userDrawn="1"/>
          </p:nvSpPr>
          <p:spPr bwMode="auto">
            <a:xfrm>
              <a:off x="8404811" y="201984"/>
              <a:ext cx="52018" cy="59089"/>
            </a:xfrm>
            <a:custGeom>
              <a:avLst/>
              <a:gdLst>
                <a:gd name="T0" fmla="*/ 39 w 43"/>
                <a:gd name="T1" fmla="*/ 35 h 49"/>
                <a:gd name="T2" fmla="*/ 24 w 43"/>
                <a:gd name="T3" fmla="*/ 40 h 49"/>
                <a:gd name="T4" fmla="*/ 11 w 43"/>
                <a:gd name="T5" fmla="*/ 28 h 49"/>
                <a:gd name="T6" fmla="*/ 43 w 43"/>
                <a:gd name="T7" fmla="*/ 28 h 49"/>
                <a:gd name="T8" fmla="*/ 21 w 43"/>
                <a:gd name="T9" fmla="*/ 0 h 49"/>
                <a:gd name="T10" fmla="*/ 0 w 43"/>
                <a:gd name="T11" fmla="*/ 25 h 49"/>
                <a:gd name="T12" fmla="*/ 24 w 43"/>
                <a:gd name="T13" fmla="*/ 49 h 49"/>
                <a:gd name="T14" fmla="*/ 39 w 43"/>
                <a:gd name="T15" fmla="*/ 45 h 49"/>
                <a:gd name="T16" fmla="*/ 39 w 43"/>
                <a:gd name="T17" fmla="*/ 35 h 49"/>
                <a:gd name="T18" fmla="*/ 22 w 43"/>
                <a:gd name="T19" fmla="*/ 9 h 49"/>
                <a:gd name="T20" fmla="*/ 31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39" y="35"/>
                  </a:moveTo>
                  <a:cubicBezTo>
                    <a:pt x="35" y="38"/>
                    <a:pt x="30" y="40"/>
                    <a:pt x="24" y="40"/>
                  </a:cubicBezTo>
                  <a:cubicBezTo>
                    <a:pt x="17" y="40"/>
                    <a:pt x="12" y="36"/>
                    <a:pt x="11" y="28"/>
                  </a:cubicBezTo>
                  <a:cubicBezTo>
                    <a:pt x="43" y="28"/>
                    <a:pt x="43" y="28"/>
                    <a:pt x="43" y="28"/>
                  </a:cubicBezTo>
                  <a:cubicBezTo>
                    <a:pt x="43" y="12"/>
                    <a:pt x="38" y="0"/>
                    <a:pt x="21" y="0"/>
                  </a:cubicBezTo>
                  <a:cubicBezTo>
                    <a:pt x="7" y="0"/>
                    <a:pt x="0" y="11"/>
                    <a:pt x="0" y="25"/>
                  </a:cubicBezTo>
                  <a:cubicBezTo>
                    <a:pt x="0" y="40"/>
                    <a:pt x="8" y="49"/>
                    <a:pt x="24" y="49"/>
                  </a:cubicBezTo>
                  <a:cubicBezTo>
                    <a:pt x="30" y="49"/>
                    <a:pt x="35" y="47"/>
                    <a:pt x="39" y="45"/>
                  </a:cubicBezTo>
                  <a:lnTo>
                    <a:pt x="39" y="35"/>
                  </a:lnTo>
                  <a:close/>
                  <a:moveTo>
                    <a:pt x="22" y="9"/>
                  </a:moveTo>
                  <a:cubicBezTo>
                    <a:pt x="28" y="9"/>
                    <a:pt x="31" y="14"/>
                    <a:pt x="31"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33">
              <a:extLst>
                <a:ext uri="{FF2B5EF4-FFF2-40B4-BE49-F238E27FC236}">
                  <a16:creationId xmlns:a16="http://schemas.microsoft.com/office/drawing/2014/main" id="{5BA90829-B1D5-4FD9-8882-92AFBDF277FC}"/>
                </a:ext>
              </a:extLst>
            </p:cNvPr>
            <p:cNvSpPr>
              <a:spLocks/>
            </p:cNvSpPr>
            <p:nvPr userDrawn="1"/>
          </p:nvSpPr>
          <p:spPr bwMode="auto">
            <a:xfrm>
              <a:off x="8923476" y="187338"/>
              <a:ext cx="38382" cy="73735"/>
            </a:xfrm>
            <a:custGeom>
              <a:avLst/>
              <a:gdLst>
                <a:gd name="T0" fmla="*/ 8 w 32"/>
                <a:gd name="T1" fmla="*/ 46 h 61"/>
                <a:gd name="T2" fmla="*/ 23 w 32"/>
                <a:gd name="T3" fmla="*/ 61 h 61"/>
                <a:gd name="T4" fmla="*/ 32 w 32"/>
                <a:gd name="T5" fmla="*/ 60 h 61"/>
                <a:gd name="T6" fmla="*/ 32 w 32"/>
                <a:gd name="T7" fmla="*/ 50 h 61"/>
                <a:gd name="T8" fmla="*/ 26 w 32"/>
                <a:gd name="T9" fmla="*/ 51 h 61"/>
                <a:gd name="T10" fmla="*/ 20 w 32"/>
                <a:gd name="T11" fmla="*/ 44 h 61"/>
                <a:gd name="T12" fmla="*/ 20 w 32"/>
                <a:gd name="T13" fmla="*/ 22 h 61"/>
                <a:gd name="T14" fmla="*/ 31 w 32"/>
                <a:gd name="T15" fmla="*/ 22 h 61"/>
                <a:gd name="T16" fmla="*/ 31 w 32"/>
                <a:gd name="T17" fmla="*/ 13 h 61"/>
                <a:gd name="T18" fmla="*/ 20 w 32"/>
                <a:gd name="T19" fmla="*/ 13 h 61"/>
                <a:gd name="T20" fmla="*/ 20 w 32"/>
                <a:gd name="T21" fmla="*/ 0 h 61"/>
                <a:gd name="T22" fmla="*/ 8 w 32"/>
                <a:gd name="T23" fmla="*/ 4 h 61"/>
                <a:gd name="T24" fmla="*/ 8 w 32"/>
                <a:gd name="T25" fmla="*/ 13 h 61"/>
                <a:gd name="T26" fmla="*/ 0 w 32"/>
                <a:gd name="T27" fmla="*/ 13 h 61"/>
                <a:gd name="T28" fmla="*/ 0 w 32"/>
                <a:gd name="T29" fmla="*/ 22 h 61"/>
                <a:gd name="T30" fmla="*/ 8 w 32"/>
                <a:gd name="T31" fmla="*/ 22 h 61"/>
                <a:gd name="T32" fmla="*/ 8 w 32"/>
                <a:gd name="T3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1">
                  <a:moveTo>
                    <a:pt x="8" y="46"/>
                  </a:moveTo>
                  <a:cubicBezTo>
                    <a:pt x="8" y="55"/>
                    <a:pt x="14" y="61"/>
                    <a:pt x="23" y="61"/>
                  </a:cubicBezTo>
                  <a:cubicBezTo>
                    <a:pt x="27" y="61"/>
                    <a:pt x="29" y="60"/>
                    <a:pt x="32" y="60"/>
                  </a:cubicBezTo>
                  <a:cubicBezTo>
                    <a:pt x="32" y="50"/>
                    <a:pt x="32" y="50"/>
                    <a:pt x="32" y="50"/>
                  </a:cubicBezTo>
                  <a:cubicBezTo>
                    <a:pt x="30" y="51"/>
                    <a:pt x="28" y="51"/>
                    <a:pt x="26" y="51"/>
                  </a:cubicBezTo>
                  <a:cubicBezTo>
                    <a:pt x="22" y="51"/>
                    <a:pt x="20" y="48"/>
                    <a:pt x="20" y="44"/>
                  </a:cubicBezTo>
                  <a:cubicBezTo>
                    <a:pt x="20" y="22"/>
                    <a:pt x="20" y="22"/>
                    <a:pt x="20" y="22"/>
                  </a:cubicBezTo>
                  <a:cubicBezTo>
                    <a:pt x="31" y="22"/>
                    <a:pt x="31" y="22"/>
                    <a:pt x="31" y="22"/>
                  </a:cubicBezTo>
                  <a:cubicBezTo>
                    <a:pt x="31" y="13"/>
                    <a:pt x="31" y="13"/>
                    <a:pt x="31" y="13"/>
                  </a:cubicBezTo>
                  <a:cubicBezTo>
                    <a:pt x="20" y="13"/>
                    <a:pt x="20" y="13"/>
                    <a:pt x="20" y="13"/>
                  </a:cubicBezTo>
                  <a:cubicBezTo>
                    <a:pt x="20" y="0"/>
                    <a:pt x="20" y="0"/>
                    <a:pt x="20" y="0"/>
                  </a:cubicBezTo>
                  <a:cubicBezTo>
                    <a:pt x="8" y="4"/>
                    <a:pt x="8" y="4"/>
                    <a:pt x="8" y="4"/>
                  </a:cubicBezTo>
                  <a:cubicBezTo>
                    <a:pt x="8" y="13"/>
                    <a:pt x="8" y="13"/>
                    <a:pt x="8" y="13"/>
                  </a:cubicBezTo>
                  <a:cubicBezTo>
                    <a:pt x="0" y="13"/>
                    <a:pt x="0" y="13"/>
                    <a:pt x="0" y="13"/>
                  </a:cubicBezTo>
                  <a:cubicBezTo>
                    <a:pt x="0" y="22"/>
                    <a:pt x="0" y="22"/>
                    <a:pt x="0" y="22"/>
                  </a:cubicBezTo>
                  <a:cubicBezTo>
                    <a:pt x="8" y="22"/>
                    <a:pt x="8" y="22"/>
                    <a:pt x="8" y="22"/>
                  </a:cubicBezTo>
                  <a:lnTo>
                    <a:pt x="8"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Rectangle 34">
              <a:extLst>
                <a:ext uri="{FF2B5EF4-FFF2-40B4-BE49-F238E27FC236}">
                  <a16:creationId xmlns:a16="http://schemas.microsoft.com/office/drawing/2014/main" id="{86A02ABC-EA9B-48D9-8F1F-52EE7E637FE3}"/>
                </a:ext>
              </a:extLst>
            </p:cNvPr>
            <p:cNvSpPr>
              <a:spLocks noChangeArrowheads="1"/>
            </p:cNvSpPr>
            <p:nvPr userDrawn="1"/>
          </p:nvSpPr>
          <p:spPr bwMode="auto">
            <a:xfrm>
              <a:off x="8776007" y="179762"/>
              <a:ext cx="14140" cy="1363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Rectangle 35">
              <a:extLst>
                <a:ext uri="{FF2B5EF4-FFF2-40B4-BE49-F238E27FC236}">
                  <a16:creationId xmlns:a16="http://schemas.microsoft.com/office/drawing/2014/main" id="{D1DDD6AD-DDFE-41E2-B526-A79A24AAF529}"/>
                </a:ext>
              </a:extLst>
            </p:cNvPr>
            <p:cNvSpPr>
              <a:spLocks noChangeArrowheads="1"/>
            </p:cNvSpPr>
            <p:nvPr userDrawn="1"/>
          </p:nvSpPr>
          <p:spPr bwMode="auto">
            <a:xfrm>
              <a:off x="8776007" y="202994"/>
              <a:ext cx="14140" cy="5656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36">
              <a:extLst>
                <a:ext uri="{FF2B5EF4-FFF2-40B4-BE49-F238E27FC236}">
                  <a16:creationId xmlns:a16="http://schemas.microsoft.com/office/drawing/2014/main" id="{AE363F12-4BE2-4659-B993-363BE2E08504}"/>
                </a:ext>
              </a:extLst>
            </p:cNvPr>
            <p:cNvSpPr>
              <a:spLocks/>
            </p:cNvSpPr>
            <p:nvPr userDrawn="1"/>
          </p:nvSpPr>
          <p:spPr bwMode="auto">
            <a:xfrm>
              <a:off x="8353298" y="179762"/>
              <a:ext cx="50504" cy="79795"/>
            </a:xfrm>
            <a:custGeom>
              <a:avLst/>
              <a:gdLst>
                <a:gd name="T0" fmla="*/ 29 w 100"/>
                <a:gd name="T1" fmla="*/ 103 h 158"/>
                <a:gd name="T2" fmla="*/ 29 w 100"/>
                <a:gd name="T3" fmla="*/ 103 h 158"/>
                <a:gd name="T4" fmla="*/ 64 w 100"/>
                <a:gd name="T5" fmla="*/ 158 h 158"/>
                <a:gd name="T6" fmla="*/ 100 w 100"/>
                <a:gd name="T7" fmla="*/ 158 h 158"/>
                <a:gd name="T8" fmla="*/ 55 w 100"/>
                <a:gd name="T9" fmla="*/ 96 h 158"/>
                <a:gd name="T10" fmla="*/ 95 w 100"/>
                <a:gd name="T11" fmla="*/ 46 h 158"/>
                <a:gd name="T12" fmla="*/ 62 w 100"/>
                <a:gd name="T13" fmla="*/ 46 h 158"/>
                <a:gd name="T14" fmla="*/ 29 w 100"/>
                <a:gd name="T15" fmla="*/ 91 h 158"/>
                <a:gd name="T16" fmla="*/ 29 w 100"/>
                <a:gd name="T17" fmla="*/ 91 h 158"/>
                <a:gd name="T18" fmla="*/ 29 w 100"/>
                <a:gd name="T19" fmla="*/ 0 h 158"/>
                <a:gd name="T20" fmla="*/ 0 w 100"/>
                <a:gd name="T21" fmla="*/ 0 h 158"/>
                <a:gd name="T22" fmla="*/ 0 w 100"/>
                <a:gd name="T23" fmla="*/ 158 h 158"/>
                <a:gd name="T24" fmla="*/ 29 w 100"/>
                <a:gd name="T25" fmla="*/ 158 h 158"/>
                <a:gd name="T26" fmla="*/ 29 w 100"/>
                <a:gd name="T27" fmla="*/ 10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158">
                  <a:moveTo>
                    <a:pt x="29" y="103"/>
                  </a:moveTo>
                  <a:lnTo>
                    <a:pt x="29" y="103"/>
                  </a:lnTo>
                  <a:lnTo>
                    <a:pt x="64" y="158"/>
                  </a:lnTo>
                  <a:lnTo>
                    <a:pt x="100" y="158"/>
                  </a:lnTo>
                  <a:lnTo>
                    <a:pt x="55" y="96"/>
                  </a:lnTo>
                  <a:lnTo>
                    <a:pt x="95" y="46"/>
                  </a:lnTo>
                  <a:lnTo>
                    <a:pt x="62" y="46"/>
                  </a:lnTo>
                  <a:lnTo>
                    <a:pt x="29" y="91"/>
                  </a:lnTo>
                  <a:lnTo>
                    <a:pt x="29" y="91"/>
                  </a:lnTo>
                  <a:lnTo>
                    <a:pt x="29" y="0"/>
                  </a:lnTo>
                  <a:lnTo>
                    <a:pt x="0" y="0"/>
                  </a:lnTo>
                  <a:lnTo>
                    <a:pt x="0" y="158"/>
                  </a:lnTo>
                  <a:lnTo>
                    <a:pt x="29" y="158"/>
                  </a:lnTo>
                  <a:lnTo>
                    <a:pt x="29" y="10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37">
              <a:extLst>
                <a:ext uri="{FF2B5EF4-FFF2-40B4-BE49-F238E27FC236}">
                  <a16:creationId xmlns:a16="http://schemas.microsoft.com/office/drawing/2014/main" id="{F1125947-C89D-4FFC-9666-F03A75951B1B}"/>
                </a:ext>
              </a:extLst>
            </p:cNvPr>
            <p:cNvSpPr>
              <a:spLocks/>
            </p:cNvSpPr>
            <p:nvPr userDrawn="1"/>
          </p:nvSpPr>
          <p:spPr bwMode="auto">
            <a:xfrm>
              <a:off x="8195223" y="201984"/>
              <a:ext cx="39392" cy="59089"/>
            </a:xfrm>
            <a:custGeom>
              <a:avLst/>
              <a:gdLst>
                <a:gd name="T0" fmla="*/ 12 w 33"/>
                <a:gd name="T1" fmla="*/ 14 h 49"/>
                <a:gd name="T2" fmla="*/ 19 w 33"/>
                <a:gd name="T3" fmla="*/ 9 h 49"/>
                <a:gd name="T4" fmla="*/ 30 w 33"/>
                <a:gd name="T5" fmla="*/ 11 h 49"/>
                <a:gd name="T6" fmla="*/ 31 w 33"/>
                <a:gd name="T7" fmla="*/ 2 h 49"/>
                <a:gd name="T8" fmla="*/ 18 w 33"/>
                <a:gd name="T9" fmla="*/ 0 h 49"/>
                <a:gd name="T10" fmla="*/ 0 w 33"/>
                <a:gd name="T11" fmla="*/ 15 h 49"/>
                <a:gd name="T12" fmla="*/ 21 w 33"/>
                <a:gd name="T13" fmla="*/ 34 h 49"/>
                <a:gd name="T14" fmla="*/ 13 w 33"/>
                <a:gd name="T15" fmla="*/ 40 h 49"/>
                <a:gd name="T16" fmla="*/ 1 w 33"/>
                <a:gd name="T17" fmla="*/ 37 h 49"/>
                <a:gd name="T18" fmla="*/ 0 w 33"/>
                <a:gd name="T19" fmla="*/ 47 h 49"/>
                <a:gd name="T20" fmla="*/ 14 w 33"/>
                <a:gd name="T21" fmla="*/ 49 h 49"/>
                <a:gd name="T22" fmla="*/ 33 w 33"/>
                <a:gd name="T23" fmla="*/ 34 h 49"/>
                <a:gd name="T24" fmla="*/ 12 w 33"/>
                <a:gd name="T25"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9">
                  <a:moveTo>
                    <a:pt x="12" y="14"/>
                  </a:moveTo>
                  <a:cubicBezTo>
                    <a:pt x="12" y="10"/>
                    <a:pt x="16" y="9"/>
                    <a:pt x="19" y="9"/>
                  </a:cubicBezTo>
                  <a:cubicBezTo>
                    <a:pt x="24" y="9"/>
                    <a:pt x="26" y="10"/>
                    <a:pt x="30" y="11"/>
                  </a:cubicBezTo>
                  <a:cubicBezTo>
                    <a:pt x="31" y="2"/>
                    <a:pt x="31" y="2"/>
                    <a:pt x="31" y="2"/>
                  </a:cubicBezTo>
                  <a:cubicBezTo>
                    <a:pt x="27" y="1"/>
                    <a:pt x="23" y="0"/>
                    <a:pt x="18" y="0"/>
                  </a:cubicBezTo>
                  <a:cubicBezTo>
                    <a:pt x="8" y="0"/>
                    <a:pt x="0" y="5"/>
                    <a:pt x="0" y="15"/>
                  </a:cubicBezTo>
                  <a:cubicBezTo>
                    <a:pt x="0" y="31"/>
                    <a:pt x="21" y="25"/>
                    <a:pt x="21" y="34"/>
                  </a:cubicBezTo>
                  <a:cubicBezTo>
                    <a:pt x="21" y="39"/>
                    <a:pt x="16" y="40"/>
                    <a:pt x="13" y="40"/>
                  </a:cubicBezTo>
                  <a:cubicBezTo>
                    <a:pt x="9" y="40"/>
                    <a:pt x="5" y="39"/>
                    <a:pt x="1" y="37"/>
                  </a:cubicBezTo>
                  <a:cubicBezTo>
                    <a:pt x="0" y="47"/>
                    <a:pt x="0" y="47"/>
                    <a:pt x="0" y="47"/>
                  </a:cubicBezTo>
                  <a:cubicBezTo>
                    <a:pt x="5" y="48"/>
                    <a:pt x="9" y="49"/>
                    <a:pt x="14" y="49"/>
                  </a:cubicBezTo>
                  <a:cubicBezTo>
                    <a:pt x="24" y="49"/>
                    <a:pt x="33" y="44"/>
                    <a:pt x="33" y="34"/>
                  </a:cubicBezTo>
                  <a:cubicBezTo>
                    <a:pt x="33" y="17"/>
                    <a:pt x="12" y="22"/>
                    <a:pt x="12" y="1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38">
              <a:extLst>
                <a:ext uri="{FF2B5EF4-FFF2-40B4-BE49-F238E27FC236}">
                  <a16:creationId xmlns:a16="http://schemas.microsoft.com/office/drawing/2014/main" id="{68A1A398-A094-4C26-9CD0-E02FA5672ECB}"/>
                </a:ext>
              </a:extLst>
            </p:cNvPr>
            <p:cNvSpPr>
              <a:spLocks noEditPoints="1"/>
            </p:cNvSpPr>
            <p:nvPr userDrawn="1"/>
          </p:nvSpPr>
          <p:spPr bwMode="auto">
            <a:xfrm>
              <a:off x="8539654" y="183802"/>
              <a:ext cx="64643" cy="75755"/>
            </a:xfrm>
            <a:custGeom>
              <a:avLst/>
              <a:gdLst>
                <a:gd name="T0" fmla="*/ 54 w 54"/>
                <a:gd name="T1" fmla="*/ 31 h 63"/>
                <a:gd name="T2" fmla="*/ 18 w 54"/>
                <a:gd name="T3" fmla="*/ 0 h 63"/>
                <a:gd name="T4" fmla="*/ 0 w 54"/>
                <a:gd name="T5" fmla="*/ 0 h 63"/>
                <a:gd name="T6" fmla="*/ 0 w 54"/>
                <a:gd name="T7" fmla="*/ 63 h 63"/>
                <a:gd name="T8" fmla="*/ 18 w 54"/>
                <a:gd name="T9" fmla="*/ 63 h 63"/>
                <a:gd name="T10" fmla="*/ 54 w 54"/>
                <a:gd name="T11" fmla="*/ 31 h 63"/>
                <a:gd name="T12" fmla="*/ 20 w 54"/>
                <a:gd name="T13" fmla="*/ 53 h 63"/>
                <a:gd name="T14" fmla="*/ 13 w 54"/>
                <a:gd name="T15" fmla="*/ 53 h 63"/>
                <a:gd name="T16" fmla="*/ 13 w 54"/>
                <a:gd name="T17" fmla="*/ 10 h 63"/>
                <a:gd name="T18" fmla="*/ 20 w 54"/>
                <a:gd name="T19" fmla="*/ 10 h 63"/>
                <a:gd name="T20" fmla="*/ 41 w 54"/>
                <a:gd name="T21" fmla="*/ 31 h 63"/>
                <a:gd name="T22" fmla="*/ 20 w 54"/>
                <a:gd name="T23"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3">
                  <a:moveTo>
                    <a:pt x="54" y="31"/>
                  </a:moveTo>
                  <a:cubicBezTo>
                    <a:pt x="54" y="6"/>
                    <a:pt x="37" y="0"/>
                    <a:pt x="18" y="0"/>
                  </a:cubicBezTo>
                  <a:cubicBezTo>
                    <a:pt x="0" y="0"/>
                    <a:pt x="0" y="0"/>
                    <a:pt x="0" y="0"/>
                  </a:cubicBezTo>
                  <a:cubicBezTo>
                    <a:pt x="0" y="63"/>
                    <a:pt x="0" y="63"/>
                    <a:pt x="0" y="63"/>
                  </a:cubicBezTo>
                  <a:cubicBezTo>
                    <a:pt x="18" y="63"/>
                    <a:pt x="18" y="63"/>
                    <a:pt x="18" y="63"/>
                  </a:cubicBezTo>
                  <a:cubicBezTo>
                    <a:pt x="37" y="63"/>
                    <a:pt x="54" y="56"/>
                    <a:pt x="54" y="31"/>
                  </a:cubicBezTo>
                  <a:moveTo>
                    <a:pt x="20" y="53"/>
                  </a:moveTo>
                  <a:cubicBezTo>
                    <a:pt x="13" y="53"/>
                    <a:pt x="13" y="53"/>
                    <a:pt x="13" y="53"/>
                  </a:cubicBezTo>
                  <a:cubicBezTo>
                    <a:pt x="13" y="10"/>
                    <a:pt x="13" y="10"/>
                    <a:pt x="13" y="10"/>
                  </a:cubicBezTo>
                  <a:cubicBezTo>
                    <a:pt x="20" y="10"/>
                    <a:pt x="20" y="10"/>
                    <a:pt x="20" y="10"/>
                  </a:cubicBezTo>
                  <a:cubicBezTo>
                    <a:pt x="30" y="10"/>
                    <a:pt x="41" y="18"/>
                    <a:pt x="41" y="31"/>
                  </a:cubicBezTo>
                  <a:cubicBezTo>
                    <a:pt x="41" y="45"/>
                    <a:pt x="30" y="53"/>
                    <a:pt x="20"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39">
              <a:extLst>
                <a:ext uri="{FF2B5EF4-FFF2-40B4-BE49-F238E27FC236}">
                  <a16:creationId xmlns:a16="http://schemas.microsoft.com/office/drawing/2014/main" id="{AD91BC95-2DA5-4204-AF77-A960B4CEA3AF}"/>
                </a:ext>
              </a:extLst>
            </p:cNvPr>
            <p:cNvSpPr>
              <a:spLocks/>
            </p:cNvSpPr>
            <p:nvPr userDrawn="1"/>
          </p:nvSpPr>
          <p:spPr bwMode="auto">
            <a:xfrm>
              <a:off x="8668941" y="202994"/>
              <a:ext cx="56564" cy="56564"/>
            </a:xfrm>
            <a:custGeom>
              <a:avLst/>
              <a:gdLst>
                <a:gd name="T0" fmla="*/ 112 w 112"/>
                <a:gd name="T1" fmla="*/ 0 h 112"/>
                <a:gd name="T2" fmla="*/ 83 w 112"/>
                <a:gd name="T3" fmla="*/ 0 h 112"/>
                <a:gd name="T4" fmla="*/ 57 w 112"/>
                <a:gd name="T5" fmla="*/ 81 h 112"/>
                <a:gd name="T6" fmla="*/ 57 w 112"/>
                <a:gd name="T7" fmla="*/ 81 h 112"/>
                <a:gd name="T8" fmla="*/ 29 w 112"/>
                <a:gd name="T9" fmla="*/ 0 h 112"/>
                <a:gd name="T10" fmla="*/ 0 w 112"/>
                <a:gd name="T11" fmla="*/ 0 h 112"/>
                <a:gd name="T12" fmla="*/ 41 w 112"/>
                <a:gd name="T13" fmla="*/ 112 h 112"/>
                <a:gd name="T14" fmla="*/ 72 w 112"/>
                <a:gd name="T15" fmla="*/ 112 h 112"/>
                <a:gd name="T16" fmla="*/ 112 w 112"/>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112" y="0"/>
                  </a:moveTo>
                  <a:lnTo>
                    <a:pt x="83" y="0"/>
                  </a:lnTo>
                  <a:lnTo>
                    <a:pt x="57" y="81"/>
                  </a:lnTo>
                  <a:lnTo>
                    <a:pt x="57" y="81"/>
                  </a:lnTo>
                  <a:lnTo>
                    <a:pt x="29" y="0"/>
                  </a:lnTo>
                  <a:lnTo>
                    <a:pt x="0" y="0"/>
                  </a:lnTo>
                  <a:lnTo>
                    <a:pt x="41" y="112"/>
                  </a:lnTo>
                  <a:lnTo>
                    <a:pt x="72" y="112"/>
                  </a:lnTo>
                  <a:lnTo>
                    <a:pt x="11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40">
              <a:extLst>
                <a:ext uri="{FF2B5EF4-FFF2-40B4-BE49-F238E27FC236}">
                  <a16:creationId xmlns:a16="http://schemas.microsoft.com/office/drawing/2014/main" id="{BA7CA142-535F-4725-B417-379A78554C4D}"/>
                </a:ext>
              </a:extLst>
            </p:cNvPr>
            <p:cNvSpPr>
              <a:spLocks/>
            </p:cNvSpPr>
            <p:nvPr userDrawn="1"/>
          </p:nvSpPr>
          <p:spPr bwMode="auto">
            <a:xfrm>
              <a:off x="8301784" y="201984"/>
              <a:ext cx="41918" cy="59089"/>
            </a:xfrm>
            <a:custGeom>
              <a:avLst/>
              <a:gdLst>
                <a:gd name="T0" fmla="*/ 23 w 35"/>
                <a:gd name="T1" fmla="*/ 49 h 49"/>
                <a:gd name="T2" fmla="*/ 35 w 35"/>
                <a:gd name="T3" fmla="*/ 47 h 49"/>
                <a:gd name="T4" fmla="*/ 34 w 35"/>
                <a:gd name="T5" fmla="*/ 37 h 49"/>
                <a:gd name="T6" fmla="*/ 25 w 35"/>
                <a:gd name="T7" fmla="*/ 39 h 49"/>
                <a:gd name="T8" fmla="*/ 13 w 35"/>
                <a:gd name="T9" fmla="*/ 24 h 49"/>
                <a:gd name="T10" fmla="*/ 25 w 35"/>
                <a:gd name="T11" fmla="*/ 10 h 49"/>
                <a:gd name="T12" fmla="*/ 33 w 35"/>
                <a:gd name="T13" fmla="*/ 11 h 49"/>
                <a:gd name="T14" fmla="*/ 34 w 35"/>
                <a:gd name="T15" fmla="*/ 2 h 49"/>
                <a:gd name="T16" fmla="*/ 22 w 35"/>
                <a:gd name="T17" fmla="*/ 0 h 49"/>
                <a:gd name="T18" fmla="*/ 0 w 35"/>
                <a:gd name="T19" fmla="*/ 24 h 49"/>
                <a:gd name="T20" fmla="*/ 23 w 3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9">
                  <a:moveTo>
                    <a:pt x="23" y="49"/>
                  </a:moveTo>
                  <a:cubicBezTo>
                    <a:pt x="28" y="49"/>
                    <a:pt x="31" y="48"/>
                    <a:pt x="35" y="47"/>
                  </a:cubicBezTo>
                  <a:cubicBezTo>
                    <a:pt x="34" y="37"/>
                    <a:pt x="34" y="37"/>
                    <a:pt x="34" y="37"/>
                  </a:cubicBezTo>
                  <a:cubicBezTo>
                    <a:pt x="32" y="38"/>
                    <a:pt x="28" y="39"/>
                    <a:pt x="25" y="39"/>
                  </a:cubicBezTo>
                  <a:cubicBezTo>
                    <a:pt x="17" y="39"/>
                    <a:pt x="13" y="33"/>
                    <a:pt x="13" y="24"/>
                  </a:cubicBezTo>
                  <a:cubicBezTo>
                    <a:pt x="13" y="16"/>
                    <a:pt x="17" y="10"/>
                    <a:pt x="25" y="10"/>
                  </a:cubicBezTo>
                  <a:cubicBezTo>
                    <a:pt x="28" y="10"/>
                    <a:pt x="31" y="10"/>
                    <a:pt x="33" y="11"/>
                  </a:cubicBezTo>
                  <a:cubicBezTo>
                    <a:pt x="34" y="2"/>
                    <a:pt x="34" y="2"/>
                    <a:pt x="34" y="2"/>
                  </a:cubicBezTo>
                  <a:cubicBezTo>
                    <a:pt x="31" y="1"/>
                    <a:pt x="27" y="0"/>
                    <a:pt x="22" y="0"/>
                  </a:cubicBezTo>
                  <a:cubicBezTo>
                    <a:pt x="8" y="0"/>
                    <a:pt x="0" y="11"/>
                    <a:pt x="0" y="24"/>
                  </a:cubicBezTo>
                  <a:cubicBezTo>
                    <a:pt x="0" y="38"/>
                    <a:pt x="8" y="49"/>
                    <a:pt x="23" y="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Rectangle 41">
              <a:extLst>
                <a:ext uri="{FF2B5EF4-FFF2-40B4-BE49-F238E27FC236}">
                  <a16:creationId xmlns:a16="http://schemas.microsoft.com/office/drawing/2014/main" id="{A17A0FA6-B051-4F91-BE26-A8FDDB458A5D}"/>
                </a:ext>
              </a:extLst>
            </p:cNvPr>
            <p:cNvSpPr>
              <a:spLocks noChangeArrowheads="1"/>
            </p:cNvSpPr>
            <p:nvPr userDrawn="1"/>
          </p:nvSpPr>
          <p:spPr bwMode="auto">
            <a:xfrm>
              <a:off x="8109875" y="179762"/>
              <a:ext cx="14140" cy="1363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42">
              <a:extLst>
                <a:ext uri="{FF2B5EF4-FFF2-40B4-BE49-F238E27FC236}">
                  <a16:creationId xmlns:a16="http://schemas.microsoft.com/office/drawing/2014/main" id="{FAED29A6-C897-4A7F-BEEF-0A44991E8743}"/>
                </a:ext>
              </a:extLst>
            </p:cNvPr>
            <p:cNvSpPr>
              <a:spLocks noEditPoints="1"/>
            </p:cNvSpPr>
            <p:nvPr userDrawn="1"/>
          </p:nvSpPr>
          <p:spPr bwMode="auto">
            <a:xfrm>
              <a:off x="8241687" y="201984"/>
              <a:ext cx="51514" cy="59089"/>
            </a:xfrm>
            <a:custGeom>
              <a:avLst/>
              <a:gdLst>
                <a:gd name="T0" fmla="*/ 22 w 43"/>
                <a:gd name="T1" fmla="*/ 0 h 49"/>
                <a:gd name="T2" fmla="*/ 0 w 43"/>
                <a:gd name="T3" fmla="*/ 25 h 49"/>
                <a:gd name="T4" fmla="*/ 24 w 43"/>
                <a:gd name="T5" fmla="*/ 49 h 49"/>
                <a:gd name="T6" fmla="*/ 40 w 43"/>
                <a:gd name="T7" fmla="*/ 45 h 49"/>
                <a:gd name="T8" fmla="*/ 40 w 43"/>
                <a:gd name="T9" fmla="*/ 35 h 49"/>
                <a:gd name="T10" fmla="*/ 25 w 43"/>
                <a:gd name="T11" fmla="*/ 40 h 49"/>
                <a:gd name="T12" fmla="*/ 12 w 43"/>
                <a:gd name="T13" fmla="*/ 28 h 49"/>
                <a:gd name="T14" fmla="*/ 43 w 43"/>
                <a:gd name="T15" fmla="*/ 28 h 49"/>
                <a:gd name="T16" fmla="*/ 22 w 43"/>
                <a:gd name="T17" fmla="*/ 0 h 49"/>
                <a:gd name="T18" fmla="*/ 12 w 43"/>
                <a:gd name="T19" fmla="*/ 20 h 49"/>
                <a:gd name="T20" fmla="*/ 22 w 43"/>
                <a:gd name="T21" fmla="*/ 9 h 49"/>
                <a:gd name="T22" fmla="*/ 32 w 43"/>
                <a:gd name="T23" fmla="*/ 20 h 49"/>
                <a:gd name="T24" fmla="*/ 12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2" y="0"/>
                  </a:moveTo>
                  <a:cubicBezTo>
                    <a:pt x="7" y="0"/>
                    <a:pt x="0" y="11"/>
                    <a:pt x="0" y="25"/>
                  </a:cubicBezTo>
                  <a:cubicBezTo>
                    <a:pt x="0" y="40"/>
                    <a:pt x="9" y="49"/>
                    <a:pt x="24" y="49"/>
                  </a:cubicBezTo>
                  <a:cubicBezTo>
                    <a:pt x="31" y="49"/>
                    <a:pt x="36" y="47"/>
                    <a:pt x="40" y="45"/>
                  </a:cubicBezTo>
                  <a:cubicBezTo>
                    <a:pt x="40" y="35"/>
                    <a:pt x="40" y="35"/>
                    <a:pt x="40" y="35"/>
                  </a:cubicBezTo>
                  <a:cubicBezTo>
                    <a:pt x="36" y="38"/>
                    <a:pt x="31" y="40"/>
                    <a:pt x="25" y="40"/>
                  </a:cubicBezTo>
                  <a:cubicBezTo>
                    <a:pt x="17" y="40"/>
                    <a:pt x="12" y="36"/>
                    <a:pt x="12" y="28"/>
                  </a:cubicBezTo>
                  <a:cubicBezTo>
                    <a:pt x="43" y="28"/>
                    <a:pt x="43" y="28"/>
                    <a:pt x="43" y="28"/>
                  </a:cubicBezTo>
                  <a:cubicBezTo>
                    <a:pt x="43" y="12"/>
                    <a:pt x="39" y="0"/>
                    <a:pt x="22" y="0"/>
                  </a:cubicBezTo>
                  <a:moveTo>
                    <a:pt x="12" y="20"/>
                  </a:moveTo>
                  <a:cubicBezTo>
                    <a:pt x="12" y="14"/>
                    <a:pt x="16" y="9"/>
                    <a:pt x="22" y="9"/>
                  </a:cubicBezTo>
                  <a:cubicBezTo>
                    <a:pt x="29" y="9"/>
                    <a:pt x="32" y="14"/>
                    <a:pt x="32" y="20"/>
                  </a:cubicBezTo>
                  <a:lnTo>
                    <a:pt x="12"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43">
              <a:extLst>
                <a:ext uri="{FF2B5EF4-FFF2-40B4-BE49-F238E27FC236}">
                  <a16:creationId xmlns:a16="http://schemas.microsoft.com/office/drawing/2014/main" id="{F97CAC82-F5A1-491B-8DC6-3F0BC54CF5CE}"/>
                </a:ext>
              </a:extLst>
            </p:cNvPr>
            <p:cNvSpPr>
              <a:spLocks/>
            </p:cNvSpPr>
            <p:nvPr userDrawn="1"/>
          </p:nvSpPr>
          <p:spPr bwMode="auto">
            <a:xfrm>
              <a:off x="8734090" y="201984"/>
              <a:ext cx="33332" cy="57573"/>
            </a:xfrm>
            <a:custGeom>
              <a:avLst/>
              <a:gdLst>
                <a:gd name="T0" fmla="*/ 22 w 28"/>
                <a:gd name="T1" fmla="*/ 12 h 48"/>
                <a:gd name="T2" fmla="*/ 28 w 28"/>
                <a:gd name="T3" fmla="*/ 13 h 48"/>
                <a:gd name="T4" fmla="*/ 28 w 28"/>
                <a:gd name="T5" fmla="*/ 1 h 48"/>
                <a:gd name="T6" fmla="*/ 24 w 28"/>
                <a:gd name="T7" fmla="*/ 0 h 48"/>
                <a:gd name="T8" fmla="*/ 11 w 28"/>
                <a:gd name="T9" fmla="*/ 12 h 48"/>
                <a:gd name="T10" fmla="*/ 11 w 28"/>
                <a:gd name="T11" fmla="*/ 12 h 48"/>
                <a:gd name="T12" fmla="*/ 11 w 28"/>
                <a:gd name="T13" fmla="*/ 1 h 48"/>
                <a:gd name="T14" fmla="*/ 0 w 28"/>
                <a:gd name="T15" fmla="*/ 1 h 48"/>
                <a:gd name="T16" fmla="*/ 0 w 28"/>
                <a:gd name="T17" fmla="*/ 48 h 48"/>
                <a:gd name="T18" fmla="*/ 12 w 28"/>
                <a:gd name="T19" fmla="*/ 48 h 48"/>
                <a:gd name="T20" fmla="*/ 12 w 28"/>
                <a:gd name="T21" fmla="*/ 31 h 48"/>
                <a:gd name="T22" fmla="*/ 22 w 28"/>
                <a:gd name="T23"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8">
                  <a:moveTo>
                    <a:pt x="22" y="12"/>
                  </a:moveTo>
                  <a:cubicBezTo>
                    <a:pt x="24" y="12"/>
                    <a:pt x="26" y="12"/>
                    <a:pt x="28" y="13"/>
                  </a:cubicBezTo>
                  <a:cubicBezTo>
                    <a:pt x="28" y="1"/>
                    <a:pt x="28" y="1"/>
                    <a:pt x="28" y="1"/>
                  </a:cubicBezTo>
                  <a:cubicBezTo>
                    <a:pt x="26" y="0"/>
                    <a:pt x="25" y="0"/>
                    <a:pt x="24" y="0"/>
                  </a:cubicBezTo>
                  <a:cubicBezTo>
                    <a:pt x="17" y="0"/>
                    <a:pt x="12" y="8"/>
                    <a:pt x="11" y="12"/>
                  </a:cubicBezTo>
                  <a:cubicBezTo>
                    <a:pt x="11" y="12"/>
                    <a:pt x="11" y="12"/>
                    <a:pt x="11" y="12"/>
                  </a:cubicBezTo>
                  <a:cubicBezTo>
                    <a:pt x="11" y="1"/>
                    <a:pt x="11" y="1"/>
                    <a:pt x="11" y="1"/>
                  </a:cubicBezTo>
                  <a:cubicBezTo>
                    <a:pt x="0" y="1"/>
                    <a:pt x="0" y="1"/>
                    <a:pt x="0" y="1"/>
                  </a:cubicBezTo>
                  <a:cubicBezTo>
                    <a:pt x="0" y="48"/>
                    <a:pt x="0" y="48"/>
                    <a:pt x="0" y="48"/>
                  </a:cubicBezTo>
                  <a:cubicBezTo>
                    <a:pt x="12" y="48"/>
                    <a:pt x="12" y="48"/>
                    <a:pt x="12" y="48"/>
                  </a:cubicBezTo>
                  <a:cubicBezTo>
                    <a:pt x="12" y="31"/>
                    <a:pt x="12" y="31"/>
                    <a:pt x="12" y="31"/>
                  </a:cubicBezTo>
                  <a:cubicBezTo>
                    <a:pt x="12" y="24"/>
                    <a:pt x="12" y="12"/>
                    <a:pt x="22" y="1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4">
              <a:extLst>
                <a:ext uri="{FF2B5EF4-FFF2-40B4-BE49-F238E27FC236}">
                  <a16:creationId xmlns:a16="http://schemas.microsoft.com/office/drawing/2014/main" id="{00FC90AF-6B7D-4232-A6A8-F4D0775DCB50}"/>
                </a:ext>
              </a:extLst>
            </p:cNvPr>
            <p:cNvSpPr>
              <a:spLocks noEditPoints="1"/>
            </p:cNvSpPr>
            <p:nvPr userDrawn="1"/>
          </p:nvSpPr>
          <p:spPr bwMode="auto">
            <a:xfrm>
              <a:off x="8612883" y="201984"/>
              <a:ext cx="51514" cy="59089"/>
            </a:xfrm>
            <a:custGeom>
              <a:avLst/>
              <a:gdLst>
                <a:gd name="T0" fmla="*/ 21 w 43"/>
                <a:gd name="T1" fmla="*/ 0 h 49"/>
                <a:gd name="T2" fmla="*/ 0 w 43"/>
                <a:gd name="T3" fmla="*/ 25 h 49"/>
                <a:gd name="T4" fmla="*/ 24 w 43"/>
                <a:gd name="T5" fmla="*/ 49 h 49"/>
                <a:gd name="T6" fmla="*/ 40 w 43"/>
                <a:gd name="T7" fmla="*/ 45 h 49"/>
                <a:gd name="T8" fmla="*/ 40 w 43"/>
                <a:gd name="T9" fmla="*/ 35 h 49"/>
                <a:gd name="T10" fmla="*/ 24 w 43"/>
                <a:gd name="T11" fmla="*/ 40 h 49"/>
                <a:gd name="T12" fmla="*/ 11 w 43"/>
                <a:gd name="T13" fmla="*/ 28 h 49"/>
                <a:gd name="T14" fmla="*/ 43 w 43"/>
                <a:gd name="T15" fmla="*/ 28 h 49"/>
                <a:gd name="T16" fmla="*/ 21 w 43"/>
                <a:gd name="T17" fmla="*/ 0 h 49"/>
                <a:gd name="T18" fmla="*/ 11 w 43"/>
                <a:gd name="T19" fmla="*/ 20 h 49"/>
                <a:gd name="T20" fmla="*/ 22 w 43"/>
                <a:gd name="T21" fmla="*/ 9 h 49"/>
                <a:gd name="T22" fmla="*/ 32 w 43"/>
                <a:gd name="T23" fmla="*/ 20 h 49"/>
                <a:gd name="T24" fmla="*/ 11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1" y="0"/>
                  </a:moveTo>
                  <a:cubicBezTo>
                    <a:pt x="7" y="0"/>
                    <a:pt x="0" y="11"/>
                    <a:pt x="0" y="25"/>
                  </a:cubicBezTo>
                  <a:cubicBezTo>
                    <a:pt x="0" y="40"/>
                    <a:pt x="9" y="49"/>
                    <a:pt x="24" y="49"/>
                  </a:cubicBezTo>
                  <a:cubicBezTo>
                    <a:pt x="30" y="49"/>
                    <a:pt x="35" y="47"/>
                    <a:pt x="40" y="45"/>
                  </a:cubicBezTo>
                  <a:cubicBezTo>
                    <a:pt x="40" y="35"/>
                    <a:pt x="40" y="35"/>
                    <a:pt x="40" y="35"/>
                  </a:cubicBezTo>
                  <a:cubicBezTo>
                    <a:pt x="35" y="38"/>
                    <a:pt x="30" y="40"/>
                    <a:pt x="24" y="40"/>
                  </a:cubicBezTo>
                  <a:cubicBezTo>
                    <a:pt x="17" y="40"/>
                    <a:pt x="12" y="36"/>
                    <a:pt x="11" y="28"/>
                  </a:cubicBezTo>
                  <a:cubicBezTo>
                    <a:pt x="43" y="28"/>
                    <a:pt x="43" y="28"/>
                    <a:pt x="43" y="28"/>
                  </a:cubicBezTo>
                  <a:cubicBezTo>
                    <a:pt x="43" y="12"/>
                    <a:pt x="38" y="0"/>
                    <a:pt x="21" y="0"/>
                  </a:cubicBezTo>
                  <a:moveTo>
                    <a:pt x="11" y="20"/>
                  </a:moveTo>
                  <a:cubicBezTo>
                    <a:pt x="12" y="14"/>
                    <a:pt x="15" y="9"/>
                    <a:pt x="22" y="9"/>
                  </a:cubicBezTo>
                  <a:cubicBezTo>
                    <a:pt x="29" y="9"/>
                    <a:pt x="31" y="14"/>
                    <a:pt x="32" y="20"/>
                  </a:cubicBezTo>
                  <a:lnTo>
                    <a:pt x="11"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Rectangle 45">
              <a:extLst>
                <a:ext uri="{FF2B5EF4-FFF2-40B4-BE49-F238E27FC236}">
                  <a16:creationId xmlns:a16="http://schemas.microsoft.com/office/drawing/2014/main" id="{F5C0BA7D-273E-4D47-BE3F-48ED930A1D91}"/>
                </a:ext>
              </a:extLst>
            </p:cNvPr>
            <p:cNvSpPr>
              <a:spLocks noChangeArrowheads="1"/>
            </p:cNvSpPr>
            <p:nvPr userDrawn="1"/>
          </p:nvSpPr>
          <p:spPr bwMode="auto">
            <a:xfrm>
              <a:off x="8109875" y="202994"/>
              <a:ext cx="14140" cy="5656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6">
              <a:extLst>
                <a:ext uri="{FF2B5EF4-FFF2-40B4-BE49-F238E27FC236}">
                  <a16:creationId xmlns:a16="http://schemas.microsoft.com/office/drawing/2014/main" id="{A0BE5442-1708-49CD-B669-60E412702ECC}"/>
                </a:ext>
              </a:extLst>
            </p:cNvPr>
            <p:cNvSpPr>
              <a:spLocks/>
            </p:cNvSpPr>
            <p:nvPr userDrawn="1"/>
          </p:nvSpPr>
          <p:spPr bwMode="auto">
            <a:xfrm>
              <a:off x="8470970" y="204004"/>
              <a:ext cx="54038" cy="55554"/>
            </a:xfrm>
            <a:custGeom>
              <a:avLst/>
              <a:gdLst>
                <a:gd name="T0" fmla="*/ 107 w 107"/>
                <a:gd name="T1" fmla="*/ 48 h 110"/>
                <a:gd name="T2" fmla="*/ 62 w 107"/>
                <a:gd name="T3" fmla="*/ 48 h 110"/>
                <a:gd name="T4" fmla="*/ 62 w 107"/>
                <a:gd name="T5" fmla="*/ 0 h 110"/>
                <a:gd name="T6" fmla="*/ 45 w 107"/>
                <a:gd name="T7" fmla="*/ 0 h 110"/>
                <a:gd name="T8" fmla="*/ 45 w 107"/>
                <a:gd name="T9" fmla="*/ 48 h 110"/>
                <a:gd name="T10" fmla="*/ 0 w 107"/>
                <a:gd name="T11" fmla="*/ 48 h 110"/>
                <a:gd name="T12" fmla="*/ 0 w 107"/>
                <a:gd name="T13" fmla="*/ 63 h 110"/>
                <a:gd name="T14" fmla="*/ 45 w 107"/>
                <a:gd name="T15" fmla="*/ 63 h 110"/>
                <a:gd name="T16" fmla="*/ 45 w 107"/>
                <a:gd name="T17" fmla="*/ 110 h 110"/>
                <a:gd name="T18" fmla="*/ 62 w 107"/>
                <a:gd name="T19" fmla="*/ 110 h 110"/>
                <a:gd name="T20" fmla="*/ 62 w 107"/>
                <a:gd name="T21" fmla="*/ 63 h 110"/>
                <a:gd name="T22" fmla="*/ 107 w 107"/>
                <a:gd name="T23" fmla="*/ 63 h 110"/>
                <a:gd name="T24" fmla="*/ 107 w 107"/>
                <a:gd name="T25" fmla="*/ 4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107" y="48"/>
                  </a:moveTo>
                  <a:lnTo>
                    <a:pt x="62" y="48"/>
                  </a:lnTo>
                  <a:lnTo>
                    <a:pt x="62" y="0"/>
                  </a:lnTo>
                  <a:lnTo>
                    <a:pt x="45" y="0"/>
                  </a:lnTo>
                  <a:lnTo>
                    <a:pt x="45" y="48"/>
                  </a:lnTo>
                  <a:lnTo>
                    <a:pt x="0" y="48"/>
                  </a:lnTo>
                  <a:lnTo>
                    <a:pt x="0" y="63"/>
                  </a:lnTo>
                  <a:lnTo>
                    <a:pt x="45" y="63"/>
                  </a:lnTo>
                  <a:lnTo>
                    <a:pt x="45" y="110"/>
                  </a:lnTo>
                  <a:lnTo>
                    <a:pt x="62" y="110"/>
                  </a:lnTo>
                  <a:lnTo>
                    <a:pt x="62" y="63"/>
                  </a:lnTo>
                  <a:lnTo>
                    <a:pt x="107" y="63"/>
                  </a:lnTo>
                  <a:lnTo>
                    <a:pt x="107" y="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4846982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0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ig Key Visual">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057172C5-587A-47F5-B88F-15CE74E23273}"/>
              </a:ext>
            </a:extLst>
          </p:cNvPr>
          <p:cNvSpPr>
            <a:spLocks noGrp="1"/>
          </p:cNvSpPr>
          <p:nvPr>
            <p:ph type="pic" sz="quarter" idx="10"/>
          </p:nvPr>
        </p:nvSpPr>
        <p:spPr>
          <a:xfrm>
            <a:off x="0" y="0"/>
            <a:ext cx="9144000" cy="4658276"/>
          </a:xfrm>
          <a:blipFill>
            <a:blip r:embed="rId2"/>
            <a:stretch>
              <a:fillRect b="-296"/>
            </a:stretch>
          </a:blipFill>
        </p:spPr>
        <p:txBody>
          <a:bodyPr lIns="252000"/>
          <a:lstStyle>
            <a:lvl1pPr>
              <a:buNone/>
              <a:defRPr/>
            </a:lvl1pPr>
          </a:lstStyle>
          <a:p>
            <a:r>
              <a:rPr lang="en-US" noProof="0"/>
              <a:t>Click icon to add picture</a:t>
            </a:r>
          </a:p>
        </p:txBody>
      </p:sp>
      <p:sp>
        <p:nvSpPr>
          <p:cNvPr id="50" name="Date Placeholder 3">
            <a:extLst>
              <a:ext uri="{FF2B5EF4-FFF2-40B4-BE49-F238E27FC236}">
                <a16:creationId xmlns:a16="http://schemas.microsoft.com/office/drawing/2014/main" id="{C22C07C5-975B-434E-99C7-33068A1D86A5}"/>
              </a:ext>
            </a:extLst>
          </p:cNvPr>
          <p:cNvSpPr>
            <a:spLocks noGrp="1"/>
          </p:cNvSpPr>
          <p:nvPr>
            <p:ph type="dt" sz="half" idx="2"/>
          </p:nvPr>
        </p:nvSpPr>
        <p:spPr>
          <a:xfrm>
            <a:off x="7966760" y="4865346"/>
            <a:ext cx="542924" cy="144000"/>
          </a:xfrm>
          <a:prstGeom prst="rect">
            <a:avLst/>
          </a:prstGeom>
        </p:spPr>
        <p:txBody>
          <a:bodyPr vert="horz" lIns="91440" tIns="45720" rIns="0" bIns="45720" rtlCol="0" anchor="ctr"/>
          <a:lstStyle>
            <a:lvl1pPr algn="l">
              <a:defRPr sz="600">
                <a:solidFill>
                  <a:schemeClr val="tx1"/>
                </a:solidFill>
              </a:defRPr>
            </a:lvl1pPr>
          </a:lstStyle>
          <a:p>
            <a:pPr algn="r"/>
            <a:fld id="{269585B6-4F16-41C3-BFD9-A23D33DC76E7}" type="datetime1">
              <a:rPr lang="en-US" smtClean="0"/>
              <a:t>8/12/2024</a:t>
            </a:fld>
            <a:endParaRPr lang="en-US" dirty="0"/>
          </a:p>
        </p:txBody>
      </p:sp>
      <p:sp>
        <p:nvSpPr>
          <p:cNvPr id="51" name="Footer Placeholder 4">
            <a:extLst>
              <a:ext uri="{FF2B5EF4-FFF2-40B4-BE49-F238E27FC236}">
                <a16:creationId xmlns:a16="http://schemas.microsoft.com/office/drawing/2014/main" id="{0A7774B1-A147-4928-9307-3041F5A4822C}"/>
              </a:ext>
            </a:extLst>
          </p:cNvPr>
          <p:cNvSpPr>
            <a:spLocks noGrp="1"/>
          </p:cNvSpPr>
          <p:nvPr>
            <p:ph type="ftr" sz="quarter" idx="3"/>
          </p:nvPr>
        </p:nvSpPr>
        <p:spPr>
          <a:xfrm>
            <a:off x="6083985" y="4865346"/>
            <a:ext cx="1825958" cy="144000"/>
          </a:xfrm>
          <a:prstGeom prst="rect">
            <a:avLst/>
          </a:prstGeom>
        </p:spPr>
        <p:txBody>
          <a:bodyPr vert="horz" lIns="91440" tIns="45720" rIns="0" bIns="45720" rtlCol="0" anchor="ctr"/>
          <a:lstStyle>
            <a:lvl1pPr algn="r">
              <a:defRPr sz="600">
                <a:solidFill>
                  <a:schemeClr val="tx1"/>
                </a:solidFill>
              </a:defRPr>
            </a:lvl1pPr>
          </a:lstStyle>
          <a:p>
            <a:pPr algn="r"/>
            <a:r>
              <a:rPr lang="en-US"/>
              <a:t>Presentation title, department</a:t>
            </a:r>
            <a:endParaRPr lang="en-US" dirty="0"/>
          </a:p>
        </p:txBody>
      </p:sp>
      <p:sp>
        <p:nvSpPr>
          <p:cNvPr id="54" name="Slide Number Placeholder 5">
            <a:extLst>
              <a:ext uri="{FF2B5EF4-FFF2-40B4-BE49-F238E27FC236}">
                <a16:creationId xmlns:a16="http://schemas.microsoft.com/office/drawing/2014/main" id="{87302A90-70D7-4B2C-A13F-A7C6B8D94948}"/>
              </a:ext>
            </a:extLst>
          </p:cNvPr>
          <p:cNvSpPr>
            <a:spLocks noGrp="1"/>
          </p:cNvSpPr>
          <p:nvPr>
            <p:ph type="sldNum" sz="quarter" idx="4"/>
          </p:nvPr>
        </p:nvSpPr>
        <p:spPr>
          <a:xfrm>
            <a:off x="8566501" y="4865346"/>
            <a:ext cx="326674" cy="144000"/>
          </a:xfrm>
          <a:prstGeom prst="rect">
            <a:avLst/>
          </a:prstGeom>
        </p:spPr>
        <p:txBody>
          <a:bodyPr vert="horz" lIns="91440" tIns="45720" rIns="0" bIns="45720" rtlCol="0" anchor="ctr"/>
          <a:lstStyle>
            <a:lvl1pPr algn="r">
              <a:defRPr sz="600">
                <a:solidFill>
                  <a:schemeClr val="tx1"/>
                </a:solidFill>
              </a:defRPr>
            </a:lvl1pPr>
          </a:lstStyle>
          <a:p>
            <a:fld id="{EA146F29-519D-4C45-A00B-9A5AC736E74D}" type="slidenum">
              <a:rPr lang="en-US" smtClean="0"/>
              <a:pPr/>
              <a:t>‹#›</a:t>
            </a:fld>
            <a:endParaRPr lang="en-US" dirty="0"/>
          </a:p>
        </p:txBody>
      </p:sp>
    </p:spTree>
    <p:extLst>
      <p:ext uri="{BB962C8B-B14F-4D97-AF65-F5344CB8AC3E}">
        <p14:creationId xmlns:p14="http://schemas.microsoft.com/office/powerpoint/2010/main" val="2778398831"/>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1">
    <p:spTree>
      <p:nvGrpSpPr>
        <p:cNvPr id="1" name=""/>
        <p:cNvGrpSpPr/>
        <p:nvPr/>
      </p:nvGrpSpPr>
      <p:grpSpPr>
        <a:xfrm>
          <a:off x="0" y="0"/>
          <a:ext cx="0" cy="0"/>
          <a:chOff x="0" y="0"/>
          <a:chExt cx="0" cy="0"/>
        </a:xfrm>
      </p:grpSpPr>
      <p:sp>
        <p:nvSpPr>
          <p:cNvPr id="62" name="Bildplatzhalter 9">
            <a:extLst>
              <a:ext uri="{FF2B5EF4-FFF2-40B4-BE49-F238E27FC236}">
                <a16:creationId xmlns:a16="http://schemas.microsoft.com/office/drawing/2014/main" id="{0A161E3B-5B9C-4896-8549-6B994A73FD95}"/>
              </a:ext>
            </a:extLst>
          </p:cNvPr>
          <p:cNvSpPr>
            <a:spLocks noGrp="1"/>
          </p:cNvSpPr>
          <p:nvPr>
            <p:ph type="pic" sz="quarter" idx="11"/>
          </p:nvPr>
        </p:nvSpPr>
        <p:spPr>
          <a:xfrm>
            <a:off x="4572000" y="0"/>
            <a:ext cx="4572000" cy="5143500"/>
          </a:xfrm>
          <a:blipFill>
            <a:blip r:embed="rId2"/>
            <a:stretch>
              <a:fillRect l="-60833" r="-59944" b="-32"/>
            </a:stretch>
          </a:blipFill>
          <a:effectLst/>
        </p:spPr>
        <p:txBody>
          <a:bodyPr lIns="72000"/>
          <a:lstStyle>
            <a:lvl1pPr>
              <a:buNone/>
              <a:defRPr/>
            </a:lvl1pPr>
          </a:lstStyle>
          <a:p>
            <a:r>
              <a:rPr lang="en-US" noProof="0"/>
              <a:t>Click icon to add picture</a:t>
            </a:r>
          </a:p>
        </p:txBody>
      </p:sp>
      <p:sp>
        <p:nvSpPr>
          <p:cNvPr id="7" name="Textplatzhalter 6">
            <a:extLst>
              <a:ext uri="{FF2B5EF4-FFF2-40B4-BE49-F238E27FC236}">
                <a16:creationId xmlns:a16="http://schemas.microsoft.com/office/drawing/2014/main" id="{3C662511-8313-41B8-98D8-AB94AA34EC87}"/>
              </a:ext>
            </a:extLst>
          </p:cNvPr>
          <p:cNvSpPr>
            <a:spLocks noGrp="1"/>
          </p:cNvSpPr>
          <p:nvPr>
            <p:ph type="body" sz="quarter" idx="13" hasCustomPrompt="1"/>
          </p:nvPr>
        </p:nvSpPr>
        <p:spPr>
          <a:xfrm>
            <a:off x="249382" y="1347788"/>
            <a:ext cx="4251181" cy="3313099"/>
          </a:xfrm>
          <a:noFill/>
          <a:effectLst/>
        </p:spPr>
        <p:txBody>
          <a:bodyPr lIns="0" tIns="90000" rIns="90000" bIns="90000" anchor="ctr"/>
          <a:lstStyle>
            <a:lvl1pPr marL="360000" indent="-360000">
              <a:buFont typeface="+mj-lt"/>
              <a:buAutoNum type="arabicPeriod"/>
              <a:defRPr/>
            </a:lvl1pPr>
          </a:lstStyle>
          <a:p>
            <a:pPr lvl="0"/>
            <a:r>
              <a:rPr lang="en-US" noProof="0" dirty="0"/>
              <a:t>Arial 16 pt.</a:t>
            </a:r>
          </a:p>
          <a:p>
            <a:pPr lvl="0"/>
            <a:r>
              <a:rPr lang="en-US" noProof="0" dirty="0"/>
              <a:t>Arial 16 pt.</a:t>
            </a:r>
          </a:p>
          <a:p>
            <a:pPr lvl="0"/>
            <a:r>
              <a:rPr lang="en-US" noProof="0" dirty="0"/>
              <a:t>Arial 16 pt.</a:t>
            </a:r>
          </a:p>
          <a:p>
            <a:pPr lvl="0"/>
            <a:r>
              <a:rPr lang="en-US" noProof="0" dirty="0"/>
              <a:t>Arial 16 pt.</a:t>
            </a:r>
          </a:p>
          <a:p>
            <a:pPr lvl="0"/>
            <a:r>
              <a:rPr lang="en-US" noProof="0" dirty="0"/>
              <a:t>Arial 16 pt.</a:t>
            </a:r>
          </a:p>
          <a:p>
            <a:pPr lvl="0"/>
            <a:r>
              <a:rPr lang="en-US" noProof="0" dirty="0"/>
              <a:t>Arial 16 pt.</a:t>
            </a:r>
          </a:p>
        </p:txBody>
      </p:sp>
      <p:sp>
        <p:nvSpPr>
          <p:cNvPr id="58" name="Title 1">
            <a:extLst>
              <a:ext uri="{FF2B5EF4-FFF2-40B4-BE49-F238E27FC236}">
                <a16:creationId xmlns:a16="http://schemas.microsoft.com/office/drawing/2014/main" id="{1B5BEB89-767B-4D09-8274-2AAF38232F00}"/>
              </a:ext>
            </a:extLst>
          </p:cNvPr>
          <p:cNvSpPr>
            <a:spLocks noGrp="1"/>
          </p:cNvSpPr>
          <p:nvPr>
            <p:ph type="title" hasCustomPrompt="1"/>
          </p:nvPr>
        </p:nvSpPr>
        <p:spPr>
          <a:xfrm>
            <a:off x="249382" y="176213"/>
            <a:ext cx="4251181" cy="1027113"/>
          </a:xfrm>
        </p:spPr>
        <p:txBody>
          <a:bodyPr lIns="0" tIns="90000" rIns="90000" bIns="90000" anchor="ctr">
            <a:noAutofit/>
          </a:bodyPr>
          <a:lstStyle>
            <a:lvl1pPr>
              <a:lnSpc>
                <a:spcPts val="3000"/>
              </a:lnSpc>
              <a:spcBef>
                <a:spcPts val="400"/>
              </a:spcBef>
              <a:spcAft>
                <a:spcPts val="400"/>
              </a:spcAft>
              <a:defRPr sz="2400">
                <a:solidFill>
                  <a:schemeClr val="tx1"/>
                </a:solidFill>
                <a:latin typeface="Arial" panose="020B0604020202020204" pitchFamily="34" charset="0"/>
                <a:cs typeface="Arial" panose="020B0604020202020204" pitchFamily="34" charset="0"/>
              </a:defRPr>
            </a:lvl1pPr>
          </a:lstStyle>
          <a:p>
            <a:r>
              <a:rPr lang="en-US" noProof="0" dirty="0"/>
              <a:t>»Agenda, Arial 24 pt.</a:t>
            </a:r>
          </a:p>
        </p:txBody>
      </p:sp>
      <p:sp>
        <p:nvSpPr>
          <p:cNvPr id="11" name="Date Placeholder 3">
            <a:extLst>
              <a:ext uri="{FF2B5EF4-FFF2-40B4-BE49-F238E27FC236}">
                <a16:creationId xmlns:a16="http://schemas.microsoft.com/office/drawing/2014/main" id="{E10CD958-9B56-4F33-983A-A896FE320650}"/>
              </a:ext>
            </a:extLst>
          </p:cNvPr>
          <p:cNvSpPr>
            <a:spLocks noGrp="1"/>
          </p:cNvSpPr>
          <p:nvPr>
            <p:ph type="dt" sz="half" idx="2"/>
          </p:nvPr>
        </p:nvSpPr>
        <p:spPr>
          <a:xfrm>
            <a:off x="7966760" y="4865346"/>
            <a:ext cx="542924" cy="144000"/>
          </a:xfrm>
          <a:prstGeom prst="rect">
            <a:avLst/>
          </a:prstGeom>
        </p:spPr>
        <p:txBody>
          <a:bodyPr vert="horz" lIns="91440" tIns="45720" rIns="0" bIns="45720" rtlCol="0" anchor="ctr"/>
          <a:lstStyle>
            <a:lvl1pPr algn="l">
              <a:defRPr sz="600">
                <a:solidFill>
                  <a:schemeClr val="tx1"/>
                </a:solidFill>
              </a:defRPr>
            </a:lvl1pPr>
          </a:lstStyle>
          <a:p>
            <a:pPr algn="r"/>
            <a:fld id="{2B43B564-836E-4DDB-8B13-DD31B32C51E8}" type="datetime1">
              <a:rPr lang="en-US" smtClean="0"/>
              <a:t>8/12/2024</a:t>
            </a:fld>
            <a:endParaRPr lang="en-US" dirty="0"/>
          </a:p>
        </p:txBody>
      </p:sp>
      <p:sp>
        <p:nvSpPr>
          <p:cNvPr id="12" name="Footer Placeholder 4">
            <a:extLst>
              <a:ext uri="{FF2B5EF4-FFF2-40B4-BE49-F238E27FC236}">
                <a16:creationId xmlns:a16="http://schemas.microsoft.com/office/drawing/2014/main" id="{7929E5CD-5B72-447B-ADB3-E13780FE19B2}"/>
              </a:ext>
            </a:extLst>
          </p:cNvPr>
          <p:cNvSpPr>
            <a:spLocks noGrp="1"/>
          </p:cNvSpPr>
          <p:nvPr>
            <p:ph type="ftr" sz="quarter" idx="3"/>
          </p:nvPr>
        </p:nvSpPr>
        <p:spPr>
          <a:xfrm>
            <a:off x="6083985" y="4865346"/>
            <a:ext cx="1825958" cy="144000"/>
          </a:xfrm>
          <a:prstGeom prst="rect">
            <a:avLst/>
          </a:prstGeom>
        </p:spPr>
        <p:txBody>
          <a:bodyPr vert="horz" lIns="91440" tIns="45720" rIns="0" bIns="45720" rtlCol="0" anchor="ctr"/>
          <a:lstStyle>
            <a:lvl1pPr algn="r">
              <a:defRPr sz="600">
                <a:solidFill>
                  <a:schemeClr val="tx1"/>
                </a:solidFill>
              </a:defRPr>
            </a:lvl1pPr>
          </a:lstStyle>
          <a:p>
            <a:pPr algn="r"/>
            <a:r>
              <a:rPr lang="en-US"/>
              <a:t>Presentation title, department</a:t>
            </a:r>
            <a:endParaRPr lang="en-US" dirty="0"/>
          </a:p>
        </p:txBody>
      </p:sp>
      <p:sp>
        <p:nvSpPr>
          <p:cNvPr id="13" name="Slide Number Placeholder 5">
            <a:extLst>
              <a:ext uri="{FF2B5EF4-FFF2-40B4-BE49-F238E27FC236}">
                <a16:creationId xmlns:a16="http://schemas.microsoft.com/office/drawing/2014/main" id="{A69B971D-46D3-448C-A58D-1EB7CA8CC221}"/>
              </a:ext>
            </a:extLst>
          </p:cNvPr>
          <p:cNvSpPr>
            <a:spLocks noGrp="1"/>
          </p:cNvSpPr>
          <p:nvPr>
            <p:ph type="sldNum" sz="quarter" idx="4"/>
          </p:nvPr>
        </p:nvSpPr>
        <p:spPr>
          <a:xfrm>
            <a:off x="8566501" y="4865346"/>
            <a:ext cx="326674" cy="144000"/>
          </a:xfrm>
          <a:prstGeom prst="rect">
            <a:avLst/>
          </a:prstGeom>
        </p:spPr>
        <p:txBody>
          <a:bodyPr vert="horz" lIns="91440" tIns="45720" rIns="0" bIns="45720" rtlCol="0" anchor="ctr"/>
          <a:lstStyle>
            <a:lvl1pPr algn="r">
              <a:defRPr sz="600">
                <a:solidFill>
                  <a:schemeClr val="tx1"/>
                </a:solidFill>
              </a:defRPr>
            </a:lvl1pPr>
          </a:lstStyle>
          <a:p>
            <a:fld id="{EA146F29-519D-4C45-A00B-9A5AC736E74D}" type="slidenum">
              <a:rPr lang="en-US" smtClean="0"/>
              <a:pPr/>
              <a:t>‹#›</a:t>
            </a:fld>
            <a:endParaRPr lang="en-US" dirty="0"/>
          </a:p>
        </p:txBody>
      </p:sp>
    </p:spTree>
    <p:extLst>
      <p:ext uri="{BB962C8B-B14F-4D97-AF65-F5344CB8AC3E}">
        <p14:creationId xmlns:p14="http://schemas.microsoft.com/office/powerpoint/2010/main" val="536599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2">
    <p:bg>
      <p:bgPr>
        <a:solidFill>
          <a:srgbClr val="00004B"/>
        </a:solidFill>
        <a:effectLst/>
      </p:bgPr>
    </p:bg>
    <p:spTree>
      <p:nvGrpSpPr>
        <p:cNvPr id="1" name=""/>
        <p:cNvGrpSpPr/>
        <p:nvPr/>
      </p:nvGrpSpPr>
      <p:grpSpPr>
        <a:xfrm>
          <a:off x="0" y="0"/>
          <a:ext cx="0" cy="0"/>
          <a:chOff x="0" y="0"/>
          <a:chExt cx="0" cy="0"/>
        </a:xfrm>
      </p:grpSpPr>
      <p:sp>
        <p:nvSpPr>
          <p:cNvPr id="52" name="Bildplatzhalter 9">
            <a:extLst>
              <a:ext uri="{FF2B5EF4-FFF2-40B4-BE49-F238E27FC236}">
                <a16:creationId xmlns:a16="http://schemas.microsoft.com/office/drawing/2014/main" id="{D6A5588B-F209-45E1-BE86-0D46CD553BB5}"/>
              </a:ext>
            </a:extLst>
          </p:cNvPr>
          <p:cNvSpPr>
            <a:spLocks noGrp="1"/>
          </p:cNvSpPr>
          <p:nvPr>
            <p:ph type="pic" sz="quarter" idx="11"/>
          </p:nvPr>
        </p:nvSpPr>
        <p:spPr>
          <a:xfrm>
            <a:off x="4572000" y="0"/>
            <a:ext cx="4572000" cy="5143500"/>
          </a:xfrm>
          <a:blipFill>
            <a:blip r:embed="rId2"/>
            <a:stretch>
              <a:fillRect l="-60833" r="-59944" b="-32"/>
            </a:stretch>
          </a:blipFill>
          <a:effectLst/>
        </p:spPr>
        <p:txBody>
          <a:bodyPr lIns="72000"/>
          <a:lstStyle>
            <a:lvl1pPr>
              <a:buNone/>
              <a:defRPr>
                <a:solidFill>
                  <a:schemeClr val="bg1"/>
                </a:solidFill>
              </a:defRPr>
            </a:lvl1pPr>
          </a:lstStyle>
          <a:p>
            <a:r>
              <a:rPr lang="en-US" noProof="0"/>
              <a:t>Click icon to add picture</a:t>
            </a:r>
          </a:p>
        </p:txBody>
      </p:sp>
      <p:sp>
        <p:nvSpPr>
          <p:cNvPr id="7" name="Textplatzhalter 6">
            <a:extLst>
              <a:ext uri="{FF2B5EF4-FFF2-40B4-BE49-F238E27FC236}">
                <a16:creationId xmlns:a16="http://schemas.microsoft.com/office/drawing/2014/main" id="{3C662511-8313-41B8-98D8-AB94AA34EC87}"/>
              </a:ext>
            </a:extLst>
          </p:cNvPr>
          <p:cNvSpPr>
            <a:spLocks noGrp="1"/>
          </p:cNvSpPr>
          <p:nvPr>
            <p:ph type="body" sz="quarter" idx="13" hasCustomPrompt="1"/>
          </p:nvPr>
        </p:nvSpPr>
        <p:spPr>
          <a:xfrm>
            <a:off x="256309" y="1347788"/>
            <a:ext cx="4244254" cy="3313099"/>
          </a:xfrm>
          <a:noFill/>
          <a:effectLst/>
        </p:spPr>
        <p:txBody>
          <a:bodyPr lIns="0" tIns="90000" rIns="90000" bIns="90000" anchor="ctr"/>
          <a:lstStyle>
            <a:lvl1pPr marL="360000" indent="-360000">
              <a:buFont typeface="+mj-lt"/>
              <a:buAutoNum type="arabicPeriod"/>
              <a:defRPr>
                <a:solidFill>
                  <a:schemeClr val="tx1"/>
                </a:solidFill>
              </a:defRPr>
            </a:lvl1pPr>
          </a:lstStyle>
          <a:p>
            <a:pPr lvl="0"/>
            <a:r>
              <a:rPr lang="en-US" noProof="0" dirty="0"/>
              <a:t>Arial 16 pt.</a:t>
            </a:r>
          </a:p>
          <a:p>
            <a:pPr lvl="0"/>
            <a:r>
              <a:rPr lang="en-US" noProof="0" dirty="0"/>
              <a:t>Arial 16 pt.</a:t>
            </a:r>
          </a:p>
          <a:p>
            <a:pPr lvl="0"/>
            <a:r>
              <a:rPr lang="en-US" noProof="0" dirty="0"/>
              <a:t>Arial 16 pt.</a:t>
            </a:r>
          </a:p>
          <a:p>
            <a:pPr lvl="0"/>
            <a:r>
              <a:rPr lang="en-US" noProof="0" dirty="0"/>
              <a:t>Arial 16 pt.</a:t>
            </a:r>
          </a:p>
          <a:p>
            <a:pPr lvl="0"/>
            <a:r>
              <a:rPr lang="en-US" noProof="0" dirty="0"/>
              <a:t>Arial 16 pt.</a:t>
            </a:r>
          </a:p>
          <a:p>
            <a:pPr lvl="0"/>
            <a:r>
              <a:rPr lang="en-US" noProof="0" dirty="0"/>
              <a:t>Arial 16 pt.</a:t>
            </a:r>
          </a:p>
        </p:txBody>
      </p:sp>
      <p:sp>
        <p:nvSpPr>
          <p:cNvPr id="58" name="Title 1">
            <a:extLst>
              <a:ext uri="{FF2B5EF4-FFF2-40B4-BE49-F238E27FC236}">
                <a16:creationId xmlns:a16="http://schemas.microsoft.com/office/drawing/2014/main" id="{1B5BEB89-767B-4D09-8274-2AAF38232F00}"/>
              </a:ext>
            </a:extLst>
          </p:cNvPr>
          <p:cNvSpPr>
            <a:spLocks noGrp="1"/>
          </p:cNvSpPr>
          <p:nvPr>
            <p:ph type="title" hasCustomPrompt="1"/>
          </p:nvPr>
        </p:nvSpPr>
        <p:spPr>
          <a:xfrm>
            <a:off x="256309" y="176213"/>
            <a:ext cx="4244254" cy="1027113"/>
          </a:xfrm>
        </p:spPr>
        <p:txBody>
          <a:bodyPr lIns="0" tIns="90000" rIns="90000" bIns="90000" anchor="ctr">
            <a:noAutofit/>
          </a:bodyPr>
          <a:lstStyle>
            <a:lvl1pPr>
              <a:lnSpc>
                <a:spcPts val="3000"/>
              </a:lnSpc>
              <a:spcBef>
                <a:spcPts val="400"/>
              </a:spcBef>
              <a:spcAft>
                <a:spcPts val="400"/>
              </a:spcAft>
              <a:defRPr sz="2400">
                <a:solidFill>
                  <a:schemeClr val="tx1"/>
                </a:solidFill>
                <a:latin typeface="Arial" panose="020B0604020202020204" pitchFamily="34" charset="0"/>
                <a:cs typeface="Arial" panose="020B0604020202020204" pitchFamily="34" charset="0"/>
              </a:defRPr>
            </a:lvl1pPr>
          </a:lstStyle>
          <a:p>
            <a:r>
              <a:rPr lang="en-US" noProof="0" dirty="0"/>
              <a:t>»Agenda, Arial 24 pt.</a:t>
            </a:r>
          </a:p>
        </p:txBody>
      </p:sp>
      <p:sp>
        <p:nvSpPr>
          <p:cNvPr id="54" name="Date Placeholder 3">
            <a:extLst>
              <a:ext uri="{FF2B5EF4-FFF2-40B4-BE49-F238E27FC236}">
                <a16:creationId xmlns:a16="http://schemas.microsoft.com/office/drawing/2014/main" id="{58D5D896-7F3C-4DBC-A7BF-BFFC9407D146}"/>
              </a:ext>
            </a:extLst>
          </p:cNvPr>
          <p:cNvSpPr>
            <a:spLocks noGrp="1"/>
          </p:cNvSpPr>
          <p:nvPr>
            <p:ph type="dt" sz="half" idx="2"/>
          </p:nvPr>
        </p:nvSpPr>
        <p:spPr>
          <a:xfrm>
            <a:off x="7966760" y="4865346"/>
            <a:ext cx="542924" cy="144000"/>
          </a:xfrm>
          <a:prstGeom prst="rect">
            <a:avLst/>
          </a:prstGeom>
        </p:spPr>
        <p:txBody>
          <a:bodyPr vert="horz" lIns="91440" tIns="45720" rIns="0" bIns="45720" rtlCol="0" anchor="ctr"/>
          <a:lstStyle>
            <a:lvl1pPr algn="l">
              <a:defRPr sz="600">
                <a:solidFill>
                  <a:schemeClr val="bg1"/>
                </a:solidFill>
              </a:defRPr>
            </a:lvl1pPr>
          </a:lstStyle>
          <a:p>
            <a:pPr algn="r"/>
            <a:fld id="{9D604859-39DD-4529-AF92-987667643E0D}" type="datetime1">
              <a:rPr lang="en-US" smtClean="0"/>
              <a:t>8/12/2024</a:t>
            </a:fld>
            <a:endParaRPr lang="en-US" dirty="0"/>
          </a:p>
        </p:txBody>
      </p:sp>
      <p:sp>
        <p:nvSpPr>
          <p:cNvPr id="55" name="Footer Placeholder 4">
            <a:extLst>
              <a:ext uri="{FF2B5EF4-FFF2-40B4-BE49-F238E27FC236}">
                <a16:creationId xmlns:a16="http://schemas.microsoft.com/office/drawing/2014/main" id="{A606A178-09E1-407E-BBD8-3E1D37F79584}"/>
              </a:ext>
            </a:extLst>
          </p:cNvPr>
          <p:cNvSpPr>
            <a:spLocks noGrp="1"/>
          </p:cNvSpPr>
          <p:nvPr>
            <p:ph type="ftr" sz="quarter" idx="3"/>
          </p:nvPr>
        </p:nvSpPr>
        <p:spPr>
          <a:xfrm>
            <a:off x="6083985" y="4865346"/>
            <a:ext cx="1825958" cy="144000"/>
          </a:xfrm>
          <a:prstGeom prst="rect">
            <a:avLst/>
          </a:prstGeom>
        </p:spPr>
        <p:txBody>
          <a:bodyPr vert="horz" lIns="91440" tIns="45720" rIns="0" bIns="45720" rtlCol="0" anchor="ctr"/>
          <a:lstStyle>
            <a:lvl1pPr algn="r">
              <a:defRPr sz="600">
                <a:solidFill>
                  <a:schemeClr val="bg1"/>
                </a:solidFill>
              </a:defRPr>
            </a:lvl1pPr>
          </a:lstStyle>
          <a:p>
            <a:r>
              <a:rPr lang="en-US" dirty="0"/>
              <a:t>Presentation title, department</a:t>
            </a:r>
            <a:endParaRPr lang="en-US" dirty="0">
              <a:solidFill>
                <a:schemeClr val="bg1"/>
              </a:solidFill>
            </a:endParaRPr>
          </a:p>
        </p:txBody>
      </p:sp>
      <p:sp>
        <p:nvSpPr>
          <p:cNvPr id="56" name="Slide Number Placeholder 5">
            <a:extLst>
              <a:ext uri="{FF2B5EF4-FFF2-40B4-BE49-F238E27FC236}">
                <a16:creationId xmlns:a16="http://schemas.microsoft.com/office/drawing/2014/main" id="{294CFD51-A265-48BA-A270-9E39E4215336}"/>
              </a:ext>
            </a:extLst>
          </p:cNvPr>
          <p:cNvSpPr>
            <a:spLocks noGrp="1"/>
          </p:cNvSpPr>
          <p:nvPr>
            <p:ph type="sldNum" sz="quarter" idx="4"/>
          </p:nvPr>
        </p:nvSpPr>
        <p:spPr>
          <a:xfrm>
            <a:off x="8566501" y="4865346"/>
            <a:ext cx="326674" cy="144000"/>
          </a:xfrm>
          <a:prstGeom prst="rect">
            <a:avLst/>
          </a:prstGeom>
        </p:spPr>
        <p:txBody>
          <a:bodyPr vert="horz" lIns="91440" tIns="45720" rIns="0" bIns="45720" rtlCol="0" anchor="ctr"/>
          <a:lstStyle>
            <a:lvl1pPr algn="r">
              <a:defRPr sz="600">
                <a:solidFill>
                  <a:schemeClr val="bg1"/>
                </a:solidFill>
              </a:defRPr>
            </a:lvl1pPr>
          </a:lstStyle>
          <a:p>
            <a:fld id="{EA146F29-519D-4C45-A00B-9A5AC736E74D}" type="slidenum">
              <a:rPr lang="en-US" smtClean="0"/>
              <a:pPr/>
              <a:t>‹#›</a:t>
            </a:fld>
            <a:endParaRPr lang="en-US" dirty="0"/>
          </a:p>
        </p:txBody>
      </p:sp>
      <p:sp>
        <p:nvSpPr>
          <p:cNvPr id="188" name="Confidential">
            <a:extLst>
              <a:ext uri="{FF2B5EF4-FFF2-40B4-BE49-F238E27FC236}">
                <a16:creationId xmlns:a16="http://schemas.microsoft.com/office/drawing/2014/main" id="{F84ED878-13B7-4BCA-B84D-0B8940A2FB99}"/>
              </a:ext>
            </a:extLst>
          </p:cNvPr>
          <p:cNvSpPr txBox="1"/>
          <p:nvPr userDrawn="1"/>
        </p:nvSpPr>
        <p:spPr>
          <a:xfrm>
            <a:off x="4643438" y="4865346"/>
            <a:ext cx="1338262" cy="144000"/>
          </a:xfrm>
          <a:prstGeom prst="rect">
            <a:avLst/>
          </a:prstGeom>
          <a:noFill/>
        </p:spPr>
        <p:txBody>
          <a:bodyPr wrap="none" lIns="0" tIns="0" rIns="0" bIns="0" rtlCol="0" anchor="ctr" anchorCtr="0">
            <a:noAutofit/>
          </a:bodyPr>
          <a:lstStyle/>
          <a:p>
            <a:pPr marL="0" indent="0" algn="ctr">
              <a:spcBef>
                <a:spcPts val="400"/>
              </a:spcBef>
              <a:spcAft>
                <a:spcPts val="200"/>
              </a:spcAft>
              <a:buFont typeface="Symbol" panose="05050102010706020507" pitchFamily="18" charset="2"/>
              <a:buNone/>
            </a:pPr>
            <a:endParaRPr lang="en-US" sz="600" b="0" dirty="0"/>
          </a:p>
        </p:txBody>
      </p:sp>
      <p:sp>
        <p:nvSpPr>
          <p:cNvPr id="233" name="Rechteck 232">
            <a:extLst>
              <a:ext uri="{FF2B5EF4-FFF2-40B4-BE49-F238E27FC236}">
                <a16:creationId xmlns:a16="http://schemas.microsoft.com/office/drawing/2014/main" id="{1D6BFA21-19BB-4BAF-927B-40F9DA1BF61E}"/>
              </a:ext>
            </a:extLst>
          </p:cNvPr>
          <p:cNvSpPr/>
          <p:nvPr userDrawn="1"/>
        </p:nvSpPr>
        <p:spPr>
          <a:xfrm>
            <a:off x="0" y="4659313"/>
            <a:ext cx="1825958" cy="484187"/>
          </a:xfrm>
          <a:prstGeom prst="rect">
            <a:avLst/>
          </a:prstGeom>
          <a:solidFill>
            <a:srgbClr val="00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4" name="Gruppieren 233">
            <a:extLst>
              <a:ext uri="{FF2B5EF4-FFF2-40B4-BE49-F238E27FC236}">
                <a16:creationId xmlns:a16="http://schemas.microsoft.com/office/drawing/2014/main" id="{4018AB34-5357-4440-B8CF-7F993518D880}"/>
              </a:ext>
            </a:extLst>
          </p:cNvPr>
          <p:cNvGrpSpPr/>
          <p:nvPr userDrawn="1"/>
        </p:nvGrpSpPr>
        <p:grpSpPr>
          <a:xfrm>
            <a:off x="179388" y="4714875"/>
            <a:ext cx="1431925" cy="323850"/>
            <a:chOff x="179388" y="4714875"/>
            <a:chExt cx="1431925" cy="323850"/>
          </a:xfrm>
        </p:grpSpPr>
        <p:sp>
          <p:nvSpPr>
            <p:cNvPr id="235" name="AutoShape 3">
              <a:extLst>
                <a:ext uri="{FF2B5EF4-FFF2-40B4-BE49-F238E27FC236}">
                  <a16:creationId xmlns:a16="http://schemas.microsoft.com/office/drawing/2014/main" id="{CDFDFDC8-D37F-48DC-ADE6-139E15901E9F}"/>
                </a:ext>
              </a:extLst>
            </p:cNvPr>
            <p:cNvSpPr>
              <a:spLocks noChangeAspect="1" noChangeArrowheads="1" noTextEdit="1"/>
            </p:cNvSpPr>
            <p:nvPr userDrawn="1"/>
          </p:nvSpPr>
          <p:spPr bwMode="auto">
            <a:xfrm>
              <a:off x="179388" y="4714875"/>
              <a:ext cx="14319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5">
              <a:extLst>
                <a:ext uri="{FF2B5EF4-FFF2-40B4-BE49-F238E27FC236}">
                  <a16:creationId xmlns:a16="http://schemas.microsoft.com/office/drawing/2014/main" id="{9D170BE4-08B9-483D-9CD8-9293424B3630}"/>
                </a:ext>
              </a:extLst>
            </p:cNvPr>
            <p:cNvSpPr>
              <a:spLocks noEditPoints="1"/>
            </p:cNvSpPr>
            <p:nvPr userDrawn="1"/>
          </p:nvSpPr>
          <p:spPr bwMode="auto">
            <a:xfrm>
              <a:off x="252413" y="4787900"/>
              <a:ext cx="354013" cy="177800"/>
            </a:xfrm>
            <a:custGeom>
              <a:avLst/>
              <a:gdLst>
                <a:gd name="T0" fmla="*/ 241 w 321"/>
                <a:gd name="T1" fmla="*/ 0 h 160"/>
                <a:gd name="T2" fmla="*/ 146 w 321"/>
                <a:gd name="T3" fmla="*/ 0 h 160"/>
                <a:gd name="T4" fmla="*/ 146 w 321"/>
                <a:gd name="T5" fmla="*/ 66 h 160"/>
                <a:gd name="T6" fmla="*/ 80 w 321"/>
                <a:gd name="T7" fmla="*/ 66 h 160"/>
                <a:gd name="T8" fmla="*/ 80 w 321"/>
                <a:gd name="T9" fmla="*/ 94 h 160"/>
                <a:gd name="T10" fmla="*/ 146 w 321"/>
                <a:gd name="T11" fmla="*/ 94 h 160"/>
                <a:gd name="T12" fmla="*/ 146 w 321"/>
                <a:gd name="T13" fmla="*/ 132 h 160"/>
                <a:gd name="T14" fmla="*/ 80 w 321"/>
                <a:gd name="T15" fmla="*/ 132 h 160"/>
                <a:gd name="T16" fmla="*/ 28 w 321"/>
                <a:gd name="T17" fmla="*/ 80 h 160"/>
                <a:gd name="T18" fmla="*/ 80 w 321"/>
                <a:gd name="T19" fmla="*/ 28 h 160"/>
                <a:gd name="T20" fmla="*/ 113 w 321"/>
                <a:gd name="T21" fmla="*/ 28 h 160"/>
                <a:gd name="T22" fmla="*/ 113 w 321"/>
                <a:gd name="T23" fmla="*/ 0 h 160"/>
                <a:gd name="T24" fmla="*/ 80 w 321"/>
                <a:gd name="T25" fmla="*/ 0 h 160"/>
                <a:gd name="T26" fmla="*/ 0 w 321"/>
                <a:gd name="T27" fmla="*/ 80 h 160"/>
                <a:gd name="T28" fmla="*/ 80 w 321"/>
                <a:gd name="T29" fmla="*/ 160 h 160"/>
                <a:gd name="T30" fmla="*/ 241 w 321"/>
                <a:gd name="T31" fmla="*/ 160 h 160"/>
                <a:gd name="T32" fmla="*/ 321 w 321"/>
                <a:gd name="T33" fmla="*/ 80 h 160"/>
                <a:gd name="T34" fmla="*/ 241 w 321"/>
                <a:gd name="T35" fmla="*/ 0 h 160"/>
                <a:gd name="T36" fmla="*/ 241 w 321"/>
                <a:gd name="T37" fmla="*/ 132 h 160"/>
                <a:gd name="T38" fmla="*/ 175 w 321"/>
                <a:gd name="T39" fmla="*/ 132 h 160"/>
                <a:gd name="T40" fmla="*/ 175 w 321"/>
                <a:gd name="T41" fmla="*/ 94 h 160"/>
                <a:gd name="T42" fmla="*/ 241 w 321"/>
                <a:gd name="T43" fmla="*/ 94 h 160"/>
                <a:gd name="T44" fmla="*/ 241 w 321"/>
                <a:gd name="T45" fmla="*/ 66 h 160"/>
                <a:gd name="T46" fmla="*/ 175 w 321"/>
                <a:gd name="T47" fmla="*/ 66 h 160"/>
                <a:gd name="T48" fmla="*/ 175 w 321"/>
                <a:gd name="T49" fmla="*/ 28 h 160"/>
                <a:gd name="T50" fmla="*/ 241 w 321"/>
                <a:gd name="T51" fmla="*/ 28 h 160"/>
                <a:gd name="T52" fmla="*/ 292 w 321"/>
                <a:gd name="T53" fmla="*/ 80 h 160"/>
                <a:gd name="T54" fmla="*/ 241 w 321"/>
                <a:gd name="T55" fmla="*/ 13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1" h="160">
                  <a:moveTo>
                    <a:pt x="241" y="0"/>
                  </a:moveTo>
                  <a:cubicBezTo>
                    <a:pt x="146" y="0"/>
                    <a:pt x="146" y="0"/>
                    <a:pt x="146" y="0"/>
                  </a:cubicBezTo>
                  <a:cubicBezTo>
                    <a:pt x="146" y="66"/>
                    <a:pt x="146" y="66"/>
                    <a:pt x="146" y="66"/>
                  </a:cubicBezTo>
                  <a:cubicBezTo>
                    <a:pt x="80" y="66"/>
                    <a:pt x="80" y="66"/>
                    <a:pt x="80" y="66"/>
                  </a:cubicBezTo>
                  <a:cubicBezTo>
                    <a:pt x="80" y="94"/>
                    <a:pt x="80" y="94"/>
                    <a:pt x="80" y="94"/>
                  </a:cubicBezTo>
                  <a:cubicBezTo>
                    <a:pt x="146" y="94"/>
                    <a:pt x="146" y="94"/>
                    <a:pt x="146" y="94"/>
                  </a:cubicBezTo>
                  <a:cubicBezTo>
                    <a:pt x="146" y="132"/>
                    <a:pt x="146" y="132"/>
                    <a:pt x="146" y="132"/>
                  </a:cubicBezTo>
                  <a:cubicBezTo>
                    <a:pt x="80" y="132"/>
                    <a:pt x="80" y="132"/>
                    <a:pt x="80" y="132"/>
                  </a:cubicBezTo>
                  <a:cubicBezTo>
                    <a:pt x="52" y="132"/>
                    <a:pt x="28" y="108"/>
                    <a:pt x="28" y="80"/>
                  </a:cubicBezTo>
                  <a:cubicBezTo>
                    <a:pt x="28" y="51"/>
                    <a:pt x="52" y="28"/>
                    <a:pt x="80" y="28"/>
                  </a:cubicBezTo>
                  <a:cubicBezTo>
                    <a:pt x="113" y="28"/>
                    <a:pt x="113" y="28"/>
                    <a:pt x="113" y="28"/>
                  </a:cubicBezTo>
                  <a:cubicBezTo>
                    <a:pt x="113" y="0"/>
                    <a:pt x="113" y="0"/>
                    <a:pt x="113" y="0"/>
                  </a:cubicBezTo>
                  <a:cubicBezTo>
                    <a:pt x="80" y="0"/>
                    <a:pt x="80" y="0"/>
                    <a:pt x="80" y="0"/>
                  </a:cubicBezTo>
                  <a:cubicBezTo>
                    <a:pt x="36" y="0"/>
                    <a:pt x="0" y="35"/>
                    <a:pt x="0" y="80"/>
                  </a:cubicBezTo>
                  <a:cubicBezTo>
                    <a:pt x="0" y="124"/>
                    <a:pt x="36" y="160"/>
                    <a:pt x="80" y="160"/>
                  </a:cubicBezTo>
                  <a:cubicBezTo>
                    <a:pt x="241" y="160"/>
                    <a:pt x="241" y="160"/>
                    <a:pt x="241" y="160"/>
                  </a:cubicBezTo>
                  <a:cubicBezTo>
                    <a:pt x="285" y="160"/>
                    <a:pt x="321" y="124"/>
                    <a:pt x="321" y="80"/>
                  </a:cubicBezTo>
                  <a:cubicBezTo>
                    <a:pt x="321" y="35"/>
                    <a:pt x="285" y="0"/>
                    <a:pt x="241" y="0"/>
                  </a:cubicBezTo>
                  <a:moveTo>
                    <a:pt x="241" y="132"/>
                  </a:moveTo>
                  <a:cubicBezTo>
                    <a:pt x="175" y="132"/>
                    <a:pt x="175" y="132"/>
                    <a:pt x="175" y="132"/>
                  </a:cubicBezTo>
                  <a:cubicBezTo>
                    <a:pt x="175" y="94"/>
                    <a:pt x="175" y="94"/>
                    <a:pt x="175" y="94"/>
                  </a:cubicBezTo>
                  <a:cubicBezTo>
                    <a:pt x="241" y="94"/>
                    <a:pt x="241" y="94"/>
                    <a:pt x="241" y="94"/>
                  </a:cubicBezTo>
                  <a:cubicBezTo>
                    <a:pt x="241" y="66"/>
                    <a:pt x="241" y="66"/>
                    <a:pt x="241" y="66"/>
                  </a:cubicBezTo>
                  <a:cubicBezTo>
                    <a:pt x="175" y="66"/>
                    <a:pt x="175" y="66"/>
                    <a:pt x="175" y="66"/>
                  </a:cubicBezTo>
                  <a:cubicBezTo>
                    <a:pt x="175" y="28"/>
                    <a:pt x="175" y="28"/>
                    <a:pt x="175" y="28"/>
                  </a:cubicBezTo>
                  <a:cubicBezTo>
                    <a:pt x="241" y="28"/>
                    <a:pt x="241" y="28"/>
                    <a:pt x="241" y="28"/>
                  </a:cubicBezTo>
                  <a:cubicBezTo>
                    <a:pt x="269" y="28"/>
                    <a:pt x="292" y="51"/>
                    <a:pt x="292" y="80"/>
                  </a:cubicBezTo>
                  <a:cubicBezTo>
                    <a:pt x="292" y="108"/>
                    <a:pt x="269" y="132"/>
                    <a:pt x="241" y="13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7" name="Rectangle 6">
              <a:extLst>
                <a:ext uri="{FF2B5EF4-FFF2-40B4-BE49-F238E27FC236}">
                  <a16:creationId xmlns:a16="http://schemas.microsoft.com/office/drawing/2014/main" id="{B665444E-4D0A-4162-8EF7-17A3F6CD445E}"/>
                </a:ext>
              </a:extLst>
            </p:cNvPr>
            <p:cNvSpPr>
              <a:spLocks noChangeArrowheads="1"/>
            </p:cNvSpPr>
            <p:nvPr userDrawn="1"/>
          </p:nvSpPr>
          <p:spPr bwMode="auto">
            <a:xfrm>
              <a:off x="909638" y="4892675"/>
              <a:ext cx="9525" cy="952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Rectangle 7">
              <a:extLst>
                <a:ext uri="{FF2B5EF4-FFF2-40B4-BE49-F238E27FC236}">
                  <a16:creationId xmlns:a16="http://schemas.microsoft.com/office/drawing/2014/main" id="{F66A85F6-76A7-4573-BCFF-7E03417DB037}"/>
                </a:ext>
              </a:extLst>
            </p:cNvPr>
            <p:cNvSpPr>
              <a:spLocks noChangeArrowheads="1"/>
            </p:cNvSpPr>
            <p:nvPr userDrawn="1"/>
          </p:nvSpPr>
          <p:spPr bwMode="auto">
            <a:xfrm>
              <a:off x="1268413" y="4892675"/>
              <a:ext cx="9525" cy="952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8">
              <a:extLst>
                <a:ext uri="{FF2B5EF4-FFF2-40B4-BE49-F238E27FC236}">
                  <a16:creationId xmlns:a16="http://schemas.microsoft.com/office/drawing/2014/main" id="{4760C359-B25E-4B68-AA69-BED40DE98CA9}"/>
                </a:ext>
              </a:extLst>
            </p:cNvPr>
            <p:cNvSpPr>
              <a:spLocks noEditPoints="1"/>
            </p:cNvSpPr>
            <p:nvPr userDrawn="1"/>
          </p:nvSpPr>
          <p:spPr bwMode="auto">
            <a:xfrm>
              <a:off x="769938" y="4910138"/>
              <a:ext cx="42863" cy="50800"/>
            </a:xfrm>
            <a:custGeom>
              <a:avLst/>
              <a:gdLst>
                <a:gd name="T0" fmla="*/ 20 w 39"/>
                <a:gd name="T1" fmla="*/ 0 h 45"/>
                <a:gd name="T2" fmla="*/ 0 w 39"/>
                <a:gd name="T3" fmla="*/ 22 h 45"/>
                <a:gd name="T4" fmla="*/ 22 w 39"/>
                <a:gd name="T5" fmla="*/ 45 h 45"/>
                <a:gd name="T6" fmla="*/ 36 w 39"/>
                <a:gd name="T7" fmla="*/ 43 h 45"/>
                <a:gd name="T8" fmla="*/ 36 w 39"/>
                <a:gd name="T9" fmla="*/ 35 h 45"/>
                <a:gd name="T10" fmla="*/ 23 w 39"/>
                <a:gd name="T11" fmla="*/ 39 h 45"/>
                <a:gd name="T12" fmla="*/ 8 w 39"/>
                <a:gd name="T13" fmla="*/ 25 h 45"/>
                <a:gd name="T14" fmla="*/ 39 w 39"/>
                <a:gd name="T15" fmla="*/ 25 h 45"/>
                <a:gd name="T16" fmla="*/ 20 w 39"/>
                <a:gd name="T17" fmla="*/ 0 h 45"/>
                <a:gd name="T18" fmla="*/ 8 w 39"/>
                <a:gd name="T19" fmla="*/ 19 h 45"/>
                <a:gd name="T20" fmla="*/ 20 w 39"/>
                <a:gd name="T21" fmla="*/ 7 h 45"/>
                <a:gd name="T22" fmla="*/ 31 w 39"/>
                <a:gd name="T23" fmla="*/ 19 h 45"/>
                <a:gd name="T24" fmla="*/ 8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2" y="45"/>
                  </a:cubicBezTo>
                  <a:cubicBezTo>
                    <a:pt x="29" y="45"/>
                    <a:pt x="33" y="44"/>
                    <a:pt x="36" y="43"/>
                  </a:cubicBezTo>
                  <a:cubicBezTo>
                    <a:pt x="36" y="35"/>
                    <a:pt x="36" y="35"/>
                    <a:pt x="36" y="35"/>
                  </a:cubicBezTo>
                  <a:cubicBezTo>
                    <a:pt x="34" y="36"/>
                    <a:pt x="28" y="39"/>
                    <a:pt x="23" y="39"/>
                  </a:cubicBezTo>
                  <a:cubicBezTo>
                    <a:pt x="15" y="39"/>
                    <a:pt x="8" y="33"/>
                    <a:pt x="8" y="25"/>
                  </a:cubicBezTo>
                  <a:cubicBezTo>
                    <a:pt x="39" y="25"/>
                    <a:pt x="39" y="25"/>
                    <a:pt x="39" y="25"/>
                  </a:cubicBezTo>
                  <a:cubicBezTo>
                    <a:pt x="39" y="11"/>
                    <a:pt x="34" y="0"/>
                    <a:pt x="20" y="0"/>
                  </a:cubicBezTo>
                  <a:moveTo>
                    <a:pt x="8" y="19"/>
                  </a:moveTo>
                  <a:cubicBezTo>
                    <a:pt x="9" y="13"/>
                    <a:pt x="12" y="7"/>
                    <a:pt x="20" y="7"/>
                  </a:cubicBezTo>
                  <a:cubicBezTo>
                    <a:pt x="27" y="7"/>
                    <a:pt x="31" y="12"/>
                    <a:pt x="31" y="19"/>
                  </a:cubicBezTo>
                  <a:lnTo>
                    <a:pt x="8" y="1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Rectangle 9">
              <a:extLst>
                <a:ext uri="{FF2B5EF4-FFF2-40B4-BE49-F238E27FC236}">
                  <a16:creationId xmlns:a16="http://schemas.microsoft.com/office/drawing/2014/main" id="{8420E89A-5905-4761-9B98-2C8992FF7C8C}"/>
                </a:ext>
              </a:extLst>
            </p:cNvPr>
            <p:cNvSpPr>
              <a:spLocks noChangeArrowheads="1"/>
            </p:cNvSpPr>
            <p:nvPr userDrawn="1"/>
          </p:nvSpPr>
          <p:spPr bwMode="auto">
            <a:xfrm>
              <a:off x="911226" y="4911725"/>
              <a:ext cx="7938" cy="4762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0">
              <a:extLst>
                <a:ext uri="{FF2B5EF4-FFF2-40B4-BE49-F238E27FC236}">
                  <a16:creationId xmlns:a16="http://schemas.microsoft.com/office/drawing/2014/main" id="{990BECEC-6BEB-4911-AA51-17E0365169EC}"/>
                </a:ext>
              </a:extLst>
            </p:cNvPr>
            <p:cNvSpPr>
              <a:spLocks/>
            </p:cNvSpPr>
            <p:nvPr userDrawn="1"/>
          </p:nvSpPr>
          <p:spPr bwMode="auto">
            <a:xfrm>
              <a:off x="679451" y="4894263"/>
              <a:ext cx="49213" cy="66675"/>
            </a:xfrm>
            <a:custGeom>
              <a:avLst/>
              <a:gdLst>
                <a:gd name="T0" fmla="*/ 31 w 44"/>
                <a:gd name="T1" fmla="*/ 53 h 60"/>
                <a:gd name="T2" fmla="*/ 9 w 44"/>
                <a:gd name="T3" fmla="*/ 30 h 60"/>
                <a:gd name="T4" fmla="*/ 32 w 44"/>
                <a:gd name="T5" fmla="*/ 7 h 60"/>
                <a:gd name="T6" fmla="*/ 44 w 44"/>
                <a:gd name="T7" fmla="*/ 10 h 60"/>
                <a:gd name="T8" fmla="*/ 44 w 44"/>
                <a:gd name="T9" fmla="*/ 2 h 60"/>
                <a:gd name="T10" fmla="*/ 31 w 44"/>
                <a:gd name="T11" fmla="*/ 0 h 60"/>
                <a:gd name="T12" fmla="*/ 0 w 44"/>
                <a:gd name="T13" fmla="*/ 30 h 60"/>
                <a:gd name="T14" fmla="*/ 31 w 44"/>
                <a:gd name="T15" fmla="*/ 60 h 60"/>
                <a:gd name="T16" fmla="*/ 44 w 44"/>
                <a:gd name="T17" fmla="*/ 58 h 60"/>
                <a:gd name="T18" fmla="*/ 44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9" y="53"/>
                    <a:pt x="9" y="44"/>
                    <a:pt x="9" y="30"/>
                  </a:cubicBezTo>
                  <a:cubicBezTo>
                    <a:pt x="9" y="17"/>
                    <a:pt x="18" y="7"/>
                    <a:pt x="32" y="7"/>
                  </a:cubicBezTo>
                  <a:cubicBezTo>
                    <a:pt x="36" y="7"/>
                    <a:pt x="40" y="8"/>
                    <a:pt x="44" y="10"/>
                  </a:cubicBezTo>
                  <a:cubicBezTo>
                    <a:pt x="44" y="2"/>
                    <a:pt x="44" y="2"/>
                    <a:pt x="44" y="2"/>
                  </a:cubicBezTo>
                  <a:cubicBezTo>
                    <a:pt x="40" y="0"/>
                    <a:pt x="36" y="0"/>
                    <a:pt x="31" y="0"/>
                  </a:cubicBezTo>
                  <a:cubicBezTo>
                    <a:pt x="13" y="0"/>
                    <a:pt x="0" y="12"/>
                    <a:pt x="0" y="30"/>
                  </a:cubicBezTo>
                  <a:cubicBezTo>
                    <a:pt x="0" y="48"/>
                    <a:pt x="13" y="60"/>
                    <a:pt x="31" y="60"/>
                  </a:cubicBezTo>
                  <a:cubicBezTo>
                    <a:pt x="35" y="60"/>
                    <a:pt x="40" y="60"/>
                    <a:pt x="44" y="58"/>
                  </a:cubicBezTo>
                  <a:cubicBezTo>
                    <a:pt x="44" y="50"/>
                    <a:pt x="44" y="50"/>
                    <a:pt x="44" y="50"/>
                  </a:cubicBezTo>
                  <a:cubicBezTo>
                    <a:pt x="41" y="52"/>
                    <a:pt x="35" y="53"/>
                    <a:pt x="31" y="5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1">
              <a:extLst>
                <a:ext uri="{FF2B5EF4-FFF2-40B4-BE49-F238E27FC236}">
                  <a16:creationId xmlns:a16="http://schemas.microsoft.com/office/drawing/2014/main" id="{BBCA6C91-A864-4031-8291-84E393A3391C}"/>
                </a:ext>
              </a:extLst>
            </p:cNvPr>
            <p:cNvSpPr>
              <a:spLocks noEditPoints="1"/>
            </p:cNvSpPr>
            <p:nvPr userDrawn="1"/>
          </p:nvSpPr>
          <p:spPr bwMode="auto">
            <a:xfrm>
              <a:off x="989013" y="4910138"/>
              <a:ext cx="44450" cy="71438"/>
            </a:xfrm>
            <a:custGeom>
              <a:avLst/>
              <a:gdLst>
                <a:gd name="T0" fmla="*/ 33 w 40"/>
                <a:gd name="T1" fmla="*/ 8 h 63"/>
                <a:gd name="T2" fmla="*/ 33 w 40"/>
                <a:gd name="T3" fmla="*/ 8 h 63"/>
                <a:gd name="T4" fmla="*/ 19 w 40"/>
                <a:gd name="T5" fmla="*/ 0 h 63"/>
                <a:gd name="T6" fmla="*/ 0 w 40"/>
                <a:gd name="T7" fmla="*/ 23 h 63"/>
                <a:gd name="T8" fmla="*/ 18 w 40"/>
                <a:gd name="T9" fmla="*/ 44 h 63"/>
                <a:gd name="T10" fmla="*/ 32 w 40"/>
                <a:gd name="T11" fmla="*/ 38 h 63"/>
                <a:gd name="T12" fmla="*/ 32 w 40"/>
                <a:gd name="T13" fmla="*/ 38 h 63"/>
                <a:gd name="T14" fmla="*/ 32 w 40"/>
                <a:gd name="T15" fmla="*/ 42 h 63"/>
                <a:gd name="T16" fmla="*/ 19 w 40"/>
                <a:gd name="T17" fmla="*/ 57 h 63"/>
                <a:gd name="T18" fmla="*/ 4 w 40"/>
                <a:gd name="T19" fmla="*/ 53 h 63"/>
                <a:gd name="T20" fmla="*/ 3 w 40"/>
                <a:gd name="T21" fmla="*/ 60 h 63"/>
                <a:gd name="T22" fmla="*/ 18 w 40"/>
                <a:gd name="T23" fmla="*/ 63 h 63"/>
                <a:gd name="T24" fmla="*/ 40 w 40"/>
                <a:gd name="T25" fmla="*/ 42 h 63"/>
                <a:gd name="T26" fmla="*/ 40 w 40"/>
                <a:gd name="T27" fmla="*/ 1 h 63"/>
                <a:gd name="T28" fmla="*/ 33 w 40"/>
                <a:gd name="T29" fmla="*/ 1 h 63"/>
                <a:gd name="T30" fmla="*/ 33 w 40"/>
                <a:gd name="T31" fmla="*/ 8 h 63"/>
                <a:gd name="T32" fmla="*/ 20 w 40"/>
                <a:gd name="T33" fmla="*/ 38 h 63"/>
                <a:gd name="T34" fmla="*/ 8 w 40"/>
                <a:gd name="T35" fmla="*/ 23 h 63"/>
                <a:gd name="T36" fmla="*/ 20 w 40"/>
                <a:gd name="T37" fmla="*/ 7 h 63"/>
                <a:gd name="T38" fmla="*/ 32 w 40"/>
                <a:gd name="T39" fmla="*/ 23 h 63"/>
                <a:gd name="T40" fmla="*/ 20 w 40"/>
                <a:gd name="T41"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3">
                  <a:moveTo>
                    <a:pt x="33" y="8"/>
                  </a:moveTo>
                  <a:cubicBezTo>
                    <a:pt x="33" y="8"/>
                    <a:pt x="33" y="8"/>
                    <a:pt x="33" y="8"/>
                  </a:cubicBezTo>
                  <a:cubicBezTo>
                    <a:pt x="30" y="3"/>
                    <a:pt x="26" y="0"/>
                    <a:pt x="19" y="0"/>
                  </a:cubicBezTo>
                  <a:cubicBezTo>
                    <a:pt x="6" y="0"/>
                    <a:pt x="0" y="12"/>
                    <a:pt x="0" y="23"/>
                  </a:cubicBezTo>
                  <a:cubicBezTo>
                    <a:pt x="0" y="34"/>
                    <a:pt x="6" y="44"/>
                    <a:pt x="18" y="44"/>
                  </a:cubicBezTo>
                  <a:cubicBezTo>
                    <a:pt x="23" y="44"/>
                    <a:pt x="29" y="42"/>
                    <a:pt x="32" y="38"/>
                  </a:cubicBezTo>
                  <a:cubicBezTo>
                    <a:pt x="32" y="38"/>
                    <a:pt x="32" y="38"/>
                    <a:pt x="32" y="38"/>
                  </a:cubicBezTo>
                  <a:cubicBezTo>
                    <a:pt x="32" y="42"/>
                    <a:pt x="32" y="42"/>
                    <a:pt x="32" y="42"/>
                  </a:cubicBezTo>
                  <a:cubicBezTo>
                    <a:pt x="32" y="51"/>
                    <a:pt x="27" y="57"/>
                    <a:pt x="19" y="57"/>
                  </a:cubicBezTo>
                  <a:cubicBezTo>
                    <a:pt x="13" y="57"/>
                    <a:pt x="10" y="55"/>
                    <a:pt x="4" y="53"/>
                  </a:cubicBezTo>
                  <a:cubicBezTo>
                    <a:pt x="3" y="60"/>
                    <a:pt x="3" y="60"/>
                    <a:pt x="3" y="60"/>
                  </a:cubicBezTo>
                  <a:cubicBezTo>
                    <a:pt x="10" y="62"/>
                    <a:pt x="14" y="63"/>
                    <a:pt x="18" y="63"/>
                  </a:cubicBezTo>
                  <a:cubicBezTo>
                    <a:pt x="34" y="63"/>
                    <a:pt x="40" y="55"/>
                    <a:pt x="40" y="42"/>
                  </a:cubicBezTo>
                  <a:cubicBezTo>
                    <a:pt x="40" y="1"/>
                    <a:pt x="40" y="1"/>
                    <a:pt x="40" y="1"/>
                  </a:cubicBezTo>
                  <a:cubicBezTo>
                    <a:pt x="33" y="1"/>
                    <a:pt x="33" y="1"/>
                    <a:pt x="33" y="1"/>
                  </a:cubicBezTo>
                  <a:lnTo>
                    <a:pt x="33" y="8"/>
                  </a:lnTo>
                  <a:close/>
                  <a:moveTo>
                    <a:pt x="20" y="38"/>
                  </a:moveTo>
                  <a:cubicBezTo>
                    <a:pt x="12" y="38"/>
                    <a:pt x="8" y="31"/>
                    <a:pt x="8" y="23"/>
                  </a:cubicBezTo>
                  <a:cubicBezTo>
                    <a:pt x="8" y="15"/>
                    <a:pt x="12" y="7"/>
                    <a:pt x="20" y="7"/>
                  </a:cubicBezTo>
                  <a:cubicBezTo>
                    <a:pt x="28" y="7"/>
                    <a:pt x="32" y="14"/>
                    <a:pt x="32" y="23"/>
                  </a:cubicBezTo>
                  <a:cubicBezTo>
                    <a:pt x="32" y="31"/>
                    <a:pt x="27" y="38"/>
                    <a:pt x="20" y="3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2">
              <a:extLst>
                <a:ext uri="{FF2B5EF4-FFF2-40B4-BE49-F238E27FC236}">
                  <a16:creationId xmlns:a16="http://schemas.microsoft.com/office/drawing/2014/main" id="{91AE4DFA-8569-44B4-9F07-CE986CB81F07}"/>
                </a:ext>
              </a:extLst>
            </p:cNvPr>
            <p:cNvSpPr>
              <a:spLocks noEditPoints="1"/>
            </p:cNvSpPr>
            <p:nvPr userDrawn="1"/>
          </p:nvSpPr>
          <p:spPr bwMode="auto">
            <a:xfrm>
              <a:off x="820738" y="4910138"/>
              <a:ext cx="39688" cy="50800"/>
            </a:xfrm>
            <a:custGeom>
              <a:avLst/>
              <a:gdLst>
                <a:gd name="T0" fmla="*/ 36 w 36"/>
                <a:gd name="T1" fmla="*/ 18 h 45"/>
                <a:gd name="T2" fmla="*/ 19 w 36"/>
                <a:gd name="T3" fmla="*/ 0 h 45"/>
                <a:gd name="T4" fmla="*/ 4 w 36"/>
                <a:gd name="T5" fmla="*/ 4 h 45"/>
                <a:gd name="T6" fmla="*/ 5 w 36"/>
                <a:gd name="T7" fmla="*/ 11 h 45"/>
                <a:gd name="T8" fmla="*/ 17 w 36"/>
                <a:gd name="T9" fmla="*/ 7 h 45"/>
                <a:gd name="T10" fmla="*/ 28 w 36"/>
                <a:gd name="T11" fmla="*/ 18 h 45"/>
                <a:gd name="T12" fmla="*/ 20 w 36"/>
                <a:gd name="T13" fmla="*/ 18 h 45"/>
                <a:gd name="T14" fmla="*/ 0 w 36"/>
                <a:gd name="T15" fmla="*/ 32 h 45"/>
                <a:gd name="T16" fmla="*/ 15 w 36"/>
                <a:gd name="T17" fmla="*/ 45 h 45"/>
                <a:gd name="T18" fmla="*/ 29 w 36"/>
                <a:gd name="T19" fmla="*/ 39 h 45"/>
                <a:gd name="T20" fmla="*/ 29 w 36"/>
                <a:gd name="T21" fmla="*/ 39 h 45"/>
                <a:gd name="T22" fmla="*/ 29 w 36"/>
                <a:gd name="T23" fmla="*/ 44 h 45"/>
                <a:gd name="T24" fmla="*/ 36 w 36"/>
                <a:gd name="T25" fmla="*/ 44 h 45"/>
                <a:gd name="T26" fmla="*/ 36 w 36"/>
                <a:gd name="T27" fmla="*/ 36 h 45"/>
                <a:gd name="T28" fmla="*/ 36 w 36"/>
                <a:gd name="T29" fmla="*/ 18 h 45"/>
                <a:gd name="T30" fmla="*/ 28 w 36"/>
                <a:gd name="T31" fmla="*/ 28 h 45"/>
                <a:gd name="T32" fmla="*/ 16 w 36"/>
                <a:gd name="T33" fmla="*/ 39 h 45"/>
                <a:gd name="T34" fmla="*/ 8 w 36"/>
                <a:gd name="T35" fmla="*/ 32 h 45"/>
                <a:gd name="T36" fmla="*/ 23 w 36"/>
                <a:gd name="T37" fmla="*/ 24 h 45"/>
                <a:gd name="T38" fmla="*/ 28 w 36"/>
                <a:gd name="T39" fmla="*/ 24 h 45"/>
                <a:gd name="T40" fmla="*/ 28 w 36"/>
                <a:gd name="T4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5">
                  <a:moveTo>
                    <a:pt x="36" y="18"/>
                  </a:moveTo>
                  <a:cubicBezTo>
                    <a:pt x="36" y="6"/>
                    <a:pt x="31" y="0"/>
                    <a:pt x="19" y="0"/>
                  </a:cubicBezTo>
                  <a:cubicBezTo>
                    <a:pt x="13" y="0"/>
                    <a:pt x="8" y="2"/>
                    <a:pt x="4" y="4"/>
                  </a:cubicBezTo>
                  <a:cubicBezTo>
                    <a:pt x="5" y="11"/>
                    <a:pt x="5" y="11"/>
                    <a:pt x="5" y="11"/>
                  </a:cubicBezTo>
                  <a:cubicBezTo>
                    <a:pt x="8" y="9"/>
                    <a:pt x="13" y="7"/>
                    <a:pt x="17" y="7"/>
                  </a:cubicBezTo>
                  <a:cubicBezTo>
                    <a:pt x="25" y="7"/>
                    <a:pt x="28" y="11"/>
                    <a:pt x="28" y="18"/>
                  </a:cubicBezTo>
                  <a:cubicBezTo>
                    <a:pt x="25" y="18"/>
                    <a:pt x="23" y="18"/>
                    <a:pt x="20" y="18"/>
                  </a:cubicBezTo>
                  <a:cubicBezTo>
                    <a:pt x="11" y="18"/>
                    <a:pt x="0" y="21"/>
                    <a:pt x="0" y="32"/>
                  </a:cubicBezTo>
                  <a:cubicBezTo>
                    <a:pt x="0" y="41"/>
                    <a:pt x="6" y="45"/>
                    <a:pt x="15" y="45"/>
                  </a:cubicBezTo>
                  <a:cubicBezTo>
                    <a:pt x="23" y="45"/>
                    <a:pt x="27" y="41"/>
                    <a:pt x="29" y="39"/>
                  </a:cubicBezTo>
                  <a:cubicBezTo>
                    <a:pt x="29" y="39"/>
                    <a:pt x="29" y="39"/>
                    <a:pt x="29" y="39"/>
                  </a:cubicBezTo>
                  <a:cubicBezTo>
                    <a:pt x="29" y="44"/>
                    <a:pt x="29" y="44"/>
                    <a:pt x="29" y="44"/>
                  </a:cubicBezTo>
                  <a:cubicBezTo>
                    <a:pt x="36" y="44"/>
                    <a:pt x="36" y="44"/>
                    <a:pt x="36" y="44"/>
                  </a:cubicBezTo>
                  <a:cubicBezTo>
                    <a:pt x="36" y="43"/>
                    <a:pt x="36" y="41"/>
                    <a:pt x="36" y="36"/>
                  </a:cubicBezTo>
                  <a:lnTo>
                    <a:pt x="36" y="18"/>
                  </a:lnTo>
                  <a:close/>
                  <a:moveTo>
                    <a:pt x="28" y="28"/>
                  </a:moveTo>
                  <a:cubicBezTo>
                    <a:pt x="28" y="34"/>
                    <a:pt x="24" y="39"/>
                    <a:pt x="16" y="39"/>
                  </a:cubicBezTo>
                  <a:cubicBezTo>
                    <a:pt x="12" y="39"/>
                    <a:pt x="8" y="36"/>
                    <a:pt x="8" y="32"/>
                  </a:cubicBezTo>
                  <a:cubicBezTo>
                    <a:pt x="8" y="24"/>
                    <a:pt x="19" y="24"/>
                    <a:pt x="23" y="24"/>
                  </a:cubicBezTo>
                  <a:cubicBezTo>
                    <a:pt x="25" y="24"/>
                    <a:pt x="26" y="24"/>
                    <a:pt x="28" y="24"/>
                  </a:cubicBezTo>
                  <a:lnTo>
                    <a:pt x="28" y="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3">
              <a:extLst>
                <a:ext uri="{FF2B5EF4-FFF2-40B4-BE49-F238E27FC236}">
                  <a16:creationId xmlns:a16="http://schemas.microsoft.com/office/drawing/2014/main" id="{B7F0C36B-F282-4EB4-8B6F-177F46C88287}"/>
                </a:ext>
              </a:extLst>
            </p:cNvPr>
            <p:cNvSpPr>
              <a:spLocks/>
            </p:cNvSpPr>
            <p:nvPr userDrawn="1"/>
          </p:nvSpPr>
          <p:spPr bwMode="auto">
            <a:xfrm>
              <a:off x="739776" y="4910138"/>
              <a:ext cx="26988" cy="49213"/>
            </a:xfrm>
            <a:custGeom>
              <a:avLst/>
              <a:gdLst>
                <a:gd name="T0" fmla="*/ 7 w 24"/>
                <a:gd name="T1" fmla="*/ 8 h 44"/>
                <a:gd name="T2" fmla="*/ 7 w 24"/>
                <a:gd name="T3" fmla="*/ 8 h 44"/>
                <a:gd name="T4" fmla="*/ 7 w 24"/>
                <a:gd name="T5" fmla="*/ 1 h 44"/>
                <a:gd name="T6" fmla="*/ 0 w 24"/>
                <a:gd name="T7" fmla="*/ 1 h 44"/>
                <a:gd name="T8" fmla="*/ 0 w 24"/>
                <a:gd name="T9" fmla="*/ 44 h 44"/>
                <a:gd name="T10" fmla="*/ 7 w 24"/>
                <a:gd name="T11" fmla="*/ 44 h 44"/>
                <a:gd name="T12" fmla="*/ 7 w 24"/>
                <a:gd name="T13" fmla="*/ 25 h 44"/>
                <a:gd name="T14" fmla="*/ 19 w 24"/>
                <a:gd name="T15" fmla="*/ 7 h 44"/>
                <a:gd name="T16" fmla="*/ 24 w 24"/>
                <a:gd name="T17" fmla="*/ 8 h 44"/>
                <a:gd name="T18" fmla="*/ 24 w 24"/>
                <a:gd name="T19" fmla="*/ 1 h 44"/>
                <a:gd name="T20" fmla="*/ 18 w 24"/>
                <a:gd name="T21" fmla="*/ 0 h 44"/>
                <a:gd name="T22" fmla="*/ 7 w 24"/>
                <a:gd name="T23"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4">
                  <a:moveTo>
                    <a:pt x="7" y="8"/>
                  </a:moveTo>
                  <a:cubicBezTo>
                    <a:pt x="7" y="8"/>
                    <a:pt x="7" y="8"/>
                    <a:pt x="7" y="8"/>
                  </a:cubicBezTo>
                  <a:cubicBezTo>
                    <a:pt x="7" y="1"/>
                    <a:pt x="7" y="1"/>
                    <a:pt x="7" y="1"/>
                  </a:cubicBezTo>
                  <a:cubicBezTo>
                    <a:pt x="0" y="1"/>
                    <a:pt x="0" y="1"/>
                    <a:pt x="0" y="1"/>
                  </a:cubicBezTo>
                  <a:cubicBezTo>
                    <a:pt x="0" y="44"/>
                    <a:pt x="0" y="44"/>
                    <a:pt x="0" y="44"/>
                  </a:cubicBezTo>
                  <a:cubicBezTo>
                    <a:pt x="7" y="44"/>
                    <a:pt x="7" y="44"/>
                    <a:pt x="7" y="44"/>
                  </a:cubicBezTo>
                  <a:cubicBezTo>
                    <a:pt x="7" y="25"/>
                    <a:pt x="7" y="25"/>
                    <a:pt x="7" y="25"/>
                  </a:cubicBezTo>
                  <a:cubicBezTo>
                    <a:pt x="7" y="14"/>
                    <a:pt x="12" y="7"/>
                    <a:pt x="19" y="7"/>
                  </a:cubicBezTo>
                  <a:cubicBezTo>
                    <a:pt x="20" y="7"/>
                    <a:pt x="22" y="8"/>
                    <a:pt x="24" y="8"/>
                  </a:cubicBezTo>
                  <a:cubicBezTo>
                    <a:pt x="24" y="1"/>
                    <a:pt x="24" y="1"/>
                    <a:pt x="24" y="1"/>
                  </a:cubicBezTo>
                  <a:cubicBezTo>
                    <a:pt x="22" y="1"/>
                    <a:pt x="21" y="0"/>
                    <a:pt x="18" y="0"/>
                  </a:cubicBezTo>
                  <a:cubicBezTo>
                    <a:pt x="14" y="0"/>
                    <a:pt x="9" y="4"/>
                    <a:pt x="7"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4">
              <a:extLst>
                <a:ext uri="{FF2B5EF4-FFF2-40B4-BE49-F238E27FC236}">
                  <a16:creationId xmlns:a16="http://schemas.microsoft.com/office/drawing/2014/main" id="{E0DC8DE3-38D6-46F5-AC39-5CB12EEE0429}"/>
                </a:ext>
              </a:extLst>
            </p:cNvPr>
            <p:cNvSpPr>
              <a:spLocks/>
            </p:cNvSpPr>
            <p:nvPr userDrawn="1"/>
          </p:nvSpPr>
          <p:spPr bwMode="auto">
            <a:xfrm>
              <a:off x="935038" y="4910138"/>
              <a:ext cx="42863"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1"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5">
              <a:extLst>
                <a:ext uri="{FF2B5EF4-FFF2-40B4-BE49-F238E27FC236}">
                  <a16:creationId xmlns:a16="http://schemas.microsoft.com/office/drawing/2014/main" id="{0DB01E96-71F9-4F71-BFC4-9E54F7CB3557}"/>
                </a:ext>
              </a:extLst>
            </p:cNvPr>
            <p:cNvSpPr>
              <a:spLocks/>
            </p:cNvSpPr>
            <p:nvPr userDrawn="1"/>
          </p:nvSpPr>
          <p:spPr bwMode="auto">
            <a:xfrm>
              <a:off x="866776" y="4899025"/>
              <a:ext cx="33338" cy="61913"/>
            </a:xfrm>
            <a:custGeom>
              <a:avLst/>
              <a:gdLst>
                <a:gd name="T0" fmla="*/ 18 w 30"/>
                <a:gd name="T1" fmla="*/ 42 h 56"/>
                <a:gd name="T2" fmla="*/ 18 w 30"/>
                <a:gd name="T3" fmla="*/ 19 h 56"/>
                <a:gd name="T4" fmla="*/ 29 w 30"/>
                <a:gd name="T5" fmla="*/ 19 h 56"/>
                <a:gd name="T6" fmla="*/ 29 w 30"/>
                <a:gd name="T7" fmla="*/ 12 h 56"/>
                <a:gd name="T8" fmla="*/ 18 w 30"/>
                <a:gd name="T9" fmla="*/ 12 h 56"/>
                <a:gd name="T10" fmla="*/ 18 w 30"/>
                <a:gd name="T11" fmla="*/ 0 h 56"/>
                <a:gd name="T12" fmla="*/ 10 w 30"/>
                <a:gd name="T13" fmla="*/ 3 h 56"/>
                <a:gd name="T14" fmla="*/ 10 w 30"/>
                <a:gd name="T15" fmla="*/ 12 h 56"/>
                <a:gd name="T16" fmla="*/ 0 w 30"/>
                <a:gd name="T17" fmla="*/ 12 h 56"/>
                <a:gd name="T18" fmla="*/ 0 w 30"/>
                <a:gd name="T19" fmla="*/ 19 h 56"/>
                <a:gd name="T20" fmla="*/ 10 w 30"/>
                <a:gd name="T21" fmla="*/ 19 h 56"/>
                <a:gd name="T22" fmla="*/ 10 w 30"/>
                <a:gd name="T23" fmla="*/ 44 h 56"/>
                <a:gd name="T24" fmla="*/ 23 w 30"/>
                <a:gd name="T25" fmla="*/ 56 h 56"/>
                <a:gd name="T26" fmla="*/ 30 w 30"/>
                <a:gd name="T27" fmla="*/ 55 h 56"/>
                <a:gd name="T28" fmla="*/ 30 w 30"/>
                <a:gd name="T29" fmla="*/ 48 h 56"/>
                <a:gd name="T30" fmla="*/ 24 w 30"/>
                <a:gd name="T31" fmla="*/ 50 h 56"/>
                <a:gd name="T32" fmla="*/ 18 w 30"/>
                <a:gd name="T3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6">
                  <a:moveTo>
                    <a:pt x="18" y="42"/>
                  </a:moveTo>
                  <a:cubicBezTo>
                    <a:pt x="18" y="19"/>
                    <a:pt x="18" y="19"/>
                    <a:pt x="18" y="19"/>
                  </a:cubicBezTo>
                  <a:cubicBezTo>
                    <a:pt x="29" y="19"/>
                    <a:pt x="29" y="19"/>
                    <a:pt x="29" y="19"/>
                  </a:cubicBezTo>
                  <a:cubicBezTo>
                    <a:pt x="29" y="12"/>
                    <a:pt x="29" y="12"/>
                    <a:pt x="29" y="12"/>
                  </a:cubicBezTo>
                  <a:cubicBezTo>
                    <a:pt x="18" y="12"/>
                    <a:pt x="18" y="12"/>
                    <a:pt x="18" y="12"/>
                  </a:cubicBezTo>
                  <a:cubicBezTo>
                    <a:pt x="18" y="0"/>
                    <a:pt x="18" y="0"/>
                    <a:pt x="18" y="0"/>
                  </a:cubicBezTo>
                  <a:cubicBezTo>
                    <a:pt x="10" y="3"/>
                    <a:pt x="10" y="3"/>
                    <a:pt x="10" y="3"/>
                  </a:cubicBezTo>
                  <a:cubicBezTo>
                    <a:pt x="10" y="12"/>
                    <a:pt x="10" y="12"/>
                    <a:pt x="10" y="12"/>
                  </a:cubicBezTo>
                  <a:cubicBezTo>
                    <a:pt x="0" y="12"/>
                    <a:pt x="0" y="12"/>
                    <a:pt x="0" y="12"/>
                  </a:cubicBezTo>
                  <a:cubicBezTo>
                    <a:pt x="0" y="19"/>
                    <a:pt x="0" y="19"/>
                    <a:pt x="0" y="19"/>
                  </a:cubicBezTo>
                  <a:cubicBezTo>
                    <a:pt x="10" y="19"/>
                    <a:pt x="10" y="19"/>
                    <a:pt x="10" y="19"/>
                  </a:cubicBezTo>
                  <a:cubicBezTo>
                    <a:pt x="10" y="44"/>
                    <a:pt x="10" y="44"/>
                    <a:pt x="10" y="44"/>
                  </a:cubicBezTo>
                  <a:cubicBezTo>
                    <a:pt x="10" y="52"/>
                    <a:pt x="15" y="56"/>
                    <a:pt x="23" y="56"/>
                  </a:cubicBezTo>
                  <a:cubicBezTo>
                    <a:pt x="25" y="56"/>
                    <a:pt x="28" y="56"/>
                    <a:pt x="30" y="55"/>
                  </a:cubicBezTo>
                  <a:cubicBezTo>
                    <a:pt x="30" y="48"/>
                    <a:pt x="30" y="48"/>
                    <a:pt x="30" y="48"/>
                  </a:cubicBezTo>
                  <a:cubicBezTo>
                    <a:pt x="28" y="49"/>
                    <a:pt x="27" y="50"/>
                    <a:pt x="24" y="50"/>
                  </a:cubicBezTo>
                  <a:cubicBezTo>
                    <a:pt x="21" y="50"/>
                    <a:pt x="18" y="47"/>
                    <a:pt x="18" y="4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6">
              <a:extLst>
                <a:ext uri="{FF2B5EF4-FFF2-40B4-BE49-F238E27FC236}">
                  <a16:creationId xmlns:a16="http://schemas.microsoft.com/office/drawing/2014/main" id="{068CEA82-060F-4FFC-B5AB-F0B5413A6E6F}"/>
                </a:ext>
              </a:extLst>
            </p:cNvPr>
            <p:cNvSpPr>
              <a:spLocks/>
            </p:cNvSpPr>
            <p:nvPr userDrawn="1"/>
          </p:nvSpPr>
          <p:spPr bwMode="auto">
            <a:xfrm>
              <a:off x="1401763" y="4910138"/>
              <a:ext cx="41275"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Rectangle 17">
              <a:extLst>
                <a:ext uri="{FF2B5EF4-FFF2-40B4-BE49-F238E27FC236}">
                  <a16:creationId xmlns:a16="http://schemas.microsoft.com/office/drawing/2014/main" id="{25A15B85-5D0A-436B-A691-BBB15A5CFAB0}"/>
                </a:ext>
              </a:extLst>
            </p:cNvPr>
            <p:cNvSpPr>
              <a:spLocks noChangeArrowheads="1"/>
            </p:cNvSpPr>
            <p:nvPr userDrawn="1"/>
          </p:nvSpPr>
          <p:spPr bwMode="auto">
            <a:xfrm>
              <a:off x="1268413" y="4911725"/>
              <a:ext cx="7938" cy="4762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8">
              <a:extLst>
                <a:ext uri="{FF2B5EF4-FFF2-40B4-BE49-F238E27FC236}">
                  <a16:creationId xmlns:a16="http://schemas.microsoft.com/office/drawing/2014/main" id="{9B8AC5D1-6715-42B4-8A6F-8CFF4FA1BD3A}"/>
                </a:ext>
              </a:extLst>
            </p:cNvPr>
            <p:cNvSpPr>
              <a:spLocks noEditPoints="1"/>
            </p:cNvSpPr>
            <p:nvPr userDrawn="1"/>
          </p:nvSpPr>
          <p:spPr bwMode="auto">
            <a:xfrm>
              <a:off x="1289051" y="4892675"/>
              <a:ext cx="46038" cy="68263"/>
            </a:xfrm>
            <a:custGeom>
              <a:avLst/>
              <a:gdLst>
                <a:gd name="T0" fmla="*/ 33 w 41"/>
                <a:gd name="T1" fmla="*/ 24 h 62"/>
                <a:gd name="T2" fmla="*/ 32 w 41"/>
                <a:gd name="T3" fmla="*/ 24 h 62"/>
                <a:gd name="T4" fmla="*/ 18 w 41"/>
                <a:gd name="T5" fmla="*/ 17 h 62"/>
                <a:gd name="T6" fmla="*/ 0 w 41"/>
                <a:gd name="T7" fmla="*/ 39 h 62"/>
                <a:gd name="T8" fmla="*/ 18 w 41"/>
                <a:gd name="T9" fmla="*/ 62 h 62"/>
                <a:gd name="T10" fmla="*/ 33 w 41"/>
                <a:gd name="T11" fmla="*/ 55 h 62"/>
                <a:gd name="T12" fmla="*/ 33 w 41"/>
                <a:gd name="T13" fmla="*/ 55 h 62"/>
                <a:gd name="T14" fmla="*/ 33 w 41"/>
                <a:gd name="T15" fmla="*/ 61 h 62"/>
                <a:gd name="T16" fmla="*/ 41 w 41"/>
                <a:gd name="T17" fmla="*/ 61 h 62"/>
                <a:gd name="T18" fmla="*/ 41 w 41"/>
                <a:gd name="T19" fmla="*/ 0 h 62"/>
                <a:gd name="T20" fmla="*/ 33 w 41"/>
                <a:gd name="T21" fmla="*/ 0 h 62"/>
                <a:gd name="T22" fmla="*/ 33 w 41"/>
                <a:gd name="T23" fmla="*/ 24 h 62"/>
                <a:gd name="T24" fmla="*/ 20 w 41"/>
                <a:gd name="T25" fmla="*/ 56 h 62"/>
                <a:gd name="T26" fmla="*/ 8 w 41"/>
                <a:gd name="T27" fmla="*/ 40 h 62"/>
                <a:gd name="T28" fmla="*/ 20 w 41"/>
                <a:gd name="T29" fmla="*/ 24 h 62"/>
                <a:gd name="T30" fmla="*/ 33 w 41"/>
                <a:gd name="T31" fmla="*/ 40 h 62"/>
                <a:gd name="T32" fmla="*/ 20 w 41"/>
                <a:gd name="T33"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2">
                  <a:moveTo>
                    <a:pt x="33" y="24"/>
                  </a:moveTo>
                  <a:cubicBezTo>
                    <a:pt x="32" y="24"/>
                    <a:pt x="32" y="24"/>
                    <a:pt x="32" y="24"/>
                  </a:cubicBezTo>
                  <a:cubicBezTo>
                    <a:pt x="30" y="20"/>
                    <a:pt x="26" y="17"/>
                    <a:pt x="18" y="17"/>
                  </a:cubicBezTo>
                  <a:cubicBezTo>
                    <a:pt x="6" y="17"/>
                    <a:pt x="0" y="28"/>
                    <a:pt x="0" y="39"/>
                  </a:cubicBezTo>
                  <a:cubicBezTo>
                    <a:pt x="0" y="51"/>
                    <a:pt x="5" y="62"/>
                    <a:pt x="18" y="62"/>
                  </a:cubicBezTo>
                  <a:cubicBezTo>
                    <a:pt x="26" y="62"/>
                    <a:pt x="31" y="58"/>
                    <a:pt x="33" y="55"/>
                  </a:cubicBezTo>
                  <a:cubicBezTo>
                    <a:pt x="33" y="55"/>
                    <a:pt x="33" y="55"/>
                    <a:pt x="33" y="55"/>
                  </a:cubicBezTo>
                  <a:cubicBezTo>
                    <a:pt x="33" y="61"/>
                    <a:pt x="33" y="61"/>
                    <a:pt x="33" y="61"/>
                  </a:cubicBezTo>
                  <a:cubicBezTo>
                    <a:pt x="41" y="61"/>
                    <a:pt x="41" y="61"/>
                    <a:pt x="41" y="61"/>
                  </a:cubicBezTo>
                  <a:cubicBezTo>
                    <a:pt x="41" y="0"/>
                    <a:pt x="41" y="0"/>
                    <a:pt x="41" y="0"/>
                  </a:cubicBezTo>
                  <a:cubicBezTo>
                    <a:pt x="33" y="0"/>
                    <a:pt x="33" y="0"/>
                    <a:pt x="33" y="0"/>
                  </a:cubicBezTo>
                  <a:lnTo>
                    <a:pt x="33" y="24"/>
                  </a:lnTo>
                  <a:close/>
                  <a:moveTo>
                    <a:pt x="20" y="56"/>
                  </a:moveTo>
                  <a:cubicBezTo>
                    <a:pt x="12" y="56"/>
                    <a:pt x="8" y="46"/>
                    <a:pt x="8" y="40"/>
                  </a:cubicBezTo>
                  <a:cubicBezTo>
                    <a:pt x="8" y="32"/>
                    <a:pt x="11" y="24"/>
                    <a:pt x="20" y="24"/>
                  </a:cubicBezTo>
                  <a:cubicBezTo>
                    <a:pt x="29" y="24"/>
                    <a:pt x="33" y="32"/>
                    <a:pt x="33" y="40"/>
                  </a:cubicBezTo>
                  <a:cubicBezTo>
                    <a:pt x="33" y="47"/>
                    <a:pt x="29" y="56"/>
                    <a:pt x="20"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9">
              <a:extLst>
                <a:ext uri="{FF2B5EF4-FFF2-40B4-BE49-F238E27FC236}">
                  <a16:creationId xmlns:a16="http://schemas.microsoft.com/office/drawing/2014/main" id="{75BA5E84-DE66-4DC5-B6EE-BB03DFD8B6E7}"/>
                </a:ext>
              </a:extLst>
            </p:cNvPr>
            <p:cNvSpPr>
              <a:spLocks/>
            </p:cNvSpPr>
            <p:nvPr userDrawn="1"/>
          </p:nvSpPr>
          <p:spPr bwMode="auto">
            <a:xfrm>
              <a:off x="1225551" y="4887913"/>
              <a:ext cx="33338" cy="71438"/>
            </a:xfrm>
            <a:custGeom>
              <a:avLst/>
              <a:gdLst>
                <a:gd name="T0" fmla="*/ 10 w 30"/>
                <a:gd name="T1" fmla="*/ 18 h 64"/>
                <a:gd name="T2" fmla="*/ 10 w 30"/>
                <a:gd name="T3" fmla="*/ 21 h 64"/>
                <a:gd name="T4" fmla="*/ 0 w 30"/>
                <a:gd name="T5" fmla="*/ 21 h 64"/>
                <a:gd name="T6" fmla="*/ 0 w 30"/>
                <a:gd name="T7" fmla="*/ 28 h 64"/>
                <a:gd name="T8" fmla="*/ 10 w 30"/>
                <a:gd name="T9" fmla="*/ 28 h 64"/>
                <a:gd name="T10" fmla="*/ 10 w 30"/>
                <a:gd name="T11" fmla="*/ 64 h 64"/>
                <a:gd name="T12" fmla="*/ 18 w 30"/>
                <a:gd name="T13" fmla="*/ 64 h 64"/>
                <a:gd name="T14" fmla="*/ 18 w 30"/>
                <a:gd name="T15" fmla="*/ 28 h 64"/>
                <a:gd name="T16" fmla="*/ 29 w 30"/>
                <a:gd name="T17" fmla="*/ 28 h 64"/>
                <a:gd name="T18" fmla="*/ 29 w 30"/>
                <a:gd name="T19" fmla="*/ 21 h 64"/>
                <a:gd name="T20" fmla="*/ 18 w 30"/>
                <a:gd name="T21" fmla="*/ 21 h 64"/>
                <a:gd name="T22" fmla="*/ 18 w 30"/>
                <a:gd name="T23" fmla="*/ 17 h 64"/>
                <a:gd name="T24" fmla="*/ 26 w 30"/>
                <a:gd name="T25" fmla="*/ 7 h 64"/>
                <a:gd name="T26" fmla="*/ 29 w 30"/>
                <a:gd name="T27" fmla="*/ 7 h 64"/>
                <a:gd name="T28" fmla="*/ 30 w 30"/>
                <a:gd name="T29" fmla="*/ 1 h 64"/>
                <a:gd name="T30" fmla="*/ 24 w 30"/>
                <a:gd name="T31" fmla="*/ 0 h 64"/>
                <a:gd name="T32" fmla="*/ 10 w 30"/>
                <a:gd name="T33" fmla="*/ 1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10" y="18"/>
                  </a:moveTo>
                  <a:cubicBezTo>
                    <a:pt x="10" y="21"/>
                    <a:pt x="10" y="21"/>
                    <a:pt x="10" y="21"/>
                  </a:cubicBezTo>
                  <a:cubicBezTo>
                    <a:pt x="0" y="21"/>
                    <a:pt x="0" y="21"/>
                    <a:pt x="0" y="21"/>
                  </a:cubicBezTo>
                  <a:cubicBezTo>
                    <a:pt x="0" y="28"/>
                    <a:pt x="0" y="28"/>
                    <a:pt x="0" y="28"/>
                  </a:cubicBezTo>
                  <a:cubicBezTo>
                    <a:pt x="10" y="28"/>
                    <a:pt x="10" y="28"/>
                    <a:pt x="10" y="28"/>
                  </a:cubicBezTo>
                  <a:cubicBezTo>
                    <a:pt x="10" y="64"/>
                    <a:pt x="10" y="64"/>
                    <a:pt x="10" y="64"/>
                  </a:cubicBezTo>
                  <a:cubicBezTo>
                    <a:pt x="18" y="64"/>
                    <a:pt x="18" y="64"/>
                    <a:pt x="18" y="64"/>
                  </a:cubicBezTo>
                  <a:cubicBezTo>
                    <a:pt x="18" y="28"/>
                    <a:pt x="18" y="28"/>
                    <a:pt x="18" y="28"/>
                  </a:cubicBezTo>
                  <a:cubicBezTo>
                    <a:pt x="29" y="28"/>
                    <a:pt x="29" y="28"/>
                    <a:pt x="29" y="28"/>
                  </a:cubicBezTo>
                  <a:cubicBezTo>
                    <a:pt x="29" y="21"/>
                    <a:pt x="29" y="21"/>
                    <a:pt x="29" y="21"/>
                  </a:cubicBezTo>
                  <a:cubicBezTo>
                    <a:pt x="18" y="21"/>
                    <a:pt x="18" y="21"/>
                    <a:pt x="18" y="21"/>
                  </a:cubicBezTo>
                  <a:cubicBezTo>
                    <a:pt x="18" y="17"/>
                    <a:pt x="18" y="17"/>
                    <a:pt x="18" y="17"/>
                  </a:cubicBezTo>
                  <a:cubicBezTo>
                    <a:pt x="18" y="11"/>
                    <a:pt x="19" y="7"/>
                    <a:pt x="26" y="7"/>
                  </a:cubicBezTo>
                  <a:cubicBezTo>
                    <a:pt x="27" y="7"/>
                    <a:pt x="28" y="7"/>
                    <a:pt x="29" y="7"/>
                  </a:cubicBezTo>
                  <a:cubicBezTo>
                    <a:pt x="30" y="1"/>
                    <a:pt x="30" y="1"/>
                    <a:pt x="30" y="1"/>
                  </a:cubicBezTo>
                  <a:cubicBezTo>
                    <a:pt x="28" y="1"/>
                    <a:pt x="26" y="0"/>
                    <a:pt x="24" y="0"/>
                  </a:cubicBezTo>
                  <a:cubicBezTo>
                    <a:pt x="13" y="0"/>
                    <a:pt x="10" y="7"/>
                    <a:pt x="10" y="1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20">
              <a:extLst>
                <a:ext uri="{FF2B5EF4-FFF2-40B4-BE49-F238E27FC236}">
                  <a16:creationId xmlns:a16="http://schemas.microsoft.com/office/drawing/2014/main" id="{40314B18-9D44-45CB-99FB-B15EE47FE682}"/>
                </a:ext>
              </a:extLst>
            </p:cNvPr>
            <p:cNvSpPr>
              <a:spLocks/>
            </p:cNvSpPr>
            <p:nvPr userDrawn="1"/>
          </p:nvSpPr>
          <p:spPr bwMode="auto">
            <a:xfrm>
              <a:off x="1176338" y="4910138"/>
              <a:ext cx="42863" cy="49213"/>
            </a:xfrm>
            <a:custGeom>
              <a:avLst/>
              <a:gdLst>
                <a:gd name="T0" fmla="*/ 22 w 38"/>
                <a:gd name="T1" fmla="*/ 0 h 44"/>
                <a:gd name="T2" fmla="*/ 8 w 38"/>
                <a:gd name="T3" fmla="*/ 8 h 44"/>
                <a:gd name="T4" fmla="*/ 7 w 38"/>
                <a:gd name="T5" fmla="*/ 8 h 44"/>
                <a:gd name="T6" fmla="*/ 7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7" y="8"/>
                    <a:pt x="7" y="8"/>
                    <a:pt x="7" y="8"/>
                  </a:cubicBezTo>
                  <a:cubicBezTo>
                    <a:pt x="7" y="1"/>
                    <a:pt x="7" y="1"/>
                    <a:pt x="7"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7"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21">
              <a:extLst>
                <a:ext uri="{FF2B5EF4-FFF2-40B4-BE49-F238E27FC236}">
                  <a16:creationId xmlns:a16="http://schemas.microsoft.com/office/drawing/2014/main" id="{0F93047D-8FF1-46B6-A338-90F5290FC9A3}"/>
                </a:ext>
              </a:extLst>
            </p:cNvPr>
            <p:cNvSpPr>
              <a:spLocks noEditPoints="1"/>
            </p:cNvSpPr>
            <p:nvPr userDrawn="1"/>
          </p:nvSpPr>
          <p:spPr bwMode="auto">
            <a:xfrm>
              <a:off x="1497013" y="4910138"/>
              <a:ext cx="41275" cy="50800"/>
            </a:xfrm>
            <a:custGeom>
              <a:avLst/>
              <a:gdLst>
                <a:gd name="T0" fmla="*/ 8 w 38"/>
                <a:gd name="T1" fmla="*/ 25 h 45"/>
                <a:gd name="T2" fmla="*/ 38 w 38"/>
                <a:gd name="T3" fmla="*/ 25 h 45"/>
                <a:gd name="T4" fmla="*/ 20 w 38"/>
                <a:gd name="T5" fmla="*/ 0 h 45"/>
                <a:gd name="T6" fmla="*/ 0 w 38"/>
                <a:gd name="T7" fmla="*/ 22 h 45"/>
                <a:gd name="T8" fmla="*/ 22 w 38"/>
                <a:gd name="T9" fmla="*/ 45 h 45"/>
                <a:gd name="T10" fmla="*/ 35 w 38"/>
                <a:gd name="T11" fmla="*/ 43 h 45"/>
                <a:gd name="T12" fmla="*/ 35 w 38"/>
                <a:gd name="T13" fmla="*/ 35 h 45"/>
                <a:gd name="T14" fmla="*/ 22 w 38"/>
                <a:gd name="T15" fmla="*/ 39 h 45"/>
                <a:gd name="T16" fmla="*/ 8 w 38"/>
                <a:gd name="T17" fmla="*/ 25 h 45"/>
                <a:gd name="T18" fmla="*/ 19 w 38"/>
                <a:gd name="T19" fmla="*/ 7 h 45"/>
                <a:gd name="T20" fmla="*/ 30 w 38"/>
                <a:gd name="T21" fmla="*/ 19 h 45"/>
                <a:gd name="T22" fmla="*/ 8 w 38"/>
                <a:gd name="T23" fmla="*/ 19 h 45"/>
                <a:gd name="T24" fmla="*/ 19 w 38"/>
                <a:gd name="T25"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45">
                  <a:moveTo>
                    <a:pt x="8" y="25"/>
                  </a:moveTo>
                  <a:cubicBezTo>
                    <a:pt x="38" y="25"/>
                    <a:pt x="38" y="25"/>
                    <a:pt x="38" y="25"/>
                  </a:cubicBezTo>
                  <a:cubicBezTo>
                    <a:pt x="38" y="11"/>
                    <a:pt x="34" y="0"/>
                    <a:pt x="20" y="0"/>
                  </a:cubicBezTo>
                  <a:cubicBezTo>
                    <a:pt x="8" y="0"/>
                    <a:pt x="0" y="9"/>
                    <a:pt x="0" y="22"/>
                  </a:cubicBezTo>
                  <a:cubicBezTo>
                    <a:pt x="0" y="36"/>
                    <a:pt x="6" y="45"/>
                    <a:pt x="22" y="45"/>
                  </a:cubicBezTo>
                  <a:cubicBezTo>
                    <a:pt x="29" y="45"/>
                    <a:pt x="32" y="44"/>
                    <a:pt x="35" y="43"/>
                  </a:cubicBezTo>
                  <a:cubicBezTo>
                    <a:pt x="35" y="35"/>
                    <a:pt x="35" y="35"/>
                    <a:pt x="35" y="35"/>
                  </a:cubicBezTo>
                  <a:cubicBezTo>
                    <a:pt x="33" y="36"/>
                    <a:pt x="27" y="39"/>
                    <a:pt x="22" y="39"/>
                  </a:cubicBezTo>
                  <a:cubicBezTo>
                    <a:pt x="15" y="39"/>
                    <a:pt x="8" y="33"/>
                    <a:pt x="8" y="25"/>
                  </a:cubicBezTo>
                  <a:moveTo>
                    <a:pt x="19" y="7"/>
                  </a:moveTo>
                  <a:cubicBezTo>
                    <a:pt x="26" y="7"/>
                    <a:pt x="30" y="12"/>
                    <a:pt x="30" y="19"/>
                  </a:cubicBezTo>
                  <a:cubicBezTo>
                    <a:pt x="8" y="19"/>
                    <a:pt x="8" y="19"/>
                    <a:pt x="8" y="19"/>
                  </a:cubicBezTo>
                  <a:cubicBezTo>
                    <a:pt x="9" y="13"/>
                    <a:pt x="12" y="7"/>
                    <a:pt x="19" y="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22">
              <a:extLst>
                <a:ext uri="{FF2B5EF4-FFF2-40B4-BE49-F238E27FC236}">
                  <a16:creationId xmlns:a16="http://schemas.microsoft.com/office/drawing/2014/main" id="{4FB20ACD-6114-4BE6-8188-9DEA931CFF74}"/>
                </a:ext>
              </a:extLst>
            </p:cNvPr>
            <p:cNvSpPr>
              <a:spLocks/>
            </p:cNvSpPr>
            <p:nvPr userDrawn="1"/>
          </p:nvSpPr>
          <p:spPr bwMode="auto">
            <a:xfrm>
              <a:off x="1454151" y="4910138"/>
              <a:ext cx="34925" cy="50800"/>
            </a:xfrm>
            <a:custGeom>
              <a:avLst/>
              <a:gdLst>
                <a:gd name="T0" fmla="*/ 22 w 31"/>
                <a:gd name="T1" fmla="*/ 39 h 45"/>
                <a:gd name="T2" fmla="*/ 8 w 31"/>
                <a:gd name="T3" fmla="*/ 23 h 45"/>
                <a:gd name="T4" fmla="*/ 22 w 31"/>
                <a:gd name="T5" fmla="*/ 7 h 45"/>
                <a:gd name="T6" fmla="*/ 30 w 31"/>
                <a:gd name="T7" fmla="*/ 9 h 45"/>
                <a:gd name="T8" fmla="*/ 31 w 31"/>
                <a:gd name="T9" fmla="*/ 2 h 45"/>
                <a:gd name="T10" fmla="*/ 22 w 31"/>
                <a:gd name="T11" fmla="*/ 0 h 45"/>
                <a:gd name="T12" fmla="*/ 0 w 31"/>
                <a:gd name="T13" fmla="*/ 23 h 45"/>
                <a:gd name="T14" fmla="*/ 22 w 31"/>
                <a:gd name="T15" fmla="*/ 45 h 45"/>
                <a:gd name="T16" fmla="*/ 31 w 31"/>
                <a:gd name="T17" fmla="*/ 44 h 45"/>
                <a:gd name="T18" fmla="*/ 31 w 31"/>
                <a:gd name="T19" fmla="*/ 36 h 45"/>
                <a:gd name="T20" fmla="*/ 22 w 31"/>
                <a:gd name="T21"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22" y="39"/>
                  </a:moveTo>
                  <a:cubicBezTo>
                    <a:pt x="12" y="39"/>
                    <a:pt x="8" y="31"/>
                    <a:pt x="8" y="23"/>
                  </a:cubicBezTo>
                  <a:cubicBezTo>
                    <a:pt x="8" y="15"/>
                    <a:pt x="13" y="7"/>
                    <a:pt x="22" y="7"/>
                  </a:cubicBezTo>
                  <a:cubicBezTo>
                    <a:pt x="24" y="7"/>
                    <a:pt x="27" y="7"/>
                    <a:pt x="30" y="9"/>
                  </a:cubicBezTo>
                  <a:cubicBezTo>
                    <a:pt x="31" y="2"/>
                    <a:pt x="31" y="2"/>
                    <a:pt x="31" y="2"/>
                  </a:cubicBezTo>
                  <a:cubicBezTo>
                    <a:pt x="29" y="1"/>
                    <a:pt x="25" y="0"/>
                    <a:pt x="22" y="0"/>
                  </a:cubicBezTo>
                  <a:cubicBezTo>
                    <a:pt x="8" y="0"/>
                    <a:pt x="0" y="10"/>
                    <a:pt x="0" y="23"/>
                  </a:cubicBezTo>
                  <a:cubicBezTo>
                    <a:pt x="0" y="35"/>
                    <a:pt x="9" y="45"/>
                    <a:pt x="22" y="45"/>
                  </a:cubicBezTo>
                  <a:cubicBezTo>
                    <a:pt x="24" y="45"/>
                    <a:pt x="28" y="45"/>
                    <a:pt x="31" y="44"/>
                  </a:cubicBezTo>
                  <a:cubicBezTo>
                    <a:pt x="31" y="36"/>
                    <a:pt x="31" y="36"/>
                    <a:pt x="31" y="36"/>
                  </a:cubicBezTo>
                  <a:cubicBezTo>
                    <a:pt x="28" y="38"/>
                    <a:pt x="25" y="39"/>
                    <a:pt x="22" y="3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23">
              <a:extLst>
                <a:ext uri="{FF2B5EF4-FFF2-40B4-BE49-F238E27FC236}">
                  <a16:creationId xmlns:a16="http://schemas.microsoft.com/office/drawing/2014/main" id="{E82FE78C-1C91-4B6A-A506-8CD72B310DA8}"/>
                </a:ext>
              </a:extLst>
            </p:cNvPr>
            <p:cNvSpPr>
              <a:spLocks noEditPoints="1"/>
            </p:cNvSpPr>
            <p:nvPr userDrawn="1"/>
          </p:nvSpPr>
          <p:spPr bwMode="auto">
            <a:xfrm>
              <a:off x="1346201" y="4910138"/>
              <a:ext cx="42863" cy="50800"/>
            </a:xfrm>
            <a:custGeom>
              <a:avLst/>
              <a:gdLst>
                <a:gd name="T0" fmla="*/ 20 w 39"/>
                <a:gd name="T1" fmla="*/ 0 h 45"/>
                <a:gd name="T2" fmla="*/ 0 w 39"/>
                <a:gd name="T3" fmla="*/ 22 h 45"/>
                <a:gd name="T4" fmla="*/ 23 w 39"/>
                <a:gd name="T5" fmla="*/ 45 h 45"/>
                <a:gd name="T6" fmla="*/ 36 w 39"/>
                <a:gd name="T7" fmla="*/ 43 h 45"/>
                <a:gd name="T8" fmla="*/ 36 w 39"/>
                <a:gd name="T9" fmla="*/ 35 h 45"/>
                <a:gd name="T10" fmla="*/ 23 w 39"/>
                <a:gd name="T11" fmla="*/ 39 h 45"/>
                <a:gd name="T12" fmla="*/ 9 w 39"/>
                <a:gd name="T13" fmla="*/ 25 h 45"/>
                <a:gd name="T14" fmla="*/ 39 w 39"/>
                <a:gd name="T15" fmla="*/ 25 h 45"/>
                <a:gd name="T16" fmla="*/ 20 w 39"/>
                <a:gd name="T17" fmla="*/ 0 h 45"/>
                <a:gd name="T18" fmla="*/ 9 w 39"/>
                <a:gd name="T19" fmla="*/ 19 h 45"/>
                <a:gd name="T20" fmla="*/ 20 w 39"/>
                <a:gd name="T21" fmla="*/ 7 h 45"/>
                <a:gd name="T22" fmla="*/ 31 w 39"/>
                <a:gd name="T23" fmla="*/ 19 h 45"/>
                <a:gd name="T24" fmla="*/ 9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3" y="45"/>
                  </a:cubicBezTo>
                  <a:cubicBezTo>
                    <a:pt x="30" y="45"/>
                    <a:pt x="33" y="44"/>
                    <a:pt x="36" y="43"/>
                  </a:cubicBezTo>
                  <a:cubicBezTo>
                    <a:pt x="36" y="35"/>
                    <a:pt x="36" y="35"/>
                    <a:pt x="36" y="35"/>
                  </a:cubicBezTo>
                  <a:cubicBezTo>
                    <a:pt x="34" y="36"/>
                    <a:pt x="28" y="39"/>
                    <a:pt x="23" y="39"/>
                  </a:cubicBezTo>
                  <a:cubicBezTo>
                    <a:pt x="15" y="39"/>
                    <a:pt x="9" y="33"/>
                    <a:pt x="9" y="25"/>
                  </a:cubicBezTo>
                  <a:cubicBezTo>
                    <a:pt x="39" y="25"/>
                    <a:pt x="39" y="25"/>
                    <a:pt x="39" y="25"/>
                  </a:cubicBezTo>
                  <a:cubicBezTo>
                    <a:pt x="39" y="11"/>
                    <a:pt x="35" y="0"/>
                    <a:pt x="20" y="0"/>
                  </a:cubicBezTo>
                  <a:moveTo>
                    <a:pt x="9" y="19"/>
                  </a:moveTo>
                  <a:cubicBezTo>
                    <a:pt x="9" y="13"/>
                    <a:pt x="13" y="7"/>
                    <a:pt x="20" y="7"/>
                  </a:cubicBezTo>
                  <a:cubicBezTo>
                    <a:pt x="27" y="7"/>
                    <a:pt x="31" y="12"/>
                    <a:pt x="31" y="19"/>
                  </a:cubicBezTo>
                  <a:lnTo>
                    <a:pt x="9" y="1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24">
              <a:extLst>
                <a:ext uri="{FF2B5EF4-FFF2-40B4-BE49-F238E27FC236}">
                  <a16:creationId xmlns:a16="http://schemas.microsoft.com/office/drawing/2014/main" id="{057B3F56-ADB4-490E-8006-00CEF457DED2}"/>
                </a:ext>
              </a:extLst>
            </p:cNvPr>
            <p:cNvSpPr>
              <a:spLocks/>
            </p:cNvSpPr>
            <p:nvPr userDrawn="1"/>
          </p:nvSpPr>
          <p:spPr bwMode="auto">
            <a:xfrm>
              <a:off x="1063626" y="4894263"/>
              <a:ext cx="47625" cy="66675"/>
            </a:xfrm>
            <a:custGeom>
              <a:avLst/>
              <a:gdLst>
                <a:gd name="T0" fmla="*/ 31 w 44"/>
                <a:gd name="T1" fmla="*/ 53 h 60"/>
                <a:gd name="T2" fmla="*/ 8 w 44"/>
                <a:gd name="T3" fmla="*/ 30 h 60"/>
                <a:gd name="T4" fmla="*/ 31 w 44"/>
                <a:gd name="T5" fmla="*/ 7 h 60"/>
                <a:gd name="T6" fmla="*/ 43 w 44"/>
                <a:gd name="T7" fmla="*/ 10 h 60"/>
                <a:gd name="T8" fmla="*/ 44 w 44"/>
                <a:gd name="T9" fmla="*/ 2 h 60"/>
                <a:gd name="T10" fmla="*/ 31 w 44"/>
                <a:gd name="T11" fmla="*/ 0 h 60"/>
                <a:gd name="T12" fmla="*/ 0 w 44"/>
                <a:gd name="T13" fmla="*/ 30 h 60"/>
                <a:gd name="T14" fmla="*/ 30 w 44"/>
                <a:gd name="T15" fmla="*/ 60 h 60"/>
                <a:gd name="T16" fmla="*/ 44 w 44"/>
                <a:gd name="T17" fmla="*/ 58 h 60"/>
                <a:gd name="T18" fmla="*/ 43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8" y="53"/>
                    <a:pt x="8" y="44"/>
                    <a:pt x="8" y="30"/>
                  </a:cubicBezTo>
                  <a:cubicBezTo>
                    <a:pt x="8" y="17"/>
                    <a:pt x="17" y="7"/>
                    <a:pt x="31" y="7"/>
                  </a:cubicBezTo>
                  <a:cubicBezTo>
                    <a:pt x="35" y="7"/>
                    <a:pt x="39" y="8"/>
                    <a:pt x="43" y="10"/>
                  </a:cubicBezTo>
                  <a:cubicBezTo>
                    <a:pt x="44" y="2"/>
                    <a:pt x="44" y="2"/>
                    <a:pt x="44" y="2"/>
                  </a:cubicBezTo>
                  <a:cubicBezTo>
                    <a:pt x="39" y="0"/>
                    <a:pt x="35" y="0"/>
                    <a:pt x="31" y="0"/>
                  </a:cubicBezTo>
                  <a:cubicBezTo>
                    <a:pt x="13" y="0"/>
                    <a:pt x="0" y="12"/>
                    <a:pt x="0" y="30"/>
                  </a:cubicBezTo>
                  <a:cubicBezTo>
                    <a:pt x="0" y="48"/>
                    <a:pt x="12" y="60"/>
                    <a:pt x="30" y="60"/>
                  </a:cubicBezTo>
                  <a:cubicBezTo>
                    <a:pt x="34" y="60"/>
                    <a:pt x="39" y="60"/>
                    <a:pt x="44" y="58"/>
                  </a:cubicBezTo>
                  <a:cubicBezTo>
                    <a:pt x="43" y="50"/>
                    <a:pt x="43" y="50"/>
                    <a:pt x="43" y="50"/>
                  </a:cubicBezTo>
                  <a:cubicBezTo>
                    <a:pt x="40" y="52"/>
                    <a:pt x="35" y="53"/>
                    <a:pt x="31" y="5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25">
              <a:extLst>
                <a:ext uri="{FF2B5EF4-FFF2-40B4-BE49-F238E27FC236}">
                  <a16:creationId xmlns:a16="http://schemas.microsoft.com/office/drawing/2014/main" id="{2B2F7FBB-1BDD-4E6B-A647-10EA6EFF847F}"/>
                </a:ext>
              </a:extLst>
            </p:cNvPr>
            <p:cNvSpPr>
              <a:spLocks noEditPoints="1"/>
            </p:cNvSpPr>
            <p:nvPr userDrawn="1"/>
          </p:nvSpPr>
          <p:spPr bwMode="auto">
            <a:xfrm>
              <a:off x="1117601" y="4910138"/>
              <a:ext cx="49213" cy="50800"/>
            </a:xfrm>
            <a:custGeom>
              <a:avLst/>
              <a:gdLst>
                <a:gd name="T0" fmla="*/ 22 w 44"/>
                <a:gd name="T1" fmla="*/ 0 h 45"/>
                <a:gd name="T2" fmla="*/ 0 w 44"/>
                <a:gd name="T3" fmla="*/ 23 h 45"/>
                <a:gd name="T4" fmla="*/ 22 w 44"/>
                <a:gd name="T5" fmla="*/ 45 h 45"/>
                <a:gd name="T6" fmla="*/ 44 w 44"/>
                <a:gd name="T7" fmla="*/ 23 h 45"/>
                <a:gd name="T8" fmla="*/ 22 w 44"/>
                <a:gd name="T9" fmla="*/ 0 h 45"/>
                <a:gd name="T10" fmla="*/ 22 w 44"/>
                <a:gd name="T11" fmla="*/ 39 h 45"/>
                <a:gd name="T12" fmla="*/ 8 w 44"/>
                <a:gd name="T13" fmla="*/ 23 h 45"/>
                <a:gd name="T14" fmla="*/ 22 w 44"/>
                <a:gd name="T15" fmla="*/ 7 h 45"/>
                <a:gd name="T16" fmla="*/ 35 w 44"/>
                <a:gd name="T17" fmla="*/ 23 h 45"/>
                <a:gd name="T18" fmla="*/ 22 w 44"/>
                <a:gd name="T19"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9" y="0"/>
                    <a:pt x="0" y="10"/>
                    <a:pt x="0" y="23"/>
                  </a:cubicBezTo>
                  <a:cubicBezTo>
                    <a:pt x="0" y="35"/>
                    <a:pt x="9" y="45"/>
                    <a:pt x="22" y="45"/>
                  </a:cubicBezTo>
                  <a:cubicBezTo>
                    <a:pt x="35" y="45"/>
                    <a:pt x="44" y="35"/>
                    <a:pt x="44" y="23"/>
                  </a:cubicBezTo>
                  <a:cubicBezTo>
                    <a:pt x="44" y="10"/>
                    <a:pt x="35" y="0"/>
                    <a:pt x="22" y="0"/>
                  </a:cubicBezTo>
                  <a:moveTo>
                    <a:pt x="22" y="39"/>
                  </a:moveTo>
                  <a:cubicBezTo>
                    <a:pt x="13" y="39"/>
                    <a:pt x="8" y="31"/>
                    <a:pt x="8" y="23"/>
                  </a:cubicBezTo>
                  <a:cubicBezTo>
                    <a:pt x="8" y="15"/>
                    <a:pt x="13" y="7"/>
                    <a:pt x="22" y="7"/>
                  </a:cubicBezTo>
                  <a:cubicBezTo>
                    <a:pt x="30" y="7"/>
                    <a:pt x="35" y="15"/>
                    <a:pt x="35" y="23"/>
                  </a:cubicBezTo>
                  <a:cubicBezTo>
                    <a:pt x="35" y="31"/>
                    <a:pt x="31" y="39"/>
                    <a:pt x="22" y="3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26">
              <a:extLst>
                <a:ext uri="{FF2B5EF4-FFF2-40B4-BE49-F238E27FC236}">
                  <a16:creationId xmlns:a16="http://schemas.microsoft.com/office/drawing/2014/main" id="{958FA840-FCB1-4EED-97BD-9498E2980E8E}"/>
                </a:ext>
              </a:extLst>
            </p:cNvPr>
            <p:cNvSpPr>
              <a:spLocks/>
            </p:cNvSpPr>
            <p:nvPr userDrawn="1"/>
          </p:nvSpPr>
          <p:spPr bwMode="auto">
            <a:xfrm>
              <a:off x="1449388" y="4806950"/>
              <a:ext cx="46038" cy="53975"/>
            </a:xfrm>
            <a:custGeom>
              <a:avLst/>
              <a:gdLst>
                <a:gd name="T0" fmla="*/ 26 w 42"/>
                <a:gd name="T1" fmla="*/ 0 h 48"/>
                <a:gd name="T2" fmla="*/ 11 w 42"/>
                <a:gd name="T3" fmla="*/ 8 h 48"/>
                <a:gd name="T4" fmla="*/ 11 w 42"/>
                <a:gd name="T5" fmla="*/ 8 h 48"/>
                <a:gd name="T6" fmla="*/ 11 w 42"/>
                <a:gd name="T7" fmla="*/ 1 h 48"/>
                <a:gd name="T8" fmla="*/ 0 w 42"/>
                <a:gd name="T9" fmla="*/ 1 h 48"/>
                <a:gd name="T10" fmla="*/ 0 w 42"/>
                <a:gd name="T11" fmla="*/ 48 h 48"/>
                <a:gd name="T12" fmla="*/ 12 w 42"/>
                <a:gd name="T13" fmla="*/ 48 h 48"/>
                <a:gd name="T14" fmla="*/ 12 w 42"/>
                <a:gd name="T15" fmla="*/ 25 h 48"/>
                <a:gd name="T16" fmla="*/ 22 w 42"/>
                <a:gd name="T17" fmla="*/ 10 h 48"/>
                <a:gd name="T18" fmla="*/ 30 w 42"/>
                <a:gd name="T19" fmla="*/ 23 h 48"/>
                <a:gd name="T20" fmla="*/ 30 w 42"/>
                <a:gd name="T21" fmla="*/ 48 h 48"/>
                <a:gd name="T22" fmla="*/ 42 w 42"/>
                <a:gd name="T23" fmla="*/ 48 h 48"/>
                <a:gd name="T24" fmla="*/ 42 w 42"/>
                <a:gd name="T25" fmla="*/ 18 h 48"/>
                <a:gd name="T26" fmla="*/ 26 w 42"/>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8">
                  <a:moveTo>
                    <a:pt x="26" y="0"/>
                  </a:moveTo>
                  <a:cubicBezTo>
                    <a:pt x="20" y="0"/>
                    <a:pt x="15" y="2"/>
                    <a:pt x="11" y="8"/>
                  </a:cubicBezTo>
                  <a:cubicBezTo>
                    <a:pt x="11" y="8"/>
                    <a:pt x="11" y="8"/>
                    <a:pt x="11" y="8"/>
                  </a:cubicBezTo>
                  <a:cubicBezTo>
                    <a:pt x="11" y="1"/>
                    <a:pt x="11" y="1"/>
                    <a:pt x="11" y="1"/>
                  </a:cubicBezTo>
                  <a:cubicBezTo>
                    <a:pt x="0" y="1"/>
                    <a:pt x="0" y="1"/>
                    <a:pt x="0" y="1"/>
                  </a:cubicBezTo>
                  <a:cubicBezTo>
                    <a:pt x="0" y="48"/>
                    <a:pt x="0" y="48"/>
                    <a:pt x="0" y="48"/>
                  </a:cubicBezTo>
                  <a:cubicBezTo>
                    <a:pt x="12" y="48"/>
                    <a:pt x="12" y="48"/>
                    <a:pt x="12" y="48"/>
                  </a:cubicBezTo>
                  <a:cubicBezTo>
                    <a:pt x="12" y="25"/>
                    <a:pt x="12" y="25"/>
                    <a:pt x="12" y="25"/>
                  </a:cubicBezTo>
                  <a:cubicBezTo>
                    <a:pt x="12" y="19"/>
                    <a:pt x="13" y="10"/>
                    <a:pt x="22" y="10"/>
                  </a:cubicBezTo>
                  <a:cubicBezTo>
                    <a:pt x="30" y="10"/>
                    <a:pt x="30" y="17"/>
                    <a:pt x="30" y="23"/>
                  </a:cubicBezTo>
                  <a:cubicBezTo>
                    <a:pt x="30" y="48"/>
                    <a:pt x="30" y="48"/>
                    <a:pt x="30" y="48"/>
                  </a:cubicBezTo>
                  <a:cubicBezTo>
                    <a:pt x="42" y="48"/>
                    <a:pt x="42" y="48"/>
                    <a:pt x="42" y="48"/>
                  </a:cubicBezTo>
                  <a:cubicBezTo>
                    <a:pt x="42" y="18"/>
                    <a:pt x="42" y="18"/>
                    <a:pt x="42" y="18"/>
                  </a:cubicBezTo>
                  <a:cubicBezTo>
                    <a:pt x="42" y="8"/>
                    <a:pt x="37" y="0"/>
                    <a:pt x="2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27">
              <a:extLst>
                <a:ext uri="{FF2B5EF4-FFF2-40B4-BE49-F238E27FC236}">
                  <a16:creationId xmlns:a16="http://schemas.microsoft.com/office/drawing/2014/main" id="{D87ADDEE-7AAC-4793-8F4B-C8B4F2B6394F}"/>
                </a:ext>
              </a:extLst>
            </p:cNvPr>
            <p:cNvSpPr>
              <a:spLocks noEditPoints="1"/>
            </p:cNvSpPr>
            <p:nvPr userDrawn="1"/>
          </p:nvSpPr>
          <p:spPr bwMode="auto">
            <a:xfrm>
              <a:off x="777876" y="4806950"/>
              <a:ext cx="46038" cy="55563"/>
            </a:xfrm>
            <a:custGeom>
              <a:avLst/>
              <a:gdLst>
                <a:gd name="T0" fmla="*/ 24 w 43"/>
                <a:gd name="T1" fmla="*/ 49 h 49"/>
                <a:gd name="T2" fmla="*/ 40 w 43"/>
                <a:gd name="T3" fmla="*/ 45 h 49"/>
                <a:gd name="T4" fmla="*/ 40 w 43"/>
                <a:gd name="T5" fmla="*/ 35 h 49"/>
                <a:gd name="T6" fmla="*/ 25 w 43"/>
                <a:gd name="T7" fmla="*/ 40 h 49"/>
                <a:gd name="T8" fmla="*/ 11 w 43"/>
                <a:gd name="T9" fmla="*/ 28 h 49"/>
                <a:gd name="T10" fmla="*/ 43 w 43"/>
                <a:gd name="T11" fmla="*/ 28 h 49"/>
                <a:gd name="T12" fmla="*/ 21 w 43"/>
                <a:gd name="T13" fmla="*/ 0 h 49"/>
                <a:gd name="T14" fmla="*/ 0 w 43"/>
                <a:gd name="T15" fmla="*/ 25 h 49"/>
                <a:gd name="T16" fmla="*/ 24 w 43"/>
                <a:gd name="T17" fmla="*/ 49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4" y="49"/>
                  </a:moveTo>
                  <a:cubicBezTo>
                    <a:pt x="31" y="49"/>
                    <a:pt x="36" y="47"/>
                    <a:pt x="40" y="45"/>
                  </a:cubicBez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moveTo>
                    <a:pt x="22" y="9"/>
                  </a:moveTo>
                  <a:cubicBezTo>
                    <a:pt x="29" y="9"/>
                    <a:pt x="31" y="14"/>
                    <a:pt x="32" y="20"/>
                  </a:cubicBezTo>
                  <a:cubicBezTo>
                    <a:pt x="11" y="20"/>
                    <a:pt x="11" y="20"/>
                    <a:pt x="11" y="20"/>
                  </a:cubicBezTo>
                  <a:cubicBezTo>
                    <a:pt x="12" y="14"/>
                    <a:pt x="15" y="9"/>
                    <a:pt x="22" y="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28">
              <a:extLst>
                <a:ext uri="{FF2B5EF4-FFF2-40B4-BE49-F238E27FC236}">
                  <a16:creationId xmlns:a16="http://schemas.microsoft.com/office/drawing/2014/main" id="{3F5B21F5-3169-4042-BED6-33B4ACDDAB5C}"/>
                </a:ext>
              </a:extLst>
            </p:cNvPr>
            <p:cNvSpPr>
              <a:spLocks noEditPoints="1"/>
            </p:cNvSpPr>
            <p:nvPr userDrawn="1"/>
          </p:nvSpPr>
          <p:spPr bwMode="auto">
            <a:xfrm>
              <a:off x="1390651" y="4806950"/>
              <a:ext cx="47625" cy="55563"/>
            </a:xfrm>
            <a:custGeom>
              <a:avLst/>
              <a:gdLst>
                <a:gd name="T0" fmla="*/ 40 w 43"/>
                <a:gd name="T1" fmla="*/ 45 h 49"/>
                <a:gd name="T2" fmla="*/ 40 w 43"/>
                <a:gd name="T3" fmla="*/ 35 h 49"/>
                <a:gd name="T4" fmla="*/ 25 w 43"/>
                <a:gd name="T5" fmla="*/ 40 h 49"/>
                <a:gd name="T6" fmla="*/ 11 w 43"/>
                <a:gd name="T7" fmla="*/ 28 h 49"/>
                <a:gd name="T8" fmla="*/ 43 w 43"/>
                <a:gd name="T9" fmla="*/ 28 h 49"/>
                <a:gd name="T10" fmla="*/ 21 w 43"/>
                <a:gd name="T11" fmla="*/ 0 h 49"/>
                <a:gd name="T12" fmla="*/ 0 w 43"/>
                <a:gd name="T13" fmla="*/ 25 h 49"/>
                <a:gd name="T14" fmla="*/ 24 w 43"/>
                <a:gd name="T15" fmla="*/ 49 h 49"/>
                <a:gd name="T16" fmla="*/ 40 w 43"/>
                <a:gd name="T17" fmla="*/ 45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40" y="45"/>
                  </a:move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cubicBezTo>
                    <a:pt x="31" y="49"/>
                    <a:pt x="36" y="47"/>
                    <a:pt x="40" y="45"/>
                  </a:cubicBezTo>
                  <a:moveTo>
                    <a:pt x="22" y="9"/>
                  </a:moveTo>
                  <a:cubicBezTo>
                    <a:pt x="29" y="9"/>
                    <a:pt x="32" y="14"/>
                    <a:pt x="32" y="20"/>
                  </a:cubicBezTo>
                  <a:cubicBezTo>
                    <a:pt x="11" y="20"/>
                    <a:pt x="11" y="20"/>
                    <a:pt x="11" y="20"/>
                  </a:cubicBezTo>
                  <a:cubicBezTo>
                    <a:pt x="12" y="14"/>
                    <a:pt x="15" y="9"/>
                    <a:pt x="22" y="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29">
              <a:extLst>
                <a:ext uri="{FF2B5EF4-FFF2-40B4-BE49-F238E27FC236}">
                  <a16:creationId xmlns:a16="http://schemas.microsoft.com/office/drawing/2014/main" id="{33A22981-769B-49F1-975A-24A161CA9181}"/>
                </a:ext>
              </a:extLst>
            </p:cNvPr>
            <p:cNvSpPr>
              <a:spLocks/>
            </p:cNvSpPr>
            <p:nvPr userDrawn="1"/>
          </p:nvSpPr>
          <p:spPr bwMode="auto">
            <a:xfrm>
              <a:off x="679451" y="4789488"/>
              <a:ext cx="60325" cy="73025"/>
            </a:xfrm>
            <a:custGeom>
              <a:avLst/>
              <a:gdLst>
                <a:gd name="T0" fmla="*/ 34 w 54"/>
                <a:gd name="T1" fmla="*/ 65 h 65"/>
                <a:gd name="T2" fmla="*/ 54 w 54"/>
                <a:gd name="T3" fmla="*/ 61 h 65"/>
                <a:gd name="T4" fmla="*/ 54 w 54"/>
                <a:gd name="T5" fmla="*/ 28 h 65"/>
                <a:gd name="T6" fmla="*/ 29 w 54"/>
                <a:gd name="T7" fmla="*/ 28 h 65"/>
                <a:gd name="T8" fmla="*/ 29 w 54"/>
                <a:gd name="T9" fmla="*/ 38 h 65"/>
                <a:gd name="T10" fmla="*/ 42 w 54"/>
                <a:gd name="T11" fmla="*/ 38 h 65"/>
                <a:gd name="T12" fmla="*/ 42 w 54"/>
                <a:gd name="T13" fmla="*/ 54 h 65"/>
                <a:gd name="T14" fmla="*/ 34 w 54"/>
                <a:gd name="T15" fmla="*/ 55 h 65"/>
                <a:gd name="T16" fmla="*/ 13 w 54"/>
                <a:gd name="T17" fmla="*/ 32 h 65"/>
                <a:gd name="T18" fmla="*/ 36 w 54"/>
                <a:gd name="T19" fmla="*/ 10 h 65"/>
                <a:gd name="T20" fmla="*/ 52 w 54"/>
                <a:gd name="T21" fmla="*/ 13 h 65"/>
                <a:gd name="T22" fmla="*/ 53 w 54"/>
                <a:gd name="T23" fmla="*/ 3 h 65"/>
                <a:gd name="T24" fmla="*/ 34 w 54"/>
                <a:gd name="T25" fmla="*/ 0 h 65"/>
                <a:gd name="T26" fmla="*/ 0 w 54"/>
                <a:gd name="T27" fmla="*/ 33 h 65"/>
                <a:gd name="T28" fmla="*/ 34 w 54"/>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65">
                  <a:moveTo>
                    <a:pt x="34" y="65"/>
                  </a:moveTo>
                  <a:cubicBezTo>
                    <a:pt x="41" y="65"/>
                    <a:pt x="48" y="63"/>
                    <a:pt x="54" y="61"/>
                  </a:cubicBezTo>
                  <a:cubicBezTo>
                    <a:pt x="54" y="28"/>
                    <a:pt x="54" y="28"/>
                    <a:pt x="54" y="28"/>
                  </a:cubicBezTo>
                  <a:cubicBezTo>
                    <a:pt x="29" y="28"/>
                    <a:pt x="29" y="28"/>
                    <a:pt x="29" y="28"/>
                  </a:cubicBezTo>
                  <a:cubicBezTo>
                    <a:pt x="29" y="38"/>
                    <a:pt x="29" y="38"/>
                    <a:pt x="29" y="38"/>
                  </a:cubicBezTo>
                  <a:cubicBezTo>
                    <a:pt x="42" y="38"/>
                    <a:pt x="42" y="38"/>
                    <a:pt x="42" y="38"/>
                  </a:cubicBezTo>
                  <a:cubicBezTo>
                    <a:pt x="42" y="54"/>
                    <a:pt x="42" y="54"/>
                    <a:pt x="42" y="54"/>
                  </a:cubicBezTo>
                  <a:cubicBezTo>
                    <a:pt x="40" y="54"/>
                    <a:pt x="38" y="55"/>
                    <a:pt x="34" y="55"/>
                  </a:cubicBezTo>
                  <a:cubicBezTo>
                    <a:pt x="21" y="55"/>
                    <a:pt x="13" y="45"/>
                    <a:pt x="13" y="32"/>
                  </a:cubicBezTo>
                  <a:cubicBezTo>
                    <a:pt x="13" y="20"/>
                    <a:pt x="21" y="10"/>
                    <a:pt x="36" y="10"/>
                  </a:cubicBezTo>
                  <a:cubicBezTo>
                    <a:pt x="41" y="10"/>
                    <a:pt x="47" y="11"/>
                    <a:pt x="52" y="13"/>
                  </a:cubicBezTo>
                  <a:cubicBezTo>
                    <a:pt x="53" y="3"/>
                    <a:pt x="53" y="3"/>
                    <a:pt x="53" y="3"/>
                  </a:cubicBezTo>
                  <a:cubicBezTo>
                    <a:pt x="47" y="1"/>
                    <a:pt x="42" y="0"/>
                    <a:pt x="34" y="0"/>
                  </a:cubicBezTo>
                  <a:cubicBezTo>
                    <a:pt x="13" y="0"/>
                    <a:pt x="0" y="12"/>
                    <a:pt x="0" y="33"/>
                  </a:cubicBezTo>
                  <a:cubicBezTo>
                    <a:pt x="0" y="54"/>
                    <a:pt x="14" y="65"/>
                    <a:pt x="34" y="6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30">
              <a:extLst>
                <a:ext uri="{FF2B5EF4-FFF2-40B4-BE49-F238E27FC236}">
                  <a16:creationId xmlns:a16="http://schemas.microsoft.com/office/drawing/2014/main" id="{B6F813D5-7CFA-42BD-98C8-A6D169B1B386}"/>
                </a:ext>
              </a:extLst>
            </p:cNvPr>
            <p:cNvSpPr>
              <a:spLocks noEditPoints="1"/>
            </p:cNvSpPr>
            <p:nvPr userDrawn="1"/>
          </p:nvSpPr>
          <p:spPr bwMode="auto">
            <a:xfrm>
              <a:off x="1025526" y="4806950"/>
              <a:ext cx="47625" cy="55563"/>
            </a:xfrm>
            <a:custGeom>
              <a:avLst/>
              <a:gdLst>
                <a:gd name="T0" fmla="*/ 39 w 43"/>
                <a:gd name="T1" fmla="*/ 35 h 49"/>
                <a:gd name="T2" fmla="*/ 24 w 43"/>
                <a:gd name="T3" fmla="*/ 40 h 49"/>
                <a:gd name="T4" fmla="*/ 11 w 43"/>
                <a:gd name="T5" fmla="*/ 28 h 49"/>
                <a:gd name="T6" fmla="*/ 43 w 43"/>
                <a:gd name="T7" fmla="*/ 28 h 49"/>
                <a:gd name="T8" fmla="*/ 21 w 43"/>
                <a:gd name="T9" fmla="*/ 0 h 49"/>
                <a:gd name="T10" fmla="*/ 0 w 43"/>
                <a:gd name="T11" fmla="*/ 25 h 49"/>
                <a:gd name="T12" fmla="*/ 24 w 43"/>
                <a:gd name="T13" fmla="*/ 49 h 49"/>
                <a:gd name="T14" fmla="*/ 39 w 43"/>
                <a:gd name="T15" fmla="*/ 45 h 49"/>
                <a:gd name="T16" fmla="*/ 39 w 43"/>
                <a:gd name="T17" fmla="*/ 35 h 49"/>
                <a:gd name="T18" fmla="*/ 22 w 43"/>
                <a:gd name="T19" fmla="*/ 9 h 49"/>
                <a:gd name="T20" fmla="*/ 31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39" y="35"/>
                  </a:moveTo>
                  <a:cubicBezTo>
                    <a:pt x="35" y="38"/>
                    <a:pt x="30" y="40"/>
                    <a:pt x="24" y="40"/>
                  </a:cubicBezTo>
                  <a:cubicBezTo>
                    <a:pt x="17" y="40"/>
                    <a:pt x="12" y="36"/>
                    <a:pt x="11" y="28"/>
                  </a:cubicBezTo>
                  <a:cubicBezTo>
                    <a:pt x="43" y="28"/>
                    <a:pt x="43" y="28"/>
                    <a:pt x="43" y="28"/>
                  </a:cubicBezTo>
                  <a:cubicBezTo>
                    <a:pt x="43" y="12"/>
                    <a:pt x="38" y="0"/>
                    <a:pt x="21" y="0"/>
                  </a:cubicBezTo>
                  <a:cubicBezTo>
                    <a:pt x="7" y="0"/>
                    <a:pt x="0" y="11"/>
                    <a:pt x="0" y="25"/>
                  </a:cubicBezTo>
                  <a:cubicBezTo>
                    <a:pt x="0" y="40"/>
                    <a:pt x="8" y="49"/>
                    <a:pt x="24" y="49"/>
                  </a:cubicBezTo>
                  <a:cubicBezTo>
                    <a:pt x="30" y="49"/>
                    <a:pt x="35" y="47"/>
                    <a:pt x="39" y="45"/>
                  </a:cubicBezTo>
                  <a:lnTo>
                    <a:pt x="39" y="35"/>
                  </a:lnTo>
                  <a:close/>
                  <a:moveTo>
                    <a:pt x="22" y="9"/>
                  </a:moveTo>
                  <a:cubicBezTo>
                    <a:pt x="28" y="9"/>
                    <a:pt x="31" y="14"/>
                    <a:pt x="31" y="20"/>
                  </a:cubicBezTo>
                  <a:cubicBezTo>
                    <a:pt x="11" y="20"/>
                    <a:pt x="11" y="20"/>
                    <a:pt x="11" y="20"/>
                  </a:cubicBezTo>
                  <a:cubicBezTo>
                    <a:pt x="12" y="14"/>
                    <a:pt x="15" y="9"/>
                    <a:pt x="22" y="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31">
              <a:extLst>
                <a:ext uri="{FF2B5EF4-FFF2-40B4-BE49-F238E27FC236}">
                  <a16:creationId xmlns:a16="http://schemas.microsoft.com/office/drawing/2014/main" id="{4CD7E9BC-D4E6-480E-8261-403E021C1B9C}"/>
                </a:ext>
              </a:extLst>
            </p:cNvPr>
            <p:cNvSpPr>
              <a:spLocks/>
            </p:cNvSpPr>
            <p:nvPr userDrawn="1"/>
          </p:nvSpPr>
          <p:spPr bwMode="auto">
            <a:xfrm>
              <a:off x="1503363" y="4794250"/>
              <a:ext cx="34925" cy="68263"/>
            </a:xfrm>
            <a:custGeom>
              <a:avLst/>
              <a:gdLst>
                <a:gd name="T0" fmla="*/ 8 w 32"/>
                <a:gd name="T1" fmla="*/ 46 h 61"/>
                <a:gd name="T2" fmla="*/ 23 w 32"/>
                <a:gd name="T3" fmla="*/ 61 h 61"/>
                <a:gd name="T4" fmla="*/ 32 w 32"/>
                <a:gd name="T5" fmla="*/ 60 h 61"/>
                <a:gd name="T6" fmla="*/ 32 w 32"/>
                <a:gd name="T7" fmla="*/ 50 h 61"/>
                <a:gd name="T8" fmla="*/ 26 w 32"/>
                <a:gd name="T9" fmla="*/ 51 h 61"/>
                <a:gd name="T10" fmla="*/ 20 w 32"/>
                <a:gd name="T11" fmla="*/ 44 h 61"/>
                <a:gd name="T12" fmla="*/ 20 w 32"/>
                <a:gd name="T13" fmla="*/ 22 h 61"/>
                <a:gd name="T14" fmla="*/ 31 w 32"/>
                <a:gd name="T15" fmla="*/ 22 h 61"/>
                <a:gd name="T16" fmla="*/ 31 w 32"/>
                <a:gd name="T17" fmla="*/ 13 h 61"/>
                <a:gd name="T18" fmla="*/ 20 w 32"/>
                <a:gd name="T19" fmla="*/ 13 h 61"/>
                <a:gd name="T20" fmla="*/ 20 w 32"/>
                <a:gd name="T21" fmla="*/ 0 h 61"/>
                <a:gd name="T22" fmla="*/ 8 w 32"/>
                <a:gd name="T23" fmla="*/ 4 h 61"/>
                <a:gd name="T24" fmla="*/ 8 w 32"/>
                <a:gd name="T25" fmla="*/ 13 h 61"/>
                <a:gd name="T26" fmla="*/ 0 w 32"/>
                <a:gd name="T27" fmla="*/ 13 h 61"/>
                <a:gd name="T28" fmla="*/ 0 w 32"/>
                <a:gd name="T29" fmla="*/ 22 h 61"/>
                <a:gd name="T30" fmla="*/ 8 w 32"/>
                <a:gd name="T31" fmla="*/ 22 h 61"/>
                <a:gd name="T32" fmla="*/ 8 w 32"/>
                <a:gd name="T3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1">
                  <a:moveTo>
                    <a:pt x="8" y="46"/>
                  </a:moveTo>
                  <a:cubicBezTo>
                    <a:pt x="8" y="55"/>
                    <a:pt x="14" y="61"/>
                    <a:pt x="23" y="61"/>
                  </a:cubicBezTo>
                  <a:cubicBezTo>
                    <a:pt x="27" y="61"/>
                    <a:pt x="29" y="60"/>
                    <a:pt x="32" y="60"/>
                  </a:cubicBezTo>
                  <a:cubicBezTo>
                    <a:pt x="32" y="50"/>
                    <a:pt x="32" y="50"/>
                    <a:pt x="32" y="50"/>
                  </a:cubicBezTo>
                  <a:cubicBezTo>
                    <a:pt x="30" y="51"/>
                    <a:pt x="28" y="51"/>
                    <a:pt x="26" y="51"/>
                  </a:cubicBezTo>
                  <a:cubicBezTo>
                    <a:pt x="22" y="51"/>
                    <a:pt x="20" y="48"/>
                    <a:pt x="20" y="44"/>
                  </a:cubicBezTo>
                  <a:cubicBezTo>
                    <a:pt x="20" y="22"/>
                    <a:pt x="20" y="22"/>
                    <a:pt x="20" y="22"/>
                  </a:cubicBezTo>
                  <a:cubicBezTo>
                    <a:pt x="31" y="22"/>
                    <a:pt x="31" y="22"/>
                    <a:pt x="31" y="22"/>
                  </a:cubicBezTo>
                  <a:cubicBezTo>
                    <a:pt x="31" y="13"/>
                    <a:pt x="31" y="13"/>
                    <a:pt x="31" y="13"/>
                  </a:cubicBezTo>
                  <a:cubicBezTo>
                    <a:pt x="20" y="13"/>
                    <a:pt x="20" y="13"/>
                    <a:pt x="20" y="13"/>
                  </a:cubicBezTo>
                  <a:cubicBezTo>
                    <a:pt x="20" y="0"/>
                    <a:pt x="20" y="0"/>
                    <a:pt x="20" y="0"/>
                  </a:cubicBezTo>
                  <a:cubicBezTo>
                    <a:pt x="8" y="4"/>
                    <a:pt x="8" y="4"/>
                    <a:pt x="8" y="4"/>
                  </a:cubicBezTo>
                  <a:cubicBezTo>
                    <a:pt x="8" y="13"/>
                    <a:pt x="8" y="13"/>
                    <a:pt x="8" y="13"/>
                  </a:cubicBezTo>
                  <a:cubicBezTo>
                    <a:pt x="0" y="13"/>
                    <a:pt x="0" y="13"/>
                    <a:pt x="0" y="13"/>
                  </a:cubicBezTo>
                  <a:cubicBezTo>
                    <a:pt x="0" y="22"/>
                    <a:pt x="0" y="22"/>
                    <a:pt x="0" y="22"/>
                  </a:cubicBezTo>
                  <a:cubicBezTo>
                    <a:pt x="8" y="22"/>
                    <a:pt x="8" y="22"/>
                    <a:pt x="8" y="22"/>
                  </a:cubicBezTo>
                  <a:lnTo>
                    <a:pt x="8" y="4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Rectangle 32">
              <a:extLst>
                <a:ext uri="{FF2B5EF4-FFF2-40B4-BE49-F238E27FC236}">
                  <a16:creationId xmlns:a16="http://schemas.microsoft.com/office/drawing/2014/main" id="{2E2C2CAB-A7C5-4882-A501-8899FABC6152}"/>
                </a:ext>
              </a:extLst>
            </p:cNvPr>
            <p:cNvSpPr>
              <a:spLocks noChangeArrowheads="1"/>
            </p:cNvSpPr>
            <p:nvPr userDrawn="1"/>
          </p:nvSpPr>
          <p:spPr bwMode="auto">
            <a:xfrm>
              <a:off x="1366838" y="4787900"/>
              <a:ext cx="14288" cy="11113"/>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Rectangle 33">
              <a:extLst>
                <a:ext uri="{FF2B5EF4-FFF2-40B4-BE49-F238E27FC236}">
                  <a16:creationId xmlns:a16="http://schemas.microsoft.com/office/drawing/2014/main" id="{D4569CAF-72C8-4A42-879C-DFF05E567439}"/>
                </a:ext>
              </a:extLst>
            </p:cNvPr>
            <p:cNvSpPr>
              <a:spLocks noChangeArrowheads="1"/>
            </p:cNvSpPr>
            <p:nvPr userDrawn="1"/>
          </p:nvSpPr>
          <p:spPr bwMode="auto">
            <a:xfrm>
              <a:off x="1366838" y="4808538"/>
              <a:ext cx="14288" cy="52388"/>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34">
              <a:extLst>
                <a:ext uri="{FF2B5EF4-FFF2-40B4-BE49-F238E27FC236}">
                  <a16:creationId xmlns:a16="http://schemas.microsoft.com/office/drawing/2014/main" id="{FCA1ED33-4667-45DD-9AFC-6722841E3C68}"/>
                </a:ext>
              </a:extLst>
            </p:cNvPr>
            <p:cNvSpPr>
              <a:spLocks/>
            </p:cNvSpPr>
            <p:nvPr userDrawn="1"/>
          </p:nvSpPr>
          <p:spPr bwMode="auto">
            <a:xfrm>
              <a:off x="977901" y="4787900"/>
              <a:ext cx="46038" cy="73025"/>
            </a:xfrm>
            <a:custGeom>
              <a:avLst/>
              <a:gdLst>
                <a:gd name="T0" fmla="*/ 9 w 29"/>
                <a:gd name="T1" fmla="*/ 30 h 46"/>
                <a:gd name="T2" fmla="*/ 9 w 29"/>
                <a:gd name="T3" fmla="*/ 30 h 46"/>
                <a:gd name="T4" fmla="*/ 19 w 29"/>
                <a:gd name="T5" fmla="*/ 46 h 46"/>
                <a:gd name="T6" fmla="*/ 29 w 29"/>
                <a:gd name="T7" fmla="*/ 46 h 46"/>
                <a:gd name="T8" fmla="*/ 16 w 29"/>
                <a:gd name="T9" fmla="*/ 28 h 46"/>
                <a:gd name="T10" fmla="*/ 28 w 29"/>
                <a:gd name="T11" fmla="*/ 13 h 46"/>
                <a:gd name="T12" fmla="*/ 18 w 29"/>
                <a:gd name="T13" fmla="*/ 13 h 46"/>
                <a:gd name="T14" fmla="*/ 9 w 29"/>
                <a:gd name="T15" fmla="*/ 26 h 46"/>
                <a:gd name="T16" fmla="*/ 9 w 29"/>
                <a:gd name="T17" fmla="*/ 26 h 46"/>
                <a:gd name="T18" fmla="*/ 9 w 29"/>
                <a:gd name="T19" fmla="*/ 0 h 46"/>
                <a:gd name="T20" fmla="*/ 0 w 29"/>
                <a:gd name="T21" fmla="*/ 0 h 46"/>
                <a:gd name="T22" fmla="*/ 0 w 29"/>
                <a:gd name="T23" fmla="*/ 46 h 46"/>
                <a:gd name="T24" fmla="*/ 9 w 29"/>
                <a:gd name="T25" fmla="*/ 46 h 46"/>
                <a:gd name="T26" fmla="*/ 9 w 29"/>
                <a:gd name="T27"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9" y="30"/>
                  </a:moveTo>
                  <a:lnTo>
                    <a:pt x="9" y="30"/>
                  </a:lnTo>
                  <a:lnTo>
                    <a:pt x="19" y="46"/>
                  </a:lnTo>
                  <a:lnTo>
                    <a:pt x="29" y="46"/>
                  </a:lnTo>
                  <a:lnTo>
                    <a:pt x="16" y="28"/>
                  </a:lnTo>
                  <a:lnTo>
                    <a:pt x="28" y="13"/>
                  </a:lnTo>
                  <a:lnTo>
                    <a:pt x="18" y="13"/>
                  </a:lnTo>
                  <a:lnTo>
                    <a:pt x="9" y="26"/>
                  </a:lnTo>
                  <a:lnTo>
                    <a:pt x="9" y="26"/>
                  </a:lnTo>
                  <a:lnTo>
                    <a:pt x="9" y="0"/>
                  </a:lnTo>
                  <a:lnTo>
                    <a:pt x="0" y="0"/>
                  </a:lnTo>
                  <a:lnTo>
                    <a:pt x="0" y="46"/>
                  </a:lnTo>
                  <a:lnTo>
                    <a:pt x="9" y="46"/>
                  </a:lnTo>
                  <a:lnTo>
                    <a:pt x="9" y="3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35">
              <a:extLst>
                <a:ext uri="{FF2B5EF4-FFF2-40B4-BE49-F238E27FC236}">
                  <a16:creationId xmlns:a16="http://schemas.microsoft.com/office/drawing/2014/main" id="{2553EFF2-6636-4221-B5FD-0A2B0D17E568}"/>
                </a:ext>
              </a:extLst>
            </p:cNvPr>
            <p:cNvSpPr>
              <a:spLocks/>
            </p:cNvSpPr>
            <p:nvPr userDrawn="1"/>
          </p:nvSpPr>
          <p:spPr bwMode="auto">
            <a:xfrm>
              <a:off x="831851" y="4806950"/>
              <a:ext cx="36513" cy="55563"/>
            </a:xfrm>
            <a:custGeom>
              <a:avLst/>
              <a:gdLst>
                <a:gd name="T0" fmla="*/ 12 w 33"/>
                <a:gd name="T1" fmla="*/ 14 h 49"/>
                <a:gd name="T2" fmla="*/ 19 w 33"/>
                <a:gd name="T3" fmla="*/ 9 h 49"/>
                <a:gd name="T4" fmla="*/ 30 w 33"/>
                <a:gd name="T5" fmla="*/ 11 h 49"/>
                <a:gd name="T6" fmla="*/ 31 w 33"/>
                <a:gd name="T7" fmla="*/ 2 h 49"/>
                <a:gd name="T8" fmla="*/ 18 w 33"/>
                <a:gd name="T9" fmla="*/ 0 h 49"/>
                <a:gd name="T10" fmla="*/ 0 w 33"/>
                <a:gd name="T11" fmla="*/ 15 h 49"/>
                <a:gd name="T12" fmla="*/ 21 w 33"/>
                <a:gd name="T13" fmla="*/ 34 h 49"/>
                <a:gd name="T14" fmla="*/ 13 w 33"/>
                <a:gd name="T15" fmla="*/ 40 h 49"/>
                <a:gd name="T16" fmla="*/ 1 w 33"/>
                <a:gd name="T17" fmla="*/ 37 h 49"/>
                <a:gd name="T18" fmla="*/ 0 w 33"/>
                <a:gd name="T19" fmla="*/ 47 h 49"/>
                <a:gd name="T20" fmla="*/ 14 w 33"/>
                <a:gd name="T21" fmla="*/ 49 h 49"/>
                <a:gd name="T22" fmla="*/ 33 w 33"/>
                <a:gd name="T23" fmla="*/ 34 h 49"/>
                <a:gd name="T24" fmla="*/ 12 w 33"/>
                <a:gd name="T25"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9">
                  <a:moveTo>
                    <a:pt x="12" y="14"/>
                  </a:moveTo>
                  <a:cubicBezTo>
                    <a:pt x="12" y="10"/>
                    <a:pt x="16" y="9"/>
                    <a:pt x="19" y="9"/>
                  </a:cubicBezTo>
                  <a:cubicBezTo>
                    <a:pt x="24" y="9"/>
                    <a:pt x="26" y="10"/>
                    <a:pt x="30" y="11"/>
                  </a:cubicBezTo>
                  <a:cubicBezTo>
                    <a:pt x="31" y="2"/>
                    <a:pt x="31" y="2"/>
                    <a:pt x="31" y="2"/>
                  </a:cubicBezTo>
                  <a:cubicBezTo>
                    <a:pt x="27" y="1"/>
                    <a:pt x="23" y="0"/>
                    <a:pt x="18" y="0"/>
                  </a:cubicBezTo>
                  <a:cubicBezTo>
                    <a:pt x="8" y="0"/>
                    <a:pt x="0" y="5"/>
                    <a:pt x="0" y="15"/>
                  </a:cubicBezTo>
                  <a:cubicBezTo>
                    <a:pt x="0" y="31"/>
                    <a:pt x="21" y="25"/>
                    <a:pt x="21" y="34"/>
                  </a:cubicBezTo>
                  <a:cubicBezTo>
                    <a:pt x="21" y="39"/>
                    <a:pt x="16" y="40"/>
                    <a:pt x="13" y="40"/>
                  </a:cubicBezTo>
                  <a:cubicBezTo>
                    <a:pt x="9" y="40"/>
                    <a:pt x="5" y="39"/>
                    <a:pt x="1" y="37"/>
                  </a:cubicBezTo>
                  <a:cubicBezTo>
                    <a:pt x="0" y="47"/>
                    <a:pt x="0" y="47"/>
                    <a:pt x="0" y="47"/>
                  </a:cubicBezTo>
                  <a:cubicBezTo>
                    <a:pt x="5" y="48"/>
                    <a:pt x="9" y="49"/>
                    <a:pt x="14" y="49"/>
                  </a:cubicBezTo>
                  <a:cubicBezTo>
                    <a:pt x="24" y="49"/>
                    <a:pt x="33" y="44"/>
                    <a:pt x="33" y="34"/>
                  </a:cubicBezTo>
                  <a:cubicBezTo>
                    <a:pt x="33" y="17"/>
                    <a:pt x="12" y="22"/>
                    <a:pt x="12" y="1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36">
              <a:extLst>
                <a:ext uri="{FF2B5EF4-FFF2-40B4-BE49-F238E27FC236}">
                  <a16:creationId xmlns:a16="http://schemas.microsoft.com/office/drawing/2014/main" id="{0A175503-20B3-4C6B-A292-884EE1437481}"/>
                </a:ext>
              </a:extLst>
            </p:cNvPr>
            <p:cNvSpPr>
              <a:spLocks noEditPoints="1"/>
            </p:cNvSpPr>
            <p:nvPr userDrawn="1"/>
          </p:nvSpPr>
          <p:spPr bwMode="auto">
            <a:xfrm>
              <a:off x="1149351" y="4791075"/>
              <a:ext cx="60325" cy="69850"/>
            </a:xfrm>
            <a:custGeom>
              <a:avLst/>
              <a:gdLst>
                <a:gd name="T0" fmla="*/ 54 w 54"/>
                <a:gd name="T1" fmla="*/ 31 h 63"/>
                <a:gd name="T2" fmla="*/ 18 w 54"/>
                <a:gd name="T3" fmla="*/ 0 h 63"/>
                <a:gd name="T4" fmla="*/ 0 w 54"/>
                <a:gd name="T5" fmla="*/ 0 h 63"/>
                <a:gd name="T6" fmla="*/ 0 w 54"/>
                <a:gd name="T7" fmla="*/ 63 h 63"/>
                <a:gd name="T8" fmla="*/ 18 w 54"/>
                <a:gd name="T9" fmla="*/ 63 h 63"/>
                <a:gd name="T10" fmla="*/ 54 w 54"/>
                <a:gd name="T11" fmla="*/ 31 h 63"/>
                <a:gd name="T12" fmla="*/ 20 w 54"/>
                <a:gd name="T13" fmla="*/ 53 h 63"/>
                <a:gd name="T14" fmla="*/ 13 w 54"/>
                <a:gd name="T15" fmla="*/ 53 h 63"/>
                <a:gd name="T16" fmla="*/ 13 w 54"/>
                <a:gd name="T17" fmla="*/ 10 h 63"/>
                <a:gd name="T18" fmla="*/ 20 w 54"/>
                <a:gd name="T19" fmla="*/ 10 h 63"/>
                <a:gd name="T20" fmla="*/ 41 w 54"/>
                <a:gd name="T21" fmla="*/ 31 h 63"/>
                <a:gd name="T22" fmla="*/ 20 w 54"/>
                <a:gd name="T23"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3">
                  <a:moveTo>
                    <a:pt x="54" y="31"/>
                  </a:moveTo>
                  <a:cubicBezTo>
                    <a:pt x="54" y="6"/>
                    <a:pt x="37" y="0"/>
                    <a:pt x="18" y="0"/>
                  </a:cubicBezTo>
                  <a:cubicBezTo>
                    <a:pt x="0" y="0"/>
                    <a:pt x="0" y="0"/>
                    <a:pt x="0" y="0"/>
                  </a:cubicBezTo>
                  <a:cubicBezTo>
                    <a:pt x="0" y="63"/>
                    <a:pt x="0" y="63"/>
                    <a:pt x="0" y="63"/>
                  </a:cubicBezTo>
                  <a:cubicBezTo>
                    <a:pt x="18" y="63"/>
                    <a:pt x="18" y="63"/>
                    <a:pt x="18" y="63"/>
                  </a:cubicBezTo>
                  <a:cubicBezTo>
                    <a:pt x="37" y="63"/>
                    <a:pt x="54" y="56"/>
                    <a:pt x="54" y="31"/>
                  </a:cubicBezTo>
                  <a:moveTo>
                    <a:pt x="20" y="53"/>
                  </a:moveTo>
                  <a:cubicBezTo>
                    <a:pt x="13" y="53"/>
                    <a:pt x="13" y="53"/>
                    <a:pt x="13" y="53"/>
                  </a:cubicBezTo>
                  <a:cubicBezTo>
                    <a:pt x="13" y="10"/>
                    <a:pt x="13" y="10"/>
                    <a:pt x="13" y="10"/>
                  </a:cubicBezTo>
                  <a:cubicBezTo>
                    <a:pt x="20" y="10"/>
                    <a:pt x="20" y="10"/>
                    <a:pt x="20" y="10"/>
                  </a:cubicBezTo>
                  <a:cubicBezTo>
                    <a:pt x="30" y="10"/>
                    <a:pt x="41" y="18"/>
                    <a:pt x="41" y="31"/>
                  </a:cubicBezTo>
                  <a:cubicBezTo>
                    <a:pt x="41" y="45"/>
                    <a:pt x="30" y="53"/>
                    <a:pt x="20" y="5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37">
              <a:extLst>
                <a:ext uri="{FF2B5EF4-FFF2-40B4-BE49-F238E27FC236}">
                  <a16:creationId xmlns:a16="http://schemas.microsoft.com/office/drawing/2014/main" id="{7D607878-C097-48C2-826E-DB3D60FF33BF}"/>
                </a:ext>
              </a:extLst>
            </p:cNvPr>
            <p:cNvSpPr>
              <a:spLocks/>
            </p:cNvSpPr>
            <p:nvPr userDrawn="1"/>
          </p:nvSpPr>
          <p:spPr bwMode="auto">
            <a:xfrm>
              <a:off x="1268413" y="4808538"/>
              <a:ext cx="52388" cy="52388"/>
            </a:xfrm>
            <a:custGeom>
              <a:avLst/>
              <a:gdLst>
                <a:gd name="T0" fmla="*/ 33 w 33"/>
                <a:gd name="T1" fmla="*/ 0 h 33"/>
                <a:gd name="T2" fmla="*/ 25 w 33"/>
                <a:gd name="T3" fmla="*/ 0 h 33"/>
                <a:gd name="T4" fmla="*/ 17 w 33"/>
                <a:gd name="T5" fmla="*/ 24 h 33"/>
                <a:gd name="T6" fmla="*/ 17 w 33"/>
                <a:gd name="T7" fmla="*/ 24 h 33"/>
                <a:gd name="T8" fmla="*/ 9 w 33"/>
                <a:gd name="T9" fmla="*/ 0 h 33"/>
                <a:gd name="T10" fmla="*/ 0 w 33"/>
                <a:gd name="T11" fmla="*/ 0 h 33"/>
                <a:gd name="T12" fmla="*/ 12 w 33"/>
                <a:gd name="T13" fmla="*/ 33 h 33"/>
                <a:gd name="T14" fmla="*/ 21 w 33"/>
                <a:gd name="T15" fmla="*/ 33 h 33"/>
                <a:gd name="T16" fmla="*/ 33 w 33"/>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33" y="0"/>
                  </a:moveTo>
                  <a:lnTo>
                    <a:pt x="25" y="0"/>
                  </a:lnTo>
                  <a:lnTo>
                    <a:pt x="17" y="24"/>
                  </a:lnTo>
                  <a:lnTo>
                    <a:pt x="17" y="24"/>
                  </a:lnTo>
                  <a:lnTo>
                    <a:pt x="9" y="0"/>
                  </a:lnTo>
                  <a:lnTo>
                    <a:pt x="0" y="0"/>
                  </a:lnTo>
                  <a:lnTo>
                    <a:pt x="12" y="33"/>
                  </a:lnTo>
                  <a:lnTo>
                    <a:pt x="21" y="33"/>
                  </a:lnTo>
                  <a:lnTo>
                    <a:pt x="33"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38">
              <a:extLst>
                <a:ext uri="{FF2B5EF4-FFF2-40B4-BE49-F238E27FC236}">
                  <a16:creationId xmlns:a16="http://schemas.microsoft.com/office/drawing/2014/main" id="{CA02F9B7-6E6D-4B7D-8CFB-221922EB2879}"/>
                </a:ext>
              </a:extLst>
            </p:cNvPr>
            <p:cNvSpPr>
              <a:spLocks/>
            </p:cNvSpPr>
            <p:nvPr userDrawn="1"/>
          </p:nvSpPr>
          <p:spPr bwMode="auto">
            <a:xfrm>
              <a:off x="930276" y="4806950"/>
              <a:ext cx="39688" cy="55563"/>
            </a:xfrm>
            <a:custGeom>
              <a:avLst/>
              <a:gdLst>
                <a:gd name="T0" fmla="*/ 23 w 35"/>
                <a:gd name="T1" fmla="*/ 49 h 49"/>
                <a:gd name="T2" fmla="*/ 35 w 35"/>
                <a:gd name="T3" fmla="*/ 47 h 49"/>
                <a:gd name="T4" fmla="*/ 34 w 35"/>
                <a:gd name="T5" fmla="*/ 37 h 49"/>
                <a:gd name="T6" fmla="*/ 25 w 35"/>
                <a:gd name="T7" fmla="*/ 39 h 49"/>
                <a:gd name="T8" fmla="*/ 13 w 35"/>
                <a:gd name="T9" fmla="*/ 24 h 49"/>
                <a:gd name="T10" fmla="*/ 25 w 35"/>
                <a:gd name="T11" fmla="*/ 10 h 49"/>
                <a:gd name="T12" fmla="*/ 33 w 35"/>
                <a:gd name="T13" fmla="*/ 11 h 49"/>
                <a:gd name="T14" fmla="*/ 34 w 35"/>
                <a:gd name="T15" fmla="*/ 2 h 49"/>
                <a:gd name="T16" fmla="*/ 22 w 35"/>
                <a:gd name="T17" fmla="*/ 0 h 49"/>
                <a:gd name="T18" fmla="*/ 0 w 35"/>
                <a:gd name="T19" fmla="*/ 24 h 49"/>
                <a:gd name="T20" fmla="*/ 23 w 3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9">
                  <a:moveTo>
                    <a:pt x="23" y="49"/>
                  </a:moveTo>
                  <a:cubicBezTo>
                    <a:pt x="28" y="49"/>
                    <a:pt x="31" y="48"/>
                    <a:pt x="35" y="47"/>
                  </a:cubicBezTo>
                  <a:cubicBezTo>
                    <a:pt x="34" y="37"/>
                    <a:pt x="34" y="37"/>
                    <a:pt x="34" y="37"/>
                  </a:cubicBezTo>
                  <a:cubicBezTo>
                    <a:pt x="32" y="38"/>
                    <a:pt x="28" y="39"/>
                    <a:pt x="25" y="39"/>
                  </a:cubicBezTo>
                  <a:cubicBezTo>
                    <a:pt x="17" y="39"/>
                    <a:pt x="13" y="33"/>
                    <a:pt x="13" y="24"/>
                  </a:cubicBezTo>
                  <a:cubicBezTo>
                    <a:pt x="13" y="16"/>
                    <a:pt x="17" y="10"/>
                    <a:pt x="25" y="10"/>
                  </a:cubicBezTo>
                  <a:cubicBezTo>
                    <a:pt x="28" y="10"/>
                    <a:pt x="31" y="10"/>
                    <a:pt x="33" y="11"/>
                  </a:cubicBezTo>
                  <a:cubicBezTo>
                    <a:pt x="34" y="2"/>
                    <a:pt x="34" y="2"/>
                    <a:pt x="34" y="2"/>
                  </a:cubicBezTo>
                  <a:cubicBezTo>
                    <a:pt x="31" y="1"/>
                    <a:pt x="27" y="0"/>
                    <a:pt x="22" y="0"/>
                  </a:cubicBezTo>
                  <a:cubicBezTo>
                    <a:pt x="8" y="0"/>
                    <a:pt x="0" y="11"/>
                    <a:pt x="0" y="24"/>
                  </a:cubicBezTo>
                  <a:cubicBezTo>
                    <a:pt x="0" y="38"/>
                    <a:pt x="8" y="49"/>
                    <a:pt x="23" y="4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Rectangle 39">
              <a:extLst>
                <a:ext uri="{FF2B5EF4-FFF2-40B4-BE49-F238E27FC236}">
                  <a16:creationId xmlns:a16="http://schemas.microsoft.com/office/drawing/2014/main" id="{023A6CFB-33FB-487A-8EC3-05908C5C3D26}"/>
                </a:ext>
              </a:extLst>
            </p:cNvPr>
            <p:cNvSpPr>
              <a:spLocks noChangeArrowheads="1"/>
            </p:cNvSpPr>
            <p:nvPr userDrawn="1"/>
          </p:nvSpPr>
          <p:spPr bwMode="auto">
            <a:xfrm>
              <a:off x="754063" y="4787900"/>
              <a:ext cx="12700" cy="11113"/>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40">
              <a:extLst>
                <a:ext uri="{FF2B5EF4-FFF2-40B4-BE49-F238E27FC236}">
                  <a16:creationId xmlns:a16="http://schemas.microsoft.com/office/drawing/2014/main" id="{0F9CAA46-8D15-4A77-8CE1-FD991B4F9817}"/>
                </a:ext>
              </a:extLst>
            </p:cNvPr>
            <p:cNvSpPr>
              <a:spLocks noEditPoints="1"/>
            </p:cNvSpPr>
            <p:nvPr userDrawn="1"/>
          </p:nvSpPr>
          <p:spPr bwMode="auto">
            <a:xfrm>
              <a:off x="874713" y="4806950"/>
              <a:ext cx="47625" cy="55563"/>
            </a:xfrm>
            <a:custGeom>
              <a:avLst/>
              <a:gdLst>
                <a:gd name="T0" fmla="*/ 22 w 43"/>
                <a:gd name="T1" fmla="*/ 0 h 49"/>
                <a:gd name="T2" fmla="*/ 0 w 43"/>
                <a:gd name="T3" fmla="*/ 25 h 49"/>
                <a:gd name="T4" fmla="*/ 24 w 43"/>
                <a:gd name="T5" fmla="*/ 49 h 49"/>
                <a:gd name="T6" fmla="*/ 40 w 43"/>
                <a:gd name="T7" fmla="*/ 45 h 49"/>
                <a:gd name="T8" fmla="*/ 40 w 43"/>
                <a:gd name="T9" fmla="*/ 35 h 49"/>
                <a:gd name="T10" fmla="*/ 25 w 43"/>
                <a:gd name="T11" fmla="*/ 40 h 49"/>
                <a:gd name="T12" fmla="*/ 12 w 43"/>
                <a:gd name="T13" fmla="*/ 28 h 49"/>
                <a:gd name="T14" fmla="*/ 43 w 43"/>
                <a:gd name="T15" fmla="*/ 28 h 49"/>
                <a:gd name="T16" fmla="*/ 22 w 43"/>
                <a:gd name="T17" fmla="*/ 0 h 49"/>
                <a:gd name="T18" fmla="*/ 12 w 43"/>
                <a:gd name="T19" fmla="*/ 20 h 49"/>
                <a:gd name="T20" fmla="*/ 22 w 43"/>
                <a:gd name="T21" fmla="*/ 9 h 49"/>
                <a:gd name="T22" fmla="*/ 32 w 43"/>
                <a:gd name="T23" fmla="*/ 20 h 49"/>
                <a:gd name="T24" fmla="*/ 12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2" y="0"/>
                  </a:moveTo>
                  <a:cubicBezTo>
                    <a:pt x="7" y="0"/>
                    <a:pt x="0" y="11"/>
                    <a:pt x="0" y="25"/>
                  </a:cubicBezTo>
                  <a:cubicBezTo>
                    <a:pt x="0" y="40"/>
                    <a:pt x="9" y="49"/>
                    <a:pt x="24" y="49"/>
                  </a:cubicBezTo>
                  <a:cubicBezTo>
                    <a:pt x="31" y="49"/>
                    <a:pt x="36" y="47"/>
                    <a:pt x="40" y="45"/>
                  </a:cubicBezTo>
                  <a:cubicBezTo>
                    <a:pt x="40" y="35"/>
                    <a:pt x="40" y="35"/>
                    <a:pt x="40" y="35"/>
                  </a:cubicBezTo>
                  <a:cubicBezTo>
                    <a:pt x="36" y="38"/>
                    <a:pt x="31" y="40"/>
                    <a:pt x="25" y="40"/>
                  </a:cubicBezTo>
                  <a:cubicBezTo>
                    <a:pt x="17" y="40"/>
                    <a:pt x="12" y="36"/>
                    <a:pt x="12" y="28"/>
                  </a:cubicBezTo>
                  <a:cubicBezTo>
                    <a:pt x="43" y="28"/>
                    <a:pt x="43" y="28"/>
                    <a:pt x="43" y="28"/>
                  </a:cubicBezTo>
                  <a:cubicBezTo>
                    <a:pt x="43" y="12"/>
                    <a:pt x="39" y="0"/>
                    <a:pt x="22" y="0"/>
                  </a:cubicBezTo>
                  <a:moveTo>
                    <a:pt x="12" y="20"/>
                  </a:moveTo>
                  <a:cubicBezTo>
                    <a:pt x="12" y="14"/>
                    <a:pt x="16" y="9"/>
                    <a:pt x="22" y="9"/>
                  </a:cubicBezTo>
                  <a:cubicBezTo>
                    <a:pt x="29" y="9"/>
                    <a:pt x="32" y="14"/>
                    <a:pt x="32" y="20"/>
                  </a:cubicBezTo>
                  <a:lnTo>
                    <a:pt x="12" y="2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41">
              <a:extLst>
                <a:ext uri="{FF2B5EF4-FFF2-40B4-BE49-F238E27FC236}">
                  <a16:creationId xmlns:a16="http://schemas.microsoft.com/office/drawing/2014/main" id="{4F4BAA95-CB17-47CC-9E98-69591089D5D4}"/>
                </a:ext>
              </a:extLst>
            </p:cNvPr>
            <p:cNvSpPr>
              <a:spLocks/>
            </p:cNvSpPr>
            <p:nvPr userDrawn="1"/>
          </p:nvSpPr>
          <p:spPr bwMode="auto">
            <a:xfrm>
              <a:off x="1328738" y="4806950"/>
              <a:ext cx="30163" cy="53975"/>
            </a:xfrm>
            <a:custGeom>
              <a:avLst/>
              <a:gdLst>
                <a:gd name="T0" fmla="*/ 22 w 28"/>
                <a:gd name="T1" fmla="*/ 12 h 48"/>
                <a:gd name="T2" fmla="*/ 28 w 28"/>
                <a:gd name="T3" fmla="*/ 13 h 48"/>
                <a:gd name="T4" fmla="*/ 28 w 28"/>
                <a:gd name="T5" fmla="*/ 1 h 48"/>
                <a:gd name="T6" fmla="*/ 24 w 28"/>
                <a:gd name="T7" fmla="*/ 0 h 48"/>
                <a:gd name="T8" fmla="*/ 11 w 28"/>
                <a:gd name="T9" fmla="*/ 12 h 48"/>
                <a:gd name="T10" fmla="*/ 11 w 28"/>
                <a:gd name="T11" fmla="*/ 12 h 48"/>
                <a:gd name="T12" fmla="*/ 11 w 28"/>
                <a:gd name="T13" fmla="*/ 1 h 48"/>
                <a:gd name="T14" fmla="*/ 0 w 28"/>
                <a:gd name="T15" fmla="*/ 1 h 48"/>
                <a:gd name="T16" fmla="*/ 0 w 28"/>
                <a:gd name="T17" fmla="*/ 48 h 48"/>
                <a:gd name="T18" fmla="*/ 12 w 28"/>
                <a:gd name="T19" fmla="*/ 48 h 48"/>
                <a:gd name="T20" fmla="*/ 12 w 28"/>
                <a:gd name="T21" fmla="*/ 31 h 48"/>
                <a:gd name="T22" fmla="*/ 22 w 28"/>
                <a:gd name="T23"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8">
                  <a:moveTo>
                    <a:pt x="22" y="12"/>
                  </a:moveTo>
                  <a:cubicBezTo>
                    <a:pt x="24" y="12"/>
                    <a:pt x="26" y="12"/>
                    <a:pt x="28" y="13"/>
                  </a:cubicBezTo>
                  <a:cubicBezTo>
                    <a:pt x="28" y="1"/>
                    <a:pt x="28" y="1"/>
                    <a:pt x="28" y="1"/>
                  </a:cubicBezTo>
                  <a:cubicBezTo>
                    <a:pt x="26" y="0"/>
                    <a:pt x="25" y="0"/>
                    <a:pt x="24" y="0"/>
                  </a:cubicBezTo>
                  <a:cubicBezTo>
                    <a:pt x="17" y="0"/>
                    <a:pt x="12" y="8"/>
                    <a:pt x="11" y="12"/>
                  </a:cubicBezTo>
                  <a:cubicBezTo>
                    <a:pt x="11" y="12"/>
                    <a:pt x="11" y="12"/>
                    <a:pt x="11" y="12"/>
                  </a:cubicBezTo>
                  <a:cubicBezTo>
                    <a:pt x="11" y="1"/>
                    <a:pt x="11" y="1"/>
                    <a:pt x="11" y="1"/>
                  </a:cubicBezTo>
                  <a:cubicBezTo>
                    <a:pt x="0" y="1"/>
                    <a:pt x="0" y="1"/>
                    <a:pt x="0" y="1"/>
                  </a:cubicBezTo>
                  <a:cubicBezTo>
                    <a:pt x="0" y="48"/>
                    <a:pt x="0" y="48"/>
                    <a:pt x="0" y="48"/>
                  </a:cubicBezTo>
                  <a:cubicBezTo>
                    <a:pt x="12" y="48"/>
                    <a:pt x="12" y="48"/>
                    <a:pt x="12" y="48"/>
                  </a:cubicBezTo>
                  <a:cubicBezTo>
                    <a:pt x="12" y="31"/>
                    <a:pt x="12" y="31"/>
                    <a:pt x="12" y="31"/>
                  </a:cubicBezTo>
                  <a:cubicBezTo>
                    <a:pt x="12" y="24"/>
                    <a:pt x="12" y="12"/>
                    <a:pt x="22" y="1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42">
              <a:extLst>
                <a:ext uri="{FF2B5EF4-FFF2-40B4-BE49-F238E27FC236}">
                  <a16:creationId xmlns:a16="http://schemas.microsoft.com/office/drawing/2014/main" id="{6EF3F428-A099-4B6E-9434-20317C35FA81}"/>
                </a:ext>
              </a:extLst>
            </p:cNvPr>
            <p:cNvSpPr>
              <a:spLocks noEditPoints="1"/>
            </p:cNvSpPr>
            <p:nvPr userDrawn="1"/>
          </p:nvSpPr>
          <p:spPr bwMode="auto">
            <a:xfrm>
              <a:off x="1217613" y="4806950"/>
              <a:ext cx="46038" cy="55563"/>
            </a:xfrm>
            <a:custGeom>
              <a:avLst/>
              <a:gdLst>
                <a:gd name="T0" fmla="*/ 21 w 43"/>
                <a:gd name="T1" fmla="*/ 0 h 49"/>
                <a:gd name="T2" fmla="*/ 0 w 43"/>
                <a:gd name="T3" fmla="*/ 25 h 49"/>
                <a:gd name="T4" fmla="*/ 24 w 43"/>
                <a:gd name="T5" fmla="*/ 49 h 49"/>
                <a:gd name="T6" fmla="*/ 40 w 43"/>
                <a:gd name="T7" fmla="*/ 45 h 49"/>
                <a:gd name="T8" fmla="*/ 40 w 43"/>
                <a:gd name="T9" fmla="*/ 35 h 49"/>
                <a:gd name="T10" fmla="*/ 24 w 43"/>
                <a:gd name="T11" fmla="*/ 40 h 49"/>
                <a:gd name="T12" fmla="*/ 11 w 43"/>
                <a:gd name="T13" fmla="*/ 28 h 49"/>
                <a:gd name="T14" fmla="*/ 43 w 43"/>
                <a:gd name="T15" fmla="*/ 28 h 49"/>
                <a:gd name="T16" fmla="*/ 21 w 43"/>
                <a:gd name="T17" fmla="*/ 0 h 49"/>
                <a:gd name="T18" fmla="*/ 11 w 43"/>
                <a:gd name="T19" fmla="*/ 20 h 49"/>
                <a:gd name="T20" fmla="*/ 22 w 43"/>
                <a:gd name="T21" fmla="*/ 9 h 49"/>
                <a:gd name="T22" fmla="*/ 32 w 43"/>
                <a:gd name="T23" fmla="*/ 20 h 49"/>
                <a:gd name="T24" fmla="*/ 11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1" y="0"/>
                  </a:moveTo>
                  <a:cubicBezTo>
                    <a:pt x="7" y="0"/>
                    <a:pt x="0" y="11"/>
                    <a:pt x="0" y="25"/>
                  </a:cubicBezTo>
                  <a:cubicBezTo>
                    <a:pt x="0" y="40"/>
                    <a:pt x="9" y="49"/>
                    <a:pt x="24" y="49"/>
                  </a:cubicBezTo>
                  <a:cubicBezTo>
                    <a:pt x="30" y="49"/>
                    <a:pt x="35" y="47"/>
                    <a:pt x="40" y="45"/>
                  </a:cubicBezTo>
                  <a:cubicBezTo>
                    <a:pt x="40" y="35"/>
                    <a:pt x="40" y="35"/>
                    <a:pt x="40" y="35"/>
                  </a:cubicBezTo>
                  <a:cubicBezTo>
                    <a:pt x="35" y="38"/>
                    <a:pt x="30" y="40"/>
                    <a:pt x="24" y="40"/>
                  </a:cubicBezTo>
                  <a:cubicBezTo>
                    <a:pt x="17" y="40"/>
                    <a:pt x="12" y="36"/>
                    <a:pt x="11" y="28"/>
                  </a:cubicBezTo>
                  <a:cubicBezTo>
                    <a:pt x="43" y="28"/>
                    <a:pt x="43" y="28"/>
                    <a:pt x="43" y="28"/>
                  </a:cubicBezTo>
                  <a:cubicBezTo>
                    <a:pt x="43" y="12"/>
                    <a:pt x="38" y="0"/>
                    <a:pt x="21" y="0"/>
                  </a:cubicBezTo>
                  <a:moveTo>
                    <a:pt x="11" y="20"/>
                  </a:moveTo>
                  <a:cubicBezTo>
                    <a:pt x="12" y="14"/>
                    <a:pt x="15" y="9"/>
                    <a:pt x="22" y="9"/>
                  </a:cubicBezTo>
                  <a:cubicBezTo>
                    <a:pt x="29" y="9"/>
                    <a:pt x="31" y="14"/>
                    <a:pt x="32" y="20"/>
                  </a:cubicBezTo>
                  <a:lnTo>
                    <a:pt x="11" y="2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Rectangle 43">
              <a:extLst>
                <a:ext uri="{FF2B5EF4-FFF2-40B4-BE49-F238E27FC236}">
                  <a16:creationId xmlns:a16="http://schemas.microsoft.com/office/drawing/2014/main" id="{570BFBEF-C217-4621-BB12-02F419B700EC}"/>
                </a:ext>
              </a:extLst>
            </p:cNvPr>
            <p:cNvSpPr>
              <a:spLocks noChangeArrowheads="1"/>
            </p:cNvSpPr>
            <p:nvPr userDrawn="1"/>
          </p:nvSpPr>
          <p:spPr bwMode="auto">
            <a:xfrm>
              <a:off x="754063" y="4808538"/>
              <a:ext cx="12700" cy="52388"/>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44">
              <a:extLst>
                <a:ext uri="{FF2B5EF4-FFF2-40B4-BE49-F238E27FC236}">
                  <a16:creationId xmlns:a16="http://schemas.microsoft.com/office/drawing/2014/main" id="{3745AABA-6EBD-40C0-A2E1-463A7A466011}"/>
                </a:ext>
              </a:extLst>
            </p:cNvPr>
            <p:cNvSpPr>
              <a:spLocks/>
            </p:cNvSpPr>
            <p:nvPr userDrawn="1"/>
          </p:nvSpPr>
          <p:spPr bwMode="auto">
            <a:xfrm>
              <a:off x="1085851" y="4810125"/>
              <a:ext cx="50800" cy="50800"/>
            </a:xfrm>
            <a:custGeom>
              <a:avLst/>
              <a:gdLst>
                <a:gd name="T0" fmla="*/ 32 w 32"/>
                <a:gd name="T1" fmla="*/ 14 h 32"/>
                <a:gd name="T2" fmla="*/ 19 w 32"/>
                <a:gd name="T3" fmla="*/ 14 h 32"/>
                <a:gd name="T4" fmla="*/ 19 w 32"/>
                <a:gd name="T5" fmla="*/ 0 h 32"/>
                <a:gd name="T6" fmla="*/ 14 w 32"/>
                <a:gd name="T7" fmla="*/ 0 h 32"/>
                <a:gd name="T8" fmla="*/ 14 w 32"/>
                <a:gd name="T9" fmla="*/ 14 h 32"/>
                <a:gd name="T10" fmla="*/ 0 w 32"/>
                <a:gd name="T11" fmla="*/ 14 h 32"/>
                <a:gd name="T12" fmla="*/ 0 w 32"/>
                <a:gd name="T13" fmla="*/ 18 h 32"/>
                <a:gd name="T14" fmla="*/ 14 w 32"/>
                <a:gd name="T15" fmla="*/ 18 h 32"/>
                <a:gd name="T16" fmla="*/ 14 w 32"/>
                <a:gd name="T17" fmla="*/ 32 h 32"/>
                <a:gd name="T18" fmla="*/ 19 w 32"/>
                <a:gd name="T19" fmla="*/ 32 h 32"/>
                <a:gd name="T20" fmla="*/ 19 w 32"/>
                <a:gd name="T21" fmla="*/ 18 h 32"/>
                <a:gd name="T22" fmla="*/ 32 w 32"/>
                <a:gd name="T23" fmla="*/ 18 h 32"/>
                <a:gd name="T24" fmla="*/ 32 w 32"/>
                <a:gd name="T25"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2">
                  <a:moveTo>
                    <a:pt x="32" y="14"/>
                  </a:moveTo>
                  <a:lnTo>
                    <a:pt x="19" y="14"/>
                  </a:lnTo>
                  <a:lnTo>
                    <a:pt x="19" y="0"/>
                  </a:lnTo>
                  <a:lnTo>
                    <a:pt x="14" y="0"/>
                  </a:lnTo>
                  <a:lnTo>
                    <a:pt x="14" y="14"/>
                  </a:lnTo>
                  <a:lnTo>
                    <a:pt x="0" y="14"/>
                  </a:lnTo>
                  <a:lnTo>
                    <a:pt x="0" y="18"/>
                  </a:lnTo>
                  <a:lnTo>
                    <a:pt x="14" y="18"/>
                  </a:lnTo>
                  <a:lnTo>
                    <a:pt x="14" y="32"/>
                  </a:lnTo>
                  <a:lnTo>
                    <a:pt x="19" y="32"/>
                  </a:lnTo>
                  <a:lnTo>
                    <a:pt x="19" y="18"/>
                  </a:lnTo>
                  <a:lnTo>
                    <a:pt x="32" y="18"/>
                  </a:lnTo>
                  <a:lnTo>
                    <a:pt x="32" y="1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0499024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box left">
    <p:spTree>
      <p:nvGrpSpPr>
        <p:cNvPr id="1" name=""/>
        <p:cNvGrpSpPr/>
        <p:nvPr/>
      </p:nvGrpSpPr>
      <p:grpSpPr>
        <a:xfrm>
          <a:off x="0" y="0"/>
          <a:ext cx="0" cy="0"/>
          <a:chOff x="0" y="0"/>
          <a:chExt cx="0" cy="0"/>
        </a:xfrm>
      </p:grpSpPr>
      <p:sp>
        <p:nvSpPr>
          <p:cNvPr id="100" name="Rechteck 99">
            <a:extLst>
              <a:ext uri="{FF2B5EF4-FFF2-40B4-BE49-F238E27FC236}">
                <a16:creationId xmlns:a16="http://schemas.microsoft.com/office/drawing/2014/main" id="{91FC38AF-DCA1-4A9F-A7AD-1ED575DE07CC}"/>
              </a:ext>
            </a:extLst>
          </p:cNvPr>
          <p:cNvSpPr/>
          <p:nvPr userDrawn="1"/>
        </p:nvSpPr>
        <p:spPr>
          <a:xfrm>
            <a:off x="0" y="0"/>
            <a:ext cx="3059113" cy="5143500"/>
          </a:xfrm>
          <a:prstGeom prst="rect">
            <a:avLst/>
          </a:prstGeom>
          <a:gradFill>
            <a:gsLst>
              <a:gs pos="20000">
                <a:srgbClr val="00004B"/>
              </a:gs>
              <a:gs pos="100000">
                <a:schemeClr val="tx2"/>
              </a:gs>
            </a:gsLst>
            <a:lin ang="135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hteck 51">
            <a:extLst>
              <a:ext uri="{FF2B5EF4-FFF2-40B4-BE49-F238E27FC236}">
                <a16:creationId xmlns:a16="http://schemas.microsoft.com/office/drawing/2014/main" id="{581CCADC-94D6-4F44-81FF-6BDDF4E84ABB}"/>
              </a:ext>
            </a:extLst>
          </p:cNvPr>
          <p:cNvSpPr/>
          <p:nvPr/>
        </p:nvSpPr>
        <p:spPr>
          <a:xfrm>
            <a:off x="0" y="0"/>
            <a:ext cx="3059113" cy="5143500"/>
          </a:xfrm>
          <a:prstGeom prst="rect">
            <a:avLst/>
          </a:prstGeom>
          <a:gradFill>
            <a:gsLst>
              <a:gs pos="20000">
                <a:srgbClr val="00004B"/>
              </a:gs>
              <a:gs pos="100000">
                <a:schemeClr val="tx2"/>
              </a:gs>
            </a:gsLst>
            <a:lin ang="135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hteck 94">
            <a:extLst>
              <a:ext uri="{FF2B5EF4-FFF2-40B4-BE49-F238E27FC236}">
                <a16:creationId xmlns:a16="http://schemas.microsoft.com/office/drawing/2014/main" id="{C8660407-CD7A-4025-BBDC-220CCA3695A4}"/>
              </a:ext>
            </a:extLst>
          </p:cNvPr>
          <p:cNvSpPr/>
          <p:nvPr/>
        </p:nvSpPr>
        <p:spPr>
          <a:xfrm>
            <a:off x="0" y="0"/>
            <a:ext cx="3059113" cy="5143500"/>
          </a:xfrm>
          <a:prstGeom prst="rect">
            <a:avLst/>
          </a:prstGeom>
          <a:gradFill>
            <a:gsLst>
              <a:gs pos="20000">
                <a:srgbClr val="00004B"/>
              </a:gs>
              <a:gs pos="100000">
                <a:schemeClr val="tx2"/>
              </a:gs>
            </a:gsLst>
            <a:lin ang="135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hteck 91">
            <a:extLst>
              <a:ext uri="{FF2B5EF4-FFF2-40B4-BE49-F238E27FC236}">
                <a16:creationId xmlns:a16="http://schemas.microsoft.com/office/drawing/2014/main" id="{6F09E58B-F0EB-4AB7-8323-D7DD08621B4D}"/>
              </a:ext>
            </a:extLst>
          </p:cNvPr>
          <p:cNvSpPr/>
          <p:nvPr/>
        </p:nvSpPr>
        <p:spPr>
          <a:xfrm>
            <a:off x="0" y="0"/>
            <a:ext cx="3059113" cy="5143500"/>
          </a:xfrm>
          <a:prstGeom prst="rect">
            <a:avLst/>
          </a:prstGeom>
          <a:solidFill>
            <a:srgbClr val="0000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A8E3FCD8-EBD5-4F01-AB37-1E7B1CF7999C}"/>
              </a:ext>
            </a:extLst>
          </p:cNvPr>
          <p:cNvSpPr>
            <a:spLocks noGrp="1"/>
          </p:cNvSpPr>
          <p:nvPr>
            <p:ph type="title" hasCustomPrompt="1"/>
          </p:nvPr>
        </p:nvSpPr>
        <p:spPr>
          <a:xfrm>
            <a:off x="254853" y="914400"/>
            <a:ext cx="2804260" cy="1645394"/>
          </a:xfrm>
        </p:spPr>
        <p:txBody>
          <a:bodyPr lIns="0" tIns="90000" rIns="90000" bIns="90000" anchor="t">
            <a:noAutofit/>
          </a:bodyPr>
          <a:lstStyle>
            <a:lvl1pPr>
              <a:lnSpc>
                <a:spcPts val="3000"/>
              </a:lnSpc>
              <a:spcBef>
                <a:spcPts val="400"/>
              </a:spcBef>
              <a:spcAft>
                <a:spcPts val="400"/>
              </a:spcAft>
              <a:defRPr sz="2400">
                <a:solidFill>
                  <a:schemeClr val="bg1"/>
                </a:solidFill>
                <a:latin typeface="Arial" panose="020B0604020202020204" pitchFamily="34" charset="0"/>
                <a:cs typeface="Arial" panose="020B0604020202020204" pitchFamily="34" charset="0"/>
              </a:defRPr>
            </a:lvl1pPr>
          </a:lstStyle>
          <a:p>
            <a:r>
              <a:rPr lang="en-US" noProof="0" dirty="0"/>
              <a:t>»Title, </a:t>
            </a:r>
            <a:br>
              <a:rPr lang="en-US" noProof="0" dirty="0"/>
            </a:br>
            <a:r>
              <a:rPr lang="en-US" noProof="0" dirty="0"/>
              <a:t>Arial 24 pt.</a:t>
            </a:r>
          </a:p>
        </p:txBody>
      </p:sp>
      <p:sp>
        <p:nvSpPr>
          <p:cNvPr id="138" name="Textplatzhalter 6">
            <a:extLst>
              <a:ext uri="{FF2B5EF4-FFF2-40B4-BE49-F238E27FC236}">
                <a16:creationId xmlns:a16="http://schemas.microsoft.com/office/drawing/2014/main" id="{BFBD647E-1D2B-4D93-AC1E-C84542B5814E}"/>
              </a:ext>
            </a:extLst>
          </p:cNvPr>
          <p:cNvSpPr>
            <a:spLocks noGrp="1"/>
          </p:cNvSpPr>
          <p:nvPr>
            <p:ph type="body" sz="quarter" idx="17" hasCustomPrompt="1"/>
          </p:nvPr>
        </p:nvSpPr>
        <p:spPr>
          <a:xfrm>
            <a:off x="254852" y="177052"/>
            <a:ext cx="2804261" cy="668768"/>
          </a:xfrm>
          <a:noFill/>
        </p:spPr>
        <p:txBody>
          <a:bodyPr lIns="0" rIns="90000">
            <a:noAutofit/>
          </a:bodyPr>
          <a:lstStyle>
            <a:lvl1pPr marL="288000" indent="-288000" algn="l">
              <a:lnSpc>
                <a:spcPts val="2000"/>
              </a:lnSpc>
              <a:buFont typeface="+mj-lt"/>
              <a:buNone/>
              <a:defRPr lang="en-US" sz="1600" b="1" kern="1200" noProof="0" dirty="0">
                <a:solidFill>
                  <a:schemeClr val="accent4"/>
                </a:solidFill>
                <a:latin typeface="Arial" panose="020B0604020202020204" pitchFamily="34" charset="0"/>
                <a:ea typeface="+mj-ea"/>
                <a:cs typeface="Arial" panose="020B0604020202020204" pitchFamily="34" charset="0"/>
              </a:defRPr>
            </a:lvl1pPr>
          </a:lstStyle>
          <a:p>
            <a:pPr lvl="0"/>
            <a:r>
              <a:rPr lang="en-US" noProof="0" dirty="0"/>
              <a:t>Chapter, Arial 16 pt.</a:t>
            </a:r>
          </a:p>
        </p:txBody>
      </p:sp>
      <p:sp>
        <p:nvSpPr>
          <p:cNvPr id="7" name="Inhaltsplatzhalter 6">
            <a:extLst>
              <a:ext uri="{FF2B5EF4-FFF2-40B4-BE49-F238E27FC236}">
                <a16:creationId xmlns:a16="http://schemas.microsoft.com/office/drawing/2014/main" id="{94B41FA1-6E79-4CA5-BDEF-AB4DA7FD36AF}"/>
              </a:ext>
            </a:extLst>
          </p:cNvPr>
          <p:cNvSpPr>
            <a:spLocks noGrp="1"/>
          </p:cNvSpPr>
          <p:nvPr>
            <p:ph sz="quarter" idx="18"/>
          </p:nvPr>
        </p:nvSpPr>
        <p:spPr>
          <a:xfrm>
            <a:off x="3162300" y="176213"/>
            <a:ext cx="5730875" cy="4483100"/>
          </a:xfrm>
        </p:spPr>
        <p:txBody>
          <a:bodyPr lIns="90000">
            <a:noAutofit/>
          </a:bodyPr>
          <a:lstStyle>
            <a:lvl1pPr>
              <a:defRPr lang="de-DE" sz="1600" kern="1200" dirty="0" smtClean="0">
                <a:solidFill>
                  <a:schemeClr val="tx1"/>
                </a:solidFill>
                <a:latin typeface="+mn-lt"/>
                <a:ea typeface="+mn-ea"/>
                <a:cs typeface="+mn-cs"/>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4" name="Date Placeholder 3">
            <a:extLst>
              <a:ext uri="{FF2B5EF4-FFF2-40B4-BE49-F238E27FC236}">
                <a16:creationId xmlns:a16="http://schemas.microsoft.com/office/drawing/2014/main" id="{CF046821-FBBC-406A-85F6-570B6EAC7738}"/>
              </a:ext>
            </a:extLst>
          </p:cNvPr>
          <p:cNvSpPr>
            <a:spLocks noGrp="1"/>
          </p:cNvSpPr>
          <p:nvPr>
            <p:ph type="dt" sz="half" idx="2"/>
          </p:nvPr>
        </p:nvSpPr>
        <p:spPr>
          <a:xfrm>
            <a:off x="7966760" y="4865346"/>
            <a:ext cx="542924" cy="144000"/>
          </a:xfrm>
          <a:prstGeom prst="rect">
            <a:avLst/>
          </a:prstGeom>
        </p:spPr>
        <p:txBody>
          <a:bodyPr vert="horz" lIns="91440" tIns="45720" rIns="0" bIns="45720" rtlCol="0" anchor="ctr"/>
          <a:lstStyle>
            <a:lvl1pPr algn="l">
              <a:defRPr sz="600">
                <a:solidFill>
                  <a:schemeClr val="tx1"/>
                </a:solidFill>
              </a:defRPr>
            </a:lvl1pPr>
          </a:lstStyle>
          <a:p>
            <a:pPr algn="r"/>
            <a:fld id="{E60F1B71-E9AE-4793-8580-79FC358BFC5E}" type="datetime1">
              <a:rPr lang="en-US" smtClean="0"/>
              <a:t>8/12/2024</a:t>
            </a:fld>
            <a:endParaRPr lang="en-US" dirty="0"/>
          </a:p>
        </p:txBody>
      </p:sp>
      <p:sp>
        <p:nvSpPr>
          <p:cNvPr id="55" name="Footer Placeholder 4">
            <a:extLst>
              <a:ext uri="{FF2B5EF4-FFF2-40B4-BE49-F238E27FC236}">
                <a16:creationId xmlns:a16="http://schemas.microsoft.com/office/drawing/2014/main" id="{7F4D72B8-6551-4C94-AD84-DBB8D6D870FF}"/>
              </a:ext>
            </a:extLst>
          </p:cNvPr>
          <p:cNvSpPr>
            <a:spLocks noGrp="1"/>
          </p:cNvSpPr>
          <p:nvPr>
            <p:ph type="ftr" sz="quarter" idx="3"/>
          </p:nvPr>
        </p:nvSpPr>
        <p:spPr>
          <a:xfrm>
            <a:off x="6083985" y="4865346"/>
            <a:ext cx="1825958" cy="144000"/>
          </a:xfrm>
          <a:prstGeom prst="rect">
            <a:avLst/>
          </a:prstGeom>
        </p:spPr>
        <p:txBody>
          <a:bodyPr vert="horz" lIns="91440" tIns="45720" rIns="0" bIns="45720" rtlCol="0" anchor="ctr"/>
          <a:lstStyle>
            <a:lvl1pPr algn="r">
              <a:defRPr sz="600">
                <a:solidFill>
                  <a:schemeClr val="tx1"/>
                </a:solidFill>
              </a:defRPr>
            </a:lvl1pPr>
          </a:lstStyle>
          <a:p>
            <a:pPr algn="r"/>
            <a:r>
              <a:rPr lang="en-US"/>
              <a:t>Presentation title, department</a:t>
            </a:r>
            <a:endParaRPr lang="en-US" dirty="0"/>
          </a:p>
        </p:txBody>
      </p:sp>
      <p:sp>
        <p:nvSpPr>
          <p:cNvPr id="56" name="Slide Number Placeholder 5">
            <a:extLst>
              <a:ext uri="{FF2B5EF4-FFF2-40B4-BE49-F238E27FC236}">
                <a16:creationId xmlns:a16="http://schemas.microsoft.com/office/drawing/2014/main" id="{96177F9C-DBFE-4A68-9AB2-5D2A845317AA}"/>
              </a:ext>
            </a:extLst>
          </p:cNvPr>
          <p:cNvSpPr>
            <a:spLocks noGrp="1"/>
          </p:cNvSpPr>
          <p:nvPr>
            <p:ph type="sldNum" sz="quarter" idx="4"/>
          </p:nvPr>
        </p:nvSpPr>
        <p:spPr>
          <a:xfrm>
            <a:off x="8566501" y="4865346"/>
            <a:ext cx="326674" cy="144000"/>
          </a:xfrm>
          <a:prstGeom prst="rect">
            <a:avLst/>
          </a:prstGeom>
        </p:spPr>
        <p:txBody>
          <a:bodyPr vert="horz" lIns="91440" tIns="45720" rIns="0" bIns="45720" rtlCol="0" anchor="ctr"/>
          <a:lstStyle>
            <a:lvl1pPr algn="r">
              <a:defRPr sz="600">
                <a:solidFill>
                  <a:schemeClr val="tx1"/>
                </a:solidFill>
              </a:defRPr>
            </a:lvl1pPr>
          </a:lstStyle>
          <a:p>
            <a:fld id="{EA146F29-519D-4C45-A00B-9A5AC736E74D}" type="slidenum">
              <a:rPr lang="en-US" smtClean="0"/>
              <a:pPr/>
              <a:t>‹#›</a:t>
            </a:fld>
            <a:endParaRPr lang="en-US" dirty="0"/>
          </a:p>
        </p:txBody>
      </p:sp>
      <p:grpSp>
        <p:nvGrpSpPr>
          <p:cNvPr id="141" name="Gruppieren 140">
            <a:extLst>
              <a:ext uri="{FF2B5EF4-FFF2-40B4-BE49-F238E27FC236}">
                <a16:creationId xmlns:a16="http://schemas.microsoft.com/office/drawing/2014/main" id="{2348D8DC-9365-420D-90FB-F8428D4C67FA}"/>
              </a:ext>
            </a:extLst>
          </p:cNvPr>
          <p:cNvGrpSpPr/>
          <p:nvPr/>
        </p:nvGrpSpPr>
        <p:grpSpPr>
          <a:xfrm>
            <a:off x="179388" y="4714875"/>
            <a:ext cx="1431925" cy="323850"/>
            <a:chOff x="179388" y="4714875"/>
            <a:chExt cx="1431925" cy="323850"/>
          </a:xfrm>
        </p:grpSpPr>
        <p:sp>
          <p:nvSpPr>
            <p:cNvPr id="142" name="AutoShape 3">
              <a:extLst>
                <a:ext uri="{FF2B5EF4-FFF2-40B4-BE49-F238E27FC236}">
                  <a16:creationId xmlns:a16="http://schemas.microsoft.com/office/drawing/2014/main" id="{0B989993-A062-43E5-B5A8-6CE7258B8BAB}"/>
                </a:ext>
              </a:extLst>
            </p:cNvPr>
            <p:cNvSpPr>
              <a:spLocks noChangeAspect="1" noChangeArrowheads="1" noTextEdit="1"/>
            </p:cNvSpPr>
            <p:nvPr/>
          </p:nvSpPr>
          <p:spPr bwMode="auto">
            <a:xfrm>
              <a:off x="179388" y="4714875"/>
              <a:ext cx="14319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5">
              <a:extLst>
                <a:ext uri="{FF2B5EF4-FFF2-40B4-BE49-F238E27FC236}">
                  <a16:creationId xmlns:a16="http://schemas.microsoft.com/office/drawing/2014/main" id="{FB4F69C0-25D2-4CB5-9C60-58D5401C0FAE}"/>
                </a:ext>
              </a:extLst>
            </p:cNvPr>
            <p:cNvSpPr>
              <a:spLocks noEditPoints="1"/>
            </p:cNvSpPr>
            <p:nvPr/>
          </p:nvSpPr>
          <p:spPr bwMode="auto">
            <a:xfrm>
              <a:off x="252413" y="4787900"/>
              <a:ext cx="354013" cy="177800"/>
            </a:xfrm>
            <a:custGeom>
              <a:avLst/>
              <a:gdLst>
                <a:gd name="T0" fmla="*/ 241 w 321"/>
                <a:gd name="T1" fmla="*/ 0 h 160"/>
                <a:gd name="T2" fmla="*/ 146 w 321"/>
                <a:gd name="T3" fmla="*/ 0 h 160"/>
                <a:gd name="T4" fmla="*/ 146 w 321"/>
                <a:gd name="T5" fmla="*/ 66 h 160"/>
                <a:gd name="T6" fmla="*/ 80 w 321"/>
                <a:gd name="T7" fmla="*/ 66 h 160"/>
                <a:gd name="T8" fmla="*/ 80 w 321"/>
                <a:gd name="T9" fmla="*/ 94 h 160"/>
                <a:gd name="T10" fmla="*/ 146 w 321"/>
                <a:gd name="T11" fmla="*/ 94 h 160"/>
                <a:gd name="T12" fmla="*/ 146 w 321"/>
                <a:gd name="T13" fmla="*/ 132 h 160"/>
                <a:gd name="T14" fmla="*/ 80 w 321"/>
                <a:gd name="T15" fmla="*/ 132 h 160"/>
                <a:gd name="T16" fmla="*/ 28 w 321"/>
                <a:gd name="T17" fmla="*/ 80 h 160"/>
                <a:gd name="T18" fmla="*/ 80 w 321"/>
                <a:gd name="T19" fmla="*/ 28 h 160"/>
                <a:gd name="T20" fmla="*/ 113 w 321"/>
                <a:gd name="T21" fmla="*/ 28 h 160"/>
                <a:gd name="T22" fmla="*/ 113 w 321"/>
                <a:gd name="T23" fmla="*/ 0 h 160"/>
                <a:gd name="T24" fmla="*/ 80 w 321"/>
                <a:gd name="T25" fmla="*/ 0 h 160"/>
                <a:gd name="T26" fmla="*/ 0 w 321"/>
                <a:gd name="T27" fmla="*/ 80 h 160"/>
                <a:gd name="T28" fmla="*/ 80 w 321"/>
                <a:gd name="T29" fmla="*/ 160 h 160"/>
                <a:gd name="T30" fmla="*/ 241 w 321"/>
                <a:gd name="T31" fmla="*/ 160 h 160"/>
                <a:gd name="T32" fmla="*/ 321 w 321"/>
                <a:gd name="T33" fmla="*/ 80 h 160"/>
                <a:gd name="T34" fmla="*/ 241 w 321"/>
                <a:gd name="T35" fmla="*/ 0 h 160"/>
                <a:gd name="T36" fmla="*/ 241 w 321"/>
                <a:gd name="T37" fmla="*/ 132 h 160"/>
                <a:gd name="T38" fmla="*/ 175 w 321"/>
                <a:gd name="T39" fmla="*/ 132 h 160"/>
                <a:gd name="T40" fmla="*/ 175 w 321"/>
                <a:gd name="T41" fmla="*/ 94 h 160"/>
                <a:gd name="T42" fmla="*/ 241 w 321"/>
                <a:gd name="T43" fmla="*/ 94 h 160"/>
                <a:gd name="T44" fmla="*/ 241 w 321"/>
                <a:gd name="T45" fmla="*/ 66 h 160"/>
                <a:gd name="T46" fmla="*/ 175 w 321"/>
                <a:gd name="T47" fmla="*/ 66 h 160"/>
                <a:gd name="T48" fmla="*/ 175 w 321"/>
                <a:gd name="T49" fmla="*/ 28 h 160"/>
                <a:gd name="T50" fmla="*/ 241 w 321"/>
                <a:gd name="T51" fmla="*/ 28 h 160"/>
                <a:gd name="T52" fmla="*/ 292 w 321"/>
                <a:gd name="T53" fmla="*/ 80 h 160"/>
                <a:gd name="T54" fmla="*/ 241 w 321"/>
                <a:gd name="T55" fmla="*/ 13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1" h="160">
                  <a:moveTo>
                    <a:pt x="241" y="0"/>
                  </a:moveTo>
                  <a:cubicBezTo>
                    <a:pt x="146" y="0"/>
                    <a:pt x="146" y="0"/>
                    <a:pt x="146" y="0"/>
                  </a:cubicBezTo>
                  <a:cubicBezTo>
                    <a:pt x="146" y="66"/>
                    <a:pt x="146" y="66"/>
                    <a:pt x="146" y="66"/>
                  </a:cubicBezTo>
                  <a:cubicBezTo>
                    <a:pt x="80" y="66"/>
                    <a:pt x="80" y="66"/>
                    <a:pt x="80" y="66"/>
                  </a:cubicBezTo>
                  <a:cubicBezTo>
                    <a:pt x="80" y="94"/>
                    <a:pt x="80" y="94"/>
                    <a:pt x="80" y="94"/>
                  </a:cubicBezTo>
                  <a:cubicBezTo>
                    <a:pt x="146" y="94"/>
                    <a:pt x="146" y="94"/>
                    <a:pt x="146" y="94"/>
                  </a:cubicBezTo>
                  <a:cubicBezTo>
                    <a:pt x="146" y="132"/>
                    <a:pt x="146" y="132"/>
                    <a:pt x="146" y="132"/>
                  </a:cubicBezTo>
                  <a:cubicBezTo>
                    <a:pt x="80" y="132"/>
                    <a:pt x="80" y="132"/>
                    <a:pt x="80" y="132"/>
                  </a:cubicBezTo>
                  <a:cubicBezTo>
                    <a:pt x="52" y="132"/>
                    <a:pt x="28" y="108"/>
                    <a:pt x="28" y="80"/>
                  </a:cubicBezTo>
                  <a:cubicBezTo>
                    <a:pt x="28" y="51"/>
                    <a:pt x="52" y="28"/>
                    <a:pt x="80" y="28"/>
                  </a:cubicBezTo>
                  <a:cubicBezTo>
                    <a:pt x="113" y="28"/>
                    <a:pt x="113" y="28"/>
                    <a:pt x="113" y="28"/>
                  </a:cubicBezTo>
                  <a:cubicBezTo>
                    <a:pt x="113" y="0"/>
                    <a:pt x="113" y="0"/>
                    <a:pt x="113" y="0"/>
                  </a:cubicBezTo>
                  <a:cubicBezTo>
                    <a:pt x="80" y="0"/>
                    <a:pt x="80" y="0"/>
                    <a:pt x="80" y="0"/>
                  </a:cubicBezTo>
                  <a:cubicBezTo>
                    <a:pt x="36" y="0"/>
                    <a:pt x="0" y="35"/>
                    <a:pt x="0" y="80"/>
                  </a:cubicBezTo>
                  <a:cubicBezTo>
                    <a:pt x="0" y="124"/>
                    <a:pt x="36" y="160"/>
                    <a:pt x="80" y="160"/>
                  </a:cubicBezTo>
                  <a:cubicBezTo>
                    <a:pt x="241" y="160"/>
                    <a:pt x="241" y="160"/>
                    <a:pt x="241" y="160"/>
                  </a:cubicBezTo>
                  <a:cubicBezTo>
                    <a:pt x="285" y="160"/>
                    <a:pt x="321" y="124"/>
                    <a:pt x="321" y="80"/>
                  </a:cubicBezTo>
                  <a:cubicBezTo>
                    <a:pt x="321" y="35"/>
                    <a:pt x="285" y="0"/>
                    <a:pt x="241" y="0"/>
                  </a:cubicBezTo>
                  <a:moveTo>
                    <a:pt x="241" y="132"/>
                  </a:moveTo>
                  <a:cubicBezTo>
                    <a:pt x="175" y="132"/>
                    <a:pt x="175" y="132"/>
                    <a:pt x="175" y="132"/>
                  </a:cubicBezTo>
                  <a:cubicBezTo>
                    <a:pt x="175" y="94"/>
                    <a:pt x="175" y="94"/>
                    <a:pt x="175" y="94"/>
                  </a:cubicBezTo>
                  <a:cubicBezTo>
                    <a:pt x="241" y="94"/>
                    <a:pt x="241" y="94"/>
                    <a:pt x="241" y="94"/>
                  </a:cubicBezTo>
                  <a:cubicBezTo>
                    <a:pt x="241" y="66"/>
                    <a:pt x="241" y="66"/>
                    <a:pt x="241" y="66"/>
                  </a:cubicBezTo>
                  <a:cubicBezTo>
                    <a:pt x="175" y="66"/>
                    <a:pt x="175" y="66"/>
                    <a:pt x="175" y="66"/>
                  </a:cubicBezTo>
                  <a:cubicBezTo>
                    <a:pt x="175" y="28"/>
                    <a:pt x="175" y="28"/>
                    <a:pt x="175" y="28"/>
                  </a:cubicBezTo>
                  <a:cubicBezTo>
                    <a:pt x="241" y="28"/>
                    <a:pt x="241" y="28"/>
                    <a:pt x="241" y="28"/>
                  </a:cubicBezTo>
                  <a:cubicBezTo>
                    <a:pt x="269" y="28"/>
                    <a:pt x="292" y="51"/>
                    <a:pt x="292" y="80"/>
                  </a:cubicBezTo>
                  <a:cubicBezTo>
                    <a:pt x="292" y="108"/>
                    <a:pt x="269" y="132"/>
                    <a:pt x="241" y="13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6">
              <a:extLst>
                <a:ext uri="{FF2B5EF4-FFF2-40B4-BE49-F238E27FC236}">
                  <a16:creationId xmlns:a16="http://schemas.microsoft.com/office/drawing/2014/main" id="{339282D0-D5AD-4E0A-A05F-9B932559A297}"/>
                </a:ext>
              </a:extLst>
            </p:cNvPr>
            <p:cNvSpPr>
              <a:spLocks noChangeArrowheads="1"/>
            </p:cNvSpPr>
            <p:nvPr/>
          </p:nvSpPr>
          <p:spPr bwMode="auto">
            <a:xfrm>
              <a:off x="909638" y="4892675"/>
              <a:ext cx="9525" cy="95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Rectangle 7">
              <a:extLst>
                <a:ext uri="{FF2B5EF4-FFF2-40B4-BE49-F238E27FC236}">
                  <a16:creationId xmlns:a16="http://schemas.microsoft.com/office/drawing/2014/main" id="{BF1E2DDD-1AFF-4327-8CDA-1EABA3411247}"/>
                </a:ext>
              </a:extLst>
            </p:cNvPr>
            <p:cNvSpPr>
              <a:spLocks noChangeArrowheads="1"/>
            </p:cNvSpPr>
            <p:nvPr/>
          </p:nvSpPr>
          <p:spPr bwMode="auto">
            <a:xfrm>
              <a:off x="1268413" y="4892675"/>
              <a:ext cx="9525" cy="95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8">
              <a:extLst>
                <a:ext uri="{FF2B5EF4-FFF2-40B4-BE49-F238E27FC236}">
                  <a16:creationId xmlns:a16="http://schemas.microsoft.com/office/drawing/2014/main" id="{2D3556B2-3745-4465-9688-E046165DA038}"/>
                </a:ext>
              </a:extLst>
            </p:cNvPr>
            <p:cNvSpPr>
              <a:spLocks noEditPoints="1"/>
            </p:cNvSpPr>
            <p:nvPr/>
          </p:nvSpPr>
          <p:spPr bwMode="auto">
            <a:xfrm>
              <a:off x="769938" y="4910138"/>
              <a:ext cx="42863" cy="50800"/>
            </a:xfrm>
            <a:custGeom>
              <a:avLst/>
              <a:gdLst>
                <a:gd name="T0" fmla="*/ 20 w 39"/>
                <a:gd name="T1" fmla="*/ 0 h 45"/>
                <a:gd name="T2" fmla="*/ 0 w 39"/>
                <a:gd name="T3" fmla="*/ 22 h 45"/>
                <a:gd name="T4" fmla="*/ 22 w 39"/>
                <a:gd name="T5" fmla="*/ 45 h 45"/>
                <a:gd name="T6" fmla="*/ 36 w 39"/>
                <a:gd name="T7" fmla="*/ 43 h 45"/>
                <a:gd name="T8" fmla="*/ 36 w 39"/>
                <a:gd name="T9" fmla="*/ 35 h 45"/>
                <a:gd name="T10" fmla="*/ 23 w 39"/>
                <a:gd name="T11" fmla="*/ 39 h 45"/>
                <a:gd name="T12" fmla="*/ 8 w 39"/>
                <a:gd name="T13" fmla="*/ 25 h 45"/>
                <a:gd name="T14" fmla="*/ 39 w 39"/>
                <a:gd name="T15" fmla="*/ 25 h 45"/>
                <a:gd name="T16" fmla="*/ 20 w 39"/>
                <a:gd name="T17" fmla="*/ 0 h 45"/>
                <a:gd name="T18" fmla="*/ 8 w 39"/>
                <a:gd name="T19" fmla="*/ 19 h 45"/>
                <a:gd name="T20" fmla="*/ 20 w 39"/>
                <a:gd name="T21" fmla="*/ 7 h 45"/>
                <a:gd name="T22" fmla="*/ 31 w 39"/>
                <a:gd name="T23" fmla="*/ 19 h 45"/>
                <a:gd name="T24" fmla="*/ 8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2" y="45"/>
                  </a:cubicBezTo>
                  <a:cubicBezTo>
                    <a:pt x="29" y="45"/>
                    <a:pt x="33" y="44"/>
                    <a:pt x="36" y="43"/>
                  </a:cubicBezTo>
                  <a:cubicBezTo>
                    <a:pt x="36" y="35"/>
                    <a:pt x="36" y="35"/>
                    <a:pt x="36" y="35"/>
                  </a:cubicBezTo>
                  <a:cubicBezTo>
                    <a:pt x="34" y="36"/>
                    <a:pt x="28" y="39"/>
                    <a:pt x="23" y="39"/>
                  </a:cubicBezTo>
                  <a:cubicBezTo>
                    <a:pt x="15" y="39"/>
                    <a:pt x="8" y="33"/>
                    <a:pt x="8" y="25"/>
                  </a:cubicBezTo>
                  <a:cubicBezTo>
                    <a:pt x="39" y="25"/>
                    <a:pt x="39" y="25"/>
                    <a:pt x="39" y="25"/>
                  </a:cubicBezTo>
                  <a:cubicBezTo>
                    <a:pt x="39" y="11"/>
                    <a:pt x="34" y="0"/>
                    <a:pt x="20" y="0"/>
                  </a:cubicBezTo>
                  <a:moveTo>
                    <a:pt x="8" y="19"/>
                  </a:moveTo>
                  <a:cubicBezTo>
                    <a:pt x="9" y="13"/>
                    <a:pt x="12" y="7"/>
                    <a:pt x="20" y="7"/>
                  </a:cubicBezTo>
                  <a:cubicBezTo>
                    <a:pt x="27" y="7"/>
                    <a:pt x="31" y="12"/>
                    <a:pt x="31" y="19"/>
                  </a:cubicBezTo>
                  <a:lnTo>
                    <a:pt x="8"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Rectangle 9">
              <a:extLst>
                <a:ext uri="{FF2B5EF4-FFF2-40B4-BE49-F238E27FC236}">
                  <a16:creationId xmlns:a16="http://schemas.microsoft.com/office/drawing/2014/main" id="{BA209924-0648-4D3B-9DF9-14339E845FE4}"/>
                </a:ext>
              </a:extLst>
            </p:cNvPr>
            <p:cNvSpPr>
              <a:spLocks noChangeArrowheads="1"/>
            </p:cNvSpPr>
            <p:nvPr/>
          </p:nvSpPr>
          <p:spPr bwMode="auto">
            <a:xfrm>
              <a:off x="911226" y="4911725"/>
              <a:ext cx="7938" cy="476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0">
              <a:extLst>
                <a:ext uri="{FF2B5EF4-FFF2-40B4-BE49-F238E27FC236}">
                  <a16:creationId xmlns:a16="http://schemas.microsoft.com/office/drawing/2014/main" id="{CDECFE31-42E6-44F9-9BF2-C789547B96EC}"/>
                </a:ext>
              </a:extLst>
            </p:cNvPr>
            <p:cNvSpPr>
              <a:spLocks/>
            </p:cNvSpPr>
            <p:nvPr/>
          </p:nvSpPr>
          <p:spPr bwMode="auto">
            <a:xfrm>
              <a:off x="679451" y="4894263"/>
              <a:ext cx="49213" cy="66675"/>
            </a:xfrm>
            <a:custGeom>
              <a:avLst/>
              <a:gdLst>
                <a:gd name="T0" fmla="*/ 31 w 44"/>
                <a:gd name="T1" fmla="*/ 53 h 60"/>
                <a:gd name="T2" fmla="*/ 9 w 44"/>
                <a:gd name="T3" fmla="*/ 30 h 60"/>
                <a:gd name="T4" fmla="*/ 32 w 44"/>
                <a:gd name="T5" fmla="*/ 7 h 60"/>
                <a:gd name="T6" fmla="*/ 44 w 44"/>
                <a:gd name="T7" fmla="*/ 10 h 60"/>
                <a:gd name="T8" fmla="*/ 44 w 44"/>
                <a:gd name="T9" fmla="*/ 2 h 60"/>
                <a:gd name="T10" fmla="*/ 31 w 44"/>
                <a:gd name="T11" fmla="*/ 0 h 60"/>
                <a:gd name="T12" fmla="*/ 0 w 44"/>
                <a:gd name="T13" fmla="*/ 30 h 60"/>
                <a:gd name="T14" fmla="*/ 31 w 44"/>
                <a:gd name="T15" fmla="*/ 60 h 60"/>
                <a:gd name="T16" fmla="*/ 44 w 44"/>
                <a:gd name="T17" fmla="*/ 58 h 60"/>
                <a:gd name="T18" fmla="*/ 44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9" y="53"/>
                    <a:pt x="9" y="44"/>
                    <a:pt x="9" y="30"/>
                  </a:cubicBezTo>
                  <a:cubicBezTo>
                    <a:pt x="9" y="17"/>
                    <a:pt x="18" y="7"/>
                    <a:pt x="32" y="7"/>
                  </a:cubicBezTo>
                  <a:cubicBezTo>
                    <a:pt x="36" y="7"/>
                    <a:pt x="40" y="8"/>
                    <a:pt x="44" y="10"/>
                  </a:cubicBezTo>
                  <a:cubicBezTo>
                    <a:pt x="44" y="2"/>
                    <a:pt x="44" y="2"/>
                    <a:pt x="44" y="2"/>
                  </a:cubicBezTo>
                  <a:cubicBezTo>
                    <a:pt x="40" y="0"/>
                    <a:pt x="36" y="0"/>
                    <a:pt x="31" y="0"/>
                  </a:cubicBezTo>
                  <a:cubicBezTo>
                    <a:pt x="13" y="0"/>
                    <a:pt x="0" y="12"/>
                    <a:pt x="0" y="30"/>
                  </a:cubicBezTo>
                  <a:cubicBezTo>
                    <a:pt x="0" y="48"/>
                    <a:pt x="13" y="60"/>
                    <a:pt x="31" y="60"/>
                  </a:cubicBezTo>
                  <a:cubicBezTo>
                    <a:pt x="35" y="60"/>
                    <a:pt x="40" y="60"/>
                    <a:pt x="44" y="58"/>
                  </a:cubicBezTo>
                  <a:cubicBezTo>
                    <a:pt x="44" y="50"/>
                    <a:pt x="44" y="50"/>
                    <a:pt x="44" y="50"/>
                  </a:cubicBezTo>
                  <a:cubicBezTo>
                    <a:pt x="41"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1">
              <a:extLst>
                <a:ext uri="{FF2B5EF4-FFF2-40B4-BE49-F238E27FC236}">
                  <a16:creationId xmlns:a16="http://schemas.microsoft.com/office/drawing/2014/main" id="{6035CB22-5721-4FC1-B47F-18CFE6E4852E}"/>
                </a:ext>
              </a:extLst>
            </p:cNvPr>
            <p:cNvSpPr>
              <a:spLocks noEditPoints="1"/>
            </p:cNvSpPr>
            <p:nvPr/>
          </p:nvSpPr>
          <p:spPr bwMode="auto">
            <a:xfrm>
              <a:off x="989013" y="4910138"/>
              <a:ext cx="44450" cy="71438"/>
            </a:xfrm>
            <a:custGeom>
              <a:avLst/>
              <a:gdLst>
                <a:gd name="T0" fmla="*/ 33 w 40"/>
                <a:gd name="T1" fmla="*/ 8 h 63"/>
                <a:gd name="T2" fmla="*/ 33 w 40"/>
                <a:gd name="T3" fmla="*/ 8 h 63"/>
                <a:gd name="T4" fmla="*/ 19 w 40"/>
                <a:gd name="T5" fmla="*/ 0 h 63"/>
                <a:gd name="T6" fmla="*/ 0 w 40"/>
                <a:gd name="T7" fmla="*/ 23 h 63"/>
                <a:gd name="T8" fmla="*/ 18 w 40"/>
                <a:gd name="T9" fmla="*/ 44 h 63"/>
                <a:gd name="T10" fmla="*/ 32 w 40"/>
                <a:gd name="T11" fmla="*/ 38 h 63"/>
                <a:gd name="T12" fmla="*/ 32 w 40"/>
                <a:gd name="T13" fmla="*/ 38 h 63"/>
                <a:gd name="T14" fmla="*/ 32 w 40"/>
                <a:gd name="T15" fmla="*/ 42 h 63"/>
                <a:gd name="T16" fmla="*/ 19 w 40"/>
                <a:gd name="T17" fmla="*/ 57 h 63"/>
                <a:gd name="T18" fmla="*/ 4 w 40"/>
                <a:gd name="T19" fmla="*/ 53 h 63"/>
                <a:gd name="T20" fmla="*/ 3 w 40"/>
                <a:gd name="T21" fmla="*/ 60 h 63"/>
                <a:gd name="T22" fmla="*/ 18 w 40"/>
                <a:gd name="T23" fmla="*/ 63 h 63"/>
                <a:gd name="T24" fmla="*/ 40 w 40"/>
                <a:gd name="T25" fmla="*/ 42 h 63"/>
                <a:gd name="T26" fmla="*/ 40 w 40"/>
                <a:gd name="T27" fmla="*/ 1 h 63"/>
                <a:gd name="T28" fmla="*/ 33 w 40"/>
                <a:gd name="T29" fmla="*/ 1 h 63"/>
                <a:gd name="T30" fmla="*/ 33 w 40"/>
                <a:gd name="T31" fmla="*/ 8 h 63"/>
                <a:gd name="T32" fmla="*/ 20 w 40"/>
                <a:gd name="T33" fmla="*/ 38 h 63"/>
                <a:gd name="T34" fmla="*/ 8 w 40"/>
                <a:gd name="T35" fmla="*/ 23 h 63"/>
                <a:gd name="T36" fmla="*/ 20 w 40"/>
                <a:gd name="T37" fmla="*/ 7 h 63"/>
                <a:gd name="T38" fmla="*/ 32 w 40"/>
                <a:gd name="T39" fmla="*/ 23 h 63"/>
                <a:gd name="T40" fmla="*/ 20 w 40"/>
                <a:gd name="T41"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3">
                  <a:moveTo>
                    <a:pt x="33" y="8"/>
                  </a:moveTo>
                  <a:cubicBezTo>
                    <a:pt x="33" y="8"/>
                    <a:pt x="33" y="8"/>
                    <a:pt x="33" y="8"/>
                  </a:cubicBezTo>
                  <a:cubicBezTo>
                    <a:pt x="30" y="3"/>
                    <a:pt x="26" y="0"/>
                    <a:pt x="19" y="0"/>
                  </a:cubicBezTo>
                  <a:cubicBezTo>
                    <a:pt x="6" y="0"/>
                    <a:pt x="0" y="12"/>
                    <a:pt x="0" y="23"/>
                  </a:cubicBezTo>
                  <a:cubicBezTo>
                    <a:pt x="0" y="34"/>
                    <a:pt x="6" y="44"/>
                    <a:pt x="18" y="44"/>
                  </a:cubicBezTo>
                  <a:cubicBezTo>
                    <a:pt x="23" y="44"/>
                    <a:pt x="29" y="42"/>
                    <a:pt x="32" y="38"/>
                  </a:cubicBezTo>
                  <a:cubicBezTo>
                    <a:pt x="32" y="38"/>
                    <a:pt x="32" y="38"/>
                    <a:pt x="32" y="38"/>
                  </a:cubicBezTo>
                  <a:cubicBezTo>
                    <a:pt x="32" y="42"/>
                    <a:pt x="32" y="42"/>
                    <a:pt x="32" y="42"/>
                  </a:cubicBezTo>
                  <a:cubicBezTo>
                    <a:pt x="32" y="51"/>
                    <a:pt x="27" y="57"/>
                    <a:pt x="19" y="57"/>
                  </a:cubicBezTo>
                  <a:cubicBezTo>
                    <a:pt x="13" y="57"/>
                    <a:pt x="10" y="55"/>
                    <a:pt x="4" y="53"/>
                  </a:cubicBezTo>
                  <a:cubicBezTo>
                    <a:pt x="3" y="60"/>
                    <a:pt x="3" y="60"/>
                    <a:pt x="3" y="60"/>
                  </a:cubicBezTo>
                  <a:cubicBezTo>
                    <a:pt x="10" y="62"/>
                    <a:pt x="14" y="63"/>
                    <a:pt x="18" y="63"/>
                  </a:cubicBezTo>
                  <a:cubicBezTo>
                    <a:pt x="34" y="63"/>
                    <a:pt x="40" y="55"/>
                    <a:pt x="40" y="42"/>
                  </a:cubicBezTo>
                  <a:cubicBezTo>
                    <a:pt x="40" y="1"/>
                    <a:pt x="40" y="1"/>
                    <a:pt x="40" y="1"/>
                  </a:cubicBezTo>
                  <a:cubicBezTo>
                    <a:pt x="33" y="1"/>
                    <a:pt x="33" y="1"/>
                    <a:pt x="33" y="1"/>
                  </a:cubicBezTo>
                  <a:lnTo>
                    <a:pt x="33" y="8"/>
                  </a:lnTo>
                  <a:close/>
                  <a:moveTo>
                    <a:pt x="20" y="38"/>
                  </a:moveTo>
                  <a:cubicBezTo>
                    <a:pt x="12" y="38"/>
                    <a:pt x="8" y="31"/>
                    <a:pt x="8" y="23"/>
                  </a:cubicBezTo>
                  <a:cubicBezTo>
                    <a:pt x="8" y="15"/>
                    <a:pt x="12" y="7"/>
                    <a:pt x="20" y="7"/>
                  </a:cubicBezTo>
                  <a:cubicBezTo>
                    <a:pt x="28" y="7"/>
                    <a:pt x="32" y="14"/>
                    <a:pt x="32" y="23"/>
                  </a:cubicBezTo>
                  <a:cubicBezTo>
                    <a:pt x="32" y="31"/>
                    <a:pt x="27" y="38"/>
                    <a:pt x="20" y="3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2">
              <a:extLst>
                <a:ext uri="{FF2B5EF4-FFF2-40B4-BE49-F238E27FC236}">
                  <a16:creationId xmlns:a16="http://schemas.microsoft.com/office/drawing/2014/main" id="{0A4793DD-6770-4580-9CEF-7D4483DB9F85}"/>
                </a:ext>
              </a:extLst>
            </p:cNvPr>
            <p:cNvSpPr>
              <a:spLocks noEditPoints="1"/>
            </p:cNvSpPr>
            <p:nvPr/>
          </p:nvSpPr>
          <p:spPr bwMode="auto">
            <a:xfrm>
              <a:off x="820738" y="4910138"/>
              <a:ext cx="39688" cy="50800"/>
            </a:xfrm>
            <a:custGeom>
              <a:avLst/>
              <a:gdLst>
                <a:gd name="T0" fmla="*/ 36 w 36"/>
                <a:gd name="T1" fmla="*/ 18 h 45"/>
                <a:gd name="T2" fmla="*/ 19 w 36"/>
                <a:gd name="T3" fmla="*/ 0 h 45"/>
                <a:gd name="T4" fmla="*/ 4 w 36"/>
                <a:gd name="T5" fmla="*/ 4 h 45"/>
                <a:gd name="T6" fmla="*/ 5 w 36"/>
                <a:gd name="T7" fmla="*/ 11 h 45"/>
                <a:gd name="T8" fmla="*/ 17 w 36"/>
                <a:gd name="T9" fmla="*/ 7 h 45"/>
                <a:gd name="T10" fmla="*/ 28 w 36"/>
                <a:gd name="T11" fmla="*/ 18 h 45"/>
                <a:gd name="T12" fmla="*/ 20 w 36"/>
                <a:gd name="T13" fmla="*/ 18 h 45"/>
                <a:gd name="T14" fmla="*/ 0 w 36"/>
                <a:gd name="T15" fmla="*/ 32 h 45"/>
                <a:gd name="T16" fmla="*/ 15 w 36"/>
                <a:gd name="T17" fmla="*/ 45 h 45"/>
                <a:gd name="T18" fmla="*/ 29 w 36"/>
                <a:gd name="T19" fmla="*/ 39 h 45"/>
                <a:gd name="T20" fmla="*/ 29 w 36"/>
                <a:gd name="T21" fmla="*/ 39 h 45"/>
                <a:gd name="T22" fmla="*/ 29 w 36"/>
                <a:gd name="T23" fmla="*/ 44 h 45"/>
                <a:gd name="T24" fmla="*/ 36 w 36"/>
                <a:gd name="T25" fmla="*/ 44 h 45"/>
                <a:gd name="T26" fmla="*/ 36 w 36"/>
                <a:gd name="T27" fmla="*/ 36 h 45"/>
                <a:gd name="T28" fmla="*/ 36 w 36"/>
                <a:gd name="T29" fmla="*/ 18 h 45"/>
                <a:gd name="T30" fmla="*/ 28 w 36"/>
                <a:gd name="T31" fmla="*/ 28 h 45"/>
                <a:gd name="T32" fmla="*/ 16 w 36"/>
                <a:gd name="T33" fmla="*/ 39 h 45"/>
                <a:gd name="T34" fmla="*/ 8 w 36"/>
                <a:gd name="T35" fmla="*/ 32 h 45"/>
                <a:gd name="T36" fmla="*/ 23 w 36"/>
                <a:gd name="T37" fmla="*/ 24 h 45"/>
                <a:gd name="T38" fmla="*/ 28 w 36"/>
                <a:gd name="T39" fmla="*/ 24 h 45"/>
                <a:gd name="T40" fmla="*/ 28 w 36"/>
                <a:gd name="T4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5">
                  <a:moveTo>
                    <a:pt x="36" y="18"/>
                  </a:moveTo>
                  <a:cubicBezTo>
                    <a:pt x="36" y="6"/>
                    <a:pt x="31" y="0"/>
                    <a:pt x="19" y="0"/>
                  </a:cubicBezTo>
                  <a:cubicBezTo>
                    <a:pt x="13" y="0"/>
                    <a:pt x="8" y="2"/>
                    <a:pt x="4" y="4"/>
                  </a:cubicBezTo>
                  <a:cubicBezTo>
                    <a:pt x="5" y="11"/>
                    <a:pt x="5" y="11"/>
                    <a:pt x="5" y="11"/>
                  </a:cubicBezTo>
                  <a:cubicBezTo>
                    <a:pt x="8" y="9"/>
                    <a:pt x="13" y="7"/>
                    <a:pt x="17" y="7"/>
                  </a:cubicBezTo>
                  <a:cubicBezTo>
                    <a:pt x="25" y="7"/>
                    <a:pt x="28" y="11"/>
                    <a:pt x="28" y="18"/>
                  </a:cubicBezTo>
                  <a:cubicBezTo>
                    <a:pt x="25" y="18"/>
                    <a:pt x="23" y="18"/>
                    <a:pt x="20" y="18"/>
                  </a:cubicBezTo>
                  <a:cubicBezTo>
                    <a:pt x="11" y="18"/>
                    <a:pt x="0" y="21"/>
                    <a:pt x="0" y="32"/>
                  </a:cubicBezTo>
                  <a:cubicBezTo>
                    <a:pt x="0" y="41"/>
                    <a:pt x="6" y="45"/>
                    <a:pt x="15" y="45"/>
                  </a:cubicBezTo>
                  <a:cubicBezTo>
                    <a:pt x="23" y="45"/>
                    <a:pt x="27" y="41"/>
                    <a:pt x="29" y="39"/>
                  </a:cubicBezTo>
                  <a:cubicBezTo>
                    <a:pt x="29" y="39"/>
                    <a:pt x="29" y="39"/>
                    <a:pt x="29" y="39"/>
                  </a:cubicBezTo>
                  <a:cubicBezTo>
                    <a:pt x="29" y="44"/>
                    <a:pt x="29" y="44"/>
                    <a:pt x="29" y="44"/>
                  </a:cubicBezTo>
                  <a:cubicBezTo>
                    <a:pt x="36" y="44"/>
                    <a:pt x="36" y="44"/>
                    <a:pt x="36" y="44"/>
                  </a:cubicBezTo>
                  <a:cubicBezTo>
                    <a:pt x="36" y="43"/>
                    <a:pt x="36" y="41"/>
                    <a:pt x="36" y="36"/>
                  </a:cubicBezTo>
                  <a:lnTo>
                    <a:pt x="36" y="18"/>
                  </a:lnTo>
                  <a:close/>
                  <a:moveTo>
                    <a:pt x="28" y="28"/>
                  </a:moveTo>
                  <a:cubicBezTo>
                    <a:pt x="28" y="34"/>
                    <a:pt x="24" y="39"/>
                    <a:pt x="16" y="39"/>
                  </a:cubicBezTo>
                  <a:cubicBezTo>
                    <a:pt x="12" y="39"/>
                    <a:pt x="8" y="36"/>
                    <a:pt x="8" y="32"/>
                  </a:cubicBezTo>
                  <a:cubicBezTo>
                    <a:pt x="8" y="24"/>
                    <a:pt x="19" y="24"/>
                    <a:pt x="23" y="24"/>
                  </a:cubicBezTo>
                  <a:cubicBezTo>
                    <a:pt x="25" y="24"/>
                    <a:pt x="26" y="24"/>
                    <a:pt x="28" y="24"/>
                  </a:cubicBezTo>
                  <a:lnTo>
                    <a:pt x="28"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3">
              <a:extLst>
                <a:ext uri="{FF2B5EF4-FFF2-40B4-BE49-F238E27FC236}">
                  <a16:creationId xmlns:a16="http://schemas.microsoft.com/office/drawing/2014/main" id="{0D084D18-AA66-4868-9E09-2061152A7DDB}"/>
                </a:ext>
              </a:extLst>
            </p:cNvPr>
            <p:cNvSpPr>
              <a:spLocks/>
            </p:cNvSpPr>
            <p:nvPr/>
          </p:nvSpPr>
          <p:spPr bwMode="auto">
            <a:xfrm>
              <a:off x="739776" y="4910138"/>
              <a:ext cx="26988" cy="49213"/>
            </a:xfrm>
            <a:custGeom>
              <a:avLst/>
              <a:gdLst>
                <a:gd name="T0" fmla="*/ 7 w 24"/>
                <a:gd name="T1" fmla="*/ 8 h 44"/>
                <a:gd name="T2" fmla="*/ 7 w 24"/>
                <a:gd name="T3" fmla="*/ 8 h 44"/>
                <a:gd name="T4" fmla="*/ 7 w 24"/>
                <a:gd name="T5" fmla="*/ 1 h 44"/>
                <a:gd name="T6" fmla="*/ 0 w 24"/>
                <a:gd name="T7" fmla="*/ 1 h 44"/>
                <a:gd name="T8" fmla="*/ 0 w 24"/>
                <a:gd name="T9" fmla="*/ 44 h 44"/>
                <a:gd name="T10" fmla="*/ 7 w 24"/>
                <a:gd name="T11" fmla="*/ 44 h 44"/>
                <a:gd name="T12" fmla="*/ 7 w 24"/>
                <a:gd name="T13" fmla="*/ 25 h 44"/>
                <a:gd name="T14" fmla="*/ 19 w 24"/>
                <a:gd name="T15" fmla="*/ 7 h 44"/>
                <a:gd name="T16" fmla="*/ 24 w 24"/>
                <a:gd name="T17" fmla="*/ 8 h 44"/>
                <a:gd name="T18" fmla="*/ 24 w 24"/>
                <a:gd name="T19" fmla="*/ 1 h 44"/>
                <a:gd name="T20" fmla="*/ 18 w 24"/>
                <a:gd name="T21" fmla="*/ 0 h 44"/>
                <a:gd name="T22" fmla="*/ 7 w 24"/>
                <a:gd name="T23"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4">
                  <a:moveTo>
                    <a:pt x="7" y="8"/>
                  </a:moveTo>
                  <a:cubicBezTo>
                    <a:pt x="7" y="8"/>
                    <a:pt x="7" y="8"/>
                    <a:pt x="7" y="8"/>
                  </a:cubicBezTo>
                  <a:cubicBezTo>
                    <a:pt x="7" y="1"/>
                    <a:pt x="7" y="1"/>
                    <a:pt x="7" y="1"/>
                  </a:cubicBezTo>
                  <a:cubicBezTo>
                    <a:pt x="0" y="1"/>
                    <a:pt x="0" y="1"/>
                    <a:pt x="0" y="1"/>
                  </a:cubicBezTo>
                  <a:cubicBezTo>
                    <a:pt x="0" y="44"/>
                    <a:pt x="0" y="44"/>
                    <a:pt x="0" y="44"/>
                  </a:cubicBezTo>
                  <a:cubicBezTo>
                    <a:pt x="7" y="44"/>
                    <a:pt x="7" y="44"/>
                    <a:pt x="7" y="44"/>
                  </a:cubicBezTo>
                  <a:cubicBezTo>
                    <a:pt x="7" y="25"/>
                    <a:pt x="7" y="25"/>
                    <a:pt x="7" y="25"/>
                  </a:cubicBezTo>
                  <a:cubicBezTo>
                    <a:pt x="7" y="14"/>
                    <a:pt x="12" y="7"/>
                    <a:pt x="19" y="7"/>
                  </a:cubicBezTo>
                  <a:cubicBezTo>
                    <a:pt x="20" y="7"/>
                    <a:pt x="22" y="8"/>
                    <a:pt x="24" y="8"/>
                  </a:cubicBezTo>
                  <a:cubicBezTo>
                    <a:pt x="24" y="1"/>
                    <a:pt x="24" y="1"/>
                    <a:pt x="24" y="1"/>
                  </a:cubicBezTo>
                  <a:cubicBezTo>
                    <a:pt x="22" y="1"/>
                    <a:pt x="21" y="0"/>
                    <a:pt x="18" y="0"/>
                  </a:cubicBezTo>
                  <a:cubicBezTo>
                    <a:pt x="14" y="0"/>
                    <a:pt x="9" y="4"/>
                    <a:pt x="7" y="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4">
              <a:extLst>
                <a:ext uri="{FF2B5EF4-FFF2-40B4-BE49-F238E27FC236}">
                  <a16:creationId xmlns:a16="http://schemas.microsoft.com/office/drawing/2014/main" id="{A19A17A1-2445-4316-A3EA-AFC4B39310FB}"/>
                </a:ext>
              </a:extLst>
            </p:cNvPr>
            <p:cNvSpPr>
              <a:spLocks/>
            </p:cNvSpPr>
            <p:nvPr/>
          </p:nvSpPr>
          <p:spPr bwMode="auto">
            <a:xfrm>
              <a:off x="935038" y="4910138"/>
              <a:ext cx="42863"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1"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5">
              <a:extLst>
                <a:ext uri="{FF2B5EF4-FFF2-40B4-BE49-F238E27FC236}">
                  <a16:creationId xmlns:a16="http://schemas.microsoft.com/office/drawing/2014/main" id="{DD1912ED-A2A3-48BC-879F-E84B6B7A9043}"/>
                </a:ext>
              </a:extLst>
            </p:cNvPr>
            <p:cNvSpPr>
              <a:spLocks/>
            </p:cNvSpPr>
            <p:nvPr/>
          </p:nvSpPr>
          <p:spPr bwMode="auto">
            <a:xfrm>
              <a:off x="866776" y="4899025"/>
              <a:ext cx="33338" cy="61913"/>
            </a:xfrm>
            <a:custGeom>
              <a:avLst/>
              <a:gdLst>
                <a:gd name="T0" fmla="*/ 18 w 30"/>
                <a:gd name="T1" fmla="*/ 42 h 56"/>
                <a:gd name="T2" fmla="*/ 18 w 30"/>
                <a:gd name="T3" fmla="*/ 19 h 56"/>
                <a:gd name="T4" fmla="*/ 29 w 30"/>
                <a:gd name="T5" fmla="*/ 19 h 56"/>
                <a:gd name="T6" fmla="*/ 29 w 30"/>
                <a:gd name="T7" fmla="*/ 12 h 56"/>
                <a:gd name="T8" fmla="*/ 18 w 30"/>
                <a:gd name="T9" fmla="*/ 12 h 56"/>
                <a:gd name="T10" fmla="*/ 18 w 30"/>
                <a:gd name="T11" fmla="*/ 0 h 56"/>
                <a:gd name="T12" fmla="*/ 10 w 30"/>
                <a:gd name="T13" fmla="*/ 3 h 56"/>
                <a:gd name="T14" fmla="*/ 10 w 30"/>
                <a:gd name="T15" fmla="*/ 12 h 56"/>
                <a:gd name="T16" fmla="*/ 0 w 30"/>
                <a:gd name="T17" fmla="*/ 12 h 56"/>
                <a:gd name="T18" fmla="*/ 0 w 30"/>
                <a:gd name="T19" fmla="*/ 19 h 56"/>
                <a:gd name="T20" fmla="*/ 10 w 30"/>
                <a:gd name="T21" fmla="*/ 19 h 56"/>
                <a:gd name="T22" fmla="*/ 10 w 30"/>
                <a:gd name="T23" fmla="*/ 44 h 56"/>
                <a:gd name="T24" fmla="*/ 23 w 30"/>
                <a:gd name="T25" fmla="*/ 56 h 56"/>
                <a:gd name="T26" fmla="*/ 30 w 30"/>
                <a:gd name="T27" fmla="*/ 55 h 56"/>
                <a:gd name="T28" fmla="*/ 30 w 30"/>
                <a:gd name="T29" fmla="*/ 48 h 56"/>
                <a:gd name="T30" fmla="*/ 24 w 30"/>
                <a:gd name="T31" fmla="*/ 50 h 56"/>
                <a:gd name="T32" fmla="*/ 18 w 30"/>
                <a:gd name="T3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6">
                  <a:moveTo>
                    <a:pt x="18" y="42"/>
                  </a:moveTo>
                  <a:cubicBezTo>
                    <a:pt x="18" y="19"/>
                    <a:pt x="18" y="19"/>
                    <a:pt x="18" y="19"/>
                  </a:cubicBezTo>
                  <a:cubicBezTo>
                    <a:pt x="29" y="19"/>
                    <a:pt x="29" y="19"/>
                    <a:pt x="29" y="19"/>
                  </a:cubicBezTo>
                  <a:cubicBezTo>
                    <a:pt x="29" y="12"/>
                    <a:pt x="29" y="12"/>
                    <a:pt x="29" y="12"/>
                  </a:cubicBezTo>
                  <a:cubicBezTo>
                    <a:pt x="18" y="12"/>
                    <a:pt x="18" y="12"/>
                    <a:pt x="18" y="12"/>
                  </a:cubicBezTo>
                  <a:cubicBezTo>
                    <a:pt x="18" y="0"/>
                    <a:pt x="18" y="0"/>
                    <a:pt x="18" y="0"/>
                  </a:cubicBezTo>
                  <a:cubicBezTo>
                    <a:pt x="10" y="3"/>
                    <a:pt x="10" y="3"/>
                    <a:pt x="10" y="3"/>
                  </a:cubicBezTo>
                  <a:cubicBezTo>
                    <a:pt x="10" y="12"/>
                    <a:pt x="10" y="12"/>
                    <a:pt x="10" y="12"/>
                  </a:cubicBezTo>
                  <a:cubicBezTo>
                    <a:pt x="0" y="12"/>
                    <a:pt x="0" y="12"/>
                    <a:pt x="0" y="12"/>
                  </a:cubicBezTo>
                  <a:cubicBezTo>
                    <a:pt x="0" y="19"/>
                    <a:pt x="0" y="19"/>
                    <a:pt x="0" y="19"/>
                  </a:cubicBezTo>
                  <a:cubicBezTo>
                    <a:pt x="10" y="19"/>
                    <a:pt x="10" y="19"/>
                    <a:pt x="10" y="19"/>
                  </a:cubicBezTo>
                  <a:cubicBezTo>
                    <a:pt x="10" y="44"/>
                    <a:pt x="10" y="44"/>
                    <a:pt x="10" y="44"/>
                  </a:cubicBezTo>
                  <a:cubicBezTo>
                    <a:pt x="10" y="52"/>
                    <a:pt x="15" y="56"/>
                    <a:pt x="23" y="56"/>
                  </a:cubicBezTo>
                  <a:cubicBezTo>
                    <a:pt x="25" y="56"/>
                    <a:pt x="28" y="56"/>
                    <a:pt x="30" y="55"/>
                  </a:cubicBezTo>
                  <a:cubicBezTo>
                    <a:pt x="30" y="48"/>
                    <a:pt x="30" y="48"/>
                    <a:pt x="30" y="48"/>
                  </a:cubicBezTo>
                  <a:cubicBezTo>
                    <a:pt x="28" y="49"/>
                    <a:pt x="27" y="50"/>
                    <a:pt x="24" y="50"/>
                  </a:cubicBezTo>
                  <a:cubicBezTo>
                    <a:pt x="21" y="50"/>
                    <a:pt x="18" y="47"/>
                    <a:pt x="18" y="4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6">
              <a:extLst>
                <a:ext uri="{FF2B5EF4-FFF2-40B4-BE49-F238E27FC236}">
                  <a16:creationId xmlns:a16="http://schemas.microsoft.com/office/drawing/2014/main" id="{E2533B62-F33F-4C9C-8478-53815156CED6}"/>
                </a:ext>
              </a:extLst>
            </p:cNvPr>
            <p:cNvSpPr>
              <a:spLocks/>
            </p:cNvSpPr>
            <p:nvPr/>
          </p:nvSpPr>
          <p:spPr bwMode="auto">
            <a:xfrm>
              <a:off x="1401763" y="4910138"/>
              <a:ext cx="41275"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Rectangle 17">
              <a:extLst>
                <a:ext uri="{FF2B5EF4-FFF2-40B4-BE49-F238E27FC236}">
                  <a16:creationId xmlns:a16="http://schemas.microsoft.com/office/drawing/2014/main" id="{B0E5CA14-BA04-4281-90D9-DC04C1562E40}"/>
                </a:ext>
              </a:extLst>
            </p:cNvPr>
            <p:cNvSpPr>
              <a:spLocks noChangeArrowheads="1"/>
            </p:cNvSpPr>
            <p:nvPr/>
          </p:nvSpPr>
          <p:spPr bwMode="auto">
            <a:xfrm>
              <a:off x="1268413" y="4911725"/>
              <a:ext cx="7938" cy="476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8">
              <a:extLst>
                <a:ext uri="{FF2B5EF4-FFF2-40B4-BE49-F238E27FC236}">
                  <a16:creationId xmlns:a16="http://schemas.microsoft.com/office/drawing/2014/main" id="{A204F53D-B452-4B4E-BED2-B4048880055E}"/>
                </a:ext>
              </a:extLst>
            </p:cNvPr>
            <p:cNvSpPr>
              <a:spLocks noEditPoints="1"/>
            </p:cNvSpPr>
            <p:nvPr/>
          </p:nvSpPr>
          <p:spPr bwMode="auto">
            <a:xfrm>
              <a:off x="1289051" y="4892675"/>
              <a:ext cx="46038" cy="68263"/>
            </a:xfrm>
            <a:custGeom>
              <a:avLst/>
              <a:gdLst>
                <a:gd name="T0" fmla="*/ 33 w 41"/>
                <a:gd name="T1" fmla="*/ 24 h 62"/>
                <a:gd name="T2" fmla="*/ 32 w 41"/>
                <a:gd name="T3" fmla="*/ 24 h 62"/>
                <a:gd name="T4" fmla="*/ 18 w 41"/>
                <a:gd name="T5" fmla="*/ 17 h 62"/>
                <a:gd name="T6" fmla="*/ 0 w 41"/>
                <a:gd name="T7" fmla="*/ 39 h 62"/>
                <a:gd name="T8" fmla="*/ 18 w 41"/>
                <a:gd name="T9" fmla="*/ 62 h 62"/>
                <a:gd name="T10" fmla="*/ 33 w 41"/>
                <a:gd name="T11" fmla="*/ 55 h 62"/>
                <a:gd name="T12" fmla="*/ 33 w 41"/>
                <a:gd name="T13" fmla="*/ 55 h 62"/>
                <a:gd name="T14" fmla="*/ 33 w 41"/>
                <a:gd name="T15" fmla="*/ 61 h 62"/>
                <a:gd name="T16" fmla="*/ 41 w 41"/>
                <a:gd name="T17" fmla="*/ 61 h 62"/>
                <a:gd name="T18" fmla="*/ 41 w 41"/>
                <a:gd name="T19" fmla="*/ 0 h 62"/>
                <a:gd name="T20" fmla="*/ 33 w 41"/>
                <a:gd name="T21" fmla="*/ 0 h 62"/>
                <a:gd name="T22" fmla="*/ 33 w 41"/>
                <a:gd name="T23" fmla="*/ 24 h 62"/>
                <a:gd name="T24" fmla="*/ 20 w 41"/>
                <a:gd name="T25" fmla="*/ 56 h 62"/>
                <a:gd name="T26" fmla="*/ 8 w 41"/>
                <a:gd name="T27" fmla="*/ 40 h 62"/>
                <a:gd name="T28" fmla="*/ 20 w 41"/>
                <a:gd name="T29" fmla="*/ 24 h 62"/>
                <a:gd name="T30" fmla="*/ 33 w 41"/>
                <a:gd name="T31" fmla="*/ 40 h 62"/>
                <a:gd name="T32" fmla="*/ 20 w 41"/>
                <a:gd name="T33"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2">
                  <a:moveTo>
                    <a:pt x="33" y="24"/>
                  </a:moveTo>
                  <a:cubicBezTo>
                    <a:pt x="32" y="24"/>
                    <a:pt x="32" y="24"/>
                    <a:pt x="32" y="24"/>
                  </a:cubicBezTo>
                  <a:cubicBezTo>
                    <a:pt x="30" y="20"/>
                    <a:pt x="26" y="17"/>
                    <a:pt x="18" y="17"/>
                  </a:cubicBezTo>
                  <a:cubicBezTo>
                    <a:pt x="6" y="17"/>
                    <a:pt x="0" y="28"/>
                    <a:pt x="0" y="39"/>
                  </a:cubicBezTo>
                  <a:cubicBezTo>
                    <a:pt x="0" y="51"/>
                    <a:pt x="5" y="62"/>
                    <a:pt x="18" y="62"/>
                  </a:cubicBezTo>
                  <a:cubicBezTo>
                    <a:pt x="26" y="62"/>
                    <a:pt x="31" y="58"/>
                    <a:pt x="33" y="55"/>
                  </a:cubicBezTo>
                  <a:cubicBezTo>
                    <a:pt x="33" y="55"/>
                    <a:pt x="33" y="55"/>
                    <a:pt x="33" y="55"/>
                  </a:cubicBezTo>
                  <a:cubicBezTo>
                    <a:pt x="33" y="61"/>
                    <a:pt x="33" y="61"/>
                    <a:pt x="33" y="61"/>
                  </a:cubicBezTo>
                  <a:cubicBezTo>
                    <a:pt x="41" y="61"/>
                    <a:pt x="41" y="61"/>
                    <a:pt x="41" y="61"/>
                  </a:cubicBezTo>
                  <a:cubicBezTo>
                    <a:pt x="41" y="0"/>
                    <a:pt x="41" y="0"/>
                    <a:pt x="41" y="0"/>
                  </a:cubicBezTo>
                  <a:cubicBezTo>
                    <a:pt x="33" y="0"/>
                    <a:pt x="33" y="0"/>
                    <a:pt x="33" y="0"/>
                  </a:cubicBezTo>
                  <a:lnTo>
                    <a:pt x="33" y="24"/>
                  </a:lnTo>
                  <a:close/>
                  <a:moveTo>
                    <a:pt x="20" y="56"/>
                  </a:moveTo>
                  <a:cubicBezTo>
                    <a:pt x="12" y="56"/>
                    <a:pt x="8" y="46"/>
                    <a:pt x="8" y="40"/>
                  </a:cubicBezTo>
                  <a:cubicBezTo>
                    <a:pt x="8" y="32"/>
                    <a:pt x="11" y="24"/>
                    <a:pt x="20" y="24"/>
                  </a:cubicBezTo>
                  <a:cubicBezTo>
                    <a:pt x="29" y="24"/>
                    <a:pt x="33" y="32"/>
                    <a:pt x="33" y="40"/>
                  </a:cubicBezTo>
                  <a:cubicBezTo>
                    <a:pt x="33" y="47"/>
                    <a:pt x="29" y="56"/>
                    <a:pt x="20" y="56"/>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9">
              <a:extLst>
                <a:ext uri="{FF2B5EF4-FFF2-40B4-BE49-F238E27FC236}">
                  <a16:creationId xmlns:a16="http://schemas.microsoft.com/office/drawing/2014/main" id="{69F9206C-1801-4D41-A282-C6016510F739}"/>
                </a:ext>
              </a:extLst>
            </p:cNvPr>
            <p:cNvSpPr>
              <a:spLocks/>
            </p:cNvSpPr>
            <p:nvPr/>
          </p:nvSpPr>
          <p:spPr bwMode="auto">
            <a:xfrm>
              <a:off x="1225551" y="4887913"/>
              <a:ext cx="33338" cy="71438"/>
            </a:xfrm>
            <a:custGeom>
              <a:avLst/>
              <a:gdLst>
                <a:gd name="T0" fmla="*/ 10 w 30"/>
                <a:gd name="T1" fmla="*/ 18 h 64"/>
                <a:gd name="T2" fmla="*/ 10 w 30"/>
                <a:gd name="T3" fmla="*/ 21 h 64"/>
                <a:gd name="T4" fmla="*/ 0 w 30"/>
                <a:gd name="T5" fmla="*/ 21 h 64"/>
                <a:gd name="T6" fmla="*/ 0 w 30"/>
                <a:gd name="T7" fmla="*/ 28 h 64"/>
                <a:gd name="T8" fmla="*/ 10 w 30"/>
                <a:gd name="T9" fmla="*/ 28 h 64"/>
                <a:gd name="T10" fmla="*/ 10 w 30"/>
                <a:gd name="T11" fmla="*/ 64 h 64"/>
                <a:gd name="T12" fmla="*/ 18 w 30"/>
                <a:gd name="T13" fmla="*/ 64 h 64"/>
                <a:gd name="T14" fmla="*/ 18 w 30"/>
                <a:gd name="T15" fmla="*/ 28 h 64"/>
                <a:gd name="T16" fmla="*/ 29 w 30"/>
                <a:gd name="T17" fmla="*/ 28 h 64"/>
                <a:gd name="T18" fmla="*/ 29 w 30"/>
                <a:gd name="T19" fmla="*/ 21 h 64"/>
                <a:gd name="T20" fmla="*/ 18 w 30"/>
                <a:gd name="T21" fmla="*/ 21 h 64"/>
                <a:gd name="T22" fmla="*/ 18 w 30"/>
                <a:gd name="T23" fmla="*/ 17 h 64"/>
                <a:gd name="T24" fmla="*/ 26 w 30"/>
                <a:gd name="T25" fmla="*/ 7 h 64"/>
                <a:gd name="T26" fmla="*/ 29 w 30"/>
                <a:gd name="T27" fmla="*/ 7 h 64"/>
                <a:gd name="T28" fmla="*/ 30 w 30"/>
                <a:gd name="T29" fmla="*/ 1 h 64"/>
                <a:gd name="T30" fmla="*/ 24 w 30"/>
                <a:gd name="T31" fmla="*/ 0 h 64"/>
                <a:gd name="T32" fmla="*/ 10 w 30"/>
                <a:gd name="T33" fmla="*/ 1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10" y="18"/>
                  </a:moveTo>
                  <a:cubicBezTo>
                    <a:pt x="10" y="21"/>
                    <a:pt x="10" y="21"/>
                    <a:pt x="10" y="21"/>
                  </a:cubicBezTo>
                  <a:cubicBezTo>
                    <a:pt x="0" y="21"/>
                    <a:pt x="0" y="21"/>
                    <a:pt x="0" y="21"/>
                  </a:cubicBezTo>
                  <a:cubicBezTo>
                    <a:pt x="0" y="28"/>
                    <a:pt x="0" y="28"/>
                    <a:pt x="0" y="28"/>
                  </a:cubicBezTo>
                  <a:cubicBezTo>
                    <a:pt x="10" y="28"/>
                    <a:pt x="10" y="28"/>
                    <a:pt x="10" y="28"/>
                  </a:cubicBezTo>
                  <a:cubicBezTo>
                    <a:pt x="10" y="64"/>
                    <a:pt x="10" y="64"/>
                    <a:pt x="10" y="64"/>
                  </a:cubicBezTo>
                  <a:cubicBezTo>
                    <a:pt x="18" y="64"/>
                    <a:pt x="18" y="64"/>
                    <a:pt x="18" y="64"/>
                  </a:cubicBezTo>
                  <a:cubicBezTo>
                    <a:pt x="18" y="28"/>
                    <a:pt x="18" y="28"/>
                    <a:pt x="18" y="28"/>
                  </a:cubicBezTo>
                  <a:cubicBezTo>
                    <a:pt x="29" y="28"/>
                    <a:pt x="29" y="28"/>
                    <a:pt x="29" y="28"/>
                  </a:cubicBezTo>
                  <a:cubicBezTo>
                    <a:pt x="29" y="21"/>
                    <a:pt x="29" y="21"/>
                    <a:pt x="29" y="21"/>
                  </a:cubicBezTo>
                  <a:cubicBezTo>
                    <a:pt x="18" y="21"/>
                    <a:pt x="18" y="21"/>
                    <a:pt x="18" y="21"/>
                  </a:cubicBezTo>
                  <a:cubicBezTo>
                    <a:pt x="18" y="17"/>
                    <a:pt x="18" y="17"/>
                    <a:pt x="18" y="17"/>
                  </a:cubicBezTo>
                  <a:cubicBezTo>
                    <a:pt x="18" y="11"/>
                    <a:pt x="19" y="7"/>
                    <a:pt x="26" y="7"/>
                  </a:cubicBezTo>
                  <a:cubicBezTo>
                    <a:pt x="27" y="7"/>
                    <a:pt x="28" y="7"/>
                    <a:pt x="29" y="7"/>
                  </a:cubicBezTo>
                  <a:cubicBezTo>
                    <a:pt x="30" y="1"/>
                    <a:pt x="30" y="1"/>
                    <a:pt x="30" y="1"/>
                  </a:cubicBezTo>
                  <a:cubicBezTo>
                    <a:pt x="28" y="1"/>
                    <a:pt x="26" y="0"/>
                    <a:pt x="24" y="0"/>
                  </a:cubicBezTo>
                  <a:cubicBezTo>
                    <a:pt x="13" y="0"/>
                    <a:pt x="10" y="7"/>
                    <a:pt x="10" y="1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20">
              <a:extLst>
                <a:ext uri="{FF2B5EF4-FFF2-40B4-BE49-F238E27FC236}">
                  <a16:creationId xmlns:a16="http://schemas.microsoft.com/office/drawing/2014/main" id="{5F2AE90F-F44D-41E7-B688-A5015A4CE38F}"/>
                </a:ext>
              </a:extLst>
            </p:cNvPr>
            <p:cNvSpPr>
              <a:spLocks/>
            </p:cNvSpPr>
            <p:nvPr/>
          </p:nvSpPr>
          <p:spPr bwMode="auto">
            <a:xfrm>
              <a:off x="1176338" y="4910138"/>
              <a:ext cx="42863" cy="49213"/>
            </a:xfrm>
            <a:custGeom>
              <a:avLst/>
              <a:gdLst>
                <a:gd name="T0" fmla="*/ 22 w 38"/>
                <a:gd name="T1" fmla="*/ 0 h 44"/>
                <a:gd name="T2" fmla="*/ 8 w 38"/>
                <a:gd name="T3" fmla="*/ 8 h 44"/>
                <a:gd name="T4" fmla="*/ 7 w 38"/>
                <a:gd name="T5" fmla="*/ 8 h 44"/>
                <a:gd name="T6" fmla="*/ 7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7" y="8"/>
                    <a:pt x="7" y="8"/>
                    <a:pt x="7" y="8"/>
                  </a:cubicBezTo>
                  <a:cubicBezTo>
                    <a:pt x="7" y="1"/>
                    <a:pt x="7" y="1"/>
                    <a:pt x="7"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7"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21">
              <a:extLst>
                <a:ext uri="{FF2B5EF4-FFF2-40B4-BE49-F238E27FC236}">
                  <a16:creationId xmlns:a16="http://schemas.microsoft.com/office/drawing/2014/main" id="{598FADF0-A5E7-4C89-BC03-FD6EEF0AB660}"/>
                </a:ext>
              </a:extLst>
            </p:cNvPr>
            <p:cNvSpPr>
              <a:spLocks noEditPoints="1"/>
            </p:cNvSpPr>
            <p:nvPr/>
          </p:nvSpPr>
          <p:spPr bwMode="auto">
            <a:xfrm>
              <a:off x="1497013" y="4910138"/>
              <a:ext cx="41275" cy="50800"/>
            </a:xfrm>
            <a:custGeom>
              <a:avLst/>
              <a:gdLst>
                <a:gd name="T0" fmla="*/ 8 w 38"/>
                <a:gd name="T1" fmla="*/ 25 h 45"/>
                <a:gd name="T2" fmla="*/ 38 w 38"/>
                <a:gd name="T3" fmla="*/ 25 h 45"/>
                <a:gd name="T4" fmla="*/ 20 w 38"/>
                <a:gd name="T5" fmla="*/ 0 h 45"/>
                <a:gd name="T6" fmla="*/ 0 w 38"/>
                <a:gd name="T7" fmla="*/ 22 h 45"/>
                <a:gd name="T8" fmla="*/ 22 w 38"/>
                <a:gd name="T9" fmla="*/ 45 h 45"/>
                <a:gd name="T10" fmla="*/ 35 w 38"/>
                <a:gd name="T11" fmla="*/ 43 h 45"/>
                <a:gd name="T12" fmla="*/ 35 w 38"/>
                <a:gd name="T13" fmla="*/ 35 h 45"/>
                <a:gd name="T14" fmla="*/ 22 w 38"/>
                <a:gd name="T15" fmla="*/ 39 h 45"/>
                <a:gd name="T16" fmla="*/ 8 w 38"/>
                <a:gd name="T17" fmla="*/ 25 h 45"/>
                <a:gd name="T18" fmla="*/ 19 w 38"/>
                <a:gd name="T19" fmla="*/ 7 h 45"/>
                <a:gd name="T20" fmla="*/ 30 w 38"/>
                <a:gd name="T21" fmla="*/ 19 h 45"/>
                <a:gd name="T22" fmla="*/ 8 w 38"/>
                <a:gd name="T23" fmla="*/ 19 h 45"/>
                <a:gd name="T24" fmla="*/ 19 w 38"/>
                <a:gd name="T25"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45">
                  <a:moveTo>
                    <a:pt x="8" y="25"/>
                  </a:moveTo>
                  <a:cubicBezTo>
                    <a:pt x="38" y="25"/>
                    <a:pt x="38" y="25"/>
                    <a:pt x="38" y="25"/>
                  </a:cubicBezTo>
                  <a:cubicBezTo>
                    <a:pt x="38" y="11"/>
                    <a:pt x="34" y="0"/>
                    <a:pt x="20" y="0"/>
                  </a:cubicBezTo>
                  <a:cubicBezTo>
                    <a:pt x="8" y="0"/>
                    <a:pt x="0" y="9"/>
                    <a:pt x="0" y="22"/>
                  </a:cubicBezTo>
                  <a:cubicBezTo>
                    <a:pt x="0" y="36"/>
                    <a:pt x="6" y="45"/>
                    <a:pt x="22" y="45"/>
                  </a:cubicBezTo>
                  <a:cubicBezTo>
                    <a:pt x="29" y="45"/>
                    <a:pt x="32" y="44"/>
                    <a:pt x="35" y="43"/>
                  </a:cubicBezTo>
                  <a:cubicBezTo>
                    <a:pt x="35" y="35"/>
                    <a:pt x="35" y="35"/>
                    <a:pt x="35" y="35"/>
                  </a:cubicBezTo>
                  <a:cubicBezTo>
                    <a:pt x="33" y="36"/>
                    <a:pt x="27" y="39"/>
                    <a:pt x="22" y="39"/>
                  </a:cubicBezTo>
                  <a:cubicBezTo>
                    <a:pt x="15" y="39"/>
                    <a:pt x="8" y="33"/>
                    <a:pt x="8" y="25"/>
                  </a:cubicBezTo>
                  <a:moveTo>
                    <a:pt x="19" y="7"/>
                  </a:moveTo>
                  <a:cubicBezTo>
                    <a:pt x="26" y="7"/>
                    <a:pt x="30" y="12"/>
                    <a:pt x="30" y="19"/>
                  </a:cubicBezTo>
                  <a:cubicBezTo>
                    <a:pt x="8" y="19"/>
                    <a:pt x="8" y="19"/>
                    <a:pt x="8" y="19"/>
                  </a:cubicBezTo>
                  <a:cubicBezTo>
                    <a:pt x="9" y="13"/>
                    <a:pt x="12" y="7"/>
                    <a:pt x="19" y="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22">
              <a:extLst>
                <a:ext uri="{FF2B5EF4-FFF2-40B4-BE49-F238E27FC236}">
                  <a16:creationId xmlns:a16="http://schemas.microsoft.com/office/drawing/2014/main" id="{967B319C-2209-481C-9C62-78FEA940634F}"/>
                </a:ext>
              </a:extLst>
            </p:cNvPr>
            <p:cNvSpPr>
              <a:spLocks/>
            </p:cNvSpPr>
            <p:nvPr/>
          </p:nvSpPr>
          <p:spPr bwMode="auto">
            <a:xfrm>
              <a:off x="1454151" y="4910138"/>
              <a:ext cx="34925" cy="50800"/>
            </a:xfrm>
            <a:custGeom>
              <a:avLst/>
              <a:gdLst>
                <a:gd name="T0" fmla="*/ 22 w 31"/>
                <a:gd name="T1" fmla="*/ 39 h 45"/>
                <a:gd name="T2" fmla="*/ 8 w 31"/>
                <a:gd name="T3" fmla="*/ 23 h 45"/>
                <a:gd name="T4" fmla="*/ 22 w 31"/>
                <a:gd name="T5" fmla="*/ 7 h 45"/>
                <a:gd name="T6" fmla="*/ 30 w 31"/>
                <a:gd name="T7" fmla="*/ 9 h 45"/>
                <a:gd name="T8" fmla="*/ 31 w 31"/>
                <a:gd name="T9" fmla="*/ 2 h 45"/>
                <a:gd name="T10" fmla="*/ 22 w 31"/>
                <a:gd name="T11" fmla="*/ 0 h 45"/>
                <a:gd name="T12" fmla="*/ 0 w 31"/>
                <a:gd name="T13" fmla="*/ 23 h 45"/>
                <a:gd name="T14" fmla="*/ 22 w 31"/>
                <a:gd name="T15" fmla="*/ 45 h 45"/>
                <a:gd name="T16" fmla="*/ 31 w 31"/>
                <a:gd name="T17" fmla="*/ 44 h 45"/>
                <a:gd name="T18" fmla="*/ 31 w 31"/>
                <a:gd name="T19" fmla="*/ 36 h 45"/>
                <a:gd name="T20" fmla="*/ 22 w 31"/>
                <a:gd name="T21"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22" y="39"/>
                  </a:moveTo>
                  <a:cubicBezTo>
                    <a:pt x="12" y="39"/>
                    <a:pt x="8" y="31"/>
                    <a:pt x="8" y="23"/>
                  </a:cubicBezTo>
                  <a:cubicBezTo>
                    <a:pt x="8" y="15"/>
                    <a:pt x="13" y="7"/>
                    <a:pt x="22" y="7"/>
                  </a:cubicBezTo>
                  <a:cubicBezTo>
                    <a:pt x="24" y="7"/>
                    <a:pt x="27" y="7"/>
                    <a:pt x="30" y="9"/>
                  </a:cubicBezTo>
                  <a:cubicBezTo>
                    <a:pt x="31" y="2"/>
                    <a:pt x="31" y="2"/>
                    <a:pt x="31" y="2"/>
                  </a:cubicBezTo>
                  <a:cubicBezTo>
                    <a:pt x="29" y="1"/>
                    <a:pt x="25" y="0"/>
                    <a:pt x="22" y="0"/>
                  </a:cubicBezTo>
                  <a:cubicBezTo>
                    <a:pt x="8" y="0"/>
                    <a:pt x="0" y="10"/>
                    <a:pt x="0" y="23"/>
                  </a:cubicBezTo>
                  <a:cubicBezTo>
                    <a:pt x="0" y="35"/>
                    <a:pt x="9" y="45"/>
                    <a:pt x="22" y="45"/>
                  </a:cubicBezTo>
                  <a:cubicBezTo>
                    <a:pt x="24" y="45"/>
                    <a:pt x="28" y="45"/>
                    <a:pt x="31" y="44"/>
                  </a:cubicBezTo>
                  <a:cubicBezTo>
                    <a:pt x="31" y="36"/>
                    <a:pt x="31" y="36"/>
                    <a:pt x="31" y="36"/>
                  </a:cubicBezTo>
                  <a:cubicBezTo>
                    <a:pt x="28" y="38"/>
                    <a:pt x="25"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23">
              <a:extLst>
                <a:ext uri="{FF2B5EF4-FFF2-40B4-BE49-F238E27FC236}">
                  <a16:creationId xmlns:a16="http://schemas.microsoft.com/office/drawing/2014/main" id="{57E15ABB-8548-45EF-8598-B1D8481575A2}"/>
                </a:ext>
              </a:extLst>
            </p:cNvPr>
            <p:cNvSpPr>
              <a:spLocks noEditPoints="1"/>
            </p:cNvSpPr>
            <p:nvPr/>
          </p:nvSpPr>
          <p:spPr bwMode="auto">
            <a:xfrm>
              <a:off x="1346201" y="4910138"/>
              <a:ext cx="42863" cy="50800"/>
            </a:xfrm>
            <a:custGeom>
              <a:avLst/>
              <a:gdLst>
                <a:gd name="T0" fmla="*/ 20 w 39"/>
                <a:gd name="T1" fmla="*/ 0 h 45"/>
                <a:gd name="T2" fmla="*/ 0 w 39"/>
                <a:gd name="T3" fmla="*/ 22 h 45"/>
                <a:gd name="T4" fmla="*/ 23 w 39"/>
                <a:gd name="T5" fmla="*/ 45 h 45"/>
                <a:gd name="T6" fmla="*/ 36 w 39"/>
                <a:gd name="T7" fmla="*/ 43 h 45"/>
                <a:gd name="T8" fmla="*/ 36 w 39"/>
                <a:gd name="T9" fmla="*/ 35 h 45"/>
                <a:gd name="T10" fmla="*/ 23 w 39"/>
                <a:gd name="T11" fmla="*/ 39 h 45"/>
                <a:gd name="T12" fmla="*/ 9 w 39"/>
                <a:gd name="T13" fmla="*/ 25 h 45"/>
                <a:gd name="T14" fmla="*/ 39 w 39"/>
                <a:gd name="T15" fmla="*/ 25 h 45"/>
                <a:gd name="T16" fmla="*/ 20 w 39"/>
                <a:gd name="T17" fmla="*/ 0 h 45"/>
                <a:gd name="T18" fmla="*/ 9 w 39"/>
                <a:gd name="T19" fmla="*/ 19 h 45"/>
                <a:gd name="T20" fmla="*/ 20 w 39"/>
                <a:gd name="T21" fmla="*/ 7 h 45"/>
                <a:gd name="T22" fmla="*/ 31 w 39"/>
                <a:gd name="T23" fmla="*/ 19 h 45"/>
                <a:gd name="T24" fmla="*/ 9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3" y="45"/>
                  </a:cubicBezTo>
                  <a:cubicBezTo>
                    <a:pt x="30" y="45"/>
                    <a:pt x="33" y="44"/>
                    <a:pt x="36" y="43"/>
                  </a:cubicBezTo>
                  <a:cubicBezTo>
                    <a:pt x="36" y="35"/>
                    <a:pt x="36" y="35"/>
                    <a:pt x="36" y="35"/>
                  </a:cubicBezTo>
                  <a:cubicBezTo>
                    <a:pt x="34" y="36"/>
                    <a:pt x="28" y="39"/>
                    <a:pt x="23" y="39"/>
                  </a:cubicBezTo>
                  <a:cubicBezTo>
                    <a:pt x="15" y="39"/>
                    <a:pt x="9" y="33"/>
                    <a:pt x="9" y="25"/>
                  </a:cubicBezTo>
                  <a:cubicBezTo>
                    <a:pt x="39" y="25"/>
                    <a:pt x="39" y="25"/>
                    <a:pt x="39" y="25"/>
                  </a:cubicBezTo>
                  <a:cubicBezTo>
                    <a:pt x="39" y="11"/>
                    <a:pt x="35" y="0"/>
                    <a:pt x="20" y="0"/>
                  </a:cubicBezTo>
                  <a:moveTo>
                    <a:pt x="9" y="19"/>
                  </a:moveTo>
                  <a:cubicBezTo>
                    <a:pt x="9" y="13"/>
                    <a:pt x="13" y="7"/>
                    <a:pt x="20" y="7"/>
                  </a:cubicBezTo>
                  <a:cubicBezTo>
                    <a:pt x="27" y="7"/>
                    <a:pt x="31" y="12"/>
                    <a:pt x="31" y="19"/>
                  </a:cubicBezTo>
                  <a:lnTo>
                    <a:pt x="9"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24">
              <a:extLst>
                <a:ext uri="{FF2B5EF4-FFF2-40B4-BE49-F238E27FC236}">
                  <a16:creationId xmlns:a16="http://schemas.microsoft.com/office/drawing/2014/main" id="{8190911D-31EB-4523-90F3-059BD9DEC7EF}"/>
                </a:ext>
              </a:extLst>
            </p:cNvPr>
            <p:cNvSpPr>
              <a:spLocks/>
            </p:cNvSpPr>
            <p:nvPr/>
          </p:nvSpPr>
          <p:spPr bwMode="auto">
            <a:xfrm>
              <a:off x="1063626" y="4894263"/>
              <a:ext cx="47625" cy="66675"/>
            </a:xfrm>
            <a:custGeom>
              <a:avLst/>
              <a:gdLst>
                <a:gd name="T0" fmla="*/ 31 w 44"/>
                <a:gd name="T1" fmla="*/ 53 h 60"/>
                <a:gd name="T2" fmla="*/ 8 w 44"/>
                <a:gd name="T3" fmla="*/ 30 h 60"/>
                <a:gd name="T4" fmla="*/ 31 w 44"/>
                <a:gd name="T5" fmla="*/ 7 h 60"/>
                <a:gd name="T6" fmla="*/ 43 w 44"/>
                <a:gd name="T7" fmla="*/ 10 h 60"/>
                <a:gd name="T8" fmla="*/ 44 w 44"/>
                <a:gd name="T9" fmla="*/ 2 h 60"/>
                <a:gd name="T10" fmla="*/ 31 w 44"/>
                <a:gd name="T11" fmla="*/ 0 h 60"/>
                <a:gd name="T12" fmla="*/ 0 w 44"/>
                <a:gd name="T13" fmla="*/ 30 h 60"/>
                <a:gd name="T14" fmla="*/ 30 w 44"/>
                <a:gd name="T15" fmla="*/ 60 h 60"/>
                <a:gd name="T16" fmla="*/ 44 w 44"/>
                <a:gd name="T17" fmla="*/ 58 h 60"/>
                <a:gd name="T18" fmla="*/ 43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8" y="53"/>
                    <a:pt x="8" y="44"/>
                    <a:pt x="8" y="30"/>
                  </a:cubicBezTo>
                  <a:cubicBezTo>
                    <a:pt x="8" y="17"/>
                    <a:pt x="17" y="7"/>
                    <a:pt x="31" y="7"/>
                  </a:cubicBezTo>
                  <a:cubicBezTo>
                    <a:pt x="35" y="7"/>
                    <a:pt x="39" y="8"/>
                    <a:pt x="43" y="10"/>
                  </a:cubicBezTo>
                  <a:cubicBezTo>
                    <a:pt x="44" y="2"/>
                    <a:pt x="44" y="2"/>
                    <a:pt x="44" y="2"/>
                  </a:cubicBezTo>
                  <a:cubicBezTo>
                    <a:pt x="39" y="0"/>
                    <a:pt x="35" y="0"/>
                    <a:pt x="31" y="0"/>
                  </a:cubicBezTo>
                  <a:cubicBezTo>
                    <a:pt x="13" y="0"/>
                    <a:pt x="0" y="12"/>
                    <a:pt x="0" y="30"/>
                  </a:cubicBezTo>
                  <a:cubicBezTo>
                    <a:pt x="0" y="48"/>
                    <a:pt x="12" y="60"/>
                    <a:pt x="30" y="60"/>
                  </a:cubicBezTo>
                  <a:cubicBezTo>
                    <a:pt x="34" y="60"/>
                    <a:pt x="39" y="60"/>
                    <a:pt x="44" y="58"/>
                  </a:cubicBezTo>
                  <a:cubicBezTo>
                    <a:pt x="43" y="50"/>
                    <a:pt x="43" y="50"/>
                    <a:pt x="43" y="50"/>
                  </a:cubicBezTo>
                  <a:cubicBezTo>
                    <a:pt x="40"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25">
              <a:extLst>
                <a:ext uri="{FF2B5EF4-FFF2-40B4-BE49-F238E27FC236}">
                  <a16:creationId xmlns:a16="http://schemas.microsoft.com/office/drawing/2014/main" id="{38D374A8-70F2-4DCF-A82D-F8E258AFA16C}"/>
                </a:ext>
              </a:extLst>
            </p:cNvPr>
            <p:cNvSpPr>
              <a:spLocks noEditPoints="1"/>
            </p:cNvSpPr>
            <p:nvPr/>
          </p:nvSpPr>
          <p:spPr bwMode="auto">
            <a:xfrm>
              <a:off x="1117601" y="4910138"/>
              <a:ext cx="49213" cy="50800"/>
            </a:xfrm>
            <a:custGeom>
              <a:avLst/>
              <a:gdLst>
                <a:gd name="T0" fmla="*/ 22 w 44"/>
                <a:gd name="T1" fmla="*/ 0 h 45"/>
                <a:gd name="T2" fmla="*/ 0 w 44"/>
                <a:gd name="T3" fmla="*/ 23 h 45"/>
                <a:gd name="T4" fmla="*/ 22 w 44"/>
                <a:gd name="T5" fmla="*/ 45 h 45"/>
                <a:gd name="T6" fmla="*/ 44 w 44"/>
                <a:gd name="T7" fmla="*/ 23 h 45"/>
                <a:gd name="T8" fmla="*/ 22 w 44"/>
                <a:gd name="T9" fmla="*/ 0 h 45"/>
                <a:gd name="T10" fmla="*/ 22 w 44"/>
                <a:gd name="T11" fmla="*/ 39 h 45"/>
                <a:gd name="T12" fmla="*/ 8 w 44"/>
                <a:gd name="T13" fmla="*/ 23 h 45"/>
                <a:gd name="T14" fmla="*/ 22 w 44"/>
                <a:gd name="T15" fmla="*/ 7 h 45"/>
                <a:gd name="T16" fmla="*/ 35 w 44"/>
                <a:gd name="T17" fmla="*/ 23 h 45"/>
                <a:gd name="T18" fmla="*/ 22 w 44"/>
                <a:gd name="T19"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9" y="0"/>
                    <a:pt x="0" y="10"/>
                    <a:pt x="0" y="23"/>
                  </a:cubicBezTo>
                  <a:cubicBezTo>
                    <a:pt x="0" y="35"/>
                    <a:pt x="9" y="45"/>
                    <a:pt x="22" y="45"/>
                  </a:cubicBezTo>
                  <a:cubicBezTo>
                    <a:pt x="35" y="45"/>
                    <a:pt x="44" y="35"/>
                    <a:pt x="44" y="23"/>
                  </a:cubicBezTo>
                  <a:cubicBezTo>
                    <a:pt x="44" y="10"/>
                    <a:pt x="35" y="0"/>
                    <a:pt x="22" y="0"/>
                  </a:cubicBezTo>
                  <a:moveTo>
                    <a:pt x="22" y="39"/>
                  </a:moveTo>
                  <a:cubicBezTo>
                    <a:pt x="13" y="39"/>
                    <a:pt x="8" y="31"/>
                    <a:pt x="8" y="23"/>
                  </a:cubicBezTo>
                  <a:cubicBezTo>
                    <a:pt x="8" y="15"/>
                    <a:pt x="13" y="7"/>
                    <a:pt x="22" y="7"/>
                  </a:cubicBezTo>
                  <a:cubicBezTo>
                    <a:pt x="30" y="7"/>
                    <a:pt x="35" y="15"/>
                    <a:pt x="35" y="23"/>
                  </a:cubicBezTo>
                  <a:cubicBezTo>
                    <a:pt x="35" y="31"/>
                    <a:pt x="31"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26">
              <a:extLst>
                <a:ext uri="{FF2B5EF4-FFF2-40B4-BE49-F238E27FC236}">
                  <a16:creationId xmlns:a16="http://schemas.microsoft.com/office/drawing/2014/main" id="{0AE9A129-A6A7-4572-AD37-C25C45C1C400}"/>
                </a:ext>
              </a:extLst>
            </p:cNvPr>
            <p:cNvSpPr>
              <a:spLocks/>
            </p:cNvSpPr>
            <p:nvPr/>
          </p:nvSpPr>
          <p:spPr bwMode="auto">
            <a:xfrm>
              <a:off x="1449388" y="4806950"/>
              <a:ext cx="46038" cy="53975"/>
            </a:xfrm>
            <a:custGeom>
              <a:avLst/>
              <a:gdLst>
                <a:gd name="T0" fmla="*/ 26 w 42"/>
                <a:gd name="T1" fmla="*/ 0 h 48"/>
                <a:gd name="T2" fmla="*/ 11 w 42"/>
                <a:gd name="T3" fmla="*/ 8 h 48"/>
                <a:gd name="T4" fmla="*/ 11 w 42"/>
                <a:gd name="T5" fmla="*/ 8 h 48"/>
                <a:gd name="T6" fmla="*/ 11 w 42"/>
                <a:gd name="T7" fmla="*/ 1 h 48"/>
                <a:gd name="T8" fmla="*/ 0 w 42"/>
                <a:gd name="T9" fmla="*/ 1 h 48"/>
                <a:gd name="T10" fmla="*/ 0 w 42"/>
                <a:gd name="T11" fmla="*/ 48 h 48"/>
                <a:gd name="T12" fmla="*/ 12 w 42"/>
                <a:gd name="T13" fmla="*/ 48 h 48"/>
                <a:gd name="T14" fmla="*/ 12 w 42"/>
                <a:gd name="T15" fmla="*/ 25 h 48"/>
                <a:gd name="T16" fmla="*/ 22 w 42"/>
                <a:gd name="T17" fmla="*/ 10 h 48"/>
                <a:gd name="T18" fmla="*/ 30 w 42"/>
                <a:gd name="T19" fmla="*/ 23 h 48"/>
                <a:gd name="T20" fmla="*/ 30 w 42"/>
                <a:gd name="T21" fmla="*/ 48 h 48"/>
                <a:gd name="T22" fmla="*/ 42 w 42"/>
                <a:gd name="T23" fmla="*/ 48 h 48"/>
                <a:gd name="T24" fmla="*/ 42 w 42"/>
                <a:gd name="T25" fmla="*/ 18 h 48"/>
                <a:gd name="T26" fmla="*/ 26 w 42"/>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8">
                  <a:moveTo>
                    <a:pt x="26" y="0"/>
                  </a:moveTo>
                  <a:cubicBezTo>
                    <a:pt x="20" y="0"/>
                    <a:pt x="15" y="2"/>
                    <a:pt x="11" y="8"/>
                  </a:cubicBezTo>
                  <a:cubicBezTo>
                    <a:pt x="11" y="8"/>
                    <a:pt x="11" y="8"/>
                    <a:pt x="11" y="8"/>
                  </a:cubicBezTo>
                  <a:cubicBezTo>
                    <a:pt x="11" y="1"/>
                    <a:pt x="11" y="1"/>
                    <a:pt x="11" y="1"/>
                  </a:cubicBezTo>
                  <a:cubicBezTo>
                    <a:pt x="0" y="1"/>
                    <a:pt x="0" y="1"/>
                    <a:pt x="0" y="1"/>
                  </a:cubicBezTo>
                  <a:cubicBezTo>
                    <a:pt x="0" y="48"/>
                    <a:pt x="0" y="48"/>
                    <a:pt x="0" y="48"/>
                  </a:cubicBezTo>
                  <a:cubicBezTo>
                    <a:pt x="12" y="48"/>
                    <a:pt x="12" y="48"/>
                    <a:pt x="12" y="48"/>
                  </a:cubicBezTo>
                  <a:cubicBezTo>
                    <a:pt x="12" y="25"/>
                    <a:pt x="12" y="25"/>
                    <a:pt x="12" y="25"/>
                  </a:cubicBezTo>
                  <a:cubicBezTo>
                    <a:pt x="12" y="19"/>
                    <a:pt x="13" y="10"/>
                    <a:pt x="22" y="10"/>
                  </a:cubicBezTo>
                  <a:cubicBezTo>
                    <a:pt x="30" y="10"/>
                    <a:pt x="30" y="17"/>
                    <a:pt x="30" y="23"/>
                  </a:cubicBezTo>
                  <a:cubicBezTo>
                    <a:pt x="30" y="48"/>
                    <a:pt x="30" y="48"/>
                    <a:pt x="30" y="48"/>
                  </a:cubicBezTo>
                  <a:cubicBezTo>
                    <a:pt x="42" y="48"/>
                    <a:pt x="42" y="48"/>
                    <a:pt x="42" y="48"/>
                  </a:cubicBezTo>
                  <a:cubicBezTo>
                    <a:pt x="42" y="18"/>
                    <a:pt x="42" y="18"/>
                    <a:pt x="42" y="18"/>
                  </a:cubicBezTo>
                  <a:cubicBezTo>
                    <a:pt x="42" y="8"/>
                    <a:pt x="37" y="0"/>
                    <a:pt x="2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27">
              <a:extLst>
                <a:ext uri="{FF2B5EF4-FFF2-40B4-BE49-F238E27FC236}">
                  <a16:creationId xmlns:a16="http://schemas.microsoft.com/office/drawing/2014/main" id="{D0F22025-0A86-444E-8AE5-DF2CB974F01E}"/>
                </a:ext>
              </a:extLst>
            </p:cNvPr>
            <p:cNvSpPr>
              <a:spLocks noEditPoints="1"/>
            </p:cNvSpPr>
            <p:nvPr/>
          </p:nvSpPr>
          <p:spPr bwMode="auto">
            <a:xfrm>
              <a:off x="777876" y="4806950"/>
              <a:ext cx="46038" cy="55563"/>
            </a:xfrm>
            <a:custGeom>
              <a:avLst/>
              <a:gdLst>
                <a:gd name="T0" fmla="*/ 24 w 43"/>
                <a:gd name="T1" fmla="*/ 49 h 49"/>
                <a:gd name="T2" fmla="*/ 40 w 43"/>
                <a:gd name="T3" fmla="*/ 45 h 49"/>
                <a:gd name="T4" fmla="*/ 40 w 43"/>
                <a:gd name="T5" fmla="*/ 35 h 49"/>
                <a:gd name="T6" fmla="*/ 25 w 43"/>
                <a:gd name="T7" fmla="*/ 40 h 49"/>
                <a:gd name="T8" fmla="*/ 11 w 43"/>
                <a:gd name="T9" fmla="*/ 28 h 49"/>
                <a:gd name="T10" fmla="*/ 43 w 43"/>
                <a:gd name="T11" fmla="*/ 28 h 49"/>
                <a:gd name="T12" fmla="*/ 21 w 43"/>
                <a:gd name="T13" fmla="*/ 0 h 49"/>
                <a:gd name="T14" fmla="*/ 0 w 43"/>
                <a:gd name="T15" fmla="*/ 25 h 49"/>
                <a:gd name="T16" fmla="*/ 24 w 43"/>
                <a:gd name="T17" fmla="*/ 49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4" y="49"/>
                  </a:moveTo>
                  <a:cubicBezTo>
                    <a:pt x="31" y="49"/>
                    <a:pt x="36" y="47"/>
                    <a:pt x="40" y="45"/>
                  </a:cubicBez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moveTo>
                    <a:pt x="22" y="9"/>
                  </a:moveTo>
                  <a:cubicBezTo>
                    <a:pt x="29" y="9"/>
                    <a:pt x="31"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28">
              <a:extLst>
                <a:ext uri="{FF2B5EF4-FFF2-40B4-BE49-F238E27FC236}">
                  <a16:creationId xmlns:a16="http://schemas.microsoft.com/office/drawing/2014/main" id="{E655048F-127B-4E9E-9E8F-887D2F8C76F8}"/>
                </a:ext>
              </a:extLst>
            </p:cNvPr>
            <p:cNvSpPr>
              <a:spLocks noEditPoints="1"/>
            </p:cNvSpPr>
            <p:nvPr/>
          </p:nvSpPr>
          <p:spPr bwMode="auto">
            <a:xfrm>
              <a:off x="1390651" y="4806950"/>
              <a:ext cx="47625" cy="55563"/>
            </a:xfrm>
            <a:custGeom>
              <a:avLst/>
              <a:gdLst>
                <a:gd name="T0" fmla="*/ 40 w 43"/>
                <a:gd name="T1" fmla="*/ 45 h 49"/>
                <a:gd name="T2" fmla="*/ 40 w 43"/>
                <a:gd name="T3" fmla="*/ 35 h 49"/>
                <a:gd name="T4" fmla="*/ 25 w 43"/>
                <a:gd name="T5" fmla="*/ 40 h 49"/>
                <a:gd name="T6" fmla="*/ 11 w 43"/>
                <a:gd name="T7" fmla="*/ 28 h 49"/>
                <a:gd name="T8" fmla="*/ 43 w 43"/>
                <a:gd name="T9" fmla="*/ 28 h 49"/>
                <a:gd name="T10" fmla="*/ 21 w 43"/>
                <a:gd name="T11" fmla="*/ 0 h 49"/>
                <a:gd name="T12" fmla="*/ 0 w 43"/>
                <a:gd name="T13" fmla="*/ 25 h 49"/>
                <a:gd name="T14" fmla="*/ 24 w 43"/>
                <a:gd name="T15" fmla="*/ 49 h 49"/>
                <a:gd name="T16" fmla="*/ 40 w 43"/>
                <a:gd name="T17" fmla="*/ 45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40" y="45"/>
                  </a:move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cubicBezTo>
                    <a:pt x="31" y="49"/>
                    <a:pt x="36" y="47"/>
                    <a:pt x="40" y="45"/>
                  </a:cubicBezTo>
                  <a:moveTo>
                    <a:pt x="22" y="9"/>
                  </a:moveTo>
                  <a:cubicBezTo>
                    <a:pt x="29" y="9"/>
                    <a:pt x="32"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29">
              <a:extLst>
                <a:ext uri="{FF2B5EF4-FFF2-40B4-BE49-F238E27FC236}">
                  <a16:creationId xmlns:a16="http://schemas.microsoft.com/office/drawing/2014/main" id="{DDA02B56-CAB8-434D-B249-34458025CF88}"/>
                </a:ext>
              </a:extLst>
            </p:cNvPr>
            <p:cNvSpPr>
              <a:spLocks/>
            </p:cNvSpPr>
            <p:nvPr/>
          </p:nvSpPr>
          <p:spPr bwMode="auto">
            <a:xfrm>
              <a:off x="679451" y="4789488"/>
              <a:ext cx="60325" cy="73025"/>
            </a:xfrm>
            <a:custGeom>
              <a:avLst/>
              <a:gdLst>
                <a:gd name="T0" fmla="*/ 34 w 54"/>
                <a:gd name="T1" fmla="*/ 65 h 65"/>
                <a:gd name="T2" fmla="*/ 54 w 54"/>
                <a:gd name="T3" fmla="*/ 61 h 65"/>
                <a:gd name="T4" fmla="*/ 54 w 54"/>
                <a:gd name="T5" fmla="*/ 28 h 65"/>
                <a:gd name="T6" fmla="*/ 29 w 54"/>
                <a:gd name="T7" fmla="*/ 28 h 65"/>
                <a:gd name="T8" fmla="*/ 29 w 54"/>
                <a:gd name="T9" fmla="*/ 38 h 65"/>
                <a:gd name="T10" fmla="*/ 42 w 54"/>
                <a:gd name="T11" fmla="*/ 38 h 65"/>
                <a:gd name="T12" fmla="*/ 42 w 54"/>
                <a:gd name="T13" fmla="*/ 54 h 65"/>
                <a:gd name="T14" fmla="*/ 34 w 54"/>
                <a:gd name="T15" fmla="*/ 55 h 65"/>
                <a:gd name="T16" fmla="*/ 13 w 54"/>
                <a:gd name="T17" fmla="*/ 32 h 65"/>
                <a:gd name="T18" fmla="*/ 36 w 54"/>
                <a:gd name="T19" fmla="*/ 10 h 65"/>
                <a:gd name="T20" fmla="*/ 52 w 54"/>
                <a:gd name="T21" fmla="*/ 13 h 65"/>
                <a:gd name="T22" fmla="*/ 53 w 54"/>
                <a:gd name="T23" fmla="*/ 3 h 65"/>
                <a:gd name="T24" fmla="*/ 34 w 54"/>
                <a:gd name="T25" fmla="*/ 0 h 65"/>
                <a:gd name="T26" fmla="*/ 0 w 54"/>
                <a:gd name="T27" fmla="*/ 33 h 65"/>
                <a:gd name="T28" fmla="*/ 34 w 54"/>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65">
                  <a:moveTo>
                    <a:pt x="34" y="65"/>
                  </a:moveTo>
                  <a:cubicBezTo>
                    <a:pt x="41" y="65"/>
                    <a:pt x="48" y="63"/>
                    <a:pt x="54" y="61"/>
                  </a:cubicBezTo>
                  <a:cubicBezTo>
                    <a:pt x="54" y="28"/>
                    <a:pt x="54" y="28"/>
                    <a:pt x="54" y="28"/>
                  </a:cubicBezTo>
                  <a:cubicBezTo>
                    <a:pt x="29" y="28"/>
                    <a:pt x="29" y="28"/>
                    <a:pt x="29" y="28"/>
                  </a:cubicBezTo>
                  <a:cubicBezTo>
                    <a:pt x="29" y="38"/>
                    <a:pt x="29" y="38"/>
                    <a:pt x="29" y="38"/>
                  </a:cubicBezTo>
                  <a:cubicBezTo>
                    <a:pt x="42" y="38"/>
                    <a:pt x="42" y="38"/>
                    <a:pt x="42" y="38"/>
                  </a:cubicBezTo>
                  <a:cubicBezTo>
                    <a:pt x="42" y="54"/>
                    <a:pt x="42" y="54"/>
                    <a:pt x="42" y="54"/>
                  </a:cubicBezTo>
                  <a:cubicBezTo>
                    <a:pt x="40" y="54"/>
                    <a:pt x="38" y="55"/>
                    <a:pt x="34" y="55"/>
                  </a:cubicBezTo>
                  <a:cubicBezTo>
                    <a:pt x="21" y="55"/>
                    <a:pt x="13" y="45"/>
                    <a:pt x="13" y="32"/>
                  </a:cubicBezTo>
                  <a:cubicBezTo>
                    <a:pt x="13" y="20"/>
                    <a:pt x="21" y="10"/>
                    <a:pt x="36" y="10"/>
                  </a:cubicBezTo>
                  <a:cubicBezTo>
                    <a:pt x="41" y="10"/>
                    <a:pt x="47" y="11"/>
                    <a:pt x="52" y="13"/>
                  </a:cubicBezTo>
                  <a:cubicBezTo>
                    <a:pt x="53" y="3"/>
                    <a:pt x="53" y="3"/>
                    <a:pt x="53" y="3"/>
                  </a:cubicBezTo>
                  <a:cubicBezTo>
                    <a:pt x="47" y="1"/>
                    <a:pt x="42" y="0"/>
                    <a:pt x="34" y="0"/>
                  </a:cubicBezTo>
                  <a:cubicBezTo>
                    <a:pt x="13" y="0"/>
                    <a:pt x="0" y="12"/>
                    <a:pt x="0" y="33"/>
                  </a:cubicBezTo>
                  <a:cubicBezTo>
                    <a:pt x="0" y="54"/>
                    <a:pt x="14" y="65"/>
                    <a:pt x="34" y="6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30">
              <a:extLst>
                <a:ext uri="{FF2B5EF4-FFF2-40B4-BE49-F238E27FC236}">
                  <a16:creationId xmlns:a16="http://schemas.microsoft.com/office/drawing/2014/main" id="{6F30BC23-5BE7-4879-BDD6-3395DA1BD1BF}"/>
                </a:ext>
              </a:extLst>
            </p:cNvPr>
            <p:cNvSpPr>
              <a:spLocks noEditPoints="1"/>
            </p:cNvSpPr>
            <p:nvPr/>
          </p:nvSpPr>
          <p:spPr bwMode="auto">
            <a:xfrm>
              <a:off x="1025526" y="4806950"/>
              <a:ext cx="47625" cy="55563"/>
            </a:xfrm>
            <a:custGeom>
              <a:avLst/>
              <a:gdLst>
                <a:gd name="T0" fmla="*/ 39 w 43"/>
                <a:gd name="T1" fmla="*/ 35 h 49"/>
                <a:gd name="T2" fmla="*/ 24 w 43"/>
                <a:gd name="T3" fmla="*/ 40 h 49"/>
                <a:gd name="T4" fmla="*/ 11 w 43"/>
                <a:gd name="T5" fmla="*/ 28 h 49"/>
                <a:gd name="T6" fmla="*/ 43 w 43"/>
                <a:gd name="T7" fmla="*/ 28 h 49"/>
                <a:gd name="T8" fmla="*/ 21 w 43"/>
                <a:gd name="T9" fmla="*/ 0 h 49"/>
                <a:gd name="T10" fmla="*/ 0 w 43"/>
                <a:gd name="T11" fmla="*/ 25 h 49"/>
                <a:gd name="T12" fmla="*/ 24 w 43"/>
                <a:gd name="T13" fmla="*/ 49 h 49"/>
                <a:gd name="T14" fmla="*/ 39 w 43"/>
                <a:gd name="T15" fmla="*/ 45 h 49"/>
                <a:gd name="T16" fmla="*/ 39 w 43"/>
                <a:gd name="T17" fmla="*/ 35 h 49"/>
                <a:gd name="T18" fmla="*/ 22 w 43"/>
                <a:gd name="T19" fmla="*/ 9 h 49"/>
                <a:gd name="T20" fmla="*/ 31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39" y="35"/>
                  </a:moveTo>
                  <a:cubicBezTo>
                    <a:pt x="35" y="38"/>
                    <a:pt x="30" y="40"/>
                    <a:pt x="24" y="40"/>
                  </a:cubicBezTo>
                  <a:cubicBezTo>
                    <a:pt x="17" y="40"/>
                    <a:pt x="12" y="36"/>
                    <a:pt x="11" y="28"/>
                  </a:cubicBezTo>
                  <a:cubicBezTo>
                    <a:pt x="43" y="28"/>
                    <a:pt x="43" y="28"/>
                    <a:pt x="43" y="28"/>
                  </a:cubicBezTo>
                  <a:cubicBezTo>
                    <a:pt x="43" y="12"/>
                    <a:pt x="38" y="0"/>
                    <a:pt x="21" y="0"/>
                  </a:cubicBezTo>
                  <a:cubicBezTo>
                    <a:pt x="7" y="0"/>
                    <a:pt x="0" y="11"/>
                    <a:pt x="0" y="25"/>
                  </a:cubicBezTo>
                  <a:cubicBezTo>
                    <a:pt x="0" y="40"/>
                    <a:pt x="8" y="49"/>
                    <a:pt x="24" y="49"/>
                  </a:cubicBezTo>
                  <a:cubicBezTo>
                    <a:pt x="30" y="49"/>
                    <a:pt x="35" y="47"/>
                    <a:pt x="39" y="45"/>
                  </a:cubicBezTo>
                  <a:lnTo>
                    <a:pt x="39" y="35"/>
                  </a:lnTo>
                  <a:close/>
                  <a:moveTo>
                    <a:pt x="22" y="9"/>
                  </a:moveTo>
                  <a:cubicBezTo>
                    <a:pt x="28" y="9"/>
                    <a:pt x="31" y="14"/>
                    <a:pt x="31"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31">
              <a:extLst>
                <a:ext uri="{FF2B5EF4-FFF2-40B4-BE49-F238E27FC236}">
                  <a16:creationId xmlns:a16="http://schemas.microsoft.com/office/drawing/2014/main" id="{92C5BFD1-FF63-40AA-9528-ADDEA2A4F319}"/>
                </a:ext>
              </a:extLst>
            </p:cNvPr>
            <p:cNvSpPr>
              <a:spLocks/>
            </p:cNvSpPr>
            <p:nvPr/>
          </p:nvSpPr>
          <p:spPr bwMode="auto">
            <a:xfrm>
              <a:off x="1503363" y="4794250"/>
              <a:ext cx="34925" cy="68263"/>
            </a:xfrm>
            <a:custGeom>
              <a:avLst/>
              <a:gdLst>
                <a:gd name="T0" fmla="*/ 8 w 32"/>
                <a:gd name="T1" fmla="*/ 46 h 61"/>
                <a:gd name="T2" fmla="*/ 23 w 32"/>
                <a:gd name="T3" fmla="*/ 61 h 61"/>
                <a:gd name="T4" fmla="*/ 32 w 32"/>
                <a:gd name="T5" fmla="*/ 60 h 61"/>
                <a:gd name="T6" fmla="*/ 32 w 32"/>
                <a:gd name="T7" fmla="*/ 50 h 61"/>
                <a:gd name="T8" fmla="*/ 26 w 32"/>
                <a:gd name="T9" fmla="*/ 51 h 61"/>
                <a:gd name="T10" fmla="*/ 20 w 32"/>
                <a:gd name="T11" fmla="*/ 44 h 61"/>
                <a:gd name="T12" fmla="*/ 20 w 32"/>
                <a:gd name="T13" fmla="*/ 22 h 61"/>
                <a:gd name="T14" fmla="*/ 31 w 32"/>
                <a:gd name="T15" fmla="*/ 22 h 61"/>
                <a:gd name="T16" fmla="*/ 31 w 32"/>
                <a:gd name="T17" fmla="*/ 13 h 61"/>
                <a:gd name="T18" fmla="*/ 20 w 32"/>
                <a:gd name="T19" fmla="*/ 13 h 61"/>
                <a:gd name="T20" fmla="*/ 20 w 32"/>
                <a:gd name="T21" fmla="*/ 0 h 61"/>
                <a:gd name="T22" fmla="*/ 8 w 32"/>
                <a:gd name="T23" fmla="*/ 4 h 61"/>
                <a:gd name="T24" fmla="*/ 8 w 32"/>
                <a:gd name="T25" fmla="*/ 13 h 61"/>
                <a:gd name="T26" fmla="*/ 0 w 32"/>
                <a:gd name="T27" fmla="*/ 13 h 61"/>
                <a:gd name="T28" fmla="*/ 0 w 32"/>
                <a:gd name="T29" fmla="*/ 22 h 61"/>
                <a:gd name="T30" fmla="*/ 8 w 32"/>
                <a:gd name="T31" fmla="*/ 22 h 61"/>
                <a:gd name="T32" fmla="*/ 8 w 32"/>
                <a:gd name="T3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1">
                  <a:moveTo>
                    <a:pt x="8" y="46"/>
                  </a:moveTo>
                  <a:cubicBezTo>
                    <a:pt x="8" y="55"/>
                    <a:pt x="14" y="61"/>
                    <a:pt x="23" y="61"/>
                  </a:cubicBezTo>
                  <a:cubicBezTo>
                    <a:pt x="27" y="61"/>
                    <a:pt x="29" y="60"/>
                    <a:pt x="32" y="60"/>
                  </a:cubicBezTo>
                  <a:cubicBezTo>
                    <a:pt x="32" y="50"/>
                    <a:pt x="32" y="50"/>
                    <a:pt x="32" y="50"/>
                  </a:cubicBezTo>
                  <a:cubicBezTo>
                    <a:pt x="30" y="51"/>
                    <a:pt x="28" y="51"/>
                    <a:pt x="26" y="51"/>
                  </a:cubicBezTo>
                  <a:cubicBezTo>
                    <a:pt x="22" y="51"/>
                    <a:pt x="20" y="48"/>
                    <a:pt x="20" y="44"/>
                  </a:cubicBezTo>
                  <a:cubicBezTo>
                    <a:pt x="20" y="22"/>
                    <a:pt x="20" y="22"/>
                    <a:pt x="20" y="22"/>
                  </a:cubicBezTo>
                  <a:cubicBezTo>
                    <a:pt x="31" y="22"/>
                    <a:pt x="31" y="22"/>
                    <a:pt x="31" y="22"/>
                  </a:cubicBezTo>
                  <a:cubicBezTo>
                    <a:pt x="31" y="13"/>
                    <a:pt x="31" y="13"/>
                    <a:pt x="31" y="13"/>
                  </a:cubicBezTo>
                  <a:cubicBezTo>
                    <a:pt x="20" y="13"/>
                    <a:pt x="20" y="13"/>
                    <a:pt x="20" y="13"/>
                  </a:cubicBezTo>
                  <a:cubicBezTo>
                    <a:pt x="20" y="0"/>
                    <a:pt x="20" y="0"/>
                    <a:pt x="20" y="0"/>
                  </a:cubicBezTo>
                  <a:cubicBezTo>
                    <a:pt x="8" y="4"/>
                    <a:pt x="8" y="4"/>
                    <a:pt x="8" y="4"/>
                  </a:cubicBezTo>
                  <a:cubicBezTo>
                    <a:pt x="8" y="13"/>
                    <a:pt x="8" y="13"/>
                    <a:pt x="8" y="13"/>
                  </a:cubicBezTo>
                  <a:cubicBezTo>
                    <a:pt x="0" y="13"/>
                    <a:pt x="0" y="13"/>
                    <a:pt x="0" y="13"/>
                  </a:cubicBezTo>
                  <a:cubicBezTo>
                    <a:pt x="0" y="22"/>
                    <a:pt x="0" y="22"/>
                    <a:pt x="0" y="22"/>
                  </a:cubicBezTo>
                  <a:cubicBezTo>
                    <a:pt x="8" y="22"/>
                    <a:pt x="8" y="22"/>
                    <a:pt x="8" y="22"/>
                  </a:cubicBezTo>
                  <a:lnTo>
                    <a:pt x="8"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Rectangle 32">
              <a:extLst>
                <a:ext uri="{FF2B5EF4-FFF2-40B4-BE49-F238E27FC236}">
                  <a16:creationId xmlns:a16="http://schemas.microsoft.com/office/drawing/2014/main" id="{1748CCB0-27C3-4C80-BB62-D54C028739FC}"/>
                </a:ext>
              </a:extLst>
            </p:cNvPr>
            <p:cNvSpPr>
              <a:spLocks noChangeArrowheads="1"/>
            </p:cNvSpPr>
            <p:nvPr/>
          </p:nvSpPr>
          <p:spPr bwMode="auto">
            <a:xfrm>
              <a:off x="1366838" y="4787900"/>
              <a:ext cx="14288" cy="111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Rectangle 33">
              <a:extLst>
                <a:ext uri="{FF2B5EF4-FFF2-40B4-BE49-F238E27FC236}">
                  <a16:creationId xmlns:a16="http://schemas.microsoft.com/office/drawing/2014/main" id="{05B79C8B-6BC4-4254-9463-CFC67A0E54D0}"/>
                </a:ext>
              </a:extLst>
            </p:cNvPr>
            <p:cNvSpPr>
              <a:spLocks noChangeArrowheads="1"/>
            </p:cNvSpPr>
            <p:nvPr/>
          </p:nvSpPr>
          <p:spPr bwMode="auto">
            <a:xfrm>
              <a:off x="1366838" y="4808538"/>
              <a:ext cx="14288" cy="523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34">
              <a:extLst>
                <a:ext uri="{FF2B5EF4-FFF2-40B4-BE49-F238E27FC236}">
                  <a16:creationId xmlns:a16="http://schemas.microsoft.com/office/drawing/2014/main" id="{B51405E7-5E49-46F1-B78A-A42C36383442}"/>
                </a:ext>
              </a:extLst>
            </p:cNvPr>
            <p:cNvSpPr>
              <a:spLocks/>
            </p:cNvSpPr>
            <p:nvPr/>
          </p:nvSpPr>
          <p:spPr bwMode="auto">
            <a:xfrm>
              <a:off x="977901" y="4787900"/>
              <a:ext cx="46038" cy="73025"/>
            </a:xfrm>
            <a:custGeom>
              <a:avLst/>
              <a:gdLst>
                <a:gd name="T0" fmla="*/ 9 w 29"/>
                <a:gd name="T1" fmla="*/ 30 h 46"/>
                <a:gd name="T2" fmla="*/ 9 w 29"/>
                <a:gd name="T3" fmla="*/ 30 h 46"/>
                <a:gd name="T4" fmla="*/ 19 w 29"/>
                <a:gd name="T5" fmla="*/ 46 h 46"/>
                <a:gd name="T6" fmla="*/ 29 w 29"/>
                <a:gd name="T7" fmla="*/ 46 h 46"/>
                <a:gd name="T8" fmla="*/ 16 w 29"/>
                <a:gd name="T9" fmla="*/ 28 h 46"/>
                <a:gd name="T10" fmla="*/ 28 w 29"/>
                <a:gd name="T11" fmla="*/ 13 h 46"/>
                <a:gd name="T12" fmla="*/ 18 w 29"/>
                <a:gd name="T13" fmla="*/ 13 h 46"/>
                <a:gd name="T14" fmla="*/ 9 w 29"/>
                <a:gd name="T15" fmla="*/ 26 h 46"/>
                <a:gd name="T16" fmla="*/ 9 w 29"/>
                <a:gd name="T17" fmla="*/ 26 h 46"/>
                <a:gd name="T18" fmla="*/ 9 w 29"/>
                <a:gd name="T19" fmla="*/ 0 h 46"/>
                <a:gd name="T20" fmla="*/ 0 w 29"/>
                <a:gd name="T21" fmla="*/ 0 h 46"/>
                <a:gd name="T22" fmla="*/ 0 w 29"/>
                <a:gd name="T23" fmla="*/ 46 h 46"/>
                <a:gd name="T24" fmla="*/ 9 w 29"/>
                <a:gd name="T25" fmla="*/ 46 h 46"/>
                <a:gd name="T26" fmla="*/ 9 w 29"/>
                <a:gd name="T27"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9" y="30"/>
                  </a:moveTo>
                  <a:lnTo>
                    <a:pt x="9" y="30"/>
                  </a:lnTo>
                  <a:lnTo>
                    <a:pt x="19" y="46"/>
                  </a:lnTo>
                  <a:lnTo>
                    <a:pt x="29" y="46"/>
                  </a:lnTo>
                  <a:lnTo>
                    <a:pt x="16" y="28"/>
                  </a:lnTo>
                  <a:lnTo>
                    <a:pt x="28" y="13"/>
                  </a:lnTo>
                  <a:lnTo>
                    <a:pt x="18" y="13"/>
                  </a:lnTo>
                  <a:lnTo>
                    <a:pt x="9" y="26"/>
                  </a:lnTo>
                  <a:lnTo>
                    <a:pt x="9" y="26"/>
                  </a:lnTo>
                  <a:lnTo>
                    <a:pt x="9" y="0"/>
                  </a:lnTo>
                  <a:lnTo>
                    <a:pt x="0" y="0"/>
                  </a:lnTo>
                  <a:lnTo>
                    <a:pt x="0" y="46"/>
                  </a:lnTo>
                  <a:lnTo>
                    <a:pt x="9" y="46"/>
                  </a:lnTo>
                  <a:lnTo>
                    <a:pt x="9"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35">
              <a:extLst>
                <a:ext uri="{FF2B5EF4-FFF2-40B4-BE49-F238E27FC236}">
                  <a16:creationId xmlns:a16="http://schemas.microsoft.com/office/drawing/2014/main" id="{E8A42B30-9DA4-4B2F-908C-F9FA31379322}"/>
                </a:ext>
              </a:extLst>
            </p:cNvPr>
            <p:cNvSpPr>
              <a:spLocks/>
            </p:cNvSpPr>
            <p:nvPr/>
          </p:nvSpPr>
          <p:spPr bwMode="auto">
            <a:xfrm>
              <a:off x="831851" y="4806950"/>
              <a:ext cx="36513" cy="55563"/>
            </a:xfrm>
            <a:custGeom>
              <a:avLst/>
              <a:gdLst>
                <a:gd name="T0" fmla="*/ 12 w 33"/>
                <a:gd name="T1" fmla="*/ 14 h 49"/>
                <a:gd name="T2" fmla="*/ 19 w 33"/>
                <a:gd name="T3" fmla="*/ 9 h 49"/>
                <a:gd name="T4" fmla="*/ 30 w 33"/>
                <a:gd name="T5" fmla="*/ 11 h 49"/>
                <a:gd name="T6" fmla="*/ 31 w 33"/>
                <a:gd name="T7" fmla="*/ 2 h 49"/>
                <a:gd name="T8" fmla="*/ 18 w 33"/>
                <a:gd name="T9" fmla="*/ 0 h 49"/>
                <a:gd name="T10" fmla="*/ 0 w 33"/>
                <a:gd name="T11" fmla="*/ 15 h 49"/>
                <a:gd name="T12" fmla="*/ 21 w 33"/>
                <a:gd name="T13" fmla="*/ 34 h 49"/>
                <a:gd name="T14" fmla="*/ 13 w 33"/>
                <a:gd name="T15" fmla="*/ 40 h 49"/>
                <a:gd name="T16" fmla="*/ 1 w 33"/>
                <a:gd name="T17" fmla="*/ 37 h 49"/>
                <a:gd name="T18" fmla="*/ 0 w 33"/>
                <a:gd name="T19" fmla="*/ 47 h 49"/>
                <a:gd name="T20" fmla="*/ 14 w 33"/>
                <a:gd name="T21" fmla="*/ 49 h 49"/>
                <a:gd name="T22" fmla="*/ 33 w 33"/>
                <a:gd name="T23" fmla="*/ 34 h 49"/>
                <a:gd name="T24" fmla="*/ 12 w 33"/>
                <a:gd name="T25"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9">
                  <a:moveTo>
                    <a:pt x="12" y="14"/>
                  </a:moveTo>
                  <a:cubicBezTo>
                    <a:pt x="12" y="10"/>
                    <a:pt x="16" y="9"/>
                    <a:pt x="19" y="9"/>
                  </a:cubicBezTo>
                  <a:cubicBezTo>
                    <a:pt x="24" y="9"/>
                    <a:pt x="26" y="10"/>
                    <a:pt x="30" y="11"/>
                  </a:cubicBezTo>
                  <a:cubicBezTo>
                    <a:pt x="31" y="2"/>
                    <a:pt x="31" y="2"/>
                    <a:pt x="31" y="2"/>
                  </a:cubicBezTo>
                  <a:cubicBezTo>
                    <a:pt x="27" y="1"/>
                    <a:pt x="23" y="0"/>
                    <a:pt x="18" y="0"/>
                  </a:cubicBezTo>
                  <a:cubicBezTo>
                    <a:pt x="8" y="0"/>
                    <a:pt x="0" y="5"/>
                    <a:pt x="0" y="15"/>
                  </a:cubicBezTo>
                  <a:cubicBezTo>
                    <a:pt x="0" y="31"/>
                    <a:pt x="21" y="25"/>
                    <a:pt x="21" y="34"/>
                  </a:cubicBezTo>
                  <a:cubicBezTo>
                    <a:pt x="21" y="39"/>
                    <a:pt x="16" y="40"/>
                    <a:pt x="13" y="40"/>
                  </a:cubicBezTo>
                  <a:cubicBezTo>
                    <a:pt x="9" y="40"/>
                    <a:pt x="5" y="39"/>
                    <a:pt x="1" y="37"/>
                  </a:cubicBezTo>
                  <a:cubicBezTo>
                    <a:pt x="0" y="47"/>
                    <a:pt x="0" y="47"/>
                    <a:pt x="0" y="47"/>
                  </a:cubicBezTo>
                  <a:cubicBezTo>
                    <a:pt x="5" y="48"/>
                    <a:pt x="9" y="49"/>
                    <a:pt x="14" y="49"/>
                  </a:cubicBezTo>
                  <a:cubicBezTo>
                    <a:pt x="24" y="49"/>
                    <a:pt x="33" y="44"/>
                    <a:pt x="33" y="34"/>
                  </a:cubicBezTo>
                  <a:cubicBezTo>
                    <a:pt x="33" y="17"/>
                    <a:pt x="12" y="22"/>
                    <a:pt x="12" y="1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36">
              <a:extLst>
                <a:ext uri="{FF2B5EF4-FFF2-40B4-BE49-F238E27FC236}">
                  <a16:creationId xmlns:a16="http://schemas.microsoft.com/office/drawing/2014/main" id="{D7FA0EA2-7C22-4D11-9156-3A1C0D8C2A45}"/>
                </a:ext>
              </a:extLst>
            </p:cNvPr>
            <p:cNvSpPr>
              <a:spLocks noEditPoints="1"/>
            </p:cNvSpPr>
            <p:nvPr/>
          </p:nvSpPr>
          <p:spPr bwMode="auto">
            <a:xfrm>
              <a:off x="1149351" y="4791075"/>
              <a:ext cx="60325" cy="69850"/>
            </a:xfrm>
            <a:custGeom>
              <a:avLst/>
              <a:gdLst>
                <a:gd name="T0" fmla="*/ 54 w 54"/>
                <a:gd name="T1" fmla="*/ 31 h 63"/>
                <a:gd name="T2" fmla="*/ 18 w 54"/>
                <a:gd name="T3" fmla="*/ 0 h 63"/>
                <a:gd name="T4" fmla="*/ 0 w 54"/>
                <a:gd name="T5" fmla="*/ 0 h 63"/>
                <a:gd name="T6" fmla="*/ 0 w 54"/>
                <a:gd name="T7" fmla="*/ 63 h 63"/>
                <a:gd name="T8" fmla="*/ 18 w 54"/>
                <a:gd name="T9" fmla="*/ 63 h 63"/>
                <a:gd name="T10" fmla="*/ 54 w 54"/>
                <a:gd name="T11" fmla="*/ 31 h 63"/>
                <a:gd name="T12" fmla="*/ 20 w 54"/>
                <a:gd name="T13" fmla="*/ 53 h 63"/>
                <a:gd name="T14" fmla="*/ 13 w 54"/>
                <a:gd name="T15" fmla="*/ 53 h 63"/>
                <a:gd name="T16" fmla="*/ 13 w 54"/>
                <a:gd name="T17" fmla="*/ 10 h 63"/>
                <a:gd name="T18" fmla="*/ 20 w 54"/>
                <a:gd name="T19" fmla="*/ 10 h 63"/>
                <a:gd name="T20" fmla="*/ 41 w 54"/>
                <a:gd name="T21" fmla="*/ 31 h 63"/>
                <a:gd name="T22" fmla="*/ 20 w 54"/>
                <a:gd name="T23"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3">
                  <a:moveTo>
                    <a:pt x="54" y="31"/>
                  </a:moveTo>
                  <a:cubicBezTo>
                    <a:pt x="54" y="6"/>
                    <a:pt x="37" y="0"/>
                    <a:pt x="18" y="0"/>
                  </a:cubicBezTo>
                  <a:cubicBezTo>
                    <a:pt x="0" y="0"/>
                    <a:pt x="0" y="0"/>
                    <a:pt x="0" y="0"/>
                  </a:cubicBezTo>
                  <a:cubicBezTo>
                    <a:pt x="0" y="63"/>
                    <a:pt x="0" y="63"/>
                    <a:pt x="0" y="63"/>
                  </a:cubicBezTo>
                  <a:cubicBezTo>
                    <a:pt x="18" y="63"/>
                    <a:pt x="18" y="63"/>
                    <a:pt x="18" y="63"/>
                  </a:cubicBezTo>
                  <a:cubicBezTo>
                    <a:pt x="37" y="63"/>
                    <a:pt x="54" y="56"/>
                    <a:pt x="54" y="31"/>
                  </a:cubicBezTo>
                  <a:moveTo>
                    <a:pt x="20" y="53"/>
                  </a:moveTo>
                  <a:cubicBezTo>
                    <a:pt x="13" y="53"/>
                    <a:pt x="13" y="53"/>
                    <a:pt x="13" y="53"/>
                  </a:cubicBezTo>
                  <a:cubicBezTo>
                    <a:pt x="13" y="10"/>
                    <a:pt x="13" y="10"/>
                    <a:pt x="13" y="10"/>
                  </a:cubicBezTo>
                  <a:cubicBezTo>
                    <a:pt x="20" y="10"/>
                    <a:pt x="20" y="10"/>
                    <a:pt x="20" y="10"/>
                  </a:cubicBezTo>
                  <a:cubicBezTo>
                    <a:pt x="30" y="10"/>
                    <a:pt x="41" y="18"/>
                    <a:pt x="41" y="31"/>
                  </a:cubicBezTo>
                  <a:cubicBezTo>
                    <a:pt x="41" y="45"/>
                    <a:pt x="30" y="53"/>
                    <a:pt x="20"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37">
              <a:extLst>
                <a:ext uri="{FF2B5EF4-FFF2-40B4-BE49-F238E27FC236}">
                  <a16:creationId xmlns:a16="http://schemas.microsoft.com/office/drawing/2014/main" id="{818D96AC-4FA0-4037-86A7-6E6887EE6B83}"/>
                </a:ext>
              </a:extLst>
            </p:cNvPr>
            <p:cNvSpPr>
              <a:spLocks/>
            </p:cNvSpPr>
            <p:nvPr/>
          </p:nvSpPr>
          <p:spPr bwMode="auto">
            <a:xfrm>
              <a:off x="1268413" y="4808538"/>
              <a:ext cx="52388" cy="52388"/>
            </a:xfrm>
            <a:custGeom>
              <a:avLst/>
              <a:gdLst>
                <a:gd name="T0" fmla="*/ 33 w 33"/>
                <a:gd name="T1" fmla="*/ 0 h 33"/>
                <a:gd name="T2" fmla="*/ 25 w 33"/>
                <a:gd name="T3" fmla="*/ 0 h 33"/>
                <a:gd name="T4" fmla="*/ 17 w 33"/>
                <a:gd name="T5" fmla="*/ 24 h 33"/>
                <a:gd name="T6" fmla="*/ 17 w 33"/>
                <a:gd name="T7" fmla="*/ 24 h 33"/>
                <a:gd name="T8" fmla="*/ 9 w 33"/>
                <a:gd name="T9" fmla="*/ 0 h 33"/>
                <a:gd name="T10" fmla="*/ 0 w 33"/>
                <a:gd name="T11" fmla="*/ 0 h 33"/>
                <a:gd name="T12" fmla="*/ 12 w 33"/>
                <a:gd name="T13" fmla="*/ 33 h 33"/>
                <a:gd name="T14" fmla="*/ 21 w 33"/>
                <a:gd name="T15" fmla="*/ 33 h 33"/>
                <a:gd name="T16" fmla="*/ 33 w 33"/>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33" y="0"/>
                  </a:moveTo>
                  <a:lnTo>
                    <a:pt x="25" y="0"/>
                  </a:lnTo>
                  <a:lnTo>
                    <a:pt x="17" y="24"/>
                  </a:lnTo>
                  <a:lnTo>
                    <a:pt x="17" y="24"/>
                  </a:lnTo>
                  <a:lnTo>
                    <a:pt x="9" y="0"/>
                  </a:lnTo>
                  <a:lnTo>
                    <a:pt x="0" y="0"/>
                  </a:lnTo>
                  <a:lnTo>
                    <a:pt x="12" y="33"/>
                  </a:lnTo>
                  <a:lnTo>
                    <a:pt x="21" y="33"/>
                  </a:lnTo>
                  <a:lnTo>
                    <a:pt x="3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38">
              <a:extLst>
                <a:ext uri="{FF2B5EF4-FFF2-40B4-BE49-F238E27FC236}">
                  <a16:creationId xmlns:a16="http://schemas.microsoft.com/office/drawing/2014/main" id="{29DC7565-A949-42E3-9D54-3D435D688833}"/>
                </a:ext>
              </a:extLst>
            </p:cNvPr>
            <p:cNvSpPr>
              <a:spLocks/>
            </p:cNvSpPr>
            <p:nvPr/>
          </p:nvSpPr>
          <p:spPr bwMode="auto">
            <a:xfrm>
              <a:off x="930276" y="4806950"/>
              <a:ext cx="39688" cy="55563"/>
            </a:xfrm>
            <a:custGeom>
              <a:avLst/>
              <a:gdLst>
                <a:gd name="T0" fmla="*/ 23 w 35"/>
                <a:gd name="T1" fmla="*/ 49 h 49"/>
                <a:gd name="T2" fmla="*/ 35 w 35"/>
                <a:gd name="T3" fmla="*/ 47 h 49"/>
                <a:gd name="T4" fmla="*/ 34 w 35"/>
                <a:gd name="T5" fmla="*/ 37 h 49"/>
                <a:gd name="T6" fmla="*/ 25 w 35"/>
                <a:gd name="T7" fmla="*/ 39 h 49"/>
                <a:gd name="T8" fmla="*/ 13 w 35"/>
                <a:gd name="T9" fmla="*/ 24 h 49"/>
                <a:gd name="T10" fmla="*/ 25 w 35"/>
                <a:gd name="T11" fmla="*/ 10 h 49"/>
                <a:gd name="T12" fmla="*/ 33 w 35"/>
                <a:gd name="T13" fmla="*/ 11 h 49"/>
                <a:gd name="T14" fmla="*/ 34 w 35"/>
                <a:gd name="T15" fmla="*/ 2 h 49"/>
                <a:gd name="T16" fmla="*/ 22 w 35"/>
                <a:gd name="T17" fmla="*/ 0 h 49"/>
                <a:gd name="T18" fmla="*/ 0 w 35"/>
                <a:gd name="T19" fmla="*/ 24 h 49"/>
                <a:gd name="T20" fmla="*/ 23 w 3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9">
                  <a:moveTo>
                    <a:pt x="23" y="49"/>
                  </a:moveTo>
                  <a:cubicBezTo>
                    <a:pt x="28" y="49"/>
                    <a:pt x="31" y="48"/>
                    <a:pt x="35" y="47"/>
                  </a:cubicBezTo>
                  <a:cubicBezTo>
                    <a:pt x="34" y="37"/>
                    <a:pt x="34" y="37"/>
                    <a:pt x="34" y="37"/>
                  </a:cubicBezTo>
                  <a:cubicBezTo>
                    <a:pt x="32" y="38"/>
                    <a:pt x="28" y="39"/>
                    <a:pt x="25" y="39"/>
                  </a:cubicBezTo>
                  <a:cubicBezTo>
                    <a:pt x="17" y="39"/>
                    <a:pt x="13" y="33"/>
                    <a:pt x="13" y="24"/>
                  </a:cubicBezTo>
                  <a:cubicBezTo>
                    <a:pt x="13" y="16"/>
                    <a:pt x="17" y="10"/>
                    <a:pt x="25" y="10"/>
                  </a:cubicBezTo>
                  <a:cubicBezTo>
                    <a:pt x="28" y="10"/>
                    <a:pt x="31" y="10"/>
                    <a:pt x="33" y="11"/>
                  </a:cubicBezTo>
                  <a:cubicBezTo>
                    <a:pt x="34" y="2"/>
                    <a:pt x="34" y="2"/>
                    <a:pt x="34" y="2"/>
                  </a:cubicBezTo>
                  <a:cubicBezTo>
                    <a:pt x="31" y="1"/>
                    <a:pt x="27" y="0"/>
                    <a:pt x="22" y="0"/>
                  </a:cubicBezTo>
                  <a:cubicBezTo>
                    <a:pt x="8" y="0"/>
                    <a:pt x="0" y="11"/>
                    <a:pt x="0" y="24"/>
                  </a:cubicBezTo>
                  <a:cubicBezTo>
                    <a:pt x="0" y="38"/>
                    <a:pt x="8" y="49"/>
                    <a:pt x="23" y="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Rectangle 39">
              <a:extLst>
                <a:ext uri="{FF2B5EF4-FFF2-40B4-BE49-F238E27FC236}">
                  <a16:creationId xmlns:a16="http://schemas.microsoft.com/office/drawing/2014/main" id="{7F08F047-A98C-48BF-97C0-A1DF0A60D077}"/>
                </a:ext>
              </a:extLst>
            </p:cNvPr>
            <p:cNvSpPr>
              <a:spLocks noChangeArrowheads="1"/>
            </p:cNvSpPr>
            <p:nvPr/>
          </p:nvSpPr>
          <p:spPr bwMode="auto">
            <a:xfrm>
              <a:off x="754063" y="4787900"/>
              <a:ext cx="12700" cy="111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40">
              <a:extLst>
                <a:ext uri="{FF2B5EF4-FFF2-40B4-BE49-F238E27FC236}">
                  <a16:creationId xmlns:a16="http://schemas.microsoft.com/office/drawing/2014/main" id="{F1846881-4529-4861-9555-0759B1A81288}"/>
                </a:ext>
              </a:extLst>
            </p:cNvPr>
            <p:cNvSpPr>
              <a:spLocks noEditPoints="1"/>
            </p:cNvSpPr>
            <p:nvPr/>
          </p:nvSpPr>
          <p:spPr bwMode="auto">
            <a:xfrm>
              <a:off x="874713" y="4806950"/>
              <a:ext cx="47625" cy="55563"/>
            </a:xfrm>
            <a:custGeom>
              <a:avLst/>
              <a:gdLst>
                <a:gd name="T0" fmla="*/ 22 w 43"/>
                <a:gd name="T1" fmla="*/ 0 h 49"/>
                <a:gd name="T2" fmla="*/ 0 w 43"/>
                <a:gd name="T3" fmla="*/ 25 h 49"/>
                <a:gd name="T4" fmla="*/ 24 w 43"/>
                <a:gd name="T5" fmla="*/ 49 h 49"/>
                <a:gd name="T6" fmla="*/ 40 w 43"/>
                <a:gd name="T7" fmla="*/ 45 h 49"/>
                <a:gd name="T8" fmla="*/ 40 w 43"/>
                <a:gd name="T9" fmla="*/ 35 h 49"/>
                <a:gd name="T10" fmla="*/ 25 w 43"/>
                <a:gd name="T11" fmla="*/ 40 h 49"/>
                <a:gd name="T12" fmla="*/ 12 w 43"/>
                <a:gd name="T13" fmla="*/ 28 h 49"/>
                <a:gd name="T14" fmla="*/ 43 w 43"/>
                <a:gd name="T15" fmla="*/ 28 h 49"/>
                <a:gd name="T16" fmla="*/ 22 w 43"/>
                <a:gd name="T17" fmla="*/ 0 h 49"/>
                <a:gd name="T18" fmla="*/ 12 w 43"/>
                <a:gd name="T19" fmla="*/ 20 h 49"/>
                <a:gd name="T20" fmla="*/ 22 w 43"/>
                <a:gd name="T21" fmla="*/ 9 h 49"/>
                <a:gd name="T22" fmla="*/ 32 w 43"/>
                <a:gd name="T23" fmla="*/ 20 h 49"/>
                <a:gd name="T24" fmla="*/ 12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2" y="0"/>
                  </a:moveTo>
                  <a:cubicBezTo>
                    <a:pt x="7" y="0"/>
                    <a:pt x="0" y="11"/>
                    <a:pt x="0" y="25"/>
                  </a:cubicBezTo>
                  <a:cubicBezTo>
                    <a:pt x="0" y="40"/>
                    <a:pt x="9" y="49"/>
                    <a:pt x="24" y="49"/>
                  </a:cubicBezTo>
                  <a:cubicBezTo>
                    <a:pt x="31" y="49"/>
                    <a:pt x="36" y="47"/>
                    <a:pt x="40" y="45"/>
                  </a:cubicBezTo>
                  <a:cubicBezTo>
                    <a:pt x="40" y="35"/>
                    <a:pt x="40" y="35"/>
                    <a:pt x="40" y="35"/>
                  </a:cubicBezTo>
                  <a:cubicBezTo>
                    <a:pt x="36" y="38"/>
                    <a:pt x="31" y="40"/>
                    <a:pt x="25" y="40"/>
                  </a:cubicBezTo>
                  <a:cubicBezTo>
                    <a:pt x="17" y="40"/>
                    <a:pt x="12" y="36"/>
                    <a:pt x="12" y="28"/>
                  </a:cubicBezTo>
                  <a:cubicBezTo>
                    <a:pt x="43" y="28"/>
                    <a:pt x="43" y="28"/>
                    <a:pt x="43" y="28"/>
                  </a:cubicBezTo>
                  <a:cubicBezTo>
                    <a:pt x="43" y="12"/>
                    <a:pt x="39" y="0"/>
                    <a:pt x="22" y="0"/>
                  </a:cubicBezTo>
                  <a:moveTo>
                    <a:pt x="12" y="20"/>
                  </a:moveTo>
                  <a:cubicBezTo>
                    <a:pt x="12" y="14"/>
                    <a:pt x="16" y="9"/>
                    <a:pt x="22" y="9"/>
                  </a:cubicBezTo>
                  <a:cubicBezTo>
                    <a:pt x="29" y="9"/>
                    <a:pt x="32" y="14"/>
                    <a:pt x="32" y="20"/>
                  </a:cubicBezTo>
                  <a:lnTo>
                    <a:pt x="12"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41">
              <a:extLst>
                <a:ext uri="{FF2B5EF4-FFF2-40B4-BE49-F238E27FC236}">
                  <a16:creationId xmlns:a16="http://schemas.microsoft.com/office/drawing/2014/main" id="{41F90D1B-F083-46F2-A8F6-26945B64C736}"/>
                </a:ext>
              </a:extLst>
            </p:cNvPr>
            <p:cNvSpPr>
              <a:spLocks/>
            </p:cNvSpPr>
            <p:nvPr/>
          </p:nvSpPr>
          <p:spPr bwMode="auto">
            <a:xfrm>
              <a:off x="1328738" y="4806950"/>
              <a:ext cx="30163" cy="53975"/>
            </a:xfrm>
            <a:custGeom>
              <a:avLst/>
              <a:gdLst>
                <a:gd name="T0" fmla="*/ 22 w 28"/>
                <a:gd name="T1" fmla="*/ 12 h 48"/>
                <a:gd name="T2" fmla="*/ 28 w 28"/>
                <a:gd name="T3" fmla="*/ 13 h 48"/>
                <a:gd name="T4" fmla="*/ 28 w 28"/>
                <a:gd name="T5" fmla="*/ 1 h 48"/>
                <a:gd name="T6" fmla="*/ 24 w 28"/>
                <a:gd name="T7" fmla="*/ 0 h 48"/>
                <a:gd name="T8" fmla="*/ 11 w 28"/>
                <a:gd name="T9" fmla="*/ 12 h 48"/>
                <a:gd name="T10" fmla="*/ 11 w 28"/>
                <a:gd name="T11" fmla="*/ 12 h 48"/>
                <a:gd name="T12" fmla="*/ 11 w 28"/>
                <a:gd name="T13" fmla="*/ 1 h 48"/>
                <a:gd name="T14" fmla="*/ 0 w 28"/>
                <a:gd name="T15" fmla="*/ 1 h 48"/>
                <a:gd name="T16" fmla="*/ 0 w 28"/>
                <a:gd name="T17" fmla="*/ 48 h 48"/>
                <a:gd name="T18" fmla="*/ 12 w 28"/>
                <a:gd name="T19" fmla="*/ 48 h 48"/>
                <a:gd name="T20" fmla="*/ 12 w 28"/>
                <a:gd name="T21" fmla="*/ 31 h 48"/>
                <a:gd name="T22" fmla="*/ 22 w 28"/>
                <a:gd name="T23"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8">
                  <a:moveTo>
                    <a:pt x="22" y="12"/>
                  </a:moveTo>
                  <a:cubicBezTo>
                    <a:pt x="24" y="12"/>
                    <a:pt x="26" y="12"/>
                    <a:pt x="28" y="13"/>
                  </a:cubicBezTo>
                  <a:cubicBezTo>
                    <a:pt x="28" y="1"/>
                    <a:pt x="28" y="1"/>
                    <a:pt x="28" y="1"/>
                  </a:cubicBezTo>
                  <a:cubicBezTo>
                    <a:pt x="26" y="0"/>
                    <a:pt x="25" y="0"/>
                    <a:pt x="24" y="0"/>
                  </a:cubicBezTo>
                  <a:cubicBezTo>
                    <a:pt x="17" y="0"/>
                    <a:pt x="12" y="8"/>
                    <a:pt x="11" y="12"/>
                  </a:cubicBezTo>
                  <a:cubicBezTo>
                    <a:pt x="11" y="12"/>
                    <a:pt x="11" y="12"/>
                    <a:pt x="11" y="12"/>
                  </a:cubicBezTo>
                  <a:cubicBezTo>
                    <a:pt x="11" y="1"/>
                    <a:pt x="11" y="1"/>
                    <a:pt x="11" y="1"/>
                  </a:cubicBezTo>
                  <a:cubicBezTo>
                    <a:pt x="0" y="1"/>
                    <a:pt x="0" y="1"/>
                    <a:pt x="0" y="1"/>
                  </a:cubicBezTo>
                  <a:cubicBezTo>
                    <a:pt x="0" y="48"/>
                    <a:pt x="0" y="48"/>
                    <a:pt x="0" y="48"/>
                  </a:cubicBezTo>
                  <a:cubicBezTo>
                    <a:pt x="12" y="48"/>
                    <a:pt x="12" y="48"/>
                    <a:pt x="12" y="48"/>
                  </a:cubicBezTo>
                  <a:cubicBezTo>
                    <a:pt x="12" y="31"/>
                    <a:pt x="12" y="31"/>
                    <a:pt x="12" y="31"/>
                  </a:cubicBezTo>
                  <a:cubicBezTo>
                    <a:pt x="12" y="24"/>
                    <a:pt x="12" y="12"/>
                    <a:pt x="22" y="1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42">
              <a:extLst>
                <a:ext uri="{FF2B5EF4-FFF2-40B4-BE49-F238E27FC236}">
                  <a16:creationId xmlns:a16="http://schemas.microsoft.com/office/drawing/2014/main" id="{81C6DC43-16B8-47D4-9822-393572842379}"/>
                </a:ext>
              </a:extLst>
            </p:cNvPr>
            <p:cNvSpPr>
              <a:spLocks noEditPoints="1"/>
            </p:cNvSpPr>
            <p:nvPr/>
          </p:nvSpPr>
          <p:spPr bwMode="auto">
            <a:xfrm>
              <a:off x="1217613" y="4806950"/>
              <a:ext cx="46038" cy="55563"/>
            </a:xfrm>
            <a:custGeom>
              <a:avLst/>
              <a:gdLst>
                <a:gd name="T0" fmla="*/ 21 w 43"/>
                <a:gd name="T1" fmla="*/ 0 h 49"/>
                <a:gd name="T2" fmla="*/ 0 w 43"/>
                <a:gd name="T3" fmla="*/ 25 h 49"/>
                <a:gd name="T4" fmla="*/ 24 w 43"/>
                <a:gd name="T5" fmla="*/ 49 h 49"/>
                <a:gd name="T6" fmla="*/ 40 w 43"/>
                <a:gd name="T7" fmla="*/ 45 h 49"/>
                <a:gd name="T8" fmla="*/ 40 w 43"/>
                <a:gd name="T9" fmla="*/ 35 h 49"/>
                <a:gd name="T10" fmla="*/ 24 w 43"/>
                <a:gd name="T11" fmla="*/ 40 h 49"/>
                <a:gd name="T12" fmla="*/ 11 w 43"/>
                <a:gd name="T13" fmla="*/ 28 h 49"/>
                <a:gd name="T14" fmla="*/ 43 w 43"/>
                <a:gd name="T15" fmla="*/ 28 h 49"/>
                <a:gd name="T16" fmla="*/ 21 w 43"/>
                <a:gd name="T17" fmla="*/ 0 h 49"/>
                <a:gd name="T18" fmla="*/ 11 w 43"/>
                <a:gd name="T19" fmla="*/ 20 h 49"/>
                <a:gd name="T20" fmla="*/ 22 w 43"/>
                <a:gd name="T21" fmla="*/ 9 h 49"/>
                <a:gd name="T22" fmla="*/ 32 w 43"/>
                <a:gd name="T23" fmla="*/ 20 h 49"/>
                <a:gd name="T24" fmla="*/ 11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1" y="0"/>
                  </a:moveTo>
                  <a:cubicBezTo>
                    <a:pt x="7" y="0"/>
                    <a:pt x="0" y="11"/>
                    <a:pt x="0" y="25"/>
                  </a:cubicBezTo>
                  <a:cubicBezTo>
                    <a:pt x="0" y="40"/>
                    <a:pt x="9" y="49"/>
                    <a:pt x="24" y="49"/>
                  </a:cubicBezTo>
                  <a:cubicBezTo>
                    <a:pt x="30" y="49"/>
                    <a:pt x="35" y="47"/>
                    <a:pt x="40" y="45"/>
                  </a:cubicBezTo>
                  <a:cubicBezTo>
                    <a:pt x="40" y="35"/>
                    <a:pt x="40" y="35"/>
                    <a:pt x="40" y="35"/>
                  </a:cubicBezTo>
                  <a:cubicBezTo>
                    <a:pt x="35" y="38"/>
                    <a:pt x="30" y="40"/>
                    <a:pt x="24" y="40"/>
                  </a:cubicBezTo>
                  <a:cubicBezTo>
                    <a:pt x="17" y="40"/>
                    <a:pt x="12" y="36"/>
                    <a:pt x="11" y="28"/>
                  </a:cubicBezTo>
                  <a:cubicBezTo>
                    <a:pt x="43" y="28"/>
                    <a:pt x="43" y="28"/>
                    <a:pt x="43" y="28"/>
                  </a:cubicBezTo>
                  <a:cubicBezTo>
                    <a:pt x="43" y="12"/>
                    <a:pt x="38" y="0"/>
                    <a:pt x="21" y="0"/>
                  </a:cubicBezTo>
                  <a:moveTo>
                    <a:pt x="11" y="20"/>
                  </a:moveTo>
                  <a:cubicBezTo>
                    <a:pt x="12" y="14"/>
                    <a:pt x="15" y="9"/>
                    <a:pt x="22" y="9"/>
                  </a:cubicBezTo>
                  <a:cubicBezTo>
                    <a:pt x="29" y="9"/>
                    <a:pt x="31" y="14"/>
                    <a:pt x="32" y="20"/>
                  </a:cubicBezTo>
                  <a:lnTo>
                    <a:pt x="11"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Rectangle 43">
              <a:extLst>
                <a:ext uri="{FF2B5EF4-FFF2-40B4-BE49-F238E27FC236}">
                  <a16:creationId xmlns:a16="http://schemas.microsoft.com/office/drawing/2014/main" id="{C7FDD29E-9864-477C-9F3F-B17AF5CF2A69}"/>
                </a:ext>
              </a:extLst>
            </p:cNvPr>
            <p:cNvSpPr>
              <a:spLocks noChangeArrowheads="1"/>
            </p:cNvSpPr>
            <p:nvPr/>
          </p:nvSpPr>
          <p:spPr bwMode="auto">
            <a:xfrm>
              <a:off x="754063" y="4808538"/>
              <a:ext cx="12700" cy="523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44">
              <a:extLst>
                <a:ext uri="{FF2B5EF4-FFF2-40B4-BE49-F238E27FC236}">
                  <a16:creationId xmlns:a16="http://schemas.microsoft.com/office/drawing/2014/main" id="{13E2FAA6-19A9-467B-9E3C-446ADDE4AC61}"/>
                </a:ext>
              </a:extLst>
            </p:cNvPr>
            <p:cNvSpPr>
              <a:spLocks/>
            </p:cNvSpPr>
            <p:nvPr/>
          </p:nvSpPr>
          <p:spPr bwMode="auto">
            <a:xfrm>
              <a:off x="1085851" y="4810125"/>
              <a:ext cx="50800" cy="50800"/>
            </a:xfrm>
            <a:custGeom>
              <a:avLst/>
              <a:gdLst>
                <a:gd name="T0" fmla="*/ 32 w 32"/>
                <a:gd name="T1" fmla="*/ 14 h 32"/>
                <a:gd name="T2" fmla="*/ 19 w 32"/>
                <a:gd name="T3" fmla="*/ 14 h 32"/>
                <a:gd name="T4" fmla="*/ 19 w 32"/>
                <a:gd name="T5" fmla="*/ 0 h 32"/>
                <a:gd name="T6" fmla="*/ 14 w 32"/>
                <a:gd name="T7" fmla="*/ 0 h 32"/>
                <a:gd name="T8" fmla="*/ 14 w 32"/>
                <a:gd name="T9" fmla="*/ 14 h 32"/>
                <a:gd name="T10" fmla="*/ 0 w 32"/>
                <a:gd name="T11" fmla="*/ 14 h 32"/>
                <a:gd name="T12" fmla="*/ 0 w 32"/>
                <a:gd name="T13" fmla="*/ 18 h 32"/>
                <a:gd name="T14" fmla="*/ 14 w 32"/>
                <a:gd name="T15" fmla="*/ 18 h 32"/>
                <a:gd name="T16" fmla="*/ 14 w 32"/>
                <a:gd name="T17" fmla="*/ 32 h 32"/>
                <a:gd name="T18" fmla="*/ 19 w 32"/>
                <a:gd name="T19" fmla="*/ 32 h 32"/>
                <a:gd name="T20" fmla="*/ 19 w 32"/>
                <a:gd name="T21" fmla="*/ 18 h 32"/>
                <a:gd name="T22" fmla="*/ 32 w 32"/>
                <a:gd name="T23" fmla="*/ 18 h 32"/>
                <a:gd name="T24" fmla="*/ 32 w 32"/>
                <a:gd name="T25"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2">
                  <a:moveTo>
                    <a:pt x="32" y="14"/>
                  </a:moveTo>
                  <a:lnTo>
                    <a:pt x="19" y="14"/>
                  </a:lnTo>
                  <a:lnTo>
                    <a:pt x="19" y="0"/>
                  </a:lnTo>
                  <a:lnTo>
                    <a:pt x="14" y="0"/>
                  </a:lnTo>
                  <a:lnTo>
                    <a:pt x="14" y="14"/>
                  </a:lnTo>
                  <a:lnTo>
                    <a:pt x="0" y="14"/>
                  </a:lnTo>
                  <a:lnTo>
                    <a:pt x="0" y="18"/>
                  </a:lnTo>
                  <a:lnTo>
                    <a:pt x="14" y="18"/>
                  </a:lnTo>
                  <a:lnTo>
                    <a:pt x="14" y="32"/>
                  </a:lnTo>
                  <a:lnTo>
                    <a:pt x="19" y="32"/>
                  </a:lnTo>
                  <a:lnTo>
                    <a:pt x="19" y="18"/>
                  </a:lnTo>
                  <a:lnTo>
                    <a:pt x="32" y="18"/>
                  </a:lnTo>
                  <a:lnTo>
                    <a:pt x="32"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3" name="Gruppieren 52">
            <a:extLst>
              <a:ext uri="{FF2B5EF4-FFF2-40B4-BE49-F238E27FC236}">
                <a16:creationId xmlns:a16="http://schemas.microsoft.com/office/drawing/2014/main" id="{1D4B748E-9A32-43BA-912E-5FFF71BBEEFE}"/>
              </a:ext>
            </a:extLst>
          </p:cNvPr>
          <p:cNvGrpSpPr/>
          <p:nvPr/>
        </p:nvGrpSpPr>
        <p:grpSpPr>
          <a:xfrm>
            <a:off x="179388" y="4714875"/>
            <a:ext cx="1431925" cy="323850"/>
            <a:chOff x="179388" y="4714875"/>
            <a:chExt cx="1431925" cy="323850"/>
          </a:xfrm>
        </p:grpSpPr>
        <p:sp>
          <p:nvSpPr>
            <p:cNvPr id="57" name="AutoShape 3">
              <a:extLst>
                <a:ext uri="{FF2B5EF4-FFF2-40B4-BE49-F238E27FC236}">
                  <a16:creationId xmlns:a16="http://schemas.microsoft.com/office/drawing/2014/main" id="{206C751D-0127-4D3C-9A9A-ECF676600C7D}"/>
                </a:ext>
              </a:extLst>
            </p:cNvPr>
            <p:cNvSpPr>
              <a:spLocks noChangeAspect="1" noChangeArrowheads="1" noTextEdit="1"/>
            </p:cNvSpPr>
            <p:nvPr/>
          </p:nvSpPr>
          <p:spPr bwMode="auto">
            <a:xfrm>
              <a:off x="179388" y="4714875"/>
              <a:ext cx="14319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
              <a:extLst>
                <a:ext uri="{FF2B5EF4-FFF2-40B4-BE49-F238E27FC236}">
                  <a16:creationId xmlns:a16="http://schemas.microsoft.com/office/drawing/2014/main" id="{A11CA146-CE50-4C99-B796-5D992994D160}"/>
                </a:ext>
              </a:extLst>
            </p:cNvPr>
            <p:cNvSpPr>
              <a:spLocks noEditPoints="1"/>
            </p:cNvSpPr>
            <p:nvPr/>
          </p:nvSpPr>
          <p:spPr bwMode="auto">
            <a:xfrm>
              <a:off x="252413" y="4787900"/>
              <a:ext cx="354013" cy="177800"/>
            </a:xfrm>
            <a:custGeom>
              <a:avLst/>
              <a:gdLst>
                <a:gd name="T0" fmla="*/ 241 w 321"/>
                <a:gd name="T1" fmla="*/ 0 h 160"/>
                <a:gd name="T2" fmla="*/ 146 w 321"/>
                <a:gd name="T3" fmla="*/ 0 h 160"/>
                <a:gd name="T4" fmla="*/ 146 w 321"/>
                <a:gd name="T5" fmla="*/ 66 h 160"/>
                <a:gd name="T6" fmla="*/ 80 w 321"/>
                <a:gd name="T7" fmla="*/ 66 h 160"/>
                <a:gd name="T8" fmla="*/ 80 w 321"/>
                <a:gd name="T9" fmla="*/ 94 h 160"/>
                <a:gd name="T10" fmla="*/ 146 w 321"/>
                <a:gd name="T11" fmla="*/ 94 h 160"/>
                <a:gd name="T12" fmla="*/ 146 w 321"/>
                <a:gd name="T13" fmla="*/ 132 h 160"/>
                <a:gd name="T14" fmla="*/ 80 w 321"/>
                <a:gd name="T15" fmla="*/ 132 h 160"/>
                <a:gd name="T16" fmla="*/ 28 w 321"/>
                <a:gd name="T17" fmla="*/ 80 h 160"/>
                <a:gd name="T18" fmla="*/ 80 w 321"/>
                <a:gd name="T19" fmla="*/ 28 h 160"/>
                <a:gd name="T20" fmla="*/ 113 w 321"/>
                <a:gd name="T21" fmla="*/ 28 h 160"/>
                <a:gd name="T22" fmla="*/ 113 w 321"/>
                <a:gd name="T23" fmla="*/ 0 h 160"/>
                <a:gd name="T24" fmla="*/ 80 w 321"/>
                <a:gd name="T25" fmla="*/ 0 h 160"/>
                <a:gd name="T26" fmla="*/ 0 w 321"/>
                <a:gd name="T27" fmla="*/ 80 h 160"/>
                <a:gd name="T28" fmla="*/ 80 w 321"/>
                <a:gd name="T29" fmla="*/ 160 h 160"/>
                <a:gd name="T30" fmla="*/ 241 w 321"/>
                <a:gd name="T31" fmla="*/ 160 h 160"/>
                <a:gd name="T32" fmla="*/ 321 w 321"/>
                <a:gd name="T33" fmla="*/ 80 h 160"/>
                <a:gd name="T34" fmla="*/ 241 w 321"/>
                <a:gd name="T35" fmla="*/ 0 h 160"/>
                <a:gd name="T36" fmla="*/ 241 w 321"/>
                <a:gd name="T37" fmla="*/ 132 h 160"/>
                <a:gd name="T38" fmla="*/ 175 w 321"/>
                <a:gd name="T39" fmla="*/ 132 h 160"/>
                <a:gd name="T40" fmla="*/ 175 w 321"/>
                <a:gd name="T41" fmla="*/ 94 h 160"/>
                <a:gd name="T42" fmla="*/ 241 w 321"/>
                <a:gd name="T43" fmla="*/ 94 h 160"/>
                <a:gd name="T44" fmla="*/ 241 w 321"/>
                <a:gd name="T45" fmla="*/ 66 h 160"/>
                <a:gd name="T46" fmla="*/ 175 w 321"/>
                <a:gd name="T47" fmla="*/ 66 h 160"/>
                <a:gd name="T48" fmla="*/ 175 w 321"/>
                <a:gd name="T49" fmla="*/ 28 h 160"/>
                <a:gd name="T50" fmla="*/ 241 w 321"/>
                <a:gd name="T51" fmla="*/ 28 h 160"/>
                <a:gd name="T52" fmla="*/ 292 w 321"/>
                <a:gd name="T53" fmla="*/ 80 h 160"/>
                <a:gd name="T54" fmla="*/ 241 w 321"/>
                <a:gd name="T55" fmla="*/ 13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1" h="160">
                  <a:moveTo>
                    <a:pt x="241" y="0"/>
                  </a:moveTo>
                  <a:cubicBezTo>
                    <a:pt x="146" y="0"/>
                    <a:pt x="146" y="0"/>
                    <a:pt x="146" y="0"/>
                  </a:cubicBezTo>
                  <a:cubicBezTo>
                    <a:pt x="146" y="66"/>
                    <a:pt x="146" y="66"/>
                    <a:pt x="146" y="66"/>
                  </a:cubicBezTo>
                  <a:cubicBezTo>
                    <a:pt x="80" y="66"/>
                    <a:pt x="80" y="66"/>
                    <a:pt x="80" y="66"/>
                  </a:cubicBezTo>
                  <a:cubicBezTo>
                    <a:pt x="80" y="94"/>
                    <a:pt x="80" y="94"/>
                    <a:pt x="80" y="94"/>
                  </a:cubicBezTo>
                  <a:cubicBezTo>
                    <a:pt x="146" y="94"/>
                    <a:pt x="146" y="94"/>
                    <a:pt x="146" y="94"/>
                  </a:cubicBezTo>
                  <a:cubicBezTo>
                    <a:pt x="146" y="132"/>
                    <a:pt x="146" y="132"/>
                    <a:pt x="146" y="132"/>
                  </a:cubicBezTo>
                  <a:cubicBezTo>
                    <a:pt x="80" y="132"/>
                    <a:pt x="80" y="132"/>
                    <a:pt x="80" y="132"/>
                  </a:cubicBezTo>
                  <a:cubicBezTo>
                    <a:pt x="52" y="132"/>
                    <a:pt x="28" y="108"/>
                    <a:pt x="28" y="80"/>
                  </a:cubicBezTo>
                  <a:cubicBezTo>
                    <a:pt x="28" y="51"/>
                    <a:pt x="52" y="28"/>
                    <a:pt x="80" y="28"/>
                  </a:cubicBezTo>
                  <a:cubicBezTo>
                    <a:pt x="113" y="28"/>
                    <a:pt x="113" y="28"/>
                    <a:pt x="113" y="28"/>
                  </a:cubicBezTo>
                  <a:cubicBezTo>
                    <a:pt x="113" y="0"/>
                    <a:pt x="113" y="0"/>
                    <a:pt x="113" y="0"/>
                  </a:cubicBezTo>
                  <a:cubicBezTo>
                    <a:pt x="80" y="0"/>
                    <a:pt x="80" y="0"/>
                    <a:pt x="80" y="0"/>
                  </a:cubicBezTo>
                  <a:cubicBezTo>
                    <a:pt x="36" y="0"/>
                    <a:pt x="0" y="35"/>
                    <a:pt x="0" y="80"/>
                  </a:cubicBezTo>
                  <a:cubicBezTo>
                    <a:pt x="0" y="124"/>
                    <a:pt x="36" y="160"/>
                    <a:pt x="80" y="160"/>
                  </a:cubicBezTo>
                  <a:cubicBezTo>
                    <a:pt x="241" y="160"/>
                    <a:pt x="241" y="160"/>
                    <a:pt x="241" y="160"/>
                  </a:cubicBezTo>
                  <a:cubicBezTo>
                    <a:pt x="285" y="160"/>
                    <a:pt x="321" y="124"/>
                    <a:pt x="321" y="80"/>
                  </a:cubicBezTo>
                  <a:cubicBezTo>
                    <a:pt x="321" y="35"/>
                    <a:pt x="285" y="0"/>
                    <a:pt x="241" y="0"/>
                  </a:cubicBezTo>
                  <a:moveTo>
                    <a:pt x="241" y="132"/>
                  </a:moveTo>
                  <a:cubicBezTo>
                    <a:pt x="175" y="132"/>
                    <a:pt x="175" y="132"/>
                    <a:pt x="175" y="132"/>
                  </a:cubicBezTo>
                  <a:cubicBezTo>
                    <a:pt x="175" y="94"/>
                    <a:pt x="175" y="94"/>
                    <a:pt x="175" y="94"/>
                  </a:cubicBezTo>
                  <a:cubicBezTo>
                    <a:pt x="241" y="94"/>
                    <a:pt x="241" y="94"/>
                    <a:pt x="241" y="94"/>
                  </a:cubicBezTo>
                  <a:cubicBezTo>
                    <a:pt x="241" y="66"/>
                    <a:pt x="241" y="66"/>
                    <a:pt x="241" y="66"/>
                  </a:cubicBezTo>
                  <a:cubicBezTo>
                    <a:pt x="175" y="66"/>
                    <a:pt x="175" y="66"/>
                    <a:pt x="175" y="66"/>
                  </a:cubicBezTo>
                  <a:cubicBezTo>
                    <a:pt x="175" y="28"/>
                    <a:pt x="175" y="28"/>
                    <a:pt x="175" y="28"/>
                  </a:cubicBezTo>
                  <a:cubicBezTo>
                    <a:pt x="241" y="28"/>
                    <a:pt x="241" y="28"/>
                    <a:pt x="241" y="28"/>
                  </a:cubicBezTo>
                  <a:cubicBezTo>
                    <a:pt x="269" y="28"/>
                    <a:pt x="292" y="51"/>
                    <a:pt x="292" y="80"/>
                  </a:cubicBezTo>
                  <a:cubicBezTo>
                    <a:pt x="292" y="108"/>
                    <a:pt x="269" y="132"/>
                    <a:pt x="241" y="13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6">
              <a:extLst>
                <a:ext uri="{FF2B5EF4-FFF2-40B4-BE49-F238E27FC236}">
                  <a16:creationId xmlns:a16="http://schemas.microsoft.com/office/drawing/2014/main" id="{47C35DC5-3247-4AC4-8358-A9CAB50D520E}"/>
                </a:ext>
              </a:extLst>
            </p:cNvPr>
            <p:cNvSpPr>
              <a:spLocks noChangeArrowheads="1"/>
            </p:cNvSpPr>
            <p:nvPr/>
          </p:nvSpPr>
          <p:spPr bwMode="auto">
            <a:xfrm>
              <a:off x="909638" y="4892675"/>
              <a:ext cx="9525" cy="95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Rectangle 7">
              <a:extLst>
                <a:ext uri="{FF2B5EF4-FFF2-40B4-BE49-F238E27FC236}">
                  <a16:creationId xmlns:a16="http://schemas.microsoft.com/office/drawing/2014/main" id="{3BB3005E-2669-4C7F-8B35-00292966BD0F}"/>
                </a:ext>
              </a:extLst>
            </p:cNvPr>
            <p:cNvSpPr>
              <a:spLocks noChangeArrowheads="1"/>
            </p:cNvSpPr>
            <p:nvPr/>
          </p:nvSpPr>
          <p:spPr bwMode="auto">
            <a:xfrm>
              <a:off x="1268413" y="4892675"/>
              <a:ext cx="9525" cy="95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8">
              <a:extLst>
                <a:ext uri="{FF2B5EF4-FFF2-40B4-BE49-F238E27FC236}">
                  <a16:creationId xmlns:a16="http://schemas.microsoft.com/office/drawing/2014/main" id="{91631177-CC30-4E01-AA03-270B56BBF74E}"/>
                </a:ext>
              </a:extLst>
            </p:cNvPr>
            <p:cNvSpPr>
              <a:spLocks noEditPoints="1"/>
            </p:cNvSpPr>
            <p:nvPr/>
          </p:nvSpPr>
          <p:spPr bwMode="auto">
            <a:xfrm>
              <a:off x="769938" y="4910138"/>
              <a:ext cx="42863" cy="50800"/>
            </a:xfrm>
            <a:custGeom>
              <a:avLst/>
              <a:gdLst>
                <a:gd name="T0" fmla="*/ 20 w 39"/>
                <a:gd name="T1" fmla="*/ 0 h 45"/>
                <a:gd name="T2" fmla="*/ 0 w 39"/>
                <a:gd name="T3" fmla="*/ 22 h 45"/>
                <a:gd name="T4" fmla="*/ 22 w 39"/>
                <a:gd name="T5" fmla="*/ 45 h 45"/>
                <a:gd name="T6" fmla="*/ 36 w 39"/>
                <a:gd name="T7" fmla="*/ 43 h 45"/>
                <a:gd name="T8" fmla="*/ 36 w 39"/>
                <a:gd name="T9" fmla="*/ 35 h 45"/>
                <a:gd name="T10" fmla="*/ 23 w 39"/>
                <a:gd name="T11" fmla="*/ 39 h 45"/>
                <a:gd name="T12" fmla="*/ 8 w 39"/>
                <a:gd name="T13" fmla="*/ 25 h 45"/>
                <a:gd name="T14" fmla="*/ 39 w 39"/>
                <a:gd name="T15" fmla="*/ 25 h 45"/>
                <a:gd name="T16" fmla="*/ 20 w 39"/>
                <a:gd name="T17" fmla="*/ 0 h 45"/>
                <a:gd name="T18" fmla="*/ 8 w 39"/>
                <a:gd name="T19" fmla="*/ 19 h 45"/>
                <a:gd name="T20" fmla="*/ 20 w 39"/>
                <a:gd name="T21" fmla="*/ 7 h 45"/>
                <a:gd name="T22" fmla="*/ 31 w 39"/>
                <a:gd name="T23" fmla="*/ 19 h 45"/>
                <a:gd name="T24" fmla="*/ 8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2" y="45"/>
                  </a:cubicBezTo>
                  <a:cubicBezTo>
                    <a:pt x="29" y="45"/>
                    <a:pt x="33" y="44"/>
                    <a:pt x="36" y="43"/>
                  </a:cubicBezTo>
                  <a:cubicBezTo>
                    <a:pt x="36" y="35"/>
                    <a:pt x="36" y="35"/>
                    <a:pt x="36" y="35"/>
                  </a:cubicBezTo>
                  <a:cubicBezTo>
                    <a:pt x="34" y="36"/>
                    <a:pt x="28" y="39"/>
                    <a:pt x="23" y="39"/>
                  </a:cubicBezTo>
                  <a:cubicBezTo>
                    <a:pt x="15" y="39"/>
                    <a:pt x="8" y="33"/>
                    <a:pt x="8" y="25"/>
                  </a:cubicBezTo>
                  <a:cubicBezTo>
                    <a:pt x="39" y="25"/>
                    <a:pt x="39" y="25"/>
                    <a:pt x="39" y="25"/>
                  </a:cubicBezTo>
                  <a:cubicBezTo>
                    <a:pt x="39" y="11"/>
                    <a:pt x="34" y="0"/>
                    <a:pt x="20" y="0"/>
                  </a:cubicBezTo>
                  <a:moveTo>
                    <a:pt x="8" y="19"/>
                  </a:moveTo>
                  <a:cubicBezTo>
                    <a:pt x="9" y="13"/>
                    <a:pt x="12" y="7"/>
                    <a:pt x="20" y="7"/>
                  </a:cubicBezTo>
                  <a:cubicBezTo>
                    <a:pt x="27" y="7"/>
                    <a:pt x="31" y="12"/>
                    <a:pt x="31" y="19"/>
                  </a:cubicBezTo>
                  <a:lnTo>
                    <a:pt x="8"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Rectangle 9">
              <a:extLst>
                <a:ext uri="{FF2B5EF4-FFF2-40B4-BE49-F238E27FC236}">
                  <a16:creationId xmlns:a16="http://schemas.microsoft.com/office/drawing/2014/main" id="{F1B74ACD-D38F-4083-8E0A-6B3F17025423}"/>
                </a:ext>
              </a:extLst>
            </p:cNvPr>
            <p:cNvSpPr>
              <a:spLocks noChangeArrowheads="1"/>
            </p:cNvSpPr>
            <p:nvPr/>
          </p:nvSpPr>
          <p:spPr bwMode="auto">
            <a:xfrm>
              <a:off x="911226" y="4911725"/>
              <a:ext cx="7938" cy="476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
              <a:extLst>
                <a:ext uri="{FF2B5EF4-FFF2-40B4-BE49-F238E27FC236}">
                  <a16:creationId xmlns:a16="http://schemas.microsoft.com/office/drawing/2014/main" id="{18D50051-C210-4231-848A-FADD63D701C6}"/>
                </a:ext>
              </a:extLst>
            </p:cNvPr>
            <p:cNvSpPr>
              <a:spLocks/>
            </p:cNvSpPr>
            <p:nvPr/>
          </p:nvSpPr>
          <p:spPr bwMode="auto">
            <a:xfrm>
              <a:off x="679451" y="4894263"/>
              <a:ext cx="49213" cy="66675"/>
            </a:xfrm>
            <a:custGeom>
              <a:avLst/>
              <a:gdLst>
                <a:gd name="T0" fmla="*/ 31 w 44"/>
                <a:gd name="T1" fmla="*/ 53 h 60"/>
                <a:gd name="T2" fmla="*/ 9 w 44"/>
                <a:gd name="T3" fmla="*/ 30 h 60"/>
                <a:gd name="T4" fmla="*/ 32 w 44"/>
                <a:gd name="T5" fmla="*/ 7 h 60"/>
                <a:gd name="T6" fmla="*/ 44 w 44"/>
                <a:gd name="T7" fmla="*/ 10 h 60"/>
                <a:gd name="T8" fmla="*/ 44 w 44"/>
                <a:gd name="T9" fmla="*/ 2 h 60"/>
                <a:gd name="T10" fmla="*/ 31 w 44"/>
                <a:gd name="T11" fmla="*/ 0 h 60"/>
                <a:gd name="T12" fmla="*/ 0 w 44"/>
                <a:gd name="T13" fmla="*/ 30 h 60"/>
                <a:gd name="T14" fmla="*/ 31 w 44"/>
                <a:gd name="T15" fmla="*/ 60 h 60"/>
                <a:gd name="T16" fmla="*/ 44 w 44"/>
                <a:gd name="T17" fmla="*/ 58 h 60"/>
                <a:gd name="T18" fmla="*/ 44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9" y="53"/>
                    <a:pt x="9" y="44"/>
                    <a:pt x="9" y="30"/>
                  </a:cubicBezTo>
                  <a:cubicBezTo>
                    <a:pt x="9" y="17"/>
                    <a:pt x="18" y="7"/>
                    <a:pt x="32" y="7"/>
                  </a:cubicBezTo>
                  <a:cubicBezTo>
                    <a:pt x="36" y="7"/>
                    <a:pt x="40" y="8"/>
                    <a:pt x="44" y="10"/>
                  </a:cubicBezTo>
                  <a:cubicBezTo>
                    <a:pt x="44" y="2"/>
                    <a:pt x="44" y="2"/>
                    <a:pt x="44" y="2"/>
                  </a:cubicBezTo>
                  <a:cubicBezTo>
                    <a:pt x="40" y="0"/>
                    <a:pt x="36" y="0"/>
                    <a:pt x="31" y="0"/>
                  </a:cubicBezTo>
                  <a:cubicBezTo>
                    <a:pt x="13" y="0"/>
                    <a:pt x="0" y="12"/>
                    <a:pt x="0" y="30"/>
                  </a:cubicBezTo>
                  <a:cubicBezTo>
                    <a:pt x="0" y="48"/>
                    <a:pt x="13" y="60"/>
                    <a:pt x="31" y="60"/>
                  </a:cubicBezTo>
                  <a:cubicBezTo>
                    <a:pt x="35" y="60"/>
                    <a:pt x="40" y="60"/>
                    <a:pt x="44" y="58"/>
                  </a:cubicBezTo>
                  <a:cubicBezTo>
                    <a:pt x="44" y="50"/>
                    <a:pt x="44" y="50"/>
                    <a:pt x="44" y="50"/>
                  </a:cubicBezTo>
                  <a:cubicBezTo>
                    <a:pt x="41"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
              <a:extLst>
                <a:ext uri="{FF2B5EF4-FFF2-40B4-BE49-F238E27FC236}">
                  <a16:creationId xmlns:a16="http://schemas.microsoft.com/office/drawing/2014/main" id="{B17CC072-521C-40C3-AB0A-15D1977B109B}"/>
                </a:ext>
              </a:extLst>
            </p:cNvPr>
            <p:cNvSpPr>
              <a:spLocks noEditPoints="1"/>
            </p:cNvSpPr>
            <p:nvPr/>
          </p:nvSpPr>
          <p:spPr bwMode="auto">
            <a:xfrm>
              <a:off x="989013" y="4910138"/>
              <a:ext cx="44450" cy="71438"/>
            </a:xfrm>
            <a:custGeom>
              <a:avLst/>
              <a:gdLst>
                <a:gd name="T0" fmla="*/ 33 w 40"/>
                <a:gd name="T1" fmla="*/ 8 h 63"/>
                <a:gd name="T2" fmla="*/ 33 w 40"/>
                <a:gd name="T3" fmla="*/ 8 h 63"/>
                <a:gd name="T4" fmla="*/ 19 w 40"/>
                <a:gd name="T5" fmla="*/ 0 h 63"/>
                <a:gd name="T6" fmla="*/ 0 w 40"/>
                <a:gd name="T7" fmla="*/ 23 h 63"/>
                <a:gd name="T8" fmla="*/ 18 w 40"/>
                <a:gd name="T9" fmla="*/ 44 h 63"/>
                <a:gd name="T10" fmla="*/ 32 w 40"/>
                <a:gd name="T11" fmla="*/ 38 h 63"/>
                <a:gd name="T12" fmla="*/ 32 w 40"/>
                <a:gd name="T13" fmla="*/ 38 h 63"/>
                <a:gd name="T14" fmla="*/ 32 w 40"/>
                <a:gd name="T15" fmla="*/ 42 h 63"/>
                <a:gd name="T16" fmla="*/ 19 w 40"/>
                <a:gd name="T17" fmla="*/ 57 h 63"/>
                <a:gd name="T18" fmla="*/ 4 w 40"/>
                <a:gd name="T19" fmla="*/ 53 h 63"/>
                <a:gd name="T20" fmla="*/ 3 w 40"/>
                <a:gd name="T21" fmla="*/ 60 h 63"/>
                <a:gd name="T22" fmla="*/ 18 w 40"/>
                <a:gd name="T23" fmla="*/ 63 h 63"/>
                <a:gd name="T24" fmla="*/ 40 w 40"/>
                <a:gd name="T25" fmla="*/ 42 h 63"/>
                <a:gd name="T26" fmla="*/ 40 w 40"/>
                <a:gd name="T27" fmla="*/ 1 h 63"/>
                <a:gd name="T28" fmla="*/ 33 w 40"/>
                <a:gd name="T29" fmla="*/ 1 h 63"/>
                <a:gd name="T30" fmla="*/ 33 w 40"/>
                <a:gd name="T31" fmla="*/ 8 h 63"/>
                <a:gd name="T32" fmla="*/ 20 w 40"/>
                <a:gd name="T33" fmla="*/ 38 h 63"/>
                <a:gd name="T34" fmla="*/ 8 w 40"/>
                <a:gd name="T35" fmla="*/ 23 h 63"/>
                <a:gd name="T36" fmla="*/ 20 w 40"/>
                <a:gd name="T37" fmla="*/ 7 h 63"/>
                <a:gd name="T38" fmla="*/ 32 w 40"/>
                <a:gd name="T39" fmla="*/ 23 h 63"/>
                <a:gd name="T40" fmla="*/ 20 w 40"/>
                <a:gd name="T41"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3">
                  <a:moveTo>
                    <a:pt x="33" y="8"/>
                  </a:moveTo>
                  <a:cubicBezTo>
                    <a:pt x="33" y="8"/>
                    <a:pt x="33" y="8"/>
                    <a:pt x="33" y="8"/>
                  </a:cubicBezTo>
                  <a:cubicBezTo>
                    <a:pt x="30" y="3"/>
                    <a:pt x="26" y="0"/>
                    <a:pt x="19" y="0"/>
                  </a:cubicBezTo>
                  <a:cubicBezTo>
                    <a:pt x="6" y="0"/>
                    <a:pt x="0" y="12"/>
                    <a:pt x="0" y="23"/>
                  </a:cubicBezTo>
                  <a:cubicBezTo>
                    <a:pt x="0" y="34"/>
                    <a:pt x="6" y="44"/>
                    <a:pt x="18" y="44"/>
                  </a:cubicBezTo>
                  <a:cubicBezTo>
                    <a:pt x="23" y="44"/>
                    <a:pt x="29" y="42"/>
                    <a:pt x="32" y="38"/>
                  </a:cubicBezTo>
                  <a:cubicBezTo>
                    <a:pt x="32" y="38"/>
                    <a:pt x="32" y="38"/>
                    <a:pt x="32" y="38"/>
                  </a:cubicBezTo>
                  <a:cubicBezTo>
                    <a:pt x="32" y="42"/>
                    <a:pt x="32" y="42"/>
                    <a:pt x="32" y="42"/>
                  </a:cubicBezTo>
                  <a:cubicBezTo>
                    <a:pt x="32" y="51"/>
                    <a:pt x="27" y="57"/>
                    <a:pt x="19" y="57"/>
                  </a:cubicBezTo>
                  <a:cubicBezTo>
                    <a:pt x="13" y="57"/>
                    <a:pt x="10" y="55"/>
                    <a:pt x="4" y="53"/>
                  </a:cubicBezTo>
                  <a:cubicBezTo>
                    <a:pt x="3" y="60"/>
                    <a:pt x="3" y="60"/>
                    <a:pt x="3" y="60"/>
                  </a:cubicBezTo>
                  <a:cubicBezTo>
                    <a:pt x="10" y="62"/>
                    <a:pt x="14" y="63"/>
                    <a:pt x="18" y="63"/>
                  </a:cubicBezTo>
                  <a:cubicBezTo>
                    <a:pt x="34" y="63"/>
                    <a:pt x="40" y="55"/>
                    <a:pt x="40" y="42"/>
                  </a:cubicBezTo>
                  <a:cubicBezTo>
                    <a:pt x="40" y="1"/>
                    <a:pt x="40" y="1"/>
                    <a:pt x="40" y="1"/>
                  </a:cubicBezTo>
                  <a:cubicBezTo>
                    <a:pt x="33" y="1"/>
                    <a:pt x="33" y="1"/>
                    <a:pt x="33" y="1"/>
                  </a:cubicBezTo>
                  <a:lnTo>
                    <a:pt x="33" y="8"/>
                  </a:lnTo>
                  <a:close/>
                  <a:moveTo>
                    <a:pt x="20" y="38"/>
                  </a:moveTo>
                  <a:cubicBezTo>
                    <a:pt x="12" y="38"/>
                    <a:pt x="8" y="31"/>
                    <a:pt x="8" y="23"/>
                  </a:cubicBezTo>
                  <a:cubicBezTo>
                    <a:pt x="8" y="15"/>
                    <a:pt x="12" y="7"/>
                    <a:pt x="20" y="7"/>
                  </a:cubicBezTo>
                  <a:cubicBezTo>
                    <a:pt x="28" y="7"/>
                    <a:pt x="32" y="14"/>
                    <a:pt x="32" y="23"/>
                  </a:cubicBezTo>
                  <a:cubicBezTo>
                    <a:pt x="32" y="31"/>
                    <a:pt x="27" y="38"/>
                    <a:pt x="20" y="3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2">
              <a:extLst>
                <a:ext uri="{FF2B5EF4-FFF2-40B4-BE49-F238E27FC236}">
                  <a16:creationId xmlns:a16="http://schemas.microsoft.com/office/drawing/2014/main" id="{74267C03-5CE9-430F-B76C-019F854A1303}"/>
                </a:ext>
              </a:extLst>
            </p:cNvPr>
            <p:cNvSpPr>
              <a:spLocks noEditPoints="1"/>
            </p:cNvSpPr>
            <p:nvPr/>
          </p:nvSpPr>
          <p:spPr bwMode="auto">
            <a:xfrm>
              <a:off x="820738" y="4910138"/>
              <a:ext cx="39688" cy="50800"/>
            </a:xfrm>
            <a:custGeom>
              <a:avLst/>
              <a:gdLst>
                <a:gd name="T0" fmla="*/ 36 w 36"/>
                <a:gd name="T1" fmla="*/ 18 h 45"/>
                <a:gd name="T2" fmla="*/ 19 w 36"/>
                <a:gd name="T3" fmla="*/ 0 h 45"/>
                <a:gd name="T4" fmla="*/ 4 w 36"/>
                <a:gd name="T5" fmla="*/ 4 h 45"/>
                <a:gd name="T6" fmla="*/ 5 w 36"/>
                <a:gd name="T7" fmla="*/ 11 h 45"/>
                <a:gd name="T8" fmla="*/ 17 w 36"/>
                <a:gd name="T9" fmla="*/ 7 h 45"/>
                <a:gd name="T10" fmla="*/ 28 w 36"/>
                <a:gd name="T11" fmla="*/ 18 h 45"/>
                <a:gd name="T12" fmla="*/ 20 w 36"/>
                <a:gd name="T13" fmla="*/ 18 h 45"/>
                <a:gd name="T14" fmla="*/ 0 w 36"/>
                <a:gd name="T15" fmla="*/ 32 h 45"/>
                <a:gd name="T16" fmla="*/ 15 w 36"/>
                <a:gd name="T17" fmla="*/ 45 h 45"/>
                <a:gd name="T18" fmla="*/ 29 w 36"/>
                <a:gd name="T19" fmla="*/ 39 h 45"/>
                <a:gd name="T20" fmla="*/ 29 w 36"/>
                <a:gd name="T21" fmla="*/ 39 h 45"/>
                <a:gd name="T22" fmla="*/ 29 w 36"/>
                <a:gd name="T23" fmla="*/ 44 h 45"/>
                <a:gd name="T24" fmla="*/ 36 w 36"/>
                <a:gd name="T25" fmla="*/ 44 h 45"/>
                <a:gd name="T26" fmla="*/ 36 w 36"/>
                <a:gd name="T27" fmla="*/ 36 h 45"/>
                <a:gd name="T28" fmla="*/ 36 w 36"/>
                <a:gd name="T29" fmla="*/ 18 h 45"/>
                <a:gd name="T30" fmla="*/ 28 w 36"/>
                <a:gd name="T31" fmla="*/ 28 h 45"/>
                <a:gd name="T32" fmla="*/ 16 w 36"/>
                <a:gd name="T33" fmla="*/ 39 h 45"/>
                <a:gd name="T34" fmla="*/ 8 w 36"/>
                <a:gd name="T35" fmla="*/ 32 h 45"/>
                <a:gd name="T36" fmla="*/ 23 w 36"/>
                <a:gd name="T37" fmla="*/ 24 h 45"/>
                <a:gd name="T38" fmla="*/ 28 w 36"/>
                <a:gd name="T39" fmla="*/ 24 h 45"/>
                <a:gd name="T40" fmla="*/ 28 w 36"/>
                <a:gd name="T4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5">
                  <a:moveTo>
                    <a:pt x="36" y="18"/>
                  </a:moveTo>
                  <a:cubicBezTo>
                    <a:pt x="36" y="6"/>
                    <a:pt x="31" y="0"/>
                    <a:pt x="19" y="0"/>
                  </a:cubicBezTo>
                  <a:cubicBezTo>
                    <a:pt x="13" y="0"/>
                    <a:pt x="8" y="2"/>
                    <a:pt x="4" y="4"/>
                  </a:cubicBezTo>
                  <a:cubicBezTo>
                    <a:pt x="5" y="11"/>
                    <a:pt x="5" y="11"/>
                    <a:pt x="5" y="11"/>
                  </a:cubicBezTo>
                  <a:cubicBezTo>
                    <a:pt x="8" y="9"/>
                    <a:pt x="13" y="7"/>
                    <a:pt x="17" y="7"/>
                  </a:cubicBezTo>
                  <a:cubicBezTo>
                    <a:pt x="25" y="7"/>
                    <a:pt x="28" y="11"/>
                    <a:pt x="28" y="18"/>
                  </a:cubicBezTo>
                  <a:cubicBezTo>
                    <a:pt x="25" y="18"/>
                    <a:pt x="23" y="18"/>
                    <a:pt x="20" y="18"/>
                  </a:cubicBezTo>
                  <a:cubicBezTo>
                    <a:pt x="11" y="18"/>
                    <a:pt x="0" y="21"/>
                    <a:pt x="0" y="32"/>
                  </a:cubicBezTo>
                  <a:cubicBezTo>
                    <a:pt x="0" y="41"/>
                    <a:pt x="6" y="45"/>
                    <a:pt x="15" y="45"/>
                  </a:cubicBezTo>
                  <a:cubicBezTo>
                    <a:pt x="23" y="45"/>
                    <a:pt x="27" y="41"/>
                    <a:pt x="29" y="39"/>
                  </a:cubicBezTo>
                  <a:cubicBezTo>
                    <a:pt x="29" y="39"/>
                    <a:pt x="29" y="39"/>
                    <a:pt x="29" y="39"/>
                  </a:cubicBezTo>
                  <a:cubicBezTo>
                    <a:pt x="29" y="44"/>
                    <a:pt x="29" y="44"/>
                    <a:pt x="29" y="44"/>
                  </a:cubicBezTo>
                  <a:cubicBezTo>
                    <a:pt x="36" y="44"/>
                    <a:pt x="36" y="44"/>
                    <a:pt x="36" y="44"/>
                  </a:cubicBezTo>
                  <a:cubicBezTo>
                    <a:pt x="36" y="43"/>
                    <a:pt x="36" y="41"/>
                    <a:pt x="36" y="36"/>
                  </a:cubicBezTo>
                  <a:lnTo>
                    <a:pt x="36" y="18"/>
                  </a:lnTo>
                  <a:close/>
                  <a:moveTo>
                    <a:pt x="28" y="28"/>
                  </a:moveTo>
                  <a:cubicBezTo>
                    <a:pt x="28" y="34"/>
                    <a:pt x="24" y="39"/>
                    <a:pt x="16" y="39"/>
                  </a:cubicBezTo>
                  <a:cubicBezTo>
                    <a:pt x="12" y="39"/>
                    <a:pt x="8" y="36"/>
                    <a:pt x="8" y="32"/>
                  </a:cubicBezTo>
                  <a:cubicBezTo>
                    <a:pt x="8" y="24"/>
                    <a:pt x="19" y="24"/>
                    <a:pt x="23" y="24"/>
                  </a:cubicBezTo>
                  <a:cubicBezTo>
                    <a:pt x="25" y="24"/>
                    <a:pt x="26" y="24"/>
                    <a:pt x="28" y="24"/>
                  </a:cubicBezTo>
                  <a:lnTo>
                    <a:pt x="28"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3">
              <a:extLst>
                <a:ext uri="{FF2B5EF4-FFF2-40B4-BE49-F238E27FC236}">
                  <a16:creationId xmlns:a16="http://schemas.microsoft.com/office/drawing/2014/main" id="{5E8D3DDA-CD6A-4CB4-AC8F-274BCA04A9C9}"/>
                </a:ext>
              </a:extLst>
            </p:cNvPr>
            <p:cNvSpPr>
              <a:spLocks/>
            </p:cNvSpPr>
            <p:nvPr/>
          </p:nvSpPr>
          <p:spPr bwMode="auto">
            <a:xfrm>
              <a:off x="739776" y="4910138"/>
              <a:ext cx="26988" cy="49213"/>
            </a:xfrm>
            <a:custGeom>
              <a:avLst/>
              <a:gdLst>
                <a:gd name="T0" fmla="*/ 7 w 24"/>
                <a:gd name="T1" fmla="*/ 8 h 44"/>
                <a:gd name="T2" fmla="*/ 7 w 24"/>
                <a:gd name="T3" fmla="*/ 8 h 44"/>
                <a:gd name="T4" fmla="*/ 7 w 24"/>
                <a:gd name="T5" fmla="*/ 1 h 44"/>
                <a:gd name="T6" fmla="*/ 0 w 24"/>
                <a:gd name="T7" fmla="*/ 1 h 44"/>
                <a:gd name="T8" fmla="*/ 0 w 24"/>
                <a:gd name="T9" fmla="*/ 44 h 44"/>
                <a:gd name="T10" fmla="*/ 7 w 24"/>
                <a:gd name="T11" fmla="*/ 44 h 44"/>
                <a:gd name="T12" fmla="*/ 7 w 24"/>
                <a:gd name="T13" fmla="*/ 25 h 44"/>
                <a:gd name="T14" fmla="*/ 19 w 24"/>
                <a:gd name="T15" fmla="*/ 7 h 44"/>
                <a:gd name="T16" fmla="*/ 24 w 24"/>
                <a:gd name="T17" fmla="*/ 8 h 44"/>
                <a:gd name="T18" fmla="*/ 24 w 24"/>
                <a:gd name="T19" fmla="*/ 1 h 44"/>
                <a:gd name="T20" fmla="*/ 18 w 24"/>
                <a:gd name="T21" fmla="*/ 0 h 44"/>
                <a:gd name="T22" fmla="*/ 7 w 24"/>
                <a:gd name="T23"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4">
                  <a:moveTo>
                    <a:pt x="7" y="8"/>
                  </a:moveTo>
                  <a:cubicBezTo>
                    <a:pt x="7" y="8"/>
                    <a:pt x="7" y="8"/>
                    <a:pt x="7" y="8"/>
                  </a:cubicBezTo>
                  <a:cubicBezTo>
                    <a:pt x="7" y="1"/>
                    <a:pt x="7" y="1"/>
                    <a:pt x="7" y="1"/>
                  </a:cubicBezTo>
                  <a:cubicBezTo>
                    <a:pt x="0" y="1"/>
                    <a:pt x="0" y="1"/>
                    <a:pt x="0" y="1"/>
                  </a:cubicBezTo>
                  <a:cubicBezTo>
                    <a:pt x="0" y="44"/>
                    <a:pt x="0" y="44"/>
                    <a:pt x="0" y="44"/>
                  </a:cubicBezTo>
                  <a:cubicBezTo>
                    <a:pt x="7" y="44"/>
                    <a:pt x="7" y="44"/>
                    <a:pt x="7" y="44"/>
                  </a:cubicBezTo>
                  <a:cubicBezTo>
                    <a:pt x="7" y="25"/>
                    <a:pt x="7" y="25"/>
                    <a:pt x="7" y="25"/>
                  </a:cubicBezTo>
                  <a:cubicBezTo>
                    <a:pt x="7" y="14"/>
                    <a:pt x="12" y="7"/>
                    <a:pt x="19" y="7"/>
                  </a:cubicBezTo>
                  <a:cubicBezTo>
                    <a:pt x="20" y="7"/>
                    <a:pt x="22" y="8"/>
                    <a:pt x="24" y="8"/>
                  </a:cubicBezTo>
                  <a:cubicBezTo>
                    <a:pt x="24" y="1"/>
                    <a:pt x="24" y="1"/>
                    <a:pt x="24" y="1"/>
                  </a:cubicBezTo>
                  <a:cubicBezTo>
                    <a:pt x="22" y="1"/>
                    <a:pt x="21" y="0"/>
                    <a:pt x="18" y="0"/>
                  </a:cubicBezTo>
                  <a:cubicBezTo>
                    <a:pt x="14" y="0"/>
                    <a:pt x="9" y="4"/>
                    <a:pt x="7" y="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4">
              <a:extLst>
                <a:ext uri="{FF2B5EF4-FFF2-40B4-BE49-F238E27FC236}">
                  <a16:creationId xmlns:a16="http://schemas.microsoft.com/office/drawing/2014/main" id="{69BFEF1D-8378-4859-9C33-8CB88EA3CAAC}"/>
                </a:ext>
              </a:extLst>
            </p:cNvPr>
            <p:cNvSpPr>
              <a:spLocks/>
            </p:cNvSpPr>
            <p:nvPr/>
          </p:nvSpPr>
          <p:spPr bwMode="auto">
            <a:xfrm>
              <a:off x="935038" y="4910138"/>
              <a:ext cx="42863"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1"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5">
              <a:extLst>
                <a:ext uri="{FF2B5EF4-FFF2-40B4-BE49-F238E27FC236}">
                  <a16:creationId xmlns:a16="http://schemas.microsoft.com/office/drawing/2014/main" id="{42549E41-C19A-4D02-9E3B-5BE15C0E2074}"/>
                </a:ext>
              </a:extLst>
            </p:cNvPr>
            <p:cNvSpPr>
              <a:spLocks/>
            </p:cNvSpPr>
            <p:nvPr/>
          </p:nvSpPr>
          <p:spPr bwMode="auto">
            <a:xfrm>
              <a:off x="866776" y="4899025"/>
              <a:ext cx="33338" cy="61913"/>
            </a:xfrm>
            <a:custGeom>
              <a:avLst/>
              <a:gdLst>
                <a:gd name="T0" fmla="*/ 18 w 30"/>
                <a:gd name="T1" fmla="*/ 42 h 56"/>
                <a:gd name="T2" fmla="*/ 18 w 30"/>
                <a:gd name="T3" fmla="*/ 19 h 56"/>
                <a:gd name="T4" fmla="*/ 29 w 30"/>
                <a:gd name="T5" fmla="*/ 19 h 56"/>
                <a:gd name="T6" fmla="*/ 29 w 30"/>
                <a:gd name="T7" fmla="*/ 12 h 56"/>
                <a:gd name="T8" fmla="*/ 18 w 30"/>
                <a:gd name="T9" fmla="*/ 12 h 56"/>
                <a:gd name="T10" fmla="*/ 18 w 30"/>
                <a:gd name="T11" fmla="*/ 0 h 56"/>
                <a:gd name="T12" fmla="*/ 10 w 30"/>
                <a:gd name="T13" fmla="*/ 3 h 56"/>
                <a:gd name="T14" fmla="*/ 10 w 30"/>
                <a:gd name="T15" fmla="*/ 12 h 56"/>
                <a:gd name="T16" fmla="*/ 0 w 30"/>
                <a:gd name="T17" fmla="*/ 12 h 56"/>
                <a:gd name="T18" fmla="*/ 0 w 30"/>
                <a:gd name="T19" fmla="*/ 19 h 56"/>
                <a:gd name="T20" fmla="*/ 10 w 30"/>
                <a:gd name="T21" fmla="*/ 19 h 56"/>
                <a:gd name="T22" fmla="*/ 10 w 30"/>
                <a:gd name="T23" fmla="*/ 44 h 56"/>
                <a:gd name="T24" fmla="*/ 23 w 30"/>
                <a:gd name="T25" fmla="*/ 56 h 56"/>
                <a:gd name="T26" fmla="*/ 30 w 30"/>
                <a:gd name="T27" fmla="*/ 55 h 56"/>
                <a:gd name="T28" fmla="*/ 30 w 30"/>
                <a:gd name="T29" fmla="*/ 48 h 56"/>
                <a:gd name="T30" fmla="*/ 24 w 30"/>
                <a:gd name="T31" fmla="*/ 50 h 56"/>
                <a:gd name="T32" fmla="*/ 18 w 30"/>
                <a:gd name="T3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6">
                  <a:moveTo>
                    <a:pt x="18" y="42"/>
                  </a:moveTo>
                  <a:cubicBezTo>
                    <a:pt x="18" y="19"/>
                    <a:pt x="18" y="19"/>
                    <a:pt x="18" y="19"/>
                  </a:cubicBezTo>
                  <a:cubicBezTo>
                    <a:pt x="29" y="19"/>
                    <a:pt x="29" y="19"/>
                    <a:pt x="29" y="19"/>
                  </a:cubicBezTo>
                  <a:cubicBezTo>
                    <a:pt x="29" y="12"/>
                    <a:pt x="29" y="12"/>
                    <a:pt x="29" y="12"/>
                  </a:cubicBezTo>
                  <a:cubicBezTo>
                    <a:pt x="18" y="12"/>
                    <a:pt x="18" y="12"/>
                    <a:pt x="18" y="12"/>
                  </a:cubicBezTo>
                  <a:cubicBezTo>
                    <a:pt x="18" y="0"/>
                    <a:pt x="18" y="0"/>
                    <a:pt x="18" y="0"/>
                  </a:cubicBezTo>
                  <a:cubicBezTo>
                    <a:pt x="10" y="3"/>
                    <a:pt x="10" y="3"/>
                    <a:pt x="10" y="3"/>
                  </a:cubicBezTo>
                  <a:cubicBezTo>
                    <a:pt x="10" y="12"/>
                    <a:pt x="10" y="12"/>
                    <a:pt x="10" y="12"/>
                  </a:cubicBezTo>
                  <a:cubicBezTo>
                    <a:pt x="0" y="12"/>
                    <a:pt x="0" y="12"/>
                    <a:pt x="0" y="12"/>
                  </a:cubicBezTo>
                  <a:cubicBezTo>
                    <a:pt x="0" y="19"/>
                    <a:pt x="0" y="19"/>
                    <a:pt x="0" y="19"/>
                  </a:cubicBezTo>
                  <a:cubicBezTo>
                    <a:pt x="10" y="19"/>
                    <a:pt x="10" y="19"/>
                    <a:pt x="10" y="19"/>
                  </a:cubicBezTo>
                  <a:cubicBezTo>
                    <a:pt x="10" y="44"/>
                    <a:pt x="10" y="44"/>
                    <a:pt x="10" y="44"/>
                  </a:cubicBezTo>
                  <a:cubicBezTo>
                    <a:pt x="10" y="52"/>
                    <a:pt x="15" y="56"/>
                    <a:pt x="23" y="56"/>
                  </a:cubicBezTo>
                  <a:cubicBezTo>
                    <a:pt x="25" y="56"/>
                    <a:pt x="28" y="56"/>
                    <a:pt x="30" y="55"/>
                  </a:cubicBezTo>
                  <a:cubicBezTo>
                    <a:pt x="30" y="48"/>
                    <a:pt x="30" y="48"/>
                    <a:pt x="30" y="48"/>
                  </a:cubicBezTo>
                  <a:cubicBezTo>
                    <a:pt x="28" y="49"/>
                    <a:pt x="27" y="50"/>
                    <a:pt x="24" y="50"/>
                  </a:cubicBezTo>
                  <a:cubicBezTo>
                    <a:pt x="21" y="50"/>
                    <a:pt x="18" y="47"/>
                    <a:pt x="18" y="4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6">
              <a:extLst>
                <a:ext uri="{FF2B5EF4-FFF2-40B4-BE49-F238E27FC236}">
                  <a16:creationId xmlns:a16="http://schemas.microsoft.com/office/drawing/2014/main" id="{8736F438-D421-412F-887C-0269A0192984}"/>
                </a:ext>
              </a:extLst>
            </p:cNvPr>
            <p:cNvSpPr>
              <a:spLocks/>
            </p:cNvSpPr>
            <p:nvPr/>
          </p:nvSpPr>
          <p:spPr bwMode="auto">
            <a:xfrm>
              <a:off x="1401763" y="4910138"/>
              <a:ext cx="41275"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Rectangle 17">
              <a:extLst>
                <a:ext uri="{FF2B5EF4-FFF2-40B4-BE49-F238E27FC236}">
                  <a16:creationId xmlns:a16="http://schemas.microsoft.com/office/drawing/2014/main" id="{C4581582-3D03-486A-96DD-7177AD007444}"/>
                </a:ext>
              </a:extLst>
            </p:cNvPr>
            <p:cNvSpPr>
              <a:spLocks noChangeArrowheads="1"/>
            </p:cNvSpPr>
            <p:nvPr/>
          </p:nvSpPr>
          <p:spPr bwMode="auto">
            <a:xfrm>
              <a:off x="1268413" y="4911725"/>
              <a:ext cx="7938" cy="476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8">
              <a:extLst>
                <a:ext uri="{FF2B5EF4-FFF2-40B4-BE49-F238E27FC236}">
                  <a16:creationId xmlns:a16="http://schemas.microsoft.com/office/drawing/2014/main" id="{58EC8CA2-4678-4BE3-9BA9-B560ADA7B0E9}"/>
                </a:ext>
              </a:extLst>
            </p:cNvPr>
            <p:cNvSpPr>
              <a:spLocks noEditPoints="1"/>
            </p:cNvSpPr>
            <p:nvPr/>
          </p:nvSpPr>
          <p:spPr bwMode="auto">
            <a:xfrm>
              <a:off x="1289051" y="4892675"/>
              <a:ext cx="46038" cy="68263"/>
            </a:xfrm>
            <a:custGeom>
              <a:avLst/>
              <a:gdLst>
                <a:gd name="T0" fmla="*/ 33 w 41"/>
                <a:gd name="T1" fmla="*/ 24 h 62"/>
                <a:gd name="T2" fmla="*/ 32 w 41"/>
                <a:gd name="T3" fmla="*/ 24 h 62"/>
                <a:gd name="T4" fmla="*/ 18 w 41"/>
                <a:gd name="T5" fmla="*/ 17 h 62"/>
                <a:gd name="T6" fmla="*/ 0 w 41"/>
                <a:gd name="T7" fmla="*/ 39 h 62"/>
                <a:gd name="T8" fmla="*/ 18 w 41"/>
                <a:gd name="T9" fmla="*/ 62 h 62"/>
                <a:gd name="T10" fmla="*/ 33 w 41"/>
                <a:gd name="T11" fmla="*/ 55 h 62"/>
                <a:gd name="T12" fmla="*/ 33 w 41"/>
                <a:gd name="T13" fmla="*/ 55 h 62"/>
                <a:gd name="T14" fmla="*/ 33 w 41"/>
                <a:gd name="T15" fmla="*/ 61 h 62"/>
                <a:gd name="T16" fmla="*/ 41 w 41"/>
                <a:gd name="T17" fmla="*/ 61 h 62"/>
                <a:gd name="T18" fmla="*/ 41 w 41"/>
                <a:gd name="T19" fmla="*/ 0 h 62"/>
                <a:gd name="T20" fmla="*/ 33 w 41"/>
                <a:gd name="T21" fmla="*/ 0 h 62"/>
                <a:gd name="T22" fmla="*/ 33 w 41"/>
                <a:gd name="T23" fmla="*/ 24 h 62"/>
                <a:gd name="T24" fmla="*/ 20 w 41"/>
                <a:gd name="T25" fmla="*/ 56 h 62"/>
                <a:gd name="T26" fmla="*/ 8 w 41"/>
                <a:gd name="T27" fmla="*/ 40 h 62"/>
                <a:gd name="T28" fmla="*/ 20 w 41"/>
                <a:gd name="T29" fmla="*/ 24 h 62"/>
                <a:gd name="T30" fmla="*/ 33 w 41"/>
                <a:gd name="T31" fmla="*/ 40 h 62"/>
                <a:gd name="T32" fmla="*/ 20 w 41"/>
                <a:gd name="T33"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2">
                  <a:moveTo>
                    <a:pt x="33" y="24"/>
                  </a:moveTo>
                  <a:cubicBezTo>
                    <a:pt x="32" y="24"/>
                    <a:pt x="32" y="24"/>
                    <a:pt x="32" y="24"/>
                  </a:cubicBezTo>
                  <a:cubicBezTo>
                    <a:pt x="30" y="20"/>
                    <a:pt x="26" y="17"/>
                    <a:pt x="18" y="17"/>
                  </a:cubicBezTo>
                  <a:cubicBezTo>
                    <a:pt x="6" y="17"/>
                    <a:pt x="0" y="28"/>
                    <a:pt x="0" y="39"/>
                  </a:cubicBezTo>
                  <a:cubicBezTo>
                    <a:pt x="0" y="51"/>
                    <a:pt x="5" y="62"/>
                    <a:pt x="18" y="62"/>
                  </a:cubicBezTo>
                  <a:cubicBezTo>
                    <a:pt x="26" y="62"/>
                    <a:pt x="31" y="58"/>
                    <a:pt x="33" y="55"/>
                  </a:cubicBezTo>
                  <a:cubicBezTo>
                    <a:pt x="33" y="55"/>
                    <a:pt x="33" y="55"/>
                    <a:pt x="33" y="55"/>
                  </a:cubicBezTo>
                  <a:cubicBezTo>
                    <a:pt x="33" y="61"/>
                    <a:pt x="33" y="61"/>
                    <a:pt x="33" y="61"/>
                  </a:cubicBezTo>
                  <a:cubicBezTo>
                    <a:pt x="41" y="61"/>
                    <a:pt x="41" y="61"/>
                    <a:pt x="41" y="61"/>
                  </a:cubicBezTo>
                  <a:cubicBezTo>
                    <a:pt x="41" y="0"/>
                    <a:pt x="41" y="0"/>
                    <a:pt x="41" y="0"/>
                  </a:cubicBezTo>
                  <a:cubicBezTo>
                    <a:pt x="33" y="0"/>
                    <a:pt x="33" y="0"/>
                    <a:pt x="33" y="0"/>
                  </a:cubicBezTo>
                  <a:lnTo>
                    <a:pt x="33" y="24"/>
                  </a:lnTo>
                  <a:close/>
                  <a:moveTo>
                    <a:pt x="20" y="56"/>
                  </a:moveTo>
                  <a:cubicBezTo>
                    <a:pt x="12" y="56"/>
                    <a:pt x="8" y="46"/>
                    <a:pt x="8" y="40"/>
                  </a:cubicBezTo>
                  <a:cubicBezTo>
                    <a:pt x="8" y="32"/>
                    <a:pt x="11" y="24"/>
                    <a:pt x="20" y="24"/>
                  </a:cubicBezTo>
                  <a:cubicBezTo>
                    <a:pt x="29" y="24"/>
                    <a:pt x="33" y="32"/>
                    <a:pt x="33" y="40"/>
                  </a:cubicBezTo>
                  <a:cubicBezTo>
                    <a:pt x="33" y="47"/>
                    <a:pt x="29" y="56"/>
                    <a:pt x="20" y="56"/>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9">
              <a:extLst>
                <a:ext uri="{FF2B5EF4-FFF2-40B4-BE49-F238E27FC236}">
                  <a16:creationId xmlns:a16="http://schemas.microsoft.com/office/drawing/2014/main" id="{A3D3D21B-F718-4F51-9CD2-23E076ED22FA}"/>
                </a:ext>
              </a:extLst>
            </p:cNvPr>
            <p:cNvSpPr>
              <a:spLocks/>
            </p:cNvSpPr>
            <p:nvPr/>
          </p:nvSpPr>
          <p:spPr bwMode="auto">
            <a:xfrm>
              <a:off x="1225551" y="4887913"/>
              <a:ext cx="33338" cy="71438"/>
            </a:xfrm>
            <a:custGeom>
              <a:avLst/>
              <a:gdLst>
                <a:gd name="T0" fmla="*/ 10 w 30"/>
                <a:gd name="T1" fmla="*/ 18 h 64"/>
                <a:gd name="T2" fmla="*/ 10 w 30"/>
                <a:gd name="T3" fmla="*/ 21 h 64"/>
                <a:gd name="T4" fmla="*/ 0 w 30"/>
                <a:gd name="T5" fmla="*/ 21 h 64"/>
                <a:gd name="T6" fmla="*/ 0 w 30"/>
                <a:gd name="T7" fmla="*/ 28 h 64"/>
                <a:gd name="T8" fmla="*/ 10 w 30"/>
                <a:gd name="T9" fmla="*/ 28 h 64"/>
                <a:gd name="T10" fmla="*/ 10 w 30"/>
                <a:gd name="T11" fmla="*/ 64 h 64"/>
                <a:gd name="T12" fmla="*/ 18 w 30"/>
                <a:gd name="T13" fmla="*/ 64 h 64"/>
                <a:gd name="T14" fmla="*/ 18 w 30"/>
                <a:gd name="T15" fmla="*/ 28 h 64"/>
                <a:gd name="T16" fmla="*/ 29 w 30"/>
                <a:gd name="T17" fmla="*/ 28 h 64"/>
                <a:gd name="T18" fmla="*/ 29 w 30"/>
                <a:gd name="T19" fmla="*/ 21 h 64"/>
                <a:gd name="T20" fmla="*/ 18 w 30"/>
                <a:gd name="T21" fmla="*/ 21 h 64"/>
                <a:gd name="T22" fmla="*/ 18 w 30"/>
                <a:gd name="T23" fmla="*/ 17 h 64"/>
                <a:gd name="T24" fmla="*/ 26 w 30"/>
                <a:gd name="T25" fmla="*/ 7 h 64"/>
                <a:gd name="T26" fmla="*/ 29 w 30"/>
                <a:gd name="T27" fmla="*/ 7 h 64"/>
                <a:gd name="T28" fmla="*/ 30 w 30"/>
                <a:gd name="T29" fmla="*/ 1 h 64"/>
                <a:gd name="T30" fmla="*/ 24 w 30"/>
                <a:gd name="T31" fmla="*/ 0 h 64"/>
                <a:gd name="T32" fmla="*/ 10 w 30"/>
                <a:gd name="T33" fmla="*/ 1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10" y="18"/>
                  </a:moveTo>
                  <a:cubicBezTo>
                    <a:pt x="10" y="21"/>
                    <a:pt x="10" y="21"/>
                    <a:pt x="10" y="21"/>
                  </a:cubicBezTo>
                  <a:cubicBezTo>
                    <a:pt x="0" y="21"/>
                    <a:pt x="0" y="21"/>
                    <a:pt x="0" y="21"/>
                  </a:cubicBezTo>
                  <a:cubicBezTo>
                    <a:pt x="0" y="28"/>
                    <a:pt x="0" y="28"/>
                    <a:pt x="0" y="28"/>
                  </a:cubicBezTo>
                  <a:cubicBezTo>
                    <a:pt x="10" y="28"/>
                    <a:pt x="10" y="28"/>
                    <a:pt x="10" y="28"/>
                  </a:cubicBezTo>
                  <a:cubicBezTo>
                    <a:pt x="10" y="64"/>
                    <a:pt x="10" y="64"/>
                    <a:pt x="10" y="64"/>
                  </a:cubicBezTo>
                  <a:cubicBezTo>
                    <a:pt x="18" y="64"/>
                    <a:pt x="18" y="64"/>
                    <a:pt x="18" y="64"/>
                  </a:cubicBezTo>
                  <a:cubicBezTo>
                    <a:pt x="18" y="28"/>
                    <a:pt x="18" y="28"/>
                    <a:pt x="18" y="28"/>
                  </a:cubicBezTo>
                  <a:cubicBezTo>
                    <a:pt x="29" y="28"/>
                    <a:pt x="29" y="28"/>
                    <a:pt x="29" y="28"/>
                  </a:cubicBezTo>
                  <a:cubicBezTo>
                    <a:pt x="29" y="21"/>
                    <a:pt x="29" y="21"/>
                    <a:pt x="29" y="21"/>
                  </a:cubicBezTo>
                  <a:cubicBezTo>
                    <a:pt x="18" y="21"/>
                    <a:pt x="18" y="21"/>
                    <a:pt x="18" y="21"/>
                  </a:cubicBezTo>
                  <a:cubicBezTo>
                    <a:pt x="18" y="17"/>
                    <a:pt x="18" y="17"/>
                    <a:pt x="18" y="17"/>
                  </a:cubicBezTo>
                  <a:cubicBezTo>
                    <a:pt x="18" y="11"/>
                    <a:pt x="19" y="7"/>
                    <a:pt x="26" y="7"/>
                  </a:cubicBezTo>
                  <a:cubicBezTo>
                    <a:pt x="27" y="7"/>
                    <a:pt x="28" y="7"/>
                    <a:pt x="29" y="7"/>
                  </a:cubicBezTo>
                  <a:cubicBezTo>
                    <a:pt x="30" y="1"/>
                    <a:pt x="30" y="1"/>
                    <a:pt x="30" y="1"/>
                  </a:cubicBezTo>
                  <a:cubicBezTo>
                    <a:pt x="28" y="1"/>
                    <a:pt x="26" y="0"/>
                    <a:pt x="24" y="0"/>
                  </a:cubicBezTo>
                  <a:cubicBezTo>
                    <a:pt x="13" y="0"/>
                    <a:pt x="10" y="7"/>
                    <a:pt x="10" y="1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20">
              <a:extLst>
                <a:ext uri="{FF2B5EF4-FFF2-40B4-BE49-F238E27FC236}">
                  <a16:creationId xmlns:a16="http://schemas.microsoft.com/office/drawing/2014/main" id="{D9F256D4-82FB-4D5C-8616-161D7847F3E1}"/>
                </a:ext>
              </a:extLst>
            </p:cNvPr>
            <p:cNvSpPr>
              <a:spLocks/>
            </p:cNvSpPr>
            <p:nvPr/>
          </p:nvSpPr>
          <p:spPr bwMode="auto">
            <a:xfrm>
              <a:off x="1176338" y="4910138"/>
              <a:ext cx="42863" cy="49213"/>
            </a:xfrm>
            <a:custGeom>
              <a:avLst/>
              <a:gdLst>
                <a:gd name="T0" fmla="*/ 22 w 38"/>
                <a:gd name="T1" fmla="*/ 0 h 44"/>
                <a:gd name="T2" fmla="*/ 8 w 38"/>
                <a:gd name="T3" fmla="*/ 8 h 44"/>
                <a:gd name="T4" fmla="*/ 7 w 38"/>
                <a:gd name="T5" fmla="*/ 8 h 44"/>
                <a:gd name="T6" fmla="*/ 7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7" y="8"/>
                    <a:pt x="7" y="8"/>
                    <a:pt x="7" y="8"/>
                  </a:cubicBezTo>
                  <a:cubicBezTo>
                    <a:pt x="7" y="1"/>
                    <a:pt x="7" y="1"/>
                    <a:pt x="7"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7"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21">
              <a:extLst>
                <a:ext uri="{FF2B5EF4-FFF2-40B4-BE49-F238E27FC236}">
                  <a16:creationId xmlns:a16="http://schemas.microsoft.com/office/drawing/2014/main" id="{C39738AA-6D56-487A-99E1-72498D02DE93}"/>
                </a:ext>
              </a:extLst>
            </p:cNvPr>
            <p:cNvSpPr>
              <a:spLocks noEditPoints="1"/>
            </p:cNvSpPr>
            <p:nvPr/>
          </p:nvSpPr>
          <p:spPr bwMode="auto">
            <a:xfrm>
              <a:off x="1497013" y="4910138"/>
              <a:ext cx="41275" cy="50800"/>
            </a:xfrm>
            <a:custGeom>
              <a:avLst/>
              <a:gdLst>
                <a:gd name="T0" fmla="*/ 8 w 38"/>
                <a:gd name="T1" fmla="*/ 25 h 45"/>
                <a:gd name="T2" fmla="*/ 38 w 38"/>
                <a:gd name="T3" fmla="*/ 25 h 45"/>
                <a:gd name="T4" fmla="*/ 20 w 38"/>
                <a:gd name="T5" fmla="*/ 0 h 45"/>
                <a:gd name="T6" fmla="*/ 0 w 38"/>
                <a:gd name="T7" fmla="*/ 22 h 45"/>
                <a:gd name="T8" fmla="*/ 22 w 38"/>
                <a:gd name="T9" fmla="*/ 45 h 45"/>
                <a:gd name="T10" fmla="*/ 35 w 38"/>
                <a:gd name="T11" fmla="*/ 43 h 45"/>
                <a:gd name="T12" fmla="*/ 35 w 38"/>
                <a:gd name="T13" fmla="*/ 35 h 45"/>
                <a:gd name="T14" fmla="*/ 22 w 38"/>
                <a:gd name="T15" fmla="*/ 39 h 45"/>
                <a:gd name="T16" fmla="*/ 8 w 38"/>
                <a:gd name="T17" fmla="*/ 25 h 45"/>
                <a:gd name="T18" fmla="*/ 19 w 38"/>
                <a:gd name="T19" fmla="*/ 7 h 45"/>
                <a:gd name="T20" fmla="*/ 30 w 38"/>
                <a:gd name="T21" fmla="*/ 19 h 45"/>
                <a:gd name="T22" fmla="*/ 8 w 38"/>
                <a:gd name="T23" fmla="*/ 19 h 45"/>
                <a:gd name="T24" fmla="*/ 19 w 38"/>
                <a:gd name="T25"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45">
                  <a:moveTo>
                    <a:pt x="8" y="25"/>
                  </a:moveTo>
                  <a:cubicBezTo>
                    <a:pt x="38" y="25"/>
                    <a:pt x="38" y="25"/>
                    <a:pt x="38" y="25"/>
                  </a:cubicBezTo>
                  <a:cubicBezTo>
                    <a:pt x="38" y="11"/>
                    <a:pt x="34" y="0"/>
                    <a:pt x="20" y="0"/>
                  </a:cubicBezTo>
                  <a:cubicBezTo>
                    <a:pt x="8" y="0"/>
                    <a:pt x="0" y="9"/>
                    <a:pt x="0" y="22"/>
                  </a:cubicBezTo>
                  <a:cubicBezTo>
                    <a:pt x="0" y="36"/>
                    <a:pt x="6" y="45"/>
                    <a:pt x="22" y="45"/>
                  </a:cubicBezTo>
                  <a:cubicBezTo>
                    <a:pt x="29" y="45"/>
                    <a:pt x="32" y="44"/>
                    <a:pt x="35" y="43"/>
                  </a:cubicBezTo>
                  <a:cubicBezTo>
                    <a:pt x="35" y="35"/>
                    <a:pt x="35" y="35"/>
                    <a:pt x="35" y="35"/>
                  </a:cubicBezTo>
                  <a:cubicBezTo>
                    <a:pt x="33" y="36"/>
                    <a:pt x="27" y="39"/>
                    <a:pt x="22" y="39"/>
                  </a:cubicBezTo>
                  <a:cubicBezTo>
                    <a:pt x="15" y="39"/>
                    <a:pt x="8" y="33"/>
                    <a:pt x="8" y="25"/>
                  </a:cubicBezTo>
                  <a:moveTo>
                    <a:pt x="19" y="7"/>
                  </a:moveTo>
                  <a:cubicBezTo>
                    <a:pt x="26" y="7"/>
                    <a:pt x="30" y="12"/>
                    <a:pt x="30" y="19"/>
                  </a:cubicBezTo>
                  <a:cubicBezTo>
                    <a:pt x="8" y="19"/>
                    <a:pt x="8" y="19"/>
                    <a:pt x="8" y="19"/>
                  </a:cubicBezTo>
                  <a:cubicBezTo>
                    <a:pt x="9" y="13"/>
                    <a:pt x="12" y="7"/>
                    <a:pt x="19" y="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22">
              <a:extLst>
                <a:ext uri="{FF2B5EF4-FFF2-40B4-BE49-F238E27FC236}">
                  <a16:creationId xmlns:a16="http://schemas.microsoft.com/office/drawing/2014/main" id="{160FAD39-2715-4DBA-9387-B2195FA4472E}"/>
                </a:ext>
              </a:extLst>
            </p:cNvPr>
            <p:cNvSpPr>
              <a:spLocks/>
            </p:cNvSpPr>
            <p:nvPr/>
          </p:nvSpPr>
          <p:spPr bwMode="auto">
            <a:xfrm>
              <a:off x="1454151" y="4910138"/>
              <a:ext cx="34925" cy="50800"/>
            </a:xfrm>
            <a:custGeom>
              <a:avLst/>
              <a:gdLst>
                <a:gd name="T0" fmla="*/ 22 w 31"/>
                <a:gd name="T1" fmla="*/ 39 h 45"/>
                <a:gd name="T2" fmla="*/ 8 w 31"/>
                <a:gd name="T3" fmla="*/ 23 h 45"/>
                <a:gd name="T4" fmla="*/ 22 w 31"/>
                <a:gd name="T5" fmla="*/ 7 h 45"/>
                <a:gd name="T6" fmla="*/ 30 w 31"/>
                <a:gd name="T7" fmla="*/ 9 h 45"/>
                <a:gd name="T8" fmla="*/ 31 w 31"/>
                <a:gd name="T9" fmla="*/ 2 h 45"/>
                <a:gd name="T10" fmla="*/ 22 w 31"/>
                <a:gd name="T11" fmla="*/ 0 h 45"/>
                <a:gd name="T12" fmla="*/ 0 w 31"/>
                <a:gd name="T13" fmla="*/ 23 h 45"/>
                <a:gd name="T14" fmla="*/ 22 w 31"/>
                <a:gd name="T15" fmla="*/ 45 h 45"/>
                <a:gd name="T16" fmla="*/ 31 w 31"/>
                <a:gd name="T17" fmla="*/ 44 h 45"/>
                <a:gd name="T18" fmla="*/ 31 w 31"/>
                <a:gd name="T19" fmla="*/ 36 h 45"/>
                <a:gd name="T20" fmla="*/ 22 w 31"/>
                <a:gd name="T21"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22" y="39"/>
                  </a:moveTo>
                  <a:cubicBezTo>
                    <a:pt x="12" y="39"/>
                    <a:pt x="8" y="31"/>
                    <a:pt x="8" y="23"/>
                  </a:cubicBezTo>
                  <a:cubicBezTo>
                    <a:pt x="8" y="15"/>
                    <a:pt x="13" y="7"/>
                    <a:pt x="22" y="7"/>
                  </a:cubicBezTo>
                  <a:cubicBezTo>
                    <a:pt x="24" y="7"/>
                    <a:pt x="27" y="7"/>
                    <a:pt x="30" y="9"/>
                  </a:cubicBezTo>
                  <a:cubicBezTo>
                    <a:pt x="31" y="2"/>
                    <a:pt x="31" y="2"/>
                    <a:pt x="31" y="2"/>
                  </a:cubicBezTo>
                  <a:cubicBezTo>
                    <a:pt x="29" y="1"/>
                    <a:pt x="25" y="0"/>
                    <a:pt x="22" y="0"/>
                  </a:cubicBezTo>
                  <a:cubicBezTo>
                    <a:pt x="8" y="0"/>
                    <a:pt x="0" y="10"/>
                    <a:pt x="0" y="23"/>
                  </a:cubicBezTo>
                  <a:cubicBezTo>
                    <a:pt x="0" y="35"/>
                    <a:pt x="9" y="45"/>
                    <a:pt x="22" y="45"/>
                  </a:cubicBezTo>
                  <a:cubicBezTo>
                    <a:pt x="24" y="45"/>
                    <a:pt x="28" y="45"/>
                    <a:pt x="31" y="44"/>
                  </a:cubicBezTo>
                  <a:cubicBezTo>
                    <a:pt x="31" y="36"/>
                    <a:pt x="31" y="36"/>
                    <a:pt x="31" y="36"/>
                  </a:cubicBezTo>
                  <a:cubicBezTo>
                    <a:pt x="28" y="38"/>
                    <a:pt x="25"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23">
              <a:extLst>
                <a:ext uri="{FF2B5EF4-FFF2-40B4-BE49-F238E27FC236}">
                  <a16:creationId xmlns:a16="http://schemas.microsoft.com/office/drawing/2014/main" id="{22D95234-41C2-4FEB-A2C9-11F85F995EC9}"/>
                </a:ext>
              </a:extLst>
            </p:cNvPr>
            <p:cNvSpPr>
              <a:spLocks noEditPoints="1"/>
            </p:cNvSpPr>
            <p:nvPr/>
          </p:nvSpPr>
          <p:spPr bwMode="auto">
            <a:xfrm>
              <a:off x="1346201" y="4910138"/>
              <a:ext cx="42863" cy="50800"/>
            </a:xfrm>
            <a:custGeom>
              <a:avLst/>
              <a:gdLst>
                <a:gd name="T0" fmla="*/ 20 w 39"/>
                <a:gd name="T1" fmla="*/ 0 h 45"/>
                <a:gd name="T2" fmla="*/ 0 w 39"/>
                <a:gd name="T3" fmla="*/ 22 h 45"/>
                <a:gd name="T4" fmla="*/ 23 w 39"/>
                <a:gd name="T5" fmla="*/ 45 h 45"/>
                <a:gd name="T6" fmla="*/ 36 w 39"/>
                <a:gd name="T7" fmla="*/ 43 h 45"/>
                <a:gd name="T8" fmla="*/ 36 w 39"/>
                <a:gd name="T9" fmla="*/ 35 h 45"/>
                <a:gd name="T10" fmla="*/ 23 w 39"/>
                <a:gd name="T11" fmla="*/ 39 h 45"/>
                <a:gd name="T12" fmla="*/ 9 w 39"/>
                <a:gd name="T13" fmla="*/ 25 h 45"/>
                <a:gd name="T14" fmla="*/ 39 w 39"/>
                <a:gd name="T15" fmla="*/ 25 h 45"/>
                <a:gd name="T16" fmla="*/ 20 w 39"/>
                <a:gd name="T17" fmla="*/ 0 h 45"/>
                <a:gd name="T18" fmla="*/ 9 w 39"/>
                <a:gd name="T19" fmla="*/ 19 h 45"/>
                <a:gd name="T20" fmla="*/ 20 w 39"/>
                <a:gd name="T21" fmla="*/ 7 h 45"/>
                <a:gd name="T22" fmla="*/ 31 w 39"/>
                <a:gd name="T23" fmla="*/ 19 h 45"/>
                <a:gd name="T24" fmla="*/ 9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3" y="45"/>
                  </a:cubicBezTo>
                  <a:cubicBezTo>
                    <a:pt x="30" y="45"/>
                    <a:pt x="33" y="44"/>
                    <a:pt x="36" y="43"/>
                  </a:cubicBezTo>
                  <a:cubicBezTo>
                    <a:pt x="36" y="35"/>
                    <a:pt x="36" y="35"/>
                    <a:pt x="36" y="35"/>
                  </a:cubicBezTo>
                  <a:cubicBezTo>
                    <a:pt x="34" y="36"/>
                    <a:pt x="28" y="39"/>
                    <a:pt x="23" y="39"/>
                  </a:cubicBezTo>
                  <a:cubicBezTo>
                    <a:pt x="15" y="39"/>
                    <a:pt x="9" y="33"/>
                    <a:pt x="9" y="25"/>
                  </a:cubicBezTo>
                  <a:cubicBezTo>
                    <a:pt x="39" y="25"/>
                    <a:pt x="39" y="25"/>
                    <a:pt x="39" y="25"/>
                  </a:cubicBezTo>
                  <a:cubicBezTo>
                    <a:pt x="39" y="11"/>
                    <a:pt x="35" y="0"/>
                    <a:pt x="20" y="0"/>
                  </a:cubicBezTo>
                  <a:moveTo>
                    <a:pt x="9" y="19"/>
                  </a:moveTo>
                  <a:cubicBezTo>
                    <a:pt x="9" y="13"/>
                    <a:pt x="13" y="7"/>
                    <a:pt x="20" y="7"/>
                  </a:cubicBezTo>
                  <a:cubicBezTo>
                    <a:pt x="27" y="7"/>
                    <a:pt x="31" y="12"/>
                    <a:pt x="31" y="19"/>
                  </a:cubicBezTo>
                  <a:lnTo>
                    <a:pt x="9"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24">
              <a:extLst>
                <a:ext uri="{FF2B5EF4-FFF2-40B4-BE49-F238E27FC236}">
                  <a16:creationId xmlns:a16="http://schemas.microsoft.com/office/drawing/2014/main" id="{1995172B-EDCD-42E0-9EEE-2982E06DC2FF}"/>
                </a:ext>
              </a:extLst>
            </p:cNvPr>
            <p:cNvSpPr>
              <a:spLocks/>
            </p:cNvSpPr>
            <p:nvPr/>
          </p:nvSpPr>
          <p:spPr bwMode="auto">
            <a:xfrm>
              <a:off x="1063626" y="4894263"/>
              <a:ext cx="47625" cy="66675"/>
            </a:xfrm>
            <a:custGeom>
              <a:avLst/>
              <a:gdLst>
                <a:gd name="T0" fmla="*/ 31 w 44"/>
                <a:gd name="T1" fmla="*/ 53 h 60"/>
                <a:gd name="T2" fmla="*/ 8 w 44"/>
                <a:gd name="T3" fmla="*/ 30 h 60"/>
                <a:gd name="T4" fmla="*/ 31 w 44"/>
                <a:gd name="T5" fmla="*/ 7 h 60"/>
                <a:gd name="T6" fmla="*/ 43 w 44"/>
                <a:gd name="T7" fmla="*/ 10 h 60"/>
                <a:gd name="T8" fmla="*/ 44 w 44"/>
                <a:gd name="T9" fmla="*/ 2 h 60"/>
                <a:gd name="T10" fmla="*/ 31 w 44"/>
                <a:gd name="T11" fmla="*/ 0 h 60"/>
                <a:gd name="T12" fmla="*/ 0 w 44"/>
                <a:gd name="T13" fmla="*/ 30 h 60"/>
                <a:gd name="T14" fmla="*/ 30 w 44"/>
                <a:gd name="T15" fmla="*/ 60 h 60"/>
                <a:gd name="T16" fmla="*/ 44 w 44"/>
                <a:gd name="T17" fmla="*/ 58 h 60"/>
                <a:gd name="T18" fmla="*/ 43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8" y="53"/>
                    <a:pt x="8" y="44"/>
                    <a:pt x="8" y="30"/>
                  </a:cubicBezTo>
                  <a:cubicBezTo>
                    <a:pt x="8" y="17"/>
                    <a:pt x="17" y="7"/>
                    <a:pt x="31" y="7"/>
                  </a:cubicBezTo>
                  <a:cubicBezTo>
                    <a:pt x="35" y="7"/>
                    <a:pt x="39" y="8"/>
                    <a:pt x="43" y="10"/>
                  </a:cubicBezTo>
                  <a:cubicBezTo>
                    <a:pt x="44" y="2"/>
                    <a:pt x="44" y="2"/>
                    <a:pt x="44" y="2"/>
                  </a:cubicBezTo>
                  <a:cubicBezTo>
                    <a:pt x="39" y="0"/>
                    <a:pt x="35" y="0"/>
                    <a:pt x="31" y="0"/>
                  </a:cubicBezTo>
                  <a:cubicBezTo>
                    <a:pt x="13" y="0"/>
                    <a:pt x="0" y="12"/>
                    <a:pt x="0" y="30"/>
                  </a:cubicBezTo>
                  <a:cubicBezTo>
                    <a:pt x="0" y="48"/>
                    <a:pt x="12" y="60"/>
                    <a:pt x="30" y="60"/>
                  </a:cubicBezTo>
                  <a:cubicBezTo>
                    <a:pt x="34" y="60"/>
                    <a:pt x="39" y="60"/>
                    <a:pt x="44" y="58"/>
                  </a:cubicBezTo>
                  <a:cubicBezTo>
                    <a:pt x="43" y="50"/>
                    <a:pt x="43" y="50"/>
                    <a:pt x="43" y="50"/>
                  </a:cubicBezTo>
                  <a:cubicBezTo>
                    <a:pt x="40"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25">
              <a:extLst>
                <a:ext uri="{FF2B5EF4-FFF2-40B4-BE49-F238E27FC236}">
                  <a16:creationId xmlns:a16="http://schemas.microsoft.com/office/drawing/2014/main" id="{B3926F76-E2E2-46CB-8AEC-2B21176D601B}"/>
                </a:ext>
              </a:extLst>
            </p:cNvPr>
            <p:cNvSpPr>
              <a:spLocks noEditPoints="1"/>
            </p:cNvSpPr>
            <p:nvPr/>
          </p:nvSpPr>
          <p:spPr bwMode="auto">
            <a:xfrm>
              <a:off x="1117601" y="4910138"/>
              <a:ext cx="49213" cy="50800"/>
            </a:xfrm>
            <a:custGeom>
              <a:avLst/>
              <a:gdLst>
                <a:gd name="T0" fmla="*/ 22 w 44"/>
                <a:gd name="T1" fmla="*/ 0 h 45"/>
                <a:gd name="T2" fmla="*/ 0 w 44"/>
                <a:gd name="T3" fmla="*/ 23 h 45"/>
                <a:gd name="T4" fmla="*/ 22 w 44"/>
                <a:gd name="T5" fmla="*/ 45 h 45"/>
                <a:gd name="T6" fmla="*/ 44 w 44"/>
                <a:gd name="T7" fmla="*/ 23 h 45"/>
                <a:gd name="T8" fmla="*/ 22 w 44"/>
                <a:gd name="T9" fmla="*/ 0 h 45"/>
                <a:gd name="T10" fmla="*/ 22 w 44"/>
                <a:gd name="T11" fmla="*/ 39 h 45"/>
                <a:gd name="T12" fmla="*/ 8 w 44"/>
                <a:gd name="T13" fmla="*/ 23 h 45"/>
                <a:gd name="T14" fmla="*/ 22 w 44"/>
                <a:gd name="T15" fmla="*/ 7 h 45"/>
                <a:gd name="T16" fmla="*/ 35 w 44"/>
                <a:gd name="T17" fmla="*/ 23 h 45"/>
                <a:gd name="T18" fmla="*/ 22 w 44"/>
                <a:gd name="T19"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9" y="0"/>
                    <a:pt x="0" y="10"/>
                    <a:pt x="0" y="23"/>
                  </a:cubicBezTo>
                  <a:cubicBezTo>
                    <a:pt x="0" y="35"/>
                    <a:pt x="9" y="45"/>
                    <a:pt x="22" y="45"/>
                  </a:cubicBezTo>
                  <a:cubicBezTo>
                    <a:pt x="35" y="45"/>
                    <a:pt x="44" y="35"/>
                    <a:pt x="44" y="23"/>
                  </a:cubicBezTo>
                  <a:cubicBezTo>
                    <a:pt x="44" y="10"/>
                    <a:pt x="35" y="0"/>
                    <a:pt x="22" y="0"/>
                  </a:cubicBezTo>
                  <a:moveTo>
                    <a:pt x="22" y="39"/>
                  </a:moveTo>
                  <a:cubicBezTo>
                    <a:pt x="13" y="39"/>
                    <a:pt x="8" y="31"/>
                    <a:pt x="8" y="23"/>
                  </a:cubicBezTo>
                  <a:cubicBezTo>
                    <a:pt x="8" y="15"/>
                    <a:pt x="13" y="7"/>
                    <a:pt x="22" y="7"/>
                  </a:cubicBezTo>
                  <a:cubicBezTo>
                    <a:pt x="30" y="7"/>
                    <a:pt x="35" y="15"/>
                    <a:pt x="35" y="23"/>
                  </a:cubicBezTo>
                  <a:cubicBezTo>
                    <a:pt x="35" y="31"/>
                    <a:pt x="31"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26">
              <a:extLst>
                <a:ext uri="{FF2B5EF4-FFF2-40B4-BE49-F238E27FC236}">
                  <a16:creationId xmlns:a16="http://schemas.microsoft.com/office/drawing/2014/main" id="{7B57EE7D-27A7-44AF-8220-CB033EDDC014}"/>
                </a:ext>
              </a:extLst>
            </p:cNvPr>
            <p:cNvSpPr>
              <a:spLocks/>
            </p:cNvSpPr>
            <p:nvPr/>
          </p:nvSpPr>
          <p:spPr bwMode="auto">
            <a:xfrm>
              <a:off x="1449388" y="4806950"/>
              <a:ext cx="46038" cy="53975"/>
            </a:xfrm>
            <a:custGeom>
              <a:avLst/>
              <a:gdLst>
                <a:gd name="T0" fmla="*/ 26 w 42"/>
                <a:gd name="T1" fmla="*/ 0 h 48"/>
                <a:gd name="T2" fmla="*/ 11 w 42"/>
                <a:gd name="T3" fmla="*/ 8 h 48"/>
                <a:gd name="T4" fmla="*/ 11 w 42"/>
                <a:gd name="T5" fmla="*/ 8 h 48"/>
                <a:gd name="T6" fmla="*/ 11 w 42"/>
                <a:gd name="T7" fmla="*/ 1 h 48"/>
                <a:gd name="T8" fmla="*/ 0 w 42"/>
                <a:gd name="T9" fmla="*/ 1 h 48"/>
                <a:gd name="T10" fmla="*/ 0 w 42"/>
                <a:gd name="T11" fmla="*/ 48 h 48"/>
                <a:gd name="T12" fmla="*/ 12 w 42"/>
                <a:gd name="T13" fmla="*/ 48 h 48"/>
                <a:gd name="T14" fmla="*/ 12 w 42"/>
                <a:gd name="T15" fmla="*/ 25 h 48"/>
                <a:gd name="T16" fmla="*/ 22 w 42"/>
                <a:gd name="T17" fmla="*/ 10 h 48"/>
                <a:gd name="T18" fmla="*/ 30 w 42"/>
                <a:gd name="T19" fmla="*/ 23 h 48"/>
                <a:gd name="T20" fmla="*/ 30 w 42"/>
                <a:gd name="T21" fmla="*/ 48 h 48"/>
                <a:gd name="T22" fmla="*/ 42 w 42"/>
                <a:gd name="T23" fmla="*/ 48 h 48"/>
                <a:gd name="T24" fmla="*/ 42 w 42"/>
                <a:gd name="T25" fmla="*/ 18 h 48"/>
                <a:gd name="T26" fmla="*/ 26 w 42"/>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8">
                  <a:moveTo>
                    <a:pt x="26" y="0"/>
                  </a:moveTo>
                  <a:cubicBezTo>
                    <a:pt x="20" y="0"/>
                    <a:pt x="15" y="2"/>
                    <a:pt x="11" y="8"/>
                  </a:cubicBezTo>
                  <a:cubicBezTo>
                    <a:pt x="11" y="8"/>
                    <a:pt x="11" y="8"/>
                    <a:pt x="11" y="8"/>
                  </a:cubicBezTo>
                  <a:cubicBezTo>
                    <a:pt x="11" y="1"/>
                    <a:pt x="11" y="1"/>
                    <a:pt x="11" y="1"/>
                  </a:cubicBezTo>
                  <a:cubicBezTo>
                    <a:pt x="0" y="1"/>
                    <a:pt x="0" y="1"/>
                    <a:pt x="0" y="1"/>
                  </a:cubicBezTo>
                  <a:cubicBezTo>
                    <a:pt x="0" y="48"/>
                    <a:pt x="0" y="48"/>
                    <a:pt x="0" y="48"/>
                  </a:cubicBezTo>
                  <a:cubicBezTo>
                    <a:pt x="12" y="48"/>
                    <a:pt x="12" y="48"/>
                    <a:pt x="12" y="48"/>
                  </a:cubicBezTo>
                  <a:cubicBezTo>
                    <a:pt x="12" y="25"/>
                    <a:pt x="12" y="25"/>
                    <a:pt x="12" y="25"/>
                  </a:cubicBezTo>
                  <a:cubicBezTo>
                    <a:pt x="12" y="19"/>
                    <a:pt x="13" y="10"/>
                    <a:pt x="22" y="10"/>
                  </a:cubicBezTo>
                  <a:cubicBezTo>
                    <a:pt x="30" y="10"/>
                    <a:pt x="30" y="17"/>
                    <a:pt x="30" y="23"/>
                  </a:cubicBezTo>
                  <a:cubicBezTo>
                    <a:pt x="30" y="48"/>
                    <a:pt x="30" y="48"/>
                    <a:pt x="30" y="48"/>
                  </a:cubicBezTo>
                  <a:cubicBezTo>
                    <a:pt x="42" y="48"/>
                    <a:pt x="42" y="48"/>
                    <a:pt x="42" y="48"/>
                  </a:cubicBezTo>
                  <a:cubicBezTo>
                    <a:pt x="42" y="18"/>
                    <a:pt x="42" y="18"/>
                    <a:pt x="42" y="18"/>
                  </a:cubicBezTo>
                  <a:cubicBezTo>
                    <a:pt x="42" y="8"/>
                    <a:pt x="37" y="0"/>
                    <a:pt x="2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27">
              <a:extLst>
                <a:ext uri="{FF2B5EF4-FFF2-40B4-BE49-F238E27FC236}">
                  <a16:creationId xmlns:a16="http://schemas.microsoft.com/office/drawing/2014/main" id="{C9F22BC0-C58A-477A-BA38-962935DB3BC1}"/>
                </a:ext>
              </a:extLst>
            </p:cNvPr>
            <p:cNvSpPr>
              <a:spLocks noEditPoints="1"/>
            </p:cNvSpPr>
            <p:nvPr/>
          </p:nvSpPr>
          <p:spPr bwMode="auto">
            <a:xfrm>
              <a:off x="777876" y="4806950"/>
              <a:ext cx="46038" cy="55563"/>
            </a:xfrm>
            <a:custGeom>
              <a:avLst/>
              <a:gdLst>
                <a:gd name="T0" fmla="*/ 24 w 43"/>
                <a:gd name="T1" fmla="*/ 49 h 49"/>
                <a:gd name="T2" fmla="*/ 40 w 43"/>
                <a:gd name="T3" fmla="*/ 45 h 49"/>
                <a:gd name="T4" fmla="*/ 40 w 43"/>
                <a:gd name="T5" fmla="*/ 35 h 49"/>
                <a:gd name="T6" fmla="*/ 25 w 43"/>
                <a:gd name="T7" fmla="*/ 40 h 49"/>
                <a:gd name="T8" fmla="*/ 11 w 43"/>
                <a:gd name="T9" fmla="*/ 28 h 49"/>
                <a:gd name="T10" fmla="*/ 43 w 43"/>
                <a:gd name="T11" fmla="*/ 28 h 49"/>
                <a:gd name="T12" fmla="*/ 21 w 43"/>
                <a:gd name="T13" fmla="*/ 0 h 49"/>
                <a:gd name="T14" fmla="*/ 0 w 43"/>
                <a:gd name="T15" fmla="*/ 25 h 49"/>
                <a:gd name="T16" fmla="*/ 24 w 43"/>
                <a:gd name="T17" fmla="*/ 49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4" y="49"/>
                  </a:moveTo>
                  <a:cubicBezTo>
                    <a:pt x="31" y="49"/>
                    <a:pt x="36" y="47"/>
                    <a:pt x="40" y="45"/>
                  </a:cubicBez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moveTo>
                    <a:pt x="22" y="9"/>
                  </a:moveTo>
                  <a:cubicBezTo>
                    <a:pt x="29" y="9"/>
                    <a:pt x="31"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8">
              <a:extLst>
                <a:ext uri="{FF2B5EF4-FFF2-40B4-BE49-F238E27FC236}">
                  <a16:creationId xmlns:a16="http://schemas.microsoft.com/office/drawing/2014/main" id="{9C9AC24C-3AE5-417A-BBDC-F034237E2601}"/>
                </a:ext>
              </a:extLst>
            </p:cNvPr>
            <p:cNvSpPr>
              <a:spLocks noEditPoints="1"/>
            </p:cNvSpPr>
            <p:nvPr/>
          </p:nvSpPr>
          <p:spPr bwMode="auto">
            <a:xfrm>
              <a:off x="1390651" y="4806950"/>
              <a:ext cx="47625" cy="55563"/>
            </a:xfrm>
            <a:custGeom>
              <a:avLst/>
              <a:gdLst>
                <a:gd name="T0" fmla="*/ 40 w 43"/>
                <a:gd name="T1" fmla="*/ 45 h 49"/>
                <a:gd name="T2" fmla="*/ 40 w 43"/>
                <a:gd name="T3" fmla="*/ 35 h 49"/>
                <a:gd name="T4" fmla="*/ 25 w 43"/>
                <a:gd name="T5" fmla="*/ 40 h 49"/>
                <a:gd name="T6" fmla="*/ 11 w 43"/>
                <a:gd name="T7" fmla="*/ 28 h 49"/>
                <a:gd name="T8" fmla="*/ 43 w 43"/>
                <a:gd name="T9" fmla="*/ 28 h 49"/>
                <a:gd name="T10" fmla="*/ 21 w 43"/>
                <a:gd name="T11" fmla="*/ 0 h 49"/>
                <a:gd name="T12" fmla="*/ 0 w 43"/>
                <a:gd name="T13" fmla="*/ 25 h 49"/>
                <a:gd name="T14" fmla="*/ 24 w 43"/>
                <a:gd name="T15" fmla="*/ 49 h 49"/>
                <a:gd name="T16" fmla="*/ 40 w 43"/>
                <a:gd name="T17" fmla="*/ 45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40" y="45"/>
                  </a:move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cubicBezTo>
                    <a:pt x="31" y="49"/>
                    <a:pt x="36" y="47"/>
                    <a:pt x="40" y="45"/>
                  </a:cubicBezTo>
                  <a:moveTo>
                    <a:pt x="22" y="9"/>
                  </a:moveTo>
                  <a:cubicBezTo>
                    <a:pt x="29" y="9"/>
                    <a:pt x="32"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29">
              <a:extLst>
                <a:ext uri="{FF2B5EF4-FFF2-40B4-BE49-F238E27FC236}">
                  <a16:creationId xmlns:a16="http://schemas.microsoft.com/office/drawing/2014/main" id="{1550F19B-1CDC-4E23-AD1A-B04658F39C0E}"/>
                </a:ext>
              </a:extLst>
            </p:cNvPr>
            <p:cNvSpPr>
              <a:spLocks/>
            </p:cNvSpPr>
            <p:nvPr/>
          </p:nvSpPr>
          <p:spPr bwMode="auto">
            <a:xfrm>
              <a:off x="679451" y="4789488"/>
              <a:ext cx="60325" cy="73025"/>
            </a:xfrm>
            <a:custGeom>
              <a:avLst/>
              <a:gdLst>
                <a:gd name="T0" fmla="*/ 34 w 54"/>
                <a:gd name="T1" fmla="*/ 65 h 65"/>
                <a:gd name="T2" fmla="*/ 54 w 54"/>
                <a:gd name="T3" fmla="*/ 61 h 65"/>
                <a:gd name="T4" fmla="*/ 54 w 54"/>
                <a:gd name="T5" fmla="*/ 28 h 65"/>
                <a:gd name="T6" fmla="*/ 29 w 54"/>
                <a:gd name="T7" fmla="*/ 28 h 65"/>
                <a:gd name="T8" fmla="*/ 29 w 54"/>
                <a:gd name="T9" fmla="*/ 38 h 65"/>
                <a:gd name="T10" fmla="*/ 42 w 54"/>
                <a:gd name="T11" fmla="*/ 38 h 65"/>
                <a:gd name="T12" fmla="*/ 42 w 54"/>
                <a:gd name="T13" fmla="*/ 54 h 65"/>
                <a:gd name="T14" fmla="*/ 34 w 54"/>
                <a:gd name="T15" fmla="*/ 55 h 65"/>
                <a:gd name="T16" fmla="*/ 13 w 54"/>
                <a:gd name="T17" fmla="*/ 32 h 65"/>
                <a:gd name="T18" fmla="*/ 36 w 54"/>
                <a:gd name="T19" fmla="*/ 10 h 65"/>
                <a:gd name="T20" fmla="*/ 52 w 54"/>
                <a:gd name="T21" fmla="*/ 13 h 65"/>
                <a:gd name="T22" fmla="*/ 53 w 54"/>
                <a:gd name="T23" fmla="*/ 3 h 65"/>
                <a:gd name="T24" fmla="*/ 34 w 54"/>
                <a:gd name="T25" fmla="*/ 0 h 65"/>
                <a:gd name="T26" fmla="*/ 0 w 54"/>
                <a:gd name="T27" fmla="*/ 33 h 65"/>
                <a:gd name="T28" fmla="*/ 34 w 54"/>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65">
                  <a:moveTo>
                    <a:pt x="34" y="65"/>
                  </a:moveTo>
                  <a:cubicBezTo>
                    <a:pt x="41" y="65"/>
                    <a:pt x="48" y="63"/>
                    <a:pt x="54" y="61"/>
                  </a:cubicBezTo>
                  <a:cubicBezTo>
                    <a:pt x="54" y="28"/>
                    <a:pt x="54" y="28"/>
                    <a:pt x="54" y="28"/>
                  </a:cubicBezTo>
                  <a:cubicBezTo>
                    <a:pt x="29" y="28"/>
                    <a:pt x="29" y="28"/>
                    <a:pt x="29" y="28"/>
                  </a:cubicBezTo>
                  <a:cubicBezTo>
                    <a:pt x="29" y="38"/>
                    <a:pt x="29" y="38"/>
                    <a:pt x="29" y="38"/>
                  </a:cubicBezTo>
                  <a:cubicBezTo>
                    <a:pt x="42" y="38"/>
                    <a:pt x="42" y="38"/>
                    <a:pt x="42" y="38"/>
                  </a:cubicBezTo>
                  <a:cubicBezTo>
                    <a:pt x="42" y="54"/>
                    <a:pt x="42" y="54"/>
                    <a:pt x="42" y="54"/>
                  </a:cubicBezTo>
                  <a:cubicBezTo>
                    <a:pt x="40" y="54"/>
                    <a:pt x="38" y="55"/>
                    <a:pt x="34" y="55"/>
                  </a:cubicBezTo>
                  <a:cubicBezTo>
                    <a:pt x="21" y="55"/>
                    <a:pt x="13" y="45"/>
                    <a:pt x="13" y="32"/>
                  </a:cubicBezTo>
                  <a:cubicBezTo>
                    <a:pt x="13" y="20"/>
                    <a:pt x="21" y="10"/>
                    <a:pt x="36" y="10"/>
                  </a:cubicBezTo>
                  <a:cubicBezTo>
                    <a:pt x="41" y="10"/>
                    <a:pt x="47" y="11"/>
                    <a:pt x="52" y="13"/>
                  </a:cubicBezTo>
                  <a:cubicBezTo>
                    <a:pt x="53" y="3"/>
                    <a:pt x="53" y="3"/>
                    <a:pt x="53" y="3"/>
                  </a:cubicBezTo>
                  <a:cubicBezTo>
                    <a:pt x="47" y="1"/>
                    <a:pt x="42" y="0"/>
                    <a:pt x="34" y="0"/>
                  </a:cubicBezTo>
                  <a:cubicBezTo>
                    <a:pt x="13" y="0"/>
                    <a:pt x="0" y="12"/>
                    <a:pt x="0" y="33"/>
                  </a:cubicBezTo>
                  <a:cubicBezTo>
                    <a:pt x="0" y="54"/>
                    <a:pt x="14" y="65"/>
                    <a:pt x="34" y="6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30">
              <a:extLst>
                <a:ext uri="{FF2B5EF4-FFF2-40B4-BE49-F238E27FC236}">
                  <a16:creationId xmlns:a16="http://schemas.microsoft.com/office/drawing/2014/main" id="{44A40893-2F38-4994-B79B-AF7F19B8E09B}"/>
                </a:ext>
              </a:extLst>
            </p:cNvPr>
            <p:cNvSpPr>
              <a:spLocks noEditPoints="1"/>
            </p:cNvSpPr>
            <p:nvPr/>
          </p:nvSpPr>
          <p:spPr bwMode="auto">
            <a:xfrm>
              <a:off x="1025526" y="4806950"/>
              <a:ext cx="47625" cy="55563"/>
            </a:xfrm>
            <a:custGeom>
              <a:avLst/>
              <a:gdLst>
                <a:gd name="T0" fmla="*/ 39 w 43"/>
                <a:gd name="T1" fmla="*/ 35 h 49"/>
                <a:gd name="T2" fmla="*/ 24 w 43"/>
                <a:gd name="T3" fmla="*/ 40 h 49"/>
                <a:gd name="T4" fmla="*/ 11 w 43"/>
                <a:gd name="T5" fmla="*/ 28 h 49"/>
                <a:gd name="T6" fmla="*/ 43 w 43"/>
                <a:gd name="T7" fmla="*/ 28 h 49"/>
                <a:gd name="T8" fmla="*/ 21 w 43"/>
                <a:gd name="T9" fmla="*/ 0 h 49"/>
                <a:gd name="T10" fmla="*/ 0 w 43"/>
                <a:gd name="T11" fmla="*/ 25 h 49"/>
                <a:gd name="T12" fmla="*/ 24 w 43"/>
                <a:gd name="T13" fmla="*/ 49 h 49"/>
                <a:gd name="T14" fmla="*/ 39 w 43"/>
                <a:gd name="T15" fmla="*/ 45 h 49"/>
                <a:gd name="T16" fmla="*/ 39 w 43"/>
                <a:gd name="T17" fmla="*/ 35 h 49"/>
                <a:gd name="T18" fmla="*/ 22 w 43"/>
                <a:gd name="T19" fmla="*/ 9 h 49"/>
                <a:gd name="T20" fmla="*/ 31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39" y="35"/>
                  </a:moveTo>
                  <a:cubicBezTo>
                    <a:pt x="35" y="38"/>
                    <a:pt x="30" y="40"/>
                    <a:pt x="24" y="40"/>
                  </a:cubicBezTo>
                  <a:cubicBezTo>
                    <a:pt x="17" y="40"/>
                    <a:pt x="12" y="36"/>
                    <a:pt x="11" y="28"/>
                  </a:cubicBezTo>
                  <a:cubicBezTo>
                    <a:pt x="43" y="28"/>
                    <a:pt x="43" y="28"/>
                    <a:pt x="43" y="28"/>
                  </a:cubicBezTo>
                  <a:cubicBezTo>
                    <a:pt x="43" y="12"/>
                    <a:pt x="38" y="0"/>
                    <a:pt x="21" y="0"/>
                  </a:cubicBezTo>
                  <a:cubicBezTo>
                    <a:pt x="7" y="0"/>
                    <a:pt x="0" y="11"/>
                    <a:pt x="0" y="25"/>
                  </a:cubicBezTo>
                  <a:cubicBezTo>
                    <a:pt x="0" y="40"/>
                    <a:pt x="8" y="49"/>
                    <a:pt x="24" y="49"/>
                  </a:cubicBezTo>
                  <a:cubicBezTo>
                    <a:pt x="30" y="49"/>
                    <a:pt x="35" y="47"/>
                    <a:pt x="39" y="45"/>
                  </a:cubicBezTo>
                  <a:lnTo>
                    <a:pt x="39" y="35"/>
                  </a:lnTo>
                  <a:close/>
                  <a:moveTo>
                    <a:pt x="22" y="9"/>
                  </a:moveTo>
                  <a:cubicBezTo>
                    <a:pt x="28" y="9"/>
                    <a:pt x="31" y="14"/>
                    <a:pt x="31"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31">
              <a:extLst>
                <a:ext uri="{FF2B5EF4-FFF2-40B4-BE49-F238E27FC236}">
                  <a16:creationId xmlns:a16="http://schemas.microsoft.com/office/drawing/2014/main" id="{E867923A-B2F2-40DC-B84E-20EAF1485550}"/>
                </a:ext>
              </a:extLst>
            </p:cNvPr>
            <p:cNvSpPr>
              <a:spLocks/>
            </p:cNvSpPr>
            <p:nvPr/>
          </p:nvSpPr>
          <p:spPr bwMode="auto">
            <a:xfrm>
              <a:off x="1503363" y="4794250"/>
              <a:ext cx="34925" cy="68263"/>
            </a:xfrm>
            <a:custGeom>
              <a:avLst/>
              <a:gdLst>
                <a:gd name="T0" fmla="*/ 8 w 32"/>
                <a:gd name="T1" fmla="*/ 46 h 61"/>
                <a:gd name="T2" fmla="*/ 23 w 32"/>
                <a:gd name="T3" fmla="*/ 61 h 61"/>
                <a:gd name="T4" fmla="*/ 32 w 32"/>
                <a:gd name="T5" fmla="*/ 60 h 61"/>
                <a:gd name="T6" fmla="*/ 32 w 32"/>
                <a:gd name="T7" fmla="*/ 50 h 61"/>
                <a:gd name="T8" fmla="*/ 26 w 32"/>
                <a:gd name="T9" fmla="*/ 51 h 61"/>
                <a:gd name="T10" fmla="*/ 20 w 32"/>
                <a:gd name="T11" fmla="*/ 44 h 61"/>
                <a:gd name="T12" fmla="*/ 20 w 32"/>
                <a:gd name="T13" fmla="*/ 22 h 61"/>
                <a:gd name="T14" fmla="*/ 31 w 32"/>
                <a:gd name="T15" fmla="*/ 22 h 61"/>
                <a:gd name="T16" fmla="*/ 31 w 32"/>
                <a:gd name="T17" fmla="*/ 13 h 61"/>
                <a:gd name="T18" fmla="*/ 20 w 32"/>
                <a:gd name="T19" fmla="*/ 13 h 61"/>
                <a:gd name="T20" fmla="*/ 20 w 32"/>
                <a:gd name="T21" fmla="*/ 0 h 61"/>
                <a:gd name="T22" fmla="*/ 8 w 32"/>
                <a:gd name="T23" fmla="*/ 4 h 61"/>
                <a:gd name="T24" fmla="*/ 8 w 32"/>
                <a:gd name="T25" fmla="*/ 13 h 61"/>
                <a:gd name="T26" fmla="*/ 0 w 32"/>
                <a:gd name="T27" fmla="*/ 13 h 61"/>
                <a:gd name="T28" fmla="*/ 0 w 32"/>
                <a:gd name="T29" fmla="*/ 22 h 61"/>
                <a:gd name="T30" fmla="*/ 8 w 32"/>
                <a:gd name="T31" fmla="*/ 22 h 61"/>
                <a:gd name="T32" fmla="*/ 8 w 32"/>
                <a:gd name="T3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1">
                  <a:moveTo>
                    <a:pt x="8" y="46"/>
                  </a:moveTo>
                  <a:cubicBezTo>
                    <a:pt x="8" y="55"/>
                    <a:pt x="14" y="61"/>
                    <a:pt x="23" y="61"/>
                  </a:cubicBezTo>
                  <a:cubicBezTo>
                    <a:pt x="27" y="61"/>
                    <a:pt x="29" y="60"/>
                    <a:pt x="32" y="60"/>
                  </a:cubicBezTo>
                  <a:cubicBezTo>
                    <a:pt x="32" y="50"/>
                    <a:pt x="32" y="50"/>
                    <a:pt x="32" y="50"/>
                  </a:cubicBezTo>
                  <a:cubicBezTo>
                    <a:pt x="30" y="51"/>
                    <a:pt x="28" y="51"/>
                    <a:pt x="26" y="51"/>
                  </a:cubicBezTo>
                  <a:cubicBezTo>
                    <a:pt x="22" y="51"/>
                    <a:pt x="20" y="48"/>
                    <a:pt x="20" y="44"/>
                  </a:cubicBezTo>
                  <a:cubicBezTo>
                    <a:pt x="20" y="22"/>
                    <a:pt x="20" y="22"/>
                    <a:pt x="20" y="22"/>
                  </a:cubicBezTo>
                  <a:cubicBezTo>
                    <a:pt x="31" y="22"/>
                    <a:pt x="31" y="22"/>
                    <a:pt x="31" y="22"/>
                  </a:cubicBezTo>
                  <a:cubicBezTo>
                    <a:pt x="31" y="13"/>
                    <a:pt x="31" y="13"/>
                    <a:pt x="31" y="13"/>
                  </a:cubicBezTo>
                  <a:cubicBezTo>
                    <a:pt x="20" y="13"/>
                    <a:pt x="20" y="13"/>
                    <a:pt x="20" y="13"/>
                  </a:cubicBezTo>
                  <a:cubicBezTo>
                    <a:pt x="20" y="0"/>
                    <a:pt x="20" y="0"/>
                    <a:pt x="20" y="0"/>
                  </a:cubicBezTo>
                  <a:cubicBezTo>
                    <a:pt x="8" y="4"/>
                    <a:pt x="8" y="4"/>
                    <a:pt x="8" y="4"/>
                  </a:cubicBezTo>
                  <a:cubicBezTo>
                    <a:pt x="8" y="13"/>
                    <a:pt x="8" y="13"/>
                    <a:pt x="8" y="13"/>
                  </a:cubicBezTo>
                  <a:cubicBezTo>
                    <a:pt x="0" y="13"/>
                    <a:pt x="0" y="13"/>
                    <a:pt x="0" y="13"/>
                  </a:cubicBezTo>
                  <a:cubicBezTo>
                    <a:pt x="0" y="22"/>
                    <a:pt x="0" y="22"/>
                    <a:pt x="0" y="22"/>
                  </a:cubicBezTo>
                  <a:cubicBezTo>
                    <a:pt x="8" y="22"/>
                    <a:pt x="8" y="22"/>
                    <a:pt x="8" y="22"/>
                  </a:cubicBezTo>
                  <a:lnTo>
                    <a:pt x="8"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Rectangle 32">
              <a:extLst>
                <a:ext uri="{FF2B5EF4-FFF2-40B4-BE49-F238E27FC236}">
                  <a16:creationId xmlns:a16="http://schemas.microsoft.com/office/drawing/2014/main" id="{E7E48BD7-3C35-45AE-AD99-21C4C35C6BC2}"/>
                </a:ext>
              </a:extLst>
            </p:cNvPr>
            <p:cNvSpPr>
              <a:spLocks noChangeArrowheads="1"/>
            </p:cNvSpPr>
            <p:nvPr/>
          </p:nvSpPr>
          <p:spPr bwMode="auto">
            <a:xfrm>
              <a:off x="1366838" y="4787900"/>
              <a:ext cx="14288" cy="111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Rectangle 33">
              <a:extLst>
                <a:ext uri="{FF2B5EF4-FFF2-40B4-BE49-F238E27FC236}">
                  <a16:creationId xmlns:a16="http://schemas.microsoft.com/office/drawing/2014/main" id="{EF169EF1-AA66-4585-8B26-47A0633C2118}"/>
                </a:ext>
              </a:extLst>
            </p:cNvPr>
            <p:cNvSpPr>
              <a:spLocks noChangeArrowheads="1"/>
            </p:cNvSpPr>
            <p:nvPr/>
          </p:nvSpPr>
          <p:spPr bwMode="auto">
            <a:xfrm>
              <a:off x="1366838" y="4808538"/>
              <a:ext cx="14288" cy="523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34">
              <a:extLst>
                <a:ext uri="{FF2B5EF4-FFF2-40B4-BE49-F238E27FC236}">
                  <a16:creationId xmlns:a16="http://schemas.microsoft.com/office/drawing/2014/main" id="{CBC39526-E2CA-4E3C-8EAF-68167099075A}"/>
                </a:ext>
              </a:extLst>
            </p:cNvPr>
            <p:cNvSpPr>
              <a:spLocks/>
            </p:cNvSpPr>
            <p:nvPr/>
          </p:nvSpPr>
          <p:spPr bwMode="auto">
            <a:xfrm>
              <a:off x="977901" y="4787900"/>
              <a:ext cx="46038" cy="73025"/>
            </a:xfrm>
            <a:custGeom>
              <a:avLst/>
              <a:gdLst>
                <a:gd name="T0" fmla="*/ 9 w 29"/>
                <a:gd name="T1" fmla="*/ 30 h 46"/>
                <a:gd name="T2" fmla="*/ 9 w 29"/>
                <a:gd name="T3" fmla="*/ 30 h 46"/>
                <a:gd name="T4" fmla="*/ 19 w 29"/>
                <a:gd name="T5" fmla="*/ 46 h 46"/>
                <a:gd name="T6" fmla="*/ 29 w 29"/>
                <a:gd name="T7" fmla="*/ 46 h 46"/>
                <a:gd name="T8" fmla="*/ 16 w 29"/>
                <a:gd name="T9" fmla="*/ 28 h 46"/>
                <a:gd name="T10" fmla="*/ 28 w 29"/>
                <a:gd name="T11" fmla="*/ 13 h 46"/>
                <a:gd name="T12" fmla="*/ 18 w 29"/>
                <a:gd name="T13" fmla="*/ 13 h 46"/>
                <a:gd name="T14" fmla="*/ 9 w 29"/>
                <a:gd name="T15" fmla="*/ 26 h 46"/>
                <a:gd name="T16" fmla="*/ 9 w 29"/>
                <a:gd name="T17" fmla="*/ 26 h 46"/>
                <a:gd name="T18" fmla="*/ 9 w 29"/>
                <a:gd name="T19" fmla="*/ 0 h 46"/>
                <a:gd name="T20" fmla="*/ 0 w 29"/>
                <a:gd name="T21" fmla="*/ 0 h 46"/>
                <a:gd name="T22" fmla="*/ 0 w 29"/>
                <a:gd name="T23" fmla="*/ 46 h 46"/>
                <a:gd name="T24" fmla="*/ 9 w 29"/>
                <a:gd name="T25" fmla="*/ 46 h 46"/>
                <a:gd name="T26" fmla="*/ 9 w 29"/>
                <a:gd name="T27"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9" y="30"/>
                  </a:moveTo>
                  <a:lnTo>
                    <a:pt x="9" y="30"/>
                  </a:lnTo>
                  <a:lnTo>
                    <a:pt x="19" y="46"/>
                  </a:lnTo>
                  <a:lnTo>
                    <a:pt x="29" y="46"/>
                  </a:lnTo>
                  <a:lnTo>
                    <a:pt x="16" y="28"/>
                  </a:lnTo>
                  <a:lnTo>
                    <a:pt x="28" y="13"/>
                  </a:lnTo>
                  <a:lnTo>
                    <a:pt x="18" y="13"/>
                  </a:lnTo>
                  <a:lnTo>
                    <a:pt x="9" y="26"/>
                  </a:lnTo>
                  <a:lnTo>
                    <a:pt x="9" y="26"/>
                  </a:lnTo>
                  <a:lnTo>
                    <a:pt x="9" y="0"/>
                  </a:lnTo>
                  <a:lnTo>
                    <a:pt x="0" y="0"/>
                  </a:lnTo>
                  <a:lnTo>
                    <a:pt x="0" y="46"/>
                  </a:lnTo>
                  <a:lnTo>
                    <a:pt x="9" y="46"/>
                  </a:lnTo>
                  <a:lnTo>
                    <a:pt x="9"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35">
              <a:extLst>
                <a:ext uri="{FF2B5EF4-FFF2-40B4-BE49-F238E27FC236}">
                  <a16:creationId xmlns:a16="http://schemas.microsoft.com/office/drawing/2014/main" id="{A2CD8FF4-C023-4509-93B7-3E2395A0B1CC}"/>
                </a:ext>
              </a:extLst>
            </p:cNvPr>
            <p:cNvSpPr>
              <a:spLocks/>
            </p:cNvSpPr>
            <p:nvPr/>
          </p:nvSpPr>
          <p:spPr bwMode="auto">
            <a:xfrm>
              <a:off x="831851" y="4806950"/>
              <a:ext cx="36513" cy="55563"/>
            </a:xfrm>
            <a:custGeom>
              <a:avLst/>
              <a:gdLst>
                <a:gd name="T0" fmla="*/ 12 w 33"/>
                <a:gd name="T1" fmla="*/ 14 h 49"/>
                <a:gd name="T2" fmla="*/ 19 w 33"/>
                <a:gd name="T3" fmla="*/ 9 h 49"/>
                <a:gd name="T4" fmla="*/ 30 w 33"/>
                <a:gd name="T5" fmla="*/ 11 h 49"/>
                <a:gd name="T6" fmla="*/ 31 w 33"/>
                <a:gd name="T7" fmla="*/ 2 h 49"/>
                <a:gd name="T8" fmla="*/ 18 w 33"/>
                <a:gd name="T9" fmla="*/ 0 h 49"/>
                <a:gd name="T10" fmla="*/ 0 w 33"/>
                <a:gd name="T11" fmla="*/ 15 h 49"/>
                <a:gd name="T12" fmla="*/ 21 w 33"/>
                <a:gd name="T13" fmla="*/ 34 h 49"/>
                <a:gd name="T14" fmla="*/ 13 w 33"/>
                <a:gd name="T15" fmla="*/ 40 h 49"/>
                <a:gd name="T16" fmla="*/ 1 w 33"/>
                <a:gd name="T17" fmla="*/ 37 h 49"/>
                <a:gd name="T18" fmla="*/ 0 w 33"/>
                <a:gd name="T19" fmla="*/ 47 h 49"/>
                <a:gd name="T20" fmla="*/ 14 w 33"/>
                <a:gd name="T21" fmla="*/ 49 h 49"/>
                <a:gd name="T22" fmla="*/ 33 w 33"/>
                <a:gd name="T23" fmla="*/ 34 h 49"/>
                <a:gd name="T24" fmla="*/ 12 w 33"/>
                <a:gd name="T25"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9">
                  <a:moveTo>
                    <a:pt x="12" y="14"/>
                  </a:moveTo>
                  <a:cubicBezTo>
                    <a:pt x="12" y="10"/>
                    <a:pt x="16" y="9"/>
                    <a:pt x="19" y="9"/>
                  </a:cubicBezTo>
                  <a:cubicBezTo>
                    <a:pt x="24" y="9"/>
                    <a:pt x="26" y="10"/>
                    <a:pt x="30" y="11"/>
                  </a:cubicBezTo>
                  <a:cubicBezTo>
                    <a:pt x="31" y="2"/>
                    <a:pt x="31" y="2"/>
                    <a:pt x="31" y="2"/>
                  </a:cubicBezTo>
                  <a:cubicBezTo>
                    <a:pt x="27" y="1"/>
                    <a:pt x="23" y="0"/>
                    <a:pt x="18" y="0"/>
                  </a:cubicBezTo>
                  <a:cubicBezTo>
                    <a:pt x="8" y="0"/>
                    <a:pt x="0" y="5"/>
                    <a:pt x="0" y="15"/>
                  </a:cubicBezTo>
                  <a:cubicBezTo>
                    <a:pt x="0" y="31"/>
                    <a:pt x="21" y="25"/>
                    <a:pt x="21" y="34"/>
                  </a:cubicBezTo>
                  <a:cubicBezTo>
                    <a:pt x="21" y="39"/>
                    <a:pt x="16" y="40"/>
                    <a:pt x="13" y="40"/>
                  </a:cubicBezTo>
                  <a:cubicBezTo>
                    <a:pt x="9" y="40"/>
                    <a:pt x="5" y="39"/>
                    <a:pt x="1" y="37"/>
                  </a:cubicBezTo>
                  <a:cubicBezTo>
                    <a:pt x="0" y="47"/>
                    <a:pt x="0" y="47"/>
                    <a:pt x="0" y="47"/>
                  </a:cubicBezTo>
                  <a:cubicBezTo>
                    <a:pt x="5" y="48"/>
                    <a:pt x="9" y="49"/>
                    <a:pt x="14" y="49"/>
                  </a:cubicBezTo>
                  <a:cubicBezTo>
                    <a:pt x="24" y="49"/>
                    <a:pt x="33" y="44"/>
                    <a:pt x="33" y="34"/>
                  </a:cubicBezTo>
                  <a:cubicBezTo>
                    <a:pt x="33" y="17"/>
                    <a:pt x="12" y="22"/>
                    <a:pt x="12" y="1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36">
              <a:extLst>
                <a:ext uri="{FF2B5EF4-FFF2-40B4-BE49-F238E27FC236}">
                  <a16:creationId xmlns:a16="http://schemas.microsoft.com/office/drawing/2014/main" id="{CCB431BE-8007-4C77-918B-06721A069376}"/>
                </a:ext>
              </a:extLst>
            </p:cNvPr>
            <p:cNvSpPr>
              <a:spLocks noEditPoints="1"/>
            </p:cNvSpPr>
            <p:nvPr/>
          </p:nvSpPr>
          <p:spPr bwMode="auto">
            <a:xfrm>
              <a:off x="1149351" y="4791075"/>
              <a:ext cx="60325" cy="69850"/>
            </a:xfrm>
            <a:custGeom>
              <a:avLst/>
              <a:gdLst>
                <a:gd name="T0" fmla="*/ 54 w 54"/>
                <a:gd name="T1" fmla="*/ 31 h 63"/>
                <a:gd name="T2" fmla="*/ 18 w 54"/>
                <a:gd name="T3" fmla="*/ 0 h 63"/>
                <a:gd name="T4" fmla="*/ 0 w 54"/>
                <a:gd name="T5" fmla="*/ 0 h 63"/>
                <a:gd name="T6" fmla="*/ 0 w 54"/>
                <a:gd name="T7" fmla="*/ 63 h 63"/>
                <a:gd name="T8" fmla="*/ 18 w 54"/>
                <a:gd name="T9" fmla="*/ 63 h 63"/>
                <a:gd name="T10" fmla="*/ 54 w 54"/>
                <a:gd name="T11" fmla="*/ 31 h 63"/>
                <a:gd name="T12" fmla="*/ 20 w 54"/>
                <a:gd name="T13" fmla="*/ 53 h 63"/>
                <a:gd name="T14" fmla="*/ 13 w 54"/>
                <a:gd name="T15" fmla="*/ 53 h 63"/>
                <a:gd name="T16" fmla="*/ 13 w 54"/>
                <a:gd name="T17" fmla="*/ 10 h 63"/>
                <a:gd name="T18" fmla="*/ 20 w 54"/>
                <a:gd name="T19" fmla="*/ 10 h 63"/>
                <a:gd name="T20" fmla="*/ 41 w 54"/>
                <a:gd name="T21" fmla="*/ 31 h 63"/>
                <a:gd name="T22" fmla="*/ 20 w 54"/>
                <a:gd name="T23"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3">
                  <a:moveTo>
                    <a:pt x="54" y="31"/>
                  </a:moveTo>
                  <a:cubicBezTo>
                    <a:pt x="54" y="6"/>
                    <a:pt x="37" y="0"/>
                    <a:pt x="18" y="0"/>
                  </a:cubicBezTo>
                  <a:cubicBezTo>
                    <a:pt x="0" y="0"/>
                    <a:pt x="0" y="0"/>
                    <a:pt x="0" y="0"/>
                  </a:cubicBezTo>
                  <a:cubicBezTo>
                    <a:pt x="0" y="63"/>
                    <a:pt x="0" y="63"/>
                    <a:pt x="0" y="63"/>
                  </a:cubicBezTo>
                  <a:cubicBezTo>
                    <a:pt x="18" y="63"/>
                    <a:pt x="18" y="63"/>
                    <a:pt x="18" y="63"/>
                  </a:cubicBezTo>
                  <a:cubicBezTo>
                    <a:pt x="37" y="63"/>
                    <a:pt x="54" y="56"/>
                    <a:pt x="54" y="31"/>
                  </a:cubicBezTo>
                  <a:moveTo>
                    <a:pt x="20" y="53"/>
                  </a:moveTo>
                  <a:cubicBezTo>
                    <a:pt x="13" y="53"/>
                    <a:pt x="13" y="53"/>
                    <a:pt x="13" y="53"/>
                  </a:cubicBezTo>
                  <a:cubicBezTo>
                    <a:pt x="13" y="10"/>
                    <a:pt x="13" y="10"/>
                    <a:pt x="13" y="10"/>
                  </a:cubicBezTo>
                  <a:cubicBezTo>
                    <a:pt x="20" y="10"/>
                    <a:pt x="20" y="10"/>
                    <a:pt x="20" y="10"/>
                  </a:cubicBezTo>
                  <a:cubicBezTo>
                    <a:pt x="30" y="10"/>
                    <a:pt x="41" y="18"/>
                    <a:pt x="41" y="31"/>
                  </a:cubicBezTo>
                  <a:cubicBezTo>
                    <a:pt x="41" y="45"/>
                    <a:pt x="30" y="53"/>
                    <a:pt x="20"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37">
              <a:extLst>
                <a:ext uri="{FF2B5EF4-FFF2-40B4-BE49-F238E27FC236}">
                  <a16:creationId xmlns:a16="http://schemas.microsoft.com/office/drawing/2014/main" id="{003229D3-77CD-4A1A-8A29-82E381884E1A}"/>
                </a:ext>
              </a:extLst>
            </p:cNvPr>
            <p:cNvSpPr>
              <a:spLocks/>
            </p:cNvSpPr>
            <p:nvPr/>
          </p:nvSpPr>
          <p:spPr bwMode="auto">
            <a:xfrm>
              <a:off x="1268413" y="4808538"/>
              <a:ext cx="52388" cy="52388"/>
            </a:xfrm>
            <a:custGeom>
              <a:avLst/>
              <a:gdLst>
                <a:gd name="T0" fmla="*/ 33 w 33"/>
                <a:gd name="T1" fmla="*/ 0 h 33"/>
                <a:gd name="T2" fmla="*/ 25 w 33"/>
                <a:gd name="T3" fmla="*/ 0 h 33"/>
                <a:gd name="T4" fmla="*/ 17 w 33"/>
                <a:gd name="T5" fmla="*/ 24 h 33"/>
                <a:gd name="T6" fmla="*/ 17 w 33"/>
                <a:gd name="T7" fmla="*/ 24 h 33"/>
                <a:gd name="T8" fmla="*/ 9 w 33"/>
                <a:gd name="T9" fmla="*/ 0 h 33"/>
                <a:gd name="T10" fmla="*/ 0 w 33"/>
                <a:gd name="T11" fmla="*/ 0 h 33"/>
                <a:gd name="T12" fmla="*/ 12 w 33"/>
                <a:gd name="T13" fmla="*/ 33 h 33"/>
                <a:gd name="T14" fmla="*/ 21 w 33"/>
                <a:gd name="T15" fmla="*/ 33 h 33"/>
                <a:gd name="T16" fmla="*/ 33 w 33"/>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33" y="0"/>
                  </a:moveTo>
                  <a:lnTo>
                    <a:pt x="25" y="0"/>
                  </a:lnTo>
                  <a:lnTo>
                    <a:pt x="17" y="24"/>
                  </a:lnTo>
                  <a:lnTo>
                    <a:pt x="17" y="24"/>
                  </a:lnTo>
                  <a:lnTo>
                    <a:pt x="9" y="0"/>
                  </a:lnTo>
                  <a:lnTo>
                    <a:pt x="0" y="0"/>
                  </a:lnTo>
                  <a:lnTo>
                    <a:pt x="12" y="33"/>
                  </a:lnTo>
                  <a:lnTo>
                    <a:pt x="21" y="33"/>
                  </a:lnTo>
                  <a:lnTo>
                    <a:pt x="3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38">
              <a:extLst>
                <a:ext uri="{FF2B5EF4-FFF2-40B4-BE49-F238E27FC236}">
                  <a16:creationId xmlns:a16="http://schemas.microsoft.com/office/drawing/2014/main" id="{602AC544-AED3-478D-93E5-2AEC8DF8159E}"/>
                </a:ext>
              </a:extLst>
            </p:cNvPr>
            <p:cNvSpPr>
              <a:spLocks/>
            </p:cNvSpPr>
            <p:nvPr/>
          </p:nvSpPr>
          <p:spPr bwMode="auto">
            <a:xfrm>
              <a:off x="930276" y="4806950"/>
              <a:ext cx="39688" cy="55563"/>
            </a:xfrm>
            <a:custGeom>
              <a:avLst/>
              <a:gdLst>
                <a:gd name="T0" fmla="*/ 23 w 35"/>
                <a:gd name="T1" fmla="*/ 49 h 49"/>
                <a:gd name="T2" fmla="*/ 35 w 35"/>
                <a:gd name="T3" fmla="*/ 47 h 49"/>
                <a:gd name="T4" fmla="*/ 34 w 35"/>
                <a:gd name="T5" fmla="*/ 37 h 49"/>
                <a:gd name="T6" fmla="*/ 25 w 35"/>
                <a:gd name="T7" fmla="*/ 39 h 49"/>
                <a:gd name="T8" fmla="*/ 13 w 35"/>
                <a:gd name="T9" fmla="*/ 24 h 49"/>
                <a:gd name="T10" fmla="*/ 25 w 35"/>
                <a:gd name="T11" fmla="*/ 10 h 49"/>
                <a:gd name="T12" fmla="*/ 33 w 35"/>
                <a:gd name="T13" fmla="*/ 11 h 49"/>
                <a:gd name="T14" fmla="*/ 34 w 35"/>
                <a:gd name="T15" fmla="*/ 2 h 49"/>
                <a:gd name="T16" fmla="*/ 22 w 35"/>
                <a:gd name="T17" fmla="*/ 0 h 49"/>
                <a:gd name="T18" fmla="*/ 0 w 35"/>
                <a:gd name="T19" fmla="*/ 24 h 49"/>
                <a:gd name="T20" fmla="*/ 23 w 3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9">
                  <a:moveTo>
                    <a:pt x="23" y="49"/>
                  </a:moveTo>
                  <a:cubicBezTo>
                    <a:pt x="28" y="49"/>
                    <a:pt x="31" y="48"/>
                    <a:pt x="35" y="47"/>
                  </a:cubicBezTo>
                  <a:cubicBezTo>
                    <a:pt x="34" y="37"/>
                    <a:pt x="34" y="37"/>
                    <a:pt x="34" y="37"/>
                  </a:cubicBezTo>
                  <a:cubicBezTo>
                    <a:pt x="32" y="38"/>
                    <a:pt x="28" y="39"/>
                    <a:pt x="25" y="39"/>
                  </a:cubicBezTo>
                  <a:cubicBezTo>
                    <a:pt x="17" y="39"/>
                    <a:pt x="13" y="33"/>
                    <a:pt x="13" y="24"/>
                  </a:cubicBezTo>
                  <a:cubicBezTo>
                    <a:pt x="13" y="16"/>
                    <a:pt x="17" y="10"/>
                    <a:pt x="25" y="10"/>
                  </a:cubicBezTo>
                  <a:cubicBezTo>
                    <a:pt x="28" y="10"/>
                    <a:pt x="31" y="10"/>
                    <a:pt x="33" y="11"/>
                  </a:cubicBezTo>
                  <a:cubicBezTo>
                    <a:pt x="34" y="2"/>
                    <a:pt x="34" y="2"/>
                    <a:pt x="34" y="2"/>
                  </a:cubicBezTo>
                  <a:cubicBezTo>
                    <a:pt x="31" y="1"/>
                    <a:pt x="27" y="0"/>
                    <a:pt x="22" y="0"/>
                  </a:cubicBezTo>
                  <a:cubicBezTo>
                    <a:pt x="8" y="0"/>
                    <a:pt x="0" y="11"/>
                    <a:pt x="0" y="24"/>
                  </a:cubicBezTo>
                  <a:cubicBezTo>
                    <a:pt x="0" y="38"/>
                    <a:pt x="8" y="49"/>
                    <a:pt x="23" y="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Rectangle 39">
              <a:extLst>
                <a:ext uri="{FF2B5EF4-FFF2-40B4-BE49-F238E27FC236}">
                  <a16:creationId xmlns:a16="http://schemas.microsoft.com/office/drawing/2014/main" id="{C8490ED5-F15D-4EE0-9D0A-23E7BE17D8A0}"/>
                </a:ext>
              </a:extLst>
            </p:cNvPr>
            <p:cNvSpPr>
              <a:spLocks noChangeArrowheads="1"/>
            </p:cNvSpPr>
            <p:nvPr/>
          </p:nvSpPr>
          <p:spPr bwMode="auto">
            <a:xfrm>
              <a:off x="754063" y="4787900"/>
              <a:ext cx="12700" cy="111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40">
              <a:extLst>
                <a:ext uri="{FF2B5EF4-FFF2-40B4-BE49-F238E27FC236}">
                  <a16:creationId xmlns:a16="http://schemas.microsoft.com/office/drawing/2014/main" id="{11793D5C-147A-4AA3-8E34-F4113A62A380}"/>
                </a:ext>
              </a:extLst>
            </p:cNvPr>
            <p:cNvSpPr>
              <a:spLocks noEditPoints="1"/>
            </p:cNvSpPr>
            <p:nvPr/>
          </p:nvSpPr>
          <p:spPr bwMode="auto">
            <a:xfrm>
              <a:off x="874713" y="4806950"/>
              <a:ext cx="47625" cy="55563"/>
            </a:xfrm>
            <a:custGeom>
              <a:avLst/>
              <a:gdLst>
                <a:gd name="T0" fmla="*/ 22 w 43"/>
                <a:gd name="T1" fmla="*/ 0 h 49"/>
                <a:gd name="T2" fmla="*/ 0 w 43"/>
                <a:gd name="T3" fmla="*/ 25 h 49"/>
                <a:gd name="T4" fmla="*/ 24 w 43"/>
                <a:gd name="T5" fmla="*/ 49 h 49"/>
                <a:gd name="T6" fmla="*/ 40 w 43"/>
                <a:gd name="T7" fmla="*/ 45 h 49"/>
                <a:gd name="T8" fmla="*/ 40 w 43"/>
                <a:gd name="T9" fmla="*/ 35 h 49"/>
                <a:gd name="T10" fmla="*/ 25 w 43"/>
                <a:gd name="T11" fmla="*/ 40 h 49"/>
                <a:gd name="T12" fmla="*/ 12 w 43"/>
                <a:gd name="T13" fmla="*/ 28 h 49"/>
                <a:gd name="T14" fmla="*/ 43 w 43"/>
                <a:gd name="T15" fmla="*/ 28 h 49"/>
                <a:gd name="T16" fmla="*/ 22 w 43"/>
                <a:gd name="T17" fmla="*/ 0 h 49"/>
                <a:gd name="T18" fmla="*/ 12 w 43"/>
                <a:gd name="T19" fmla="*/ 20 h 49"/>
                <a:gd name="T20" fmla="*/ 22 w 43"/>
                <a:gd name="T21" fmla="*/ 9 h 49"/>
                <a:gd name="T22" fmla="*/ 32 w 43"/>
                <a:gd name="T23" fmla="*/ 20 h 49"/>
                <a:gd name="T24" fmla="*/ 12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2" y="0"/>
                  </a:moveTo>
                  <a:cubicBezTo>
                    <a:pt x="7" y="0"/>
                    <a:pt x="0" y="11"/>
                    <a:pt x="0" y="25"/>
                  </a:cubicBezTo>
                  <a:cubicBezTo>
                    <a:pt x="0" y="40"/>
                    <a:pt x="9" y="49"/>
                    <a:pt x="24" y="49"/>
                  </a:cubicBezTo>
                  <a:cubicBezTo>
                    <a:pt x="31" y="49"/>
                    <a:pt x="36" y="47"/>
                    <a:pt x="40" y="45"/>
                  </a:cubicBezTo>
                  <a:cubicBezTo>
                    <a:pt x="40" y="35"/>
                    <a:pt x="40" y="35"/>
                    <a:pt x="40" y="35"/>
                  </a:cubicBezTo>
                  <a:cubicBezTo>
                    <a:pt x="36" y="38"/>
                    <a:pt x="31" y="40"/>
                    <a:pt x="25" y="40"/>
                  </a:cubicBezTo>
                  <a:cubicBezTo>
                    <a:pt x="17" y="40"/>
                    <a:pt x="12" y="36"/>
                    <a:pt x="12" y="28"/>
                  </a:cubicBezTo>
                  <a:cubicBezTo>
                    <a:pt x="43" y="28"/>
                    <a:pt x="43" y="28"/>
                    <a:pt x="43" y="28"/>
                  </a:cubicBezTo>
                  <a:cubicBezTo>
                    <a:pt x="43" y="12"/>
                    <a:pt x="39" y="0"/>
                    <a:pt x="22" y="0"/>
                  </a:cubicBezTo>
                  <a:moveTo>
                    <a:pt x="12" y="20"/>
                  </a:moveTo>
                  <a:cubicBezTo>
                    <a:pt x="12" y="14"/>
                    <a:pt x="16" y="9"/>
                    <a:pt x="22" y="9"/>
                  </a:cubicBezTo>
                  <a:cubicBezTo>
                    <a:pt x="29" y="9"/>
                    <a:pt x="32" y="14"/>
                    <a:pt x="32" y="20"/>
                  </a:cubicBezTo>
                  <a:lnTo>
                    <a:pt x="12"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41">
              <a:extLst>
                <a:ext uri="{FF2B5EF4-FFF2-40B4-BE49-F238E27FC236}">
                  <a16:creationId xmlns:a16="http://schemas.microsoft.com/office/drawing/2014/main" id="{2E8D9421-9956-4E8D-AC6F-8AEC1BD8D433}"/>
                </a:ext>
              </a:extLst>
            </p:cNvPr>
            <p:cNvSpPr>
              <a:spLocks/>
            </p:cNvSpPr>
            <p:nvPr/>
          </p:nvSpPr>
          <p:spPr bwMode="auto">
            <a:xfrm>
              <a:off x="1328738" y="4806950"/>
              <a:ext cx="30163" cy="53975"/>
            </a:xfrm>
            <a:custGeom>
              <a:avLst/>
              <a:gdLst>
                <a:gd name="T0" fmla="*/ 22 w 28"/>
                <a:gd name="T1" fmla="*/ 12 h 48"/>
                <a:gd name="T2" fmla="*/ 28 w 28"/>
                <a:gd name="T3" fmla="*/ 13 h 48"/>
                <a:gd name="T4" fmla="*/ 28 w 28"/>
                <a:gd name="T5" fmla="*/ 1 h 48"/>
                <a:gd name="T6" fmla="*/ 24 w 28"/>
                <a:gd name="T7" fmla="*/ 0 h 48"/>
                <a:gd name="T8" fmla="*/ 11 w 28"/>
                <a:gd name="T9" fmla="*/ 12 h 48"/>
                <a:gd name="T10" fmla="*/ 11 w 28"/>
                <a:gd name="T11" fmla="*/ 12 h 48"/>
                <a:gd name="T12" fmla="*/ 11 w 28"/>
                <a:gd name="T13" fmla="*/ 1 h 48"/>
                <a:gd name="T14" fmla="*/ 0 w 28"/>
                <a:gd name="T15" fmla="*/ 1 h 48"/>
                <a:gd name="T16" fmla="*/ 0 w 28"/>
                <a:gd name="T17" fmla="*/ 48 h 48"/>
                <a:gd name="T18" fmla="*/ 12 w 28"/>
                <a:gd name="T19" fmla="*/ 48 h 48"/>
                <a:gd name="T20" fmla="*/ 12 w 28"/>
                <a:gd name="T21" fmla="*/ 31 h 48"/>
                <a:gd name="T22" fmla="*/ 22 w 28"/>
                <a:gd name="T23"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8">
                  <a:moveTo>
                    <a:pt x="22" y="12"/>
                  </a:moveTo>
                  <a:cubicBezTo>
                    <a:pt x="24" y="12"/>
                    <a:pt x="26" y="12"/>
                    <a:pt x="28" y="13"/>
                  </a:cubicBezTo>
                  <a:cubicBezTo>
                    <a:pt x="28" y="1"/>
                    <a:pt x="28" y="1"/>
                    <a:pt x="28" y="1"/>
                  </a:cubicBezTo>
                  <a:cubicBezTo>
                    <a:pt x="26" y="0"/>
                    <a:pt x="25" y="0"/>
                    <a:pt x="24" y="0"/>
                  </a:cubicBezTo>
                  <a:cubicBezTo>
                    <a:pt x="17" y="0"/>
                    <a:pt x="12" y="8"/>
                    <a:pt x="11" y="12"/>
                  </a:cubicBezTo>
                  <a:cubicBezTo>
                    <a:pt x="11" y="12"/>
                    <a:pt x="11" y="12"/>
                    <a:pt x="11" y="12"/>
                  </a:cubicBezTo>
                  <a:cubicBezTo>
                    <a:pt x="11" y="1"/>
                    <a:pt x="11" y="1"/>
                    <a:pt x="11" y="1"/>
                  </a:cubicBezTo>
                  <a:cubicBezTo>
                    <a:pt x="0" y="1"/>
                    <a:pt x="0" y="1"/>
                    <a:pt x="0" y="1"/>
                  </a:cubicBezTo>
                  <a:cubicBezTo>
                    <a:pt x="0" y="48"/>
                    <a:pt x="0" y="48"/>
                    <a:pt x="0" y="48"/>
                  </a:cubicBezTo>
                  <a:cubicBezTo>
                    <a:pt x="12" y="48"/>
                    <a:pt x="12" y="48"/>
                    <a:pt x="12" y="48"/>
                  </a:cubicBezTo>
                  <a:cubicBezTo>
                    <a:pt x="12" y="31"/>
                    <a:pt x="12" y="31"/>
                    <a:pt x="12" y="31"/>
                  </a:cubicBezTo>
                  <a:cubicBezTo>
                    <a:pt x="12" y="24"/>
                    <a:pt x="12" y="12"/>
                    <a:pt x="22" y="1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42">
              <a:extLst>
                <a:ext uri="{FF2B5EF4-FFF2-40B4-BE49-F238E27FC236}">
                  <a16:creationId xmlns:a16="http://schemas.microsoft.com/office/drawing/2014/main" id="{11C8F6A6-67FA-4F28-8C2E-8DE641B37A3A}"/>
                </a:ext>
              </a:extLst>
            </p:cNvPr>
            <p:cNvSpPr>
              <a:spLocks noEditPoints="1"/>
            </p:cNvSpPr>
            <p:nvPr/>
          </p:nvSpPr>
          <p:spPr bwMode="auto">
            <a:xfrm>
              <a:off x="1217613" y="4806950"/>
              <a:ext cx="46038" cy="55563"/>
            </a:xfrm>
            <a:custGeom>
              <a:avLst/>
              <a:gdLst>
                <a:gd name="T0" fmla="*/ 21 w 43"/>
                <a:gd name="T1" fmla="*/ 0 h 49"/>
                <a:gd name="T2" fmla="*/ 0 w 43"/>
                <a:gd name="T3" fmla="*/ 25 h 49"/>
                <a:gd name="T4" fmla="*/ 24 w 43"/>
                <a:gd name="T5" fmla="*/ 49 h 49"/>
                <a:gd name="T6" fmla="*/ 40 w 43"/>
                <a:gd name="T7" fmla="*/ 45 h 49"/>
                <a:gd name="T8" fmla="*/ 40 w 43"/>
                <a:gd name="T9" fmla="*/ 35 h 49"/>
                <a:gd name="T10" fmla="*/ 24 w 43"/>
                <a:gd name="T11" fmla="*/ 40 h 49"/>
                <a:gd name="T12" fmla="*/ 11 w 43"/>
                <a:gd name="T13" fmla="*/ 28 h 49"/>
                <a:gd name="T14" fmla="*/ 43 w 43"/>
                <a:gd name="T15" fmla="*/ 28 h 49"/>
                <a:gd name="T16" fmla="*/ 21 w 43"/>
                <a:gd name="T17" fmla="*/ 0 h 49"/>
                <a:gd name="T18" fmla="*/ 11 w 43"/>
                <a:gd name="T19" fmla="*/ 20 h 49"/>
                <a:gd name="T20" fmla="*/ 22 w 43"/>
                <a:gd name="T21" fmla="*/ 9 h 49"/>
                <a:gd name="T22" fmla="*/ 32 w 43"/>
                <a:gd name="T23" fmla="*/ 20 h 49"/>
                <a:gd name="T24" fmla="*/ 11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1" y="0"/>
                  </a:moveTo>
                  <a:cubicBezTo>
                    <a:pt x="7" y="0"/>
                    <a:pt x="0" y="11"/>
                    <a:pt x="0" y="25"/>
                  </a:cubicBezTo>
                  <a:cubicBezTo>
                    <a:pt x="0" y="40"/>
                    <a:pt x="9" y="49"/>
                    <a:pt x="24" y="49"/>
                  </a:cubicBezTo>
                  <a:cubicBezTo>
                    <a:pt x="30" y="49"/>
                    <a:pt x="35" y="47"/>
                    <a:pt x="40" y="45"/>
                  </a:cubicBezTo>
                  <a:cubicBezTo>
                    <a:pt x="40" y="35"/>
                    <a:pt x="40" y="35"/>
                    <a:pt x="40" y="35"/>
                  </a:cubicBezTo>
                  <a:cubicBezTo>
                    <a:pt x="35" y="38"/>
                    <a:pt x="30" y="40"/>
                    <a:pt x="24" y="40"/>
                  </a:cubicBezTo>
                  <a:cubicBezTo>
                    <a:pt x="17" y="40"/>
                    <a:pt x="12" y="36"/>
                    <a:pt x="11" y="28"/>
                  </a:cubicBezTo>
                  <a:cubicBezTo>
                    <a:pt x="43" y="28"/>
                    <a:pt x="43" y="28"/>
                    <a:pt x="43" y="28"/>
                  </a:cubicBezTo>
                  <a:cubicBezTo>
                    <a:pt x="43" y="12"/>
                    <a:pt x="38" y="0"/>
                    <a:pt x="21" y="0"/>
                  </a:cubicBezTo>
                  <a:moveTo>
                    <a:pt x="11" y="20"/>
                  </a:moveTo>
                  <a:cubicBezTo>
                    <a:pt x="12" y="14"/>
                    <a:pt x="15" y="9"/>
                    <a:pt x="22" y="9"/>
                  </a:cubicBezTo>
                  <a:cubicBezTo>
                    <a:pt x="29" y="9"/>
                    <a:pt x="31" y="14"/>
                    <a:pt x="32" y="20"/>
                  </a:cubicBezTo>
                  <a:lnTo>
                    <a:pt x="11"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Rectangle 43">
              <a:extLst>
                <a:ext uri="{FF2B5EF4-FFF2-40B4-BE49-F238E27FC236}">
                  <a16:creationId xmlns:a16="http://schemas.microsoft.com/office/drawing/2014/main" id="{951421CC-FC07-4313-BE7A-339F041B25C1}"/>
                </a:ext>
              </a:extLst>
            </p:cNvPr>
            <p:cNvSpPr>
              <a:spLocks noChangeArrowheads="1"/>
            </p:cNvSpPr>
            <p:nvPr/>
          </p:nvSpPr>
          <p:spPr bwMode="auto">
            <a:xfrm>
              <a:off x="754063" y="4808538"/>
              <a:ext cx="12700" cy="523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44">
              <a:extLst>
                <a:ext uri="{FF2B5EF4-FFF2-40B4-BE49-F238E27FC236}">
                  <a16:creationId xmlns:a16="http://schemas.microsoft.com/office/drawing/2014/main" id="{62E98EA5-8F69-4C9C-BE20-9534A480A5A1}"/>
                </a:ext>
              </a:extLst>
            </p:cNvPr>
            <p:cNvSpPr>
              <a:spLocks/>
            </p:cNvSpPr>
            <p:nvPr/>
          </p:nvSpPr>
          <p:spPr bwMode="auto">
            <a:xfrm>
              <a:off x="1085851" y="4810125"/>
              <a:ext cx="50800" cy="50800"/>
            </a:xfrm>
            <a:custGeom>
              <a:avLst/>
              <a:gdLst>
                <a:gd name="T0" fmla="*/ 32 w 32"/>
                <a:gd name="T1" fmla="*/ 14 h 32"/>
                <a:gd name="T2" fmla="*/ 19 w 32"/>
                <a:gd name="T3" fmla="*/ 14 h 32"/>
                <a:gd name="T4" fmla="*/ 19 w 32"/>
                <a:gd name="T5" fmla="*/ 0 h 32"/>
                <a:gd name="T6" fmla="*/ 14 w 32"/>
                <a:gd name="T7" fmla="*/ 0 h 32"/>
                <a:gd name="T8" fmla="*/ 14 w 32"/>
                <a:gd name="T9" fmla="*/ 14 h 32"/>
                <a:gd name="T10" fmla="*/ 0 w 32"/>
                <a:gd name="T11" fmla="*/ 14 h 32"/>
                <a:gd name="T12" fmla="*/ 0 w 32"/>
                <a:gd name="T13" fmla="*/ 18 h 32"/>
                <a:gd name="T14" fmla="*/ 14 w 32"/>
                <a:gd name="T15" fmla="*/ 18 h 32"/>
                <a:gd name="T16" fmla="*/ 14 w 32"/>
                <a:gd name="T17" fmla="*/ 32 h 32"/>
                <a:gd name="T18" fmla="*/ 19 w 32"/>
                <a:gd name="T19" fmla="*/ 32 h 32"/>
                <a:gd name="T20" fmla="*/ 19 w 32"/>
                <a:gd name="T21" fmla="*/ 18 h 32"/>
                <a:gd name="T22" fmla="*/ 32 w 32"/>
                <a:gd name="T23" fmla="*/ 18 h 32"/>
                <a:gd name="T24" fmla="*/ 32 w 32"/>
                <a:gd name="T25"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2">
                  <a:moveTo>
                    <a:pt x="32" y="14"/>
                  </a:moveTo>
                  <a:lnTo>
                    <a:pt x="19" y="14"/>
                  </a:lnTo>
                  <a:lnTo>
                    <a:pt x="19" y="0"/>
                  </a:lnTo>
                  <a:lnTo>
                    <a:pt x="14" y="0"/>
                  </a:lnTo>
                  <a:lnTo>
                    <a:pt x="14" y="14"/>
                  </a:lnTo>
                  <a:lnTo>
                    <a:pt x="0" y="14"/>
                  </a:lnTo>
                  <a:lnTo>
                    <a:pt x="0" y="18"/>
                  </a:lnTo>
                  <a:lnTo>
                    <a:pt x="14" y="18"/>
                  </a:lnTo>
                  <a:lnTo>
                    <a:pt x="14" y="32"/>
                  </a:lnTo>
                  <a:lnTo>
                    <a:pt x="19" y="32"/>
                  </a:lnTo>
                  <a:lnTo>
                    <a:pt x="19" y="18"/>
                  </a:lnTo>
                  <a:lnTo>
                    <a:pt x="32" y="18"/>
                  </a:lnTo>
                  <a:lnTo>
                    <a:pt x="32"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1" name="Gruppieren 100">
            <a:extLst>
              <a:ext uri="{FF2B5EF4-FFF2-40B4-BE49-F238E27FC236}">
                <a16:creationId xmlns:a16="http://schemas.microsoft.com/office/drawing/2014/main" id="{CB010A04-7A75-4B9A-90A3-05F4B226FE51}"/>
              </a:ext>
            </a:extLst>
          </p:cNvPr>
          <p:cNvGrpSpPr/>
          <p:nvPr userDrawn="1"/>
        </p:nvGrpSpPr>
        <p:grpSpPr>
          <a:xfrm>
            <a:off x="179388" y="4714875"/>
            <a:ext cx="1431925" cy="323850"/>
            <a:chOff x="179388" y="4714875"/>
            <a:chExt cx="1431925" cy="323850"/>
          </a:xfrm>
        </p:grpSpPr>
        <p:sp>
          <p:nvSpPr>
            <p:cNvPr id="102" name="AutoShape 3">
              <a:extLst>
                <a:ext uri="{FF2B5EF4-FFF2-40B4-BE49-F238E27FC236}">
                  <a16:creationId xmlns:a16="http://schemas.microsoft.com/office/drawing/2014/main" id="{402B6EF6-2AF5-4D1B-BFDA-B0FF00C08AC2}"/>
                </a:ext>
              </a:extLst>
            </p:cNvPr>
            <p:cNvSpPr>
              <a:spLocks noChangeAspect="1" noChangeArrowheads="1" noTextEdit="1"/>
            </p:cNvSpPr>
            <p:nvPr userDrawn="1"/>
          </p:nvSpPr>
          <p:spPr bwMode="auto">
            <a:xfrm>
              <a:off x="179388" y="4714875"/>
              <a:ext cx="14319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5">
              <a:extLst>
                <a:ext uri="{FF2B5EF4-FFF2-40B4-BE49-F238E27FC236}">
                  <a16:creationId xmlns:a16="http://schemas.microsoft.com/office/drawing/2014/main" id="{FE8340AD-2E3B-4440-AF43-213D9F132623}"/>
                </a:ext>
              </a:extLst>
            </p:cNvPr>
            <p:cNvSpPr>
              <a:spLocks noEditPoints="1"/>
            </p:cNvSpPr>
            <p:nvPr userDrawn="1"/>
          </p:nvSpPr>
          <p:spPr bwMode="auto">
            <a:xfrm>
              <a:off x="252413" y="4787900"/>
              <a:ext cx="354013" cy="177800"/>
            </a:xfrm>
            <a:custGeom>
              <a:avLst/>
              <a:gdLst>
                <a:gd name="T0" fmla="*/ 241 w 321"/>
                <a:gd name="T1" fmla="*/ 0 h 160"/>
                <a:gd name="T2" fmla="*/ 146 w 321"/>
                <a:gd name="T3" fmla="*/ 0 h 160"/>
                <a:gd name="T4" fmla="*/ 146 w 321"/>
                <a:gd name="T5" fmla="*/ 66 h 160"/>
                <a:gd name="T6" fmla="*/ 80 w 321"/>
                <a:gd name="T7" fmla="*/ 66 h 160"/>
                <a:gd name="T8" fmla="*/ 80 w 321"/>
                <a:gd name="T9" fmla="*/ 94 h 160"/>
                <a:gd name="T10" fmla="*/ 146 w 321"/>
                <a:gd name="T11" fmla="*/ 94 h 160"/>
                <a:gd name="T12" fmla="*/ 146 w 321"/>
                <a:gd name="T13" fmla="*/ 132 h 160"/>
                <a:gd name="T14" fmla="*/ 80 w 321"/>
                <a:gd name="T15" fmla="*/ 132 h 160"/>
                <a:gd name="T16" fmla="*/ 28 w 321"/>
                <a:gd name="T17" fmla="*/ 80 h 160"/>
                <a:gd name="T18" fmla="*/ 80 w 321"/>
                <a:gd name="T19" fmla="*/ 28 h 160"/>
                <a:gd name="T20" fmla="*/ 113 w 321"/>
                <a:gd name="T21" fmla="*/ 28 h 160"/>
                <a:gd name="T22" fmla="*/ 113 w 321"/>
                <a:gd name="T23" fmla="*/ 0 h 160"/>
                <a:gd name="T24" fmla="*/ 80 w 321"/>
                <a:gd name="T25" fmla="*/ 0 h 160"/>
                <a:gd name="T26" fmla="*/ 0 w 321"/>
                <a:gd name="T27" fmla="*/ 80 h 160"/>
                <a:gd name="T28" fmla="*/ 80 w 321"/>
                <a:gd name="T29" fmla="*/ 160 h 160"/>
                <a:gd name="T30" fmla="*/ 241 w 321"/>
                <a:gd name="T31" fmla="*/ 160 h 160"/>
                <a:gd name="T32" fmla="*/ 321 w 321"/>
                <a:gd name="T33" fmla="*/ 80 h 160"/>
                <a:gd name="T34" fmla="*/ 241 w 321"/>
                <a:gd name="T35" fmla="*/ 0 h 160"/>
                <a:gd name="T36" fmla="*/ 241 w 321"/>
                <a:gd name="T37" fmla="*/ 132 h 160"/>
                <a:gd name="T38" fmla="*/ 175 w 321"/>
                <a:gd name="T39" fmla="*/ 132 h 160"/>
                <a:gd name="T40" fmla="*/ 175 w 321"/>
                <a:gd name="T41" fmla="*/ 94 h 160"/>
                <a:gd name="T42" fmla="*/ 241 w 321"/>
                <a:gd name="T43" fmla="*/ 94 h 160"/>
                <a:gd name="T44" fmla="*/ 241 w 321"/>
                <a:gd name="T45" fmla="*/ 66 h 160"/>
                <a:gd name="T46" fmla="*/ 175 w 321"/>
                <a:gd name="T47" fmla="*/ 66 h 160"/>
                <a:gd name="T48" fmla="*/ 175 w 321"/>
                <a:gd name="T49" fmla="*/ 28 h 160"/>
                <a:gd name="T50" fmla="*/ 241 w 321"/>
                <a:gd name="T51" fmla="*/ 28 h 160"/>
                <a:gd name="T52" fmla="*/ 292 w 321"/>
                <a:gd name="T53" fmla="*/ 80 h 160"/>
                <a:gd name="T54" fmla="*/ 241 w 321"/>
                <a:gd name="T55" fmla="*/ 13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1" h="160">
                  <a:moveTo>
                    <a:pt x="241" y="0"/>
                  </a:moveTo>
                  <a:cubicBezTo>
                    <a:pt x="146" y="0"/>
                    <a:pt x="146" y="0"/>
                    <a:pt x="146" y="0"/>
                  </a:cubicBezTo>
                  <a:cubicBezTo>
                    <a:pt x="146" y="66"/>
                    <a:pt x="146" y="66"/>
                    <a:pt x="146" y="66"/>
                  </a:cubicBezTo>
                  <a:cubicBezTo>
                    <a:pt x="80" y="66"/>
                    <a:pt x="80" y="66"/>
                    <a:pt x="80" y="66"/>
                  </a:cubicBezTo>
                  <a:cubicBezTo>
                    <a:pt x="80" y="94"/>
                    <a:pt x="80" y="94"/>
                    <a:pt x="80" y="94"/>
                  </a:cubicBezTo>
                  <a:cubicBezTo>
                    <a:pt x="146" y="94"/>
                    <a:pt x="146" y="94"/>
                    <a:pt x="146" y="94"/>
                  </a:cubicBezTo>
                  <a:cubicBezTo>
                    <a:pt x="146" y="132"/>
                    <a:pt x="146" y="132"/>
                    <a:pt x="146" y="132"/>
                  </a:cubicBezTo>
                  <a:cubicBezTo>
                    <a:pt x="80" y="132"/>
                    <a:pt x="80" y="132"/>
                    <a:pt x="80" y="132"/>
                  </a:cubicBezTo>
                  <a:cubicBezTo>
                    <a:pt x="52" y="132"/>
                    <a:pt x="28" y="108"/>
                    <a:pt x="28" y="80"/>
                  </a:cubicBezTo>
                  <a:cubicBezTo>
                    <a:pt x="28" y="51"/>
                    <a:pt x="52" y="28"/>
                    <a:pt x="80" y="28"/>
                  </a:cubicBezTo>
                  <a:cubicBezTo>
                    <a:pt x="113" y="28"/>
                    <a:pt x="113" y="28"/>
                    <a:pt x="113" y="28"/>
                  </a:cubicBezTo>
                  <a:cubicBezTo>
                    <a:pt x="113" y="0"/>
                    <a:pt x="113" y="0"/>
                    <a:pt x="113" y="0"/>
                  </a:cubicBezTo>
                  <a:cubicBezTo>
                    <a:pt x="80" y="0"/>
                    <a:pt x="80" y="0"/>
                    <a:pt x="80" y="0"/>
                  </a:cubicBezTo>
                  <a:cubicBezTo>
                    <a:pt x="36" y="0"/>
                    <a:pt x="0" y="35"/>
                    <a:pt x="0" y="80"/>
                  </a:cubicBezTo>
                  <a:cubicBezTo>
                    <a:pt x="0" y="124"/>
                    <a:pt x="36" y="160"/>
                    <a:pt x="80" y="160"/>
                  </a:cubicBezTo>
                  <a:cubicBezTo>
                    <a:pt x="241" y="160"/>
                    <a:pt x="241" y="160"/>
                    <a:pt x="241" y="160"/>
                  </a:cubicBezTo>
                  <a:cubicBezTo>
                    <a:pt x="285" y="160"/>
                    <a:pt x="321" y="124"/>
                    <a:pt x="321" y="80"/>
                  </a:cubicBezTo>
                  <a:cubicBezTo>
                    <a:pt x="321" y="35"/>
                    <a:pt x="285" y="0"/>
                    <a:pt x="241" y="0"/>
                  </a:cubicBezTo>
                  <a:moveTo>
                    <a:pt x="241" y="132"/>
                  </a:moveTo>
                  <a:cubicBezTo>
                    <a:pt x="175" y="132"/>
                    <a:pt x="175" y="132"/>
                    <a:pt x="175" y="132"/>
                  </a:cubicBezTo>
                  <a:cubicBezTo>
                    <a:pt x="175" y="94"/>
                    <a:pt x="175" y="94"/>
                    <a:pt x="175" y="94"/>
                  </a:cubicBezTo>
                  <a:cubicBezTo>
                    <a:pt x="241" y="94"/>
                    <a:pt x="241" y="94"/>
                    <a:pt x="241" y="94"/>
                  </a:cubicBezTo>
                  <a:cubicBezTo>
                    <a:pt x="241" y="66"/>
                    <a:pt x="241" y="66"/>
                    <a:pt x="241" y="66"/>
                  </a:cubicBezTo>
                  <a:cubicBezTo>
                    <a:pt x="175" y="66"/>
                    <a:pt x="175" y="66"/>
                    <a:pt x="175" y="66"/>
                  </a:cubicBezTo>
                  <a:cubicBezTo>
                    <a:pt x="175" y="28"/>
                    <a:pt x="175" y="28"/>
                    <a:pt x="175" y="28"/>
                  </a:cubicBezTo>
                  <a:cubicBezTo>
                    <a:pt x="241" y="28"/>
                    <a:pt x="241" y="28"/>
                    <a:pt x="241" y="28"/>
                  </a:cubicBezTo>
                  <a:cubicBezTo>
                    <a:pt x="269" y="28"/>
                    <a:pt x="292" y="51"/>
                    <a:pt x="292" y="80"/>
                  </a:cubicBezTo>
                  <a:cubicBezTo>
                    <a:pt x="292" y="108"/>
                    <a:pt x="269" y="132"/>
                    <a:pt x="241" y="13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6">
              <a:extLst>
                <a:ext uri="{FF2B5EF4-FFF2-40B4-BE49-F238E27FC236}">
                  <a16:creationId xmlns:a16="http://schemas.microsoft.com/office/drawing/2014/main" id="{11C39CD1-8F03-4957-BD4F-D2181A783B6F}"/>
                </a:ext>
              </a:extLst>
            </p:cNvPr>
            <p:cNvSpPr>
              <a:spLocks noChangeArrowheads="1"/>
            </p:cNvSpPr>
            <p:nvPr userDrawn="1"/>
          </p:nvSpPr>
          <p:spPr bwMode="auto">
            <a:xfrm>
              <a:off x="909638" y="4892675"/>
              <a:ext cx="9525" cy="95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Rectangle 7">
              <a:extLst>
                <a:ext uri="{FF2B5EF4-FFF2-40B4-BE49-F238E27FC236}">
                  <a16:creationId xmlns:a16="http://schemas.microsoft.com/office/drawing/2014/main" id="{654F35BA-3329-4521-935F-65BB60F037EB}"/>
                </a:ext>
              </a:extLst>
            </p:cNvPr>
            <p:cNvSpPr>
              <a:spLocks noChangeArrowheads="1"/>
            </p:cNvSpPr>
            <p:nvPr userDrawn="1"/>
          </p:nvSpPr>
          <p:spPr bwMode="auto">
            <a:xfrm>
              <a:off x="1268413" y="4892675"/>
              <a:ext cx="9525" cy="95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8">
              <a:extLst>
                <a:ext uri="{FF2B5EF4-FFF2-40B4-BE49-F238E27FC236}">
                  <a16:creationId xmlns:a16="http://schemas.microsoft.com/office/drawing/2014/main" id="{12DCD1D5-6F51-4EDD-9277-5526F6023BDF}"/>
                </a:ext>
              </a:extLst>
            </p:cNvPr>
            <p:cNvSpPr>
              <a:spLocks noEditPoints="1"/>
            </p:cNvSpPr>
            <p:nvPr userDrawn="1"/>
          </p:nvSpPr>
          <p:spPr bwMode="auto">
            <a:xfrm>
              <a:off x="769938" y="4910138"/>
              <a:ext cx="42863" cy="50800"/>
            </a:xfrm>
            <a:custGeom>
              <a:avLst/>
              <a:gdLst>
                <a:gd name="T0" fmla="*/ 20 w 39"/>
                <a:gd name="T1" fmla="*/ 0 h 45"/>
                <a:gd name="T2" fmla="*/ 0 w 39"/>
                <a:gd name="T3" fmla="*/ 22 h 45"/>
                <a:gd name="T4" fmla="*/ 22 w 39"/>
                <a:gd name="T5" fmla="*/ 45 h 45"/>
                <a:gd name="T6" fmla="*/ 36 w 39"/>
                <a:gd name="T7" fmla="*/ 43 h 45"/>
                <a:gd name="T8" fmla="*/ 36 w 39"/>
                <a:gd name="T9" fmla="*/ 35 h 45"/>
                <a:gd name="T10" fmla="*/ 23 w 39"/>
                <a:gd name="T11" fmla="*/ 39 h 45"/>
                <a:gd name="T12" fmla="*/ 8 w 39"/>
                <a:gd name="T13" fmla="*/ 25 h 45"/>
                <a:gd name="T14" fmla="*/ 39 w 39"/>
                <a:gd name="T15" fmla="*/ 25 h 45"/>
                <a:gd name="T16" fmla="*/ 20 w 39"/>
                <a:gd name="T17" fmla="*/ 0 h 45"/>
                <a:gd name="T18" fmla="*/ 8 w 39"/>
                <a:gd name="T19" fmla="*/ 19 h 45"/>
                <a:gd name="T20" fmla="*/ 20 w 39"/>
                <a:gd name="T21" fmla="*/ 7 h 45"/>
                <a:gd name="T22" fmla="*/ 31 w 39"/>
                <a:gd name="T23" fmla="*/ 19 h 45"/>
                <a:gd name="T24" fmla="*/ 8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2" y="45"/>
                  </a:cubicBezTo>
                  <a:cubicBezTo>
                    <a:pt x="29" y="45"/>
                    <a:pt x="33" y="44"/>
                    <a:pt x="36" y="43"/>
                  </a:cubicBezTo>
                  <a:cubicBezTo>
                    <a:pt x="36" y="35"/>
                    <a:pt x="36" y="35"/>
                    <a:pt x="36" y="35"/>
                  </a:cubicBezTo>
                  <a:cubicBezTo>
                    <a:pt x="34" y="36"/>
                    <a:pt x="28" y="39"/>
                    <a:pt x="23" y="39"/>
                  </a:cubicBezTo>
                  <a:cubicBezTo>
                    <a:pt x="15" y="39"/>
                    <a:pt x="8" y="33"/>
                    <a:pt x="8" y="25"/>
                  </a:cubicBezTo>
                  <a:cubicBezTo>
                    <a:pt x="39" y="25"/>
                    <a:pt x="39" y="25"/>
                    <a:pt x="39" y="25"/>
                  </a:cubicBezTo>
                  <a:cubicBezTo>
                    <a:pt x="39" y="11"/>
                    <a:pt x="34" y="0"/>
                    <a:pt x="20" y="0"/>
                  </a:cubicBezTo>
                  <a:moveTo>
                    <a:pt x="8" y="19"/>
                  </a:moveTo>
                  <a:cubicBezTo>
                    <a:pt x="9" y="13"/>
                    <a:pt x="12" y="7"/>
                    <a:pt x="20" y="7"/>
                  </a:cubicBezTo>
                  <a:cubicBezTo>
                    <a:pt x="27" y="7"/>
                    <a:pt x="31" y="12"/>
                    <a:pt x="31" y="19"/>
                  </a:cubicBezTo>
                  <a:lnTo>
                    <a:pt x="8"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Rectangle 9">
              <a:extLst>
                <a:ext uri="{FF2B5EF4-FFF2-40B4-BE49-F238E27FC236}">
                  <a16:creationId xmlns:a16="http://schemas.microsoft.com/office/drawing/2014/main" id="{C1525897-E218-42B0-B5B3-2E4E716993AB}"/>
                </a:ext>
              </a:extLst>
            </p:cNvPr>
            <p:cNvSpPr>
              <a:spLocks noChangeArrowheads="1"/>
            </p:cNvSpPr>
            <p:nvPr userDrawn="1"/>
          </p:nvSpPr>
          <p:spPr bwMode="auto">
            <a:xfrm>
              <a:off x="911226" y="4911725"/>
              <a:ext cx="7938" cy="476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
              <a:extLst>
                <a:ext uri="{FF2B5EF4-FFF2-40B4-BE49-F238E27FC236}">
                  <a16:creationId xmlns:a16="http://schemas.microsoft.com/office/drawing/2014/main" id="{2F3C2095-6C58-4A90-A5E8-5A258E45B94B}"/>
                </a:ext>
              </a:extLst>
            </p:cNvPr>
            <p:cNvSpPr>
              <a:spLocks/>
            </p:cNvSpPr>
            <p:nvPr userDrawn="1"/>
          </p:nvSpPr>
          <p:spPr bwMode="auto">
            <a:xfrm>
              <a:off x="679451" y="4894263"/>
              <a:ext cx="49213" cy="66675"/>
            </a:xfrm>
            <a:custGeom>
              <a:avLst/>
              <a:gdLst>
                <a:gd name="T0" fmla="*/ 31 w 44"/>
                <a:gd name="T1" fmla="*/ 53 h 60"/>
                <a:gd name="T2" fmla="*/ 9 w 44"/>
                <a:gd name="T3" fmla="*/ 30 h 60"/>
                <a:gd name="T4" fmla="*/ 32 w 44"/>
                <a:gd name="T5" fmla="*/ 7 h 60"/>
                <a:gd name="T6" fmla="*/ 44 w 44"/>
                <a:gd name="T7" fmla="*/ 10 h 60"/>
                <a:gd name="T8" fmla="*/ 44 w 44"/>
                <a:gd name="T9" fmla="*/ 2 h 60"/>
                <a:gd name="T10" fmla="*/ 31 w 44"/>
                <a:gd name="T11" fmla="*/ 0 h 60"/>
                <a:gd name="T12" fmla="*/ 0 w 44"/>
                <a:gd name="T13" fmla="*/ 30 h 60"/>
                <a:gd name="T14" fmla="*/ 31 w 44"/>
                <a:gd name="T15" fmla="*/ 60 h 60"/>
                <a:gd name="T16" fmla="*/ 44 w 44"/>
                <a:gd name="T17" fmla="*/ 58 h 60"/>
                <a:gd name="T18" fmla="*/ 44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9" y="53"/>
                    <a:pt x="9" y="44"/>
                    <a:pt x="9" y="30"/>
                  </a:cubicBezTo>
                  <a:cubicBezTo>
                    <a:pt x="9" y="17"/>
                    <a:pt x="18" y="7"/>
                    <a:pt x="32" y="7"/>
                  </a:cubicBezTo>
                  <a:cubicBezTo>
                    <a:pt x="36" y="7"/>
                    <a:pt x="40" y="8"/>
                    <a:pt x="44" y="10"/>
                  </a:cubicBezTo>
                  <a:cubicBezTo>
                    <a:pt x="44" y="2"/>
                    <a:pt x="44" y="2"/>
                    <a:pt x="44" y="2"/>
                  </a:cubicBezTo>
                  <a:cubicBezTo>
                    <a:pt x="40" y="0"/>
                    <a:pt x="36" y="0"/>
                    <a:pt x="31" y="0"/>
                  </a:cubicBezTo>
                  <a:cubicBezTo>
                    <a:pt x="13" y="0"/>
                    <a:pt x="0" y="12"/>
                    <a:pt x="0" y="30"/>
                  </a:cubicBezTo>
                  <a:cubicBezTo>
                    <a:pt x="0" y="48"/>
                    <a:pt x="13" y="60"/>
                    <a:pt x="31" y="60"/>
                  </a:cubicBezTo>
                  <a:cubicBezTo>
                    <a:pt x="35" y="60"/>
                    <a:pt x="40" y="60"/>
                    <a:pt x="44" y="58"/>
                  </a:cubicBezTo>
                  <a:cubicBezTo>
                    <a:pt x="44" y="50"/>
                    <a:pt x="44" y="50"/>
                    <a:pt x="44" y="50"/>
                  </a:cubicBezTo>
                  <a:cubicBezTo>
                    <a:pt x="41"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
              <a:extLst>
                <a:ext uri="{FF2B5EF4-FFF2-40B4-BE49-F238E27FC236}">
                  <a16:creationId xmlns:a16="http://schemas.microsoft.com/office/drawing/2014/main" id="{EAD61D7F-BB1D-474E-AD0B-E576120FA763}"/>
                </a:ext>
              </a:extLst>
            </p:cNvPr>
            <p:cNvSpPr>
              <a:spLocks noEditPoints="1"/>
            </p:cNvSpPr>
            <p:nvPr userDrawn="1"/>
          </p:nvSpPr>
          <p:spPr bwMode="auto">
            <a:xfrm>
              <a:off x="989013" y="4910138"/>
              <a:ext cx="44450" cy="71438"/>
            </a:xfrm>
            <a:custGeom>
              <a:avLst/>
              <a:gdLst>
                <a:gd name="T0" fmla="*/ 33 w 40"/>
                <a:gd name="T1" fmla="*/ 8 h 63"/>
                <a:gd name="T2" fmla="*/ 33 w 40"/>
                <a:gd name="T3" fmla="*/ 8 h 63"/>
                <a:gd name="T4" fmla="*/ 19 w 40"/>
                <a:gd name="T5" fmla="*/ 0 h 63"/>
                <a:gd name="T6" fmla="*/ 0 w 40"/>
                <a:gd name="T7" fmla="*/ 23 h 63"/>
                <a:gd name="T8" fmla="*/ 18 w 40"/>
                <a:gd name="T9" fmla="*/ 44 h 63"/>
                <a:gd name="T10" fmla="*/ 32 w 40"/>
                <a:gd name="T11" fmla="*/ 38 h 63"/>
                <a:gd name="T12" fmla="*/ 32 w 40"/>
                <a:gd name="T13" fmla="*/ 38 h 63"/>
                <a:gd name="T14" fmla="*/ 32 w 40"/>
                <a:gd name="T15" fmla="*/ 42 h 63"/>
                <a:gd name="T16" fmla="*/ 19 w 40"/>
                <a:gd name="T17" fmla="*/ 57 h 63"/>
                <a:gd name="T18" fmla="*/ 4 w 40"/>
                <a:gd name="T19" fmla="*/ 53 h 63"/>
                <a:gd name="T20" fmla="*/ 3 w 40"/>
                <a:gd name="T21" fmla="*/ 60 h 63"/>
                <a:gd name="T22" fmla="*/ 18 w 40"/>
                <a:gd name="T23" fmla="*/ 63 h 63"/>
                <a:gd name="T24" fmla="*/ 40 w 40"/>
                <a:gd name="T25" fmla="*/ 42 h 63"/>
                <a:gd name="T26" fmla="*/ 40 w 40"/>
                <a:gd name="T27" fmla="*/ 1 h 63"/>
                <a:gd name="T28" fmla="*/ 33 w 40"/>
                <a:gd name="T29" fmla="*/ 1 h 63"/>
                <a:gd name="T30" fmla="*/ 33 w 40"/>
                <a:gd name="T31" fmla="*/ 8 h 63"/>
                <a:gd name="T32" fmla="*/ 20 w 40"/>
                <a:gd name="T33" fmla="*/ 38 h 63"/>
                <a:gd name="T34" fmla="*/ 8 w 40"/>
                <a:gd name="T35" fmla="*/ 23 h 63"/>
                <a:gd name="T36" fmla="*/ 20 w 40"/>
                <a:gd name="T37" fmla="*/ 7 h 63"/>
                <a:gd name="T38" fmla="*/ 32 w 40"/>
                <a:gd name="T39" fmla="*/ 23 h 63"/>
                <a:gd name="T40" fmla="*/ 20 w 40"/>
                <a:gd name="T41"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3">
                  <a:moveTo>
                    <a:pt x="33" y="8"/>
                  </a:moveTo>
                  <a:cubicBezTo>
                    <a:pt x="33" y="8"/>
                    <a:pt x="33" y="8"/>
                    <a:pt x="33" y="8"/>
                  </a:cubicBezTo>
                  <a:cubicBezTo>
                    <a:pt x="30" y="3"/>
                    <a:pt x="26" y="0"/>
                    <a:pt x="19" y="0"/>
                  </a:cubicBezTo>
                  <a:cubicBezTo>
                    <a:pt x="6" y="0"/>
                    <a:pt x="0" y="12"/>
                    <a:pt x="0" y="23"/>
                  </a:cubicBezTo>
                  <a:cubicBezTo>
                    <a:pt x="0" y="34"/>
                    <a:pt x="6" y="44"/>
                    <a:pt x="18" y="44"/>
                  </a:cubicBezTo>
                  <a:cubicBezTo>
                    <a:pt x="23" y="44"/>
                    <a:pt x="29" y="42"/>
                    <a:pt x="32" y="38"/>
                  </a:cubicBezTo>
                  <a:cubicBezTo>
                    <a:pt x="32" y="38"/>
                    <a:pt x="32" y="38"/>
                    <a:pt x="32" y="38"/>
                  </a:cubicBezTo>
                  <a:cubicBezTo>
                    <a:pt x="32" y="42"/>
                    <a:pt x="32" y="42"/>
                    <a:pt x="32" y="42"/>
                  </a:cubicBezTo>
                  <a:cubicBezTo>
                    <a:pt x="32" y="51"/>
                    <a:pt x="27" y="57"/>
                    <a:pt x="19" y="57"/>
                  </a:cubicBezTo>
                  <a:cubicBezTo>
                    <a:pt x="13" y="57"/>
                    <a:pt x="10" y="55"/>
                    <a:pt x="4" y="53"/>
                  </a:cubicBezTo>
                  <a:cubicBezTo>
                    <a:pt x="3" y="60"/>
                    <a:pt x="3" y="60"/>
                    <a:pt x="3" y="60"/>
                  </a:cubicBezTo>
                  <a:cubicBezTo>
                    <a:pt x="10" y="62"/>
                    <a:pt x="14" y="63"/>
                    <a:pt x="18" y="63"/>
                  </a:cubicBezTo>
                  <a:cubicBezTo>
                    <a:pt x="34" y="63"/>
                    <a:pt x="40" y="55"/>
                    <a:pt x="40" y="42"/>
                  </a:cubicBezTo>
                  <a:cubicBezTo>
                    <a:pt x="40" y="1"/>
                    <a:pt x="40" y="1"/>
                    <a:pt x="40" y="1"/>
                  </a:cubicBezTo>
                  <a:cubicBezTo>
                    <a:pt x="33" y="1"/>
                    <a:pt x="33" y="1"/>
                    <a:pt x="33" y="1"/>
                  </a:cubicBezTo>
                  <a:lnTo>
                    <a:pt x="33" y="8"/>
                  </a:lnTo>
                  <a:close/>
                  <a:moveTo>
                    <a:pt x="20" y="38"/>
                  </a:moveTo>
                  <a:cubicBezTo>
                    <a:pt x="12" y="38"/>
                    <a:pt x="8" y="31"/>
                    <a:pt x="8" y="23"/>
                  </a:cubicBezTo>
                  <a:cubicBezTo>
                    <a:pt x="8" y="15"/>
                    <a:pt x="12" y="7"/>
                    <a:pt x="20" y="7"/>
                  </a:cubicBezTo>
                  <a:cubicBezTo>
                    <a:pt x="28" y="7"/>
                    <a:pt x="32" y="14"/>
                    <a:pt x="32" y="23"/>
                  </a:cubicBezTo>
                  <a:cubicBezTo>
                    <a:pt x="32" y="31"/>
                    <a:pt x="27" y="38"/>
                    <a:pt x="20" y="3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
              <a:extLst>
                <a:ext uri="{FF2B5EF4-FFF2-40B4-BE49-F238E27FC236}">
                  <a16:creationId xmlns:a16="http://schemas.microsoft.com/office/drawing/2014/main" id="{113A3940-A153-4060-8E45-34479E218E58}"/>
                </a:ext>
              </a:extLst>
            </p:cNvPr>
            <p:cNvSpPr>
              <a:spLocks noEditPoints="1"/>
            </p:cNvSpPr>
            <p:nvPr userDrawn="1"/>
          </p:nvSpPr>
          <p:spPr bwMode="auto">
            <a:xfrm>
              <a:off x="820738" y="4910138"/>
              <a:ext cx="39688" cy="50800"/>
            </a:xfrm>
            <a:custGeom>
              <a:avLst/>
              <a:gdLst>
                <a:gd name="T0" fmla="*/ 36 w 36"/>
                <a:gd name="T1" fmla="*/ 18 h 45"/>
                <a:gd name="T2" fmla="*/ 19 w 36"/>
                <a:gd name="T3" fmla="*/ 0 h 45"/>
                <a:gd name="T4" fmla="*/ 4 w 36"/>
                <a:gd name="T5" fmla="*/ 4 h 45"/>
                <a:gd name="T6" fmla="*/ 5 w 36"/>
                <a:gd name="T7" fmla="*/ 11 h 45"/>
                <a:gd name="T8" fmla="*/ 17 w 36"/>
                <a:gd name="T9" fmla="*/ 7 h 45"/>
                <a:gd name="T10" fmla="*/ 28 w 36"/>
                <a:gd name="T11" fmla="*/ 18 h 45"/>
                <a:gd name="T12" fmla="*/ 20 w 36"/>
                <a:gd name="T13" fmla="*/ 18 h 45"/>
                <a:gd name="T14" fmla="*/ 0 w 36"/>
                <a:gd name="T15" fmla="*/ 32 h 45"/>
                <a:gd name="T16" fmla="*/ 15 w 36"/>
                <a:gd name="T17" fmla="*/ 45 h 45"/>
                <a:gd name="T18" fmla="*/ 29 w 36"/>
                <a:gd name="T19" fmla="*/ 39 h 45"/>
                <a:gd name="T20" fmla="*/ 29 w 36"/>
                <a:gd name="T21" fmla="*/ 39 h 45"/>
                <a:gd name="T22" fmla="*/ 29 w 36"/>
                <a:gd name="T23" fmla="*/ 44 h 45"/>
                <a:gd name="T24" fmla="*/ 36 w 36"/>
                <a:gd name="T25" fmla="*/ 44 h 45"/>
                <a:gd name="T26" fmla="*/ 36 w 36"/>
                <a:gd name="T27" fmla="*/ 36 h 45"/>
                <a:gd name="T28" fmla="*/ 36 w 36"/>
                <a:gd name="T29" fmla="*/ 18 h 45"/>
                <a:gd name="T30" fmla="*/ 28 w 36"/>
                <a:gd name="T31" fmla="*/ 28 h 45"/>
                <a:gd name="T32" fmla="*/ 16 w 36"/>
                <a:gd name="T33" fmla="*/ 39 h 45"/>
                <a:gd name="T34" fmla="*/ 8 w 36"/>
                <a:gd name="T35" fmla="*/ 32 h 45"/>
                <a:gd name="T36" fmla="*/ 23 w 36"/>
                <a:gd name="T37" fmla="*/ 24 h 45"/>
                <a:gd name="T38" fmla="*/ 28 w 36"/>
                <a:gd name="T39" fmla="*/ 24 h 45"/>
                <a:gd name="T40" fmla="*/ 28 w 36"/>
                <a:gd name="T4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5">
                  <a:moveTo>
                    <a:pt x="36" y="18"/>
                  </a:moveTo>
                  <a:cubicBezTo>
                    <a:pt x="36" y="6"/>
                    <a:pt x="31" y="0"/>
                    <a:pt x="19" y="0"/>
                  </a:cubicBezTo>
                  <a:cubicBezTo>
                    <a:pt x="13" y="0"/>
                    <a:pt x="8" y="2"/>
                    <a:pt x="4" y="4"/>
                  </a:cubicBezTo>
                  <a:cubicBezTo>
                    <a:pt x="5" y="11"/>
                    <a:pt x="5" y="11"/>
                    <a:pt x="5" y="11"/>
                  </a:cubicBezTo>
                  <a:cubicBezTo>
                    <a:pt x="8" y="9"/>
                    <a:pt x="13" y="7"/>
                    <a:pt x="17" y="7"/>
                  </a:cubicBezTo>
                  <a:cubicBezTo>
                    <a:pt x="25" y="7"/>
                    <a:pt x="28" y="11"/>
                    <a:pt x="28" y="18"/>
                  </a:cubicBezTo>
                  <a:cubicBezTo>
                    <a:pt x="25" y="18"/>
                    <a:pt x="23" y="18"/>
                    <a:pt x="20" y="18"/>
                  </a:cubicBezTo>
                  <a:cubicBezTo>
                    <a:pt x="11" y="18"/>
                    <a:pt x="0" y="21"/>
                    <a:pt x="0" y="32"/>
                  </a:cubicBezTo>
                  <a:cubicBezTo>
                    <a:pt x="0" y="41"/>
                    <a:pt x="6" y="45"/>
                    <a:pt x="15" y="45"/>
                  </a:cubicBezTo>
                  <a:cubicBezTo>
                    <a:pt x="23" y="45"/>
                    <a:pt x="27" y="41"/>
                    <a:pt x="29" y="39"/>
                  </a:cubicBezTo>
                  <a:cubicBezTo>
                    <a:pt x="29" y="39"/>
                    <a:pt x="29" y="39"/>
                    <a:pt x="29" y="39"/>
                  </a:cubicBezTo>
                  <a:cubicBezTo>
                    <a:pt x="29" y="44"/>
                    <a:pt x="29" y="44"/>
                    <a:pt x="29" y="44"/>
                  </a:cubicBezTo>
                  <a:cubicBezTo>
                    <a:pt x="36" y="44"/>
                    <a:pt x="36" y="44"/>
                    <a:pt x="36" y="44"/>
                  </a:cubicBezTo>
                  <a:cubicBezTo>
                    <a:pt x="36" y="43"/>
                    <a:pt x="36" y="41"/>
                    <a:pt x="36" y="36"/>
                  </a:cubicBezTo>
                  <a:lnTo>
                    <a:pt x="36" y="18"/>
                  </a:lnTo>
                  <a:close/>
                  <a:moveTo>
                    <a:pt x="28" y="28"/>
                  </a:moveTo>
                  <a:cubicBezTo>
                    <a:pt x="28" y="34"/>
                    <a:pt x="24" y="39"/>
                    <a:pt x="16" y="39"/>
                  </a:cubicBezTo>
                  <a:cubicBezTo>
                    <a:pt x="12" y="39"/>
                    <a:pt x="8" y="36"/>
                    <a:pt x="8" y="32"/>
                  </a:cubicBezTo>
                  <a:cubicBezTo>
                    <a:pt x="8" y="24"/>
                    <a:pt x="19" y="24"/>
                    <a:pt x="23" y="24"/>
                  </a:cubicBezTo>
                  <a:cubicBezTo>
                    <a:pt x="25" y="24"/>
                    <a:pt x="26" y="24"/>
                    <a:pt x="28" y="24"/>
                  </a:cubicBezTo>
                  <a:lnTo>
                    <a:pt x="28"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3">
              <a:extLst>
                <a:ext uri="{FF2B5EF4-FFF2-40B4-BE49-F238E27FC236}">
                  <a16:creationId xmlns:a16="http://schemas.microsoft.com/office/drawing/2014/main" id="{5FC8B5D7-6D21-4314-BBBF-04B72F2A28EB}"/>
                </a:ext>
              </a:extLst>
            </p:cNvPr>
            <p:cNvSpPr>
              <a:spLocks/>
            </p:cNvSpPr>
            <p:nvPr userDrawn="1"/>
          </p:nvSpPr>
          <p:spPr bwMode="auto">
            <a:xfrm>
              <a:off x="739776" y="4910138"/>
              <a:ext cx="26988" cy="49213"/>
            </a:xfrm>
            <a:custGeom>
              <a:avLst/>
              <a:gdLst>
                <a:gd name="T0" fmla="*/ 7 w 24"/>
                <a:gd name="T1" fmla="*/ 8 h 44"/>
                <a:gd name="T2" fmla="*/ 7 w 24"/>
                <a:gd name="T3" fmla="*/ 8 h 44"/>
                <a:gd name="T4" fmla="*/ 7 w 24"/>
                <a:gd name="T5" fmla="*/ 1 h 44"/>
                <a:gd name="T6" fmla="*/ 0 w 24"/>
                <a:gd name="T7" fmla="*/ 1 h 44"/>
                <a:gd name="T8" fmla="*/ 0 w 24"/>
                <a:gd name="T9" fmla="*/ 44 h 44"/>
                <a:gd name="T10" fmla="*/ 7 w 24"/>
                <a:gd name="T11" fmla="*/ 44 h 44"/>
                <a:gd name="T12" fmla="*/ 7 w 24"/>
                <a:gd name="T13" fmla="*/ 25 h 44"/>
                <a:gd name="T14" fmla="*/ 19 w 24"/>
                <a:gd name="T15" fmla="*/ 7 h 44"/>
                <a:gd name="T16" fmla="*/ 24 w 24"/>
                <a:gd name="T17" fmla="*/ 8 h 44"/>
                <a:gd name="T18" fmla="*/ 24 w 24"/>
                <a:gd name="T19" fmla="*/ 1 h 44"/>
                <a:gd name="T20" fmla="*/ 18 w 24"/>
                <a:gd name="T21" fmla="*/ 0 h 44"/>
                <a:gd name="T22" fmla="*/ 7 w 24"/>
                <a:gd name="T23"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4">
                  <a:moveTo>
                    <a:pt x="7" y="8"/>
                  </a:moveTo>
                  <a:cubicBezTo>
                    <a:pt x="7" y="8"/>
                    <a:pt x="7" y="8"/>
                    <a:pt x="7" y="8"/>
                  </a:cubicBezTo>
                  <a:cubicBezTo>
                    <a:pt x="7" y="1"/>
                    <a:pt x="7" y="1"/>
                    <a:pt x="7" y="1"/>
                  </a:cubicBezTo>
                  <a:cubicBezTo>
                    <a:pt x="0" y="1"/>
                    <a:pt x="0" y="1"/>
                    <a:pt x="0" y="1"/>
                  </a:cubicBezTo>
                  <a:cubicBezTo>
                    <a:pt x="0" y="44"/>
                    <a:pt x="0" y="44"/>
                    <a:pt x="0" y="44"/>
                  </a:cubicBezTo>
                  <a:cubicBezTo>
                    <a:pt x="7" y="44"/>
                    <a:pt x="7" y="44"/>
                    <a:pt x="7" y="44"/>
                  </a:cubicBezTo>
                  <a:cubicBezTo>
                    <a:pt x="7" y="25"/>
                    <a:pt x="7" y="25"/>
                    <a:pt x="7" y="25"/>
                  </a:cubicBezTo>
                  <a:cubicBezTo>
                    <a:pt x="7" y="14"/>
                    <a:pt x="12" y="7"/>
                    <a:pt x="19" y="7"/>
                  </a:cubicBezTo>
                  <a:cubicBezTo>
                    <a:pt x="20" y="7"/>
                    <a:pt x="22" y="8"/>
                    <a:pt x="24" y="8"/>
                  </a:cubicBezTo>
                  <a:cubicBezTo>
                    <a:pt x="24" y="1"/>
                    <a:pt x="24" y="1"/>
                    <a:pt x="24" y="1"/>
                  </a:cubicBezTo>
                  <a:cubicBezTo>
                    <a:pt x="22" y="1"/>
                    <a:pt x="21" y="0"/>
                    <a:pt x="18" y="0"/>
                  </a:cubicBezTo>
                  <a:cubicBezTo>
                    <a:pt x="14" y="0"/>
                    <a:pt x="9" y="4"/>
                    <a:pt x="7" y="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4">
              <a:extLst>
                <a:ext uri="{FF2B5EF4-FFF2-40B4-BE49-F238E27FC236}">
                  <a16:creationId xmlns:a16="http://schemas.microsoft.com/office/drawing/2014/main" id="{81CA3020-DAEF-41DF-B5B9-C7718F11B1FE}"/>
                </a:ext>
              </a:extLst>
            </p:cNvPr>
            <p:cNvSpPr>
              <a:spLocks/>
            </p:cNvSpPr>
            <p:nvPr userDrawn="1"/>
          </p:nvSpPr>
          <p:spPr bwMode="auto">
            <a:xfrm>
              <a:off x="935038" y="4910138"/>
              <a:ext cx="42863"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1"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5">
              <a:extLst>
                <a:ext uri="{FF2B5EF4-FFF2-40B4-BE49-F238E27FC236}">
                  <a16:creationId xmlns:a16="http://schemas.microsoft.com/office/drawing/2014/main" id="{C2B5473C-E74D-492D-8CAC-A27E35E29434}"/>
                </a:ext>
              </a:extLst>
            </p:cNvPr>
            <p:cNvSpPr>
              <a:spLocks/>
            </p:cNvSpPr>
            <p:nvPr userDrawn="1"/>
          </p:nvSpPr>
          <p:spPr bwMode="auto">
            <a:xfrm>
              <a:off x="866776" y="4899025"/>
              <a:ext cx="33338" cy="61913"/>
            </a:xfrm>
            <a:custGeom>
              <a:avLst/>
              <a:gdLst>
                <a:gd name="T0" fmla="*/ 18 w 30"/>
                <a:gd name="T1" fmla="*/ 42 h 56"/>
                <a:gd name="T2" fmla="*/ 18 w 30"/>
                <a:gd name="T3" fmla="*/ 19 h 56"/>
                <a:gd name="T4" fmla="*/ 29 w 30"/>
                <a:gd name="T5" fmla="*/ 19 h 56"/>
                <a:gd name="T6" fmla="*/ 29 w 30"/>
                <a:gd name="T7" fmla="*/ 12 h 56"/>
                <a:gd name="T8" fmla="*/ 18 w 30"/>
                <a:gd name="T9" fmla="*/ 12 h 56"/>
                <a:gd name="T10" fmla="*/ 18 w 30"/>
                <a:gd name="T11" fmla="*/ 0 h 56"/>
                <a:gd name="T12" fmla="*/ 10 w 30"/>
                <a:gd name="T13" fmla="*/ 3 h 56"/>
                <a:gd name="T14" fmla="*/ 10 w 30"/>
                <a:gd name="T15" fmla="*/ 12 h 56"/>
                <a:gd name="T16" fmla="*/ 0 w 30"/>
                <a:gd name="T17" fmla="*/ 12 h 56"/>
                <a:gd name="T18" fmla="*/ 0 w 30"/>
                <a:gd name="T19" fmla="*/ 19 h 56"/>
                <a:gd name="T20" fmla="*/ 10 w 30"/>
                <a:gd name="T21" fmla="*/ 19 h 56"/>
                <a:gd name="T22" fmla="*/ 10 w 30"/>
                <a:gd name="T23" fmla="*/ 44 h 56"/>
                <a:gd name="T24" fmla="*/ 23 w 30"/>
                <a:gd name="T25" fmla="*/ 56 h 56"/>
                <a:gd name="T26" fmla="*/ 30 w 30"/>
                <a:gd name="T27" fmla="*/ 55 h 56"/>
                <a:gd name="T28" fmla="*/ 30 w 30"/>
                <a:gd name="T29" fmla="*/ 48 h 56"/>
                <a:gd name="T30" fmla="*/ 24 w 30"/>
                <a:gd name="T31" fmla="*/ 50 h 56"/>
                <a:gd name="T32" fmla="*/ 18 w 30"/>
                <a:gd name="T3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6">
                  <a:moveTo>
                    <a:pt x="18" y="42"/>
                  </a:moveTo>
                  <a:cubicBezTo>
                    <a:pt x="18" y="19"/>
                    <a:pt x="18" y="19"/>
                    <a:pt x="18" y="19"/>
                  </a:cubicBezTo>
                  <a:cubicBezTo>
                    <a:pt x="29" y="19"/>
                    <a:pt x="29" y="19"/>
                    <a:pt x="29" y="19"/>
                  </a:cubicBezTo>
                  <a:cubicBezTo>
                    <a:pt x="29" y="12"/>
                    <a:pt x="29" y="12"/>
                    <a:pt x="29" y="12"/>
                  </a:cubicBezTo>
                  <a:cubicBezTo>
                    <a:pt x="18" y="12"/>
                    <a:pt x="18" y="12"/>
                    <a:pt x="18" y="12"/>
                  </a:cubicBezTo>
                  <a:cubicBezTo>
                    <a:pt x="18" y="0"/>
                    <a:pt x="18" y="0"/>
                    <a:pt x="18" y="0"/>
                  </a:cubicBezTo>
                  <a:cubicBezTo>
                    <a:pt x="10" y="3"/>
                    <a:pt x="10" y="3"/>
                    <a:pt x="10" y="3"/>
                  </a:cubicBezTo>
                  <a:cubicBezTo>
                    <a:pt x="10" y="12"/>
                    <a:pt x="10" y="12"/>
                    <a:pt x="10" y="12"/>
                  </a:cubicBezTo>
                  <a:cubicBezTo>
                    <a:pt x="0" y="12"/>
                    <a:pt x="0" y="12"/>
                    <a:pt x="0" y="12"/>
                  </a:cubicBezTo>
                  <a:cubicBezTo>
                    <a:pt x="0" y="19"/>
                    <a:pt x="0" y="19"/>
                    <a:pt x="0" y="19"/>
                  </a:cubicBezTo>
                  <a:cubicBezTo>
                    <a:pt x="10" y="19"/>
                    <a:pt x="10" y="19"/>
                    <a:pt x="10" y="19"/>
                  </a:cubicBezTo>
                  <a:cubicBezTo>
                    <a:pt x="10" y="44"/>
                    <a:pt x="10" y="44"/>
                    <a:pt x="10" y="44"/>
                  </a:cubicBezTo>
                  <a:cubicBezTo>
                    <a:pt x="10" y="52"/>
                    <a:pt x="15" y="56"/>
                    <a:pt x="23" y="56"/>
                  </a:cubicBezTo>
                  <a:cubicBezTo>
                    <a:pt x="25" y="56"/>
                    <a:pt x="28" y="56"/>
                    <a:pt x="30" y="55"/>
                  </a:cubicBezTo>
                  <a:cubicBezTo>
                    <a:pt x="30" y="48"/>
                    <a:pt x="30" y="48"/>
                    <a:pt x="30" y="48"/>
                  </a:cubicBezTo>
                  <a:cubicBezTo>
                    <a:pt x="28" y="49"/>
                    <a:pt x="27" y="50"/>
                    <a:pt x="24" y="50"/>
                  </a:cubicBezTo>
                  <a:cubicBezTo>
                    <a:pt x="21" y="50"/>
                    <a:pt x="18" y="47"/>
                    <a:pt x="18" y="4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6">
              <a:extLst>
                <a:ext uri="{FF2B5EF4-FFF2-40B4-BE49-F238E27FC236}">
                  <a16:creationId xmlns:a16="http://schemas.microsoft.com/office/drawing/2014/main" id="{EEDBEFF6-1192-476F-AD1F-5E10432487E2}"/>
                </a:ext>
              </a:extLst>
            </p:cNvPr>
            <p:cNvSpPr>
              <a:spLocks/>
            </p:cNvSpPr>
            <p:nvPr userDrawn="1"/>
          </p:nvSpPr>
          <p:spPr bwMode="auto">
            <a:xfrm>
              <a:off x="1401763" y="4910138"/>
              <a:ext cx="41275"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Rectangle 17">
              <a:extLst>
                <a:ext uri="{FF2B5EF4-FFF2-40B4-BE49-F238E27FC236}">
                  <a16:creationId xmlns:a16="http://schemas.microsoft.com/office/drawing/2014/main" id="{39068A32-AAFA-4031-9D04-2CB21704FF8A}"/>
                </a:ext>
              </a:extLst>
            </p:cNvPr>
            <p:cNvSpPr>
              <a:spLocks noChangeArrowheads="1"/>
            </p:cNvSpPr>
            <p:nvPr userDrawn="1"/>
          </p:nvSpPr>
          <p:spPr bwMode="auto">
            <a:xfrm>
              <a:off x="1268413" y="4911725"/>
              <a:ext cx="7938" cy="476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8">
              <a:extLst>
                <a:ext uri="{FF2B5EF4-FFF2-40B4-BE49-F238E27FC236}">
                  <a16:creationId xmlns:a16="http://schemas.microsoft.com/office/drawing/2014/main" id="{D2F21CC1-3E53-4010-BC4A-A1EE5651C9AD}"/>
                </a:ext>
              </a:extLst>
            </p:cNvPr>
            <p:cNvSpPr>
              <a:spLocks noEditPoints="1"/>
            </p:cNvSpPr>
            <p:nvPr userDrawn="1"/>
          </p:nvSpPr>
          <p:spPr bwMode="auto">
            <a:xfrm>
              <a:off x="1289051" y="4892675"/>
              <a:ext cx="46038" cy="68263"/>
            </a:xfrm>
            <a:custGeom>
              <a:avLst/>
              <a:gdLst>
                <a:gd name="T0" fmla="*/ 33 w 41"/>
                <a:gd name="T1" fmla="*/ 24 h 62"/>
                <a:gd name="T2" fmla="*/ 32 w 41"/>
                <a:gd name="T3" fmla="*/ 24 h 62"/>
                <a:gd name="T4" fmla="*/ 18 w 41"/>
                <a:gd name="T5" fmla="*/ 17 h 62"/>
                <a:gd name="T6" fmla="*/ 0 w 41"/>
                <a:gd name="T7" fmla="*/ 39 h 62"/>
                <a:gd name="T8" fmla="*/ 18 w 41"/>
                <a:gd name="T9" fmla="*/ 62 h 62"/>
                <a:gd name="T10" fmla="*/ 33 w 41"/>
                <a:gd name="T11" fmla="*/ 55 h 62"/>
                <a:gd name="T12" fmla="*/ 33 w 41"/>
                <a:gd name="T13" fmla="*/ 55 h 62"/>
                <a:gd name="T14" fmla="*/ 33 w 41"/>
                <a:gd name="T15" fmla="*/ 61 h 62"/>
                <a:gd name="T16" fmla="*/ 41 w 41"/>
                <a:gd name="T17" fmla="*/ 61 h 62"/>
                <a:gd name="T18" fmla="*/ 41 w 41"/>
                <a:gd name="T19" fmla="*/ 0 h 62"/>
                <a:gd name="T20" fmla="*/ 33 w 41"/>
                <a:gd name="T21" fmla="*/ 0 h 62"/>
                <a:gd name="T22" fmla="*/ 33 w 41"/>
                <a:gd name="T23" fmla="*/ 24 h 62"/>
                <a:gd name="T24" fmla="*/ 20 w 41"/>
                <a:gd name="T25" fmla="*/ 56 h 62"/>
                <a:gd name="T26" fmla="*/ 8 w 41"/>
                <a:gd name="T27" fmla="*/ 40 h 62"/>
                <a:gd name="T28" fmla="*/ 20 w 41"/>
                <a:gd name="T29" fmla="*/ 24 h 62"/>
                <a:gd name="T30" fmla="*/ 33 w 41"/>
                <a:gd name="T31" fmla="*/ 40 h 62"/>
                <a:gd name="T32" fmla="*/ 20 w 41"/>
                <a:gd name="T33"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2">
                  <a:moveTo>
                    <a:pt x="33" y="24"/>
                  </a:moveTo>
                  <a:cubicBezTo>
                    <a:pt x="32" y="24"/>
                    <a:pt x="32" y="24"/>
                    <a:pt x="32" y="24"/>
                  </a:cubicBezTo>
                  <a:cubicBezTo>
                    <a:pt x="30" y="20"/>
                    <a:pt x="26" y="17"/>
                    <a:pt x="18" y="17"/>
                  </a:cubicBezTo>
                  <a:cubicBezTo>
                    <a:pt x="6" y="17"/>
                    <a:pt x="0" y="28"/>
                    <a:pt x="0" y="39"/>
                  </a:cubicBezTo>
                  <a:cubicBezTo>
                    <a:pt x="0" y="51"/>
                    <a:pt x="5" y="62"/>
                    <a:pt x="18" y="62"/>
                  </a:cubicBezTo>
                  <a:cubicBezTo>
                    <a:pt x="26" y="62"/>
                    <a:pt x="31" y="58"/>
                    <a:pt x="33" y="55"/>
                  </a:cubicBezTo>
                  <a:cubicBezTo>
                    <a:pt x="33" y="55"/>
                    <a:pt x="33" y="55"/>
                    <a:pt x="33" y="55"/>
                  </a:cubicBezTo>
                  <a:cubicBezTo>
                    <a:pt x="33" y="61"/>
                    <a:pt x="33" y="61"/>
                    <a:pt x="33" y="61"/>
                  </a:cubicBezTo>
                  <a:cubicBezTo>
                    <a:pt x="41" y="61"/>
                    <a:pt x="41" y="61"/>
                    <a:pt x="41" y="61"/>
                  </a:cubicBezTo>
                  <a:cubicBezTo>
                    <a:pt x="41" y="0"/>
                    <a:pt x="41" y="0"/>
                    <a:pt x="41" y="0"/>
                  </a:cubicBezTo>
                  <a:cubicBezTo>
                    <a:pt x="33" y="0"/>
                    <a:pt x="33" y="0"/>
                    <a:pt x="33" y="0"/>
                  </a:cubicBezTo>
                  <a:lnTo>
                    <a:pt x="33" y="24"/>
                  </a:lnTo>
                  <a:close/>
                  <a:moveTo>
                    <a:pt x="20" y="56"/>
                  </a:moveTo>
                  <a:cubicBezTo>
                    <a:pt x="12" y="56"/>
                    <a:pt x="8" y="46"/>
                    <a:pt x="8" y="40"/>
                  </a:cubicBezTo>
                  <a:cubicBezTo>
                    <a:pt x="8" y="32"/>
                    <a:pt x="11" y="24"/>
                    <a:pt x="20" y="24"/>
                  </a:cubicBezTo>
                  <a:cubicBezTo>
                    <a:pt x="29" y="24"/>
                    <a:pt x="33" y="32"/>
                    <a:pt x="33" y="40"/>
                  </a:cubicBezTo>
                  <a:cubicBezTo>
                    <a:pt x="33" y="47"/>
                    <a:pt x="29" y="56"/>
                    <a:pt x="20" y="56"/>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9">
              <a:extLst>
                <a:ext uri="{FF2B5EF4-FFF2-40B4-BE49-F238E27FC236}">
                  <a16:creationId xmlns:a16="http://schemas.microsoft.com/office/drawing/2014/main" id="{351FDE82-2DB2-4EBC-8D83-8A5D1EFA062D}"/>
                </a:ext>
              </a:extLst>
            </p:cNvPr>
            <p:cNvSpPr>
              <a:spLocks/>
            </p:cNvSpPr>
            <p:nvPr userDrawn="1"/>
          </p:nvSpPr>
          <p:spPr bwMode="auto">
            <a:xfrm>
              <a:off x="1225551" y="4887913"/>
              <a:ext cx="33338" cy="71438"/>
            </a:xfrm>
            <a:custGeom>
              <a:avLst/>
              <a:gdLst>
                <a:gd name="T0" fmla="*/ 10 w 30"/>
                <a:gd name="T1" fmla="*/ 18 h 64"/>
                <a:gd name="T2" fmla="*/ 10 w 30"/>
                <a:gd name="T3" fmla="*/ 21 h 64"/>
                <a:gd name="T4" fmla="*/ 0 w 30"/>
                <a:gd name="T5" fmla="*/ 21 h 64"/>
                <a:gd name="T6" fmla="*/ 0 w 30"/>
                <a:gd name="T7" fmla="*/ 28 h 64"/>
                <a:gd name="T8" fmla="*/ 10 w 30"/>
                <a:gd name="T9" fmla="*/ 28 h 64"/>
                <a:gd name="T10" fmla="*/ 10 w 30"/>
                <a:gd name="T11" fmla="*/ 64 h 64"/>
                <a:gd name="T12" fmla="*/ 18 w 30"/>
                <a:gd name="T13" fmla="*/ 64 h 64"/>
                <a:gd name="T14" fmla="*/ 18 w 30"/>
                <a:gd name="T15" fmla="*/ 28 h 64"/>
                <a:gd name="T16" fmla="*/ 29 w 30"/>
                <a:gd name="T17" fmla="*/ 28 h 64"/>
                <a:gd name="T18" fmla="*/ 29 w 30"/>
                <a:gd name="T19" fmla="*/ 21 h 64"/>
                <a:gd name="T20" fmla="*/ 18 w 30"/>
                <a:gd name="T21" fmla="*/ 21 h 64"/>
                <a:gd name="T22" fmla="*/ 18 w 30"/>
                <a:gd name="T23" fmla="*/ 17 h 64"/>
                <a:gd name="T24" fmla="*/ 26 w 30"/>
                <a:gd name="T25" fmla="*/ 7 h 64"/>
                <a:gd name="T26" fmla="*/ 29 w 30"/>
                <a:gd name="T27" fmla="*/ 7 h 64"/>
                <a:gd name="T28" fmla="*/ 30 w 30"/>
                <a:gd name="T29" fmla="*/ 1 h 64"/>
                <a:gd name="T30" fmla="*/ 24 w 30"/>
                <a:gd name="T31" fmla="*/ 0 h 64"/>
                <a:gd name="T32" fmla="*/ 10 w 30"/>
                <a:gd name="T33" fmla="*/ 1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10" y="18"/>
                  </a:moveTo>
                  <a:cubicBezTo>
                    <a:pt x="10" y="21"/>
                    <a:pt x="10" y="21"/>
                    <a:pt x="10" y="21"/>
                  </a:cubicBezTo>
                  <a:cubicBezTo>
                    <a:pt x="0" y="21"/>
                    <a:pt x="0" y="21"/>
                    <a:pt x="0" y="21"/>
                  </a:cubicBezTo>
                  <a:cubicBezTo>
                    <a:pt x="0" y="28"/>
                    <a:pt x="0" y="28"/>
                    <a:pt x="0" y="28"/>
                  </a:cubicBezTo>
                  <a:cubicBezTo>
                    <a:pt x="10" y="28"/>
                    <a:pt x="10" y="28"/>
                    <a:pt x="10" y="28"/>
                  </a:cubicBezTo>
                  <a:cubicBezTo>
                    <a:pt x="10" y="64"/>
                    <a:pt x="10" y="64"/>
                    <a:pt x="10" y="64"/>
                  </a:cubicBezTo>
                  <a:cubicBezTo>
                    <a:pt x="18" y="64"/>
                    <a:pt x="18" y="64"/>
                    <a:pt x="18" y="64"/>
                  </a:cubicBezTo>
                  <a:cubicBezTo>
                    <a:pt x="18" y="28"/>
                    <a:pt x="18" y="28"/>
                    <a:pt x="18" y="28"/>
                  </a:cubicBezTo>
                  <a:cubicBezTo>
                    <a:pt x="29" y="28"/>
                    <a:pt x="29" y="28"/>
                    <a:pt x="29" y="28"/>
                  </a:cubicBezTo>
                  <a:cubicBezTo>
                    <a:pt x="29" y="21"/>
                    <a:pt x="29" y="21"/>
                    <a:pt x="29" y="21"/>
                  </a:cubicBezTo>
                  <a:cubicBezTo>
                    <a:pt x="18" y="21"/>
                    <a:pt x="18" y="21"/>
                    <a:pt x="18" y="21"/>
                  </a:cubicBezTo>
                  <a:cubicBezTo>
                    <a:pt x="18" y="17"/>
                    <a:pt x="18" y="17"/>
                    <a:pt x="18" y="17"/>
                  </a:cubicBezTo>
                  <a:cubicBezTo>
                    <a:pt x="18" y="11"/>
                    <a:pt x="19" y="7"/>
                    <a:pt x="26" y="7"/>
                  </a:cubicBezTo>
                  <a:cubicBezTo>
                    <a:pt x="27" y="7"/>
                    <a:pt x="28" y="7"/>
                    <a:pt x="29" y="7"/>
                  </a:cubicBezTo>
                  <a:cubicBezTo>
                    <a:pt x="30" y="1"/>
                    <a:pt x="30" y="1"/>
                    <a:pt x="30" y="1"/>
                  </a:cubicBezTo>
                  <a:cubicBezTo>
                    <a:pt x="28" y="1"/>
                    <a:pt x="26" y="0"/>
                    <a:pt x="24" y="0"/>
                  </a:cubicBezTo>
                  <a:cubicBezTo>
                    <a:pt x="13" y="0"/>
                    <a:pt x="10" y="7"/>
                    <a:pt x="10" y="1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20">
              <a:extLst>
                <a:ext uri="{FF2B5EF4-FFF2-40B4-BE49-F238E27FC236}">
                  <a16:creationId xmlns:a16="http://schemas.microsoft.com/office/drawing/2014/main" id="{2A36D487-123E-4B64-9D7B-574272C8285B}"/>
                </a:ext>
              </a:extLst>
            </p:cNvPr>
            <p:cNvSpPr>
              <a:spLocks/>
            </p:cNvSpPr>
            <p:nvPr userDrawn="1"/>
          </p:nvSpPr>
          <p:spPr bwMode="auto">
            <a:xfrm>
              <a:off x="1176338" y="4910138"/>
              <a:ext cx="42863" cy="49213"/>
            </a:xfrm>
            <a:custGeom>
              <a:avLst/>
              <a:gdLst>
                <a:gd name="T0" fmla="*/ 22 w 38"/>
                <a:gd name="T1" fmla="*/ 0 h 44"/>
                <a:gd name="T2" fmla="*/ 8 w 38"/>
                <a:gd name="T3" fmla="*/ 8 h 44"/>
                <a:gd name="T4" fmla="*/ 7 w 38"/>
                <a:gd name="T5" fmla="*/ 8 h 44"/>
                <a:gd name="T6" fmla="*/ 7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7" y="8"/>
                    <a:pt x="7" y="8"/>
                    <a:pt x="7" y="8"/>
                  </a:cubicBezTo>
                  <a:cubicBezTo>
                    <a:pt x="7" y="1"/>
                    <a:pt x="7" y="1"/>
                    <a:pt x="7"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7"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21">
              <a:extLst>
                <a:ext uri="{FF2B5EF4-FFF2-40B4-BE49-F238E27FC236}">
                  <a16:creationId xmlns:a16="http://schemas.microsoft.com/office/drawing/2014/main" id="{D2FEAC45-0D38-4560-88F0-E34A5959D557}"/>
                </a:ext>
              </a:extLst>
            </p:cNvPr>
            <p:cNvSpPr>
              <a:spLocks noEditPoints="1"/>
            </p:cNvSpPr>
            <p:nvPr userDrawn="1"/>
          </p:nvSpPr>
          <p:spPr bwMode="auto">
            <a:xfrm>
              <a:off x="1497013" y="4910138"/>
              <a:ext cx="41275" cy="50800"/>
            </a:xfrm>
            <a:custGeom>
              <a:avLst/>
              <a:gdLst>
                <a:gd name="T0" fmla="*/ 8 w 38"/>
                <a:gd name="T1" fmla="*/ 25 h 45"/>
                <a:gd name="T2" fmla="*/ 38 w 38"/>
                <a:gd name="T3" fmla="*/ 25 h 45"/>
                <a:gd name="T4" fmla="*/ 20 w 38"/>
                <a:gd name="T5" fmla="*/ 0 h 45"/>
                <a:gd name="T6" fmla="*/ 0 w 38"/>
                <a:gd name="T7" fmla="*/ 22 h 45"/>
                <a:gd name="T8" fmla="*/ 22 w 38"/>
                <a:gd name="T9" fmla="*/ 45 h 45"/>
                <a:gd name="T10" fmla="*/ 35 w 38"/>
                <a:gd name="T11" fmla="*/ 43 h 45"/>
                <a:gd name="T12" fmla="*/ 35 w 38"/>
                <a:gd name="T13" fmla="*/ 35 h 45"/>
                <a:gd name="T14" fmla="*/ 22 w 38"/>
                <a:gd name="T15" fmla="*/ 39 h 45"/>
                <a:gd name="T16" fmla="*/ 8 w 38"/>
                <a:gd name="T17" fmla="*/ 25 h 45"/>
                <a:gd name="T18" fmla="*/ 19 w 38"/>
                <a:gd name="T19" fmla="*/ 7 h 45"/>
                <a:gd name="T20" fmla="*/ 30 w 38"/>
                <a:gd name="T21" fmla="*/ 19 h 45"/>
                <a:gd name="T22" fmla="*/ 8 w 38"/>
                <a:gd name="T23" fmla="*/ 19 h 45"/>
                <a:gd name="T24" fmla="*/ 19 w 38"/>
                <a:gd name="T25"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45">
                  <a:moveTo>
                    <a:pt x="8" y="25"/>
                  </a:moveTo>
                  <a:cubicBezTo>
                    <a:pt x="38" y="25"/>
                    <a:pt x="38" y="25"/>
                    <a:pt x="38" y="25"/>
                  </a:cubicBezTo>
                  <a:cubicBezTo>
                    <a:pt x="38" y="11"/>
                    <a:pt x="34" y="0"/>
                    <a:pt x="20" y="0"/>
                  </a:cubicBezTo>
                  <a:cubicBezTo>
                    <a:pt x="8" y="0"/>
                    <a:pt x="0" y="9"/>
                    <a:pt x="0" y="22"/>
                  </a:cubicBezTo>
                  <a:cubicBezTo>
                    <a:pt x="0" y="36"/>
                    <a:pt x="6" y="45"/>
                    <a:pt x="22" y="45"/>
                  </a:cubicBezTo>
                  <a:cubicBezTo>
                    <a:pt x="29" y="45"/>
                    <a:pt x="32" y="44"/>
                    <a:pt x="35" y="43"/>
                  </a:cubicBezTo>
                  <a:cubicBezTo>
                    <a:pt x="35" y="35"/>
                    <a:pt x="35" y="35"/>
                    <a:pt x="35" y="35"/>
                  </a:cubicBezTo>
                  <a:cubicBezTo>
                    <a:pt x="33" y="36"/>
                    <a:pt x="27" y="39"/>
                    <a:pt x="22" y="39"/>
                  </a:cubicBezTo>
                  <a:cubicBezTo>
                    <a:pt x="15" y="39"/>
                    <a:pt x="8" y="33"/>
                    <a:pt x="8" y="25"/>
                  </a:cubicBezTo>
                  <a:moveTo>
                    <a:pt x="19" y="7"/>
                  </a:moveTo>
                  <a:cubicBezTo>
                    <a:pt x="26" y="7"/>
                    <a:pt x="30" y="12"/>
                    <a:pt x="30" y="19"/>
                  </a:cubicBezTo>
                  <a:cubicBezTo>
                    <a:pt x="8" y="19"/>
                    <a:pt x="8" y="19"/>
                    <a:pt x="8" y="19"/>
                  </a:cubicBezTo>
                  <a:cubicBezTo>
                    <a:pt x="9" y="13"/>
                    <a:pt x="12" y="7"/>
                    <a:pt x="19" y="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22">
              <a:extLst>
                <a:ext uri="{FF2B5EF4-FFF2-40B4-BE49-F238E27FC236}">
                  <a16:creationId xmlns:a16="http://schemas.microsoft.com/office/drawing/2014/main" id="{7859DAAE-7043-4D4B-B861-9029F0973E5D}"/>
                </a:ext>
              </a:extLst>
            </p:cNvPr>
            <p:cNvSpPr>
              <a:spLocks/>
            </p:cNvSpPr>
            <p:nvPr userDrawn="1"/>
          </p:nvSpPr>
          <p:spPr bwMode="auto">
            <a:xfrm>
              <a:off x="1454151" y="4910138"/>
              <a:ext cx="34925" cy="50800"/>
            </a:xfrm>
            <a:custGeom>
              <a:avLst/>
              <a:gdLst>
                <a:gd name="T0" fmla="*/ 22 w 31"/>
                <a:gd name="T1" fmla="*/ 39 h 45"/>
                <a:gd name="T2" fmla="*/ 8 w 31"/>
                <a:gd name="T3" fmla="*/ 23 h 45"/>
                <a:gd name="T4" fmla="*/ 22 w 31"/>
                <a:gd name="T5" fmla="*/ 7 h 45"/>
                <a:gd name="T6" fmla="*/ 30 w 31"/>
                <a:gd name="T7" fmla="*/ 9 h 45"/>
                <a:gd name="T8" fmla="*/ 31 w 31"/>
                <a:gd name="T9" fmla="*/ 2 h 45"/>
                <a:gd name="T10" fmla="*/ 22 w 31"/>
                <a:gd name="T11" fmla="*/ 0 h 45"/>
                <a:gd name="T12" fmla="*/ 0 w 31"/>
                <a:gd name="T13" fmla="*/ 23 h 45"/>
                <a:gd name="T14" fmla="*/ 22 w 31"/>
                <a:gd name="T15" fmla="*/ 45 h 45"/>
                <a:gd name="T16" fmla="*/ 31 w 31"/>
                <a:gd name="T17" fmla="*/ 44 h 45"/>
                <a:gd name="T18" fmla="*/ 31 w 31"/>
                <a:gd name="T19" fmla="*/ 36 h 45"/>
                <a:gd name="T20" fmla="*/ 22 w 31"/>
                <a:gd name="T21"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22" y="39"/>
                  </a:moveTo>
                  <a:cubicBezTo>
                    <a:pt x="12" y="39"/>
                    <a:pt x="8" y="31"/>
                    <a:pt x="8" y="23"/>
                  </a:cubicBezTo>
                  <a:cubicBezTo>
                    <a:pt x="8" y="15"/>
                    <a:pt x="13" y="7"/>
                    <a:pt x="22" y="7"/>
                  </a:cubicBezTo>
                  <a:cubicBezTo>
                    <a:pt x="24" y="7"/>
                    <a:pt x="27" y="7"/>
                    <a:pt x="30" y="9"/>
                  </a:cubicBezTo>
                  <a:cubicBezTo>
                    <a:pt x="31" y="2"/>
                    <a:pt x="31" y="2"/>
                    <a:pt x="31" y="2"/>
                  </a:cubicBezTo>
                  <a:cubicBezTo>
                    <a:pt x="29" y="1"/>
                    <a:pt x="25" y="0"/>
                    <a:pt x="22" y="0"/>
                  </a:cubicBezTo>
                  <a:cubicBezTo>
                    <a:pt x="8" y="0"/>
                    <a:pt x="0" y="10"/>
                    <a:pt x="0" y="23"/>
                  </a:cubicBezTo>
                  <a:cubicBezTo>
                    <a:pt x="0" y="35"/>
                    <a:pt x="9" y="45"/>
                    <a:pt x="22" y="45"/>
                  </a:cubicBezTo>
                  <a:cubicBezTo>
                    <a:pt x="24" y="45"/>
                    <a:pt x="28" y="45"/>
                    <a:pt x="31" y="44"/>
                  </a:cubicBezTo>
                  <a:cubicBezTo>
                    <a:pt x="31" y="36"/>
                    <a:pt x="31" y="36"/>
                    <a:pt x="31" y="36"/>
                  </a:cubicBezTo>
                  <a:cubicBezTo>
                    <a:pt x="28" y="38"/>
                    <a:pt x="25"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23">
              <a:extLst>
                <a:ext uri="{FF2B5EF4-FFF2-40B4-BE49-F238E27FC236}">
                  <a16:creationId xmlns:a16="http://schemas.microsoft.com/office/drawing/2014/main" id="{8147AD54-458B-4771-93EB-9F34483E87FE}"/>
                </a:ext>
              </a:extLst>
            </p:cNvPr>
            <p:cNvSpPr>
              <a:spLocks noEditPoints="1"/>
            </p:cNvSpPr>
            <p:nvPr userDrawn="1"/>
          </p:nvSpPr>
          <p:spPr bwMode="auto">
            <a:xfrm>
              <a:off x="1346201" y="4910138"/>
              <a:ext cx="42863" cy="50800"/>
            </a:xfrm>
            <a:custGeom>
              <a:avLst/>
              <a:gdLst>
                <a:gd name="T0" fmla="*/ 20 w 39"/>
                <a:gd name="T1" fmla="*/ 0 h 45"/>
                <a:gd name="T2" fmla="*/ 0 w 39"/>
                <a:gd name="T3" fmla="*/ 22 h 45"/>
                <a:gd name="T4" fmla="*/ 23 w 39"/>
                <a:gd name="T5" fmla="*/ 45 h 45"/>
                <a:gd name="T6" fmla="*/ 36 w 39"/>
                <a:gd name="T7" fmla="*/ 43 h 45"/>
                <a:gd name="T8" fmla="*/ 36 w 39"/>
                <a:gd name="T9" fmla="*/ 35 h 45"/>
                <a:gd name="T10" fmla="*/ 23 w 39"/>
                <a:gd name="T11" fmla="*/ 39 h 45"/>
                <a:gd name="T12" fmla="*/ 9 w 39"/>
                <a:gd name="T13" fmla="*/ 25 h 45"/>
                <a:gd name="T14" fmla="*/ 39 w 39"/>
                <a:gd name="T15" fmla="*/ 25 h 45"/>
                <a:gd name="T16" fmla="*/ 20 w 39"/>
                <a:gd name="T17" fmla="*/ 0 h 45"/>
                <a:gd name="T18" fmla="*/ 9 w 39"/>
                <a:gd name="T19" fmla="*/ 19 h 45"/>
                <a:gd name="T20" fmla="*/ 20 w 39"/>
                <a:gd name="T21" fmla="*/ 7 h 45"/>
                <a:gd name="T22" fmla="*/ 31 w 39"/>
                <a:gd name="T23" fmla="*/ 19 h 45"/>
                <a:gd name="T24" fmla="*/ 9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3" y="45"/>
                  </a:cubicBezTo>
                  <a:cubicBezTo>
                    <a:pt x="30" y="45"/>
                    <a:pt x="33" y="44"/>
                    <a:pt x="36" y="43"/>
                  </a:cubicBezTo>
                  <a:cubicBezTo>
                    <a:pt x="36" y="35"/>
                    <a:pt x="36" y="35"/>
                    <a:pt x="36" y="35"/>
                  </a:cubicBezTo>
                  <a:cubicBezTo>
                    <a:pt x="34" y="36"/>
                    <a:pt x="28" y="39"/>
                    <a:pt x="23" y="39"/>
                  </a:cubicBezTo>
                  <a:cubicBezTo>
                    <a:pt x="15" y="39"/>
                    <a:pt x="9" y="33"/>
                    <a:pt x="9" y="25"/>
                  </a:cubicBezTo>
                  <a:cubicBezTo>
                    <a:pt x="39" y="25"/>
                    <a:pt x="39" y="25"/>
                    <a:pt x="39" y="25"/>
                  </a:cubicBezTo>
                  <a:cubicBezTo>
                    <a:pt x="39" y="11"/>
                    <a:pt x="35" y="0"/>
                    <a:pt x="20" y="0"/>
                  </a:cubicBezTo>
                  <a:moveTo>
                    <a:pt x="9" y="19"/>
                  </a:moveTo>
                  <a:cubicBezTo>
                    <a:pt x="9" y="13"/>
                    <a:pt x="13" y="7"/>
                    <a:pt x="20" y="7"/>
                  </a:cubicBezTo>
                  <a:cubicBezTo>
                    <a:pt x="27" y="7"/>
                    <a:pt x="31" y="12"/>
                    <a:pt x="31" y="19"/>
                  </a:cubicBezTo>
                  <a:lnTo>
                    <a:pt x="9"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24">
              <a:extLst>
                <a:ext uri="{FF2B5EF4-FFF2-40B4-BE49-F238E27FC236}">
                  <a16:creationId xmlns:a16="http://schemas.microsoft.com/office/drawing/2014/main" id="{4DA10807-A822-4695-88C9-A7BA16DC0307}"/>
                </a:ext>
              </a:extLst>
            </p:cNvPr>
            <p:cNvSpPr>
              <a:spLocks/>
            </p:cNvSpPr>
            <p:nvPr userDrawn="1"/>
          </p:nvSpPr>
          <p:spPr bwMode="auto">
            <a:xfrm>
              <a:off x="1063626" y="4894263"/>
              <a:ext cx="47625" cy="66675"/>
            </a:xfrm>
            <a:custGeom>
              <a:avLst/>
              <a:gdLst>
                <a:gd name="T0" fmla="*/ 31 w 44"/>
                <a:gd name="T1" fmla="*/ 53 h 60"/>
                <a:gd name="T2" fmla="*/ 8 w 44"/>
                <a:gd name="T3" fmla="*/ 30 h 60"/>
                <a:gd name="T4" fmla="*/ 31 w 44"/>
                <a:gd name="T5" fmla="*/ 7 h 60"/>
                <a:gd name="T6" fmla="*/ 43 w 44"/>
                <a:gd name="T7" fmla="*/ 10 h 60"/>
                <a:gd name="T8" fmla="*/ 44 w 44"/>
                <a:gd name="T9" fmla="*/ 2 h 60"/>
                <a:gd name="T10" fmla="*/ 31 w 44"/>
                <a:gd name="T11" fmla="*/ 0 h 60"/>
                <a:gd name="T12" fmla="*/ 0 w 44"/>
                <a:gd name="T13" fmla="*/ 30 h 60"/>
                <a:gd name="T14" fmla="*/ 30 w 44"/>
                <a:gd name="T15" fmla="*/ 60 h 60"/>
                <a:gd name="T16" fmla="*/ 44 w 44"/>
                <a:gd name="T17" fmla="*/ 58 h 60"/>
                <a:gd name="T18" fmla="*/ 43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8" y="53"/>
                    <a:pt x="8" y="44"/>
                    <a:pt x="8" y="30"/>
                  </a:cubicBezTo>
                  <a:cubicBezTo>
                    <a:pt x="8" y="17"/>
                    <a:pt x="17" y="7"/>
                    <a:pt x="31" y="7"/>
                  </a:cubicBezTo>
                  <a:cubicBezTo>
                    <a:pt x="35" y="7"/>
                    <a:pt x="39" y="8"/>
                    <a:pt x="43" y="10"/>
                  </a:cubicBezTo>
                  <a:cubicBezTo>
                    <a:pt x="44" y="2"/>
                    <a:pt x="44" y="2"/>
                    <a:pt x="44" y="2"/>
                  </a:cubicBezTo>
                  <a:cubicBezTo>
                    <a:pt x="39" y="0"/>
                    <a:pt x="35" y="0"/>
                    <a:pt x="31" y="0"/>
                  </a:cubicBezTo>
                  <a:cubicBezTo>
                    <a:pt x="13" y="0"/>
                    <a:pt x="0" y="12"/>
                    <a:pt x="0" y="30"/>
                  </a:cubicBezTo>
                  <a:cubicBezTo>
                    <a:pt x="0" y="48"/>
                    <a:pt x="12" y="60"/>
                    <a:pt x="30" y="60"/>
                  </a:cubicBezTo>
                  <a:cubicBezTo>
                    <a:pt x="34" y="60"/>
                    <a:pt x="39" y="60"/>
                    <a:pt x="44" y="58"/>
                  </a:cubicBezTo>
                  <a:cubicBezTo>
                    <a:pt x="43" y="50"/>
                    <a:pt x="43" y="50"/>
                    <a:pt x="43" y="50"/>
                  </a:cubicBezTo>
                  <a:cubicBezTo>
                    <a:pt x="40"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25">
              <a:extLst>
                <a:ext uri="{FF2B5EF4-FFF2-40B4-BE49-F238E27FC236}">
                  <a16:creationId xmlns:a16="http://schemas.microsoft.com/office/drawing/2014/main" id="{A2597034-0489-4113-8061-C884FCFCDA40}"/>
                </a:ext>
              </a:extLst>
            </p:cNvPr>
            <p:cNvSpPr>
              <a:spLocks noEditPoints="1"/>
            </p:cNvSpPr>
            <p:nvPr userDrawn="1"/>
          </p:nvSpPr>
          <p:spPr bwMode="auto">
            <a:xfrm>
              <a:off x="1117601" y="4910138"/>
              <a:ext cx="49213" cy="50800"/>
            </a:xfrm>
            <a:custGeom>
              <a:avLst/>
              <a:gdLst>
                <a:gd name="T0" fmla="*/ 22 w 44"/>
                <a:gd name="T1" fmla="*/ 0 h 45"/>
                <a:gd name="T2" fmla="*/ 0 w 44"/>
                <a:gd name="T3" fmla="*/ 23 h 45"/>
                <a:gd name="T4" fmla="*/ 22 w 44"/>
                <a:gd name="T5" fmla="*/ 45 h 45"/>
                <a:gd name="T6" fmla="*/ 44 w 44"/>
                <a:gd name="T7" fmla="*/ 23 h 45"/>
                <a:gd name="T8" fmla="*/ 22 w 44"/>
                <a:gd name="T9" fmla="*/ 0 h 45"/>
                <a:gd name="T10" fmla="*/ 22 w 44"/>
                <a:gd name="T11" fmla="*/ 39 h 45"/>
                <a:gd name="T12" fmla="*/ 8 w 44"/>
                <a:gd name="T13" fmla="*/ 23 h 45"/>
                <a:gd name="T14" fmla="*/ 22 w 44"/>
                <a:gd name="T15" fmla="*/ 7 h 45"/>
                <a:gd name="T16" fmla="*/ 35 w 44"/>
                <a:gd name="T17" fmla="*/ 23 h 45"/>
                <a:gd name="T18" fmla="*/ 22 w 44"/>
                <a:gd name="T19"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9" y="0"/>
                    <a:pt x="0" y="10"/>
                    <a:pt x="0" y="23"/>
                  </a:cubicBezTo>
                  <a:cubicBezTo>
                    <a:pt x="0" y="35"/>
                    <a:pt x="9" y="45"/>
                    <a:pt x="22" y="45"/>
                  </a:cubicBezTo>
                  <a:cubicBezTo>
                    <a:pt x="35" y="45"/>
                    <a:pt x="44" y="35"/>
                    <a:pt x="44" y="23"/>
                  </a:cubicBezTo>
                  <a:cubicBezTo>
                    <a:pt x="44" y="10"/>
                    <a:pt x="35" y="0"/>
                    <a:pt x="22" y="0"/>
                  </a:cubicBezTo>
                  <a:moveTo>
                    <a:pt x="22" y="39"/>
                  </a:moveTo>
                  <a:cubicBezTo>
                    <a:pt x="13" y="39"/>
                    <a:pt x="8" y="31"/>
                    <a:pt x="8" y="23"/>
                  </a:cubicBezTo>
                  <a:cubicBezTo>
                    <a:pt x="8" y="15"/>
                    <a:pt x="13" y="7"/>
                    <a:pt x="22" y="7"/>
                  </a:cubicBezTo>
                  <a:cubicBezTo>
                    <a:pt x="30" y="7"/>
                    <a:pt x="35" y="15"/>
                    <a:pt x="35" y="23"/>
                  </a:cubicBezTo>
                  <a:cubicBezTo>
                    <a:pt x="35" y="31"/>
                    <a:pt x="31"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26">
              <a:extLst>
                <a:ext uri="{FF2B5EF4-FFF2-40B4-BE49-F238E27FC236}">
                  <a16:creationId xmlns:a16="http://schemas.microsoft.com/office/drawing/2014/main" id="{59AEFADD-DD05-4A62-A876-76FEFB18DAA9}"/>
                </a:ext>
              </a:extLst>
            </p:cNvPr>
            <p:cNvSpPr>
              <a:spLocks/>
            </p:cNvSpPr>
            <p:nvPr userDrawn="1"/>
          </p:nvSpPr>
          <p:spPr bwMode="auto">
            <a:xfrm>
              <a:off x="1449388" y="4806950"/>
              <a:ext cx="46038" cy="53975"/>
            </a:xfrm>
            <a:custGeom>
              <a:avLst/>
              <a:gdLst>
                <a:gd name="T0" fmla="*/ 26 w 42"/>
                <a:gd name="T1" fmla="*/ 0 h 48"/>
                <a:gd name="T2" fmla="*/ 11 w 42"/>
                <a:gd name="T3" fmla="*/ 8 h 48"/>
                <a:gd name="T4" fmla="*/ 11 w 42"/>
                <a:gd name="T5" fmla="*/ 8 h 48"/>
                <a:gd name="T6" fmla="*/ 11 w 42"/>
                <a:gd name="T7" fmla="*/ 1 h 48"/>
                <a:gd name="T8" fmla="*/ 0 w 42"/>
                <a:gd name="T9" fmla="*/ 1 h 48"/>
                <a:gd name="T10" fmla="*/ 0 w 42"/>
                <a:gd name="T11" fmla="*/ 48 h 48"/>
                <a:gd name="T12" fmla="*/ 12 w 42"/>
                <a:gd name="T13" fmla="*/ 48 h 48"/>
                <a:gd name="T14" fmla="*/ 12 w 42"/>
                <a:gd name="T15" fmla="*/ 25 h 48"/>
                <a:gd name="T16" fmla="*/ 22 w 42"/>
                <a:gd name="T17" fmla="*/ 10 h 48"/>
                <a:gd name="T18" fmla="*/ 30 w 42"/>
                <a:gd name="T19" fmla="*/ 23 h 48"/>
                <a:gd name="T20" fmla="*/ 30 w 42"/>
                <a:gd name="T21" fmla="*/ 48 h 48"/>
                <a:gd name="T22" fmla="*/ 42 w 42"/>
                <a:gd name="T23" fmla="*/ 48 h 48"/>
                <a:gd name="T24" fmla="*/ 42 w 42"/>
                <a:gd name="T25" fmla="*/ 18 h 48"/>
                <a:gd name="T26" fmla="*/ 26 w 42"/>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8">
                  <a:moveTo>
                    <a:pt x="26" y="0"/>
                  </a:moveTo>
                  <a:cubicBezTo>
                    <a:pt x="20" y="0"/>
                    <a:pt x="15" y="2"/>
                    <a:pt x="11" y="8"/>
                  </a:cubicBezTo>
                  <a:cubicBezTo>
                    <a:pt x="11" y="8"/>
                    <a:pt x="11" y="8"/>
                    <a:pt x="11" y="8"/>
                  </a:cubicBezTo>
                  <a:cubicBezTo>
                    <a:pt x="11" y="1"/>
                    <a:pt x="11" y="1"/>
                    <a:pt x="11" y="1"/>
                  </a:cubicBezTo>
                  <a:cubicBezTo>
                    <a:pt x="0" y="1"/>
                    <a:pt x="0" y="1"/>
                    <a:pt x="0" y="1"/>
                  </a:cubicBezTo>
                  <a:cubicBezTo>
                    <a:pt x="0" y="48"/>
                    <a:pt x="0" y="48"/>
                    <a:pt x="0" y="48"/>
                  </a:cubicBezTo>
                  <a:cubicBezTo>
                    <a:pt x="12" y="48"/>
                    <a:pt x="12" y="48"/>
                    <a:pt x="12" y="48"/>
                  </a:cubicBezTo>
                  <a:cubicBezTo>
                    <a:pt x="12" y="25"/>
                    <a:pt x="12" y="25"/>
                    <a:pt x="12" y="25"/>
                  </a:cubicBezTo>
                  <a:cubicBezTo>
                    <a:pt x="12" y="19"/>
                    <a:pt x="13" y="10"/>
                    <a:pt x="22" y="10"/>
                  </a:cubicBezTo>
                  <a:cubicBezTo>
                    <a:pt x="30" y="10"/>
                    <a:pt x="30" y="17"/>
                    <a:pt x="30" y="23"/>
                  </a:cubicBezTo>
                  <a:cubicBezTo>
                    <a:pt x="30" y="48"/>
                    <a:pt x="30" y="48"/>
                    <a:pt x="30" y="48"/>
                  </a:cubicBezTo>
                  <a:cubicBezTo>
                    <a:pt x="42" y="48"/>
                    <a:pt x="42" y="48"/>
                    <a:pt x="42" y="48"/>
                  </a:cubicBezTo>
                  <a:cubicBezTo>
                    <a:pt x="42" y="18"/>
                    <a:pt x="42" y="18"/>
                    <a:pt x="42" y="18"/>
                  </a:cubicBezTo>
                  <a:cubicBezTo>
                    <a:pt x="42" y="8"/>
                    <a:pt x="37" y="0"/>
                    <a:pt x="2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27">
              <a:extLst>
                <a:ext uri="{FF2B5EF4-FFF2-40B4-BE49-F238E27FC236}">
                  <a16:creationId xmlns:a16="http://schemas.microsoft.com/office/drawing/2014/main" id="{F731C597-767E-4176-AA57-6D7F5DA0043F}"/>
                </a:ext>
              </a:extLst>
            </p:cNvPr>
            <p:cNvSpPr>
              <a:spLocks noEditPoints="1"/>
            </p:cNvSpPr>
            <p:nvPr userDrawn="1"/>
          </p:nvSpPr>
          <p:spPr bwMode="auto">
            <a:xfrm>
              <a:off x="777876" y="4806950"/>
              <a:ext cx="46038" cy="55563"/>
            </a:xfrm>
            <a:custGeom>
              <a:avLst/>
              <a:gdLst>
                <a:gd name="T0" fmla="*/ 24 w 43"/>
                <a:gd name="T1" fmla="*/ 49 h 49"/>
                <a:gd name="T2" fmla="*/ 40 w 43"/>
                <a:gd name="T3" fmla="*/ 45 h 49"/>
                <a:gd name="T4" fmla="*/ 40 w 43"/>
                <a:gd name="T5" fmla="*/ 35 h 49"/>
                <a:gd name="T6" fmla="*/ 25 w 43"/>
                <a:gd name="T7" fmla="*/ 40 h 49"/>
                <a:gd name="T8" fmla="*/ 11 w 43"/>
                <a:gd name="T9" fmla="*/ 28 h 49"/>
                <a:gd name="T10" fmla="*/ 43 w 43"/>
                <a:gd name="T11" fmla="*/ 28 h 49"/>
                <a:gd name="T12" fmla="*/ 21 w 43"/>
                <a:gd name="T13" fmla="*/ 0 h 49"/>
                <a:gd name="T14" fmla="*/ 0 w 43"/>
                <a:gd name="T15" fmla="*/ 25 h 49"/>
                <a:gd name="T16" fmla="*/ 24 w 43"/>
                <a:gd name="T17" fmla="*/ 49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4" y="49"/>
                  </a:moveTo>
                  <a:cubicBezTo>
                    <a:pt x="31" y="49"/>
                    <a:pt x="36" y="47"/>
                    <a:pt x="40" y="45"/>
                  </a:cubicBez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moveTo>
                    <a:pt x="22" y="9"/>
                  </a:moveTo>
                  <a:cubicBezTo>
                    <a:pt x="29" y="9"/>
                    <a:pt x="31"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28">
              <a:extLst>
                <a:ext uri="{FF2B5EF4-FFF2-40B4-BE49-F238E27FC236}">
                  <a16:creationId xmlns:a16="http://schemas.microsoft.com/office/drawing/2014/main" id="{05864EF0-800E-4530-A733-197CBEDAA908}"/>
                </a:ext>
              </a:extLst>
            </p:cNvPr>
            <p:cNvSpPr>
              <a:spLocks noEditPoints="1"/>
            </p:cNvSpPr>
            <p:nvPr userDrawn="1"/>
          </p:nvSpPr>
          <p:spPr bwMode="auto">
            <a:xfrm>
              <a:off x="1390651" y="4806950"/>
              <a:ext cx="47625" cy="55563"/>
            </a:xfrm>
            <a:custGeom>
              <a:avLst/>
              <a:gdLst>
                <a:gd name="T0" fmla="*/ 40 w 43"/>
                <a:gd name="T1" fmla="*/ 45 h 49"/>
                <a:gd name="T2" fmla="*/ 40 w 43"/>
                <a:gd name="T3" fmla="*/ 35 h 49"/>
                <a:gd name="T4" fmla="*/ 25 w 43"/>
                <a:gd name="T5" fmla="*/ 40 h 49"/>
                <a:gd name="T6" fmla="*/ 11 w 43"/>
                <a:gd name="T7" fmla="*/ 28 h 49"/>
                <a:gd name="T8" fmla="*/ 43 w 43"/>
                <a:gd name="T9" fmla="*/ 28 h 49"/>
                <a:gd name="T10" fmla="*/ 21 w 43"/>
                <a:gd name="T11" fmla="*/ 0 h 49"/>
                <a:gd name="T12" fmla="*/ 0 w 43"/>
                <a:gd name="T13" fmla="*/ 25 h 49"/>
                <a:gd name="T14" fmla="*/ 24 w 43"/>
                <a:gd name="T15" fmla="*/ 49 h 49"/>
                <a:gd name="T16" fmla="*/ 40 w 43"/>
                <a:gd name="T17" fmla="*/ 45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40" y="45"/>
                  </a:move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cubicBezTo>
                    <a:pt x="31" y="49"/>
                    <a:pt x="36" y="47"/>
                    <a:pt x="40" y="45"/>
                  </a:cubicBezTo>
                  <a:moveTo>
                    <a:pt x="22" y="9"/>
                  </a:moveTo>
                  <a:cubicBezTo>
                    <a:pt x="29" y="9"/>
                    <a:pt x="32"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29">
              <a:extLst>
                <a:ext uri="{FF2B5EF4-FFF2-40B4-BE49-F238E27FC236}">
                  <a16:creationId xmlns:a16="http://schemas.microsoft.com/office/drawing/2014/main" id="{F1FD8C53-2EAA-4592-BE8A-DC8C071F5BD5}"/>
                </a:ext>
              </a:extLst>
            </p:cNvPr>
            <p:cNvSpPr>
              <a:spLocks/>
            </p:cNvSpPr>
            <p:nvPr userDrawn="1"/>
          </p:nvSpPr>
          <p:spPr bwMode="auto">
            <a:xfrm>
              <a:off x="679451" y="4789488"/>
              <a:ext cx="60325" cy="73025"/>
            </a:xfrm>
            <a:custGeom>
              <a:avLst/>
              <a:gdLst>
                <a:gd name="T0" fmla="*/ 34 w 54"/>
                <a:gd name="T1" fmla="*/ 65 h 65"/>
                <a:gd name="T2" fmla="*/ 54 w 54"/>
                <a:gd name="T3" fmla="*/ 61 h 65"/>
                <a:gd name="T4" fmla="*/ 54 w 54"/>
                <a:gd name="T5" fmla="*/ 28 h 65"/>
                <a:gd name="T6" fmla="*/ 29 w 54"/>
                <a:gd name="T7" fmla="*/ 28 h 65"/>
                <a:gd name="T8" fmla="*/ 29 w 54"/>
                <a:gd name="T9" fmla="*/ 38 h 65"/>
                <a:gd name="T10" fmla="*/ 42 w 54"/>
                <a:gd name="T11" fmla="*/ 38 h 65"/>
                <a:gd name="T12" fmla="*/ 42 w 54"/>
                <a:gd name="T13" fmla="*/ 54 h 65"/>
                <a:gd name="T14" fmla="*/ 34 w 54"/>
                <a:gd name="T15" fmla="*/ 55 h 65"/>
                <a:gd name="T16" fmla="*/ 13 w 54"/>
                <a:gd name="T17" fmla="*/ 32 h 65"/>
                <a:gd name="T18" fmla="*/ 36 w 54"/>
                <a:gd name="T19" fmla="*/ 10 h 65"/>
                <a:gd name="T20" fmla="*/ 52 w 54"/>
                <a:gd name="T21" fmla="*/ 13 h 65"/>
                <a:gd name="T22" fmla="*/ 53 w 54"/>
                <a:gd name="T23" fmla="*/ 3 h 65"/>
                <a:gd name="T24" fmla="*/ 34 w 54"/>
                <a:gd name="T25" fmla="*/ 0 h 65"/>
                <a:gd name="T26" fmla="*/ 0 w 54"/>
                <a:gd name="T27" fmla="*/ 33 h 65"/>
                <a:gd name="T28" fmla="*/ 34 w 54"/>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65">
                  <a:moveTo>
                    <a:pt x="34" y="65"/>
                  </a:moveTo>
                  <a:cubicBezTo>
                    <a:pt x="41" y="65"/>
                    <a:pt x="48" y="63"/>
                    <a:pt x="54" y="61"/>
                  </a:cubicBezTo>
                  <a:cubicBezTo>
                    <a:pt x="54" y="28"/>
                    <a:pt x="54" y="28"/>
                    <a:pt x="54" y="28"/>
                  </a:cubicBezTo>
                  <a:cubicBezTo>
                    <a:pt x="29" y="28"/>
                    <a:pt x="29" y="28"/>
                    <a:pt x="29" y="28"/>
                  </a:cubicBezTo>
                  <a:cubicBezTo>
                    <a:pt x="29" y="38"/>
                    <a:pt x="29" y="38"/>
                    <a:pt x="29" y="38"/>
                  </a:cubicBezTo>
                  <a:cubicBezTo>
                    <a:pt x="42" y="38"/>
                    <a:pt x="42" y="38"/>
                    <a:pt x="42" y="38"/>
                  </a:cubicBezTo>
                  <a:cubicBezTo>
                    <a:pt x="42" y="54"/>
                    <a:pt x="42" y="54"/>
                    <a:pt x="42" y="54"/>
                  </a:cubicBezTo>
                  <a:cubicBezTo>
                    <a:pt x="40" y="54"/>
                    <a:pt x="38" y="55"/>
                    <a:pt x="34" y="55"/>
                  </a:cubicBezTo>
                  <a:cubicBezTo>
                    <a:pt x="21" y="55"/>
                    <a:pt x="13" y="45"/>
                    <a:pt x="13" y="32"/>
                  </a:cubicBezTo>
                  <a:cubicBezTo>
                    <a:pt x="13" y="20"/>
                    <a:pt x="21" y="10"/>
                    <a:pt x="36" y="10"/>
                  </a:cubicBezTo>
                  <a:cubicBezTo>
                    <a:pt x="41" y="10"/>
                    <a:pt x="47" y="11"/>
                    <a:pt x="52" y="13"/>
                  </a:cubicBezTo>
                  <a:cubicBezTo>
                    <a:pt x="53" y="3"/>
                    <a:pt x="53" y="3"/>
                    <a:pt x="53" y="3"/>
                  </a:cubicBezTo>
                  <a:cubicBezTo>
                    <a:pt x="47" y="1"/>
                    <a:pt x="42" y="0"/>
                    <a:pt x="34" y="0"/>
                  </a:cubicBezTo>
                  <a:cubicBezTo>
                    <a:pt x="13" y="0"/>
                    <a:pt x="0" y="12"/>
                    <a:pt x="0" y="33"/>
                  </a:cubicBezTo>
                  <a:cubicBezTo>
                    <a:pt x="0" y="54"/>
                    <a:pt x="14" y="65"/>
                    <a:pt x="34" y="6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30">
              <a:extLst>
                <a:ext uri="{FF2B5EF4-FFF2-40B4-BE49-F238E27FC236}">
                  <a16:creationId xmlns:a16="http://schemas.microsoft.com/office/drawing/2014/main" id="{FEC7B166-A75D-4A83-BF64-64E592C0F69C}"/>
                </a:ext>
              </a:extLst>
            </p:cNvPr>
            <p:cNvSpPr>
              <a:spLocks noEditPoints="1"/>
            </p:cNvSpPr>
            <p:nvPr userDrawn="1"/>
          </p:nvSpPr>
          <p:spPr bwMode="auto">
            <a:xfrm>
              <a:off x="1025526" y="4806950"/>
              <a:ext cx="47625" cy="55563"/>
            </a:xfrm>
            <a:custGeom>
              <a:avLst/>
              <a:gdLst>
                <a:gd name="T0" fmla="*/ 39 w 43"/>
                <a:gd name="T1" fmla="*/ 35 h 49"/>
                <a:gd name="T2" fmla="*/ 24 w 43"/>
                <a:gd name="T3" fmla="*/ 40 h 49"/>
                <a:gd name="T4" fmla="*/ 11 w 43"/>
                <a:gd name="T5" fmla="*/ 28 h 49"/>
                <a:gd name="T6" fmla="*/ 43 w 43"/>
                <a:gd name="T7" fmla="*/ 28 h 49"/>
                <a:gd name="T8" fmla="*/ 21 w 43"/>
                <a:gd name="T9" fmla="*/ 0 h 49"/>
                <a:gd name="T10" fmla="*/ 0 w 43"/>
                <a:gd name="T11" fmla="*/ 25 h 49"/>
                <a:gd name="T12" fmla="*/ 24 w 43"/>
                <a:gd name="T13" fmla="*/ 49 h 49"/>
                <a:gd name="T14" fmla="*/ 39 w 43"/>
                <a:gd name="T15" fmla="*/ 45 h 49"/>
                <a:gd name="T16" fmla="*/ 39 w 43"/>
                <a:gd name="T17" fmla="*/ 35 h 49"/>
                <a:gd name="T18" fmla="*/ 22 w 43"/>
                <a:gd name="T19" fmla="*/ 9 h 49"/>
                <a:gd name="T20" fmla="*/ 31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39" y="35"/>
                  </a:moveTo>
                  <a:cubicBezTo>
                    <a:pt x="35" y="38"/>
                    <a:pt x="30" y="40"/>
                    <a:pt x="24" y="40"/>
                  </a:cubicBezTo>
                  <a:cubicBezTo>
                    <a:pt x="17" y="40"/>
                    <a:pt x="12" y="36"/>
                    <a:pt x="11" y="28"/>
                  </a:cubicBezTo>
                  <a:cubicBezTo>
                    <a:pt x="43" y="28"/>
                    <a:pt x="43" y="28"/>
                    <a:pt x="43" y="28"/>
                  </a:cubicBezTo>
                  <a:cubicBezTo>
                    <a:pt x="43" y="12"/>
                    <a:pt x="38" y="0"/>
                    <a:pt x="21" y="0"/>
                  </a:cubicBezTo>
                  <a:cubicBezTo>
                    <a:pt x="7" y="0"/>
                    <a:pt x="0" y="11"/>
                    <a:pt x="0" y="25"/>
                  </a:cubicBezTo>
                  <a:cubicBezTo>
                    <a:pt x="0" y="40"/>
                    <a:pt x="8" y="49"/>
                    <a:pt x="24" y="49"/>
                  </a:cubicBezTo>
                  <a:cubicBezTo>
                    <a:pt x="30" y="49"/>
                    <a:pt x="35" y="47"/>
                    <a:pt x="39" y="45"/>
                  </a:cubicBezTo>
                  <a:lnTo>
                    <a:pt x="39" y="35"/>
                  </a:lnTo>
                  <a:close/>
                  <a:moveTo>
                    <a:pt x="22" y="9"/>
                  </a:moveTo>
                  <a:cubicBezTo>
                    <a:pt x="28" y="9"/>
                    <a:pt x="31" y="14"/>
                    <a:pt x="31"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31">
              <a:extLst>
                <a:ext uri="{FF2B5EF4-FFF2-40B4-BE49-F238E27FC236}">
                  <a16:creationId xmlns:a16="http://schemas.microsoft.com/office/drawing/2014/main" id="{0B66A86E-D266-4199-95B1-4740266981AA}"/>
                </a:ext>
              </a:extLst>
            </p:cNvPr>
            <p:cNvSpPr>
              <a:spLocks/>
            </p:cNvSpPr>
            <p:nvPr userDrawn="1"/>
          </p:nvSpPr>
          <p:spPr bwMode="auto">
            <a:xfrm>
              <a:off x="1503363" y="4794250"/>
              <a:ext cx="34925" cy="68263"/>
            </a:xfrm>
            <a:custGeom>
              <a:avLst/>
              <a:gdLst>
                <a:gd name="T0" fmla="*/ 8 w 32"/>
                <a:gd name="T1" fmla="*/ 46 h 61"/>
                <a:gd name="T2" fmla="*/ 23 w 32"/>
                <a:gd name="T3" fmla="*/ 61 h 61"/>
                <a:gd name="T4" fmla="*/ 32 w 32"/>
                <a:gd name="T5" fmla="*/ 60 h 61"/>
                <a:gd name="T6" fmla="*/ 32 w 32"/>
                <a:gd name="T7" fmla="*/ 50 h 61"/>
                <a:gd name="T8" fmla="*/ 26 w 32"/>
                <a:gd name="T9" fmla="*/ 51 h 61"/>
                <a:gd name="T10" fmla="*/ 20 w 32"/>
                <a:gd name="T11" fmla="*/ 44 h 61"/>
                <a:gd name="T12" fmla="*/ 20 w 32"/>
                <a:gd name="T13" fmla="*/ 22 h 61"/>
                <a:gd name="T14" fmla="*/ 31 w 32"/>
                <a:gd name="T15" fmla="*/ 22 h 61"/>
                <a:gd name="T16" fmla="*/ 31 w 32"/>
                <a:gd name="T17" fmla="*/ 13 h 61"/>
                <a:gd name="T18" fmla="*/ 20 w 32"/>
                <a:gd name="T19" fmla="*/ 13 h 61"/>
                <a:gd name="T20" fmla="*/ 20 w 32"/>
                <a:gd name="T21" fmla="*/ 0 h 61"/>
                <a:gd name="T22" fmla="*/ 8 w 32"/>
                <a:gd name="T23" fmla="*/ 4 h 61"/>
                <a:gd name="T24" fmla="*/ 8 w 32"/>
                <a:gd name="T25" fmla="*/ 13 h 61"/>
                <a:gd name="T26" fmla="*/ 0 w 32"/>
                <a:gd name="T27" fmla="*/ 13 h 61"/>
                <a:gd name="T28" fmla="*/ 0 w 32"/>
                <a:gd name="T29" fmla="*/ 22 h 61"/>
                <a:gd name="T30" fmla="*/ 8 w 32"/>
                <a:gd name="T31" fmla="*/ 22 h 61"/>
                <a:gd name="T32" fmla="*/ 8 w 32"/>
                <a:gd name="T3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1">
                  <a:moveTo>
                    <a:pt x="8" y="46"/>
                  </a:moveTo>
                  <a:cubicBezTo>
                    <a:pt x="8" y="55"/>
                    <a:pt x="14" y="61"/>
                    <a:pt x="23" y="61"/>
                  </a:cubicBezTo>
                  <a:cubicBezTo>
                    <a:pt x="27" y="61"/>
                    <a:pt x="29" y="60"/>
                    <a:pt x="32" y="60"/>
                  </a:cubicBezTo>
                  <a:cubicBezTo>
                    <a:pt x="32" y="50"/>
                    <a:pt x="32" y="50"/>
                    <a:pt x="32" y="50"/>
                  </a:cubicBezTo>
                  <a:cubicBezTo>
                    <a:pt x="30" y="51"/>
                    <a:pt x="28" y="51"/>
                    <a:pt x="26" y="51"/>
                  </a:cubicBezTo>
                  <a:cubicBezTo>
                    <a:pt x="22" y="51"/>
                    <a:pt x="20" y="48"/>
                    <a:pt x="20" y="44"/>
                  </a:cubicBezTo>
                  <a:cubicBezTo>
                    <a:pt x="20" y="22"/>
                    <a:pt x="20" y="22"/>
                    <a:pt x="20" y="22"/>
                  </a:cubicBezTo>
                  <a:cubicBezTo>
                    <a:pt x="31" y="22"/>
                    <a:pt x="31" y="22"/>
                    <a:pt x="31" y="22"/>
                  </a:cubicBezTo>
                  <a:cubicBezTo>
                    <a:pt x="31" y="13"/>
                    <a:pt x="31" y="13"/>
                    <a:pt x="31" y="13"/>
                  </a:cubicBezTo>
                  <a:cubicBezTo>
                    <a:pt x="20" y="13"/>
                    <a:pt x="20" y="13"/>
                    <a:pt x="20" y="13"/>
                  </a:cubicBezTo>
                  <a:cubicBezTo>
                    <a:pt x="20" y="0"/>
                    <a:pt x="20" y="0"/>
                    <a:pt x="20" y="0"/>
                  </a:cubicBezTo>
                  <a:cubicBezTo>
                    <a:pt x="8" y="4"/>
                    <a:pt x="8" y="4"/>
                    <a:pt x="8" y="4"/>
                  </a:cubicBezTo>
                  <a:cubicBezTo>
                    <a:pt x="8" y="13"/>
                    <a:pt x="8" y="13"/>
                    <a:pt x="8" y="13"/>
                  </a:cubicBezTo>
                  <a:cubicBezTo>
                    <a:pt x="0" y="13"/>
                    <a:pt x="0" y="13"/>
                    <a:pt x="0" y="13"/>
                  </a:cubicBezTo>
                  <a:cubicBezTo>
                    <a:pt x="0" y="22"/>
                    <a:pt x="0" y="22"/>
                    <a:pt x="0" y="22"/>
                  </a:cubicBezTo>
                  <a:cubicBezTo>
                    <a:pt x="8" y="22"/>
                    <a:pt x="8" y="22"/>
                    <a:pt x="8" y="22"/>
                  </a:cubicBezTo>
                  <a:lnTo>
                    <a:pt x="8"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Rectangle 32">
              <a:extLst>
                <a:ext uri="{FF2B5EF4-FFF2-40B4-BE49-F238E27FC236}">
                  <a16:creationId xmlns:a16="http://schemas.microsoft.com/office/drawing/2014/main" id="{9E2AA9CA-237D-4FA0-9DBB-D8ECDEB20762}"/>
                </a:ext>
              </a:extLst>
            </p:cNvPr>
            <p:cNvSpPr>
              <a:spLocks noChangeArrowheads="1"/>
            </p:cNvSpPr>
            <p:nvPr userDrawn="1"/>
          </p:nvSpPr>
          <p:spPr bwMode="auto">
            <a:xfrm>
              <a:off x="1366838" y="4787900"/>
              <a:ext cx="14288" cy="111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Rectangle 33">
              <a:extLst>
                <a:ext uri="{FF2B5EF4-FFF2-40B4-BE49-F238E27FC236}">
                  <a16:creationId xmlns:a16="http://schemas.microsoft.com/office/drawing/2014/main" id="{A707DC0D-016A-4366-9EAD-17F1FBBAF749}"/>
                </a:ext>
              </a:extLst>
            </p:cNvPr>
            <p:cNvSpPr>
              <a:spLocks noChangeArrowheads="1"/>
            </p:cNvSpPr>
            <p:nvPr userDrawn="1"/>
          </p:nvSpPr>
          <p:spPr bwMode="auto">
            <a:xfrm>
              <a:off x="1366838" y="4808538"/>
              <a:ext cx="14288" cy="523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34">
              <a:extLst>
                <a:ext uri="{FF2B5EF4-FFF2-40B4-BE49-F238E27FC236}">
                  <a16:creationId xmlns:a16="http://schemas.microsoft.com/office/drawing/2014/main" id="{5B35B1AF-024B-49E5-8D2E-29AFA92EAEED}"/>
                </a:ext>
              </a:extLst>
            </p:cNvPr>
            <p:cNvSpPr>
              <a:spLocks/>
            </p:cNvSpPr>
            <p:nvPr userDrawn="1"/>
          </p:nvSpPr>
          <p:spPr bwMode="auto">
            <a:xfrm>
              <a:off x="977901" y="4787900"/>
              <a:ext cx="46038" cy="73025"/>
            </a:xfrm>
            <a:custGeom>
              <a:avLst/>
              <a:gdLst>
                <a:gd name="T0" fmla="*/ 9 w 29"/>
                <a:gd name="T1" fmla="*/ 30 h 46"/>
                <a:gd name="T2" fmla="*/ 9 w 29"/>
                <a:gd name="T3" fmla="*/ 30 h 46"/>
                <a:gd name="T4" fmla="*/ 19 w 29"/>
                <a:gd name="T5" fmla="*/ 46 h 46"/>
                <a:gd name="T6" fmla="*/ 29 w 29"/>
                <a:gd name="T7" fmla="*/ 46 h 46"/>
                <a:gd name="T8" fmla="*/ 16 w 29"/>
                <a:gd name="T9" fmla="*/ 28 h 46"/>
                <a:gd name="T10" fmla="*/ 28 w 29"/>
                <a:gd name="T11" fmla="*/ 13 h 46"/>
                <a:gd name="T12" fmla="*/ 18 w 29"/>
                <a:gd name="T13" fmla="*/ 13 h 46"/>
                <a:gd name="T14" fmla="*/ 9 w 29"/>
                <a:gd name="T15" fmla="*/ 26 h 46"/>
                <a:gd name="T16" fmla="*/ 9 w 29"/>
                <a:gd name="T17" fmla="*/ 26 h 46"/>
                <a:gd name="T18" fmla="*/ 9 w 29"/>
                <a:gd name="T19" fmla="*/ 0 h 46"/>
                <a:gd name="T20" fmla="*/ 0 w 29"/>
                <a:gd name="T21" fmla="*/ 0 h 46"/>
                <a:gd name="T22" fmla="*/ 0 w 29"/>
                <a:gd name="T23" fmla="*/ 46 h 46"/>
                <a:gd name="T24" fmla="*/ 9 w 29"/>
                <a:gd name="T25" fmla="*/ 46 h 46"/>
                <a:gd name="T26" fmla="*/ 9 w 29"/>
                <a:gd name="T27"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9" y="30"/>
                  </a:moveTo>
                  <a:lnTo>
                    <a:pt x="9" y="30"/>
                  </a:lnTo>
                  <a:lnTo>
                    <a:pt x="19" y="46"/>
                  </a:lnTo>
                  <a:lnTo>
                    <a:pt x="29" y="46"/>
                  </a:lnTo>
                  <a:lnTo>
                    <a:pt x="16" y="28"/>
                  </a:lnTo>
                  <a:lnTo>
                    <a:pt x="28" y="13"/>
                  </a:lnTo>
                  <a:lnTo>
                    <a:pt x="18" y="13"/>
                  </a:lnTo>
                  <a:lnTo>
                    <a:pt x="9" y="26"/>
                  </a:lnTo>
                  <a:lnTo>
                    <a:pt x="9" y="26"/>
                  </a:lnTo>
                  <a:lnTo>
                    <a:pt x="9" y="0"/>
                  </a:lnTo>
                  <a:lnTo>
                    <a:pt x="0" y="0"/>
                  </a:lnTo>
                  <a:lnTo>
                    <a:pt x="0" y="46"/>
                  </a:lnTo>
                  <a:lnTo>
                    <a:pt x="9" y="46"/>
                  </a:lnTo>
                  <a:lnTo>
                    <a:pt x="9"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35">
              <a:extLst>
                <a:ext uri="{FF2B5EF4-FFF2-40B4-BE49-F238E27FC236}">
                  <a16:creationId xmlns:a16="http://schemas.microsoft.com/office/drawing/2014/main" id="{E2872F08-BE82-4AD7-BA5C-9A5948576B07}"/>
                </a:ext>
              </a:extLst>
            </p:cNvPr>
            <p:cNvSpPr>
              <a:spLocks/>
            </p:cNvSpPr>
            <p:nvPr userDrawn="1"/>
          </p:nvSpPr>
          <p:spPr bwMode="auto">
            <a:xfrm>
              <a:off x="831851" y="4806950"/>
              <a:ext cx="36513" cy="55563"/>
            </a:xfrm>
            <a:custGeom>
              <a:avLst/>
              <a:gdLst>
                <a:gd name="T0" fmla="*/ 12 w 33"/>
                <a:gd name="T1" fmla="*/ 14 h 49"/>
                <a:gd name="T2" fmla="*/ 19 w 33"/>
                <a:gd name="T3" fmla="*/ 9 h 49"/>
                <a:gd name="T4" fmla="*/ 30 w 33"/>
                <a:gd name="T5" fmla="*/ 11 h 49"/>
                <a:gd name="T6" fmla="*/ 31 w 33"/>
                <a:gd name="T7" fmla="*/ 2 h 49"/>
                <a:gd name="T8" fmla="*/ 18 w 33"/>
                <a:gd name="T9" fmla="*/ 0 h 49"/>
                <a:gd name="T10" fmla="*/ 0 w 33"/>
                <a:gd name="T11" fmla="*/ 15 h 49"/>
                <a:gd name="T12" fmla="*/ 21 w 33"/>
                <a:gd name="T13" fmla="*/ 34 h 49"/>
                <a:gd name="T14" fmla="*/ 13 w 33"/>
                <a:gd name="T15" fmla="*/ 40 h 49"/>
                <a:gd name="T16" fmla="*/ 1 w 33"/>
                <a:gd name="T17" fmla="*/ 37 h 49"/>
                <a:gd name="T18" fmla="*/ 0 w 33"/>
                <a:gd name="T19" fmla="*/ 47 h 49"/>
                <a:gd name="T20" fmla="*/ 14 w 33"/>
                <a:gd name="T21" fmla="*/ 49 h 49"/>
                <a:gd name="T22" fmla="*/ 33 w 33"/>
                <a:gd name="T23" fmla="*/ 34 h 49"/>
                <a:gd name="T24" fmla="*/ 12 w 33"/>
                <a:gd name="T25"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9">
                  <a:moveTo>
                    <a:pt x="12" y="14"/>
                  </a:moveTo>
                  <a:cubicBezTo>
                    <a:pt x="12" y="10"/>
                    <a:pt x="16" y="9"/>
                    <a:pt x="19" y="9"/>
                  </a:cubicBezTo>
                  <a:cubicBezTo>
                    <a:pt x="24" y="9"/>
                    <a:pt x="26" y="10"/>
                    <a:pt x="30" y="11"/>
                  </a:cubicBezTo>
                  <a:cubicBezTo>
                    <a:pt x="31" y="2"/>
                    <a:pt x="31" y="2"/>
                    <a:pt x="31" y="2"/>
                  </a:cubicBezTo>
                  <a:cubicBezTo>
                    <a:pt x="27" y="1"/>
                    <a:pt x="23" y="0"/>
                    <a:pt x="18" y="0"/>
                  </a:cubicBezTo>
                  <a:cubicBezTo>
                    <a:pt x="8" y="0"/>
                    <a:pt x="0" y="5"/>
                    <a:pt x="0" y="15"/>
                  </a:cubicBezTo>
                  <a:cubicBezTo>
                    <a:pt x="0" y="31"/>
                    <a:pt x="21" y="25"/>
                    <a:pt x="21" y="34"/>
                  </a:cubicBezTo>
                  <a:cubicBezTo>
                    <a:pt x="21" y="39"/>
                    <a:pt x="16" y="40"/>
                    <a:pt x="13" y="40"/>
                  </a:cubicBezTo>
                  <a:cubicBezTo>
                    <a:pt x="9" y="40"/>
                    <a:pt x="5" y="39"/>
                    <a:pt x="1" y="37"/>
                  </a:cubicBezTo>
                  <a:cubicBezTo>
                    <a:pt x="0" y="47"/>
                    <a:pt x="0" y="47"/>
                    <a:pt x="0" y="47"/>
                  </a:cubicBezTo>
                  <a:cubicBezTo>
                    <a:pt x="5" y="48"/>
                    <a:pt x="9" y="49"/>
                    <a:pt x="14" y="49"/>
                  </a:cubicBezTo>
                  <a:cubicBezTo>
                    <a:pt x="24" y="49"/>
                    <a:pt x="33" y="44"/>
                    <a:pt x="33" y="34"/>
                  </a:cubicBezTo>
                  <a:cubicBezTo>
                    <a:pt x="33" y="17"/>
                    <a:pt x="12" y="22"/>
                    <a:pt x="12" y="1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36">
              <a:extLst>
                <a:ext uri="{FF2B5EF4-FFF2-40B4-BE49-F238E27FC236}">
                  <a16:creationId xmlns:a16="http://schemas.microsoft.com/office/drawing/2014/main" id="{D570D9E8-34FA-48DC-938E-D790C2A94FCC}"/>
                </a:ext>
              </a:extLst>
            </p:cNvPr>
            <p:cNvSpPr>
              <a:spLocks noEditPoints="1"/>
            </p:cNvSpPr>
            <p:nvPr userDrawn="1"/>
          </p:nvSpPr>
          <p:spPr bwMode="auto">
            <a:xfrm>
              <a:off x="1149351" y="4791075"/>
              <a:ext cx="60325" cy="69850"/>
            </a:xfrm>
            <a:custGeom>
              <a:avLst/>
              <a:gdLst>
                <a:gd name="T0" fmla="*/ 54 w 54"/>
                <a:gd name="T1" fmla="*/ 31 h 63"/>
                <a:gd name="T2" fmla="*/ 18 w 54"/>
                <a:gd name="T3" fmla="*/ 0 h 63"/>
                <a:gd name="T4" fmla="*/ 0 w 54"/>
                <a:gd name="T5" fmla="*/ 0 h 63"/>
                <a:gd name="T6" fmla="*/ 0 w 54"/>
                <a:gd name="T7" fmla="*/ 63 h 63"/>
                <a:gd name="T8" fmla="*/ 18 w 54"/>
                <a:gd name="T9" fmla="*/ 63 h 63"/>
                <a:gd name="T10" fmla="*/ 54 w 54"/>
                <a:gd name="T11" fmla="*/ 31 h 63"/>
                <a:gd name="T12" fmla="*/ 20 w 54"/>
                <a:gd name="T13" fmla="*/ 53 h 63"/>
                <a:gd name="T14" fmla="*/ 13 w 54"/>
                <a:gd name="T15" fmla="*/ 53 h 63"/>
                <a:gd name="T16" fmla="*/ 13 w 54"/>
                <a:gd name="T17" fmla="*/ 10 h 63"/>
                <a:gd name="T18" fmla="*/ 20 w 54"/>
                <a:gd name="T19" fmla="*/ 10 h 63"/>
                <a:gd name="T20" fmla="*/ 41 w 54"/>
                <a:gd name="T21" fmla="*/ 31 h 63"/>
                <a:gd name="T22" fmla="*/ 20 w 54"/>
                <a:gd name="T23"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3">
                  <a:moveTo>
                    <a:pt x="54" y="31"/>
                  </a:moveTo>
                  <a:cubicBezTo>
                    <a:pt x="54" y="6"/>
                    <a:pt x="37" y="0"/>
                    <a:pt x="18" y="0"/>
                  </a:cubicBezTo>
                  <a:cubicBezTo>
                    <a:pt x="0" y="0"/>
                    <a:pt x="0" y="0"/>
                    <a:pt x="0" y="0"/>
                  </a:cubicBezTo>
                  <a:cubicBezTo>
                    <a:pt x="0" y="63"/>
                    <a:pt x="0" y="63"/>
                    <a:pt x="0" y="63"/>
                  </a:cubicBezTo>
                  <a:cubicBezTo>
                    <a:pt x="18" y="63"/>
                    <a:pt x="18" y="63"/>
                    <a:pt x="18" y="63"/>
                  </a:cubicBezTo>
                  <a:cubicBezTo>
                    <a:pt x="37" y="63"/>
                    <a:pt x="54" y="56"/>
                    <a:pt x="54" y="31"/>
                  </a:cubicBezTo>
                  <a:moveTo>
                    <a:pt x="20" y="53"/>
                  </a:moveTo>
                  <a:cubicBezTo>
                    <a:pt x="13" y="53"/>
                    <a:pt x="13" y="53"/>
                    <a:pt x="13" y="53"/>
                  </a:cubicBezTo>
                  <a:cubicBezTo>
                    <a:pt x="13" y="10"/>
                    <a:pt x="13" y="10"/>
                    <a:pt x="13" y="10"/>
                  </a:cubicBezTo>
                  <a:cubicBezTo>
                    <a:pt x="20" y="10"/>
                    <a:pt x="20" y="10"/>
                    <a:pt x="20" y="10"/>
                  </a:cubicBezTo>
                  <a:cubicBezTo>
                    <a:pt x="30" y="10"/>
                    <a:pt x="41" y="18"/>
                    <a:pt x="41" y="31"/>
                  </a:cubicBezTo>
                  <a:cubicBezTo>
                    <a:pt x="41" y="45"/>
                    <a:pt x="30" y="53"/>
                    <a:pt x="20"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37">
              <a:extLst>
                <a:ext uri="{FF2B5EF4-FFF2-40B4-BE49-F238E27FC236}">
                  <a16:creationId xmlns:a16="http://schemas.microsoft.com/office/drawing/2014/main" id="{4C8072AF-AC5D-48E8-843C-7E172B023834}"/>
                </a:ext>
              </a:extLst>
            </p:cNvPr>
            <p:cNvSpPr>
              <a:spLocks/>
            </p:cNvSpPr>
            <p:nvPr userDrawn="1"/>
          </p:nvSpPr>
          <p:spPr bwMode="auto">
            <a:xfrm>
              <a:off x="1268413" y="4808538"/>
              <a:ext cx="52388" cy="52388"/>
            </a:xfrm>
            <a:custGeom>
              <a:avLst/>
              <a:gdLst>
                <a:gd name="T0" fmla="*/ 33 w 33"/>
                <a:gd name="T1" fmla="*/ 0 h 33"/>
                <a:gd name="T2" fmla="*/ 25 w 33"/>
                <a:gd name="T3" fmla="*/ 0 h 33"/>
                <a:gd name="T4" fmla="*/ 17 w 33"/>
                <a:gd name="T5" fmla="*/ 24 h 33"/>
                <a:gd name="T6" fmla="*/ 17 w 33"/>
                <a:gd name="T7" fmla="*/ 24 h 33"/>
                <a:gd name="T8" fmla="*/ 9 w 33"/>
                <a:gd name="T9" fmla="*/ 0 h 33"/>
                <a:gd name="T10" fmla="*/ 0 w 33"/>
                <a:gd name="T11" fmla="*/ 0 h 33"/>
                <a:gd name="T12" fmla="*/ 12 w 33"/>
                <a:gd name="T13" fmla="*/ 33 h 33"/>
                <a:gd name="T14" fmla="*/ 21 w 33"/>
                <a:gd name="T15" fmla="*/ 33 h 33"/>
                <a:gd name="T16" fmla="*/ 33 w 33"/>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33" y="0"/>
                  </a:moveTo>
                  <a:lnTo>
                    <a:pt x="25" y="0"/>
                  </a:lnTo>
                  <a:lnTo>
                    <a:pt x="17" y="24"/>
                  </a:lnTo>
                  <a:lnTo>
                    <a:pt x="17" y="24"/>
                  </a:lnTo>
                  <a:lnTo>
                    <a:pt x="9" y="0"/>
                  </a:lnTo>
                  <a:lnTo>
                    <a:pt x="0" y="0"/>
                  </a:lnTo>
                  <a:lnTo>
                    <a:pt x="12" y="33"/>
                  </a:lnTo>
                  <a:lnTo>
                    <a:pt x="21" y="33"/>
                  </a:lnTo>
                  <a:lnTo>
                    <a:pt x="3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38">
              <a:extLst>
                <a:ext uri="{FF2B5EF4-FFF2-40B4-BE49-F238E27FC236}">
                  <a16:creationId xmlns:a16="http://schemas.microsoft.com/office/drawing/2014/main" id="{45E0DFEE-DBAD-46E8-BAA1-264066F3824D}"/>
                </a:ext>
              </a:extLst>
            </p:cNvPr>
            <p:cNvSpPr>
              <a:spLocks/>
            </p:cNvSpPr>
            <p:nvPr userDrawn="1"/>
          </p:nvSpPr>
          <p:spPr bwMode="auto">
            <a:xfrm>
              <a:off x="930276" y="4806950"/>
              <a:ext cx="39688" cy="55563"/>
            </a:xfrm>
            <a:custGeom>
              <a:avLst/>
              <a:gdLst>
                <a:gd name="T0" fmla="*/ 23 w 35"/>
                <a:gd name="T1" fmla="*/ 49 h 49"/>
                <a:gd name="T2" fmla="*/ 35 w 35"/>
                <a:gd name="T3" fmla="*/ 47 h 49"/>
                <a:gd name="T4" fmla="*/ 34 w 35"/>
                <a:gd name="T5" fmla="*/ 37 h 49"/>
                <a:gd name="T6" fmla="*/ 25 w 35"/>
                <a:gd name="T7" fmla="*/ 39 h 49"/>
                <a:gd name="T8" fmla="*/ 13 w 35"/>
                <a:gd name="T9" fmla="*/ 24 h 49"/>
                <a:gd name="T10" fmla="*/ 25 w 35"/>
                <a:gd name="T11" fmla="*/ 10 h 49"/>
                <a:gd name="T12" fmla="*/ 33 w 35"/>
                <a:gd name="T13" fmla="*/ 11 h 49"/>
                <a:gd name="T14" fmla="*/ 34 w 35"/>
                <a:gd name="T15" fmla="*/ 2 h 49"/>
                <a:gd name="T16" fmla="*/ 22 w 35"/>
                <a:gd name="T17" fmla="*/ 0 h 49"/>
                <a:gd name="T18" fmla="*/ 0 w 35"/>
                <a:gd name="T19" fmla="*/ 24 h 49"/>
                <a:gd name="T20" fmla="*/ 23 w 3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9">
                  <a:moveTo>
                    <a:pt x="23" y="49"/>
                  </a:moveTo>
                  <a:cubicBezTo>
                    <a:pt x="28" y="49"/>
                    <a:pt x="31" y="48"/>
                    <a:pt x="35" y="47"/>
                  </a:cubicBezTo>
                  <a:cubicBezTo>
                    <a:pt x="34" y="37"/>
                    <a:pt x="34" y="37"/>
                    <a:pt x="34" y="37"/>
                  </a:cubicBezTo>
                  <a:cubicBezTo>
                    <a:pt x="32" y="38"/>
                    <a:pt x="28" y="39"/>
                    <a:pt x="25" y="39"/>
                  </a:cubicBezTo>
                  <a:cubicBezTo>
                    <a:pt x="17" y="39"/>
                    <a:pt x="13" y="33"/>
                    <a:pt x="13" y="24"/>
                  </a:cubicBezTo>
                  <a:cubicBezTo>
                    <a:pt x="13" y="16"/>
                    <a:pt x="17" y="10"/>
                    <a:pt x="25" y="10"/>
                  </a:cubicBezTo>
                  <a:cubicBezTo>
                    <a:pt x="28" y="10"/>
                    <a:pt x="31" y="10"/>
                    <a:pt x="33" y="11"/>
                  </a:cubicBezTo>
                  <a:cubicBezTo>
                    <a:pt x="34" y="2"/>
                    <a:pt x="34" y="2"/>
                    <a:pt x="34" y="2"/>
                  </a:cubicBezTo>
                  <a:cubicBezTo>
                    <a:pt x="31" y="1"/>
                    <a:pt x="27" y="0"/>
                    <a:pt x="22" y="0"/>
                  </a:cubicBezTo>
                  <a:cubicBezTo>
                    <a:pt x="8" y="0"/>
                    <a:pt x="0" y="11"/>
                    <a:pt x="0" y="24"/>
                  </a:cubicBezTo>
                  <a:cubicBezTo>
                    <a:pt x="0" y="38"/>
                    <a:pt x="8" y="49"/>
                    <a:pt x="23" y="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Rectangle 39">
              <a:extLst>
                <a:ext uri="{FF2B5EF4-FFF2-40B4-BE49-F238E27FC236}">
                  <a16:creationId xmlns:a16="http://schemas.microsoft.com/office/drawing/2014/main" id="{A1808B06-FEDE-4919-B3BF-250A90013D8E}"/>
                </a:ext>
              </a:extLst>
            </p:cNvPr>
            <p:cNvSpPr>
              <a:spLocks noChangeArrowheads="1"/>
            </p:cNvSpPr>
            <p:nvPr userDrawn="1"/>
          </p:nvSpPr>
          <p:spPr bwMode="auto">
            <a:xfrm>
              <a:off x="754063" y="4787900"/>
              <a:ext cx="12700" cy="111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40">
              <a:extLst>
                <a:ext uri="{FF2B5EF4-FFF2-40B4-BE49-F238E27FC236}">
                  <a16:creationId xmlns:a16="http://schemas.microsoft.com/office/drawing/2014/main" id="{2991B691-0BCF-465B-B848-61F4CFC3C8BA}"/>
                </a:ext>
              </a:extLst>
            </p:cNvPr>
            <p:cNvSpPr>
              <a:spLocks noEditPoints="1"/>
            </p:cNvSpPr>
            <p:nvPr userDrawn="1"/>
          </p:nvSpPr>
          <p:spPr bwMode="auto">
            <a:xfrm>
              <a:off x="874713" y="4806950"/>
              <a:ext cx="47625" cy="55563"/>
            </a:xfrm>
            <a:custGeom>
              <a:avLst/>
              <a:gdLst>
                <a:gd name="T0" fmla="*/ 22 w 43"/>
                <a:gd name="T1" fmla="*/ 0 h 49"/>
                <a:gd name="T2" fmla="*/ 0 w 43"/>
                <a:gd name="T3" fmla="*/ 25 h 49"/>
                <a:gd name="T4" fmla="*/ 24 w 43"/>
                <a:gd name="T5" fmla="*/ 49 h 49"/>
                <a:gd name="T6" fmla="*/ 40 w 43"/>
                <a:gd name="T7" fmla="*/ 45 h 49"/>
                <a:gd name="T8" fmla="*/ 40 w 43"/>
                <a:gd name="T9" fmla="*/ 35 h 49"/>
                <a:gd name="T10" fmla="*/ 25 w 43"/>
                <a:gd name="T11" fmla="*/ 40 h 49"/>
                <a:gd name="T12" fmla="*/ 12 w 43"/>
                <a:gd name="T13" fmla="*/ 28 h 49"/>
                <a:gd name="T14" fmla="*/ 43 w 43"/>
                <a:gd name="T15" fmla="*/ 28 h 49"/>
                <a:gd name="T16" fmla="*/ 22 w 43"/>
                <a:gd name="T17" fmla="*/ 0 h 49"/>
                <a:gd name="T18" fmla="*/ 12 w 43"/>
                <a:gd name="T19" fmla="*/ 20 h 49"/>
                <a:gd name="T20" fmla="*/ 22 w 43"/>
                <a:gd name="T21" fmla="*/ 9 h 49"/>
                <a:gd name="T22" fmla="*/ 32 w 43"/>
                <a:gd name="T23" fmla="*/ 20 h 49"/>
                <a:gd name="T24" fmla="*/ 12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2" y="0"/>
                  </a:moveTo>
                  <a:cubicBezTo>
                    <a:pt x="7" y="0"/>
                    <a:pt x="0" y="11"/>
                    <a:pt x="0" y="25"/>
                  </a:cubicBezTo>
                  <a:cubicBezTo>
                    <a:pt x="0" y="40"/>
                    <a:pt x="9" y="49"/>
                    <a:pt x="24" y="49"/>
                  </a:cubicBezTo>
                  <a:cubicBezTo>
                    <a:pt x="31" y="49"/>
                    <a:pt x="36" y="47"/>
                    <a:pt x="40" y="45"/>
                  </a:cubicBezTo>
                  <a:cubicBezTo>
                    <a:pt x="40" y="35"/>
                    <a:pt x="40" y="35"/>
                    <a:pt x="40" y="35"/>
                  </a:cubicBezTo>
                  <a:cubicBezTo>
                    <a:pt x="36" y="38"/>
                    <a:pt x="31" y="40"/>
                    <a:pt x="25" y="40"/>
                  </a:cubicBezTo>
                  <a:cubicBezTo>
                    <a:pt x="17" y="40"/>
                    <a:pt x="12" y="36"/>
                    <a:pt x="12" y="28"/>
                  </a:cubicBezTo>
                  <a:cubicBezTo>
                    <a:pt x="43" y="28"/>
                    <a:pt x="43" y="28"/>
                    <a:pt x="43" y="28"/>
                  </a:cubicBezTo>
                  <a:cubicBezTo>
                    <a:pt x="43" y="12"/>
                    <a:pt x="39" y="0"/>
                    <a:pt x="22" y="0"/>
                  </a:cubicBezTo>
                  <a:moveTo>
                    <a:pt x="12" y="20"/>
                  </a:moveTo>
                  <a:cubicBezTo>
                    <a:pt x="12" y="14"/>
                    <a:pt x="16" y="9"/>
                    <a:pt x="22" y="9"/>
                  </a:cubicBezTo>
                  <a:cubicBezTo>
                    <a:pt x="29" y="9"/>
                    <a:pt x="32" y="14"/>
                    <a:pt x="32" y="20"/>
                  </a:cubicBezTo>
                  <a:lnTo>
                    <a:pt x="12"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41">
              <a:extLst>
                <a:ext uri="{FF2B5EF4-FFF2-40B4-BE49-F238E27FC236}">
                  <a16:creationId xmlns:a16="http://schemas.microsoft.com/office/drawing/2014/main" id="{9ABE975A-4A8C-492C-9653-70D5BF49EFC2}"/>
                </a:ext>
              </a:extLst>
            </p:cNvPr>
            <p:cNvSpPr>
              <a:spLocks/>
            </p:cNvSpPr>
            <p:nvPr userDrawn="1"/>
          </p:nvSpPr>
          <p:spPr bwMode="auto">
            <a:xfrm>
              <a:off x="1328738" y="4806950"/>
              <a:ext cx="30163" cy="53975"/>
            </a:xfrm>
            <a:custGeom>
              <a:avLst/>
              <a:gdLst>
                <a:gd name="T0" fmla="*/ 22 w 28"/>
                <a:gd name="T1" fmla="*/ 12 h 48"/>
                <a:gd name="T2" fmla="*/ 28 w 28"/>
                <a:gd name="T3" fmla="*/ 13 h 48"/>
                <a:gd name="T4" fmla="*/ 28 w 28"/>
                <a:gd name="T5" fmla="*/ 1 h 48"/>
                <a:gd name="T6" fmla="*/ 24 w 28"/>
                <a:gd name="T7" fmla="*/ 0 h 48"/>
                <a:gd name="T8" fmla="*/ 11 w 28"/>
                <a:gd name="T9" fmla="*/ 12 h 48"/>
                <a:gd name="T10" fmla="*/ 11 w 28"/>
                <a:gd name="T11" fmla="*/ 12 h 48"/>
                <a:gd name="T12" fmla="*/ 11 w 28"/>
                <a:gd name="T13" fmla="*/ 1 h 48"/>
                <a:gd name="T14" fmla="*/ 0 w 28"/>
                <a:gd name="T15" fmla="*/ 1 h 48"/>
                <a:gd name="T16" fmla="*/ 0 w 28"/>
                <a:gd name="T17" fmla="*/ 48 h 48"/>
                <a:gd name="T18" fmla="*/ 12 w 28"/>
                <a:gd name="T19" fmla="*/ 48 h 48"/>
                <a:gd name="T20" fmla="*/ 12 w 28"/>
                <a:gd name="T21" fmla="*/ 31 h 48"/>
                <a:gd name="T22" fmla="*/ 22 w 28"/>
                <a:gd name="T23"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8">
                  <a:moveTo>
                    <a:pt x="22" y="12"/>
                  </a:moveTo>
                  <a:cubicBezTo>
                    <a:pt x="24" y="12"/>
                    <a:pt x="26" y="12"/>
                    <a:pt x="28" y="13"/>
                  </a:cubicBezTo>
                  <a:cubicBezTo>
                    <a:pt x="28" y="1"/>
                    <a:pt x="28" y="1"/>
                    <a:pt x="28" y="1"/>
                  </a:cubicBezTo>
                  <a:cubicBezTo>
                    <a:pt x="26" y="0"/>
                    <a:pt x="25" y="0"/>
                    <a:pt x="24" y="0"/>
                  </a:cubicBezTo>
                  <a:cubicBezTo>
                    <a:pt x="17" y="0"/>
                    <a:pt x="12" y="8"/>
                    <a:pt x="11" y="12"/>
                  </a:cubicBezTo>
                  <a:cubicBezTo>
                    <a:pt x="11" y="12"/>
                    <a:pt x="11" y="12"/>
                    <a:pt x="11" y="12"/>
                  </a:cubicBezTo>
                  <a:cubicBezTo>
                    <a:pt x="11" y="1"/>
                    <a:pt x="11" y="1"/>
                    <a:pt x="11" y="1"/>
                  </a:cubicBezTo>
                  <a:cubicBezTo>
                    <a:pt x="0" y="1"/>
                    <a:pt x="0" y="1"/>
                    <a:pt x="0" y="1"/>
                  </a:cubicBezTo>
                  <a:cubicBezTo>
                    <a:pt x="0" y="48"/>
                    <a:pt x="0" y="48"/>
                    <a:pt x="0" y="48"/>
                  </a:cubicBezTo>
                  <a:cubicBezTo>
                    <a:pt x="12" y="48"/>
                    <a:pt x="12" y="48"/>
                    <a:pt x="12" y="48"/>
                  </a:cubicBezTo>
                  <a:cubicBezTo>
                    <a:pt x="12" y="31"/>
                    <a:pt x="12" y="31"/>
                    <a:pt x="12" y="31"/>
                  </a:cubicBezTo>
                  <a:cubicBezTo>
                    <a:pt x="12" y="24"/>
                    <a:pt x="12" y="12"/>
                    <a:pt x="22" y="1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42">
              <a:extLst>
                <a:ext uri="{FF2B5EF4-FFF2-40B4-BE49-F238E27FC236}">
                  <a16:creationId xmlns:a16="http://schemas.microsoft.com/office/drawing/2014/main" id="{15B6B632-BD01-49C4-8195-11CDED725280}"/>
                </a:ext>
              </a:extLst>
            </p:cNvPr>
            <p:cNvSpPr>
              <a:spLocks noEditPoints="1"/>
            </p:cNvSpPr>
            <p:nvPr userDrawn="1"/>
          </p:nvSpPr>
          <p:spPr bwMode="auto">
            <a:xfrm>
              <a:off x="1217613" y="4806950"/>
              <a:ext cx="46038" cy="55563"/>
            </a:xfrm>
            <a:custGeom>
              <a:avLst/>
              <a:gdLst>
                <a:gd name="T0" fmla="*/ 21 w 43"/>
                <a:gd name="T1" fmla="*/ 0 h 49"/>
                <a:gd name="T2" fmla="*/ 0 w 43"/>
                <a:gd name="T3" fmla="*/ 25 h 49"/>
                <a:gd name="T4" fmla="*/ 24 w 43"/>
                <a:gd name="T5" fmla="*/ 49 h 49"/>
                <a:gd name="T6" fmla="*/ 40 w 43"/>
                <a:gd name="T7" fmla="*/ 45 h 49"/>
                <a:gd name="T8" fmla="*/ 40 w 43"/>
                <a:gd name="T9" fmla="*/ 35 h 49"/>
                <a:gd name="T10" fmla="*/ 24 w 43"/>
                <a:gd name="T11" fmla="*/ 40 h 49"/>
                <a:gd name="T12" fmla="*/ 11 w 43"/>
                <a:gd name="T13" fmla="*/ 28 h 49"/>
                <a:gd name="T14" fmla="*/ 43 w 43"/>
                <a:gd name="T15" fmla="*/ 28 h 49"/>
                <a:gd name="T16" fmla="*/ 21 w 43"/>
                <a:gd name="T17" fmla="*/ 0 h 49"/>
                <a:gd name="T18" fmla="*/ 11 w 43"/>
                <a:gd name="T19" fmla="*/ 20 h 49"/>
                <a:gd name="T20" fmla="*/ 22 w 43"/>
                <a:gd name="T21" fmla="*/ 9 h 49"/>
                <a:gd name="T22" fmla="*/ 32 w 43"/>
                <a:gd name="T23" fmla="*/ 20 h 49"/>
                <a:gd name="T24" fmla="*/ 11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1" y="0"/>
                  </a:moveTo>
                  <a:cubicBezTo>
                    <a:pt x="7" y="0"/>
                    <a:pt x="0" y="11"/>
                    <a:pt x="0" y="25"/>
                  </a:cubicBezTo>
                  <a:cubicBezTo>
                    <a:pt x="0" y="40"/>
                    <a:pt x="9" y="49"/>
                    <a:pt x="24" y="49"/>
                  </a:cubicBezTo>
                  <a:cubicBezTo>
                    <a:pt x="30" y="49"/>
                    <a:pt x="35" y="47"/>
                    <a:pt x="40" y="45"/>
                  </a:cubicBezTo>
                  <a:cubicBezTo>
                    <a:pt x="40" y="35"/>
                    <a:pt x="40" y="35"/>
                    <a:pt x="40" y="35"/>
                  </a:cubicBezTo>
                  <a:cubicBezTo>
                    <a:pt x="35" y="38"/>
                    <a:pt x="30" y="40"/>
                    <a:pt x="24" y="40"/>
                  </a:cubicBezTo>
                  <a:cubicBezTo>
                    <a:pt x="17" y="40"/>
                    <a:pt x="12" y="36"/>
                    <a:pt x="11" y="28"/>
                  </a:cubicBezTo>
                  <a:cubicBezTo>
                    <a:pt x="43" y="28"/>
                    <a:pt x="43" y="28"/>
                    <a:pt x="43" y="28"/>
                  </a:cubicBezTo>
                  <a:cubicBezTo>
                    <a:pt x="43" y="12"/>
                    <a:pt x="38" y="0"/>
                    <a:pt x="21" y="0"/>
                  </a:cubicBezTo>
                  <a:moveTo>
                    <a:pt x="11" y="20"/>
                  </a:moveTo>
                  <a:cubicBezTo>
                    <a:pt x="12" y="14"/>
                    <a:pt x="15" y="9"/>
                    <a:pt x="22" y="9"/>
                  </a:cubicBezTo>
                  <a:cubicBezTo>
                    <a:pt x="29" y="9"/>
                    <a:pt x="31" y="14"/>
                    <a:pt x="32" y="20"/>
                  </a:cubicBezTo>
                  <a:lnTo>
                    <a:pt x="11"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Rectangle 43">
              <a:extLst>
                <a:ext uri="{FF2B5EF4-FFF2-40B4-BE49-F238E27FC236}">
                  <a16:creationId xmlns:a16="http://schemas.microsoft.com/office/drawing/2014/main" id="{7BC60EF1-C2DF-41A1-8879-594C52493DED}"/>
                </a:ext>
              </a:extLst>
            </p:cNvPr>
            <p:cNvSpPr>
              <a:spLocks noChangeArrowheads="1"/>
            </p:cNvSpPr>
            <p:nvPr userDrawn="1"/>
          </p:nvSpPr>
          <p:spPr bwMode="auto">
            <a:xfrm>
              <a:off x="754063" y="4808538"/>
              <a:ext cx="12700" cy="523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44">
              <a:extLst>
                <a:ext uri="{FF2B5EF4-FFF2-40B4-BE49-F238E27FC236}">
                  <a16:creationId xmlns:a16="http://schemas.microsoft.com/office/drawing/2014/main" id="{6ECEBC69-37B8-4B91-9BEE-025E8EDCDE9D}"/>
                </a:ext>
              </a:extLst>
            </p:cNvPr>
            <p:cNvSpPr>
              <a:spLocks/>
            </p:cNvSpPr>
            <p:nvPr userDrawn="1"/>
          </p:nvSpPr>
          <p:spPr bwMode="auto">
            <a:xfrm>
              <a:off x="1085851" y="4810125"/>
              <a:ext cx="50800" cy="50800"/>
            </a:xfrm>
            <a:custGeom>
              <a:avLst/>
              <a:gdLst>
                <a:gd name="T0" fmla="*/ 32 w 32"/>
                <a:gd name="T1" fmla="*/ 14 h 32"/>
                <a:gd name="T2" fmla="*/ 19 w 32"/>
                <a:gd name="T3" fmla="*/ 14 h 32"/>
                <a:gd name="T4" fmla="*/ 19 w 32"/>
                <a:gd name="T5" fmla="*/ 0 h 32"/>
                <a:gd name="T6" fmla="*/ 14 w 32"/>
                <a:gd name="T7" fmla="*/ 0 h 32"/>
                <a:gd name="T8" fmla="*/ 14 w 32"/>
                <a:gd name="T9" fmla="*/ 14 h 32"/>
                <a:gd name="T10" fmla="*/ 0 w 32"/>
                <a:gd name="T11" fmla="*/ 14 h 32"/>
                <a:gd name="T12" fmla="*/ 0 w 32"/>
                <a:gd name="T13" fmla="*/ 18 h 32"/>
                <a:gd name="T14" fmla="*/ 14 w 32"/>
                <a:gd name="T15" fmla="*/ 18 h 32"/>
                <a:gd name="T16" fmla="*/ 14 w 32"/>
                <a:gd name="T17" fmla="*/ 32 h 32"/>
                <a:gd name="T18" fmla="*/ 19 w 32"/>
                <a:gd name="T19" fmla="*/ 32 h 32"/>
                <a:gd name="T20" fmla="*/ 19 w 32"/>
                <a:gd name="T21" fmla="*/ 18 h 32"/>
                <a:gd name="T22" fmla="*/ 32 w 32"/>
                <a:gd name="T23" fmla="*/ 18 h 32"/>
                <a:gd name="T24" fmla="*/ 32 w 32"/>
                <a:gd name="T25"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2">
                  <a:moveTo>
                    <a:pt x="32" y="14"/>
                  </a:moveTo>
                  <a:lnTo>
                    <a:pt x="19" y="14"/>
                  </a:lnTo>
                  <a:lnTo>
                    <a:pt x="19" y="0"/>
                  </a:lnTo>
                  <a:lnTo>
                    <a:pt x="14" y="0"/>
                  </a:lnTo>
                  <a:lnTo>
                    <a:pt x="14" y="14"/>
                  </a:lnTo>
                  <a:lnTo>
                    <a:pt x="0" y="14"/>
                  </a:lnTo>
                  <a:lnTo>
                    <a:pt x="0" y="18"/>
                  </a:lnTo>
                  <a:lnTo>
                    <a:pt x="14" y="18"/>
                  </a:lnTo>
                  <a:lnTo>
                    <a:pt x="14" y="32"/>
                  </a:lnTo>
                  <a:lnTo>
                    <a:pt x="19" y="32"/>
                  </a:lnTo>
                  <a:lnTo>
                    <a:pt x="19" y="18"/>
                  </a:lnTo>
                  <a:lnTo>
                    <a:pt x="32" y="18"/>
                  </a:lnTo>
                  <a:lnTo>
                    <a:pt x="32"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51719732"/>
      </p:ext>
    </p:extLst>
  </p:cSld>
  <p:clrMapOvr>
    <a:masterClrMapping/>
  </p:clrMapOvr>
  <p:extLst>
    <p:ext uri="{DCECCB84-F9BA-43D5-87BE-67443E8EF086}">
      <p15:sldGuideLst xmlns:p15="http://schemas.microsoft.com/office/powerpoint/2012/main">
        <p15:guide id="7" orient="horz" pos="195" userDrawn="1">
          <p15:clr>
            <a:srgbClr val="FBAE40"/>
          </p15:clr>
        </p15:guide>
        <p15:guide id="8" orient="horz" pos="57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blue corner">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8E3FCD8-EBD5-4F01-AB37-1E7B1CF7999C}"/>
              </a:ext>
            </a:extLst>
          </p:cNvPr>
          <p:cNvSpPr>
            <a:spLocks noGrp="1"/>
          </p:cNvSpPr>
          <p:nvPr>
            <p:ph type="title" hasCustomPrompt="1"/>
          </p:nvPr>
        </p:nvSpPr>
        <p:spPr>
          <a:xfrm>
            <a:off x="255588" y="915988"/>
            <a:ext cx="2803525" cy="3743325"/>
          </a:xfrm>
        </p:spPr>
        <p:txBody>
          <a:bodyPr lIns="0" tIns="90000" rIns="90000" bIns="90000" anchor="t">
            <a:noAutofit/>
          </a:bodyPr>
          <a:lstStyle>
            <a:lvl1pPr>
              <a:lnSpc>
                <a:spcPts val="3000"/>
              </a:lnSpc>
              <a:spcBef>
                <a:spcPts val="400"/>
              </a:spcBef>
              <a:spcAft>
                <a:spcPts val="400"/>
              </a:spcAft>
              <a:defRPr sz="2400">
                <a:solidFill>
                  <a:schemeClr val="tx1"/>
                </a:solidFill>
                <a:latin typeface="Arial" panose="020B0604020202020204" pitchFamily="34" charset="0"/>
                <a:cs typeface="Arial" panose="020B0604020202020204" pitchFamily="34" charset="0"/>
              </a:defRPr>
            </a:lvl1pPr>
          </a:lstStyle>
          <a:p>
            <a:r>
              <a:rPr lang="en-US" noProof="0" dirty="0"/>
              <a:t>»Title, </a:t>
            </a:r>
            <a:br>
              <a:rPr lang="en-US" noProof="0" dirty="0"/>
            </a:br>
            <a:r>
              <a:rPr lang="en-US" noProof="0" dirty="0"/>
              <a:t>Arial 24 pt.</a:t>
            </a:r>
          </a:p>
        </p:txBody>
      </p:sp>
      <p:sp>
        <p:nvSpPr>
          <p:cNvPr id="138" name="Textplatzhalter 6">
            <a:extLst>
              <a:ext uri="{FF2B5EF4-FFF2-40B4-BE49-F238E27FC236}">
                <a16:creationId xmlns:a16="http://schemas.microsoft.com/office/drawing/2014/main" id="{BFBD647E-1D2B-4D93-AC1E-C84542B5814E}"/>
              </a:ext>
            </a:extLst>
          </p:cNvPr>
          <p:cNvSpPr>
            <a:spLocks noGrp="1"/>
          </p:cNvSpPr>
          <p:nvPr>
            <p:ph type="body" sz="quarter" idx="17" hasCustomPrompt="1"/>
          </p:nvPr>
        </p:nvSpPr>
        <p:spPr>
          <a:xfrm>
            <a:off x="255586" y="176213"/>
            <a:ext cx="2803528" cy="669607"/>
          </a:xfrm>
          <a:noFill/>
        </p:spPr>
        <p:txBody>
          <a:bodyPr lIns="0" rIns="90000">
            <a:noAutofit/>
          </a:bodyPr>
          <a:lstStyle>
            <a:lvl1pPr marL="288000" indent="-288000" algn="l">
              <a:lnSpc>
                <a:spcPts val="2000"/>
              </a:lnSpc>
              <a:buFont typeface="+mj-lt"/>
              <a:buNone/>
              <a:defRPr lang="en-US" sz="1600" b="1" kern="1200" noProof="0" dirty="0">
                <a:solidFill>
                  <a:schemeClr val="accent4"/>
                </a:solidFill>
                <a:latin typeface="Arial" panose="020B0604020202020204" pitchFamily="34" charset="0"/>
                <a:ea typeface="+mj-ea"/>
                <a:cs typeface="Arial" panose="020B0604020202020204" pitchFamily="34" charset="0"/>
              </a:defRPr>
            </a:lvl1pPr>
          </a:lstStyle>
          <a:p>
            <a:pPr lvl="0"/>
            <a:r>
              <a:rPr lang="en-US" noProof="0" dirty="0"/>
              <a:t>Chapter, Arial 16 pt.</a:t>
            </a:r>
          </a:p>
        </p:txBody>
      </p:sp>
      <p:sp>
        <p:nvSpPr>
          <p:cNvPr id="7" name="Inhaltsplatzhalter 6">
            <a:extLst>
              <a:ext uri="{FF2B5EF4-FFF2-40B4-BE49-F238E27FC236}">
                <a16:creationId xmlns:a16="http://schemas.microsoft.com/office/drawing/2014/main" id="{94B41FA1-6E79-4CA5-BDEF-AB4DA7FD36AF}"/>
              </a:ext>
            </a:extLst>
          </p:cNvPr>
          <p:cNvSpPr>
            <a:spLocks noGrp="1"/>
          </p:cNvSpPr>
          <p:nvPr>
            <p:ph sz="quarter" idx="18"/>
          </p:nvPr>
        </p:nvSpPr>
        <p:spPr>
          <a:xfrm>
            <a:off x="3162299" y="915988"/>
            <a:ext cx="5730875" cy="3743325"/>
          </a:xfrm>
        </p:spPr>
        <p:txBody>
          <a:bodyPr lIns="90000">
            <a:noAutofit/>
          </a:bodyPr>
          <a:lstStyle>
            <a:lvl1pPr>
              <a:defRPr lang="de-DE" sz="1600" kern="1200" dirty="0" smtClean="0">
                <a:solidFill>
                  <a:schemeClr val="tx1"/>
                </a:solidFill>
                <a:latin typeface="+mn-lt"/>
                <a:ea typeface="+mn-ea"/>
                <a:cs typeface="+mn-cs"/>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6" name="Freihandform: Form 15">
            <a:extLst>
              <a:ext uri="{FF2B5EF4-FFF2-40B4-BE49-F238E27FC236}">
                <a16:creationId xmlns:a16="http://schemas.microsoft.com/office/drawing/2014/main" id="{56CFECA9-57AF-4FB7-AA3A-80E88079F601}"/>
              </a:ext>
            </a:extLst>
          </p:cNvPr>
          <p:cNvSpPr>
            <a:spLocks noChangeAspect="1"/>
          </p:cNvSpPr>
          <p:nvPr/>
        </p:nvSpPr>
        <p:spPr>
          <a:xfrm>
            <a:off x="8256313" y="-7034"/>
            <a:ext cx="894721" cy="907336"/>
          </a:xfrm>
          <a:custGeom>
            <a:avLst/>
            <a:gdLst>
              <a:gd name="connsiteX0" fmla="*/ 384 w 894721"/>
              <a:gd name="connsiteY0" fmla="*/ 0 h 907336"/>
              <a:gd name="connsiteX1" fmla="*/ 894721 w 894721"/>
              <a:gd name="connsiteY1" fmla="*/ 0 h 907336"/>
              <a:gd name="connsiteX2" fmla="*/ 894721 w 894721"/>
              <a:gd name="connsiteY2" fmla="*/ 907336 h 907336"/>
              <a:gd name="connsiteX3" fmla="*/ 807981 w 894721"/>
              <a:gd name="connsiteY3" fmla="*/ 902956 h 907336"/>
              <a:gd name="connsiteX4" fmla="*/ 0 w 894721"/>
              <a:gd name="connsiteY4" fmla="*/ 7602 h 907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4721" h="907336">
                <a:moveTo>
                  <a:pt x="384" y="0"/>
                </a:moveTo>
                <a:lnTo>
                  <a:pt x="894721" y="0"/>
                </a:lnTo>
                <a:lnTo>
                  <a:pt x="894721" y="907336"/>
                </a:lnTo>
                <a:lnTo>
                  <a:pt x="807981" y="902956"/>
                </a:lnTo>
                <a:cubicBezTo>
                  <a:pt x="354150" y="856867"/>
                  <a:pt x="0" y="473592"/>
                  <a:pt x="0" y="7602"/>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Date Placeholder 3">
            <a:extLst>
              <a:ext uri="{FF2B5EF4-FFF2-40B4-BE49-F238E27FC236}">
                <a16:creationId xmlns:a16="http://schemas.microsoft.com/office/drawing/2014/main" id="{2E4EF393-35CC-4C8B-A45C-C31712B54466}"/>
              </a:ext>
            </a:extLst>
          </p:cNvPr>
          <p:cNvSpPr>
            <a:spLocks noGrp="1"/>
          </p:cNvSpPr>
          <p:nvPr>
            <p:ph type="dt" sz="half" idx="2"/>
          </p:nvPr>
        </p:nvSpPr>
        <p:spPr>
          <a:xfrm>
            <a:off x="7966760" y="4865346"/>
            <a:ext cx="542924" cy="144000"/>
          </a:xfrm>
          <a:prstGeom prst="rect">
            <a:avLst/>
          </a:prstGeom>
        </p:spPr>
        <p:txBody>
          <a:bodyPr vert="horz" lIns="91440" tIns="45720" rIns="0" bIns="45720" rtlCol="0" anchor="ctr"/>
          <a:lstStyle>
            <a:lvl1pPr algn="l">
              <a:defRPr sz="600">
                <a:solidFill>
                  <a:schemeClr val="tx1"/>
                </a:solidFill>
              </a:defRPr>
            </a:lvl1pPr>
          </a:lstStyle>
          <a:p>
            <a:pPr algn="r"/>
            <a:fld id="{A823B7DF-3744-4CDA-9285-B50C8DDE91A7}" type="datetime1">
              <a:rPr lang="en-US" smtClean="0"/>
              <a:t>8/12/2024</a:t>
            </a:fld>
            <a:endParaRPr lang="en-US" dirty="0"/>
          </a:p>
        </p:txBody>
      </p:sp>
      <p:sp>
        <p:nvSpPr>
          <p:cNvPr id="18" name="Footer Placeholder 4">
            <a:extLst>
              <a:ext uri="{FF2B5EF4-FFF2-40B4-BE49-F238E27FC236}">
                <a16:creationId xmlns:a16="http://schemas.microsoft.com/office/drawing/2014/main" id="{60C1E78F-4B6E-42C7-9586-E3643632A12A}"/>
              </a:ext>
            </a:extLst>
          </p:cNvPr>
          <p:cNvSpPr>
            <a:spLocks noGrp="1"/>
          </p:cNvSpPr>
          <p:nvPr>
            <p:ph type="ftr" sz="quarter" idx="3"/>
          </p:nvPr>
        </p:nvSpPr>
        <p:spPr>
          <a:xfrm>
            <a:off x="6083985" y="4865346"/>
            <a:ext cx="1825958" cy="144000"/>
          </a:xfrm>
          <a:prstGeom prst="rect">
            <a:avLst/>
          </a:prstGeom>
        </p:spPr>
        <p:txBody>
          <a:bodyPr vert="horz" lIns="91440" tIns="45720" rIns="0" bIns="45720" rtlCol="0" anchor="ctr"/>
          <a:lstStyle>
            <a:lvl1pPr algn="r">
              <a:defRPr sz="600">
                <a:solidFill>
                  <a:schemeClr val="tx1"/>
                </a:solidFill>
              </a:defRPr>
            </a:lvl1pPr>
          </a:lstStyle>
          <a:p>
            <a:pPr algn="r"/>
            <a:r>
              <a:rPr lang="en-US"/>
              <a:t>Presentation title, department</a:t>
            </a:r>
            <a:endParaRPr lang="en-US" dirty="0"/>
          </a:p>
        </p:txBody>
      </p:sp>
      <p:sp>
        <p:nvSpPr>
          <p:cNvPr id="19" name="Slide Number Placeholder 5">
            <a:extLst>
              <a:ext uri="{FF2B5EF4-FFF2-40B4-BE49-F238E27FC236}">
                <a16:creationId xmlns:a16="http://schemas.microsoft.com/office/drawing/2014/main" id="{EF10E0F2-E1D2-4F51-BD25-CEFC5180230A}"/>
              </a:ext>
            </a:extLst>
          </p:cNvPr>
          <p:cNvSpPr>
            <a:spLocks noGrp="1"/>
          </p:cNvSpPr>
          <p:nvPr>
            <p:ph type="sldNum" sz="quarter" idx="4"/>
          </p:nvPr>
        </p:nvSpPr>
        <p:spPr>
          <a:xfrm>
            <a:off x="8566501" y="4865346"/>
            <a:ext cx="326674" cy="144000"/>
          </a:xfrm>
          <a:prstGeom prst="rect">
            <a:avLst/>
          </a:prstGeom>
        </p:spPr>
        <p:txBody>
          <a:bodyPr vert="horz" lIns="91440" tIns="45720" rIns="0" bIns="45720" rtlCol="0" anchor="ctr"/>
          <a:lstStyle>
            <a:lvl1pPr algn="r">
              <a:defRPr sz="600">
                <a:solidFill>
                  <a:schemeClr val="tx1"/>
                </a:solidFill>
              </a:defRPr>
            </a:lvl1pPr>
          </a:lstStyle>
          <a:p>
            <a:fld id="{EA146F29-519D-4C45-A00B-9A5AC736E74D}" type="slidenum">
              <a:rPr lang="en-US" smtClean="0"/>
              <a:pPr/>
              <a:t>‹#›</a:t>
            </a:fld>
            <a:endParaRPr lang="en-US" dirty="0"/>
          </a:p>
        </p:txBody>
      </p:sp>
      <p:sp>
        <p:nvSpPr>
          <p:cNvPr id="10" name="Freihandform: Form 9">
            <a:extLst>
              <a:ext uri="{FF2B5EF4-FFF2-40B4-BE49-F238E27FC236}">
                <a16:creationId xmlns:a16="http://schemas.microsoft.com/office/drawing/2014/main" id="{57F1429B-2808-467F-A32A-F78079011132}"/>
              </a:ext>
            </a:extLst>
          </p:cNvPr>
          <p:cNvSpPr>
            <a:spLocks noChangeAspect="1"/>
          </p:cNvSpPr>
          <p:nvPr/>
        </p:nvSpPr>
        <p:spPr>
          <a:xfrm>
            <a:off x="8256313" y="-7034"/>
            <a:ext cx="894721" cy="907336"/>
          </a:xfrm>
          <a:custGeom>
            <a:avLst/>
            <a:gdLst>
              <a:gd name="connsiteX0" fmla="*/ 384 w 894721"/>
              <a:gd name="connsiteY0" fmla="*/ 0 h 907336"/>
              <a:gd name="connsiteX1" fmla="*/ 894721 w 894721"/>
              <a:gd name="connsiteY1" fmla="*/ 0 h 907336"/>
              <a:gd name="connsiteX2" fmla="*/ 894721 w 894721"/>
              <a:gd name="connsiteY2" fmla="*/ 907336 h 907336"/>
              <a:gd name="connsiteX3" fmla="*/ 807981 w 894721"/>
              <a:gd name="connsiteY3" fmla="*/ 902956 h 907336"/>
              <a:gd name="connsiteX4" fmla="*/ 0 w 894721"/>
              <a:gd name="connsiteY4" fmla="*/ 7602 h 907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4721" h="907336">
                <a:moveTo>
                  <a:pt x="384" y="0"/>
                </a:moveTo>
                <a:lnTo>
                  <a:pt x="894721" y="0"/>
                </a:lnTo>
                <a:lnTo>
                  <a:pt x="894721" y="907336"/>
                </a:lnTo>
                <a:lnTo>
                  <a:pt x="807981" y="902956"/>
                </a:lnTo>
                <a:cubicBezTo>
                  <a:pt x="354150" y="856867"/>
                  <a:pt x="0" y="473592"/>
                  <a:pt x="0" y="7602"/>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ihandform: Form 10">
            <a:extLst>
              <a:ext uri="{FF2B5EF4-FFF2-40B4-BE49-F238E27FC236}">
                <a16:creationId xmlns:a16="http://schemas.microsoft.com/office/drawing/2014/main" id="{F0758C68-BA9C-42FB-82F0-91D3794C05CF}"/>
              </a:ext>
            </a:extLst>
          </p:cNvPr>
          <p:cNvSpPr>
            <a:spLocks noChangeAspect="1"/>
          </p:cNvSpPr>
          <p:nvPr/>
        </p:nvSpPr>
        <p:spPr>
          <a:xfrm>
            <a:off x="8256313" y="-7034"/>
            <a:ext cx="894721" cy="907336"/>
          </a:xfrm>
          <a:custGeom>
            <a:avLst/>
            <a:gdLst>
              <a:gd name="connsiteX0" fmla="*/ 384 w 894721"/>
              <a:gd name="connsiteY0" fmla="*/ 0 h 907336"/>
              <a:gd name="connsiteX1" fmla="*/ 894721 w 894721"/>
              <a:gd name="connsiteY1" fmla="*/ 0 h 907336"/>
              <a:gd name="connsiteX2" fmla="*/ 894721 w 894721"/>
              <a:gd name="connsiteY2" fmla="*/ 907336 h 907336"/>
              <a:gd name="connsiteX3" fmla="*/ 807981 w 894721"/>
              <a:gd name="connsiteY3" fmla="*/ 902956 h 907336"/>
              <a:gd name="connsiteX4" fmla="*/ 0 w 894721"/>
              <a:gd name="connsiteY4" fmla="*/ 7602 h 907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4721" h="907336">
                <a:moveTo>
                  <a:pt x="384" y="0"/>
                </a:moveTo>
                <a:lnTo>
                  <a:pt x="894721" y="0"/>
                </a:lnTo>
                <a:lnTo>
                  <a:pt x="894721" y="907336"/>
                </a:lnTo>
                <a:lnTo>
                  <a:pt x="807981" y="902956"/>
                </a:lnTo>
                <a:cubicBezTo>
                  <a:pt x="354150" y="856867"/>
                  <a:pt x="0" y="473592"/>
                  <a:pt x="0" y="7602"/>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ihandform: Form 11">
            <a:extLst>
              <a:ext uri="{FF2B5EF4-FFF2-40B4-BE49-F238E27FC236}">
                <a16:creationId xmlns:a16="http://schemas.microsoft.com/office/drawing/2014/main" id="{A31E31B3-73E1-47DF-9E6C-DB3C01A0B274}"/>
              </a:ext>
            </a:extLst>
          </p:cNvPr>
          <p:cNvSpPr>
            <a:spLocks noChangeAspect="1"/>
          </p:cNvSpPr>
          <p:nvPr userDrawn="1"/>
        </p:nvSpPr>
        <p:spPr>
          <a:xfrm>
            <a:off x="8256313" y="-7034"/>
            <a:ext cx="894721" cy="907336"/>
          </a:xfrm>
          <a:custGeom>
            <a:avLst/>
            <a:gdLst>
              <a:gd name="connsiteX0" fmla="*/ 384 w 894721"/>
              <a:gd name="connsiteY0" fmla="*/ 0 h 907336"/>
              <a:gd name="connsiteX1" fmla="*/ 894721 w 894721"/>
              <a:gd name="connsiteY1" fmla="*/ 0 h 907336"/>
              <a:gd name="connsiteX2" fmla="*/ 894721 w 894721"/>
              <a:gd name="connsiteY2" fmla="*/ 907336 h 907336"/>
              <a:gd name="connsiteX3" fmla="*/ 807981 w 894721"/>
              <a:gd name="connsiteY3" fmla="*/ 902956 h 907336"/>
              <a:gd name="connsiteX4" fmla="*/ 0 w 894721"/>
              <a:gd name="connsiteY4" fmla="*/ 7602 h 907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4721" h="907336">
                <a:moveTo>
                  <a:pt x="384" y="0"/>
                </a:moveTo>
                <a:lnTo>
                  <a:pt x="894721" y="0"/>
                </a:lnTo>
                <a:lnTo>
                  <a:pt x="894721" y="907336"/>
                </a:lnTo>
                <a:lnTo>
                  <a:pt x="807981" y="902956"/>
                </a:lnTo>
                <a:cubicBezTo>
                  <a:pt x="354150" y="856867"/>
                  <a:pt x="0" y="473592"/>
                  <a:pt x="0" y="7602"/>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69656941"/>
      </p:ext>
    </p:extLst>
  </p:cSld>
  <p:clrMapOvr>
    <a:masterClrMapping/>
  </p:clrMapOvr>
  <p:extLst>
    <p:ext uri="{DCECCB84-F9BA-43D5-87BE-67443E8EF086}">
      <p15:sldGuideLst xmlns:p15="http://schemas.microsoft.com/office/powerpoint/2012/main">
        <p15:guide id="7" orient="horz" pos="577" userDrawn="1">
          <p15:clr>
            <a:srgbClr val="FBAE40"/>
          </p15:clr>
        </p15:guide>
        <p15:guide id="8" orient="horz" pos="1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box right">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DD961E9C-5051-45F5-9339-D4E66FB39E28}"/>
              </a:ext>
            </a:extLst>
          </p:cNvPr>
          <p:cNvSpPr/>
          <p:nvPr userDrawn="1"/>
        </p:nvSpPr>
        <p:spPr>
          <a:xfrm>
            <a:off x="6084888" y="0"/>
            <a:ext cx="3059112" cy="5143500"/>
          </a:xfrm>
          <a:prstGeom prst="rect">
            <a:avLst/>
          </a:prstGeom>
          <a:gradFill>
            <a:gsLst>
              <a:gs pos="20000">
                <a:srgbClr val="00004B"/>
              </a:gs>
              <a:gs pos="100000">
                <a:schemeClr val="tx2"/>
              </a:gs>
            </a:gsLst>
            <a:lin ang="135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421B8A16-2E73-4482-8002-6CDBD151788E}"/>
              </a:ext>
            </a:extLst>
          </p:cNvPr>
          <p:cNvSpPr/>
          <p:nvPr/>
        </p:nvSpPr>
        <p:spPr>
          <a:xfrm>
            <a:off x="6084888" y="0"/>
            <a:ext cx="3059112" cy="5143500"/>
          </a:xfrm>
          <a:prstGeom prst="rect">
            <a:avLst/>
          </a:prstGeom>
          <a:gradFill>
            <a:gsLst>
              <a:gs pos="20000">
                <a:srgbClr val="00004B"/>
              </a:gs>
              <a:gs pos="100000">
                <a:schemeClr val="tx2"/>
              </a:gs>
            </a:gsLst>
            <a:lin ang="135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EDF323A2-F490-4D1B-9046-2F3E832EC3E6}"/>
              </a:ext>
            </a:extLst>
          </p:cNvPr>
          <p:cNvSpPr/>
          <p:nvPr/>
        </p:nvSpPr>
        <p:spPr>
          <a:xfrm>
            <a:off x="6084888" y="0"/>
            <a:ext cx="3059112" cy="5143500"/>
          </a:xfrm>
          <a:prstGeom prst="rect">
            <a:avLst/>
          </a:prstGeom>
          <a:gradFill>
            <a:gsLst>
              <a:gs pos="20000">
                <a:srgbClr val="00004B"/>
              </a:gs>
              <a:gs pos="100000">
                <a:schemeClr val="tx2"/>
              </a:gs>
            </a:gsLst>
            <a:lin ang="135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hteck 1">
            <a:extLst>
              <a:ext uri="{FF2B5EF4-FFF2-40B4-BE49-F238E27FC236}">
                <a16:creationId xmlns:a16="http://schemas.microsoft.com/office/drawing/2014/main" id="{3E64A87F-78D2-4885-991E-484F55916CE4}"/>
              </a:ext>
            </a:extLst>
          </p:cNvPr>
          <p:cNvSpPr/>
          <p:nvPr/>
        </p:nvSpPr>
        <p:spPr>
          <a:xfrm>
            <a:off x="6084888" y="0"/>
            <a:ext cx="3059112" cy="5143500"/>
          </a:xfrm>
          <a:prstGeom prst="rect">
            <a:avLst/>
          </a:prstGeom>
          <a:solidFill>
            <a:srgbClr val="0000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A8E3FCD8-EBD5-4F01-AB37-1E7B1CF7999C}"/>
              </a:ext>
            </a:extLst>
          </p:cNvPr>
          <p:cNvSpPr>
            <a:spLocks noGrp="1"/>
          </p:cNvSpPr>
          <p:nvPr>
            <p:ph type="title" hasCustomPrompt="1"/>
          </p:nvPr>
        </p:nvSpPr>
        <p:spPr>
          <a:xfrm>
            <a:off x="256309" y="176213"/>
            <a:ext cx="5725391" cy="1027113"/>
          </a:xfrm>
        </p:spPr>
        <p:txBody>
          <a:bodyPr lIns="0" tIns="90000" rIns="90000" bIns="90000" anchor="ctr">
            <a:noAutofit/>
          </a:bodyPr>
          <a:lstStyle>
            <a:lvl1pPr>
              <a:lnSpc>
                <a:spcPts val="3000"/>
              </a:lnSpc>
              <a:spcBef>
                <a:spcPts val="400"/>
              </a:spcBef>
              <a:spcAft>
                <a:spcPts val="400"/>
              </a:spcAft>
              <a:defRPr sz="2400">
                <a:solidFill>
                  <a:schemeClr val="tx1"/>
                </a:solidFill>
                <a:latin typeface="Arial" panose="020B0604020202020204" pitchFamily="34" charset="0"/>
                <a:cs typeface="Arial" panose="020B0604020202020204" pitchFamily="34" charset="0"/>
              </a:defRPr>
            </a:lvl1pPr>
          </a:lstStyle>
          <a:p>
            <a:r>
              <a:rPr lang="en-US" noProof="0" dirty="0"/>
              <a:t>»Title, </a:t>
            </a:r>
            <a:br>
              <a:rPr lang="en-US" noProof="0" dirty="0"/>
            </a:br>
            <a:r>
              <a:rPr lang="en-US" noProof="0" dirty="0"/>
              <a:t>Arial 24 pt.</a:t>
            </a:r>
          </a:p>
        </p:txBody>
      </p:sp>
      <p:sp>
        <p:nvSpPr>
          <p:cNvPr id="7" name="Inhaltsplatzhalter 6">
            <a:extLst>
              <a:ext uri="{FF2B5EF4-FFF2-40B4-BE49-F238E27FC236}">
                <a16:creationId xmlns:a16="http://schemas.microsoft.com/office/drawing/2014/main" id="{94B41FA1-6E79-4CA5-BDEF-AB4DA7FD36AF}"/>
              </a:ext>
            </a:extLst>
          </p:cNvPr>
          <p:cNvSpPr>
            <a:spLocks noGrp="1"/>
          </p:cNvSpPr>
          <p:nvPr>
            <p:ph sz="quarter" idx="18"/>
          </p:nvPr>
        </p:nvSpPr>
        <p:spPr>
          <a:xfrm>
            <a:off x="256309" y="1347789"/>
            <a:ext cx="5725391" cy="3311524"/>
          </a:xfrm>
        </p:spPr>
        <p:txBody>
          <a:bodyPr lIns="0">
            <a:noAutofit/>
          </a:bodyPr>
          <a:lstStyle>
            <a:lvl1pPr>
              <a:defRPr lang="de-DE" sz="1600" kern="1200" dirty="0" smtClean="0">
                <a:solidFill>
                  <a:schemeClr val="tx1"/>
                </a:solidFill>
                <a:latin typeface="+mn-lt"/>
                <a:ea typeface="+mn-ea"/>
                <a:cs typeface="+mn-cs"/>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Bildplatzhalter 3">
            <a:extLst>
              <a:ext uri="{FF2B5EF4-FFF2-40B4-BE49-F238E27FC236}">
                <a16:creationId xmlns:a16="http://schemas.microsoft.com/office/drawing/2014/main" id="{CF9B22B5-3DF1-4627-9C11-EF2041F9C0DF}"/>
              </a:ext>
            </a:extLst>
          </p:cNvPr>
          <p:cNvSpPr>
            <a:spLocks noGrp="1"/>
          </p:cNvSpPr>
          <p:nvPr>
            <p:ph type="pic" sz="quarter" idx="19"/>
          </p:nvPr>
        </p:nvSpPr>
        <p:spPr>
          <a:xfrm>
            <a:off x="6804444" y="1761750"/>
            <a:ext cx="1620000" cy="1620000"/>
          </a:xfrm>
        </p:spPr>
        <p:txBody>
          <a:bodyPr/>
          <a:lstStyle>
            <a:lvl1pPr marL="0" indent="0">
              <a:buFont typeface="Arial" panose="020B0604020202020204" pitchFamily="34" charset="0"/>
              <a:buNone/>
              <a:defRPr>
                <a:solidFill>
                  <a:schemeClr val="bg1"/>
                </a:solidFill>
              </a:defRPr>
            </a:lvl1pPr>
          </a:lstStyle>
          <a:p>
            <a:r>
              <a:rPr lang="en-US" noProof="0"/>
              <a:t>Click icon to add picture</a:t>
            </a:r>
            <a:endParaRPr lang="en-US" noProof="0" dirty="0"/>
          </a:p>
        </p:txBody>
      </p:sp>
      <p:sp>
        <p:nvSpPr>
          <p:cNvPr id="13" name="Date Placeholder 3">
            <a:extLst>
              <a:ext uri="{FF2B5EF4-FFF2-40B4-BE49-F238E27FC236}">
                <a16:creationId xmlns:a16="http://schemas.microsoft.com/office/drawing/2014/main" id="{1C664161-B318-49B9-9D02-F59D5E40DFDD}"/>
              </a:ext>
            </a:extLst>
          </p:cNvPr>
          <p:cNvSpPr>
            <a:spLocks noGrp="1"/>
          </p:cNvSpPr>
          <p:nvPr>
            <p:ph type="dt" sz="half" idx="2"/>
          </p:nvPr>
        </p:nvSpPr>
        <p:spPr>
          <a:xfrm>
            <a:off x="7966760" y="4865346"/>
            <a:ext cx="542924" cy="144000"/>
          </a:xfrm>
          <a:prstGeom prst="rect">
            <a:avLst/>
          </a:prstGeom>
        </p:spPr>
        <p:txBody>
          <a:bodyPr vert="horz" lIns="91440" tIns="45720" rIns="0" bIns="45720" rtlCol="0" anchor="ctr"/>
          <a:lstStyle>
            <a:lvl1pPr algn="l">
              <a:defRPr sz="600">
                <a:solidFill>
                  <a:schemeClr val="bg1"/>
                </a:solidFill>
              </a:defRPr>
            </a:lvl1pPr>
          </a:lstStyle>
          <a:p>
            <a:pPr algn="r"/>
            <a:fld id="{C40F6743-FE17-430F-8C4D-8CC9A320F4AC}" type="datetime1">
              <a:rPr lang="en-US" smtClean="0"/>
              <a:t>8/12/2024</a:t>
            </a:fld>
            <a:endParaRPr lang="en-US" dirty="0"/>
          </a:p>
        </p:txBody>
      </p:sp>
      <p:sp>
        <p:nvSpPr>
          <p:cNvPr id="14" name="Footer Placeholder 4">
            <a:extLst>
              <a:ext uri="{FF2B5EF4-FFF2-40B4-BE49-F238E27FC236}">
                <a16:creationId xmlns:a16="http://schemas.microsoft.com/office/drawing/2014/main" id="{5BDC8E44-9213-4A0F-9216-D5198B20CCD5}"/>
              </a:ext>
            </a:extLst>
          </p:cNvPr>
          <p:cNvSpPr>
            <a:spLocks noGrp="1"/>
          </p:cNvSpPr>
          <p:nvPr>
            <p:ph type="ftr" sz="quarter" idx="3"/>
          </p:nvPr>
        </p:nvSpPr>
        <p:spPr>
          <a:xfrm>
            <a:off x="6083985" y="4865346"/>
            <a:ext cx="1825958" cy="144000"/>
          </a:xfrm>
          <a:prstGeom prst="rect">
            <a:avLst/>
          </a:prstGeom>
        </p:spPr>
        <p:txBody>
          <a:bodyPr vert="horz" lIns="91440" tIns="45720" rIns="0" bIns="45720" rtlCol="0" anchor="ctr"/>
          <a:lstStyle>
            <a:lvl1pPr algn="r">
              <a:defRPr sz="600">
                <a:solidFill>
                  <a:schemeClr val="bg1"/>
                </a:solidFill>
              </a:defRPr>
            </a:lvl1pPr>
          </a:lstStyle>
          <a:p>
            <a:r>
              <a:rPr lang="en-US"/>
              <a:t>Presentation title, department</a:t>
            </a:r>
            <a:endParaRPr lang="en-US" dirty="0">
              <a:solidFill>
                <a:schemeClr val="bg1"/>
              </a:solidFill>
            </a:endParaRPr>
          </a:p>
        </p:txBody>
      </p:sp>
      <p:sp>
        <p:nvSpPr>
          <p:cNvPr id="15" name="Slide Number Placeholder 5">
            <a:extLst>
              <a:ext uri="{FF2B5EF4-FFF2-40B4-BE49-F238E27FC236}">
                <a16:creationId xmlns:a16="http://schemas.microsoft.com/office/drawing/2014/main" id="{29D71CDD-7F45-4D4D-BA17-4B0CFA2B6247}"/>
              </a:ext>
            </a:extLst>
          </p:cNvPr>
          <p:cNvSpPr>
            <a:spLocks noGrp="1"/>
          </p:cNvSpPr>
          <p:nvPr>
            <p:ph type="sldNum" sz="quarter" idx="4"/>
          </p:nvPr>
        </p:nvSpPr>
        <p:spPr>
          <a:xfrm>
            <a:off x="8566501" y="4865346"/>
            <a:ext cx="326674" cy="144000"/>
          </a:xfrm>
          <a:prstGeom prst="rect">
            <a:avLst/>
          </a:prstGeom>
        </p:spPr>
        <p:txBody>
          <a:bodyPr vert="horz" lIns="91440" tIns="45720" rIns="0" bIns="45720" rtlCol="0" anchor="ctr"/>
          <a:lstStyle>
            <a:lvl1pPr algn="r">
              <a:defRPr sz="600">
                <a:solidFill>
                  <a:schemeClr val="bg1"/>
                </a:solidFill>
              </a:defRPr>
            </a:lvl1pPr>
          </a:lstStyle>
          <a:p>
            <a:fld id="{EA146F29-519D-4C45-A00B-9A5AC736E74D}" type="slidenum">
              <a:rPr lang="en-US" smtClean="0"/>
              <a:pPr/>
              <a:t>‹#›</a:t>
            </a:fld>
            <a:endParaRPr lang="en-US" dirty="0"/>
          </a:p>
        </p:txBody>
      </p:sp>
    </p:spTree>
    <p:extLst>
      <p:ext uri="{BB962C8B-B14F-4D97-AF65-F5344CB8AC3E}">
        <p14:creationId xmlns:p14="http://schemas.microsoft.com/office/powerpoint/2010/main" val="372172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Text + Picture">
    <p:spTree>
      <p:nvGrpSpPr>
        <p:cNvPr id="1" name=""/>
        <p:cNvGrpSpPr/>
        <p:nvPr/>
      </p:nvGrpSpPr>
      <p:grpSpPr>
        <a:xfrm>
          <a:off x="0" y="0"/>
          <a:ext cx="0" cy="0"/>
          <a:chOff x="0" y="0"/>
          <a:chExt cx="0" cy="0"/>
        </a:xfrm>
      </p:grpSpPr>
      <p:sp>
        <p:nvSpPr>
          <p:cNvPr id="8" name="Bildplatzhalter 9">
            <a:extLst>
              <a:ext uri="{FF2B5EF4-FFF2-40B4-BE49-F238E27FC236}">
                <a16:creationId xmlns:a16="http://schemas.microsoft.com/office/drawing/2014/main" id="{DD5C43AF-0C08-49AA-BBC0-323BACF890E1}"/>
              </a:ext>
            </a:extLst>
          </p:cNvPr>
          <p:cNvSpPr>
            <a:spLocks noGrp="1"/>
          </p:cNvSpPr>
          <p:nvPr>
            <p:ph type="pic" sz="quarter" idx="11"/>
          </p:nvPr>
        </p:nvSpPr>
        <p:spPr>
          <a:xfrm>
            <a:off x="4572000" y="0"/>
            <a:ext cx="4572000" cy="5143500"/>
          </a:xfrm>
          <a:blipFill>
            <a:blip r:embed="rId2"/>
            <a:stretch>
              <a:fillRect l="-60833" r="-59944" b="-32"/>
            </a:stretch>
          </a:blipFill>
          <a:effectLst/>
        </p:spPr>
        <p:txBody>
          <a:bodyPr lIns="72000"/>
          <a:lstStyle>
            <a:lvl1pPr>
              <a:buNone/>
              <a:defRPr/>
            </a:lvl1pPr>
          </a:lstStyle>
          <a:p>
            <a:r>
              <a:rPr lang="en-US" noProof="0"/>
              <a:t>Click icon to add picture</a:t>
            </a:r>
          </a:p>
        </p:txBody>
      </p:sp>
      <p:sp>
        <p:nvSpPr>
          <p:cNvPr id="9" name="Title 1">
            <a:extLst>
              <a:ext uri="{FF2B5EF4-FFF2-40B4-BE49-F238E27FC236}">
                <a16:creationId xmlns:a16="http://schemas.microsoft.com/office/drawing/2014/main" id="{A8E3FCD8-EBD5-4F01-AB37-1E7B1CF7999C}"/>
              </a:ext>
            </a:extLst>
          </p:cNvPr>
          <p:cNvSpPr>
            <a:spLocks noGrp="1"/>
          </p:cNvSpPr>
          <p:nvPr>
            <p:ph type="title" hasCustomPrompt="1"/>
          </p:nvPr>
        </p:nvSpPr>
        <p:spPr>
          <a:xfrm>
            <a:off x="256309" y="176213"/>
            <a:ext cx="4244254" cy="1027113"/>
          </a:xfrm>
        </p:spPr>
        <p:txBody>
          <a:bodyPr lIns="0" tIns="90000" rIns="90000" bIns="90000" anchor="ctr">
            <a:noAutofit/>
          </a:bodyPr>
          <a:lstStyle>
            <a:lvl1pPr>
              <a:lnSpc>
                <a:spcPts val="3000"/>
              </a:lnSpc>
              <a:spcBef>
                <a:spcPts val="400"/>
              </a:spcBef>
              <a:spcAft>
                <a:spcPts val="400"/>
              </a:spcAft>
              <a:defRPr sz="2400">
                <a:solidFill>
                  <a:schemeClr val="tx1"/>
                </a:solidFill>
                <a:latin typeface="Arial" panose="020B0604020202020204" pitchFamily="34" charset="0"/>
                <a:cs typeface="Arial" panose="020B0604020202020204" pitchFamily="34" charset="0"/>
              </a:defRPr>
            </a:lvl1pPr>
          </a:lstStyle>
          <a:p>
            <a:r>
              <a:rPr lang="en-US" noProof="0" dirty="0"/>
              <a:t>»Title, </a:t>
            </a:r>
            <a:br>
              <a:rPr lang="en-US" noProof="0" dirty="0"/>
            </a:br>
            <a:r>
              <a:rPr lang="en-US" noProof="0" dirty="0"/>
              <a:t>Arial 24 pt.</a:t>
            </a:r>
          </a:p>
        </p:txBody>
      </p:sp>
      <p:sp>
        <p:nvSpPr>
          <p:cNvPr id="15" name="Inhaltsplatzhalter 6">
            <a:extLst>
              <a:ext uri="{FF2B5EF4-FFF2-40B4-BE49-F238E27FC236}">
                <a16:creationId xmlns:a16="http://schemas.microsoft.com/office/drawing/2014/main" id="{24AF5284-4680-441F-B589-86DA6EF41B6D}"/>
              </a:ext>
            </a:extLst>
          </p:cNvPr>
          <p:cNvSpPr>
            <a:spLocks noGrp="1"/>
          </p:cNvSpPr>
          <p:nvPr>
            <p:ph sz="quarter" idx="18"/>
          </p:nvPr>
        </p:nvSpPr>
        <p:spPr>
          <a:xfrm>
            <a:off x="256309" y="1347789"/>
            <a:ext cx="4244254" cy="3311524"/>
          </a:xfrm>
        </p:spPr>
        <p:txBody>
          <a:bodyPr lIns="0" anchor="t">
            <a:noAutofit/>
          </a:bodyPr>
          <a:lstStyle>
            <a:lvl1pPr>
              <a:defRPr lang="de-DE" sz="1600" kern="1200" dirty="0" smtClean="0">
                <a:solidFill>
                  <a:schemeClr val="tx1"/>
                </a:solidFill>
                <a:latin typeface="+mn-lt"/>
                <a:ea typeface="+mn-ea"/>
                <a:cs typeface="+mn-cs"/>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Date Placeholder 3">
            <a:extLst>
              <a:ext uri="{FF2B5EF4-FFF2-40B4-BE49-F238E27FC236}">
                <a16:creationId xmlns:a16="http://schemas.microsoft.com/office/drawing/2014/main" id="{E220770A-F371-442F-AEB2-243E055DCA96}"/>
              </a:ext>
            </a:extLst>
          </p:cNvPr>
          <p:cNvSpPr>
            <a:spLocks noGrp="1"/>
          </p:cNvSpPr>
          <p:nvPr>
            <p:ph type="dt" sz="half" idx="2"/>
          </p:nvPr>
        </p:nvSpPr>
        <p:spPr>
          <a:xfrm>
            <a:off x="7966760" y="4865346"/>
            <a:ext cx="542924" cy="144000"/>
          </a:xfrm>
          <a:prstGeom prst="rect">
            <a:avLst/>
          </a:prstGeom>
        </p:spPr>
        <p:txBody>
          <a:bodyPr vert="horz" lIns="91440" tIns="45720" rIns="0" bIns="45720" rtlCol="0" anchor="ctr"/>
          <a:lstStyle>
            <a:lvl1pPr algn="l">
              <a:defRPr sz="600">
                <a:solidFill>
                  <a:schemeClr val="tx1"/>
                </a:solidFill>
              </a:defRPr>
            </a:lvl1pPr>
          </a:lstStyle>
          <a:p>
            <a:pPr algn="r"/>
            <a:fld id="{AA48E072-596F-4345-AD2E-C5A859DFCC41}" type="datetime1">
              <a:rPr lang="en-US" smtClean="0"/>
              <a:t>8/12/2024</a:t>
            </a:fld>
            <a:endParaRPr lang="en-US" dirty="0"/>
          </a:p>
        </p:txBody>
      </p:sp>
      <p:sp>
        <p:nvSpPr>
          <p:cNvPr id="12" name="Footer Placeholder 4">
            <a:extLst>
              <a:ext uri="{FF2B5EF4-FFF2-40B4-BE49-F238E27FC236}">
                <a16:creationId xmlns:a16="http://schemas.microsoft.com/office/drawing/2014/main" id="{74E42960-189B-4A1C-B872-3657DBA0A73E}"/>
              </a:ext>
            </a:extLst>
          </p:cNvPr>
          <p:cNvSpPr>
            <a:spLocks noGrp="1"/>
          </p:cNvSpPr>
          <p:nvPr>
            <p:ph type="ftr" sz="quarter" idx="3"/>
          </p:nvPr>
        </p:nvSpPr>
        <p:spPr>
          <a:xfrm>
            <a:off x="6083985" y="4865346"/>
            <a:ext cx="1825958" cy="144000"/>
          </a:xfrm>
          <a:prstGeom prst="rect">
            <a:avLst/>
          </a:prstGeom>
        </p:spPr>
        <p:txBody>
          <a:bodyPr vert="horz" lIns="91440" tIns="45720" rIns="0" bIns="45720" rtlCol="0" anchor="ctr"/>
          <a:lstStyle>
            <a:lvl1pPr algn="r">
              <a:defRPr sz="600">
                <a:solidFill>
                  <a:schemeClr val="tx1"/>
                </a:solidFill>
              </a:defRPr>
            </a:lvl1pPr>
          </a:lstStyle>
          <a:p>
            <a:pPr algn="r"/>
            <a:r>
              <a:rPr lang="en-US"/>
              <a:t>Presentation title, department</a:t>
            </a:r>
            <a:endParaRPr lang="en-US" dirty="0"/>
          </a:p>
        </p:txBody>
      </p:sp>
      <p:sp>
        <p:nvSpPr>
          <p:cNvPr id="13" name="Slide Number Placeholder 5">
            <a:extLst>
              <a:ext uri="{FF2B5EF4-FFF2-40B4-BE49-F238E27FC236}">
                <a16:creationId xmlns:a16="http://schemas.microsoft.com/office/drawing/2014/main" id="{F970B372-5071-48AD-A0B3-4294496A3309}"/>
              </a:ext>
            </a:extLst>
          </p:cNvPr>
          <p:cNvSpPr>
            <a:spLocks noGrp="1"/>
          </p:cNvSpPr>
          <p:nvPr>
            <p:ph type="sldNum" sz="quarter" idx="4"/>
          </p:nvPr>
        </p:nvSpPr>
        <p:spPr>
          <a:xfrm>
            <a:off x="8566501" y="4865346"/>
            <a:ext cx="326674" cy="144000"/>
          </a:xfrm>
          <a:prstGeom prst="rect">
            <a:avLst/>
          </a:prstGeom>
        </p:spPr>
        <p:txBody>
          <a:bodyPr vert="horz" lIns="91440" tIns="45720" rIns="0" bIns="45720" rtlCol="0" anchor="ctr"/>
          <a:lstStyle>
            <a:lvl1pPr algn="r">
              <a:defRPr sz="600">
                <a:solidFill>
                  <a:schemeClr val="tx1"/>
                </a:solidFill>
              </a:defRPr>
            </a:lvl1pPr>
          </a:lstStyle>
          <a:p>
            <a:fld id="{EA146F29-519D-4C45-A00B-9A5AC736E74D}" type="slidenum">
              <a:rPr lang="en-US" smtClean="0"/>
              <a:pPr/>
              <a:t>‹#›</a:t>
            </a:fld>
            <a:endParaRPr lang="en-US" dirty="0"/>
          </a:p>
        </p:txBody>
      </p:sp>
    </p:spTree>
    <p:extLst>
      <p:ext uri="{BB962C8B-B14F-4D97-AF65-F5344CB8AC3E}">
        <p14:creationId xmlns:p14="http://schemas.microsoft.com/office/powerpoint/2010/main" val="1857684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Text + Picture 2">
    <p:spTree>
      <p:nvGrpSpPr>
        <p:cNvPr id="1" name=""/>
        <p:cNvGrpSpPr/>
        <p:nvPr/>
      </p:nvGrpSpPr>
      <p:grpSpPr>
        <a:xfrm>
          <a:off x="0" y="0"/>
          <a:ext cx="0" cy="0"/>
          <a:chOff x="0" y="0"/>
          <a:chExt cx="0" cy="0"/>
        </a:xfrm>
      </p:grpSpPr>
      <p:sp>
        <p:nvSpPr>
          <p:cNvPr id="8" name="Bildplatzhalter 9">
            <a:extLst>
              <a:ext uri="{FF2B5EF4-FFF2-40B4-BE49-F238E27FC236}">
                <a16:creationId xmlns:a16="http://schemas.microsoft.com/office/drawing/2014/main" id="{57D1619F-2F25-4FA8-89BD-4ACB0A756C37}"/>
              </a:ext>
            </a:extLst>
          </p:cNvPr>
          <p:cNvSpPr>
            <a:spLocks noGrp="1"/>
          </p:cNvSpPr>
          <p:nvPr>
            <p:ph type="pic" sz="quarter" idx="11"/>
          </p:nvPr>
        </p:nvSpPr>
        <p:spPr>
          <a:xfrm>
            <a:off x="4643439" y="1347788"/>
            <a:ext cx="4249736" cy="3311525"/>
          </a:xfrm>
          <a:blipFill>
            <a:blip r:embed="rId2"/>
            <a:stretch>
              <a:fillRect l="-69220" t="-28482" r="-68298" b="-26890"/>
            </a:stretch>
          </a:blipFill>
          <a:effectLst/>
        </p:spPr>
        <p:txBody>
          <a:bodyPr lIns="72000"/>
          <a:lstStyle>
            <a:lvl1pPr>
              <a:buNone/>
              <a:defRPr/>
            </a:lvl1pPr>
          </a:lstStyle>
          <a:p>
            <a:r>
              <a:rPr lang="en-US" noProof="0"/>
              <a:t>Click icon to add picture</a:t>
            </a:r>
          </a:p>
        </p:txBody>
      </p:sp>
      <p:sp>
        <p:nvSpPr>
          <p:cNvPr id="9" name="Title 1">
            <a:extLst>
              <a:ext uri="{FF2B5EF4-FFF2-40B4-BE49-F238E27FC236}">
                <a16:creationId xmlns:a16="http://schemas.microsoft.com/office/drawing/2014/main" id="{A8E3FCD8-EBD5-4F01-AB37-1E7B1CF7999C}"/>
              </a:ext>
            </a:extLst>
          </p:cNvPr>
          <p:cNvSpPr>
            <a:spLocks noGrp="1"/>
          </p:cNvSpPr>
          <p:nvPr>
            <p:ph type="title" hasCustomPrompt="1"/>
          </p:nvPr>
        </p:nvSpPr>
        <p:spPr>
          <a:xfrm>
            <a:off x="256309" y="176213"/>
            <a:ext cx="8636866" cy="1027113"/>
          </a:xfrm>
        </p:spPr>
        <p:txBody>
          <a:bodyPr lIns="0" tIns="90000" rIns="90000" bIns="90000" anchor="ctr">
            <a:noAutofit/>
          </a:bodyPr>
          <a:lstStyle>
            <a:lvl1pPr>
              <a:lnSpc>
                <a:spcPts val="3000"/>
              </a:lnSpc>
              <a:spcBef>
                <a:spcPts val="400"/>
              </a:spcBef>
              <a:spcAft>
                <a:spcPts val="400"/>
              </a:spcAft>
              <a:defRPr sz="2400">
                <a:solidFill>
                  <a:schemeClr val="tx1"/>
                </a:solidFill>
                <a:latin typeface="Arial" panose="020B0604020202020204" pitchFamily="34" charset="0"/>
                <a:cs typeface="Arial" panose="020B0604020202020204" pitchFamily="34" charset="0"/>
              </a:defRPr>
            </a:lvl1pPr>
          </a:lstStyle>
          <a:p>
            <a:r>
              <a:rPr lang="en-US" noProof="0" dirty="0"/>
              <a:t>»Title, </a:t>
            </a:r>
            <a:br>
              <a:rPr lang="en-US" noProof="0" dirty="0"/>
            </a:br>
            <a:r>
              <a:rPr lang="en-US" noProof="0" dirty="0"/>
              <a:t>Arial 24 pt.</a:t>
            </a:r>
          </a:p>
        </p:txBody>
      </p:sp>
      <p:sp>
        <p:nvSpPr>
          <p:cNvPr id="15" name="Inhaltsplatzhalter 6">
            <a:extLst>
              <a:ext uri="{FF2B5EF4-FFF2-40B4-BE49-F238E27FC236}">
                <a16:creationId xmlns:a16="http://schemas.microsoft.com/office/drawing/2014/main" id="{24AF5284-4680-441F-B589-86DA6EF41B6D}"/>
              </a:ext>
            </a:extLst>
          </p:cNvPr>
          <p:cNvSpPr>
            <a:spLocks noGrp="1"/>
          </p:cNvSpPr>
          <p:nvPr>
            <p:ph sz="quarter" idx="18"/>
          </p:nvPr>
        </p:nvSpPr>
        <p:spPr>
          <a:xfrm>
            <a:off x="256309" y="1347789"/>
            <a:ext cx="4244254" cy="3311524"/>
          </a:xfrm>
        </p:spPr>
        <p:txBody>
          <a:bodyPr lIns="0">
            <a:noAutofit/>
          </a:bodyPr>
          <a:lstStyle>
            <a:lvl1pPr>
              <a:defRPr lang="de-DE" sz="1600" kern="1200" dirty="0" smtClean="0">
                <a:solidFill>
                  <a:schemeClr val="tx1"/>
                </a:solidFill>
                <a:latin typeface="+mn-lt"/>
                <a:ea typeface="+mn-ea"/>
                <a:cs typeface="+mn-cs"/>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Date Placeholder 3">
            <a:extLst>
              <a:ext uri="{FF2B5EF4-FFF2-40B4-BE49-F238E27FC236}">
                <a16:creationId xmlns:a16="http://schemas.microsoft.com/office/drawing/2014/main" id="{7E3E69AF-4D0F-4CC7-8287-EECB003FBE29}"/>
              </a:ext>
            </a:extLst>
          </p:cNvPr>
          <p:cNvSpPr>
            <a:spLocks noGrp="1"/>
          </p:cNvSpPr>
          <p:nvPr>
            <p:ph type="dt" sz="half" idx="2"/>
          </p:nvPr>
        </p:nvSpPr>
        <p:spPr>
          <a:xfrm>
            <a:off x="7966760" y="4865346"/>
            <a:ext cx="542924" cy="144000"/>
          </a:xfrm>
          <a:prstGeom prst="rect">
            <a:avLst/>
          </a:prstGeom>
        </p:spPr>
        <p:txBody>
          <a:bodyPr vert="horz" lIns="91440" tIns="45720" rIns="0" bIns="45720" rtlCol="0" anchor="ctr"/>
          <a:lstStyle>
            <a:lvl1pPr algn="l">
              <a:defRPr sz="600">
                <a:solidFill>
                  <a:schemeClr val="tx1"/>
                </a:solidFill>
              </a:defRPr>
            </a:lvl1pPr>
          </a:lstStyle>
          <a:p>
            <a:pPr algn="r"/>
            <a:fld id="{F2510FC7-B0D9-4370-B0D2-BA2B3C13D17C}" type="datetime1">
              <a:rPr lang="en-US" smtClean="0"/>
              <a:t>8/12/2024</a:t>
            </a:fld>
            <a:endParaRPr lang="en-US" dirty="0"/>
          </a:p>
        </p:txBody>
      </p:sp>
      <p:sp>
        <p:nvSpPr>
          <p:cNvPr id="12" name="Footer Placeholder 4">
            <a:extLst>
              <a:ext uri="{FF2B5EF4-FFF2-40B4-BE49-F238E27FC236}">
                <a16:creationId xmlns:a16="http://schemas.microsoft.com/office/drawing/2014/main" id="{6E68733C-4F33-4060-9E77-59A1C227E414}"/>
              </a:ext>
            </a:extLst>
          </p:cNvPr>
          <p:cNvSpPr>
            <a:spLocks noGrp="1"/>
          </p:cNvSpPr>
          <p:nvPr>
            <p:ph type="ftr" sz="quarter" idx="3"/>
          </p:nvPr>
        </p:nvSpPr>
        <p:spPr>
          <a:xfrm>
            <a:off x="6083985" y="4865346"/>
            <a:ext cx="1825958" cy="144000"/>
          </a:xfrm>
          <a:prstGeom prst="rect">
            <a:avLst/>
          </a:prstGeom>
        </p:spPr>
        <p:txBody>
          <a:bodyPr vert="horz" lIns="91440" tIns="45720" rIns="0" bIns="45720" rtlCol="0" anchor="ctr"/>
          <a:lstStyle>
            <a:lvl1pPr algn="r">
              <a:defRPr sz="600">
                <a:solidFill>
                  <a:schemeClr val="tx1"/>
                </a:solidFill>
              </a:defRPr>
            </a:lvl1pPr>
          </a:lstStyle>
          <a:p>
            <a:pPr algn="r"/>
            <a:r>
              <a:rPr lang="en-US"/>
              <a:t>Presentation title, department</a:t>
            </a:r>
            <a:endParaRPr lang="en-US" dirty="0"/>
          </a:p>
        </p:txBody>
      </p:sp>
      <p:sp>
        <p:nvSpPr>
          <p:cNvPr id="13" name="Slide Number Placeholder 5">
            <a:extLst>
              <a:ext uri="{FF2B5EF4-FFF2-40B4-BE49-F238E27FC236}">
                <a16:creationId xmlns:a16="http://schemas.microsoft.com/office/drawing/2014/main" id="{DC3B9558-1874-4636-88D3-E383773E100C}"/>
              </a:ext>
            </a:extLst>
          </p:cNvPr>
          <p:cNvSpPr>
            <a:spLocks noGrp="1"/>
          </p:cNvSpPr>
          <p:nvPr>
            <p:ph type="sldNum" sz="quarter" idx="4"/>
          </p:nvPr>
        </p:nvSpPr>
        <p:spPr>
          <a:xfrm>
            <a:off x="8566501" y="4865346"/>
            <a:ext cx="326674" cy="144000"/>
          </a:xfrm>
          <a:prstGeom prst="rect">
            <a:avLst/>
          </a:prstGeom>
        </p:spPr>
        <p:txBody>
          <a:bodyPr vert="horz" lIns="91440" tIns="45720" rIns="0" bIns="45720" rtlCol="0" anchor="ctr"/>
          <a:lstStyle>
            <a:lvl1pPr algn="r">
              <a:defRPr sz="600">
                <a:solidFill>
                  <a:schemeClr val="tx1"/>
                </a:solidFill>
              </a:defRPr>
            </a:lvl1pPr>
          </a:lstStyle>
          <a:p>
            <a:fld id="{EA146F29-519D-4C45-A00B-9A5AC736E74D}" type="slidenum">
              <a:rPr lang="en-US" smtClean="0"/>
              <a:pPr/>
              <a:t>‹#›</a:t>
            </a:fld>
            <a:endParaRPr lang="en-US" dirty="0"/>
          </a:p>
        </p:txBody>
      </p:sp>
    </p:spTree>
    <p:extLst>
      <p:ext uri="{BB962C8B-B14F-4D97-AF65-F5344CB8AC3E}">
        <p14:creationId xmlns:p14="http://schemas.microsoft.com/office/powerpoint/2010/main" val="1874963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empty 1">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8E3FCD8-EBD5-4F01-AB37-1E7B1CF7999C}"/>
              </a:ext>
            </a:extLst>
          </p:cNvPr>
          <p:cNvSpPr>
            <a:spLocks noGrp="1"/>
          </p:cNvSpPr>
          <p:nvPr>
            <p:ph type="title" hasCustomPrompt="1"/>
          </p:nvPr>
        </p:nvSpPr>
        <p:spPr>
          <a:xfrm>
            <a:off x="256309" y="176213"/>
            <a:ext cx="8636866" cy="1027113"/>
          </a:xfrm>
        </p:spPr>
        <p:txBody>
          <a:bodyPr lIns="0" tIns="90000" rIns="90000" bIns="90000" anchor="ctr">
            <a:noAutofit/>
          </a:bodyPr>
          <a:lstStyle>
            <a:lvl1pPr>
              <a:lnSpc>
                <a:spcPts val="3000"/>
              </a:lnSpc>
              <a:spcBef>
                <a:spcPts val="400"/>
              </a:spcBef>
              <a:spcAft>
                <a:spcPts val="400"/>
              </a:spcAft>
              <a:defRPr sz="2400">
                <a:solidFill>
                  <a:schemeClr val="tx1"/>
                </a:solidFill>
                <a:latin typeface="Arial" panose="020B0604020202020204" pitchFamily="34" charset="0"/>
                <a:cs typeface="Arial" panose="020B0604020202020204" pitchFamily="34" charset="0"/>
              </a:defRPr>
            </a:lvl1pPr>
          </a:lstStyle>
          <a:p>
            <a:r>
              <a:rPr lang="en-US" noProof="0" dirty="0"/>
              <a:t>»Title, </a:t>
            </a:r>
            <a:br>
              <a:rPr lang="en-US" noProof="0" dirty="0"/>
            </a:br>
            <a:r>
              <a:rPr lang="en-US" noProof="0" dirty="0"/>
              <a:t>Arial 24 pt.</a:t>
            </a:r>
          </a:p>
        </p:txBody>
      </p:sp>
      <p:sp>
        <p:nvSpPr>
          <p:cNvPr id="15" name="Inhaltsplatzhalter 6">
            <a:extLst>
              <a:ext uri="{FF2B5EF4-FFF2-40B4-BE49-F238E27FC236}">
                <a16:creationId xmlns:a16="http://schemas.microsoft.com/office/drawing/2014/main" id="{24AF5284-4680-441F-B589-86DA6EF41B6D}"/>
              </a:ext>
            </a:extLst>
          </p:cNvPr>
          <p:cNvSpPr>
            <a:spLocks noGrp="1"/>
          </p:cNvSpPr>
          <p:nvPr>
            <p:ph sz="quarter" idx="18"/>
          </p:nvPr>
        </p:nvSpPr>
        <p:spPr>
          <a:xfrm>
            <a:off x="256310" y="1347789"/>
            <a:ext cx="8636865" cy="3311524"/>
          </a:xfrm>
        </p:spPr>
        <p:txBody>
          <a:bodyPr lIns="0">
            <a:noAutofit/>
          </a:bodyPr>
          <a:lstStyle>
            <a:lvl1pPr>
              <a:defRPr lang="de-DE" sz="1600" kern="1200" dirty="0" smtClean="0">
                <a:solidFill>
                  <a:schemeClr val="tx1"/>
                </a:solidFill>
                <a:latin typeface="+mn-lt"/>
                <a:ea typeface="+mn-ea"/>
                <a:cs typeface="+mn-cs"/>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Date Placeholder 3">
            <a:extLst>
              <a:ext uri="{FF2B5EF4-FFF2-40B4-BE49-F238E27FC236}">
                <a16:creationId xmlns:a16="http://schemas.microsoft.com/office/drawing/2014/main" id="{E7D99E5C-B2A7-4700-A5FF-EED714E71328}"/>
              </a:ext>
            </a:extLst>
          </p:cNvPr>
          <p:cNvSpPr>
            <a:spLocks noGrp="1"/>
          </p:cNvSpPr>
          <p:nvPr>
            <p:ph type="dt" sz="half" idx="2"/>
          </p:nvPr>
        </p:nvSpPr>
        <p:spPr>
          <a:xfrm>
            <a:off x="7966760" y="4865346"/>
            <a:ext cx="542924" cy="144000"/>
          </a:xfrm>
          <a:prstGeom prst="rect">
            <a:avLst/>
          </a:prstGeom>
        </p:spPr>
        <p:txBody>
          <a:bodyPr vert="horz" lIns="91440" tIns="45720" rIns="0" bIns="45720" rtlCol="0" anchor="ctr"/>
          <a:lstStyle>
            <a:lvl1pPr algn="l">
              <a:defRPr sz="600">
                <a:solidFill>
                  <a:schemeClr val="tx1"/>
                </a:solidFill>
              </a:defRPr>
            </a:lvl1pPr>
          </a:lstStyle>
          <a:p>
            <a:pPr algn="r"/>
            <a:fld id="{12E11586-8851-4961-8E7F-363D0B691971}" type="datetime1">
              <a:rPr lang="en-US" smtClean="0"/>
              <a:t>8/12/2024</a:t>
            </a:fld>
            <a:endParaRPr lang="en-US" dirty="0"/>
          </a:p>
        </p:txBody>
      </p:sp>
      <p:sp>
        <p:nvSpPr>
          <p:cNvPr id="11" name="Footer Placeholder 4">
            <a:extLst>
              <a:ext uri="{FF2B5EF4-FFF2-40B4-BE49-F238E27FC236}">
                <a16:creationId xmlns:a16="http://schemas.microsoft.com/office/drawing/2014/main" id="{F762E992-5977-4554-92AA-2070E87020B7}"/>
              </a:ext>
            </a:extLst>
          </p:cNvPr>
          <p:cNvSpPr>
            <a:spLocks noGrp="1"/>
          </p:cNvSpPr>
          <p:nvPr>
            <p:ph type="ftr" sz="quarter" idx="3"/>
          </p:nvPr>
        </p:nvSpPr>
        <p:spPr>
          <a:xfrm>
            <a:off x="6083985" y="4865346"/>
            <a:ext cx="1825958" cy="144000"/>
          </a:xfrm>
          <a:prstGeom prst="rect">
            <a:avLst/>
          </a:prstGeom>
        </p:spPr>
        <p:txBody>
          <a:bodyPr vert="horz" lIns="91440" tIns="45720" rIns="0" bIns="45720" rtlCol="0" anchor="ctr"/>
          <a:lstStyle>
            <a:lvl1pPr algn="r">
              <a:defRPr sz="600">
                <a:solidFill>
                  <a:schemeClr val="tx1"/>
                </a:solidFill>
              </a:defRPr>
            </a:lvl1pPr>
          </a:lstStyle>
          <a:p>
            <a:pPr algn="r"/>
            <a:r>
              <a:rPr lang="en-US"/>
              <a:t>Presentation title, department</a:t>
            </a:r>
            <a:endParaRPr lang="en-US" dirty="0"/>
          </a:p>
        </p:txBody>
      </p:sp>
      <p:sp>
        <p:nvSpPr>
          <p:cNvPr id="12" name="Slide Number Placeholder 5">
            <a:extLst>
              <a:ext uri="{FF2B5EF4-FFF2-40B4-BE49-F238E27FC236}">
                <a16:creationId xmlns:a16="http://schemas.microsoft.com/office/drawing/2014/main" id="{D07E4352-BC08-4573-9573-89696A281329}"/>
              </a:ext>
            </a:extLst>
          </p:cNvPr>
          <p:cNvSpPr>
            <a:spLocks noGrp="1"/>
          </p:cNvSpPr>
          <p:nvPr>
            <p:ph type="sldNum" sz="quarter" idx="4"/>
          </p:nvPr>
        </p:nvSpPr>
        <p:spPr>
          <a:xfrm>
            <a:off x="8566501" y="4865346"/>
            <a:ext cx="326674" cy="144000"/>
          </a:xfrm>
          <a:prstGeom prst="rect">
            <a:avLst/>
          </a:prstGeom>
        </p:spPr>
        <p:txBody>
          <a:bodyPr vert="horz" lIns="91440" tIns="45720" rIns="0" bIns="45720" rtlCol="0" anchor="ctr"/>
          <a:lstStyle>
            <a:lvl1pPr algn="r">
              <a:defRPr sz="600">
                <a:solidFill>
                  <a:schemeClr val="tx1"/>
                </a:solidFill>
              </a:defRPr>
            </a:lvl1pPr>
          </a:lstStyle>
          <a:p>
            <a:fld id="{EA146F29-519D-4C45-A00B-9A5AC736E74D}" type="slidenum">
              <a:rPr lang="en-US" smtClean="0"/>
              <a:pPr/>
              <a:t>‹#›</a:t>
            </a:fld>
            <a:endParaRPr lang="en-US" dirty="0"/>
          </a:p>
        </p:txBody>
      </p:sp>
    </p:spTree>
    <p:extLst>
      <p:ext uri="{BB962C8B-B14F-4D97-AF65-F5344CB8AC3E}">
        <p14:creationId xmlns:p14="http://schemas.microsoft.com/office/powerpoint/2010/main" val="24691323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empty 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8E3FCD8-EBD5-4F01-AB37-1E7B1CF7999C}"/>
              </a:ext>
            </a:extLst>
          </p:cNvPr>
          <p:cNvSpPr>
            <a:spLocks noGrp="1"/>
          </p:cNvSpPr>
          <p:nvPr>
            <p:ph type="title" hasCustomPrompt="1"/>
          </p:nvPr>
        </p:nvSpPr>
        <p:spPr>
          <a:xfrm>
            <a:off x="263235" y="915988"/>
            <a:ext cx="2795877" cy="3743325"/>
          </a:xfrm>
        </p:spPr>
        <p:txBody>
          <a:bodyPr lIns="0" tIns="90000" rIns="90000" bIns="90000" anchor="t">
            <a:noAutofit/>
          </a:bodyPr>
          <a:lstStyle>
            <a:lvl1pPr>
              <a:lnSpc>
                <a:spcPts val="3000"/>
              </a:lnSpc>
              <a:spcBef>
                <a:spcPts val="400"/>
              </a:spcBef>
              <a:spcAft>
                <a:spcPts val="400"/>
              </a:spcAft>
              <a:defRPr sz="2400">
                <a:solidFill>
                  <a:schemeClr val="tx1"/>
                </a:solidFill>
                <a:latin typeface="Arial" panose="020B0604020202020204" pitchFamily="34" charset="0"/>
                <a:cs typeface="Arial" panose="020B0604020202020204" pitchFamily="34" charset="0"/>
              </a:defRPr>
            </a:lvl1pPr>
          </a:lstStyle>
          <a:p>
            <a:r>
              <a:rPr lang="en-US" noProof="0" dirty="0"/>
              <a:t>»Title, </a:t>
            </a:r>
            <a:br>
              <a:rPr lang="en-US" noProof="0" dirty="0"/>
            </a:br>
            <a:r>
              <a:rPr lang="en-US" noProof="0" dirty="0"/>
              <a:t>Arial 24 pt.</a:t>
            </a:r>
          </a:p>
        </p:txBody>
      </p:sp>
      <p:sp>
        <p:nvSpPr>
          <p:cNvPr id="138" name="Textplatzhalter 6">
            <a:extLst>
              <a:ext uri="{FF2B5EF4-FFF2-40B4-BE49-F238E27FC236}">
                <a16:creationId xmlns:a16="http://schemas.microsoft.com/office/drawing/2014/main" id="{BFBD647E-1D2B-4D93-AC1E-C84542B5814E}"/>
              </a:ext>
            </a:extLst>
          </p:cNvPr>
          <p:cNvSpPr>
            <a:spLocks noGrp="1"/>
          </p:cNvSpPr>
          <p:nvPr>
            <p:ph type="body" sz="quarter" idx="17" hasCustomPrompt="1"/>
          </p:nvPr>
        </p:nvSpPr>
        <p:spPr>
          <a:xfrm>
            <a:off x="263235" y="176213"/>
            <a:ext cx="2795878" cy="669607"/>
          </a:xfrm>
          <a:noFill/>
        </p:spPr>
        <p:txBody>
          <a:bodyPr lIns="0" rIns="90000">
            <a:noAutofit/>
          </a:bodyPr>
          <a:lstStyle>
            <a:lvl1pPr marL="288000" indent="-288000" algn="l">
              <a:lnSpc>
                <a:spcPts val="2000"/>
              </a:lnSpc>
              <a:buFont typeface="+mj-lt"/>
              <a:buNone/>
              <a:defRPr lang="en-US" sz="1600" b="1" kern="1200" noProof="0" dirty="0">
                <a:solidFill>
                  <a:schemeClr val="accent4"/>
                </a:solidFill>
                <a:latin typeface="Arial" panose="020B0604020202020204" pitchFamily="34" charset="0"/>
                <a:ea typeface="+mj-ea"/>
                <a:cs typeface="Arial" panose="020B0604020202020204" pitchFamily="34" charset="0"/>
              </a:defRPr>
            </a:lvl1pPr>
          </a:lstStyle>
          <a:p>
            <a:pPr lvl="0"/>
            <a:r>
              <a:rPr lang="en-US" noProof="0" dirty="0"/>
              <a:t>Chapter, Arial 16 pt.</a:t>
            </a:r>
          </a:p>
        </p:txBody>
      </p:sp>
      <p:sp>
        <p:nvSpPr>
          <p:cNvPr id="7" name="Inhaltsplatzhalter 6">
            <a:extLst>
              <a:ext uri="{FF2B5EF4-FFF2-40B4-BE49-F238E27FC236}">
                <a16:creationId xmlns:a16="http://schemas.microsoft.com/office/drawing/2014/main" id="{94B41FA1-6E79-4CA5-BDEF-AB4DA7FD36AF}"/>
              </a:ext>
            </a:extLst>
          </p:cNvPr>
          <p:cNvSpPr>
            <a:spLocks noGrp="1"/>
          </p:cNvSpPr>
          <p:nvPr>
            <p:ph sz="quarter" idx="18"/>
          </p:nvPr>
        </p:nvSpPr>
        <p:spPr>
          <a:xfrm>
            <a:off x="3162299" y="176214"/>
            <a:ext cx="5718465" cy="4483099"/>
          </a:xfrm>
        </p:spPr>
        <p:txBody>
          <a:bodyPr lIns="90000">
            <a:noAutofit/>
          </a:bodyPr>
          <a:lstStyle>
            <a:lvl1pPr>
              <a:defRPr lang="de-DE" sz="1600" kern="1200" dirty="0" smtClean="0">
                <a:solidFill>
                  <a:schemeClr val="tx1"/>
                </a:solidFill>
                <a:latin typeface="+mn-lt"/>
                <a:ea typeface="+mn-ea"/>
                <a:cs typeface="+mn-cs"/>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Date Placeholder 3">
            <a:extLst>
              <a:ext uri="{FF2B5EF4-FFF2-40B4-BE49-F238E27FC236}">
                <a16:creationId xmlns:a16="http://schemas.microsoft.com/office/drawing/2014/main" id="{549351B2-1787-405F-AC95-AD872CB07DC1}"/>
              </a:ext>
            </a:extLst>
          </p:cNvPr>
          <p:cNvSpPr>
            <a:spLocks noGrp="1"/>
          </p:cNvSpPr>
          <p:nvPr>
            <p:ph type="dt" sz="half" idx="2"/>
          </p:nvPr>
        </p:nvSpPr>
        <p:spPr>
          <a:xfrm>
            <a:off x="7966760" y="4865346"/>
            <a:ext cx="542924" cy="144000"/>
          </a:xfrm>
          <a:prstGeom prst="rect">
            <a:avLst/>
          </a:prstGeom>
        </p:spPr>
        <p:txBody>
          <a:bodyPr vert="horz" lIns="91440" tIns="45720" rIns="0" bIns="45720" rtlCol="0" anchor="ctr"/>
          <a:lstStyle>
            <a:lvl1pPr algn="l">
              <a:defRPr sz="600">
                <a:solidFill>
                  <a:schemeClr val="tx1"/>
                </a:solidFill>
              </a:defRPr>
            </a:lvl1pPr>
          </a:lstStyle>
          <a:p>
            <a:pPr algn="r"/>
            <a:fld id="{C5387CFC-7CBC-424D-B42A-049D5501FD9C}" type="datetime1">
              <a:rPr lang="en-US" smtClean="0"/>
              <a:t>8/12/2024</a:t>
            </a:fld>
            <a:endParaRPr lang="en-US" dirty="0"/>
          </a:p>
        </p:txBody>
      </p:sp>
      <p:sp>
        <p:nvSpPr>
          <p:cNvPr id="13" name="Footer Placeholder 4">
            <a:extLst>
              <a:ext uri="{FF2B5EF4-FFF2-40B4-BE49-F238E27FC236}">
                <a16:creationId xmlns:a16="http://schemas.microsoft.com/office/drawing/2014/main" id="{1499262B-1E16-460A-8353-B93FD2F87CB6}"/>
              </a:ext>
            </a:extLst>
          </p:cNvPr>
          <p:cNvSpPr>
            <a:spLocks noGrp="1"/>
          </p:cNvSpPr>
          <p:nvPr>
            <p:ph type="ftr" sz="quarter" idx="3"/>
          </p:nvPr>
        </p:nvSpPr>
        <p:spPr>
          <a:xfrm>
            <a:off x="6083985" y="4865346"/>
            <a:ext cx="1825958" cy="144000"/>
          </a:xfrm>
          <a:prstGeom prst="rect">
            <a:avLst/>
          </a:prstGeom>
        </p:spPr>
        <p:txBody>
          <a:bodyPr vert="horz" lIns="91440" tIns="45720" rIns="0" bIns="45720" rtlCol="0" anchor="ctr"/>
          <a:lstStyle>
            <a:lvl1pPr algn="r">
              <a:defRPr sz="600">
                <a:solidFill>
                  <a:schemeClr val="tx1"/>
                </a:solidFill>
              </a:defRPr>
            </a:lvl1pPr>
          </a:lstStyle>
          <a:p>
            <a:pPr algn="r"/>
            <a:r>
              <a:rPr lang="en-US"/>
              <a:t>Presentation title, department</a:t>
            </a:r>
            <a:endParaRPr lang="en-US" dirty="0"/>
          </a:p>
        </p:txBody>
      </p:sp>
      <p:sp>
        <p:nvSpPr>
          <p:cNvPr id="14" name="Slide Number Placeholder 5">
            <a:extLst>
              <a:ext uri="{FF2B5EF4-FFF2-40B4-BE49-F238E27FC236}">
                <a16:creationId xmlns:a16="http://schemas.microsoft.com/office/drawing/2014/main" id="{2EEB1B1D-7A77-4C01-90C3-AC03F8527D75}"/>
              </a:ext>
            </a:extLst>
          </p:cNvPr>
          <p:cNvSpPr>
            <a:spLocks noGrp="1"/>
          </p:cNvSpPr>
          <p:nvPr>
            <p:ph type="sldNum" sz="quarter" idx="4"/>
          </p:nvPr>
        </p:nvSpPr>
        <p:spPr>
          <a:xfrm>
            <a:off x="8566501" y="4865346"/>
            <a:ext cx="326674" cy="144000"/>
          </a:xfrm>
          <a:prstGeom prst="rect">
            <a:avLst/>
          </a:prstGeom>
        </p:spPr>
        <p:txBody>
          <a:bodyPr vert="horz" lIns="91440" tIns="45720" rIns="0" bIns="45720" rtlCol="0" anchor="ctr"/>
          <a:lstStyle>
            <a:lvl1pPr algn="r">
              <a:defRPr sz="600">
                <a:solidFill>
                  <a:schemeClr val="tx1"/>
                </a:solidFill>
              </a:defRPr>
            </a:lvl1pPr>
          </a:lstStyle>
          <a:p>
            <a:fld id="{EA146F29-519D-4C45-A00B-9A5AC736E74D}" type="slidenum">
              <a:rPr lang="en-US" smtClean="0"/>
              <a:pPr/>
              <a:t>‹#›</a:t>
            </a:fld>
            <a:endParaRPr lang="en-US" dirty="0"/>
          </a:p>
        </p:txBody>
      </p:sp>
    </p:spTree>
    <p:extLst>
      <p:ext uri="{BB962C8B-B14F-4D97-AF65-F5344CB8AC3E}">
        <p14:creationId xmlns:p14="http://schemas.microsoft.com/office/powerpoint/2010/main" val="2392804004"/>
      </p:ext>
    </p:extLst>
  </p:cSld>
  <p:clrMapOvr>
    <a:masterClrMapping/>
  </p:clrMapOvr>
  <p:extLst>
    <p:ext uri="{DCECCB84-F9BA-43D5-87BE-67443E8EF086}">
      <p15:sldGuideLst xmlns:p15="http://schemas.microsoft.com/office/powerpoint/2012/main">
        <p15:guide id="1" orient="horz" pos="5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creensaver 2">
    <p:bg>
      <p:bgRef idx="1001">
        <a:schemeClr val="bg1"/>
      </p:bgRef>
    </p:bg>
    <p:spTree>
      <p:nvGrpSpPr>
        <p:cNvPr id="1" name=""/>
        <p:cNvGrpSpPr/>
        <p:nvPr/>
      </p:nvGrpSpPr>
      <p:grpSpPr>
        <a:xfrm>
          <a:off x="0" y="0"/>
          <a:ext cx="0" cy="0"/>
          <a:chOff x="0" y="0"/>
          <a:chExt cx="0" cy="0"/>
        </a:xfrm>
      </p:grpSpPr>
      <p:sp>
        <p:nvSpPr>
          <p:cNvPr id="30" name="Rechteck 29">
            <a:extLst>
              <a:ext uri="{FF2B5EF4-FFF2-40B4-BE49-F238E27FC236}">
                <a16:creationId xmlns:a16="http://schemas.microsoft.com/office/drawing/2014/main" id="{5FB7768A-02C4-48DD-A762-22D38CA72108}"/>
              </a:ext>
            </a:extLst>
          </p:cNvPr>
          <p:cNvSpPr/>
          <p:nvPr/>
        </p:nvSpPr>
        <p:spPr>
          <a:xfrm>
            <a:off x="0" y="0"/>
            <a:ext cx="9144000" cy="5143500"/>
          </a:xfrm>
          <a:prstGeom prst="rect">
            <a:avLst/>
          </a:prstGeom>
          <a:gradFill>
            <a:gsLst>
              <a:gs pos="20000">
                <a:srgbClr val="00004B"/>
              </a:gs>
              <a:gs pos="100000">
                <a:schemeClr val="tx2"/>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dirty="0"/>
          </a:p>
        </p:txBody>
      </p:sp>
      <p:pic>
        <p:nvPicPr>
          <p:cNvPr id="75" name="Grafik 74">
            <a:extLst>
              <a:ext uri="{FF2B5EF4-FFF2-40B4-BE49-F238E27FC236}">
                <a16:creationId xmlns:a16="http://schemas.microsoft.com/office/drawing/2014/main" id="{BAC76F2A-3E86-4F4E-B190-6678B9AB985F}"/>
              </a:ext>
            </a:extLst>
          </p:cNvPr>
          <p:cNvPicPr>
            <a:picLocks noChangeAspect="1"/>
          </p:cNvPicPr>
          <p:nvPr/>
        </p:nvPicPr>
        <p:blipFill>
          <a:blip r:embed="rId2" cstate="screen">
            <a:alphaModFix amt="90000"/>
            <a:extLst>
              <a:ext uri="{BEBA8EAE-BF5A-486C-A8C5-ECC9F3942E4B}">
                <a14:imgProps xmlns:a14="http://schemas.microsoft.com/office/drawing/2010/main">
                  <a14:imgLayer r:embed="rId3">
                    <a14:imgEffect>
                      <a14:sharpenSoften amoun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pic>
        <p:nvPicPr>
          <p:cNvPr id="76" name="Grafik 75">
            <a:extLst>
              <a:ext uri="{FF2B5EF4-FFF2-40B4-BE49-F238E27FC236}">
                <a16:creationId xmlns:a16="http://schemas.microsoft.com/office/drawing/2014/main" id="{25147257-A8C6-4089-BCFF-73E08429D74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7968" y="0"/>
            <a:ext cx="9066032" cy="5143500"/>
          </a:xfrm>
          <a:prstGeom prst="rect">
            <a:avLst/>
          </a:prstGeom>
        </p:spPr>
      </p:pic>
      <p:sp>
        <p:nvSpPr>
          <p:cNvPr id="8" name="Freeform 5">
            <a:extLst>
              <a:ext uri="{FF2B5EF4-FFF2-40B4-BE49-F238E27FC236}">
                <a16:creationId xmlns:a16="http://schemas.microsoft.com/office/drawing/2014/main" id="{ED9DF484-6598-47C3-B914-A191FB1446BC}"/>
              </a:ext>
            </a:extLst>
          </p:cNvPr>
          <p:cNvSpPr>
            <a:spLocks noChangeAspect="1" noEditPoints="1"/>
          </p:cNvSpPr>
          <p:nvPr/>
        </p:nvSpPr>
        <p:spPr bwMode="auto">
          <a:xfrm>
            <a:off x="3051000" y="1811731"/>
            <a:ext cx="3042000" cy="1520038"/>
          </a:xfrm>
          <a:custGeom>
            <a:avLst/>
            <a:gdLst>
              <a:gd name="T0" fmla="*/ 13419 w 13419"/>
              <a:gd name="T1" fmla="*/ 3355 h 6710"/>
              <a:gd name="T2" fmla="*/ 10061 w 13419"/>
              <a:gd name="T3" fmla="*/ 0 h 6710"/>
              <a:gd name="T4" fmla="*/ 6114 w 13419"/>
              <a:gd name="T5" fmla="*/ 0 h 6710"/>
              <a:gd name="T6" fmla="*/ 6114 w 13419"/>
              <a:gd name="T7" fmla="*/ 2760 h 6710"/>
              <a:gd name="T8" fmla="*/ 3356 w 13419"/>
              <a:gd name="T9" fmla="*/ 2760 h 6710"/>
              <a:gd name="T10" fmla="*/ 3356 w 13419"/>
              <a:gd name="T11" fmla="*/ 3950 h 6710"/>
              <a:gd name="T12" fmla="*/ 6114 w 13419"/>
              <a:gd name="T13" fmla="*/ 3950 h 6710"/>
              <a:gd name="T14" fmla="*/ 6114 w 13419"/>
              <a:gd name="T15" fmla="*/ 5520 h 6710"/>
              <a:gd name="T16" fmla="*/ 3359 w 13419"/>
              <a:gd name="T17" fmla="*/ 5520 h 6710"/>
              <a:gd name="T18" fmla="*/ 1191 w 13419"/>
              <a:gd name="T19" fmla="*/ 3355 h 6710"/>
              <a:gd name="T20" fmla="*/ 3359 w 13419"/>
              <a:gd name="T21" fmla="*/ 1190 h 6710"/>
              <a:gd name="T22" fmla="*/ 4737 w 13419"/>
              <a:gd name="T23" fmla="*/ 1190 h 6710"/>
              <a:gd name="T24" fmla="*/ 4737 w 13419"/>
              <a:gd name="T25" fmla="*/ 0 h 6710"/>
              <a:gd name="T26" fmla="*/ 3359 w 13419"/>
              <a:gd name="T27" fmla="*/ 0 h 6710"/>
              <a:gd name="T28" fmla="*/ 0 w 13419"/>
              <a:gd name="T29" fmla="*/ 3355 h 6710"/>
              <a:gd name="T30" fmla="*/ 3359 w 13419"/>
              <a:gd name="T31" fmla="*/ 6710 h 6710"/>
              <a:gd name="T32" fmla="*/ 10061 w 13419"/>
              <a:gd name="T33" fmla="*/ 6710 h 6710"/>
              <a:gd name="T34" fmla="*/ 13419 w 13419"/>
              <a:gd name="T35" fmla="*/ 3355 h 6710"/>
              <a:gd name="T36" fmla="*/ 10061 w 13419"/>
              <a:gd name="T37" fmla="*/ 5520 h 6710"/>
              <a:gd name="T38" fmla="*/ 7305 w 13419"/>
              <a:gd name="T39" fmla="*/ 5520 h 6710"/>
              <a:gd name="T40" fmla="*/ 7305 w 13419"/>
              <a:gd name="T41" fmla="*/ 3950 h 6710"/>
              <a:gd name="T42" fmla="*/ 10064 w 13419"/>
              <a:gd name="T43" fmla="*/ 3950 h 6710"/>
              <a:gd name="T44" fmla="*/ 10064 w 13419"/>
              <a:gd name="T45" fmla="*/ 2760 h 6710"/>
              <a:gd name="T46" fmla="*/ 7305 w 13419"/>
              <a:gd name="T47" fmla="*/ 2760 h 6710"/>
              <a:gd name="T48" fmla="*/ 7305 w 13419"/>
              <a:gd name="T49" fmla="*/ 1190 h 6710"/>
              <a:gd name="T50" fmla="*/ 10061 w 13419"/>
              <a:gd name="T51" fmla="*/ 1190 h 6710"/>
              <a:gd name="T52" fmla="*/ 12228 w 13419"/>
              <a:gd name="T53" fmla="*/ 3355 h 6710"/>
              <a:gd name="T54" fmla="*/ 10061 w 13419"/>
              <a:gd name="T55" fmla="*/ 5520 h 6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419" h="6710">
                <a:moveTo>
                  <a:pt x="13419" y="3355"/>
                </a:moveTo>
                <a:cubicBezTo>
                  <a:pt x="13419" y="1503"/>
                  <a:pt x="11915" y="0"/>
                  <a:pt x="10061" y="0"/>
                </a:cubicBezTo>
                <a:lnTo>
                  <a:pt x="6114" y="0"/>
                </a:lnTo>
                <a:lnTo>
                  <a:pt x="6114" y="2760"/>
                </a:lnTo>
                <a:lnTo>
                  <a:pt x="3356" y="2760"/>
                </a:lnTo>
                <a:lnTo>
                  <a:pt x="3356" y="3950"/>
                </a:lnTo>
                <a:lnTo>
                  <a:pt x="6114" y="3950"/>
                </a:lnTo>
                <a:lnTo>
                  <a:pt x="6114" y="5520"/>
                </a:lnTo>
                <a:lnTo>
                  <a:pt x="3359" y="5520"/>
                </a:lnTo>
                <a:cubicBezTo>
                  <a:pt x="2162" y="5520"/>
                  <a:pt x="1191" y="4550"/>
                  <a:pt x="1191" y="3355"/>
                </a:cubicBezTo>
                <a:cubicBezTo>
                  <a:pt x="1191" y="2160"/>
                  <a:pt x="2162" y="1190"/>
                  <a:pt x="3359" y="1190"/>
                </a:cubicBezTo>
                <a:lnTo>
                  <a:pt x="4737" y="1190"/>
                </a:lnTo>
                <a:lnTo>
                  <a:pt x="4737" y="0"/>
                </a:lnTo>
                <a:lnTo>
                  <a:pt x="3359" y="0"/>
                </a:lnTo>
                <a:cubicBezTo>
                  <a:pt x="1504" y="0"/>
                  <a:pt x="0" y="1503"/>
                  <a:pt x="0" y="3355"/>
                </a:cubicBezTo>
                <a:cubicBezTo>
                  <a:pt x="0" y="5184"/>
                  <a:pt x="1512" y="6710"/>
                  <a:pt x="3359" y="6710"/>
                </a:cubicBezTo>
                <a:lnTo>
                  <a:pt x="10061" y="6710"/>
                </a:lnTo>
                <a:cubicBezTo>
                  <a:pt x="11908" y="6710"/>
                  <a:pt x="13419" y="5196"/>
                  <a:pt x="13419" y="3355"/>
                </a:cubicBezTo>
                <a:close/>
                <a:moveTo>
                  <a:pt x="10061" y="5520"/>
                </a:moveTo>
                <a:lnTo>
                  <a:pt x="7305" y="5520"/>
                </a:lnTo>
                <a:lnTo>
                  <a:pt x="7305" y="3950"/>
                </a:lnTo>
                <a:lnTo>
                  <a:pt x="10064" y="3950"/>
                </a:lnTo>
                <a:lnTo>
                  <a:pt x="10064" y="2760"/>
                </a:lnTo>
                <a:lnTo>
                  <a:pt x="7305" y="2760"/>
                </a:lnTo>
                <a:lnTo>
                  <a:pt x="7305" y="1190"/>
                </a:lnTo>
                <a:lnTo>
                  <a:pt x="10061" y="1190"/>
                </a:lnTo>
                <a:cubicBezTo>
                  <a:pt x="11257" y="1190"/>
                  <a:pt x="12228" y="2160"/>
                  <a:pt x="12228" y="3355"/>
                </a:cubicBezTo>
                <a:cubicBezTo>
                  <a:pt x="12228" y="4550"/>
                  <a:pt x="11257" y="5520"/>
                  <a:pt x="10061" y="552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de-DE" sz="450" dirty="0">
              <a:solidFill>
                <a:schemeClr val="tx1"/>
              </a:solidFill>
            </a:endParaRPr>
          </a:p>
        </p:txBody>
      </p:sp>
      <p:grpSp>
        <p:nvGrpSpPr>
          <p:cNvPr id="2" name="Gruppieren 1">
            <a:extLst>
              <a:ext uri="{FF2B5EF4-FFF2-40B4-BE49-F238E27FC236}">
                <a16:creationId xmlns:a16="http://schemas.microsoft.com/office/drawing/2014/main" id="{57A4A596-1244-4553-93DC-EE174DA6914B}"/>
              </a:ext>
            </a:extLst>
          </p:cNvPr>
          <p:cNvGrpSpPr/>
          <p:nvPr/>
        </p:nvGrpSpPr>
        <p:grpSpPr>
          <a:xfrm>
            <a:off x="7782061" y="179762"/>
            <a:ext cx="1124381" cy="253992"/>
            <a:chOff x="8008600" y="196429"/>
            <a:chExt cx="922302" cy="208343"/>
          </a:xfrm>
        </p:grpSpPr>
        <p:sp>
          <p:nvSpPr>
            <p:cNvPr id="34" name="Rectangle 8">
              <a:extLst>
                <a:ext uri="{FF2B5EF4-FFF2-40B4-BE49-F238E27FC236}">
                  <a16:creationId xmlns:a16="http://schemas.microsoft.com/office/drawing/2014/main" id="{D486C904-C1F5-4B21-9C4A-1D2668C232CA}"/>
                </a:ext>
              </a:extLst>
            </p:cNvPr>
            <p:cNvSpPr>
              <a:spLocks noChangeArrowheads="1"/>
            </p:cNvSpPr>
            <p:nvPr/>
          </p:nvSpPr>
          <p:spPr bwMode="auto">
            <a:xfrm>
              <a:off x="8255413" y="308845"/>
              <a:ext cx="10492" cy="1099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9">
              <a:extLst>
                <a:ext uri="{FF2B5EF4-FFF2-40B4-BE49-F238E27FC236}">
                  <a16:creationId xmlns:a16="http://schemas.microsoft.com/office/drawing/2014/main" id="{B7A05F4D-CEF9-49A4-8A5F-96A631920BBF}"/>
                </a:ext>
              </a:extLst>
            </p:cNvPr>
            <p:cNvSpPr>
              <a:spLocks noChangeArrowheads="1"/>
            </p:cNvSpPr>
            <p:nvPr/>
          </p:nvSpPr>
          <p:spPr bwMode="auto">
            <a:xfrm>
              <a:off x="8640121" y="308845"/>
              <a:ext cx="10492" cy="1099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3710C085-9B14-432A-B389-4383772A8692}"/>
                </a:ext>
              </a:extLst>
            </p:cNvPr>
            <p:cNvSpPr>
              <a:spLocks noEditPoints="1"/>
            </p:cNvSpPr>
            <p:nvPr/>
          </p:nvSpPr>
          <p:spPr bwMode="auto">
            <a:xfrm>
              <a:off x="8104527" y="329329"/>
              <a:ext cx="46465" cy="53959"/>
            </a:xfrm>
            <a:custGeom>
              <a:avLst/>
              <a:gdLst>
                <a:gd name="T0" fmla="*/ 20 w 39"/>
                <a:gd name="T1" fmla="*/ 0 h 45"/>
                <a:gd name="T2" fmla="*/ 0 w 39"/>
                <a:gd name="T3" fmla="*/ 22 h 45"/>
                <a:gd name="T4" fmla="*/ 22 w 39"/>
                <a:gd name="T5" fmla="*/ 45 h 45"/>
                <a:gd name="T6" fmla="*/ 36 w 39"/>
                <a:gd name="T7" fmla="*/ 43 h 45"/>
                <a:gd name="T8" fmla="*/ 36 w 39"/>
                <a:gd name="T9" fmla="*/ 35 h 45"/>
                <a:gd name="T10" fmla="*/ 23 w 39"/>
                <a:gd name="T11" fmla="*/ 39 h 45"/>
                <a:gd name="T12" fmla="*/ 8 w 39"/>
                <a:gd name="T13" fmla="*/ 25 h 45"/>
                <a:gd name="T14" fmla="*/ 39 w 39"/>
                <a:gd name="T15" fmla="*/ 25 h 45"/>
                <a:gd name="T16" fmla="*/ 20 w 39"/>
                <a:gd name="T17" fmla="*/ 0 h 45"/>
                <a:gd name="T18" fmla="*/ 8 w 39"/>
                <a:gd name="T19" fmla="*/ 19 h 45"/>
                <a:gd name="T20" fmla="*/ 20 w 39"/>
                <a:gd name="T21" fmla="*/ 7 h 45"/>
                <a:gd name="T22" fmla="*/ 31 w 39"/>
                <a:gd name="T23" fmla="*/ 19 h 45"/>
                <a:gd name="T24" fmla="*/ 8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2" y="45"/>
                  </a:cubicBezTo>
                  <a:cubicBezTo>
                    <a:pt x="29" y="45"/>
                    <a:pt x="33" y="44"/>
                    <a:pt x="36" y="43"/>
                  </a:cubicBezTo>
                  <a:cubicBezTo>
                    <a:pt x="36" y="35"/>
                    <a:pt x="36" y="35"/>
                    <a:pt x="36" y="35"/>
                  </a:cubicBezTo>
                  <a:cubicBezTo>
                    <a:pt x="34" y="36"/>
                    <a:pt x="28" y="39"/>
                    <a:pt x="23" y="39"/>
                  </a:cubicBezTo>
                  <a:cubicBezTo>
                    <a:pt x="15" y="39"/>
                    <a:pt x="8" y="33"/>
                    <a:pt x="8" y="25"/>
                  </a:cubicBezTo>
                  <a:cubicBezTo>
                    <a:pt x="39" y="25"/>
                    <a:pt x="39" y="25"/>
                    <a:pt x="39" y="25"/>
                  </a:cubicBezTo>
                  <a:cubicBezTo>
                    <a:pt x="39" y="11"/>
                    <a:pt x="34" y="0"/>
                    <a:pt x="20" y="0"/>
                  </a:cubicBezTo>
                  <a:moveTo>
                    <a:pt x="8" y="19"/>
                  </a:moveTo>
                  <a:cubicBezTo>
                    <a:pt x="9" y="13"/>
                    <a:pt x="12" y="7"/>
                    <a:pt x="20" y="7"/>
                  </a:cubicBezTo>
                  <a:cubicBezTo>
                    <a:pt x="27" y="7"/>
                    <a:pt x="31" y="12"/>
                    <a:pt x="31" y="19"/>
                  </a:cubicBezTo>
                  <a:lnTo>
                    <a:pt x="8"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11">
              <a:extLst>
                <a:ext uri="{FF2B5EF4-FFF2-40B4-BE49-F238E27FC236}">
                  <a16:creationId xmlns:a16="http://schemas.microsoft.com/office/drawing/2014/main" id="{B239DB5F-7FFA-4357-9A2D-A975E764312A}"/>
                </a:ext>
              </a:extLst>
            </p:cNvPr>
            <p:cNvSpPr>
              <a:spLocks noChangeArrowheads="1"/>
            </p:cNvSpPr>
            <p:nvPr/>
          </p:nvSpPr>
          <p:spPr bwMode="auto">
            <a:xfrm>
              <a:off x="8256412" y="330328"/>
              <a:ext cx="9493" cy="5146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2">
              <a:extLst>
                <a:ext uri="{FF2B5EF4-FFF2-40B4-BE49-F238E27FC236}">
                  <a16:creationId xmlns:a16="http://schemas.microsoft.com/office/drawing/2014/main" id="{E61813D0-0777-4DD9-A33D-6A467651255C}"/>
                </a:ext>
              </a:extLst>
            </p:cNvPr>
            <p:cNvSpPr>
              <a:spLocks/>
            </p:cNvSpPr>
            <p:nvPr/>
          </p:nvSpPr>
          <p:spPr bwMode="auto">
            <a:xfrm>
              <a:off x="8008600" y="311342"/>
              <a:ext cx="51961" cy="71945"/>
            </a:xfrm>
            <a:custGeom>
              <a:avLst/>
              <a:gdLst>
                <a:gd name="T0" fmla="*/ 31 w 44"/>
                <a:gd name="T1" fmla="*/ 53 h 60"/>
                <a:gd name="T2" fmla="*/ 9 w 44"/>
                <a:gd name="T3" fmla="*/ 30 h 60"/>
                <a:gd name="T4" fmla="*/ 32 w 44"/>
                <a:gd name="T5" fmla="*/ 7 h 60"/>
                <a:gd name="T6" fmla="*/ 44 w 44"/>
                <a:gd name="T7" fmla="*/ 10 h 60"/>
                <a:gd name="T8" fmla="*/ 44 w 44"/>
                <a:gd name="T9" fmla="*/ 2 h 60"/>
                <a:gd name="T10" fmla="*/ 31 w 44"/>
                <a:gd name="T11" fmla="*/ 0 h 60"/>
                <a:gd name="T12" fmla="*/ 0 w 44"/>
                <a:gd name="T13" fmla="*/ 30 h 60"/>
                <a:gd name="T14" fmla="*/ 31 w 44"/>
                <a:gd name="T15" fmla="*/ 60 h 60"/>
                <a:gd name="T16" fmla="*/ 44 w 44"/>
                <a:gd name="T17" fmla="*/ 58 h 60"/>
                <a:gd name="T18" fmla="*/ 44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9" y="53"/>
                    <a:pt x="9" y="44"/>
                    <a:pt x="9" y="30"/>
                  </a:cubicBezTo>
                  <a:cubicBezTo>
                    <a:pt x="9" y="17"/>
                    <a:pt x="18" y="7"/>
                    <a:pt x="32" y="7"/>
                  </a:cubicBezTo>
                  <a:cubicBezTo>
                    <a:pt x="36" y="7"/>
                    <a:pt x="40" y="8"/>
                    <a:pt x="44" y="10"/>
                  </a:cubicBezTo>
                  <a:cubicBezTo>
                    <a:pt x="44" y="2"/>
                    <a:pt x="44" y="2"/>
                    <a:pt x="44" y="2"/>
                  </a:cubicBezTo>
                  <a:cubicBezTo>
                    <a:pt x="40" y="0"/>
                    <a:pt x="36" y="0"/>
                    <a:pt x="31" y="0"/>
                  </a:cubicBezTo>
                  <a:cubicBezTo>
                    <a:pt x="13" y="0"/>
                    <a:pt x="0" y="12"/>
                    <a:pt x="0" y="30"/>
                  </a:cubicBezTo>
                  <a:cubicBezTo>
                    <a:pt x="0" y="48"/>
                    <a:pt x="13" y="60"/>
                    <a:pt x="31" y="60"/>
                  </a:cubicBezTo>
                  <a:cubicBezTo>
                    <a:pt x="35" y="60"/>
                    <a:pt x="40" y="60"/>
                    <a:pt x="44" y="58"/>
                  </a:cubicBezTo>
                  <a:cubicBezTo>
                    <a:pt x="44" y="50"/>
                    <a:pt x="44" y="50"/>
                    <a:pt x="44" y="50"/>
                  </a:cubicBezTo>
                  <a:cubicBezTo>
                    <a:pt x="41"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3">
              <a:extLst>
                <a:ext uri="{FF2B5EF4-FFF2-40B4-BE49-F238E27FC236}">
                  <a16:creationId xmlns:a16="http://schemas.microsoft.com/office/drawing/2014/main" id="{71C33099-F7EE-4917-B6A9-3A9D367C655B}"/>
                </a:ext>
              </a:extLst>
            </p:cNvPr>
            <p:cNvSpPr>
              <a:spLocks noEditPoints="1"/>
            </p:cNvSpPr>
            <p:nvPr/>
          </p:nvSpPr>
          <p:spPr bwMode="auto">
            <a:xfrm>
              <a:off x="8340848" y="329329"/>
              <a:ext cx="47464" cy="75443"/>
            </a:xfrm>
            <a:custGeom>
              <a:avLst/>
              <a:gdLst>
                <a:gd name="T0" fmla="*/ 33 w 40"/>
                <a:gd name="T1" fmla="*/ 8 h 63"/>
                <a:gd name="T2" fmla="*/ 33 w 40"/>
                <a:gd name="T3" fmla="*/ 8 h 63"/>
                <a:gd name="T4" fmla="*/ 19 w 40"/>
                <a:gd name="T5" fmla="*/ 0 h 63"/>
                <a:gd name="T6" fmla="*/ 0 w 40"/>
                <a:gd name="T7" fmla="*/ 23 h 63"/>
                <a:gd name="T8" fmla="*/ 18 w 40"/>
                <a:gd name="T9" fmla="*/ 44 h 63"/>
                <a:gd name="T10" fmla="*/ 32 w 40"/>
                <a:gd name="T11" fmla="*/ 38 h 63"/>
                <a:gd name="T12" fmla="*/ 32 w 40"/>
                <a:gd name="T13" fmla="*/ 38 h 63"/>
                <a:gd name="T14" fmla="*/ 32 w 40"/>
                <a:gd name="T15" fmla="*/ 42 h 63"/>
                <a:gd name="T16" fmla="*/ 19 w 40"/>
                <a:gd name="T17" fmla="*/ 57 h 63"/>
                <a:gd name="T18" fmla="*/ 4 w 40"/>
                <a:gd name="T19" fmla="*/ 53 h 63"/>
                <a:gd name="T20" fmla="*/ 3 w 40"/>
                <a:gd name="T21" fmla="*/ 60 h 63"/>
                <a:gd name="T22" fmla="*/ 18 w 40"/>
                <a:gd name="T23" fmla="*/ 63 h 63"/>
                <a:gd name="T24" fmla="*/ 40 w 40"/>
                <a:gd name="T25" fmla="*/ 42 h 63"/>
                <a:gd name="T26" fmla="*/ 40 w 40"/>
                <a:gd name="T27" fmla="*/ 1 h 63"/>
                <a:gd name="T28" fmla="*/ 33 w 40"/>
                <a:gd name="T29" fmla="*/ 1 h 63"/>
                <a:gd name="T30" fmla="*/ 33 w 40"/>
                <a:gd name="T31" fmla="*/ 8 h 63"/>
                <a:gd name="T32" fmla="*/ 20 w 40"/>
                <a:gd name="T33" fmla="*/ 38 h 63"/>
                <a:gd name="T34" fmla="*/ 8 w 40"/>
                <a:gd name="T35" fmla="*/ 23 h 63"/>
                <a:gd name="T36" fmla="*/ 20 w 40"/>
                <a:gd name="T37" fmla="*/ 7 h 63"/>
                <a:gd name="T38" fmla="*/ 32 w 40"/>
                <a:gd name="T39" fmla="*/ 23 h 63"/>
                <a:gd name="T40" fmla="*/ 20 w 40"/>
                <a:gd name="T41"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3">
                  <a:moveTo>
                    <a:pt x="33" y="8"/>
                  </a:moveTo>
                  <a:cubicBezTo>
                    <a:pt x="33" y="8"/>
                    <a:pt x="33" y="8"/>
                    <a:pt x="33" y="8"/>
                  </a:cubicBezTo>
                  <a:cubicBezTo>
                    <a:pt x="30" y="3"/>
                    <a:pt x="26" y="0"/>
                    <a:pt x="19" y="0"/>
                  </a:cubicBezTo>
                  <a:cubicBezTo>
                    <a:pt x="6" y="0"/>
                    <a:pt x="0" y="12"/>
                    <a:pt x="0" y="23"/>
                  </a:cubicBezTo>
                  <a:cubicBezTo>
                    <a:pt x="0" y="34"/>
                    <a:pt x="6" y="44"/>
                    <a:pt x="18" y="44"/>
                  </a:cubicBezTo>
                  <a:cubicBezTo>
                    <a:pt x="23" y="44"/>
                    <a:pt x="29" y="42"/>
                    <a:pt x="32" y="38"/>
                  </a:cubicBezTo>
                  <a:cubicBezTo>
                    <a:pt x="32" y="38"/>
                    <a:pt x="32" y="38"/>
                    <a:pt x="32" y="38"/>
                  </a:cubicBezTo>
                  <a:cubicBezTo>
                    <a:pt x="32" y="42"/>
                    <a:pt x="32" y="42"/>
                    <a:pt x="32" y="42"/>
                  </a:cubicBezTo>
                  <a:cubicBezTo>
                    <a:pt x="32" y="51"/>
                    <a:pt x="27" y="57"/>
                    <a:pt x="19" y="57"/>
                  </a:cubicBezTo>
                  <a:cubicBezTo>
                    <a:pt x="13" y="57"/>
                    <a:pt x="10" y="55"/>
                    <a:pt x="4" y="53"/>
                  </a:cubicBezTo>
                  <a:cubicBezTo>
                    <a:pt x="3" y="60"/>
                    <a:pt x="3" y="60"/>
                    <a:pt x="3" y="60"/>
                  </a:cubicBezTo>
                  <a:cubicBezTo>
                    <a:pt x="10" y="62"/>
                    <a:pt x="14" y="63"/>
                    <a:pt x="18" y="63"/>
                  </a:cubicBezTo>
                  <a:cubicBezTo>
                    <a:pt x="34" y="63"/>
                    <a:pt x="40" y="55"/>
                    <a:pt x="40" y="42"/>
                  </a:cubicBezTo>
                  <a:cubicBezTo>
                    <a:pt x="40" y="1"/>
                    <a:pt x="40" y="1"/>
                    <a:pt x="40" y="1"/>
                  </a:cubicBezTo>
                  <a:cubicBezTo>
                    <a:pt x="33" y="1"/>
                    <a:pt x="33" y="1"/>
                    <a:pt x="33" y="1"/>
                  </a:cubicBezTo>
                  <a:lnTo>
                    <a:pt x="33" y="8"/>
                  </a:lnTo>
                  <a:close/>
                  <a:moveTo>
                    <a:pt x="20" y="38"/>
                  </a:moveTo>
                  <a:cubicBezTo>
                    <a:pt x="12" y="38"/>
                    <a:pt x="8" y="31"/>
                    <a:pt x="8" y="23"/>
                  </a:cubicBezTo>
                  <a:cubicBezTo>
                    <a:pt x="8" y="15"/>
                    <a:pt x="12" y="7"/>
                    <a:pt x="20" y="7"/>
                  </a:cubicBezTo>
                  <a:cubicBezTo>
                    <a:pt x="28" y="7"/>
                    <a:pt x="32" y="14"/>
                    <a:pt x="32" y="23"/>
                  </a:cubicBezTo>
                  <a:cubicBezTo>
                    <a:pt x="32" y="31"/>
                    <a:pt x="27" y="38"/>
                    <a:pt x="20" y="3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4">
              <a:extLst>
                <a:ext uri="{FF2B5EF4-FFF2-40B4-BE49-F238E27FC236}">
                  <a16:creationId xmlns:a16="http://schemas.microsoft.com/office/drawing/2014/main" id="{8C557EE0-162A-4DBB-A2F8-EF7E2E48C7E5}"/>
                </a:ext>
              </a:extLst>
            </p:cNvPr>
            <p:cNvSpPr>
              <a:spLocks noEditPoints="1"/>
            </p:cNvSpPr>
            <p:nvPr/>
          </p:nvSpPr>
          <p:spPr bwMode="auto">
            <a:xfrm>
              <a:off x="8160485" y="329329"/>
              <a:ext cx="42468" cy="53959"/>
            </a:xfrm>
            <a:custGeom>
              <a:avLst/>
              <a:gdLst>
                <a:gd name="T0" fmla="*/ 36 w 36"/>
                <a:gd name="T1" fmla="*/ 18 h 45"/>
                <a:gd name="T2" fmla="*/ 19 w 36"/>
                <a:gd name="T3" fmla="*/ 0 h 45"/>
                <a:gd name="T4" fmla="*/ 4 w 36"/>
                <a:gd name="T5" fmla="*/ 4 h 45"/>
                <a:gd name="T6" fmla="*/ 5 w 36"/>
                <a:gd name="T7" fmla="*/ 11 h 45"/>
                <a:gd name="T8" fmla="*/ 17 w 36"/>
                <a:gd name="T9" fmla="*/ 7 h 45"/>
                <a:gd name="T10" fmla="*/ 28 w 36"/>
                <a:gd name="T11" fmla="*/ 18 h 45"/>
                <a:gd name="T12" fmla="*/ 20 w 36"/>
                <a:gd name="T13" fmla="*/ 18 h 45"/>
                <a:gd name="T14" fmla="*/ 0 w 36"/>
                <a:gd name="T15" fmla="*/ 32 h 45"/>
                <a:gd name="T16" fmla="*/ 15 w 36"/>
                <a:gd name="T17" fmla="*/ 45 h 45"/>
                <a:gd name="T18" fmla="*/ 29 w 36"/>
                <a:gd name="T19" fmla="*/ 39 h 45"/>
                <a:gd name="T20" fmla="*/ 29 w 36"/>
                <a:gd name="T21" fmla="*/ 39 h 45"/>
                <a:gd name="T22" fmla="*/ 29 w 36"/>
                <a:gd name="T23" fmla="*/ 44 h 45"/>
                <a:gd name="T24" fmla="*/ 36 w 36"/>
                <a:gd name="T25" fmla="*/ 44 h 45"/>
                <a:gd name="T26" fmla="*/ 36 w 36"/>
                <a:gd name="T27" fmla="*/ 36 h 45"/>
                <a:gd name="T28" fmla="*/ 36 w 36"/>
                <a:gd name="T29" fmla="*/ 18 h 45"/>
                <a:gd name="T30" fmla="*/ 28 w 36"/>
                <a:gd name="T31" fmla="*/ 28 h 45"/>
                <a:gd name="T32" fmla="*/ 16 w 36"/>
                <a:gd name="T33" fmla="*/ 39 h 45"/>
                <a:gd name="T34" fmla="*/ 8 w 36"/>
                <a:gd name="T35" fmla="*/ 32 h 45"/>
                <a:gd name="T36" fmla="*/ 23 w 36"/>
                <a:gd name="T37" fmla="*/ 24 h 45"/>
                <a:gd name="T38" fmla="*/ 28 w 36"/>
                <a:gd name="T39" fmla="*/ 24 h 45"/>
                <a:gd name="T40" fmla="*/ 28 w 36"/>
                <a:gd name="T4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5">
                  <a:moveTo>
                    <a:pt x="36" y="18"/>
                  </a:moveTo>
                  <a:cubicBezTo>
                    <a:pt x="36" y="6"/>
                    <a:pt x="31" y="0"/>
                    <a:pt x="19" y="0"/>
                  </a:cubicBezTo>
                  <a:cubicBezTo>
                    <a:pt x="13" y="0"/>
                    <a:pt x="8" y="2"/>
                    <a:pt x="4" y="4"/>
                  </a:cubicBezTo>
                  <a:cubicBezTo>
                    <a:pt x="5" y="11"/>
                    <a:pt x="5" y="11"/>
                    <a:pt x="5" y="11"/>
                  </a:cubicBezTo>
                  <a:cubicBezTo>
                    <a:pt x="8" y="9"/>
                    <a:pt x="13" y="7"/>
                    <a:pt x="17" y="7"/>
                  </a:cubicBezTo>
                  <a:cubicBezTo>
                    <a:pt x="25" y="7"/>
                    <a:pt x="28" y="11"/>
                    <a:pt x="28" y="18"/>
                  </a:cubicBezTo>
                  <a:cubicBezTo>
                    <a:pt x="25" y="18"/>
                    <a:pt x="23" y="18"/>
                    <a:pt x="20" y="18"/>
                  </a:cubicBezTo>
                  <a:cubicBezTo>
                    <a:pt x="11" y="18"/>
                    <a:pt x="0" y="21"/>
                    <a:pt x="0" y="32"/>
                  </a:cubicBezTo>
                  <a:cubicBezTo>
                    <a:pt x="0" y="41"/>
                    <a:pt x="6" y="45"/>
                    <a:pt x="15" y="45"/>
                  </a:cubicBezTo>
                  <a:cubicBezTo>
                    <a:pt x="23" y="45"/>
                    <a:pt x="27" y="41"/>
                    <a:pt x="29" y="39"/>
                  </a:cubicBezTo>
                  <a:cubicBezTo>
                    <a:pt x="29" y="39"/>
                    <a:pt x="29" y="39"/>
                    <a:pt x="29" y="39"/>
                  </a:cubicBezTo>
                  <a:cubicBezTo>
                    <a:pt x="29" y="44"/>
                    <a:pt x="29" y="44"/>
                    <a:pt x="29" y="44"/>
                  </a:cubicBezTo>
                  <a:cubicBezTo>
                    <a:pt x="36" y="44"/>
                    <a:pt x="36" y="44"/>
                    <a:pt x="36" y="44"/>
                  </a:cubicBezTo>
                  <a:cubicBezTo>
                    <a:pt x="36" y="43"/>
                    <a:pt x="36" y="41"/>
                    <a:pt x="36" y="36"/>
                  </a:cubicBezTo>
                  <a:lnTo>
                    <a:pt x="36" y="18"/>
                  </a:lnTo>
                  <a:close/>
                  <a:moveTo>
                    <a:pt x="28" y="28"/>
                  </a:moveTo>
                  <a:cubicBezTo>
                    <a:pt x="28" y="34"/>
                    <a:pt x="24" y="39"/>
                    <a:pt x="16" y="39"/>
                  </a:cubicBezTo>
                  <a:cubicBezTo>
                    <a:pt x="12" y="39"/>
                    <a:pt x="8" y="36"/>
                    <a:pt x="8" y="32"/>
                  </a:cubicBezTo>
                  <a:cubicBezTo>
                    <a:pt x="8" y="24"/>
                    <a:pt x="19" y="24"/>
                    <a:pt x="23" y="24"/>
                  </a:cubicBezTo>
                  <a:cubicBezTo>
                    <a:pt x="25" y="24"/>
                    <a:pt x="26" y="24"/>
                    <a:pt x="28" y="24"/>
                  </a:cubicBezTo>
                  <a:lnTo>
                    <a:pt x="28"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5">
              <a:extLst>
                <a:ext uri="{FF2B5EF4-FFF2-40B4-BE49-F238E27FC236}">
                  <a16:creationId xmlns:a16="http://schemas.microsoft.com/office/drawing/2014/main" id="{EE2230C4-D53D-45AB-A6B5-97DF3D14C21D}"/>
                </a:ext>
              </a:extLst>
            </p:cNvPr>
            <p:cNvSpPr>
              <a:spLocks/>
            </p:cNvSpPr>
            <p:nvPr/>
          </p:nvSpPr>
          <p:spPr bwMode="auto">
            <a:xfrm>
              <a:off x="8072551" y="329329"/>
              <a:ext cx="28478" cy="52460"/>
            </a:xfrm>
            <a:custGeom>
              <a:avLst/>
              <a:gdLst>
                <a:gd name="T0" fmla="*/ 7 w 24"/>
                <a:gd name="T1" fmla="*/ 8 h 44"/>
                <a:gd name="T2" fmla="*/ 7 w 24"/>
                <a:gd name="T3" fmla="*/ 8 h 44"/>
                <a:gd name="T4" fmla="*/ 7 w 24"/>
                <a:gd name="T5" fmla="*/ 1 h 44"/>
                <a:gd name="T6" fmla="*/ 0 w 24"/>
                <a:gd name="T7" fmla="*/ 1 h 44"/>
                <a:gd name="T8" fmla="*/ 0 w 24"/>
                <a:gd name="T9" fmla="*/ 44 h 44"/>
                <a:gd name="T10" fmla="*/ 7 w 24"/>
                <a:gd name="T11" fmla="*/ 44 h 44"/>
                <a:gd name="T12" fmla="*/ 7 w 24"/>
                <a:gd name="T13" fmla="*/ 25 h 44"/>
                <a:gd name="T14" fmla="*/ 19 w 24"/>
                <a:gd name="T15" fmla="*/ 7 h 44"/>
                <a:gd name="T16" fmla="*/ 24 w 24"/>
                <a:gd name="T17" fmla="*/ 8 h 44"/>
                <a:gd name="T18" fmla="*/ 24 w 24"/>
                <a:gd name="T19" fmla="*/ 1 h 44"/>
                <a:gd name="T20" fmla="*/ 18 w 24"/>
                <a:gd name="T21" fmla="*/ 0 h 44"/>
                <a:gd name="T22" fmla="*/ 7 w 24"/>
                <a:gd name="T23"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4">
                  <a:moveTo>
                    <a:pt x="7" y="8"/>
                  </a:moveTo>
                  <a:cubicBezTo>
                    <a:pt x="7" y="8"/>
                    <a:pt x="7" y="8"/>
                    <a:pt x="7" y="8"/>
                  </a:cubicBezTo>
                  <a:cubicBezTo>
                    <a:pt x="7" y="1"/>
                    <a:pt x="7" y="1"/>
                    <a:pt x="7" y="1"/>
                  </a:cubicBezTo>
                  <a:cubicBezTo>
                    <a:pt x="0" y="1"/>
                    <a:pt x="0" y="1"/>
                    <a:pt x="0" y="1"/>
                  </a:cubicBezTo>
                  <a:cubicBezTo>
                    <a:pt x="0" y="44"/>
                    <a:pt x="0" y="44"/>
                    <a:pt x="0" y="44"/>
                  </a:cubicBezTo>
                  <a:cubicBezTo>
                    <a:pt x="7" y="44"/>
                    <a:pt x="7" y="44"/>
                    <a:pt x="7" y="44"/>
                  </a:cubicBezTo>
                  <a:cubicBezTo>
                    <a:pt x="7" y="25"/>
                    <a:pt x="7" y="25"/>
                    <a:pt x="7" y="25"/>
                  </a:cubicBezTo>
                  <a:cubicBezTo>
                    <a:pt x="7" y="14"/>
                    <a:pt x="12" y="7"/>
                    <a:pt x="19" y="7"/>
                  </a:cubicBezTo>
                  <a:cubicBezTo>
                    <a:pt x="20" y="7"/>
                    <a:pt x="22" y="8"/>
                    <a:pt x="24" y="8"/>
                  </a:cubicBezTo>
                  <a:cubicBezTo>
                    <a:pt x="24" y="1"/>
                    <a:pt x="24" y="1"/>
                    <a:pt x="24" y="1"/>
                  </a:cubicBezTo>
                  <a:cubicBezTo>
                    <a:pt x="22" y="1"/>
                    <a:pt x="21" y="0"/>
                    <a:pt x="18" y="0"/>
                  </a:cubicBezTo>
                  <a:cubicBezTo>
                    <a:pt x="14" y="0"/>
                    <a:pt x="9" y="4"/>
                    <a:pt x="7" y="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6">
              <a:extLst>
                <a:ext uri="{FF2B5EF4-FFF2-40B4-BE49-F238E27FC236}">
                  <a16:creationId xmlns:a16="http://schemas.microsoft.com/office/drawing/2014/main" id="{96977021-9453-44C2-8E85-C66F9D8CAF14}"/>
                </a:ext>
              </a:extLst>
            </p:cNvPr>
            <p:cNvSpPr>
              <a:spLocks/>
            </p:cNvSpPr>
            <p:nvPr/>
          </p:nvSpPr>
          <p:spPr bwMode="auto">
            <a:xfrm>
              <a:off x="8282891" y="329329"/>
              <a:ext cx="44966" cy="52460"/>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1"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7">
              <a:extLst>
                <a:ext uri="{FF2B5EF4-FFF2-40B4-BE49-F238E27FC236}">
                  <a16:creationId xmlns:a16="http://schemas.microsoft.com/office/drawing/2014/main" id="{FF317105-3EF1-444C-9ED8-3FBD440A506F}"/>
                </a:ext>
              </a:extLst>
            </p:cNvPr>
            <p:cNvSpPr>
              <a:spLocks/>
            </p:cNvSpPr>
            <p:nvPr/>
          </p:nvSpPr>
          <p:spPr bwMode="auto">
            <a:xfrm>
              <a:off x="8208948" y="316338"/>
              <a:ext cx="35973" cy="66949"/>
            </a:xfrm>
            <a:custGeom>
              <a:avLst/>
              <a:gdLst>
                <a:gd name="T0" fmla="*/ 18 w 30"/>
                <a:gd name="T1" fmla="*/ 42 h 56"/>
                <a:gd name="T2" fmla="*/ 18 w 30"/>
                <a:gd name="T3" fmla="*/ 19 h 56"/>
                <a:gd name="T4" fmla="*/ 29 w 30"/>
                <a:gd name="T5" fmla="*/ 19 h 56"/>
                <a:gd name="T6" fmla="*/ 29 w 30"/>
                <a:gd name="T7" fmla="*/ 12 h 56"/>
                <a:gd name="T8" fmla="*/ 18 w 30"/>
                <a:gd name="T9" fmla="*/ 12 h 56"/>
                <a:gd name="T10" fmla="*/ 18 w 30"/>
                <a:gd name="T11" fmla="*/ 0 h 56"/>
                <a:gd name="T12" fmla="*/ 10 w 30"/>
                <a:gd name="T13" fmla="*/ 3 h 56"/>
                <a:gd name="T14" fmla="*/ 10 w 30"/>
                <a:gd name="T15" fmla="*/ 12 h 56"/>
                <a:gd name="T16" fmla="*/ 0 w 30"/>
                <a:gd name="T17" fmla="*/ 12 h 56"/>
                <a:gd name="T18" fmla="*/ 0 w 30"/>
                <a:gd name="T19" fmla="*/ 19 h 56"/>
                <a:gd name="T20" fmla="*/ 10 w 30"/>
                <a:gd name="T21" fmla="*/ 19 h 56"/>
                <a:gd name="T22" fmla="*/ 10 w 30"/>
                <a:gd name="T23" fmla="*/ 44 h 56"/>
                <a:gd name="T24" fmla="*/ 23 w 30"/>
                <a:gd name="T25" fmla="*/ 56 h 56"/>
                <a:gd name="T26" fmla="*/ 30 w 30"/>
                <a:gd name="T27" fmla="*/ 55 h 56"/>
                <a:gd name="T28" fmla="*/ 30 w 30"/>
                <a:gd name="T29" fmla="*/ 48 h 56"/>
                <a:gd name="T30" fmla="*/ 24 w 30"/>
                <a:gd name="T31" fmla="*/ 50 h 56"/>
                <a:gd name="T32" fmla="*/ 18 w 30"/>
                <a:gd name="T3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6">
                  <a:moveTo>
                    <a:pt x="18" y="42"/>
                  </a:moveTo>
                  <a:cubicBezTo>
                    <a:pt x="18" y="19"/>
                    <a:pt x="18" y="19"/>
                    <a:pt x="18" y="19"/>
                  </a:cubicBezTo>
                  <a:cubicBezTo>
                    <a:pt x="29" y="19"/>
                    <a:pt x="29" y="19"/>
                    <a:pt x="29" y="19"/>
                  </a:cubicBezTo>
                  <a:cubicBezTo>
                    <a:pt x="29" y="12"/>
                    <a:pt x="29" y="12"/>
                    <a:pt x="29" y="12"/>
                  </a:cubicBezTo>
                  <a:cubicBezTo>
                    <a:pt x="18" y="12"/>
                    <a:pt x="18" y="12"/>
                    <a:pt x="18" y="12"/>
                  </a:cubicBezTo>
                  <a:cubicBezTo>
                    <a:pt x="18" y="0"/>
                    <a:pt x="18" y="0"/>
                    <a:pt x="18" y="0"/>
                  </a:cubicBezTo>
                  <a:cubicBezTo>
                    <a:pt x="10" y="3"/>
                    <a:pt x="10" y="3"/>
                    <a:pt x="10" y="3"/>
                  </a:cubicBezTo>
                  <a:cubicBezTo>
                    <a:pt x="10" y="12"/>
                    <a:pt x="10" y="12"/>
                    <a:pt x="10" y="12"/>
                  </a:cubicBezTo>
                  <a:cubicBezTo>
                    <a:pt x="0" y="12"/>
                    <a:pt x="0" y="12"/>
                    <a:pt x="0" y="12"/>
                  </a:cubicBezTo>
                  <a:cubicBezTo>
                    <a:pt x="0" y="19"/>
                    <a:pt x="0" y="19"/>
                    <a:pt x="0" y="19"/>
                  </a:cubicBezTo>
                  <a:cubicBezTo>
                    <a:pt x="10" y="19"/>
                    <a:pt x="10" y="19"/>
                    <a:pt x="10" y="19"/>
                  </a:cubicBezTo>
                  <a:cubicBezTo>
                    <a:pt x="10" y="44"/>
                    <a:pt x="10" y="44"/>
                    <a:pt x="10" y="44"/>
                  </a:cubicBezTo>
                  <a:cubicBezTo>
                    <a:pt x="10" y="52"/>
                    <a:pt x="15" y="56"/>
                    <a:pt x="23" y="56"/>
                  </a:cubicBezTo>
                  <a:cubicBezTo>
                    <a:pt x="25" y="56"/>
                    <a:pt x="28" y="56"/>
                    <a:pt x="30" y="55"/>
                  </a:cubicBezTo>
                  <a:cubicBezTo>
                    <a:pt x="30" y="48"/>
                    <a:pt x="30" y="48"/>
                    <a:pt x="30" y="48"/>
                  </a:cubicBezTo>
                  <a:cubicBezTo>
                    <a:pt x="28" y="49"/>
                    <a:pt x="27" y="50"/>
                    <a:pt x="24" y="50"/>
                  </a:cubicBezTo>
                  <a:cubicBezTo>
                    <a:pt x="21" y="50"/>
                    <a:pt x="18" y="47"/>
                    <a:pt x="18" y="4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8">
              <a:extLst>
                <a:ext uri="{FF2B5EF4-FFF2-40B4-BE49-F238E27FC236}">
                  <a16:creationId xmlns:a16="http://schemas.microsoft.com/office/drawing/2014/main" id="{393D99AF-036D-48ED-82AB-2DFB40C6EC1F}"/>
                </a:ext>
              </a:extLst>
            </p:cNvPr>
            <p:cNvSpPr>
              <a:spLocks/>
            </p:cNvSpPr>
            <p:nvPr/>
          </p:nvSpPr>
          <p:spPr bwMode="auto">
            <a:xfrm>
              <a:off x="8783513" y="329329"/>
              <a:ext cx="45466" cy="52460"/>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19">
              <a:extLst>
                <a:ext uri="{FF2B5EF4-FFF2-40B4-BE49-F238E27FC236}">
                  <a16:creationId xmlns:a16="http://schemas.microsoft.com/office/drawing/2014/main" id="{47E2C832-9915-489F-BC1D-C4152BFFF851}"/>
                </a:ext>
              </a:extLst>
            </p:cNvPr>
            <p:cNvSpPr>
              <a:spLocks noChangeArrowheads="1"/>
            </p:cNvSpPr>
            <p:nvPr/>
          </p:nvSpPr>
          <p:spPr bwMode="auto">
            <a:xfrm>
              <a:off x="8640121" y="330328"/>
              <a:ext cx="9493" cy="5146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20">
              <a:extLst>
                <a:ext uri="{FF2B5EF4-FFF2-40B4-BE49-F238E27FC236}">
                  <a16:creationId xmlns:a16="http://schemas.microsoft.com/office/drawing/2014/main" id="{1653D025-1B02-40E3-AF31-A8957640AD12}"/>
                </a:ext>
              </a:extLst>
            </p:cNvPr>
            <p:cNvSpPr>
              <a:spLocks noEditPoints="1"/>
            </p:cNvSpPr>
            <p:nvPr/>
          </p:nvSpPr>
          <p:spPr bwMode="auto">
            <a:xfrm>
              <a:off x="8663603" y="308845"/>
              <a:ext cx="48963" cy="74444"/>
            </a:xfrm>
            <a:custGeom>
              <a:avLst/>
              <a:gdLst>
                <a:gd name="T0" fmla="*/ 33 w 41"/>
                <a:gd name="T1" fmla="*/ 24 h 62"/>
                <a:gd name="T2" fmla="*/ 32 w 41"/>
                <a:gd name="T3" fmla="*/ 24 h 62"/>
                <a:gd name="T4" fmla="*/ 18 w 41"/>
                <a:gd name="T5" fmla="*/ 17 h 62"/>
                <a:gd name="T6" fmla="*/ 0 w 41"/>
                <a:gd name="T7" fmla="*/ 39 h 62"/>
                <a:gd name="T8" fmla="*/ 18 w 41"/>
                <a:gd name="T9" fmla="*/ 62 h 62"/>
                <a:gd name="T10" fmla="*/ 33 w 41"/>
                <a:gd name="T11" fmla="*/ 55 h 62"/>
                <a:gd name="T12" fmla="*/ 33 w 41"/>
                <a:gd name="T13" fmla="*/ 55 h 62"/>
                <a:gd name="T14" fmla="*/ 33 w 41"/>
                <a:gd name="T15" fmla="*/ 61 h 62"/>
                <a:gd name="T16" fmla="*/ 41 w 41"/>
                <a:gd name="T17" fmla="*/ 61 h 62"/>
                <a:gd name="T18" fmla="*/ 41 w 41"/>
                <a:gd name="T19" fmla="*/ 0 h 62"/>
                <a:gd name="T20" fmla="*/ 33 w 41"/>
                <a:gd name="T21" fmla="*/ 0 h 62"/>
                <a:gd name="T22" fmla="*/ 33 w 41"/>
                <a:gd name="T23" fmla="*/ 24 h 62"/>
                <a:gd name="T24" fmla="*/ 20 w 41"/>
                <a:gd name="T25" fmla="*/ 56 h 62"/>
                <a:gd name="T26" fmla="*/ 8 w 41"/>
                <a:gd name="T27" fmla="*/ 40 h 62"/>
                <a:gd name="T28" fmla="*/ 20 w 41"/>
                <a:gd name="T29" fmla="*/ 24 h 62"/>
                <a:gd name="T30" fmla="*/ 33 w 41"/>
                <a:gd name="T31" fmla="*/ 40 h 62"/>
                <a:gd name="T32" fmla="*/ 20 w 41"/>
                <a:gd name="T33"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2">
                  <a:moveTo>
                    <a:pt x="33" y="24"/>
                  </a:moveTo>
                  <a:cubicBezTo>
                    <a:pt x="32" y="24"/>
                    <a:pt x="32" y="24"/>
                    <a:pt x="32" y="24"/>
                  </a:cubicBezTo>
                  <a:cubicBezTo>
                    <a:pt x="30" y="20"/>
                    <a:pt x="26" y="17"/>
                    <a:pt x="18" y="17"/>
                  </a:cubicBezTo>
                  <a:cubicBezTo>
                    <a:pt x="6" y="17"/>
                    <a:pt x="0" y="28"/>
                    <a:pt x="0" y="39"/>
                  </a:cubicBezTo>
                  <a:cubicBezTo>
                    <a:pt x="0" y="51"/>
                    <a:pt x="5" y="62"/>
                    <a:pt x="18" y="62"/>
                  </a:cubicBezTo>
                  <a:cubicBezTo>
                    <a:pt x="26" y="62"/>
                    <a:pt x="31" y="58"/>
                    <a:pt x="33" y="55"/>
                  </a:cubicBezTo>
                  <a:cubicBezTo>
                    <a:pt x="33" y="55"/>
                    <a:pt x="33" y="55"/>
                    <a:pt x="33" y="55"/>
                  </a:cubicBezTo>
                  <a:cubicBezTo>
                    <a:pt x="33" y="61"/>
                    <a:pt x="33" y="61"/>
                    <a:pt x="33" y="61"/>
                  </a:cubicBezTo>
                  <a:cubicBezTo>
                    <a:pt x="41" y="61"/>
                    <a:pt x="41" y="61"/>
                    <a:pt x="41" y="61"/>
                  </a:cubicBezTo>
                  <a:cubicBezTo>
                    <a:pt x="41" y="0"/>
                    <a:pt x="41" y="0"/>
                    <a:pt x="41" y="0"/>
                  </a:cubicBezTo>
                  <a:cubicBezTo>
                    <a:pt x="33" y="0"/>
                    <a:pt x="33" y="0"/>
                    <a:pt x="33" y="0"/>
                  </a:cubicBezTo>
                  <a:lnTo>
                    <a:pt x="33" y="24"/>
                  </a:lnTo>
                  <a:close/>
                  <a:moveTo>
                    <a:pt x="20" y="56"/>
                  </a:moveTo>
                  <a:cubicBezTo>
                    <a:pt x="12" y="56"/>
                    <a:pt x="8" y="46"/>
                    <a:pt x="8" y="40"/>
                  </a:cubicBezTo>
                  <a:cubicBezTo>
                    <a:pt x="8" y="32"/>
                    <a:pt x="11" y="24"/>
                    <a:pt x="20" y="24"/>
                  </a:cubicBezTo>
                  <a:cubicBezTo>
                    <a:pt x="29" y="24"/>
                    <a:pt x="33" y="32"/>
                    <a:pt x="33" y="40"/>
                  </a:cubicBezTo>
                  <a:cubicBezTo>
                    <a:pt x="33" y="47"/>
                    <a:pt x="29" y="56"/>
                    <a:pt x="20" y="56"/>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a:extLst>
                <a:ext uri="{FF2B5EF4-FFF2-40B4-BE49-F238E27FC236}">
                  <a16:creationId xmlns:a16="http://schemas.microsoft.com/office/drawing/2014/main" id="{83DEDEBB-17A1-4CCF-AFD2-DAE34FC77F4E}"/>
                </a:ext>
              </a:extLst>
            </p:cNvPr>
            <p:cNvSpPr>
              <a:spLocks/>
            </p:cNvSpPr>
            <p:nvPr/>
          </p:nvSpPr>
          <p:spPr bwMode="auto">
            <a:xfrm>
              <a:off x="8595156" y="305347"/>
              <a:ext cx="35473" cy="76442"/>
            </a:xfrm>
            <a:custGeom>
              <a:avLst/>
              <a:gdLst>
                <a:gd name="T0" fmla="*/ 10 w 30"/>
                <a:gd name="T1" fmla="*/ 18 h 64"/>
                <a:gd name="T2" fmla="*/ 10 w 30"/>
                <a:gd name="T3" fmla="*/ 21 h 64"/>
                <a:gd name="T4" fmla="*/ 0 w 30"/>
                <a:gd name="T5" fmla="*/ 21 h 64"/>
                <a:gd name="T6" fmla="*/ 0 w 30"/>
                <a:gd name="T7" fmla="*/ 28 h 64"/>
                <a:gd name="T8" fmla="*/ 10 w 30"/>
                <a:gd name="T9" fmla="*/ 28 h 64"/>
                <a:gd name="T10" fmla="*/ 10 w 30"/>
                <a:gd name="T11" fmla="*/ 64 h 64"/>
                <a:gd name="T12" fmla="*/ 18 w 30"/>
                <a:gd name="T13" fmla="*/ 64 h 64"/>
                <a:gd name="T14" fmla="*/ 18 w 30"/>
                <a:gd name="T15" fmla="*/ 28 h 64"/>
                <a:gd name="T16" fmla="*/ 29 w 30"/>
                <a:gd name="T17" fmla="*/ 28 h 64"/>
                <a:gd name="T18" fmla="*/ 29 w 30"/>
                <a:gd name="T19" fmla="*/ 21 h 64"/>
                <a:gd name="T20" fmla="*/ 18 w 30"/>
                <a:gd name="T21" fmla="*/ 21 h 64"/>
                <a:gd name="T22" fmla="*/ 18 w 30"/>
                <a:gd name="T23" fmla="*/ 17 h 64"/>
                <a:gd name="T24" fmla="*/ 26 w 30"/>
                <a:gd name="T25" fmla="*/ 7 h 64"/>
                <a:gd name="T26" fmla="*/ 29 w 30"/>
                <a:gd name="T27" fmla="*/ 7 h 64"/>
                <a:gd name="T28" fmla="*/ 30 w 30"/>
                <a:gd name="T29" fmla="*/ 1 h 64"/>
                <a:gd name="T30" fmla="*/ 24 w 30"/>
                <a:gd name="T31" fmla="*/ 0 h 64"/>
                <a:gd name="T32" fmla="*/ 10 w 30"/>
                <a:gd name="T33" fmla="*/ 1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10" y="18"/>
                  </a:moveTo>
                  <a:cubicBezTo>
                    <a:pt x="10" y="21"/>
                    <a:pt x="10" y="21"/>
                    <a:pt x="10" y="21"/>
                  </a:cubicBezTo>
                  <a:cubicBezTo>
                    <a:pt x="0" y="21"/>
                    <a:pt x="0" y="21"/>
                    <a:pt x="0" y="21"/>
                  </a:cubicBezTo>
                  <a:cubicBezTo>
                    <a:pt x="0" y="28"/>
                    <a:pt x="0" y="28"/>
                    <a:pt x="0" y="28"/>
                  </a:cubicBezTo>
                  <a:cubicBezTo>
                    <a:pt x="10" y="28"/>
                    <a:pt x="10" y="28"/>
                    <a:pt x="10" y="28"/>
                  </a:cubicBezTo>
                  <a:cubicBezTo>
                    <a:pt x="10" y="64"/>
                    <a:pt x="10" y="64"/>
                    <a:pt x="10" y="64"/>
                  </a:cubicBezTo>
                  <a:cubicBezTo>
                    <a:pt x="18" y="64"/>
                    <a:pt x="18" y="64"/>
                    <a:pt x="18" y="64"/>
                  </a:cubicBezTo>
                  <a:cubicBezTo>
                    <a:pt x="18" y="28"/>
                    <a:pt x="18" y="28"/>
                    <a:pt x="18" y="28"/>
                  </a:cubicBezTo>
                  <a:cubicBezTo>
                    <a:pt x="29" y="28"/>
                    <a:pt x="29" y="28"/>
                    <a:pt x="29" y="28"/>
                  </a:cubicBezTo>
                  <a:cubicBezTo>
                    <a:pt x="29" y="21"/>
                    <a:pt x="29" y="21"/>
                    <a:pt x="29" y="21"/>
                  </a:cubicBezTo>
                  <a:cubicBezTo>
                    <a:pt x="18" y="21"/>
                    <a:pt x="18" y="21"/>
                    <a:pt x="18" y="21"/>
                  </a:cubicBezTo>
                  <a:cubicBezTo>
                    <a:pt x="18" y="17"/>
                    <a:pt x="18" y="17"/>
                    <a:pt x="18" y="17"/>
                  </a:cubicBezTo>
                  <a:cubicBezTo>
                    <a:pt x="18" y="11"/>
                    <a:pt x="19" y="7"/>
                    <a:pt x="26" y="7"/>
                  </a:cubicBezTo>
                  <a:cubicBezTo>
                    <a:pt x="27" y="7"/>
                    <a:pt x="28" y="7"/>
                    <a:pt x="29" y="7"/>
                  </a:cubicBezTo>
                  <a:cubicBezTo>
                    <a:pt x="30" y="1"/>
                    <a:pt x="30" y="1"/>
                    <a:pt x="30" y="1"/>
                  </a:cubicBezTo>
                  <a:cubicBezTo>
                    <a:pt x="28" y="1"/>
                    <a:pt x="26" y="0"/>
                    <a:pt x="24" y="0"/>
                  </a:cubicBezTo>
                  <a:cubicBezTo>
                    <a:pt x="13" y="0"/>
                    <a:pt x="10" y="7"/>
                    <a:pt x="10" y="1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22">
              <a:extLst>
                <a:ext uri="{FF2B5EF4-FFF2-40B4-BE49-F238E27FC236}">
                  <a16:creationId xmlns:a16="http://schemas.microsoft.com/office/drawing/2014/main" id="{BC9F08C5-022D-46E9-9C42-573BA7DAB09B}"/>
                </a:ext>
              </a:extLst>
            </p:cNvPr>
            <p:cNvSpPr>
              <a:spLocks/>
            </p:cNvSpPr>
            <p:nvPr/>
          </p:nvSpPr>
          <p:spPr bwMode="auto">
            <a:xfrm>
              <a:off x="8542695" y="329329"/>
              <a:ext cx="44966" cy="52460"/>
            </a:xfrm>
            <a:custGeom>
              <a:avLst/>
              <a:gdLst>
                <a:gd name="T0" fmla="*/ 22 w 38"/>
                <a:gd name="T1" fmla="*/ 0 h 44"/>
                <a:gd name="T2" fmla="*/ 8 w 38"/>
                <a:gd name="T3" fmla="*/ 8 h 44"/>
                <a:gd name="T4" fmla="*/ 7 w 38"/>
                <a:gd name="T5" fmla="*/ 8 h 44"/>
                <a:gd name="T6" fmla="*/ 7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7" y="8"/>
                    <a:pt x="7" y="8"/>
                    <a:pt x="7" y="8"/>
                  </a:cubicBezTo>
                  <a:cubicBezTo>
                    <a:pt x="7" y="1"/>
                    <a:pt x="7" y="1"/>
                    <a:pt x="7"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7"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23">
              <a:extLst>
                <a:ext uri="{FF2B5EF4-FFF2-40B4-BE49-F238E27FC236}">
                  <a16:creationId xmlns:a16="http://schemas.microsoft.com/office/drawing/2014/main" id="{F1916B4A-C933-48D8-AEA3-D1FA7ADD69C7}"/>
                </a:ext>
              </a:extLst>
            </p:cNvPr>
            <p:cNvSpPr>
              <a:spLocks noEditPoints="1"/>
            </p:cNvSpPr>
            <p:nvPr/>
          </p:nvSpPr>
          <p:spPr bwMode="auto">
            <a:xfrm>
              <a:off x="8885935" y="329329"/>
              <a:ext cx="44966" cy="53959"/>
            </a:xfrm>
            <a:custGeom>
              <a:avLst/>
              <a:gdLst>
                <a:gd name="T0" fmla="*/ 8 w 38"/>
                <a:gd name="T1" fmla="*/ 25 h 45"/>
                <a:gd name="T2" fmla="*/ 38 w 38"/>
                <a:gd name="T3" fmla="*/ 25 h 45"/>
                <a:gd name="T4" fmla="*/ 20 w 38"/>
                <a:gd name="T5" fmla="*/ 0 h 45"/>
                <a:gd name="T6" fmla="*/ 0 w 38"/>
                <a:gd name="T7" fmla="*/ 22 h 45"/>
                <a:gd name="T8" fmla="*/ 22 w 38"/>
                <a:gd name="T9" fmla="*/ 45 h 45"/>
                <a:gd name="T10" fmla="*/ 35 w 38"/>
                <a:gd name="T11" fmla="*/ 43 h 45"/>
                <a:gd name="T12" fmla="*/ 35 w 38"/>
                <a:gd name="T13" fmla="*/ 35 h 45"/>
                <a:gd name="T14" fmla="*/ 22 w 38"/>
                <a:gd name="T15" fmla="*/ 39 h 45"/>
                <a:gd name="T16" fmla="*/ 8 w 38"/>
                <a:gd name="T17" fmla="*/ 25 h 45"/>
                <a:gd name="T18" fmla="*/ 19 w 38"/>
                <a:gd name="T19" fmla="*/ 7 h 45"/>
                <a:gd name="T20" fmla="*/ 30 w 38"/>
                <a:gd name="T21" fmla="*/ 19 h 45"/>
                <a:gd name="T22" fmla="*/ 8 w 38"/>
                <a:gd name="T23" fmla="*/ 19 h 45"/>
                <a:gd name="T24" fmla="*/ 19 w 38"/>
                <a:gd name="T25"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45">
                  <a:moveTo>
                    <a:pt x="8" y="25"/>
                  </a:moveTo>
                  <a:cubicBezTo>
                    <a:pt x="38" y="25"/>
                    <a:pt x="38" y="25"/>
                    <a:pt x="38" y="25"/>
                  </a:cubicBezTo>
                  <a:cubicBezTo>
                    <a:pt x="38" y="11"/>
                    <a:pt x="34" y="0"/>
                    <a:pt x="20" y="0"/>
                  </a:cubicBezTo>
                  <a:cubicBezTo>
                    <a:pt x="8" y="0"/>
                    <a:pt x="0" y="9"/>
                    <a:pt x="0" y="22"/>
                  </a:cubicBezTo>
                  <a:cubicBezTo>
                    <a:pt x="0" y="36"/>
                    <a:pt x="6" y="45"/>
                    <a:pt x="22" y="45"/>
                  </a:cubicBezTo>
                  <a:cubicBezTo>
                    <a:pt x="29" y="45"/>
                    <a:pt x="32" y="44"/>
                    <a:pt x="35" y="43"/>
                  </a:cubicBezTo>
                  <a:cubicBezTo>
                    <a:pt x="35" y="35"/>
                    <a:pt x="35" y="35"/>
                    <a:pt x="35" y="35"/>
                  </a:cubicBezTo>
                  <a:cubicBezTo>
                    <a:pt x="33" y="36"/>
                    <a:pt x="27" y="39"/>
                    <a:pt x="22" y="39"/>
                  </a:cubicBezTo>
                  <a:cubicBezTo>
                    <a:pt x="15" y="39"/>
                    <a:pt x="8" y="33"/>
                    <a:pt x="8" y="25"/>
                  </a:cubicBezTo>
                  <a:moveTo>
                    <a:pt x="19" y="7"/>
                  </a:moveTo>
                  <a:cubicBezTo>
                    <a:pt x="26" y="7"/>
                    <a:pt x="30" y="12"/>
                    <a:pt x="30" y="19"/>
                  </a:cubicBezTo>
                  <a:cubicBezTo>
                    <a:pt x="8" y="19"/>
                    <a:pt x="8" y="19"/>
                    <a:pt x="8" y="19"/>
                  </a:cubicBezTo>
                  <a:cubicBezTo>
                    <a:pt x="9" y="13"/>
                    <a:pt x="12" y="7"/>
                    <a:pt x="19" y="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24">
              <a:extLst>
                <a:ext uri="{FF2B5EF4-FFF2-40B4-BE49-F238E27FC236}">
                  <a16:creationId xmlns:a16="http://schemas.microsoft.com/office/drawing/2014/main" id="{DA49F0B2-1B26-4235-A963-13D34A36A2EB}"/>
                </a:ext>
              </a:extLst>
            </p:cNvPr>
            <p:cNvSpPr>
              <a:spLocks/>
            </p:cNvSpPr>
            <p:nvPr/>
          </p:nvSpPr>
          <p:spPr bwMode="auto">
            <a:xfrm>
              <a:off x="8840970" y="329329"/>
              <a:ext cx="36473" cy="53959"/>
            </a:xfrm>
            <a:custGeom>
              <a:avLst/>
              <a:gdLst>
                <a:gd name="T0" fmla="*/ 22 w 31"/>
                <a:gd name="T1" fmla="*/ 39 h 45"/>
                <a:gd name="T2" fmla="*/ 8 w 31"/>
                <a:gd name="T3" fmla="*/ 23 h 45"/>
                <a:gd name="T4" fmla="*/ 22 w 31"/>
                <a:gd name="T5" fmla="*/ 7 h 45"/>
                <a:gd name="T6" fmla="*/ 30 w 31"/>
                <a:gd name="T7" fmla="*/ 9 h 45"/>
                <a:gd name="T8" fmla="*/ 31 w 31"/>
                <a:gd name="T9" fmla="*/ 2 h 45"/>
                <a:gd name="T10" fmla="*/ 22 w 31"/>
                <a:gd name="T11" fmla="*/ 0 h 45"/>
                <a:gd name="T12" fmla="*/ 0 w 31"/>
                <a:gd name="T13" fmla="*/ 23 h 45"/>
                <a:gd name="T14" fmla="*/ 22 w 31"/>
                <a:gd name="T15" fmla="*/ 45 h 45"/>
                <a:gd name="T16" fmla="*/ 31 w 31"/>
                <a:gd name="T17" fmla="*/ 44 h 45"/>
                <a:gd name="T18" fmla="*/ 31 w 31"/>
                <a:gd name="T19" fmla="*/ 36 h 45"/>
                <a:gd name="T20" fmla="*/ 22 w 31"/>
                <a:gd name="T21"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22" y="39"/>
                  </a:moveTo>
                  <a:cubicBezTo>
                    <a:pt x="12" y="39"/>
                    <a:pt x="8" y="31"/>
                    <a:pt x="8" y="23"/>
                  </a:cubicBezTo>
                  <a:cubicBezTo>
                    <a:pt x="8" y="15"/>
                    <a:pt x="13" y="7"/>
                    <a:pt x="22" y="7"/>
                  </a:cubicBezTo>
                  <a:cubicBezTo>
                    <a:pt x="24" y="7"/>
                    <a:pt x="27" y="7"/>
                    <a:pt x="30" y="9"/>
                  </a:cubicBezTo>
                  <a:cubicBezTo>
                    <a:pt x="31" y="2"/>
                    <a:pt x="31" y="2"/>
                    <a:pt x="31" y="2"/>
                  </a:cubicBezTo>
                  <a:cubicBezTo>
                    <a:pt x="29" y="1"/>
                    <a:pt x="25" y="0"/>
                    <a:pt x="22" y="0"/>
                  </a:cubicBezTo>
                  <a:cubicBezTo>
                    <a:pt x="8" y="0"/>
                    <a:pt x="0" y="10"/>
                    <a:pt x="0" y="23"/>
                  </a:cubicBezTo>
                  <a:cubicBezTo>
                    <a:pt x="0" y="35"/>
                    <a:pt x="9" y="45"/>
                    <a:pt x="22" y="45"/>
                  </a:cubicBezTo>
                  <a:cubicBezTo>
                    <a:pt x="24" y="45"/>
                    <a:pt x="28" y="45"/>
                    <a:pt x="31" y="44"/>
                  </a:cubicBezTo>
                  <a:cubicBezTo>
                    <a:pt x="31" y="36"/>
                    <a:pt x="31" y="36"/>
                    <a:pt x="31" y="36"/>
                  </a:cubicBezTo>
                  <a:cubicBezTo>
                    <a:pt x="28" y="38"/>
                    <a:pt x="25"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25">
              <a:extLst>
                <a:ext uri="{FF2B5EF4-FFF2-40B4-BE49-F238E27FC236}">
                  <a16:creationId xmlns:a16="http://schemas.microsoft.com/office/drawing/2014/main" id="{E183BCC1-04E3-4DA1-9CD6-D23800ED2D34}"/>
                </a:ext>
              </a:extLst>
            </p:cNvPr>
            <p:cNvSpPr>
              <a:spLocks noEditPoints="1"/>
            </p:cNvSpPr>
            <p:nvPr/>
          </p:nvSpPr>
          <p:spPr bwMode="auto">
            <a:xfrm>
              <a:off x="8724557" y="329329"/>
              <a:ext cx="45966" cy="53959"/>
            </a:xfrm>
            <a:custGeom>
              <a:avLst/>
              <a:gdLst>
                <a:gd name="T0" fmla="*/ 20 w 39"/>
                <a:gd name="T1" fmla="*/ 0 h 45"/>
                <a:gd name="T2" fmla="*/ 0 w 39"/>
                <a:gd name="T3" fmla="*/ 22 h 45"/>
                <a:gd name="T4" fmla="*/ 23 w 39"/>
                <a:gd name="T5" fmla="*/ 45 h 45"/>
                <a:gd name="T6" fmla="*/ 36 w 39"/>
                <a:gd name="T7" fmla="*/ 43 h 45"/>
                <a:gd name="T8" fmla="*/ 36 w 39"/>
                <a:gd name="T9" fmla="*/ 35 h 45"/>
                <a:gd name="T10" fmla="*/ 23 w 39"/>
                <a:gd name="T11" fmla="*/ 39 h 45"/>
                <a:gd name="T12" fmla="*/ 9 w 39"/>
                <a:gd name="T13" fmla="*/ 25 h 45"/>
                <a:gd name="T14" fmla="*/ 39 w 39"/>
                <a:gd name="T15" fmla="*/ 25 h 45"/>
                <a:gd name="T16" fmla="*/ 20 w 39"/>
                <a:gd name="T17" fmla="*/ 0 h 45"/>
                <a:gd name="T18" fmla="*/ 9 w 39"/>
                <a:gd name="T19" fmla="*/ 19 h 45"/>
                <a:gd name="T20" fmla="*/ 20 w 39"/>
                <a:gd name="T21" fmla="*/ 7 h 45"/>
                <a:gd name="T22" fmla="*/ 31 w 39"/>
                <a:gd name="T23" fmla="*/ 19 h 45"/>
                <a:gd name="T24" fmla="*/ 9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3" y="45"/>
                  </a:cubicBezTo>
                  <a:cubicBezTo>
                    <a:pt x="30" y="45"/>
                    <a:pt x="33" y="44"/>
                    <a:pt x="36" y="43"/>
                  </a:cubicBezTo>
                  <a:cubicBezTo>
                    <a:pt x="36" y="35"/>
                    <a:pt x="36" y="35"/>
                    <a:pt x="36" y="35"/>
                  </a:cubicBezTo>
                  <a:cubicBezTo>
                    <a:pt x="34" y="36"/>
                    <a:pt x="28" y="39"/>
                    <a:pt x="23" y="39"/>
                  </a:cubicBezTo>
                  <a:cubicBezTo>
                    <a:pt x="15" y="39"/>
                    <a:pt x="9" y="33"/>
                    <a:pt x="9" y="25"/>
                  </a:cubicBezTo>
                  <a:cubicBezTo>
                    <a:pt x="39" y="25"/>
                    <a:pt x="39" y="25"/>
                    <a:pt x="39" y="25"/>
                  </a:cubicBezTo>
                  <a:cubicBezTo>
                    <a:pt x="39" y="11"/>
                    <a:pt x="35" y="0"/>
                    <a:pt x="20" y="0"/>
                  </a:cubicBezTo>
                  <a:moveTo>
                    <a:pt x="9" y="19"/>
                  </a:moveTo>
                  <a:cubicBezTo>
                    <a:pt x="9" y="13"/>
                    <a:pt x="13" y="7"/>
                    <a:pt x="20" y="7"/>
                  </a:cubicBezTo>
                  <a:cubicBezTo>
                    <a:pt x="27" y="7"/>
                    <a:pt x="31" y="12"/>
                    <a:pt x="31" y="19"/>
                  </a:cubicBezTo>
                  <a:lnTo>
                    <a:pt x="9"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26">
              <a:extLst>
                <a:ext uri="{FF2B5EF4-FFF2-40B4-BE49-F238E27FC236}">
                  <a16:creationId xmlns:a16="http://schemas.microsoft.com/office/drawing/2014/main" id="{2AF76DF1-5D9B-4AFB-9746-ED6031AEA9DC}"/>
                </a:ext>
              </a:extLst>
            </p:cNvPr>
            <p:cNvSpPr>
              <a:spLocks/>
            </p:cNvSpPr>
            <p:nvPr/>
          </p:nvSpPr>
          <p:spPr bwMode="auto">
            <a:xfrm>
              <a:off x="8420288" y="311342"/>
              <a:ext cx="52460" cy="71945"/>
            </a:xfrm>
            <a:custGeom>
              <a:avLst/>
              <a:gdLst>
                <a:gd name="T0" fmla="*/ 31 w 44"/>
                <a:gd name="T1" fmla="*/ 53 h 60"/>
                <a:gd name="T2" fmla="*/ 8 w 44"/>
                <a:gd name="T3" fmla="*/ 30 h 60"/>
                <a:gd name="T4" fmla="*/ 31 w 44"/>
                <a:gd name="T5" fmla="*/ 7 h 60"/>
                <a:gd name="T6" fmla="*/ 43 w 44"/>
                <a:gd name="T7" fmla="*/ 10 h 60"/>
                <a:gd name="T8" fmla="*/ 44 w 44"/>
                <a:gd name="T9" fmla="*/ 2 h 60"/>
                <a:gd name="T10" fmla="*/ 31 w 44"/>
                <a:gd name="T11" fmla="*/ 0 h 60"/>
                <a:gd name="T12" fmla="*/ 0 w 44"/>
                <a:gd name="T13" fmla="*/ 30 h 60"/>
                <a:gd name="T14" fmla="*/ 30 w 44"/>
                <a:gd name="T15" fmla="*/ 60 h 60"/>
                <a:gd name="T16" fmla="*/ 44 w 44"/>
                <a:gd name="T17" fmla="*/ 58 h 60"/>
                <a:gd name="T18" fmla="*/ 43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8" y="53"/>
                    <a:pt x="8" y="44"/>
                    <a:pt x="8" y="30"/>
                  </a:cubicBezTo>
                  <a:cubicBezTo>
                    <a:pt x="8" y="17"/>
                    <a:pt x="17" y="7"/>
                    <a:pt x="31" y="7"/>
                  </a:cubicBezTo>
                  <a:cubicBezTo>
                    <a:pt x="35" y="7"/>
                    <a:pt x="39" y="8"/>
                    <a:pt x="43" y="10"/>
                  </a:cubicBezTo>
                  <a:cubicBezTo>
                    <a:pt x="44" y="2"/>
                    <a:pt x="44" y="2"/>
                    <a:pt x="44" y="2"/>
                  </a:cubicBezTo>
                  <a:cubicBezTo>
                    <a:pt x="39" y="0"/>
                    <a:pt x="35" y="0"/>
                    <a:pt x="31" y="0"/>
                  </a:cubicBezTo>
                  <a:cubicBezTo>
                    <a:pt x="13" y="0"/>
                    <a:pt x="0" y="12"/>
                    <a:pt x="0" y="30"/>
                  </a:cubicBezTo>
                  <a:cubicBezTo>
                    <a:pt x="0" y="48"/>
                    <a:pt x="12" y="60"/>
                    <a:pt x="30" y="60"/>
                  </a:cubicBezTo>
                  <a:cubicBezTo>
                    <a:pt x="34" y="60"/>
                    <a:pt x="39" y="60"/>
                    <a:pt x="44" y="58"/>
                  </a:cubicBezTo>
                  <a:cubicBezTo>
                    <a:pt x="43" y="50"/>
                    <a:pt x="43" y="50"/>
                    <a:pt x="43" y="50"/>
                  </a:cubicBezTo>
                  <a:cubicBezTo>
                    <a:pt x="40"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27">
              <a:extLst>
                <a:ext uri="{FF2B5EF4-FFF2-40B4-BE49-F238E27FC236}">
                  <a16:creationId xmlns:a16="http://schemas.microsoft.com/office/drawing/2014/main" id="{8B6118A9-053D-46C8-9C1F-A4A685E8094C}"/>
                </a:ext>
              </a:extLst>
            </p:cNvPr>
            <p:cNvSpPr>
              <a:spLocks noEditPoints="1"/>
            </p:cNvSpPr>
            <p:nvPr/>
          </p:nvSpPr>
          <p:spPr bwMode="auto">
            <a:xfrm>
              <a:off x="8478744" y="329329"/>
              <a:ext cx="51961" cy="53959"/>
            </a:xfrm>
            <a:custGeom>
              <a:avLst/>
              <a:gdLst>
                <a:gd name="T0" fmla="*/ 22 w 44"/>
                <a:gd name="T1" fmla="*/ 0 h 45"/>
                <a:gd name="T2" fmla="*/ 0 w 44"/>
                <a:gd name="T3" fmla="*/ 23 h 45"/>
                <a:gd name="T4" fmla="*/ 22 w 44"/>
                <a:gd name="T5" fmla="*/ 45 h 45"/>
                <a:gd name="T6" fmla="*/ 44 w 44"/>
                <a:gd name="T7" fmla="*/ 23 h 45"/>
                <a:gd name="T8" fmla="*/ 22 w 44"/>
                <a:gd name="T9" fmla="*/ 0 h 45"/>
                <a:gd name="T10" fmla="*/ 22 w 44"/>
                <a:gd name="T11" fmla="*/ 39 h 45"/>
                <a:gd name="T12" fmla="*/ 8 w 44"/>
                <a:gd name="T13" fmla="*/ 23 h 45"/>
                <a:gd name="T14" fmla="*/ 22 w 44"/>
                <a:gd name="T15" fmla="*/ 7 h 45"/>
                <a:gd name="T16" fmla="*/ 35 w 44"/>
                <a:gd name="T17" fmla="*/ 23 h 45"/>
                <a:gd name="T18" fmla="*/ 22 w 44"/>
                <a:gd name="T19"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9" y="0"/>
                    <a:pt x="0" y="10"/>
                    <a:pt x="0" y="23"/>
                  </a:cubicBezTo>
                  <a:cubicBezTo>
                    <a:pt x="0" y="35"/>
                    <a:pt x="9" y="45"/>
                    <a:pt x="22" y="45"/>
                  </a:cubicBezTo>
                  <a:cubicBezTo>
                    <a:pt x="35" y="45"/>
                    <a:pt x="44" y="35"/>
                    <a:pt x="44" y="23"/>
                  </a:cubicBezTo>
                  <a:cubicBezTo>
                    <a:pt x="44" y="10"/>
                    <a:pt x="35" y="0"/>
                    <a:pt x="22" y="0"/>
                  </a:cubicBezTo>
                  <a:moveTo>
                    <a:pt x="22" y="39"/>
                  </a:moveTo>
                  <a:cubicBezTo>
                    <a:pt x="13" y="39"/>
                    <a:pt x="8" y="31"/>
                    <a:pt x="8" y="23"/>
                  </a:cubicBezTo>
                  <a:cubicBezTo>
                    <a:pt x="8" y="15"/>
                    <a:pt x="13" y="7"/>
                    <a:pt x="22" y="7"/>
                  </a:cubicBezTo>
                  <a:cubicBezTo>
                    <a:pt x="30" y="7"/>
                    <a:pt x="35" y="15"/>
                    <a:pt x="35" y="23"/>
                  </a:cubicBezTo>
                  <a:cubicBezTo>
                    <a:pt x="35" y="31"/>
                    <a:pt x="31"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28">
              <a:extLst>
                <a:ext uri="{FF2B5EF4-FFF2-40B4-BE49-F238E27FC236}">
                  <a16:creationId xmlns:a16="http://schemas.microsoft.com/office/drawing/2014/main" id="{9710C70E-791D-4EBF-8214-7C38961DA7E9}"/>
                </a:ext>
              </a:extLst>
            </p:cNvPr>
            <p:cNvSpPr>
              <a:spLocks/>
            </p:cNvSpPr>
            <p:nvPr/>
          </p:nvSpPr>
          <p:spPr bwMode="auto">
            <a:xfrm>
              <a:off x="8834974" y="218413"/>
              <a:ext cx="49462" cy="56957"/>
            </a:xfrm>
            <a:custGeom>
              <a:avLst/>
              <a:gdLst>
                <a:gd name="T0" fmla="*/ 26 w 42"/>
                <a:gd name="T1" fmla="*/ 0 h 48"/>
                <a:gd name="T2" fmla="*/ 11 w 42"/>
                <a:gd name="T3" fmla="*/ 8 h 48"/>
                <a:gd name="T4" fmla="*/ 11 w 42"/>
                <a:gd name="T5" fmla="*/ 8 h 48"/>
                <a:gd name="T6" fmla="*/ 11 w 42"/>
                <a:gd name="T7" fmla="*/ 1 h 48"/>
                <a:gd name="T8" fmla="*/ 0 w 42"/>
                <a:gd name="T9" fmla="*/ 1 h 48"/>
                <a:gd name="T10" fmla="*/ 0 w 42"/>
                <a:gd name="T11" fmla="*/ 48 h 48"/>
                <a:gd name="T12" fmla="*/ 12 w 42"/>
                <a:gd name="T13" fmla="*/ 48 h 48"/>
                <a:gd name="T14" fmla="*/ 12 w 42"/>
                <a:gd name="T15" fmla="*/ 25 h 48"/>
                <a:gd name="T16" fmla="*/ 22 w 42"/>
                <a:gd name="T17" fmla="*/ 10 h 48"/>
                <a:gd name="T18" fmla="*/ 30 w 42"/>
                <a:gd name="T19" fmla="*/ 23 h 48"/>
                <a:gd name="T20" fmla="*/ 30 w 42"/>
                <a:gd name="T21" fmla="*/ 48 h 48"/>
                <a:gd name="T22" fmla="*/ 42 w 42"/>
                <a:gd name="T23" fmla="*/ 48 h 48"/>
                <a:gd name="T24" fmla="*/ 42 w 42"/>
                <a:gd name="T25" fmla="*/ 18 h 48"/>
                <a:gd name="T26" fmla="*/ 26 w 42"/>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8">
                  <a:moveTo>
                    <a:pt x="26" y="0"/>
                  </a:moveTo>
                  <a:cubicBezTo>
                    <a:pt x="20" y="0"/>
                    <a:pt x="15" y="2"/>
                    <a:pt x="11" y="8"/>
                  </a:cubicBezTo>
                  <a:cubicBezTo>
                    <a:pt x="11" y="8"/>
                    <a:pt x="11" y="8"/>
                    <a:pt x="11" y="8"/>
                  </a:cubicBezTo>
                  <a:cubicBezTo>
                    <a:pt x="11" y="1"/>
                    <a:pt x="11" y="1"/>
                    <a:pt x="11" y="1"/>
                  </a:cubicBezTo>
                  <a:cubicBezTo>
                    <a:pt x="0" y="1"/>
                    <a:pt x="0" y="1"/>
                    <a:pt x="0" y="1"/>
                  </a:cubicBezTo>
                  <a:cubicBezTo>
                    <a:pt x="0" y="48"/>
                    <a:pt x="0" y="48"/>
                    <a:pt x="0" y="48"/>
                  </a:cubicBezTo>
                  <a:cubicBezTo>
                    <a:pt x="12" y="48"/>
                    <a:pt x="12" y="48"/>
                    <a:pt x="12" y="48"/>
                  </a:cubicBezTo>
                  <a:cubicBezTo>
                    <a:pt x="12" y="25"/>
                    <a:pt x="12" y="25"/>
                    <a:pt x="12" y="25"/>
                  </a:cubicBezTo>
                  <a:cubicBezTo>
                    <a:pt x="12" y="19"/>
                    <a:pt x="13" y="10"/>
                    <a:pt x="22" y="10"/>
                  </a:cubicBezTo>
                  <a:cubicBezTo>
                    <a:pt x="30" y="10"/>
                    <a:pt x="30" y="17"/>
                    <a:pt x="30" y="23"/>
                  </a:cubicBezTo>
                  <a:cubicBezTo>
                    <a:pt x="30" y="48"/>
                    <a:pt x="30" y="48"/>
                    <a:pt x="30" y="48"/>
                  </a:cubicBezTo>
                  <a:cubicBezTo>
                    <a:pt x="42" y="48"/>
                    <a:pt x="42" y="48"/>
                    <a:pt x="42" y="48"/>
                  </a:cubicBezTo>
                  <a:cubicBezTo>
                    <a:pt x="42" y="18"/>
                    <a:pt x="42" y="18"/>
                    <a:pt x="42" y="18"/>
                  </a:cubicBezTo>
                  <a:cubicBezTo>
                    <a:pt x="42" y="8"/>
                    <a:pt x="37" y="0"/>
                    <a:pt x="2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29">
              <a:extLst>
                <a:ext uri="{FF2B5EF4-FFF2-40B4-BE49-F238E27FC236}">
                  <a16:creationId xmlns:a16="http://schemas.microsoft.com/office/drawing/2014/main" id="{44AD4160-C375-4A49-937F-C7181DEADDCA}"/>
                </a:ext>
              </a:extLst>
            </p:cNvPr>
            <p:cNvSpPr>
              <a:spLocks noEditPoints="1"/>
            </p:cNvSpPr>
            <p:nvPr/>
          </p:nvSpPr>
          <p:spPr bwMode="auto">
            <a:xfrm>
              <a:off x="8113021" y="218413"/>
              <a:ext cx="50962" cy="58456"/>
            </a:xfrm>
            <a:custGeom>
              <a:avLst/>
              <a:gdLst>
                <a:gd name="T0" fmla="*/ 24 w 43"/>
                <a:gd name="T1" fmla="*/ 49 h 49"/>
                <a:gd name="T2" fmla="*/ 40 w 43"/>
                <a:gd name="T3" fmla="*/ 45 h 49"/>
                <a:gd name="T4" fmla="*/ 40 w 43"/>
                <a:gd name="T5" fmla="*/ 35 h 49"/>
                <a:gd name="T6" fmla="*/ 25 w 43"/>
                <a:gd name="T7" fmla="*/ 40 h 49"/>
                <a:gd name="T8" fmla="*/ 11 w 43"/>
                <a:gd name="T9" fmla="*/ 28 h 49"/>
                <a:gd name="T10" fmla="*/ 43 w 43"/>
                <a:gd name="T11" fmla="*/ 28 h 49"/>
                <a:gd name="T12" fmla="*/ 21 w 43"/>
                <a:gd name="T13" fmla="*/ 0 h 49"/>
                <a:gd name="T14" fmla="*/ 0 w 43"/>
                <a:gd name="T15" fmla="*/ 25 h 49"/>
                <a:gd name="T16" fmla="*/ 24 w 43"/>
                <a:gd name="T17" fmla="*/ 49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4" y="49"/>
                  </a:moveTo>
                  <a:cubicBezTo>
                    <a:pt x="31" y="49"/>
                    <a:pt x="36" y="47"/>
                    <a:pt x="40" y="45"/>
                  </a:cubicBez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moveTo>
                    <a:pt x="22" y="9"/>
                  </a:moveTo>
                  <a:cubicBezTo>
                    <a:pt x="29" y="9"/>
                    <a:pt x="31"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30">
              <a:extLst>
                <a:ext uri="{FF2B5EF4-FFF2-40B4-BE49-F238E27FC236}">
                  <a16:creationId xmlns:a16="http://schemas.microsoft.com/office/drawing/2014/main" id="{0E262A07-19A3-4C97-844F-D7053976D376}"/>
                </a:ext>
              </a:extLst>
            </p:cNvPr>
            <p:cNvSpPr>
              <a:spLocks noEditPoints="1"/>
            </p:cNvSpPr>
            <p:nvPr/>
          </p:nvSpPr>
          <p:spPr bwMode="auto">
            <a:xfrm>
              <a:off x="8772021" y="218413"/>
              <a:ext cx="50962" cy="58456"/>
            </a:xfrm>
            <a:custGeom>
              <a:avLst/>
              <a:gdLst>
                <a:gd name="T0" fmla="*/ 40 w 43"/>
                <a:gd name="T1" fmla="*/ 45 h 49"/>
                <a:gd name="T2" fmla="*/ 40 w 43"/>
                <a:gd name="T3" fmla="*/ 35 h 49"/>
                <a:gd name="T4" fmla="*/ 25 w 43"/>
                <a:gd name="T5" fmla="*/ 40 h 49"/>
                <a:gd name="T6" fmla="*/ 11 w 43"/>
                <a:gd name="T7" fmla="*/ 28 h 49"/>
                <a:gd name="T8" fmla="*/ 43 w 43"/>
                <a:gd name="T9" fmla="*/ 28 h 49"/>
                <a:gd name="T10" fmla="*/ 21 w 43"/>
                <a:gd name="T11" fmla="*/ 0 h 49"/>
                <a:gd name="T12" fmla="*/ 0 w 43"/>
                <a:gd name="T13" fmla="*/ 25 h 49"/>
                <a:gd name="T14" fmla="*/ 24 w 43"/>
                <a:gd name="T15" fmla="*/ 49 h 49"/>
                <a:gd name="T16" fmla="*/ 40 w 43"/>
                <a:gd name="T17" fmla="*/ 45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40" y="45"/>
                  </a:move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cubicBezTo>
                    <a:pt x="31" y="49"/>
                    <a:pt x="36" y="47"/>
                    <a:pt x="40" y="45"/>
                  </a:cubicBezTo>
                  <a:moveTo>
                    <a:pt x="22" y="9"/>
                  </a:moveTo>
                  <a:cubicBezTo>
                    <a:pt x="29" y="9"/>
                    <a:pt x="32"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31">
              <a:extLst>
                <a:ext uri="{FF2B5EF4-FFF2-40B4-BE49-F238E27FC236}">
                  <a16:creationId xmlns:a16="http://schemas.microsoft.com/office/drawing/2014/main" id="{336E87CE-671D-4F5B-A5C9-DCB2F9F43376}"/>
                </a:ext>
              </a:extLst>
            </p:cNvPr>
            <p:cNvSpPr>
              <a:spLocks/>
            </p:cNvSpPr>
            <p:nvPr/>
          </p:nvSpPr>
          <p:spPr bwMode="auto">
            <a:xfrm>
              <a:off x="8008600" y="198928"/>
              <a:ext cx="63951" cy="77941"/>
            </a:xfrm>
            <a:custGeom>
              <a:avLst/>
              <a:gdLst>
                <a:gd name="T0" fmla="*/ 34 w 54"/>
                <a:gd name="T1" fmla="*/ 65 h 65"/>
                <a:gd name="T2" fmla="*/ 54 w 54"/>
                <a:gd name="T3" fmla="*/ 61 h 65"/>
                <a:gd name="T4" fmla="*/ 54 w 54"/>
                <a:gd name="T5" fmla="*/ 28 h 65"/>
                <a:gd name="T6" fmla="*/ 29 w 54"/>
                <a:gd name="T7" fmla="*/ 28 h 65"/>
                <a:gd name="T8" fmla="*/ 29 w 54"/>
                <a:gd name="T9" fmla="*/ 38 h 65"/>
                <a:gd name="T10" fmla="*/ 42 w 54"/>
                <a:gd name="T11" fmla="*/ 38 h 65"/>
                <a:gd name="T12" fmla="*/ 42 w 54"/>
                <a:gd name="T13" fmla="*/ 54 h 65"/>
                <a:gd name="T14" fmla="*/ 34 w 54"/>
                <a:gd name="T15" fmla="*/ 55 h 65"/>
                <a:gd name="T16" fmla="*/ 13 w 54"/>
                <a:gd name="T17" fmla="*/ 32 h 65"/>
                <a:gd name="T18" fmla="*/ 36 w 54"/>
                <a:gd name="T19" fmla="*/ 10 h 65"/>
                <a:gd name="T20" fmla="*/ 52 w 54"/>
                <a:gd name="T21" fmla="*/ 13 h 65"/>
                <a:gd name="T22" fmla="*/ 53 w 54"/>
                <a:gd name="T23" fmla="*/ 3 h 65"/>
                <a:gd name="T24" fmla="*/ 34 w 54"/>
                <a:gd name="T25" fmla="*/ 0 h 65"/>
                <a:gd name="T26" fmla="*/ 0 w 54"/>
                <a:gd name="T27" fmla="*/ 33 h 65"/>
                <a:gd name="T28" fmla="*/ 34 w 54"/>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65">
                  <a:moveTo>
                    <a:pt x="34" y="65"/>
                  </a:moveTo>
                  <a:cubicBezTo>
                    <a:pt x="41" y="65"/>
                    <a:pt x="48" y="63"/>
                    <a:pt x="54" y="61"/>
                  </a:cubicBezTo>
                  <a:cubicBezTo>
                    <a:pt x="54" y="28"/>
                    <a:pt x="54" y="28"/>
                    <a:pt x="54" y="28"/>
                  </a:cubicBezTo>
                  <a:cubicBezTo>
                    <a:pt x="29" y="28"/>
                    <a:pt x="29" y="28"/>
                    <a:pt x="29" y="28"/>
                  </a:cubicBezTo>
                  <a:cubicBezTo>
                    <a:pt x="29" y="38"/>
                    <a:pt x="29" y="38"/>
                    <a:pt x="29" y="38"/>
                  </a:cubicBezTo>
                  <a:cubicBezTo>
                    <a:pt x="42" y="38"/>
                    <a:pt x="42" y="38"/>
                    <a:pt x="42" y="38"/>
                  </a:cubicBezTo>
                  <a:cubicBezTo>
                    <a:pt x="42" y="54"/>
                    <a:pt x="42" y="54"/>
                    <a:pt x="42" y="54"/>
                  </a:cubicBezTo>
                  <a:cubicBezTo>
                    <a:pt x="40" y="54"/>
                    <a:pt x="38" y="55"/>
                    <a:pt x="34" y="55"/>
                  </a:cubicBezTo>
                  <a:cubicBezTo>
                    <a:pt x="21" y="55"/>
                    <a:pt x="13" y="45"/>
                    <a:pt x="13" y="32"/>
                  </a:cubicBezTo>
                  <a:cubicBezTo>
                    <a:pt x="13" y="20"/>
                    <a:pt x="21" y="10"/>
                    <a:pt x="36" y="10"/>
                  </a:cubicBezTo>
                  <a:cubicBezTo>
                    <a:pt x="41" y="10"/>
                    <a:pt x="47" y="11"/>
                    <a:pt x="52" y="13"/>
                  </a:cubicBezTo>
                  <a:cubicBezTo>
                    <a:pt x="53" y="3"/>
                    <a:pt x="53" y="3"/>
                    <a:pt x="53" y="3"/>
                  </a:cubicBezTo>
                  <a:cubicBezTo>
                    <a:pt x="47" y="1"/>
                    <a:pt x="42" y="0"/>
                    <a:pt x="34" y="0"/>
                  </a:cubicBezTo>
                  <a:cubicBezTo>
                    <a:pt x="13" y="0"/>
                    <a:pt x="0" y="12"/>
                    <a:pt x="0" y="33"/>
                  </a:cubicBezTo>
                  <a:cubicBezTo>
                    <a:pt x="0" y="54"/>
                    <a:pt x="14" y="65"/>
                    <a:pt x="34" y="6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32">
              <a:extLst>
                <a:ext uri="{FF2B5EF4-FFF2-40B4-BE49-F238E27FC236}">
                  <a16:creationId xmlns:a16="http://schemas.microsoft.com/office/drawing/2014/main" id="{869144D2-050A-4F8B-8830-077F27F07E88}"/>
                </a:ext>
              </a:extLst>
            </p:cNvPr>
            <p:cNvSpPr>
              <a:spLocks noEditPoints="1"/>
            </p:cNvSpPr>
            <p:nvPr/>
          </p:nvSpPr>
          <p:spPr bwMode="auto">
            <a:xfrm>
              <a:off x="8379819" y="218413"/>
              <a:ext cx="51461" cy="58456"/>
            </a:xfrm>
            <a:custGeom>
              <a:avLst/>
              <a:gdLst>
                <a:gd name="T0" fmla="*/ 39 w 43"/>
                <a:gd name="T1" fmla="*/ 35 h 49"/>
                <a:gd name="T2" fmla="*/ 24 w 43"/>
                <a:gd name="T3" fmla="*/ 40 h 49"/>
                <a:gd name="T4" fmla="*/ 11 w 43"/>
                <a:gd name="T5" fmla="*/ 28 h 49"/>
                <a:gd name="T6" fmla="*/ 43 w 43"/>
                <a:gd name="T7" fmla="*/ 28 h 49"/>
                <a:gd name="T8" fmla="*/ 21 w 43"/>
                <a:gd name="T9" fmla="*/ 0 h 49"/>
                <a:gd name="T10" fmla="*/ 0 w 43"/>
                <a:gd name="T11" fmla="*/ 25 h 49"/>
                <a:gd name="T12" fmla="*/ 24 w 43"/>
                <a:gd name="T13" fmla="*/ 49 h 49"/>
                <a:gd name="T14" fmla="*/ 39 w 43"/>
                <a:gd name="T15" fmla="*/ 45 h 49"/>
                <a:gd name="T16" fmla="*/ 39 w 43"/>
                <a:gd name="T17" fmla="*/ 35 h 49"/>
                <a:gd name="T18" fmla="*/ 22 w 43"/>
                <a:gd name="T19" fmla="*/ 9 h 49"/>
                <a:gd name="T20" fmla="*/ 31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39" y="35"/>
                  </a:moveTo>
                  <a:cubicBezTo>
                    <a:pt x="35" y="38"/>
                    <a:pt x="30" y="40"/>
                    <a:pt x="24" y="40"/>
                  </a:cubicBezTo>
                  <a:cubicBezTo>
                    <a:pt x="17" y="40"/>
                    <a:pt x="12" y="36"/>
                    <a:pt x="11" y="28"/>
                  </a:cubicBezTo>
                  <a:cubicBezTo>
                    <a:pt x="43" y="28"/>
                    <a:pt x="43" y="28"/>
                    <a:pt x="43" y="28"/>
                  </a:cubicBezTo>
                  <a:cubicBezTo>
                    <a:pt x="43" y="12"/>
                    <a:pt x="38" y="0"/>
                    <a:pt x="21" y="0"/>
                  </a:cubicBezTo>
                  <a:cubicBezTo>
                    <a:pt x="7" y="0"/>
                    <a:pt x="0" y="11"/>
                    <a:pt x="0" y="25"/>
                  </a:cubicBezTo>
                  <a:cubicBezTo>
                    <a:pt x="0" y="40"/>
                    <a:pt x="8" y="49"/>
                    <a:pt x="24" y="49"/>
                  </a:cubicBezTo>
                  <a:cubicBezTo>
                    <a:pt x="30" y="49"/>
                    <a:pt x="35" y="47"/>
                    <a:pt x="39" y="45"/>
                  </a:cubicBezTo>
                  <a:lnTo>
                    <a:pt x="39" y="35"/>
                  </a:lnTo>
                  <a:close/>
                  <a:moveTo>
                    <a:pt x="22" y="9"/>
                  </a:moveTo>
                  <a:cubicBezTo>
                    <a:pt x="28" y="9"/>
                    <a:pt x="31" y="14"/>
                    <a:pt x="31"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33">
              <a:extLst>
                <a:ext uri="{FF2B5EF4-FFF2-40B4-BE49-F238E27FC236}">
                  <a16:creationId xmlns:a16="http://schemas.microsoft.com/office/drawing/2014/main" id="{717C5D5A-9982-4792-A731-DF0265782581}"/>
                </a:ext>
              </a:extLst>
            </p:cNvPr>
            <p:cNvSpPr>
              <a:spLocks/>
            </p:cNvSpPr>
            <p:nvPr/>
          </p:nvSpPr>
          <p:spPr bwMode="auto">
            <a:xfrm>
              <a:off x="8892931" y="203924"/>
              <a:ext cx="37971" cy="72945"/>
            </a:xfrm>
            <a:custGeom>
              <a:avLst/>
              <a:gdLst>
                <a:gd name="T0" fmla="*/ 8 w 32"/>
                <a:gd name="T1" fmla="*/ 46 h 61"/>
                <a:gd name="T2" fmla="*/ 23 w 32"/>
                <a:gd name="T3" fmla="*/ 61 h 61"/>
                <a:gd name="T4" fmla="*/ 32 w 32"/>
                <a:gd name="T5" fmla="*/ 60 h 61"/>
                <a:gd name="T6" fmla="*/ 32 w 32"/>
                <a:gd name="T7" fmla="*/ 50 h 61"/>
                <a:gd name="T8" fmla="*/ 26 w 32"/>
                <a:gd name="T9" fmla="*/ 51 h 61"/>
                <a:gd name="T10" fmla="*/ 20 w 32"/>
                <a:gd name="T11" fmla="*/ 44 h 61"/>
                <a:gd name="T12" fmla="*/ 20 w 32"/>
                <a:gd name="T13" fmla="*/ 22 h 61"/>
                <a:gd name="T14" fmla="*/ 31 w 32"/>
                <a:gd name="T15" fmla="*/ 22 h 61"/>
                <a:gd name="T16" fmla="*/ 31 w 32"/>
                <a:gd name="T17" fmla="*/ 13 h 61"/>
                <a:gd name="T18" fmla="*/ 20 w 32"/>
                <a:gd name="T19" fmla="*/ 13 h 61"/>
                <a:gd name="T20" fmla="*/ 20 w 32"/>
                <a:gd name="T21" fmla="*/ 0 h 61"/>
                <a:gd name="T22" fmla="*/ 8 w 32"/>
                <a:gd name="T23" fmla="*/ 4 h 61"/>
                <a:gd name="T24" fmla="*/ 8 w 32"/>
                <a:gd name="T25" fmla="*/ 13 h 61"/>
                <a:gd name="T26" fmla="*/ 0 w 32"/>
                <a:gd name="T27" fmla="*/ 13 h 61"/>
                <a:gd name="T28" fmla="*/ 0 w 32"/>
                <a:gd name="T29" fmla="*/ 22 h 61"/>
                <a:gd name="T30" fmla="*/ 8 w 32"/>
                <a:gd name="T31" fmla="*/ 22 h 61"/>
                <a:gd name="T32" fmla="*/ 8 w 32"/>
                <a:gd name="T3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1">
                  <a:moveTo>
                    <a:pt x="8" y="46"/>
                  </a:moveTo>
                  <a:cubicBezTo>
                    <a:pt x="8" y="55"/>
                    <a:pt x="14" y="61"/>
                    <a:pt x="23" y="61"/>
                  </a:cubicBezTo>
                  <a:cubicBezTo>
                    <a:pt x="27" y="61"/>
                    <a:pt x="29" y="60"/>
                    <a:pt x="32" y="60"/>
                  </a:cubicBezTo>
                  <a:cubicBezTo>
                    <a:pt x="32" y="50"/>
                    <a:pt x="32" y="50"/>
                    <a:pt x="32" y="50"/>
                  </a:cubicBezTo>
                  <a:cubicBezTo>
                    <a:pt x="30" y="51"/>
                    <a:pt x="28" y="51"/>
                    <a:pt x="26" y="51"/>
                  </a:cubicBezTo>
                  <a:cubicBezTo>
                    <a:pt x="22" y="51"/>
                    <a:pt x="20" y="48"/>
                    <a:pt x="20" y="44"/>
                  </a:cubicBezTo>
                  <a:cubicBezTo>
                    <a:pt x="20" y="22"/>
                    <a:pt x="20" y="22"/>
                    <a:pt x="20" y="22"/>
                  </a:cubicBezTo>
                  <a:cubicBezTo>
                    <a:pt x="31" y="22"/>
                    <a:pt x="31" y="22"/>
                    <a:pt x="31" y="22"/>
                  </a:cubicBezTo>
                  <a:cubicBezTo>
                    <a:pt x="31" y="13"/>
                    <a:pt x="31" y="13"/>
                    <a:pt x="31" y="13"/>
                  </a:cubicBezTo>
                  <a:cubicBezTo>
                    <a:pt x="20" y="13"/>
                    <a:pt x="20" y="13"/>
                    <a:pt x="20" y="13"/>
                  </a:cubicBezTo>
                  <a:cubicBezTo>
                    <a:pt x="20" y="0"/>
                    <a:pt x="20" y="0"/>
                    <a:pt x="20" y="0"/>
                  </a:cubicBezTo>
                  <a:cubicBezTo>
                    <a:pt x="8" y="4"/>
                    <a:pt x="8" y="4"/>
                    <a:pt x="8" y="4"/>
                  </a:cubicBezTo>
                  <a:cubicBezTo>
                    <a:pt x="8" y="13"/>
                    <a:pt x="8" y="13"/>
                    <a:pt x="8" y="13"/>
                  </a:cubicBezTo>
                  <a:cubicBezTo>
                    <a:pt x="0" y="13"/>
                    <a:pt x="0" y="13"/>
                    <a:pt x="0" y="13"/>
                  </a:cubicBezTo>
                  <a:cubicBezTo>
                    <a:pt x="0" y="22"/>
                    <a:pt x="0" y="22"/>
                    <a:pt x="0" y="22"/>
                  </a:cubicBezTo>
                  <a:cubicBezTo>
                    <a:pt x="8" y="22"/>
                    <a:pt x="8" y="22"/>
                    <a:pt x="8" y="22"/>
                  </a:cubicBezTo>
                  <a:lnTo>
                    <a:pt x="8"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Rectangle 34">
              <a:extLst>
                <a:ext uri="{FF2B5EF4-FFF2-40B4-BE49-F238E27FC236}">
                  <a16:creationId xmlns:a16="http://schemas.microsoft.com/office/drawing/2014/main" id="{8A2ECD07-B678-4C15-8B72-066595876124}"/>
                </a:ext>
              </a:extLst>
            </p:cNvPr>
            <p:cNvSpPr>
              <a:spLocks noChangeArrowheads="1"/>
            </p:cNvSpPr>
            <p:nvPr/>
          </p:nvSpPr>
          <p:spPr bwMode="auto">
            <a:xfrm>
              <a:off x="8747041" y="196429"/>
              <a:ext cx="13989" cy="1349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Rectangle 35">
              <a:extLst>
                <a:ext uri="{FF2B5EF4-FFF2-40B4-BE49-F238E27FC236}">
                  <a16:creationId xmlns:a16="http://schemas.microsoft.com/office/drawing/2014/main" id="{CCC31AFD-01D7-4251-ABB5-E952A6A9098E}"/>
                </a:ext>
              </a:extLst>
            </p:cNvPr>
            <p:cNvSpPr>
              <a:spLocks noChangeArrowheads="1"/>
            </p:cNvSpPr>
            <p:nvPr/>
          </p:nvSpPr>
          <p:spPr bwMode="auto">
            <a:xfrm>
              <a:off x="8747041" y="219412"/>
              <a:ext cx="13989" cy="5595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36">
              <a:extLst>
                <a:ext uri="{FF2B5EF4-FFF2-40B4-BE49-F238E27FC236}">
                  <a16:creationId xmlns:a16="http://schemas.microsoft.com/office/drawing/2014/main" id="{AB57E7AF-24EA-465B-81AA-51AC6EB7041F}"/>
                </a:ext>
              </a:extLst>
            </p:cNvPr>
            <p:cNvSpPr>
              <a:spLocks/>
            </p:cNvSpPr>
            <p:nvPr/>
          </p:nvSpPr>
          <p:spPr bwMode="auto">
            <a:xfrm>
              <a:off x="8328857" y="196429"/>
              <a:ext cx="49963" cy="78941"/>
            </a:xfrm>
            <a:custGeom>
              <a:avLst/>
              <a:gdLst>
                <a:gd name="T0" fmla="*/ 29 w 100"/>
                <a:gd name="T1" fmla="*/ 103 h 158"/>
                <a:gd name="T2" fmla="*/ 29 w 100"/>
                <a:gd name="T3" fmla="*/ 103 h 158"/>
                <a:gd name="T4" fmla="*/ 64 w 100"/>
                <a:gd name="T5" fmla="*/ 158 h 158"/>
                <a:gd name="T6" fmla="*/ 100 w 100"/>
                <a:gd name="T7" fmla="*/ 158 h 158"/>
                <a:gd name="T8" fmla="*/ 55 w 100"/>
                <a:gd name="T9" fmla="*/ 96 h 158"/>
                <a:gd name="T10" fmla="*/ 95 w 100"/>
                <a:gd name="T11" fmla="*/ 46 h 158"/>
                <a:gd name="T12" fmla="*/ 62 w 100"/>
                <a:gd name="T13" fmla="*/ 46 h 158"/>
                <a:gd name="T14" fmla="*/ 29 w 100"/>
                <a:gd name="T15" fmla="*/ 91 h 158"/>
                <a:gd name="T16" fmla="*/ 29 w 100"/>
                <a:gd name="T17" fmla="*/ 91 h 158"/>
                <a:gd name="T18" fmla="*/ 29 w 100"/>
                <a:gd name="T19" fmla="*/ 0 h 158"/>
                <a:gd name="T20" fmla="*/ 0 w 100"/>
                <a:gd name="T21" fmla="*/ 0 h 158"/>
                <a:gd name="T22" fmla="*/ 0 w 100"/>
                <a:gd name="T23" fmla="*/ 158 h 158"/>
                <a:gd name="T24" fmla="*/ 29 w 100"/>
                <a:gd name="T25" fmla="*/ 158 h 158"/>
                <a:gd name="T26" fmla="*/ 29 w 100"/>
                <a:gd name="T27" fmla="*/ 10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158">
                  <a:moveTo>
                    <a:pt x="29" y="103"/>
                  </a:moveTo>
                  <a:lnTo>
                    <a:pt x="29" y="103"/>
                  </a:lnTo>
                  <a:lnTo>
                    <a:pt x="64" y="158"/>
                  </a:lnTo>
                  <a:lnTo>
                    <a:pt x="100" y="158"/>
                  </a:lnTo>
                  <a:lnTo>
                    <a:pt x="55" y="96"/>
                  </a:lnTo>
                  <a:lnTo>
                    <a:pt x="95" y="46"/>
                  </a:lnTo>
                  <a:lnTo>
                    <a:pt x="62" y="46"/>
                  </a:lnTo>
                  <a:lnTo>
                    <a:pt x="29" y="91"/>
                  </a:lnTo>
                  <a:lnTo>
                    <a:pt x="29" y="91"/>
                  </a:lnTo>
                  <a:lnTo>
                    <a:pt x="29" y="0"/>
                  </a:lnTo>
                  <a:lnTo>
                    <a:pt x="0" y="0"/>
                  </a:lnTo>
                  <a:lnTo>
                    <a:pt x="0" y="158"/>
                  </a:lnTo>
                  <a:lnTo>
                    <a:pt x="29" y="158"/>
                  </a:lnTo>
                  <a:lnTo>
                    <a:pt x="29" y="10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37">
              <a:extLst>
                <a:ext uri="{FF2B5EF4-FFF2-40B4-BE49-F238E27FC236}">
                  <a16:creationId xmlns:a16="http://schemas.microsoft.com/office/drawing/2014/main" id="{12A20024-2624-4F0F-91B3-1E4872A4986E}"/>
                </a:ext>
              </a:extLst>
            </p:cNvPr>
            <p:cNvSpPr>
              <a:spLocks/>
            </p:cNvSpPr>
            <p:nvPr/>
          </p:nvSpPr>
          <p:spPr bwMode="auto">
            <a:xfrm>
              <a:off x="8172475" y="218413"/>
              <a:ext cx="38970" cy="58456"/>
            </a:xfrm>
            <a:custGeom>
              <a:avLst/>
              <a:gdLst>
                <a:gd name="T0" fmla="*/ 12 w 33"/>
                <a:gd name="T1" fmla="*/ 14 h 49"/>
                <a:gd name="T2" fmla="*/ 19 w 33"/>
                <a:gd name="T3" fmla="*/ 9 h 49"/>
                <a:gd name="T4" fmla="*/ 30 w 33"/>
                <a:gd name="T5" fmla="*/ 11 h 49"/>
                <a:gd name="T6" fmla="*/ 31 w 33"/>
                <a:gd name="T7" fmla="*/ 2 h 49"/>
                <a:gd name="T8" fmla="*/ 18 w 33"/>
                <a:gd name="T9" fmla="*/ 0 h 49"/>
                <a:gd name="T10" fmla="*/ 0 w 33"/>
                <a:gd name="T11" fmla="*/ 15 h 49"/>
                <a:gd name="T12" fmla="*/ 21 w 33"/>
                <a:gd name="T13" fmla="*/ 34 h 49"/>
                <a:gd name="T14" fmla="*/ 13 w 33"/>
                <a:gd name="T15" fmla="*/ 40 h 49"/>
                <a:gd name="T16" fmla="*/ 1 w 33"/>
                <a:gd name="T17" fmla="*/ 37 h 49"/>
                <a:gd name="T18" fmla="*/ 0 w 33"/>
                <a:gd name="T19" fmla="*/ 47 h 49"/>
                <a:gd name="T20" fmla="*/ 14 w 33"/>
                <a:gd name="T21" fmla="*/ 49 h 49"/>
                <a:gd name="T22" fmla="*/ 33 w 33"/>
                <a:gd name="T23" fmla="*/ 34 h 49"/>
                <a:gd name="T24" fmla="*/ 12 w 33"/>
                <a:gd name="T25"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9">
                  <a:moveTo>
                    <a:pt x="12" y="14"/>
                  </a:moveTo>
                  <a:cubicBezTo>
                    <a:pt x="12" y="10"/>
                    <a:pt x="16" y="9"/>
                    <a:pt x="19" y="9"/>
                  </a:cubicBezTo>
                  <a:cubicBezTo>
                    <a:pt x="24" y="9"/>
                    <a:pt x="26" y="10"/>
                    <a:pt x="30" y="11"/>
                  </a:cubicBezTo>
                  <a:cubicBezTo>
                    <a:pt x="31" y="2"/>
                    <a:pt x="31" y="2"/>
                    <a:pt x="31" y="2"/>
                  </a:cubicBezTo>
                  <a:cubicBezTo>
                    <a:pt x="27" y="1"/>
                    <a:pt x="23" y="0"/>
                    <a:pt x="18" y="0"/>
                  </a:cubicBezTo>
                  <a:cubicBezTo>
                    <a:pt x="8" y="0"/>
                    <a:pt x="0" y="5"/>
                    <a:pt x="0" y="15"/>
                  </a:cubicBezTo>
                  <a:cubicBezTo>
                    <a:pt x="0" y="31"/>
                    <a:pt x="21" y="25"/>
                    <a:pt x="21" y="34"/>
                  </a:cubicBezTo>
                  <a:cubicBezTo>
                    <a:pt x="21" y="39"/>
                    <a:pt x="16" y="40"/>
                    <a:pt x="13" y="40"/>
                  </a:cubicBezTo>
                  <a:cubicBezTo>
                    <a:pt x="9" y="40"/>
                    <a:pt x="5" y="39"/>
                    <a:pt x="1" y="37"/>
                  </a:cubicBezTo>
                  <a:cubicBezTo>
                    <a:pt x="0" y="47"/>
                    <a:pt x="0" y="47"/>
                    <a:pt x="0" y="47"/>
                  </a:cubicBezTo>
                  <a:cubicBezTo>
                    <a:pt x="5" y="48"/>
                    <a:pt x="9" y="49"/>
                    <a:pt x="14" y="49"/>
                  </a:cubicBezTo>
                  <a:cubicBezTo>
                    <a:pt x="24" y="49"/>
                    <a:pt x="33" y="44"/>
                    <a:pt x="33" y="34"/>
                  </a:cubicBezTo>
                  <a:cubicBezTo>
                    <a:pt x="33" y="17"/>
                    <a:pt x="12" y="22"/>
                    <a:pt x="12" y="1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38">
              <a:extLst>
                <a:ext uri="{FF2B5EF4-FFF2-40B4-BE49-F238E27FC236}">
                  <a16:creationId xmlns:a16="http://schemas.microsoft.com/office/drawing/2014/main" id="{4F09B11D-C526-4BAA-AB74-BF5E44C2D149}"/>
                </a:ext>
              </a:extLst>
            </p:cNvPr>
            <p:cNvSpPr>
              <a:spLocks noEditPoints="1"/>
            </p:cNvSpPr>
            <p:nvPr/>
          </p:nvSpPr>
          <p:spPr bwMode="auto">
            <a:xfrm>
              <a:off x="8513218" y="200426"/>
              <a:ext cx="63951" cy="74944"/>
            </a:xfrm>
            <a:custGeom>
              <a:avLst/>
              <a:gdLst>
                <a:gd name="T0" fmla="*/ 54 w 54"/>
                <a:gd name="T1" fmla="*/ 31 h 63"/>
                <a:gd name="T2" fmla="*/ 18 w 54"/>
                <a:gd name="T3" fmla="*/ 0 h 63"/>
                <a:gd name="T4" fmla="*/ 0 w 54"/>
                <a:gd name="T5" fmla="*/ 0 h 63"/>
                <a:gd name="T6" fmla="*/ 0 w 54"/>
                <a:gd name="T7" fmla="*/ 63 h 63"/>
                <a:gd name="T8" fmla="*/ 18 w 54"/>
                <a:gd name="T9" fmla="*/ 63 h 63"/>
                <a:gd name="T10" fmla="*/ 54 w 54"/>
                <a:gd name="T11" fmla="*/ 31 h 63"/>
                <a:gd name="T12" fmla="*/ 20 w 54"/>
                <a:gd name="T13" fmla="*/ 53 h 63"/>
                <a:gd name="T14" fmla="*/ 13 w 54"/>
                <a:gd name="T15" fmla="*/ 53 h 63"/>
                <a:gd name="T16" fmla="*/ 13 w 54"/>
                <a:gd name="T17" fmla="*/ 10 h 63"/>
                <a:gd name="T18" fmla="*/ 20 w 54"/>
                <a:gd name="T19" fmla="*/ 10 h 63"/>
                <a:gd name="T20" fmla="*/ 41 w 54"/>
                <a:gd name="T21" fmla="*/ 31 h 63"/>
                <a:gd name="T22" fmla="*/ 20 w 54"/>
                <a:gd name="T23"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3">
                  <a:moveTo>
                    <a:pt x="54" y="31"/>
                  </a:moveTo>
                  <a:cubicBezTo>
                    <a:pt x="54" y="6"/>
                    <a:pt x="37" y="0"/>
                    <a:pt x="18" y="0"/>
                  </a:cubicBezTo>
                  <a:cubicBezTo>
                    <a:pt x="0" y="0"/>
                    <a:pt x="0" y="0"/>
                    <a:pt x="0" y="0"/>
                  </a:cubicBezTo>
                  <a:cubicBezTo>
                    <a:pt x="0" y="63"/>
                    <a:pt x="0" y="63"/>
                    <a:pt x="0" y="63"/>
                  </a:cubicBezTo>
                  <a:cubicBezTo>
                    <a:pt x="18" y="63"/>
                    <a:pt x="18" y="63"/>
                    <a:pt x="18" y="63"/>
                  </a:cubicBezTo>
                  <a:cubicBezTo>
                    <a:pt x="37" y="63"/>
                    <a:pt x="54" y="56"/>
                    <a:pt x="54" y="31"/>
                  </a:cubicBezTo>
                  <a:moveTo>
                    <a:pt x="20" y="53"/>
                  </a:moveTo>
                  <a:cubicBezTo>
                    <a:pt x="13" y="53"/>
                    <a:pt x="13" y="53"/>
                    <a:pt x="13" y="53"/>
                  </a:cubicBezTo>
                  <a:cubicBezTo>
                    <a:pt x="13" y="10"/>
                    <a:pt x="13" y="10"/>
                    <a:pt x="13" y="10"/>
                  </a:cubicBezTo>
                  <a:cubicBezTo>
                    <a:pt x="20" y="10"/>
                    <a:pt x="20" y="10"/>
                    <a:pt x="20" y="10"/>
                  </a:cubicBezTo>
                  <a:cubicBezTo>
                    <a:pt x="30" y="10"/>
                    <a:pt x="41" y="18"/>
                    <a:pt x="41" y="31"/>
                  </a:cubicBezTo>
                  <a:cubicBezTo>
                    <a:pt x="41" y="45"/>
                    <a:pt x="30" y="53"/>
                    <a:pt x="20"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39">
              <a:extLst>
                <a:ext uri="{FF2B5EF4-FFF2-40B4-BE49-F238E27FC236}">
                  <a16:creationId xmlns:a16="http://schemas.microsoft.com/office/drawing/2014/main" id="{B9B39285-2A17-4E80-A7AB-77039138ACFF}"/>
                </a:ext>
              </a:extLst>
            </p:cNvPr>
            <p:cNvSpPr>
              <a:spLocks/>
            </p:cNvSpPr>
            <p:nvPr/>
          </p:nvSpPr>
          <p:spPr bwMode="auto">
            <a:xfrm>
              <a:off x="8641121" y="219412"/>
              <a:ext cx="55958" cy="55958"/>
            </a:xfrm>
            <a:custGeom>
              <a:avLst/>
              <a:gdLst>
                <a:gd name="T0" fmla="*/ 112 w 112"/>
                <a:gd name="T1" fmla="*/ 0 h 112"/>
                <a:gd name="T2" fmla="*/ 83 w 112"/>
                <a:gd name="T3" fmla="*/ 0 h 112"/>
                <a:gd name="T4" fmla="*/ 57 w 112"/>
                <a:gd name="T5" fmla="*/ 81 h 112"/>
                <a:gd name="T6" fmla="*/ 57 w 112"/>
                <a:gd name="T7" fmla="*/ 81 h 112"/>
                <a:gd name="T8" fmla="*/ 29 w 112"/>
                <a:gd name="T9" fmla="*/ 0 h 112"/>
                <a:gd name="T10" fmla="*/ 0 w 112"/>
                <a:gd name="T11" fmla="*/ 0 h 112"/>
                <a:gd name="T12" fmla="*/ 41 w 112"/>
                <a:gd name="T13" fmla="*/ 112 h 112"/>
                <a:gd name="T14" fmla="*/ 72 w 112"/>
                <a:gd name="T15" fmla="*/ 112 h 112"/>
                <a:gd name="T16" fmla="*/ 112 w 112"/>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112" y="0"/>
                  </a:moveTo>
                  <a:lnTo>
                    <a:pt x="83" y="0"/>
                  </a:lnTo>
                  <a:lnTo>
                    <a:pt x="57" y="81"/>
                  </a:lnTo>
                  <a:lnTo>
                    <a:pt x="57" y="81"/>
                  </a:lnTo>
                  <a:lnTo>
                    <a:pt x="29" y="0"/>
                  </a:lnTo>
                  <a:lnTo>
                    <a:pt x="0" y="0"/>
                  </a:lnTo>
                  <a:lnTo>
                    <a:pt x="41" y="112"/>
                  </a:lnTo>
                  <a:lnTo>
                    <a:pt x="72" y="112"/>
                  </a:lnTo>
                  <a:lnTo>
                    <a:pt x="11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40">
              <a:extLst>
                <a:ext uri="{FF2B5EF4-FFF2-40B4-BE49-F238E27FC236}">
                  <a16:creationId xmlns:a16="http://schemas.microsoft.com/office/drawing/2014/main" id="{7EE05E41-4AD2-42BB-974B-F93A4D497060}"/>
                </a:ext>
              </a:extLst>
            </p:cNvPr>
            <p:cNvSpPr>
              <a:spLocks/>
            </p:cNvSpPr>
            <p:nvPr/>
          </p:nvSpPr>
          <p:spPr bwMode="auto">
            <a:xfrm>
              <a:off x="8277895" y="218413"/>
              <a:ext cx="41469" cy="58456"/>
            </a:xfrm>
            <a:custGeom>
              <a:avLst/>
              <a:gdLst>
                <a:gd name="T0" fmla="*/ 23 w 35"/>
                <a:gd name="T1" fmla="*/ 49 h 49"/>
                <a:gd name="T2" fmla="*/ 35 w 35"/>
                <a:gd name="T3" fmla="*/ 47 h 49"/>
                <a:gd name="T4" fmla="*/ 34 w 35"/>
                <a:gd name="T5" fmla="*/ 37 h 49"/>
                <a:gd name="T6" fmla="*/ 25 w 35"/>
                <a:gd name="T7" fmla="*/ 39 h 49"/>
                <a:gd name="T8" fmla="*/ 13 w 35"/>
                <a:gd name="T9" fmla="*/ 24 h 49"/>
                <a:gd name="T10" fmla="*/ 25 w 35"/>
                <a:gd name="T11" fmla="*/ 10 h 49"/>
                <a:gd name="T12" fmla="*/ 33 w 35"/>
                <a:gd name="T13" fmla="*/ 11 h 49"/>
                <a:gd name="T14" fmla="*/ 34 w 35"/>
                <a:gd name="T15" fmla="*/ 2 h 49"/>
                <a:gd name="T16" fmla="*/ 22 w 35"/>
                <a:gd name="T17" fmla="*/ 0 h 49"/>
                <a:gd name="T18" fmla="*/ 0 w 35"/>
                <a:gd name="T19" fmla="*/ 24 h 49"/>
                <a:gd name="T20" fmla="*/ 23 w 3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9">
                  <a:moveTo>
                    <a:pt x="23" y="49"/>
                  </a:moveTo>
                  <a:cubicBezTo>
                    <a:pt x="28" y="49"/>
                    <a:pt x="31" y="48"/>
                    <a:pt x="35" y="47"/>
                  </a:cubicBezTo>
                  <a:cubicBezTo>
                    <a:pt x="34" y="37"/>
                    <a:pt x="34" y="37"/>
                    <a:pt x="34" y="37"/>
                  </a:cubicBezTo>
                  <a:cubicBezTo>
                    <a:pt x="32" y="38"/>
                    <a:pt x="28" y="39"/>
                    <a:pt x="25" y="39"/>
                  </a:cubicBezTo>
                  <a:cubicBezTo>
                    <a:pt x="17" y="39"/>
                    <a:pt x="13" y="33"/>
                    <a:pt x="13" y="24"/>
                  </a:cubicBezTo>
                  <a:cubicBezTo>
                    <a:pt x="13" y="16"/>
                    <a:pt x="17" y="10"/>
                    <a:pt x="25" y="10"/>
                  </a:cubicBezTo>
                  <a:cubicBezTo>
                    <a:pt x="28" y="10"/>
                    <a:pt x="31" y="10"/>
                    <a:pt x="33" y="11"/>
                  </a:cubicBezTo>
                  <a:cubicBezTo>
                    <a:pt x="34" y="2"/>
                    <a:pt x="34" y="2"/>
                    <a:pt x="34" y="2"/>
                  </a:cubicBezTo>
                  <a:cubicBezTo>
                    <a:pt x="31" y="1"/>
                    <a:pt x="27" y="0"/>
                    <a:pt x="22" y="0"/>
                  </a:cubicBezTo>
                  <a:cubicBezTo>
                    <a:pt x="8" y="0"/>
                    <a:pt x="0" y="11"/>
                    <a:pt x="0" y="24"/>
                  </a:cubicBezTo>
                  <a:cubicBezTo>
                    <a:pt x="0" y="38"/>
                    <a:pt x="8" y="49"/>
                    <a:pt x="23" y="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Rectangle 41">
              <a:extLst>
                <a:ext uri="{FF2B5EF4-FFF2-40B4-BE49-F238E27FC236}">
                  <a16:creationId xmlns:a16="http://schemas.microsoft.com/office/drawing/2014/main" id="{0C33AB85-4067-4671-B16E-F76401C59ED0}"/>
                </a:ext>
              </a:extLst>
            </p:cNvPr>
            <p:cNvSpPr>
              <a:spLocks noChangeArrowheads="1"/>
            </p:cNvSpPr>
            <p:nvPr/>
          </p:nvSpPr>
          <p:spPr bwMode="auto">
            <a:xfrm>
              <a:off x="8088040" y="196429"/>
              <a:ext cx="13989" cy="1349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2">
              <a:extLst>
                <a:ext uri="{FF2B5EF4-FFF2-40B4-BE49-F238E27FC236}">
                  <a16:creationId xmlns:a16="http://schemas.microsoft.com/office/drawing/2014/main" id="{D8E8F6CA-8872-4174-B0EC-017341B05443}"/>
                </a:ext>
              </a:extLst>
            </p:cNvPr>
            <p:cNvSpPr>
              <a:spLocks noEditPoints="1"/>
            </p:cNvSpPr>
            <p:nvPr/>
          </p:nvSpPr>
          <p:spPr bwMode="auto">
            <a:xfrm>
              <a:off x="8218441" y="218413"/>
              <a:ext cx="50962" cy="58456"/>
            </a:xfrm>
            <a:custGeom>
              <a:avLst/>
              <a:gdLst>
                <a:gd name="T0" fmla="*/ 22 w 43"/>
                <a:gd name="T1" fmla="*/ 0 h 49"/>
                <a:gd name="T2" fmla="*/ 0 w 43"/>
                <a:gd name="T3" fmla="*/ 25 h 49"/>
                <a:gd name="T4" fmla="*/ 24 w 43"/>
                <a:gd name="T5" fmla="*/ 49 h 49"/>
                <a:gd name="T6" fmla="*/ 40 w 43"/>
                <a:gd name="T7" fmla="*/ 45 h 49"/>
                <a:gd name="T8" fmla="*/ 40 w 43"/>
                <a:gd name="T9" fmla="*/ 35 h 49"/>
                <a:gd name="T10" fmla="*/ 25 w 43"/>
                <a:gd name="T11" fmla="*/ 40 h 49"/>
                <a:gd name="T12" fmla="*/ 12 w 43"/>
                <a:gd name="T13" fmla="*/ 28 h 49"/>
                <a:gd name="T14" fmla="*/ 43 w 43"/>
                <a:gd name="T15" fmla="*/ 28 h 49"/>
                <a:gd name="T16" fmla="*/ 22 w 43"/>
                <a:gd name="T17" fmla="*/ 0 h 49"/>
                <a:gd name="T18" fmla="*/ 12 w 43"/>
                <a:gd name="T19" fmla="*/ 20 h 49"/>
                <a:gd name="T20" fmla="*/ 22 w 43"/>
                <a:gd name="T21" fmla="*/ 9 h 49"/>
                <a:gd name="T22" fmla="*/ 32 w 43"/>
                <a:gd name="T23" fmla="*/ 20 h 49"/>
                <a:gd name="T24" fmla="*/ 12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2" y="0"/>
                  </a:moveTo>
                  <a:cubicBezTo>
                    <a:pt x="7" y="0"/>
                    <a:pt x="0" y="11"/>
                    <a:pt x="0" y="25"/>
                  </a:cubicBezTo>
                  <a:cubicBezTo>
                    <a:pt x="0" y="40"/>
                    <a:pt x="9" y="49"/>
                    <a:pt x="24" y="49"/>
                  </a:cubicBezTo>
                  <a:cubicBezTo>
                    <a:pt x="31" y="49"/>
                    <a:pt x="36" y="47"/>
                    <a:pt x="40" y="45"/>
                  </a:cubicBezTo>
                  <a:cubicBezTo>
                    <a:pt x="40" y="35"/>
                    <a:pt x="40" y="35"/>
                    <a:pt x="40" y="35"/>
                  </a:cubicBezTo>
                  <a:cubicBezTo>
                    <a:pt x="36" y="38"/>
                    <a:pt x="31" y="40"/>
                    <a:pt x="25" y="40"/>
                  </a:cubicBezTo>
                  <a:cubicBezTo>
                    <a:pt x="17" y="40"/>
                    <a:pt x="12" y="36"/>
                    <a:pt x="12" y="28"/>
                  </a:cubicBezTo>
                  <a:cubicBezTo>
                    <a:pt x="43" y="28"/>
                    <a:pt x="43" y="28"/>
                    <a:pt x="43" y="28"/>
                  </a:cubicBezTo>
                  <a:cubicBezTo>
                    <a:pt x="43" y="12"/>
                    <a:pt x="39" y="0"/>
                    <a:pt x="22" y="0"/>
                  </a:cubicBezTo>
                  <a:moveTo>
                    <a:pt x="12" y="20"/>
                  </a:moveTo>
                  <a:cubicBezTo>
                    <a:pt x="12" y="14"/>
                    <a:pt x="16" y="9"/>
                    <a:pt x="22" y="9"/>
                  </a:cubicBezTo>
                  <a:cubicBezTo>
                    <a:pt x="29" y="9"/>
                    <a:pt x="32" y="14"/>
                    <a:pt x="32" y="20"/>
                  </a:cubicBezTo>
                  <a:lnTo>
                    <a:pt x="12"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3">
              <a:extLst>
                <a:ext uri="{FF2B5EF4-FFF2-40B4-BE49-F238E27FC236}">
                  <a16:creationId xmlns:a16="http://schemas.microsoft.com/office/drawing/2014/main" id="{E427158A-6F70-4F0F-A445-B16241066507}"/>
                </a:ext>
              </a:extLst>
            </p:cNvPr>
            <p:cNvSpPr>
              <a:spLocks/>
            </p:cNvSpPr>
            <p:nvPr/>
          </p:nvSpPr>
          <p:spPr bwMode="auto">
            <a:xfrm>
              <a:off x="8705572" y="218413"/>
              <a:ext cx="32975" cy="56957"/>
            </a:xfrm>
            <a:custGeom>
              <a:avLst/>
              <a:gdLst>
                <a:gd name="T0" fmla="*/ 22 w 28"/>
                <a:gd name="T1" fmla="*/ 12 h 48"/>
                <a:gd name="T2" fmla="*/ 28 w 28"/>
                <a:gd name="T3" fmla="*/ 13 h 48"/>
                <a:gd name="T4" fmla="*/ 28 w 28"/>
                <a:gd name="T5" fmla="*/ 1 h 48"/>
                <a:gd name="T6" fmla="*/ 24 w 28"/>
                <a:gd name="T7" fmla="*/ 0 h 48"/>
                <a:gd name="T8" fmla="*/ 11 w 28"/>
                <a:gd name="T9" fmla="*/ 12 h 48"/>
                <a:gd name="T10" fmla="*/ 11 w 28"/>
                <a:gd name="T11" fmla="*/ 12 h 48"/>
                <a:gd name="T12" fmla="*/ 11 w 28"/>
                <a:gd name="T13" fmla="*/ 1 h 48"/>
                <a:gd name="T14" fmla="*/ 0 w 28"/>
                <a:gd name="T15" fmla="*/ 1 h 48"/>
                <a:gd name="T16" fmla="*/ 0 w 28"/>
                <a:gd name="T17" fmla="*/ 48 h 48"/>
                <a:gd name="T18" fmla="*/ 12 w 28"/>
                <a:gd name="T19" fmla="*/ 48 h 48"/>
                <a:gd name="T20" fmla="*/ 12 w 28"/>
                <a:gd name="T21" fmla="*/ 31 h 48"/>
                <a:gd name="T22" fmla="*/ 22 w 28"/>
                <a:gd name="T23"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8">
                  <a:moveTo>
                    <a:pt x="22" y="12"/>
                  </a:moveTo>
                  <a:cubicBezTo>
                    <a:pt x="24" y="12"/>
                    <a:pt x="26" y="12"/>
                    <a:pt x="28" y="13"/>
                  </a:cubicBezTo>
                  <a:cubicBezTo>
                    <a:pt x="28" y="1"/>
                    <a:pt x="28" y="1"/>
                    <a:pt x="28" y="1"/>
                  </a:cubicBezTo>
                  <a:cubicBezTo>
                    <a:pt x="26" y="0"/>
                    <a:pt x="25" y="0"/>
                    <a:pt x="24" y="0"/>
                  </a:cubicBezTo>
                  <a:cubicBezTo>
                    <a:pt x="17" y="0"/>
                    <a:pt x="12" y="8"/>
                    <a:pt x="11" y="12"/>
                  </a:cubicBezTo>
                  <a:cubicBezTo>
                    <a:pt x="11" y="12"/>
                    <a:pt x="11" y="12"/>
                    <a:pt x="11" y="12"/>
                  </a:cubicBezTo>
                  <a:cubicBezTo>
                    <a:pt x="11" y="1"/>
                    <a:pt x="11" y="1"/>
                    <a:pt x="11" y="1"/>
                  </a:cubicBezTo>
                  <a:cubicBezTo>
                    <a:pt x="0" y="1"/>
                    <a:pt x="0" y="1"/>
                    <a:pt x="0" y="1"/>
                  </a:cubicBezTo>
                  <a:cubicBezTo>
                    <a:pt x="0" y="48"/>
                    <a:pt x="0" y="48"/>
                    <a:pt x="0" y="48"/>
                  </a:cubicBezTo>
                  <a:cubicBezTo>
                    <a:pt x="12" y="48"/>
                    <a:pt x="12" y="48"/>
                    <a:pt x="12" y="48"/>
                  </a:cubicBezTo>
                  <a:cubicBezTo>
                    <a:pt x="12" y="31"/>
                    <a:pt x="12" y="31"/>
                    <a:pt x="12" y="31"/>
                  </a:cubicBezTo>
                  <a:cubicBezTo>
                    <a:pt x="12" y="24"/>
                    <a:pt x="12" y="12"/>
                    <a:pt x="22" y="1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4">
              <a:extLst>
                <a:ext uri="{FF2B5EF4-FFF2-40B4-BE49-F238E27FC236}">
                  <a16:creationId xmlns:a16="http://schemas.microsoft.com/office/drawing/2014/main" id="{63AB44B1-7776-4FC6-A4B0-1F269AEC6D8A}"/>
                </a:ext>
              </a:extLst>
            </p:cNvPr>
            <p:cNvSpPr>
              <a:spLocks noEditPoints="1"/>
            </p:cNvSpPr>
            <p:nvPr/>
          </p:nvSpPr>
          <p:spPr bwMode="auto">
            <a:xfrm>
              <a:off x="8585663" y="218413"/>
              <a:ext cx="50962" cy="58456"/>
            </a:xfrm>
            <a:custGeom>
              <a:avLst/>
              <a:gdLst>
                <a:gd name="T0" fmla="*/ 21 w 43"/>
                <a:gd name="T1" fmla="*/ 0 h 49"/>
                <a:gd name="T2" fmla="*/ 0 w 43"/>
                <a:gd name="T3" fmla="*/ 25 h 49"/>
                <a:gd name="T4" fmla="*/ 24 w 43"/>
                <a:gd name="T5" fmla="*/ 49 h 49"/>
                <a:gd name="T6" fmla="*/ 40 w 43"/>
                <a:gd name="T7" fmla="*/ 45 h 49"/>
                <a:gd name="T8" fmla="*/ 40 w 43"/>
                <a:gd name="T9" fmla="*/ 35 h 49"/>
                <a:gd name="T10" fmla="*/ 24 w 43"/>
                <a:gd name="T11" fmla="*/ 40 h 49"/>
                <a:gd name="T12" fmla="*/ 11 w 43"/>
                <a:gd name="T13" fmla="*/ 28 h 49"/>
                <a:gd name="T14" fmla="*/ 43 w 43"/>
                <a:gd name="T15" fmla="*/ 28 h 49"/>
                <a:gd name="T16" fmla="*/ 21 w 43"/>
                <a:gd name="T17" fmla="*/ 0 h 49"/>
                <a:gd name="T18" fmla="*/ 11 w 43"/>
                <a:gd name="T19" fmla="*/ 20 h 49"/>
                <a:gd name="T20" fmla="*/ 22 w 43"/>
                <a:gd name="T21" fmla="*/ 9 h 49"/>
                <a:gd name="T22" fmla="*/ 32 w 43"/>
                <a:gd name="T23" fmla="*/ 20 h 49"/>
                <a:gd name="T24" fmla="*/ 11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1" y="0"/>
                  </a:moveTo>
                  <a:cubicBezTo>
                    <a:pt x="7" y="0"/>
                    <a:pt x="0" y="11"/>
                    <a:pt x="0" y="25"/>
                  </a:cubicBezTo>
                  <a:cubicBezTo>
                    <a:pt x="0" y="40"/>
                    <a:pt x="9" y="49"/>
                    <a:pt x="24" y="49"/>
                  </a:cubicBezTo>
                  <a:cubicBezTo>
                    <a:pt x="30" y="49"/>
                    <a:pt x="35" y="47"/>
                    <a:pt x="40" y="45"/>
                  </a:cubicBezTo>
                  <a:cubicBezTo>
                    <a:pt x="40" y="35"/>
                    <a:pt x="40" y="35"/>
                    <a:pt x="40" y="35"/>
                  </a:cubicBezTo>
                  <a:cubicBezTo>
                    <a:pt x="35" y="38"/>
                    <a:pt x="30" y="40"/>
                    <a:pt x="24" y="40"/>
                  </a:cubicBezTo>
                  <a:cubicBezTo>
                    <a:pt x="17" y="40"/>
                    <a:pt x="12" y="36"/>
                    <a:pt x="11" y="28"/>
                  </a:cubicBezTo>
                  <a:cubicBezTo>
                    <a:pt x="43" y="28"/>
                    <a:pt x="43" y="28"/>
                    <a:pt x="43" y="28"/>
                  </a:cubicBezTo>
                  <a:cubicBezTo>
                    <a:pt x="43" y="12"/>
                    <a:pt x="38" y="0"/>
                    <a:pt x="21" y="0"/>
                  </a:cubicBezTo>
                  <a:moveTo>
                    <a:pt x="11" y="20"/>
                  </a:moveTo>
                  <a:cubicBezTo>
                    <a:pt x="12" y="14"/>
                    <a:pt x="15" y="9"/>
                    <a:pt x="22" y="9"/>
                  </a:cubicBezTo>
                  <a:cubicBezTo>
                    <a:pt x="29" y="9"/>
                    <a:pt x="31" y="14"/>
                    <a:pt x="32" y="20"/>
                  </a:cubicBezTo>
                  <a:lnTo>
                    <a:pt x="11"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Rectangle 45">
              <a:extLst>
                <a:ext uri="{FF2B5EF4-FFF2-40B4-BE49-F238E27FC236}">
                  <a16:creationId xmlns:a16="http://schemas.microsoft.com/office/drawing/2014/main" id="{9DC3F731-85C1-41EB-B08F-277616547198}"/>
                </a:ext>
              </a:extLst>
            </p:cNvPr>
            <p:cNvSpPr>
              <a:spLocks noChangeArrowheads="1"/>
            </p:cNvSpPr>
            <p:nvPr/>
          </p:nvSpPr>
          <p:spPr bwMode="auto">
            <a:xfrm>
              <a:off x="8088040" y="219412"/>
              <a:ext cx="13989" cy="5595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6">
              <a:extLst>
                <a:ext uri="{FF2B5EF4-FFF2-40B4-BE49-F238E27FC236}">
                  <a16:creationId xmlns:a16="http://schemas.microsoft.com/office/drawing/2014/main" id="{76904054-BA19-44A7-AAB1-41A236E9737D}"/>
                </a:ext>
              </a:extLst>
            </p:cNvPr>
            <p:cNvSpPr>
              <a:spLocks/>
            </p:cNvSpPr>
            <p:nvPr/>
          </p:nvSpPr>
          <p:spPr bwMode="auto">
            <a:xfrm>
              <a:off x="8445269" y="220411"/>
              <a:ext cx="53459" cy="54959"/>
            </a:xfrm>
            <a:custGeom>
              <a:avLst/>
              <a:gdLst>
                <a:gd name="T0" fmla="*/ 107 w 107"/>
                <a:gd name="T1" fmla="*/ 48 h 110"/>
                <a:gd name="T2" fmla="*/ 62 w 107"/>
                <a:gd name="T3" fmla="*/ 48 h 110"/>
                <a:gd name="T4" fmla="*/ 62 w 107"/>
                <a:gd name="T5" fmla="*/ 0 h 110"/>
                <a:gd name="T6" fmla="*/ 45 w 107"/>
                <a:gd name="T7" fmla="*/ 0 h 110"/>
                <a:gd name="T8" fmla="*/ 45 w 107"/>
                <a:gd name="T9" fmla="*/ 48 h 110"/>
                <a:gd name="T10" fmla="*/ 0 w 107"/>
                <a:gd name="T11" fmla="*/ 48 h 110"/>
                <a:gd name="T12" fmla="*/ 0 w 107"/>
                <a:gd name="T13" fmla="*/ 63 h 110"/>
                <a:gd name="T14" fmla="*/ 45 w 107"/>
                <a:gd name="T15" fmla="*/ 63 h 110"/>
                <a:gd name="T16" fmla="*/ 45 w 107"/>
                <a:gd name="T17" fmla="*/ 110 h 110"/>
                <a:gd name="T18" fmla="*/ 62 w 107"/>
                <a:gd name="T19" fmla="*/ 110 h 110"/>
                <a:gd name="T20" fmla="*/ 62 w 107"/>
                <a:gd name="T21" fmla="*/ 63 h 110"/>
                <a:gd name="T22" fmla="*/ 107 w 107"/>
                <a:gd name="T23" fmla="*/ 63 h 110"/>
                <a:gd name="T24" fmla="*/ 107 w 107"/>
                <a:gd name="T25" fmla="*/ 4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107" y="48"/>
                  </a:moveTo>
                  <a:lnTo>
                    <a:pt x="62" y="48"/>
                  </a:lnTo>
                  <a:lnTo>
                    <a:pt x="62" y="0"/>
                  </a:lnTo>
                  <a:lnTo>
                    <a:pt x="45" y="0"/>
                  </a:lnTo>
                  <a:lnTo>
                    <a:pt x="45" y="48"/>
                  </a:lnTo>
                  <a:lnTo>
                    <a:pt x="0" y="48"/>
                  </a:lnTo>
                  <a:lnTo>
                    <a:pt x="0" y="63"/>
                  </a:lnTo>
                  <a:lnTo>
                    <a:pt x="45" y="63"/>
                  </a:lnTo>
                  <a:lnTo>
                    <a:pt x="45" y="110"/>
                  </a:lnTo>
                  <a:lnTo>
                    <a:pt x="62" y="110"/>
                  </a:lnTo>
                  <a:lnTo>
                    <a:pt x="62" y="63"/>
                  </a:lnTo>
                  <a:lnTo>
                    <a:pt x="107" y="63"/>
                  </a:lnTo>
                  <a:lnTo>
                    <a:pt x="107" y="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4" name="Rechteck 73">
            <a:extLst>
              <a:ext uri="{FF2B5EF4-FFF2-40B4-BE49-F238E27FC236}">
                <a16:creationId xmlns:a16="http://schemas.microsoft.com/office/drawing/2014/main" id="{EDB7799B-62DB-483D-947A-DAFC4D08127E}"/>
              </a:ext>
            </a:extLst>
          </p:cNvPr>
          <p:cNvSpPr/>
          <p:nvPr/>
        </p:nvSpPr>
        <p:spPr>
          <a:xfrm>
            <a:off x="0" y="0"/>
            <a:ext cx="9144000" cy="5143500"/>
          </a:xfrm>
          <a:prstGeom prst="rect">
            <a:avLst/>
          </a:prstGeom>
          <a:gradFill>
            <a:gsLst>
              <a:gs pos="20000">
                <a:srgbClr val="00004B"/>
              </a:gs>
              <a:gs pos="100000">
                <a:schemeClr val="tx2"/>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dirty="0"/>
          </a:p>
        </p:txBody>
      </p:sp>
      <p:pic>
        <p:nvPicPr>
          <p:cNvPr id="77" name="Grafik 76">
            <a:extLst>
              <a:ext uri="{FF2B5EF4-FFF2-40B4-BE49-F238E27FC236}">
                <a16:creationId xmlns:a16="http://schemas.microsoft.com/office/drawing/2014/main" id="{6780629F-CC77-4059-ADAD-5DE90AF8BD4C}"/>
              </a:ext>
            </a:extLst>
          </p:cNvPr>
          <p:cNvPicPr>
            <a:picLocks noChangeAspect="1"/>
          </p:cNvPicPr>
          <p:nvPr/>
        </p:nvPicPr>
        <p:blipFill>
          <a:blip r:embed="rId2" cstate="screen">
            <a:alphaModFix amt="90000"/>
            <a:extLst>
              <a:ext uri="{BEBA8EAE-BF5A-486C-A8C5-ECC9F3942E4B}">
                <a14:imgProps xmlns:a14="http://schemas.microsoft.com/office/drawing/2010/main">
                  <a14:imgLayer r:embed="rId3">
                    <a14:imgEffect>
                      <a14:sharpenSoften amoun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pic>
        <p:nvPicPr>
          <p:cNvPr id="78" name="Grafik 77">
            <a:extLst>
              <a:ext uri="{FF2B5EF4-FFF2-40B4-BE49-F238E27FC236}">
                <a16:creationId xmlns:a16="http://schemas.microsoft.com/office/drawing/2014/main" id="{B3659DC0-D6A0-4CAC-AADC-D2D0144BB51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7968" y="0"/>
            <a:ext cx="9066032" cy="5143500"/>
          </a:xfrm>
          <a:prstGeom prst="rect">
            <a:avLst/>
          </a:prstGeom>
        </p:spPr>
      </p:pic>
      <p:sp>
        <p:nvSpPr>
          <p:cNvPr id="79" name="Freeform 5">
            <a:extLst>
              <a:ext uri="{FF2B5EF4-FFF2-40B4-BE49-F238E27FC236}">
                <a16:creationId xmlns:a16="http://schemas.microsoft.com/office/drawing/2014/main" id="{3B5C105F-0207-432B-9E3D-F2D8B8391539}"/>
              </a:ext>
            </a:extLst>
          </p:cNvPr>
          <p:cNvSpPr>
            <a:spLocks noChangeAspect="1" noEditPoints="1"/>
          </p:cNvSpPr>
          <p:nvPr/>
        </p:nvSpPr>
        <p:spPr bwMode="auto">
          <a:xfrm>
            <a:off x="3051000" y="1811731"/>
            <a:ext cx="3042000" cy="1520038"/>
          </a:xfrm>
          <a:custGeom>
            <a:avLst/>
            <a:gdLst>
              <a:gd name="T0" fmla="*/ 13419 w 13419"/>
              <a:gd name="T1" fmla="*/ 3355 h 6710"/>
              <a:gd name="T2" fmla="*/ 10061 w 13419"/>
              <a:gd name="T3" fmla="*/ 0 h 6710"/>
              <a:gd name="T4" fmla="*/ 6114 w 13419"/>
              <a:gd name="T5" fmla="*/ 0 h 6710"/>
              <a:gd name="T6" fmla="*/ 6114 w 13419"/>
              <a:gd name="T7" fmla="*/ 2760 h 6710"/>
              <a:gd name="T8" fmla="*/ 3356 w 13419"/>
              <a:gd name="T9" fmla="*/ 2760 h 6710"/>
              <a:gd name="T10" fmla="*/ 3356 w 13419"/>
              <a:gd name="T11" fmla="*/ 3950 h 6710"/>
              <a:gd name="T12" fmla="*/ 6114 w 13419"/>
              <a:gd name="T13" fmla="*/ 3950 h 6710"/>
              <a:gd name="T14" fmla="*/ 6114 w 13419"/>
              <a:gd name="T15" fmla="*/ 5520 h 6710"/>
              <a:gd name="T16" fmla="*/ 3359 w 13419"/>
              <a:gd name="T17" fmla="*/ 5520 h 6710"/>
              <a:gd name="T18" fmla="*/ 1191 w 13419"/>
              <a:gd name="T19" fmla="*/ 3355 h 6710"/>
              <a:gd name="T20" fmla="*/ 3359 w 13419"/>
              <a:gd name="T21" fmla="*/ 1190 h 6710"/>
              <a:gd name="T22" fmla="*/ 4737 w 13419"/>
              <a:gd name="T23" fmla="*/ 1190 h 6710"/>
              <a:gd name="T24" fmla="*/ 4737 w 13419"/>
              <a:gd name="T25" fmla="*/ 0 h 6710"/>
              <a:gd name="T26" fmla="*/ 3359 w 13419"/>
              <a:gd name="T27" fmla="*/ 0 h 6710"/>
              <a:gd name="T28" fmla="*/ 0 w 13419"/>
              <a:gd name="T29" fmla="*/ 3355 h 6710"/>
              <a:gd name="T30" fmla="*/ 3359 w 13419"/>
              <a:gd name="T31" fmla="*/ 6710 h 6710"/>
              <a:gd name="T32" fmla="*/ 10061 w 13419"/>
              <a:gd name="T33" fmla="*/ 6710 h 6710"/>
              <a:gd name="T34" fmla="*/ 13419 w 13419"/>
              <a:gd name="T35" fmla="*/ 3355 h 6710"/>
              <a:gd name="T36" fmla="*/ 10061 w 13419"/>
              <a:gd name="T37" fmla="*/ 5520 h 6710"/>
              <a:gd name="T38" fmla="*/ 7305 w 13419"/>
              <a:gd name="T39" fmla="*/ 5520 h 6710"/>
              <a:gd name="T40" fmla="*/ 7305 w 13419"/>
              <a:gd name="T41" fmla="*/ 3950 h 6710"/>
              <a:gd name="T42" fmla="*/ 10064 w 13419"/>
              <a:gd name="T43" fmla="*/ 3950 h 6710"/>
              <a:gd name="T44" fmla="*/ 10064 w 13419"/>
              <a:gd name="T45" fmla="*/ 2760 h 6710"/>
              <a:gd name="T46" fmla="*/ 7305 w 13419"/>
              <a:gd name="T47" fmla="*/ 2760 h 6710"/>
              <a:gd name="T48" fmla="*/ 7305 w 13419"/>
              <a:gd name="T49" fmla="*/ 1190 h 6710"/>
              <a:gd name="T50" fmla="*/ 10061 w 13419"/>
              <a:gd name="T51" fmla="*/ 1190 h 6710"/>
              <a:gd name="T52" fmla="*/ 12228 w 13419"/>
              <a:gd name="T53" fmla="*/ 3355 h 6710"/>
              <a:gd name="T54" fmla="*/ 10061 w 13419"/>
              <a:gd name="T55" fmla="*/ 5520 h 6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419" h="6710">
                <a:moveTo>
                  <a:pt x="13419" y="3355"/>
                </a:moveTo>
                <a:cubicBezTo>
                  <a:pt x="13419" y="1503"/>
                  <a:pt x="11915" y="0"/>
                  <a:pt x="10061" y="0"/>
                </a:cubicBezTo>
                <a:lnTo>
                  <a:pt x="6114" y="0"/>
                </a:lnTo>
                <a:lnTo>
                  <a:pt x="6114" y="2760"/>
                </a:lnTo>
                <a:lnTo>
                  <a:pt x="3356" y="2760"/>
                </a:lnTo>
                <a:lnTo>
                  <a:pt x="3356" y="3950"/>
                </a:lnTo>
                <a:lnTo>
                  <a:pt x="6114" y="3950"/>
                </a:lnTo>
                <a:lnTo>
                  <a:pt x="6114" y="5520"/>
                </a:lnTo>
                <a:lnTo>
                  <a:pt x="3359" y="5520"/>
                </a:lnTo>
                <a:cubicBezTo>
                  <a:pt x="2162" y="5520"/>
                  <a:pt x="1191" y="4550"/>
                  <a:pt x="1191" y="3355"/>
                </a:cubicBezTo>
                <a:cubicBezTo>
                  <a:pt x="1191" y="2160"/>
                  <a:pt x="2162" y="1190"/>
                  <a:pt x="3359" y="1190"/>
                </a:cubicBezTo>
                <a:lnTo>
                  <a:pt x="4737" y="1190"/>
                </a:lnTo>
                <a:lnTo>
                  <a:pt x="4737" y="0"/>
                </a:lnTo>
                <a:lnTo>
                  <a:pt x="3359" y="0"/>
                </a:lnTo>
                <a:cubicBezTo>
                  <a:pt x="1504" y="0"/>
                  <a:pt x="0" y="1503"/>
                  <a:pt x="0" y="3355"/>
                </a:cubicBezTo>
                <a:cubicBezTo>
                  <a:pt x="0" y="5184"/>
                  <a:pt x="1512" y="6710"/>
                  <a:pt x="3359" y="6710"/>
                </a:cubicBezTo>
                <a:lnTo>
                  <a:pt x="10061" y="6710"/>
                </a:lnTo>
                <a:cubicBezTo>
                  <a:pt x="11908" y="6710"/>
                  <a:pt x="13419" y="5196"/>
                  <a:pt x="13419" y="3355"/>
                </a:cubicBezTo>
                <a:close/>
                <a:moveTo>
                  <a:pt x="10061" y="5520"/>
                </a:moveTo>
                <a:lnTo>
                  <a:pt x="7305" y="5520"/>
                </a:lnTo>
                <a:lnTo>
                  <a:pt x="7305" y="3950"/>
                </a:lnTo>
                <a:lnTo>
                  <a:pt x="10064" y="3950"/>
                </a:lnTo>
                <a:lnTo>
                  <a:pt x="10064" y="2760"/>
                </a:lnTo>
                <a:lnTo>
                  <a:pt x="7305" y="2760"/>
                </a:lnTo>
                <a:lnTo>
                  <a:pt x="7305" y="1190"/>
                </a:lnTo>
                <a:lnTo>
                  <a:pt x="10061" y="1190"/>
                </a:lnTo>
                <a:cubicBezTo>
                  <a:pt x="11257" y="1190"/>
                  <a:pt x="12228" y="2160"/>
                  <a:pt x="12228" y="3355"/>
                </a:cubicBezTo>
                <a:cubicBezTo>
                  <a:pt x="12228" y="4550"/>
                  <a:pt x="11257" y="5520"/>
                  <a:pt x="10061" y="552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de-DE" sz="450" dirty="0">
              <a:solidFill>
                <a:schemeClr val="tx1"/>
              </a:solidFill>
            </a:endParaRPr>
          </a:p>
        </p:txBody>
      </p:sp>
      <p:grpSp>
        <p:nvGrpSpPr>
          <p:cNvPr id="80" name="Gruppieren 79">
            <a:extLst>
              <a:ext uri="{FF2B5EF4-FFF2-40B4-BE49-F238E27FC236}">
                <a16:creationId xmlns:a16="http://schemas.microsoft.com/office/drawing/2014/main" id="{3398384D-0EAF-4525-A3ED-54FFEFE91664}"/>
              </a:ext>
            </a:extLst>
          </p:cNvPr>
          <p:cNvGrpSpPr/>
          <p:nvPr/>
        </p:nvGrpSpPr>
        <p:grpSpPr>
          <a:xfrm>
            <a:off x="7782061" y="179762"/>
            <a:ext cx="1124381" cy="253992"/>
            <a:chOff x="8008600" y="196429"/>
            <a:chExt cx="922302" cy="208343"/>
          </a:xfrm>
        </p:grpSpPr>
        <p:sp>
          <p:nvSpPr>
            <p:cNvPr id="81" name="Rectangle 8">
              <a:extLst>
                <a:ext uri="{FF2B5EF4-FFF2-40B4-BE49-F238E27FC236}">
                  <a16:creationId xmlns:a16="http://schemas.microsoft.com/office/drawing/2014/main" id="{BB739246-0126-474A-82DD-0CAA1CA588D9}"/>
                </a:ext>
              </a:extLst>
            </p:cNvPr>
            <p:cNvSpPr>
              <a:spLocks noChangeArrowheads="1"/>
            </p:cNvSpPr>
            <p:nvPr/>
          </p:nvSpPr>
          <p:spPr bwMode="auto">
            <a:xfrm>
              <a:off x="8255413" y="308845"/>
              <a:ext cx="10492" cy="1099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9">
              <a:extLst>
                <a:ext uri="{FF2B5EF4-FFF2-40B4-BE49-F238E27FC236}">
                  <a16:creationId xmlns:a16="http://schemas.microsoft.com/office/drawing/2014/main" id="{D58BAAD9-FDDF-4D7E-9BF3-2E980046B617}"/>
                </a:ext>
              </a:extLst>
            </p:cNvPr>
            <p:cNvSpPr>
              <a:spLocks noChangeArrowheads="1"/>
            </p:cNvSpPr>
            <p:nvPr/>
          </p:nvSpPr>
          <p:spPr bwMode="auto">
            <a:xfrm>
              <a:off x="8640121" y="308845"/>
              <a:ext cx="10492" cy="1099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0">
              <a:extLst>
                <a:ext uri="{FF2B5EF4-FFF2-40B4-BE49-F238E27FC236}">
                  <a16:creationId xmlns:a16="http://schemas.microsoft.com/office/drawing/2014/main" id="{119CF193-55B3-4A34-89B6-ED5AD211893C}"/>
                </a:ext>
              </a:extLst>
            </p:cNvPr>
            <p:cNvSpPr>
              <a:spLocks noEditPoints="1"/>
            </p:cNvSpPr>
            <p:nvPr/>
          </p:nvSpPr>
          <p:spPr bwMode="auto">
            <a:xfrm>
              <a:off x="8104527" y="329329"/>
              <a:ext cx="46465" cy="53959"/>
            </a:xfrm>
            <a:custGeom>
              <a:avLst/>
              <a:gdLst>
                <a:gd name="T0" fmla="*/ 20 w 39"/>
                <a:gd name="T1" fmla="*/ 0 h 45"/>
                <a:gd name="T2" fmla="*/ 0 w 39"/>
                <a:gd name="T3" fmla="*/ 22 h 45"/>
                <a:gd name="T4" fmla="*/ 22 w 39"/>
                <a:gd name="T5" fmla="*/ 45 h 45"/>
                <a:gd name="T6" fmla="*/ 36 w 39"/>
                <a:gd name="T7" fmla="*/ 43 h 45"/>
                <a:gd name="T8" fmla="*/ 36 w 39"/>
                <a:gd name="T9" fmla="*/ 35 h 45"/>
                <a:gd name="T10" fmla="*/ 23 w 39"/>
                <a:gd name="T11" fmla="*/ 39 h 45"/>
                <a:gd name="T12" fmla="*/ 8 w 39"/>
                <a:gd name="T13" fmla="*/ 25 h 45"/>
                <a:gd name="T14" fmla="*/ 39 w 39"/>
                <a:gd name="T15" fmla="*/ 25 h 45"/>
                <a:gd name="T16" fmla="*/ 20 w 39"/>
                <a:gd name="T17" fmla="*/ 0 h 45"/>
                <a:gd name="T18" fmla="*/ 8 w 39"/>
                <a:gd name="T19" fmla="*/ 19 h 45"/>
                <a:gd name="T20" fmla="*/ 20 w 39"/>
                <a:gd name="T21" fmla="*/ 7 h 45"/>
                <a:gd name="T22" fmla="*/ 31 w 39"/>
                <a:gd name="T23" fmla="*/ 19 h 45"/>
                <a:gd name="T24" fmla="*/ 8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2" y="45"/>
                  </a:cubicBezTo>
                  <a:cubicBezTo>
                    <a:pt x="29" y="45"/>
                    <a:pt x="33" y="44"/>
                    <a:pt x="36" y="43"/>
                  </a:cubicBezTo>
                  <a:cubicBezTo>
                    <a:pt x="36" y="35"/>
                    <a:pt x="36" y="35"/>
                    <a:pt x="36" y="35"/>
                  </a:cubicBezTo>
                  <a:cubicBezTo>
                    <a:pt x="34" y="36"/>
                    <a:pt x="28" y="39"/>
                    <a:pt x="23" y="39"/>
                  </a:cubicBezTo>
                  <a:cubicBezTo>
                    <a:pt x="15" y="39"/>
                    <a:pt x="8" y="33"/>
                    <a:pt x="8" y="25"/>
                  </a:cubicBezTo>
                  <a:cubicBezTo>
                    <a:pt x="39" y="25"/>
                    <a:pt x="39" y="25"/>
                    <a:pt x="39" y="25"/>
                  </a:cubicBezTo>
                  <a:cubicBezTo>
                    <a:pt x="39" y="11"/>
                    <a:pt x="34" y="0"/>
                    <a:pt x="20" y="0"/>
                  </a:cubicBezTo>
                  <a:moveTo>
                    <a:pt x="8" y="19"/>
                  </a:moveTo>
                  <a:cubicBezTo>
                    <a:pt x="9" y="13"/>
                    <a:pt x="12" y="7"/>
                    <a:pt x="20" y="7"/>
                  </a:cubicBezTo>
                  <a:cubicBezTo>
                    <a:pt x="27" y="7"/>
                    <a:pt x="31" y="12"/>
                    <a:pt x="31" y="19"/>
                  </a:cubicBezTo>
                  <a:lnTo>
                    <a:pt x="8"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Rectangle 11">
              <a:extLst>
                <a:ext uri="{FF2B5EF4-FFF2-40B4-BE49-F238E27FC236}">
                  <a16:creationId xmlns:a16="http://schemas.microsoft.com/office/drawing/2014/main" id="{1EBC54FD-79E4-49EE-92F3-BC7094EB7ECB}"/>
                </a:ext>
              </a:extLst>
            </p:cNvPr>
            <p:cNvSpPr>
              <a:spLocks noChangeArrowheads="1"/>
            </p:cNvSpPr>
            <p:nvPr/>
          </p:nvSpPr>
          <p:spPr bwMode="auto">
            <a:xfrm>
              <a:off x="8256412" y="330328"/>
              <a:ext cx="9493" cy="5146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2">
              <a:extLst>
                <a:ext uri="{FF2B5EF4-FFF2-40B4-BE49-F238E27FC236}">
                  <a16:creationId xmlns:a16="http://schemas.microsoft.com/office/drawing/2014/main" id="{8249C755-D708-44EE-856F-67B49054A87D}"/>
                </a:ext>
              </a:extLst>
            </p:cNvPr>
            <p:cNvSpPr>
              <a:spLocks/>
            </p:cNvSpPr>
            <p:nvPr/>
          </p:nvSpPr>
          <p:spPr bwMode="auto">
            <a:xfrm>
              <a:off x="8008600" y="311342"/>
              <a:ext cx="51961" cy="71945"/>
            </a:xfrm>
            <a:custGeom>
              <a:avLst/>
              <a:gdLst>
                <a:gd name="T0" fmla="*/ 31 w 44"/>
                <a:gd name="T1" fmla="*/ 53 h 60"/>
                <a:gd name="T2" fmla="*/ 9 w 44"/>
                <a:gd name="T3" fmla="*/ 30 h 60"/>
                <a:gd name="T4" fmla="*/ 32 w 44"/>
                <a:gd name="T5" fmla="*/ 7 h 60"/>
                <a:gd name="T6" fmla="*/ 44 w 44"/>
                <a:gd name="T7" fmla="*/ 10 h 60"/>
                <a:gd name="T8" fmla="*/ 44 w 44"/>
                <a:gd name="T9" fmla="*/ 2 h 60"/>
                <a:gd name="T10" fmla="*/ 31 w 44"/>
                <a:gd name="T11" fmla="*/ 0 h 60"/>
                <a:gd name="T12" fmla="*/ 0 w 44"/>
                <a:gd name="T13" fmla="*/ 30 h 60"/>
                <a:gd name="T14" fmla="*/ 31 w 44"/>
                <a:gd name="T15" fmla="*/ 60 h 60"/>
                <a:gd name="T16" fmla="*/ 44 w 44"/>
                <a:gd name="T17" fmla="*/ 58 h 60"/>
                <a:gd name="T18" fmla="*/ 44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9" y="53"/>
                    <a:pt x="9" y="44"/>
                    <a:pt x="9" y="30"/>
                  </a:cubicBezTo>
                  <a:cubicBezTo>
                    <a:pt x="9" y="17"/>
                    <a:pt x="18" y="7"/>
                    <a:pt x="32" y="7"/>
                  </a:cubicBezTo>
                  <a:cubicBezTo>
                    <a:pt x="36" y="7"/>
                    <a:pt x="40" y="8"/>
                    <a:pt x="44" y="10"/>
                  </a:cubicBezTo>
                  <a:cubicBezTo>
                    <a:pt x="44" y="2"/>
                    <a:pt x="44" y="2"/>
                    <a:pt x="44" y="2"/>
                  </a:cubicBezTo>
                  <a:cubicBezTo>
                    <a:pt x="40" y="0"/>
                    <a:pt x="36" y="0"/>
                    <a:pt x="31" y="0"/>
                  </a:cubicBezTo>
                  <a:cubicBezTo>
                    <a:pt x="13" y="0"/>
                    <a:pt x="0" y="12"/>
                    <a:pt x="0" y="30"/>
                  </a:cubicBezTo>
                  <a:cubicBezTo>
                    <a:pt x="0" y="48"/>
                    <a:pt x="13" y="60"/>
                    <a:pt x="31" y="60"/>
                  </a:cubicBezTo>
                  <a:cubicBezTo>
                    <a:pt x="35" y="60"/>
                    <a:pt x="40" y="60"/>
                    <a:pt x="44" y="58"/>
                  </a:cubicBezTo>
                  <a:cubicBezTo>
                    <a:pt x="44" y="50"/>
                    <a:pt x="44" y="50"/>
                    <a:pt x="44" y="50"/>
                  </a:cubicBezTo>
                  <a:cubicBezTo>
                    <a:pt x="41"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
              <a:extLst>
                <a:ext uri="{FF2B5EF4-FFF2-40B4-BE49-F238E27FC236}">
                  <a16:creationId xmlns:a16="http://schemas.microsoft.com/office/drawing/2014/main" id="{790D72A3-C691-4E68-A509-50D499FE1AB0}"/>
                </a:ext>
              </a:extLst>
            </p:cNvPr>
            <p:cNvSpPr>
              <a:spLocks noEditPoints="1"/>
            </p:cNvSpPr>
            <p:nvPr/>
          </p:nvSpPr>
          <p:spPr bwMode="auto">
            <a:xfrm>
              <a:off x="8340848" y="329329"/>
              <a:ext cx="47464" cy="75443"/>
            </a:xfrm>
            <a:custGeom>
              <a:avLst/>
              <a:gdLst>
                <a:gd name="T0" fmla="*/ 33 w 40"/>
                <a:gd name="T1" fmla="*/ 8 h 63"/>
                <a:gd name="T2" fmla="*/ 33 w 40"/>
                <a:gd name="T3" fmla="*/ 8 h 63"/>
                <a:gd name="T4" fmla="*/ 19 w 40"/>
                <a:gd name="T5" fmla="*/ 0 h 63"/>
                <a:gd name="T6" fmla="*/ 0 w 40"/>
                <a:gd name="T7" fmla="*/ 23 h 63"/>
                <a:gd name="T8" fmla="*/ 18 w 40"/>
                <a:gd name="T9" fmla="*/ 44 h 63"/>
                <a:gd name="T10" fmla="*/ 32 w 40"/>
                <a:gd name="T11" fmla="*/ 38 h 63"/>
                <a:gd name="T12" fmla="*/ 32 w 40"/>
                <a:gd name="T13" fmla="*/ 38 h 63"/>
                <a:gd name="T14" fmla="*/ 32 w 40"/>
                <a:gd name="T15" fmla="*/ 42 h 63"/>
                <a:gd name="T16" fmla="*/ 19 w 40"/>
                <a:gd name="T17" fmla="*/ 57 h 63"/>
                <a:gd name="T18" fmla="*/ 4 w 40"/>
                <a:gd name="T19" fmla="*/ 53 h 63"/>
                <a:gd name="T20" fmla="*/ 3 w 40"/>
                <a:gd name="T21" fmla="*/ 60 h 63"/>
                <a:gd name="T22" fmla="*/ 18 w 40"/>
                <a:gd name="T23" fmla="*/ 63 h 63"/>
                <a:gd name="T24" fmla="*/ 40 w 40"/>
                <a:gd name="T25" fmla="*/ 42 h 63"/>
                <a:gd name="T26" fmla="*/ 40 w 40"/>
                <a:gd name="T27" fmla="*/ 1 h 63"/>
                <a:gd name="T28" fmla="*/ 33 w 40"/>
                <a:gd name="T29" fmla="*/ 1 h 63"/>
                <a:gd name="T30" fmla="*/ 33 w 40"/>
                <a:gd name="T31" fmla="*/ 8 h 63"/>
                <a:gd name="T32" fmla="*/ 20 w 40"/>
                <a:gd name="T33" fmla="*/ 38 h 63"/>
                <a:gd name="T34" fmla="*/ 8 w 40"/>
                <a:gd name="T35" fmla="*/ 23 h 63"/>
                <a:gd name="T36" fmla="*/ 20 w 40"/>
                <a:gd name="T37" fmla="*/ 7 h 63"/>
                <a:gd name="T38" fmla="*/ 32 w 40"/>
                <a:gd name="T39" fmla="*/ 23 h 63"/>
                <a:gd name="T40" fmla="*/ 20 w 40"/>
                <a:gd name="T41"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3">
                  <a:moveTo>
                    <a:pt x="33" y="8"/>
                  </a:moveTo>
                  <a:cubicBezTo>
                    <a:pt x="33" y="8"/>
                    <a:pt x="33" y="8"/>
                    <a:pt x="33" y="8"/>
                  </a:cubicBezTo>
                  <a:cubicBezTo>
                    <a:pt x="30" y="3"/>
                    <a:pt x="26" y="0"/>
                    <a:pt x="19" y="0"/>
                  </a:cubicBezTo>
                  <a:cubicBezTo>
                    <a:pt x="6" y="0"/>
                    <a:pt x="0" y="12"/>
                    <a:pt x="0" y="23"/>
                  </a:cubicBezTo>
                  <a:cubicBezTo>
                    <a:pt x="0" y="34"/>
                    <a:pt x="6" y="44"/>
                    <a:pt x="18" y="44"/>
                  </a:cubicBezTo>
                  <a:cubicBezTo>
                    <a:pt x="23" y="44"/>
                    <a:pt x="29" y="42"/>
                    <a:pt x="32" y="38"/>
                  </a:cubicBezTo>
                  <a:cubicBezTo>
                    <a:pt x="32" y="38"/>
                    <a:pt x="32" y="38"/>
                    <a:pt x="32" y="38"/>
                  </a:cubicBezTo>
                  <a:cubicBezTo>
                    <a:pt x="32" y="42"/>
                    <a:pt x="32" y="42"/>
                    <a:pt x="32" y="42"/>
                  </a:cubicBezTo>
                  <a:cubicBezTo>
                    <a:pt x="32" y="51"/>
                    <a:pt x="27" y="57"/>
                    <a:pt x="19" y="57"/>
                  </a:cubicBezTo>
                  <a:cubicBezTo>
                    <a:pt x="13" y="57"/>
                    <a:pt x="10" y="55"/>
                    <a:pt x="4" y="53"/>
                  </a:cubicBezTo>
                  <a:cubicBezTo>
                    <a:pt x="3" y="60"/>
                    <a:pt x="3" y="60"/>
                    <a:pt x="3" y="60"/>
                  </a:cubicBezTo>
                  <a:cubicBezTo>
                    <a:pt x="10" y="62"/>
                    <a:pt x="14" y="63"/>
                    <a:pt x="18" y="63"/>
                  </a:cubicBezTo>
                  <a:cubicBezTo>
                    <a:pt x="34" y="63"/>
                    <a:pt x="40" y="55"/>
                    <a:pt x="40" y="42"/>
                  </a:cubicBezTo>
                  <a:cubicBezTo>
                    <a:pt x="40" y="1"/>
                    <a:pt x="40" y="1"/>
                    <a:pt x="40" y="1"/>
                  </a:cubicBezTo>
                  <a:cubicBezTo>
                    <a:pt x="33" y="1"/>
                    <a:pt x="33" y="1"/>
                    <a:pt x="33" y="1"/>
                  </a:cubicBezTo>
                  <a:lnTo>
                    <a:pt x="33" y="8"/>
                  </a:lnTo>
                  <a:close/>
                  <a:moveTo>
                    <a:pt x="20" y="38"/>
                  </a:moveTo>
                  <a:cubicBezTo>
                    <a:pt x="12" y="38"/>
                    <a:pt x="8" y="31"/>
                    <a:pt x="8" y="23"/>
                  </a:cubicBezTo>
                  <a:cubicBezTo>
                    <a:pt x="8" y="15"/>
                    <a:pt x="12" y="7"/>
                    <a:pt x="20" y="7"/>
                  </a:cubicBezTo>
                  <a:cubicBezTo>
                    <a:pt x="28" y="7"/>
                    <a:pt x="32" y="14"/>
                    <a:pt x="32" y="23"/>
                  </a:cubicBezTo>
                  <a:cubicBezTo>
                    <a:pt x="32" y="31"/>
                    <a:pt x="27" y="38"/>
                    <a:pt x="20" y="3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4">
              <a:extLst>
                <a:ext uri="{FF2B5EF4-FFF2-40B4-BE49-F238E27FC236}">
                  <a16:creationId xmlns:a16="http://schemas.microsoft.com/office/drawing/2014/main" id="{C20C7774-EB29-4C8B-8719-C205BA947F8C}"/>
                </a:ext>
              </a:extLst>
            </p:cNvPr>
            <p:cNvSpPr>
              <a:spLocks noEditPoints="1"/>
            </p:cNvSpPr>
            <p:nvPr/>
          </p:nvSpPr>
          <p:spPr bwMode="auto">
            <a:xfrm>
              <a:off x="8160485" y="329329"/>
              <a:ext cx="42468" cy="53959"/>
            </a:xfrm>
            <a:custGeom>
              <a:avLst/>
              <a:gdLst>
                <a:gd name="T0" fmla="*/ 36 w 36"/>
                <a:gd name="T1" fmla="*/ 18 h 45"/>
                <a:gd name="T2" fmla="*/ 19 w 36"/>
                <a:gd name="T3" fmla="*/ 0 h 45"/>
                <a:gd name="T4" fmla="*/ 4 w 36"/>
                <a:gd name="T5" fmla="*/ 4 h 45"/>
                <a:gd name="T6" fmla="*/ 5 w 36"/>
                <a:gd name="T7" fmla="*/ 11 h 45"/>
                <a:gd name="T8" fmla="*/ 17 w 36"/>
                <a:gd name="T9" fmla="*/ 7 h 45"/>
                <a:gd name="T10" fmla="*/ 28 w 36"/>
                <a:gd name="T11" fmla="*/ 18 h 45"/>
                <a:gd name="T12" fmla="*/ 20 w 36"/>
                <a:gd name="T13" fmla="*/ 18 h 45"/>
                <a:gd name="T14" fmla="*/ 0 w 36"/>
                <a:gd name="T15" fmla="*/ 32 h 45"/>
                <a:gd name="T16" fmla="*/ 15 w 36"/>
                <a:gd name="T17" fmla="*/ 45 h 45"/>
                <a:gd name="T18" fmla="*/ 29 w 36"/>
                <a:gd name="T19" fmla="*/ 39 h 45"/>
                <a:gd name="T20" fmla="*/ 29 w 36"/>
                <a:gd name="T21" fmla="*/ 39 h 45"/>
                <a:gd name="T22" fmla="*/ 29 w 36"/>
                <a:gd name="T23" fmla="*/ 44 h 45"/>
                <a:gd name="T24" fmla="*/ 36 w 36"/>
                <a:gd name="T25" fmla="*/ 44 h 45"/>
                <a:gd name="T26" fmla="*/ 36 w 36"/>
                <a:gd name="T27" fmla="*/ 36 h 45"/>
                <a:gd name="T28" fmla="*/ 36 w 36"/>
                <a:gd name="T29" fmla="*/ 18 h 45"/>
                <a:gd name="T30" fmla="*/ 28 w 36"/>
                <a:gd name="T31" fmla="*/ 28 h 45"/>
                <a:gd name="T32" fmla="*/ 16 w 36"/>
                <a:gd name="T33" fmla="*/ 39 h 45"/>
                <a:gd name="T34" fmla="*/ 8 w 36"/>
                <a:gd name="T35" fmla="*/ 32 h 45"/>
                <a:gd name="T36" fmla="*/ 23 w 36"/>
                <a:gd name="T37" fmla="*/ 24 h 45"/>
                <a:gd name="T38" fmla="*/ 28 w 36"/>
                <a:gd name="T39" fmla="*/ 24 h 45"/>
                <a:gd name="T40" fmla="*/ 28 w 36"/>
                <a:gd name="T4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5">
                  <a:moveTo>
                    <a:pt x="36" y="18"/>
                  </a:moveTo>
                  <a:cubicBezTo>
                    <a:pt x="36" y="6"/>
                    <a:pt x="31" y="0"/>
                    <a:pt x="19" y="0"/>
                  </a:cubicBezTo>
                  <a:cubicBezTo>
                    <a:pt x="13" y="0"/>
                    <a:pt x="8" y="2"/>
                    <a:pt x="4" y="4"/>
                  </a:cubicBezTo>
                  <a:cubicBezTo>
                    <a:pt x="5" y="11"/>
                    <a:pt x="5" y="11"/>
                    <a:pt x="5" y="11"/>
                  </a:cubicBezTo>
                  <a:cubicBezTo>
                    <a:pt x="8" y="9"/>
                    <a:pt x="13" y="7"/>
                    <a:pt x="17" y="7"/>
                  </a:cubicBezTo>
                  <a:cubicBezTo>
                    <a:pt x="25" y="7"/>
                    <a:pt x="28" y="11"/>
                    <a:pt x="28" y="18"/>
                  </a:cubicBezTo>
                  <a:cubicBezTo>
                    <a:pt x="25" y="18"/>
                    <a:pt x="23" y="18"/>
                    <a:pt x="20" y="18"/>
                  </a:cubicBezTo>
                  <a:cubicBezTo>
                    <a:pt x="11" y="18"/>
                    <a:pt x="0" y="21"/>
                    <a:pt x="0" y="32"/>
                  </a:cubicBezTo>
                  <a:cubicBezTo>
                    <a:pt x="0" y="41"/>
                    <a:pt x="6" y="45"/>
                    <a:pt x="15" y="45"/>
                  </a:cubicBezTo>
                  <a:cubicBezTo>
                    <a:pt x="23" y="45"/>
                    <a:pt x="27" y="41"/>
                    <a:pt x="29" y="39"/>
                  </a:cubicBezTo>
                  <a:cubicBezTo>
                    <a:pt x="29" y="39"/>
                    <a:pt x="29" y="39"/>
                    <a:pt x="29" y="39"/>
                  </a:cubicBezTo>
                  <a:cubicBezTo>
                    <a:pt x="29" y="44"/>
                    <a:pt x="29" y="44"/>
                    <a:pt x="29" y="44"/>
                  </a:cubicBezTo>
                  <a:cubicBezTo>
                    <a:pt x="36" y="44"/>
                    <a:pt x="36" y="44"/>
                    <a:pt x="36" y="44"/>
                  </a:cubicBezTo>
                  <a:cubicBezTo>
                    <a:pt x="36" y="43"/>
                    <a:pt x="36" y="41"/>
                    <a:pt x="36" y="36"/>
                  </a:cubicBezTo>
                  <a:lnTo>
                    <a:pt x="36" y="18"/>
                  </a:lnTo>
                  <a:close/>
                  <a:moveTo>
                    <a:pt x="28" y="28"/>
                  </a:moveTo>
                  <a:cubicBezTo>
                    <a:pt x="28" y="34"/>
                    <a:pt x="24" y="39"/>
                    <a:pt x="16" y="39"/>
                  </a:cubicBezTo>
                  <a:cubicBezTo>
                    <a:pt x="12" y="39"/>
                    <a:pt x="8" y="36"/>
                    <a:pt x="8" y="32"/>
                  </a:cubicBezTo>
                  <a:cubicBezTo>
                    <a:pt x="8" y="24"/>
                    <a:pt x="19" y="24"/>
                    <a:pt x="23" y="24"/>
                  </a:cubicBezTo>
                  <a:cubicBezTo>
                    <a:pt x="25" y="24"/>
                    <a:pt x="26" y="24"/>
                    <a:pt x="28" y="24"/>
                  </a:cubicBezTo>
                  <a:lnTo>
                    <a:pt x="28"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5">
              <a:extLst>
                <a:ext uri="{FF2B5EF4-FFF2-40B4-BE49-F238E27FC236}">
                  <a16:creationId xmlns:a16="http://schemas.microsoft.com/office/drawing/2014/main" id="{CC166C61-6F51-4128-82A5-29B4257442FC}"/>
                </a:ext>
              </a:extLst>
            </p:cNvPr>
            <p:cNvSpPr>
              <a:spLocks/>
            </p:cNvSpPr>
            <p:nvPr/>
          </p:nvSpPr>
          <p:spPr bwMode="auto">
            <a:xfrm>
              <a:off x="8072551" y="329329"/>
              <a:ext cx="28478" cy="52460"/>
            </a:xfrm>
            <a:custGeom>
              <a:avLst/>
              <a:gdLst>
                <a:gd name="T0" fmla="*/ 7 w 24"/>
                <a:gd name="T1" fmla="*/ 8 h 44"/>
                <a:gd name="T2" fmla="*/ 7 w 24"/>
                <a:gd name="T3" fmla="*/ 8 h 44"/>
                <a:gd name="T4" fmla="*/ 7 w 24"/>
                <a:gd name="T5" fmla="*/ 1 h 44"/>
                <a:gd name="T6" fmla="*/ 0 w 24"/>
                <a:gd name="T7" fmla="*/ 1 h 44"/>
                <a:gd name="T8" fmla="*/ 0 w 24"/>
                <a:gd name="T9" fmla="*/ 44 h 44"/>
                <a:gd name="T10" fmla="*/ 7 w 24"/>
                <a:gd name="T11" fmla="*/ 44 h 44"/>
                <a:gd name="T12" fmla="*/ 7 w 24"/>
                <a:gd name="T13" fmla="*/ 25 h 44"/>
                <a:gd name="T14" fmla="*/ 19 w 24"/>
                <a:gd name="T15" fmla="*/ 7 h 44"/>
                <a:gd name="T16" fmla="*/ 24 w 24"/>
                <a:gd name="T17" fmla="*/ 8 h 44"/>
                <a:gd name="T18" fmla="*/ 24 w 24"/>
                <a:gd name="T19" fmla="*/ 1 h 44"/>
                <a:gd name="T20" fmla="*/ 18 w 24"/>
                <a:gd name="T21" fmla="*/ 0 h 44"/>
                <a:gd name="T22" fmla="*/ 7 w 24"/>
                <a:gd name="T23"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4">
                  <a:moveTo>
                    <a:pt x="7" y="8"/>
                  </a:moveTo>
                  <a:cubicBezTo>
                    <a:pt x="7" y="8"/>
                    <a:pt x="7" y="8"/>
                    <a:pt x="7" y="8"/>
                  </a:cubicBezTo>
                  <a:cubicBezTo>
                    <a:pt x="7" y="1"/>
                    <a:pt x="7" y="1"/>
                    <a:pt x="7" y="1"/>
                  </a:cubicBezTo>
                  <a:cubicBezTo>
                    <a:pt x="0" y="1"/>
                    <a:pt x="0" y="1"/>
                    <a:pt x="0" y="1"/>
                  </a:cubicBezTo>
                  <a:cubicBezTo>
                    <a:pt x="0" y="44"/>
                    <a:pt x="0" y="44"/>
                    <a:pt x="0" y="44"/>
                  </a:cubicBezTo>
                  <a:cubicBezTo>
                    <a:pt x="7" y="44"/>
                    <a:pt x="7" y="44"/>
                    <a:pt x="7" y="44"/>
                  </a:cubicBezTo>
                  <a:cubicBezTo>
                    <a:pt x="7" y="25"/>
                    <a:pt x="7" y="25"/>
                    <a:pt x="7" y="25"/>
                  </a:cubicBezTo>
                  <a:cubicBezTo>
                    <a:pt x="7" y="14"/>
                    <a:pt x="12" y="7"/>
                    <a:pt x="19" y="7"/>
                  </a:cubicBezTo>
                  <a:cubicBezTo>
                    <a:pt x="20" y="7"/>
                    <a:pt x="22" y="8"/>
                    <a:pt x="24" y="8"/>
                  </a:cubicBezTo>
                  <a:cubicBezTo>
                    <a:pt x="24" y="1"/>
                    <a:pt x="24" y="1"/>
                    <a:pt x="24" y="1"/>
                  </a:cubicBezTo>
                  <a:cubicBezTo>
                    <a:pt x="22" y="1"/>
                    <a:pt x="21" y="0"/>
                    <a:pt x="18" y="0"/>
                  </a:cubicBezTo>
                  <a:cubicBezTo>
                    <a:pt x="14" y="0"/>
                    <a:pt x="9" y="4"/>
                    <a:pt x="7" y="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6">
              <a:extLst>
                <a:ext uri="{FF2B5EF4-FFF2-40B4-BE49-F238E27FC236}">
                  <a16:creationId xmlns:a16="http://schemas.microsoft.com/office/drawing/2014/main" id="{38CD1D97-0003-4DDB-B2FA-154D78EB44E5}"/>
                </a:ext>
              </a:extLst>
            </p:cNvPr>
            <p:cNvSpPr>
              <a:spLocks/>
            </p:cNvSpPr>
            <p:nvPr/>
          </p:nvSpPr>
          <p:spPr bwMode="auto">
            <a:xfrm>
              <a:off x="8282891" y="329329"/>
              <a:ext cx="44966" cy="52460"/>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1"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7">
              <a:extLst>
                <a:ext uri="{FF2B5EF4-FFF2-40B4-BE49-F238E27FC236}">
                  <a16:creationId xmlns:a16="http://schemas.microsoft.com/office/drawing/2014/main" id="{97A664B5-8BDB-4805-B690-1AF16802EA47}"/>
                </a:ext>
              </a:extLst>
            </p:cNvPr>
            <p:cNvSpPr>
              <a:spLocks/>
            </p:cNvSpPr>
            <p:nvPr/>
          </p:nvSpPr>
          <p:spPr bwMode="auto">
            <a:xfrm>
              <a:off x="8208948" y="316338"/>
              <a:ext cx="35973" cy="66949"/>
            </a:xfrm>
            <a:custGeom>
              <a:avLst/>
              <a:gdLst>
                <a:gd name="T0" fmla="*/ 18 w 30"/>
                <a:gd name="T1" fmla="*/ 42 h 56"/>
                <a:gd name="T2" fmla="*/ 18 w 30"/>
                <a:gd name="T3" fmla="*/ 19 h 56"/>
                <a:gd name="T4" fmla="*/ 29 w 30"/>
                <a:gd name="T5" fmla="*/ 19 h 56"/>
                <a:gd name="T6" fmla="*/ 29 w 30"/>
                <a:gd name="T7" fmla="*/ 12 h 56"/>
                <a:gd name="T8" fmla="*/ 18 w 30"/>
                <a:gd name="T9" fmla="*/ 12 h 56"/>
                <a:gd name="T10" fmla="*/ 18 w 30"/>
                <a:gd name="T11" fmla="*/ 0 h 56"/>
                <a:gd name="T12" fmla="*/ 10 w 30"/>
                <a:gd name="T13" fmla="*/ 3 h 56"/>
                <a:gd name="T14" fmla="*/ 10 w 30"/>
                <a:gd name="T15" fmla="*/ 12 h 56"/>
                <a:gd name="T16" fmla="*/ 0 w 30"/>
                <a:gd name="T17" fmla="*/ 12 h 56"/>
                <a:gd name="T18" fmla="*/ 0 w 30"/>
                <a:gd name="T19" fmla="*/ 19 h 56"/>
                <a:gd name="T20" fmla="*/ 10 w 30"/>
                <a:gd name="T21" fmla="*/ 19 h 56"/>
                <a:gd name="T22" fmla="*/ 10 w 30"/>
                <a:gd name="T23" fmla="*/ 44 h 56"/>
                <a:gd name="T24" fmla="*/ 23 w 30"/>
                <a:gd name="T25" fmla="*/ 56 h 56"/>
                <a:gd name="T26" fmla="*/ 30 w 30"/>
                <a:gd name="T27" fmla="*/ 55 h 56"/>
                <a:gd name="T28" fmla="*/ 30 w 30"/>
                <a:gd name="T29" fmla="*/ 48 h 56"/>
                <a:gd name="T30" fmla="*/ 24 w 30"/>
                <a:gd name="T31" fmla="*/ 50 h 56"/>
                <a:gd name="T32" fmla="*/ 18 w 30"/>
                <a:gd name="T3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6">
                  <a:moveTo>
                    <a:pt x="18" y="42"/>
                  </a:moveTo>
                  <a:cubicBezTo>
                    <a:pt x="18" y="19"/>
                    <a:pt x="18" y="19"/>
                    <a:pt x="18" y="19"/>
                  </a:cubicBezTo>
                  <a:cubicBezTo>
                    <a:pt x="29" y="19"/>
                    <a:pt x="29" y="19"/>
                    <a:pt x="29" y="19"/>
                  </a:cubicBezTo>
                  <a:cubicBezTo>
                    <a:pt x="29" y="12"/>
                    <a:pt x="29" y="12"/>
                    <a:pt x="29" y="12"/>
                  </a:cubicBezTo>
                  <a:cubicBezTo>
                    <a:pt x="18" y="12"/>
                    <a:pt x="18" y="12"/>
                    <a:pt x="18" y="12"/>
                  </a:cubicBezTo>
                  <a:cubicBezTo>
                    <a:pt x="18" y="0"/>
                    <a:pt x="18" y="0"/>
                    <a:pt x="18" y="0"/>
                  </a:cubicBezTo>
                  <a:cubicBezTo>
                    <a:pt x="10" y="3"/>
                    <a:pt x="10" y="3"/>
                    <a:pt x="10" y="3"/>
                  </a:cubicBezTo>
                  <a:cubicBezTo>
                    <a:pt x="10" y="12"/>
                    <a:pt x="10" y="12"/>
                    <a:pt x="10" y="12"/>
                  </a:cubicBezTo>
                  <a:cubicBezTo>
                    <a:pt x="0" y="12"/>
                    <a:pt x="0" y="12"/>
                    <a:pt x="0" y="12"/>
                  </a:cubicBezTo>
                  <a:cubicBezTo>
                    <a:pt x="0" y="19"/>
                    <a:pt x="0" y="19"/>
                    <a:pt x="0" y="19"/>
                  </a:cubicBezTo>
                  <a:cubicBezTo>
                    <a:pt x="10" y="19"/>
                    <a:pt x="10" y="19"/>
                    <a:pt x="10" y="19"/>
                  </a:cubicBezTo>
                  <a:cubicBezTo>
                    <a:pt x="10" y="44"/>
                    <a:pt x="10" y="44"/>
                    <a:pt x="10" y="44"/>
                  </a:cubicBezTo>
                  <a:cubicBezTo>
                    <a:pt x="10" y="52"/>
                    <a:pt x="15" y="56"/>
                    <a:pt x="23" y="56"/>
                  </a:cubicBezTo>
                  <a:cubicBezTo>
                    <a:pt x="25" y="56"/>
                    <a:pt x="28" y="56"/>
                    <a:pt x="30" y="55"/>
                  </a:cubicBezTo>
                  <a:cubicBezTo>
                    <a:pt x="30" y="48"/>
                    <a:pt x="30" y="48"/>
                    <a:pt x="30" y="48"/>
                  </a:cubicBezTo>
                  <a:cubicBezTo>
                    <a:pt x="28" y="49"/>
                    <a:pt x="27" y="50"/>
                    <a:pt x="24" y="50"/>
                  </a:cubicBezTo>
                  <a:cubicBezTo>
                    <a:pt x="21" y="50"/>
                    <a:pt x="18" y="47"/>
                    <a:pt x="18" y="4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8">
              <a:extLst>
                <a:ext uri="{FF2B5EF4-FFF2-40B4-BE49-F238E27FC236}">
                  <a16:creationId xmlns:a16="http://schemas.microsoft.com/office/drawing/2014/main" id="{1CB5642D-A107-4E9A-BD36-38116DDB8BF0}"/>
                </a:ext>
              </a:extLst>
            </p:cNvPr>
            <p:cNvSpPr>
              <a:spLocks/>
            </p:cNvSpPr>
            <p:nvPr/>
          </p:nvSpPr>
          <p:spPr bwMode="auto">
            <a:xfrm>
              <a:off x="8783513" y="329329"/>
              <a:ext cx="45466" cy="52460"/>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Rectangle 19">
              <a:extLst>
                <a:ext uri="{FF2B5EF4-FFF2-40B4-BE49-F238E27FC236}">
                  <a16:creationId xmlns:a16="http://schemas.microsoft.com/office/drawing/2014/main" id="{55E536C4-696A-4285-8646-EA914259BCD2}"/>
                </a:ext>
              </a:extLst>
            </p:cNvPr>
            <p:cNvSpPr>
              <a:spLocks noChangeArrowheads="1"/>
            </p:cNvSpPr>
            <p:nvPr/>
          </p:nvSpPr>
          <p:spPr bwMode="auto">
            <a:xfrm>
              <a:off x="8640121" y="330328"/>
              <a:ext cx="9493" cy="5146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20">
              <a:extLst>
                <a:ext uri="{FF2B5EF4-FFF2-40B4-BE49-F238E27FC236}">
                  <a16:creationId xmlns:a16="http://schemas.microsoft.com/office/drawing/2014/main" id="{26FEDB9D-D28A-4549-B04A-CEF375029F95}"/>
                </a:ext>
              </a:extLst>
            </p:cNvPr>
            <p:cNvSpPr>
              <a:spLocks noEditPoints="1"/>
            </p:cNvSpPr>
            <p:nvPr/>
          </p:nvSpPr>
          <p:spPr bwMode="auto">
            <a:xfrm>
              <a:off x="8663603" y="308845"/>
              <a:ext cx="48963" cy="74444"/>
            </a:xfrm>
            <a:custGeom>
              <a:avLst/>
              <a:gdLst>
                <a:gd name="T0" fmla="*/ 33 w 41"/>
                <a:gd name="T1" fmla="*/ 24 h 62"/>
                <a:gd name="T2" fmla="*/ 32 w 41"/>
                <a:gd name="T3" fmla="*/ 24 h 62"/>
                <a:gd name="T4" fmla="*/ 18 w 41"/>
                <a:gd name="T5" fmla="*/ 17 h 62"/>
                <a:gd name="T6" fmla="*/ 0 w 41"/>
                <a:gd name="T7" fmla="*/ 39 h 62"/>
                <a:gd name="T8" fmla="*/ 18 w 41"/>
                <a:gd name="T9" fmla="*/ 62 h 62"/>
                <a:gd name="T10" fmla="*/ 33 w 41"/>
                <a:gd name="T11" fmla="*/ 55 h 62"/>
                <a:gd name="T12" fmla="*/ 33 w 41"/>
                <a:gd name="T13" fmla="*/ 55 h 62"/>
                <a:gd name="T14" fmla="*/ 33 w 41"/>
                <a:gd name="T15" fmla="*/ 61 h 62"/>
                <a:gd name="T16" fmla="*/ 41 w 41"/>
                <a:gd name="T17" fmla="*/ 61 h 62"/>
                <a:gd name="T18" fmla="*/ 41 w 41"/>
                <a:gd name="T19" fmla="*/ 0 h 62"/>
                <a:gd name="T20" fmla="*/ 33 w 41"/>
                <a:gd name="T21" fmla="*/ 0 h 62"/>
                <a:gd name="T22" fmla="*/ 33 w 41"/>
                <a:gd name="T23" fmla="*/ 24 h 62"/>
                <a:gd name="T24" fmla="*/ 20 w 41"/>
                <a:gd name="T25" fmla="*/ 56 h 62"/>
                <a:gd name="T26" fmla="*/ 8 w 41"/>
                <a:gd name="T27" fmla="*/ 40 h 62"/>
                <a:gd name="T28" fmla="*/ 20 w 41"/>
                <a:gd name="T29" fmla="*/ 24 h 62"/>
                <a:gd name="T30" fmla="*/ 33 w 41"/>
                <a:gd name="T31" fmla="*/ 40 h 62"/>
                <a:gd name="T32" fmla="*/ 20 w 41"/>
                <a:gd name="T33"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2">
                  <a:moveTo>
                    <a:pt x="33" y="24"/>
                  </a:moveTo>
                  <a:cubicBezTo>
                    <a:pt x="32" y="24"/>
                    <a:pt x="32" y="24"/>
                    <a:pt x="32" y="24"/>
                  </a:cubicBezTo>
                  <a:cubicBezTo>
                    <a:pt x="30" y="20"/>
                    <a:pt x="26" y="17"/>
                    <a:pt x="18" y="17"/>
                  </a:cubicBezTo>
                  <a:cubicBezTo>
                    <a:pt x="6" y="17"/>
                    <a:pt x="0" y="28"/>
                    <a:pt x="0" y="39"/>
                  </a:cubicBezTo>
                  <a:cubicBezTo>
                    <a:pt x="0" y="51"/>
                    <a:pt x="5" y="62"/>
                    <a:pt x="18" y="62"/>
                  </a:cubicBezTo>
                  <a:cubicBezTo>
                    <a:pt x="26" y="62"/>
                    <a:pt x="31" y="58"/>
                    <a:pt x="33" y="55"/>
                  </a:cubicBezTo>
                  <a:cubicBezTo>
                    <a:pt x="33" y="55"/>
                    <a:pt x="33" y="55"/>
                    <a:pt x="33" y="55"/>
                  </a:cubicBezTo>
                  <a:cubicBezTo>
                    <a:pt x="33" y="61"/>
                    <a:pt x="33" y="61"/>
                    <a:pt x="33" y="61"/>
                  </a:cubicBezTo>
                  <a:cubicBezTo>
                    <a:pt x="41" y="61"/>
                    <a:pt x="41" y="61"/>
                    <a:pt x="41" y="61"/>
                  </a:cubicBezTo>
                  <a:cubicBezTo>
                    <a:pt x="41" y="0"/>
                    <a:pt x="41" y="0"/>
                    <a:pt x="41" y="0"/>
                  </a:cubicBezTo>
                  <a:cubicBezTo>
                    <a:pt x="33" y="0"/>
                    <a:pt x="33" y="0"/>
                    <a:pt x="33" y="0"/>
                  </a:cubicBezTo>
                  <a:lnTo>
                    <a:pt x="33" y="24"/>
                  </a:lnTo>
                  <a:close/>
                  <a:moveTo>
                    <a:pt x="20" y="56"/>
                  </a:moveTo>
                  <a:cubicBezTo>
                    <a:pt x="12" y="56"/>
                    <a:pt x="8" y="46"/>
                    <a:pt x="8" y="40"/>
                  </a:cubicBezTo>
                  <a:cubicBezTo>
                    <a:pt x="8" y="32"/>
                    <a:pt x="11" y="24"/>
                    <a:pt x="20" y="24"/>
                  </a:cubicBezTo>
                  <a:cubicBezTo>
                    <a:pt x="29" y="24"/>
                    <a:pt x="33" y="32"/>
                    <a:pt x="33" y="40"/>
                  </a:cubicBezTo>
                  <a:cubicBezTo>
                    <a:pt x="33" y="47"/>
                    <a:pt x="29" y="56"/>
                    <a:pt x="20" y="56"/>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21">
              <a:extLst>
                <a:ext uri="{FF2B5EF4-FFF2-40B4-BE49-F238E27FC236}">
                  <a16:creationId xmlns:a16="http://schemas.microsoft.com/office/drawing/2014/main" id="{5BA0B65A-F090-4534-B66F-0FE08829BDD4}"/>
                </a:ext>
              </a:extLst>
            </p:cNvPr>
            <p:cNvSpPr>
              <a:spLocks/>
            </p:cNvSpPr>
            <p:nvPr/>
          </p:nvSpPr>
          <p:spPr bwMode="auto">
            <a:xfrm>
              <a:off x="8595156" y="305347"/>
              <a:ext cx="35473" cy="76442"/>
            </a:xfrm>
            <a:custGeom>
              <a:avLst/>
              <a:gdLst>
                <a:gd name="T0" fmla="*/ 10 w 30"/>
                <a:gd name="T1" fmla="*/ 18 h 64"/>
                <a:gd name="T2" fmla="*/ 10 w 30"/>
                <a:gd name="T3" fmla="*/ 21 h 64"/>
                <a:gd name="T4" fmla="*/ 0 w 30"/>
                <a:gd name="T5" fmla="*/ 21 h 64"/>
                <a:gd name="T6" fmla="*/ 0 w 30"/>
                <a:gd name="T7" fmla="*/ 28 h 64"/>
                <a:gd name="T8" fmla="*/ 10 w 30"/>
                <a:gd name="T9" fmla="*/ 28 h 64"/>
                <a:gd name="T10" fmla="*/ 10 w 30"/>
                <a:gd name="T11" fmla="*/ 64 h 64"/>
                <a:gd name="T12" fmla="*/ 18 w 30"/>
                <a:gd name="T13" fmla="*/ 64 h 64"/>
                <a:gd name="T14" fmla="*/ 18 w 30"/>
                <a:gd name="T15" fmla="*/ 28 h 64"/>
                <a:gd name="T16" fmla="*/ 29 w 30"/>
                <a:gd name="T17" fmla="*/ 28 h 64"/>
                <a:gd name="T18" fmla="*/ 29 w 30"/>
                <a:gd name="T19" fmla="*/ 21 h 64"/>
                <a:gd name="T20" fmla="*/ 18 w 30"/>
                <a:gd name="T21" fmla="*/ 21 h 64"/>
                <a:gd name="T22" fmla="*/ 18 w 30"/>
                <a:gd name="T23" fmla="*/ 17 h 64"/>
                <a:gd name="T24" fmla="*/ 26 w 30"/>
                <a:gd name="T25" fmla="*/ 7 h 64"/>
                <a:gd name="T26" fmla="*/ 29 w 30"/>
                <a:gd name="T27" fmla="*/ 7 h 64"/>
                <a:gd name="T28" fmla="*/ 30 w 30"/>
                <a:gd name="T29" fmla="*/ 1 h 64"/>
                <a:gd name="T30" fmla="*/ 24 w 30"/>
                <a:gd name="T31" fmla="*/ 0 h 64"/>
                <a:gd name="T32" fmla="*/ 10 w 30"/>
                <a:gd name="T33" fmla="*/ 1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10" y="18"/>
                  </a:moveTo>
                  <a:cubicBezTo>
                    <a:pt x="10" y="21"/>
                    <a:pt x="10" y="21"/>
                    <a:pt x="10" y="21"/>
                  </a:cubicBezTo>
                  <a:cubicBezTo>
                    <a:pt x="0" y="21"/>
                    <a:pt x="0" y="21"/>
                    <a:pt x="0" y="21"/>
                  </a:cubicBezTo>
                  <a:cubicBezTo>
                    <a:pt x="0" y="28"/>
                    <a:pt x="0" y="28"/>
                    <a:pt x="0" y="28"/>
                  </a:cubicBezTo>
                  <a:cubicBezTo>
                    <a:pt x="10" y="28"/>
                    <a:pt x="10" y="28"/>
                    <a:pt x="10" y="28"/>
                  </a:cubicBezTo>
                  <a:cubicBezTo>
                    <a:pt x="10" y="64"/>
                    <a:pt x="10" y="64"/>
                    <a:pt x="10" y="64"/>
                  </a:cubicBezTo>
                  <a:cubicBezTo>
                    <a:pt x="18" y="64"/>
                    <a:pt x="18" y="64"/>
                    <a:pt x="18" y="64"/>
                  </a:cubicBezTo>
                  <a:cubicBezTo>
                    <a:pt x="18" y="28"/>
                    <a:pt x="18" y="28"/>
                    <a:pt x="18" y="28"/>
                  </a:cubicBezTo>
                  <a:cubicBezTo>
                    <a:pt x="29" y="28"/>
                    <a:pt x="29" y="28"/>
                    <a:pt x="29" y="28"/>
                  </a:cubicBezTo>
                  <a:cubicBezTo>
                    <a:pt x="29" y="21"/>
                    <a:pt x="29" y="21"/>
                    <a:pt x="29" y="21"/>
                  </a:cubicBezTo>
                  <a:cubicBezTo>
                    <a:pt x="18" y="21"/>
                    <a:pt x="18" y="21"/>
                    <a:pt x="18" y="21"/>
                  </a:cubicBezTo>
                  <a:cubicBezTo>
                    <a:pt x="18" y="17"/>
                    <a:pt x="18" y="17"/>
                    <a:pt x="18" y="17"/>
                  </a:cubicBezTo>
                  <a:cubicBezTo>
                    <a:pt x="18" y="11"/>
                    <a:pt x="19" y="7"/>
                    <a:pt x="26" y="7"/>
                  </a:cubicBezTo>
                  <a:cubicBezTo>
                    <a:pt x="27" y="7"/>
                    <a:pt x="28" y="7"/>
                    <a:pt x="29" y="7"/>
                  </a:cubicBezTo>
                  <a:cubicBezTo>
                    <a:pt x="30" y="1"/>
                    <a:pt x="30" y="1"/>
                    <a:pt x="30" y="1"/>
                  </a:cubicBezTo>
                  <a:cubicBezTo>
                    <a:pt x="28" y="1"/>
                    <a:pt x="26" y="0"/>
                    <a:pt x="24" y="0"/>
                  </a:cubicBezTo>
                  <a:cubicBezTo>
                    <a:pt x="13" y="0"/>
                    <a:pt x="10" y="7"/>
                    <a:pt x="10" y="1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22">
              <a:extLst>
                <a:ext uri="{FF2B5EF4-FFF2-40B4-BE49-F238E27FC236}">
                  <a16:creationId xmlns:a16="http://schemas.microsoft.com/office/drawing/2014/main" id="{4D17DC8D-EC17-4A2A-A66A-42F22BF5F04E}"/>
                </a:ext>
              </a:extLst>
            </p:cNvPr>
            <p:cNvSpPr>
              <a:spLocks/>
            </p:cNvSpPr>
            <p:nvPr/>
          </p:nvSpPr>
          <p:spPr bwMode="auto">
            <a:xfrm>
              <a:off x="8542695" y="329329"/>
              <a:ext cx="44966" cy="52460"/>
            </a:xfrm>
            <a:custGeom>
              <a:avLst/>
              <a:gdLst>
                <a:gd name="T0" fmla="*/ 22 w 38"/>
                <a:gd name="T1" fmla="*/ 0 h 44"/>
                <a:gd name="T2" fmla="*/ 8 w 38"/>
                <a:gd name="T3" fmla="*/ 8 h 44"/>
                <a:gd name="T4" fmla="*/ 7 w 38"/>
                <a:gd name="T5" fmla="*/ 8 h 44"/>
                <a:gd name="T6" fmla="*/ 7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7" y="8"/>
                    <a:pt x="7" y="8"/>
                    <a:pt x="7" y="8"/>
                  </a:cubicBezTo>
                  <a:cubicBezTo>
                    <a:pt x="7" y="1"/>
                    <a:pt x="7" y="1"/>
                    <a:pt x="7"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7"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23">
              <a:extLst>
                <a:ext uri="{FF2B5EF4-FFF2-40B4-BE49-F238E27FC236}">
                  <a16:creationId xmlns:a16="http://schemas.microsoft.com/office/drawing/2014/main" id="{84E1E3C0-0020-4D29-A348-F6256E27771B}"/>
                </a:ext>
              </a:extLst>
            </p:cNvPr>
            <p:cNvSpPr>
              <a:spLocks noEditPoints="1"/>
            </p:cNvSpPr>
            <p:nvPr/>
          </p:nvSpPr>
          <p:spPr bwMode="auto">
            <a:xfrm>
              <a:off x="8885935" y="329329"/>
              <a:ext cx="44966" cy="53959"/>
            </a:xfrm>
            <a:custGeom>
              <a:avLst/>
              <a:gdLst>
                <a:gd name="T0" fmla="*/ 8 w 38"/>
                <a:gd name="T1" fmla="*/ 25 h 45"/>
                <a:gd name="T2" fmla="*/ 38 w 38"/>
                <a:gd name="T3" fmla="*/ 25 h 45"/>
                <a:gd name="T4" fmla="*/ 20 w 38"/>
                <a:gd name="T5" fmla="*/ 0 h 45"/>
                <a:gd name="T6" fmla="*/ 0 w 38"/>
                <a:gd name="T7" fmla="*/ 22 h 45"/>
                <a:gd name="T8" fmla="*/ 22 w 38"/>
                <a:gd name="T9" fmla="*/ 45 h 45"/>
                <a:gd name="T10" fmla="*/ 35 w 38"/>
                <a:gd name="T11" fmla="*/ 43 h 45"/>
                <a:gd name="T12" fmla="*/ 35 w 38"/>
                <a:gd name="T13" fmla="*/ 35 h 45"/>
                <a:gd name="T14" fmla="*/ 22 w 38"/>
                <a:gd name="T15" fmla="*/ 39 h 45"/>
                <a:gd name="T16" fmla="*/ 8 w 38"/>
                <a:gd name="T17" fmla="*/ 25 h 45"/>
                <a:gd name="T18" fmla="*/ 19 w 38"/>
                <a:gd name="T19" fmla="*/ 7 h 45"/>
                <a:gd name="T20" fmla="*/ 30 w 38"/>
                <a:gd name="T21" fmla="*/ 19 h 45"/>
                <a:gd name="T22" fmla="*/ 8 w 38"/>
                <a:gd name="T23" fmla="*/ 19 h 45"/>
                <a:gd name="T24" fmla="*/ 19 w 38"/>
                <a:gd name="T25"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45">
                  <a:moveTo>
                    <a:pt x="8" y="25"/>
                  </a:moveTo>
                  <a:cubicBezTo>
                    <a:pt x="38" y="25"/>
                    <a:pt x="38" y="25"/>
                    <a:pt x="38" y="25"/>
                  </a:cubicBezTo>
                  <a:cubicBezTo>
                    <a:pt x="38" y="11"/>
                    <a:pt x="34" y="0"/>
                    <a:pt x="20" y="0"/>
                  </a:cubicBezTo>
                  <a:cubicBezTo>
                    <a:pt x="8" y="0"/>
                    <a:pt x="0" y="9"/>
                    <a:pt x="0" y="22"/>
                  </a:cubicBezTo>
                  <a:cubicBezTo>
                    <a:pt x="0" y="36"/>
                    <a:pt x="6" y="45"/>
                    <a:pt x="22" y="45"/>
                  </a:cubicBezTo>
                  <a:cubicBezTo>
                    <a:pt x="29" y="45"/>
                    <a:pt x="32" y="44"/>
                    <a:pt x="35" y="43"/>
                  </a:cubicBezTo>
                  <a:cubicBezTo>
                    <a:pt x="35" y="35"/>
                    <a:pt x="35" y="35"/>
                    <a:pt x="35" y="35"/>
                  </a:cubicBezTo>
                  <a:cubicBezTo>
                    <a:pt x="33" y="36"/>
                    <a:pt x="27" y="39"/>
                    <a:pt x="22" y="39"/>
                  </a:cubicBezTo>
                  <a:cubicBezTo>
                    <a:pt x="15" y="39"/>
                    <a:pt x="8" y="33"/>
                    <a:pt x="8" y="25"/>
                  </a:cubicBezTo>
                  <a:moveTo>
                    <a:pt x="19" y="7"/>
                  </a:moveTo>
                  <a:cubicBezTo>
                    <a:pt x="26" y="7"/>
                    <a:pt x="30" y="12"/>
                    <a:pt x="30" y="19"/>
                  </a:cubicBezTo>
                  <a:cubicBezTo>
                    <a:pt x="8" y="19"/>
                    <a:pt x="8" y="19"/>
                    <a:pt x="8" y="19"/>
                  </a:cubicBezTo>
                  <a:cubicBezTo>
                    <a:pt x="9" y="13"/>
                    <a:pt x="12" y="7"/>
                    <a:pt x="19" y="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24">
              <a:extLst>
                <a:ext uri="{FF2B5EF4-FFF2-40B4-BE49-F238E27FC236}">
                  <a16:creationId xmlns:a16="http://schemas.microsoft.com/office/drawing/2014/main" id="{8155FE5A-249D-4266-A13D-CCEFED60EC2E}"/>
                </a:ext>
              </a:extLst>
            </p:cNvPr>
            <p:cNvSpPr>
              <a:spLocks/>
            </p:cNvSpPr>
            <p:nvPr/>
          </p:nvSpPr>
          <p:spPr bwMode="auto">
            <a:xfrm>
              <a:off x="8840970" y="329329"/>
              <a:ext cx="36473" cy="53959"/>
            </a:xfrm>
            <a:custGeom>
              <a:avLst/>
              <a:gdLst>
                <a:gd name="T0" fmla="*/ 22 w 31"/>
                <a:gd name="T1" fmla="*/ 39 h 45"/>
                <a:gd name="T2" fmla="*/ 8 w 31"/>
                <a:gd name="T3" fmla="*/ 23 h 45"/>
                <a:gd name="T4" fmla="*/ 22 w 31"/>
                <a:gd name="T5" fmla="*/ 7 h 45"/>
                <a:gd name="T6" fmla="*/ 30 w 31"/>
                <a:gd name="T7" fmla="*/ 9 h 45"/>
                <a:gd name="T8" fmla="*/ 31 w 31"/>
                <a:gd name="T9" fmla="*/ 2 h 45"/>
                <a:gd name="T10" fmla="*/ 22 w 31"/>
                <a:gd name="T11" fmla="*/ 0 h 45"/>
                <a:gd name="T12" fmla="*/ 0 w 31"/>
                <a:gd name="T13" fmla="*/ 23 h 45"/>
                <a:gd name="T14" fmla="*/ 22 w 31"/>
                <a:gd name="T15" fmla="*/ 45 h 45"/>
                <a:gd name="T16" fmla="*/ 31 w 31"/>
                <a:gd name="T17" fmla="*/ 44 h 45"/>
                <a:gd name="T18" fmla="*/ 31 w 31"/>
                <a:gd name="T19" fmla="*/ 36 h 45"/>
                <a:gd name="T20" fmla="*/ 22 w 31"/>
                <a:gd name="T21"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22" y="39"/>
                  </a:moveTo>
                  <a:cubicBezTo>
                    <a:pt x="12" y="39"/>
                    <a:pt x="8" y="31"/>
                    <a:pt x="8" y="23"/>
                  </a:cubicBezTo>
                  <a:cubicBezTo>
                    <a:pt x="8" y="15"/>
                    <a:pt x="13" y="7"/>
                    <a:pt x="22" y="7"/>
                  </a:cubicBezTo>
                  <a:cubicBezTo>
                    <a:pt x="24" y="7"/>
                    <a:pt x="27" y="7"/>
                    <a:pt x="30" y="9"/>
                  </a:cubicBezTo>
                  <a:cubicBezTo>
                    <a:pt x="31" y="2"/>
                    <a:pt x="31" y="2"/>
                    <a:pt x="31" y="2"/>
                  </a:cubicBezTo>
                  <a:cubicBezTo>
                    <a:pt x="29" y="1"/>
                    <a:pt x="25" y="0"/>
                    <a:pt x="22" y="0"/>
                  </a:cubicBezTo>
                  <a:cubicBezTo>
                    <a:pt x="8" y="0"/>
                    <a:pt x="0" y="10"/>
                    <a:pt x="0" y="23"/>
                  </a:cubicBezTo>
                  <a:cubicBezTo>
                    <a:pt x="0" y="35"/>
                    <a:pt x="9" y="45"/>
                    <a:pt x="22" y="45"/>
                  </a:cubicBezTo>
                  <a:cubicBezTo>
                    <a:pt x="24" y="45"/>
                    <a:pt x="28" y="45"/>
                    <a:pt x="31" y="44"/>
                  </a:cubicBezTo>
                  <a:cubicBezTo>
                    <a:pt x="31" y="36"/>
                    <a:pt x="31" y="36"/>
                    <a:pt x="31" y="36"/>
                  </a:cubicBezTo>
                  <a:cubicBezTo>
                    <a:pt x="28" y="38"/>
                    <a:pt x="25"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25">
              <a:extLst>
                <a:ext uri="{FF2B5EF4-FFF2-40B4-BE49-F238E27FC236}">
                  <a16:creationId xmlns:a16="http://schemas.microsoft.com/office/drawing/2014/main" id="{C99A9F55-E022-4F35-B635-39E96D3801F2}"/>
                </a:ext>
              </a:extLst>
            </p:cNvPr>
            <p:cNvSpPr>
              <a:spLocks noEditPoints="1"/>
            </p:cNvSpPr>
            <p:nvPr/>
          </p:nvSpPr>
          <p:spPr bwMode="auto">
            <a:xfrm>
              <a:off x="8724557" y="329329"/>
              <a:ext cx="45966" cy="53959"/>
            </a:xfrm>
            <a:custGeom>
              <a:avLst/>
              <a:gdLst>
                <a:gd name="T0" fmla="*/ 20 w 39"/>
                <a:gd name="T1" fmla="*/ 0 h 45"/>
                <a:gd name="T2" fmla="*/ 0 w 39"/>
                <a:gd name="T3" fmla="*/ 22 h 45"/>
                <a:gd name="T4" fmla="*/ 23 w 39"/>
                <a:gd name="T5" fmla="*/ 45 h 45"/>
                <a:gd name="T6" fmla="*/ 36 w 39"/>
                <a:gd name="T7" fmla="*/ 43 h 45"/>
                <a:gd name="T8" fmla="*/ 36 w 39"/>
                <a:gd name="T9" fmla="*/ 35 h 45"/>
                <a:gd name="T10" fmla="*/ 23 w 39"/>
                <a:gd name="T11" fmla="*/ 39 h 45"/>
                <a:gd name="T12" fmla="*/ 9 w 39"/>
                <a:gd name="T13" fmla="*/ 25 h 45"/>
                <a:gd name="T14" fmla="*/ 39 w 39"/>
                <a:gd name="T15" fmla="*/ 25 h 45"/>
                <a:gd name="T16" fmla="*/ 20 w 39"/>
                <a:gd name="T17" fmla="*/ 0 h 45"/>
                <a:gd name="T18" fmla="*/ 9 w 39"/>
                <a:gd name="T19" fmla="*/ 19 h 45"/>
                <a:gd name="T20" fmla="*/ 20 w 39"/>
                <a:gd name="T21" fmla="*/ 7 h 45"/>
                <a:gd name="T22" fmla="*/ 31 w 39"/>
                <a:gd name="T23" fmla="*/ 19 h 45"/>
                <a:gd name="T24" fmla="*/ 9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3" y="45"/>
                  </a:cubicBezTo>
                  <a:cubicBezTo>
                    <a:pt x="30" y="45"/>
                    <a:pt x="33" y="44"/>
                    <a:pt x="36" y="43"/>
                  </a:cubicBezTo>
                  <a:cubicBezTo>
                    <a:pt x="36" y="35"/>
                    <a:pt x="36" y="35"/>
                    <a:pt x="36" y="35"/>
                  </a:cubicBezTo>
                  <a:cubicBezTo>
                    <a:pt x="34" y="36"/>
                    <a:pt x="28" y="39"/>
                    <a:pt x="23" y="39"/>
                  </a:cubicBezTo>
                  <a:cubicBezTo>
                    <a:pt x="15" y="39"/>
                    <a:pt x="9" y="33"/>
                    <a:pt x="9" y="25"/>
                  </a:cubicBezTo>
                  <a:cubicBezTo>
                    <a:pt x="39" y="25"/>
                    <a:pt x="39" y="25"/>
                    <a:pt x="39" y="25"/>
                  </a:cubicBezTo>
                  <a:cubicBezTo>
                    <a:pt x="39" y="11"/>
                    <a:pt x="35" y="0"/>
                    <a:pt x="20" y="0"/>
                  </a:cubicBezTo>
                  <a:moveTo>
                    <a:pt x="9" y="19"/>
                  </a:moveTo>
                  <a:cubicBezTo>
                    <a:pt x="9" y="13"/>
                    <a:pt x="13" y="7"/>
                    <a:pt x="20" y="7"/>
                  </a:cubicBezTo>
                  <a:cubicBezTo>
                    <a:pt x="27" y="7"/>
                    <a:pt x="31" y="12"/>
                    <a:pt x="31" y="19"/>
                  </a:cubicBezTo>
                  <a:lnTo>
                    <a:pt x="9"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26">
              <a:extLst>
                <a:ext uri="{FF2B5EF4-FFF2-40B4-BE49-F238E27FC236}">
                  <a16:creationId xmlns:a16="http://schemas.microsoft.com/office/drawing/2014/main" id="{65E6BC2D-8748-4E89-87B8-921E88F65C68}"/>
                </a:ext>
              </a:extLst>
            </p:cNvPr>
            <p:cNvSpPr>
              <a:spLocks/>
            </p:cNvSpPr>
            <p:nvPr/>
          </p:nvSpPr>
          <p:spPr bwMode="auto">
            <a:xfrm>
              <a:off x="8420288" y="311342"/>
              <a:ext cx="52460" cy="71945"/>
            </a:xfrm>
            <a:custGeom>
              <a:avLst/>
              <a:gdLst>
                <a:gd name="T0" fmla="*/ 31 w 44"/>
                <a:gd name="T1" fmla="*/ 53 h 60"/>
                <a:gd name="T2" fmla="*/ 8 w 44"/>
                <a:gd name="T3" fmla="*/ 30 h 60"/>
                <a:gd name="T4" fmla="*/ 31 w 44"/>
                <a:gd name="T5" fmla="*/ 7 h 60"/>
                <a:gd name="T6" fmla="*/ 43 w 44"/>
                <a:gd name="T7" fmla="*/ 10 h 60"/>
                <a:gd name="T8" fmla="*/ 44 w 44"/>
                <a:gd name="T9" fmla="*/ 2 h 60"/>
                <a:gd name="T10" fmla="*/ 31 w 44"/>
                <a:gd name="T11" fmla="*/ 0 h 60"/>
                <a:gd name="T12" fmla="*/ 0 w 44"/>
                <a:gd name="T13" fmla="*/ 30 h 60"/>
                <a:gd name="T14" fmla="*/ 30 w 44"/>
                <a:gd name="T15" fmla="*/ 60 h 60"/>
                <a:gd name="T16" fmla="*/ 44 w 44"/>
                <a:gd name="T17" fmla="*/ 58 h 60"/>
                <a:gd name="T18" fmla="*/ 43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8" y="53"/>
                    <a:pt x="8" y="44"/>
                    <a:pt x="8" y="30"/>
                  </a:cubicBezTo>
                  <a:cubicBezTo>
                    <a:pt x="8" y="17"/>
                    <a:pt x="17" y="7"/>
                    <a:pt x="31" y="7"/>
                  </a:cubicBezTo>
                  <a:cubicBezTo>
                    <a:pt x="35" y="7"/>
                    <a:pt x="39" y="8"/>
                    <a:pt x="43" y="10"/>
                  </a:cubicBezTo>
                  <a:cubicBezTo>
                    <a:pt x="44" y="2"/>
                    <a:pt x="44" y="2"/>
                    <a:pt x="44" y="2"/>
                  </a:cubicBezTo>
                  <a:cubicBezTo>
                    <a:pt x="39" y="0"/>
                    <a:pt x="35" y="0"/>
                    <a:pt x="31" y="0"/>
                  </a:cubicBezTo>
                  <a:cubicBezTo>
                    <a:pt x="13" y="0"/>
                    <a:pt x="0" y="12"/>
                    <a:pt x="0" y="30"/>
                  </a:cubicBezTo>
                  <a:cubicBezTo>
                    <a:pt x="0" y="48"/>
                    <a:pt x="12" y="60"/>
                    <a:pt x="30" y="60"/>
                  </a:cubicBezTo>
                  <a:cubicBezTo>
                    <a:pt x="34" y="60"/>
                    <a:pt x="39" y="60"/>
                    <a:pt x="44" y="58"/>
                  </a:cubicBezTo>
                  <a:cubicBezTo>
                    <a:pt x="43" y="50"/>
                    <a:pt x="43" y="50"/>
                    <a:pt x="43" y="50"/>
                  </a:cubicBezTo>
                  <a:cubicBezTo>
                    <a:pt x="40"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27">
              <a:extLst>
                <a:ext uri="{FF2B5EF4-FFF2-40B4-BE49-F238E27FC236}">
                  <a16:creationId xmlns:a16="http://schemas.microsoft.com/office/drawing/2014/main" id="{DAC15983-FDE4-4052-BC28-6D6FF3B76D16}"/>
                </a:ext>
              </a:extLst>
            </p:cNvPr>
            <p:cNvSpPr>
              <a:spLocks noEditPoints="1"/>
            </p:cNvSpPr>
            <p:nvPr/>
          </p:nvSpPr>
          <p:spPr bwMode="auto">
            <a:xfrm>
              <a:off x="8478744" y="329329"/>
              <a:ext cx="51961" cy="53959"/>
            </a:xfrm>
            <a:custGeom>
              <a:avLst/>
              <a:gdLst>
                <a:gd name="T0" fmla="*/ 22 w 44"/>
                <a:gd name="T1" fmla="*/ 0 h 45"/>
                <a:gd name="T2" fmla="*/ 0 w 44"/>
                <a:gd name="T3" fmla="*/ 23 h 45"/>
                <a:gd name="T4" fmla="*/ 22 w 44"/>
                <a:gd name="T5" fmla="*/ 45 h 45"/>
                <a:gd name="T6" fmla="*/ 44 w 44"/>
                <a:gd name="T7" fmla="*/ 23 h 45"/>
                <a:gd name="T8" fmla="*/ 22 w 44"/>
                <a:gd name="T9" fmla="*/ 0 h 45"/>
                <a:gd name="T10" fmla="*/ 22 w 44"/>
                <a:gd name="T11" fmla="*/ 39 h 45"/>
                <a:gd name="T12" fmla="*/ 8 w 44"/>
                <a:gd name="T13" fmla="*/ 23 h 45"/>
                <a:gd name="T14" fmla="*/ 22 w 44"/>
                <a:gd name="T15" fmla="*/ 7 h 45"/>
                <a:gd name="T16" fmla="*/ 35 w 44"/>
                <a:gd name="T17" fmla="*/ 23 h 45"/>
                <a:gd name="T18" fmla="*/ 22 w 44"/>
                <a:gd name="T19"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9" y="0"/>
                    <a:pt x="0" y="10"/>
                    <a:pt x="0" y="23"/>
                  </a:cubicBezTo>
                  <a:cubicBezTo>
                    <a:pt x="0" y="35"/>
                    <a:pt x="9" y="45"/>
                    <a:pt x="22" y="45"/>
                  </a:cubicBezTo>
                  <a:cubicBezTo>
                    <a:pt x="35" y="45"/>
                    <a:pt x="44" y="35"/>
                    <a:pt x="44" y="23"/>
                  </a:cubicBezTo>
                  <a:cubicBezTo>
                    <a:pt x="44" y="10"/>
                    <a:pt x="35" y="0"/>
                    <a:pt x="22" y="0"/>
                  </a:cubicBezTo>
                  <a:moveTo>
                    <a:pt x="22" y="39"/>
                  </a:moveTo>
                  <a:cubicBezTo>
                    <a:pt x="13" y="39"/>
                    <a:pt x="8" y="31"/>
                    <a:pt x="8" y="23"/>
                  </a:cubicBezTo>
                  <a:cubicBezTo>
                    <a:pt x="8" y="15"/>
                    <a:pt x="13" y="7"/>
                    <a:pt x="22" y="7"/>
                  </a:cubicBezTo>
                  <a:cubicBezTo>
                    <a:pt x="30" y="7"/>
                    <a:pt x="35" y="15"/>
                    <a:pt x="35" y="23"/>
                  </a:cubicBezTo>
                  <a:cubicBezTo>
                    <a:pt x="35" y="31"/>
                    <a:pt x="31"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28">
              <a:extLst>
                <a:ext uri="{FF2B5EF4-FFF2-40B4-BE49-F238E27FC236}">
                  <a16:creationId xmlns:a16="http://schemas.microsoft.com/office/drawing/2014/main" id="{91EF129C-DC63-461D-8E55-6DF2059348A7}"/>
                </a:ext>
              </a:extLst>
            </p:cNvPr>
            <p:cNvSpPr>
              <a:spLocks/>
            </p:cNvSpPr>
            <p:nvPr/>
          </p:nvSpPr>
          <p:spPr bwMode="auto">
            <a:xfrm>
              <a:off x="8834974" y="218413"/>
              <a:ext cx="49462" cy="56957"/>
            </a:xfrm>
            <a:custGeom>
              <a:avLst/>
              <a:gdLst>
                <a:gd name="T0" fmla="*/ 26 w 42"/>
                <a:gd name="T1" fmla="*/ 0 h 48"/>
                <a:gd name="T2" fmla="*/ 11 w 42"/>
                <a:gd name="T3" fmla="*/ 8 h 48"/>
                <a:gd name="T4" fmla="*/ 11 w 42"/>
                <a:gd name="T5" fmla="*/ 8 h 48"/>
                <a:gd name="T6" fmla="*/ 11 w 42"/>
                <a:gd name="T7" fmla="*/ 1 h 48"/>
                <a:gd name="T8" fmla="*/ 0 w 42"/>
                <a:gd name="T9" fmla="*/ 1 h 48"/>
                <a:gd name="T10" fmla="*/ 0 w 42"/>
                <a:gd name="T11" fmla="*/ 48 h 48"/>
                <a:gd name="T12" fmla="*/ 12 w 42"/>
                <a:gd name="T13" fmla="*/ 48 h 48"/>
                <a:gd name="T14" fmla="*/ 12 w 42"/>
                <a:gd name="T15" fmla="*/ 25 h 48"/>
                <a:gd name="T16" fmla="*/ 22 w 42"/>
                <a:gd name="T17" fmla="*/ 10 h 48"/>
                <a:gd name="T18" fmla="*/ 30 w 42"/>
                <a:gd name="T19" fmla="*/ 23 h 48"/>
                <a:gd name="T20" fmla="*/ 30 w 42"/>
                <a:gd name="T21" fmla="*/ 48 h 48"/>
                <a:gd name="T22" fmla="*/ 42 w 42"/>
                <a:gd name="T23" fmla="*/ 48 h 48"/>
                <a:gd name="T24" fmla="*/ 42 w 42"/>
                <a:gd name="T25" fmla="*/ 18 h 48"/>
                <a:gd name="T26" fmla="*/ 26 w 42"/>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8">
                  <a:moveTo>
                    <a:pt x="26" y="0"/>
                  </a:moveTo>
                  <a:cubicBezTo>
                    <a:pt x="20" y="0"/>
                    <a:pt x="15" y="2"/>
                    <a:pt x="11" y="8"/>
                  </a:cubicBezTo>
                  <a:cubicBezTo>
                    <a:pt x="11" y="8"/>
                    <a:pt x="11" y="8"/>
                    <a:pt x="11" y="8"/>
                  </a:cubicBezTo>
                  <a:cubicBezTo>
                    <a:pt x="11" y="1"/>
                    <a:pt x="11" y="1"/>
                    <a:pt x="11" y="1"/>
                  </a:cubicBezTo>
                  <a:cubicBezTo>
                    <a:pt x="0" y="1"/>
                    <a:pt x="0" y="1"/>
                    <a:pt x="0" y="1"/>
                  </a:cubicBezTo>
                  <a:cubicBezTo>
                    <a:pt x="0" y="48"/>
                    <a:pt x="0" y="48"/>
                    <a:pt x="0" y="48"/>
                  </a:cubicBezTo>
                  <a:cubicBezTo>
                    <a:pt x="12" y="48"/>
                    <a:pt x="12" y="48"/>
                    <a:pt x="12" y="48"/>
                  </a:cubicBezTo>
                  <a:cubicBezTo>
                    <a:pt x="12" y="25"/>
                    <a:pt x="12" y="25"/>
                    <a:pt x="12" y="25"/>
                  </a:cubicBezTo>
                  <a:cubicBezTo>
                    <a:pt x="12" y="19"/>
                    <a:pt x="13" y="10"/>
                    <a:pt x="22" y="10"/>
                  </a:cubicBezTo>
                  <a:cubicBezTo>
                    <a:pt x="30" y="10"/>
                    <a:pt x="30" y="17"/>
                    <a:pt x="30" y="23"/>
                  </a:cubicBezTo>
                  <a:cubicBezTo>
                    <a:pt x="30" y="48"/>
                    <a:pt x="30" y="48"/>
                    <a:pt x="30" y="48"/>
                  </a:cubicBezTo>
                  <a:cubicBezTo>
                    <a:pt x="42" y="48"/>
                    <a:pt x="42" y="48"/>
                    <a:pt x="42" y="48"/>
                  </a:cubicBezTo>
                  <a:cubicBezTo>
                    <a:pt x="42" y="18"/>
                    <a:pt x="42" y="18"/>
                    <a:pt x="42" y="18"/>
                  </a:cubicBezTo>
                  <a:cubicBezTo>
                    <a:pt x="42" y="8"/>
                    <a:pt x="37" y="0"/>
                    <a:pt x="2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29">
              <a:extLst>
                <a:ext uri="{FF2B5EF4-FFF2-40B4-BE49-F238E27FC236}">
                  <a16:creationId xmlns:a16="http://schemas.microsoft.com/office/drawing/2014/main" id="{A4769C88-6043-4679-8340-79F0F101D148}"/>
                </a:ext>
              </a:extLst>
            </p:cNvPr>
            <p:cNvSpPr>
              <a:spLocks noEditPoints="1"/>
            </p:cNvSpPr>
            <p:nvPr/>
          </p:nvSpPr>
          <p:spPr bwMode="auto">
            <a:xfrm>
              <a:off x="8113021" y="218413"/>
              <a:ext cx="50962" cy="58456"/>
            </a:xfrm>
            <a:custGeom>
              <a:avLst/>
              <a:gdLst>
                <a:gd name="T0" fmla="*/ 24 w 43"/>
                <a:gd name="T1" fmla="*/ 49 h 49"/>
                <a:gd name="T2" fmla="*/ 40 w 43"/>
                <a:gd name="T3" fmla="*/ 45 h 49"/>
                <a:gd name="T4" fmla="*/ 40 w 43"/>
                <a:gd name="T5" fmla="*/ 35 h 49"/>
                <a:gd name="T6" fmla="*/ 25 w 43"/>
                <a:gd name="T7" fmla="*/ 40 h 49"/>
                <a:gd name="T8" fmla="*/ 11 w 43"/>
                <a:gd name="T9" fmla="*/ 28 h 49"/>
                <a:gd name="T10" fmla="*/ 43 w 43"/>
                <a:gd name="T11" fmla="*/ 28 h 49"/>
                <a:gd name="T12" fmla="*/ 21 w 43"/>
                <a:gd name="T13" fmla="*/ 0 h 49"/>
                <a:gd name="T14" fmla="*/ 0 w 43"/>
                <a:gd name="T15" fmla="*/ 25 h 49"/>
                <a:gd name="T16" fmla="*/ 24 w 43"/>
                <a:gd name="T17" fmla="*/ 49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4" y="49"/>
                  </a:moveTo>
                  <a:cubicBezTo>
                    <a:pt x="31" y="49"/>
                    <a:pt x="36" y="47"/>
                    <a:pt x="40" y="45"/>
                  </a:cubicBez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moveTo>
                    <a:pt x="22" y="9"/>
                  </a:moveTo>
                  <a:cubicBezTo>
                    <a:pt x="29" y="9"/>
                    <a:pt x="31"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30">
              <a:extLst>
                <a:ext uri="{FF2B5EF4-FFF2-40B4-BE49-F238E27FC236}">
                  <a16:creationId xmlns:a16="http://schemas.microsoft.com/office/drawing/2014/main" id="{ECAE12C9-7D7F-4345-ABF3-6D4F010EF5BA}"/>
                </a:ext>
              </a:extLst>
            </p:cNvPr>
            <p:cNvSpPr>
              <a:spLocks noEditPoints="1"/>
            </p:cNvSpPr>
            <p:nvPr/>
          </p:nvSpPr>
          <p:spPr bwMode="auto">
            <a:xfrm>
              <a:off x="8772021" y="218413"/>
              <a:ext cx="50962" cy="58456"/>
            </a:xfrm>
            <a:custGeom>
              <a:avLst/>
              <a:gdLst>
                <a:gd name="T0" fmla="*/ 40 w 43"/>
                <a:gd name="T1" fmla="*/ 45 h 49"/>
                <a:gd name="T2" fmla="*/ 40 w 43"/>
                <a:gd name="T3" fmla="*/ 35 h 49"/>
                <a:gd name="T4" fmla="*/ 25 w 43"/>
                <a:gd name="T5" fmla="*/ 40 h 49"/>
                <a:gd name="T6" fmla="*/ 11 w 43"/>
                <a:gd name="T7" fmla="*/ 28 h 49"/>
                <a:gd name="T8" fmla="*/ 43 w 43"/>
                <a:gd name="T9" fmla="*/ 28 h 49"/>
                <a:gd name="T10" fmla="*/ 21 w 43"/>
                <a:gd name="T11" fmla="*/ 0 h 49"/>
                <a:gd name="T12" fmla="*/ 0 w 43"/>
                <a:gd name="T13" fmla="*/ 25 h 49"/>
                <a:gd name="T14" fmla="*/ 24 w 43"/>
                <a:gd name="T15" fmla="*/ 49 h 49"/>
                <a:gd name="T16" fmla="*/ 40 w 43"/>
                <a:gd name="T17" fmla="*/ 45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40" y="45"/>
                  </a:move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cubicBezTo>
                    <a:pt x="31" y="49"/>
                    <a:pt x="36" y="47"/>
                    <a:pt x="40" y="45"/>
                  </a:cubicBezTo>
                  <a:moveTo>
                    <a:pt x="22" y="9"/>
                  </a:moveTo>
                  <a:cubicBezTo>
                    <a:pt x="29" y="9"/>
                    <a:pt x="32"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31">
              <a:extLst>
                <a:ext uri="{FF2B5EF4-FFF2-40B4-BE49-F238E27FC236}">
                  <a16:creationId xmlns:a16="http://schemas.microsoft.com/office/drawing/2014/main" id="{47A5E5EC-C920-4B42-A653-E4F8949493F4}"/>
                </a:ext>
              </a:extLst>
            </p:cNvPr>
            <p:cNvSpPr>
              <a:spLocks/>
            </p:cNvSpPr>
            <p:nvPr/>
          </p:nvSpPr>
          <p:spPr bwMode="auto">
            <a:xfrm>
              <a:off x="8008600" y="198928"/>
              <a:ext cx="63951" cy="77941"/>
            </a:xfrm>
            <a:custGeom>
              <a:avLst/>
              <a:gdLst>
                <a:gd name="T0" fmla="*/ 34 w 54"/>
                <a:gd name="T1" fmla="*/ 65 h 65"/>
                <a:gd name="T2" fmla="*/ 54 w 54"/>
                <a:gd name="T3" fmla="*/ 61 h 65"/>
                <a:gd name="T4" fmla="*/ 54 w 54"/>
                <a:gd name="T5" fmla="*/ 28 h 65"/>
                <a:gd name="T6" fmla="*/ 29 w 54"/>
                <a:gd name="T7" fmla="*/ 28 h 65"/>
                <a:gd name="T8" fmla="*/ 29 w 54"/>
                <a:gd name="T9" fmla="*/ 38 h 65"/>
                <a:gd name="T10" fmla="*/ 42 w 54"/>
                <a:gd name="T11" fmla="*/ 38 h 65"/>
                <a:gd name="T12" fmla="*/ 42 w 54"/>
                <a:gd name="T13" fmla="*/ 54 h 65"/>
                <a:gd name="T14" fmla="*/ 34 w 54"/>
                <a:gd name="T15" fmla="*/ 55 h 65"/>
                <a:gd name="T16" fmla="*/ 13 w 54"/>
                <a:gd name="T17" fmla="*/ 32 h 65"/>
                <a:gd name="T18" fmla="*/ 36 w 54"/>
                <a:gd name="T19" fmla="*/ 10 h 65"/>
                <a:gd name="T20" fmla="*/ 52 w 54"/>
                <a:gd name="T21" fmla="*/ 13 h 65"/>
                <a:gd name="T22" fmla="*/ 53 w 54"/>
                <a:gd name="T23" fmla="*/ 3 h 65"/>
                <a:gd name="T24" fmla="*/ 34 w 54"/>
                <a:gd name="T25" fmla="*/ 0 h 65"/>
                <a:gd name="T26" fmla="*/ 0 w 54"/>
                <a:gd name="T27" fmla="*/ 33 h 65"/>
                <a:gd name="T28" fmla="*/ 34 w 54"/>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65">
                  <a:moveTo>
                    <a:pt x="34" y="65"/>
                  </a:moveTo>
                  <a:cubicBezTo>
                    <a:pt x="41" y="65"/>
                    <a:pt x="48" y="63"/>
                    <a:pt x="54" y="61"/>
                  </a:cubicBezTo>
                  <a:cubicBezTo>
                    <a:pt x="54" y="28"/>
                    <a:pt x="54" y="28"/>
                    <a:pt x="54" y="28"/>
                  </a:cubicBezTo>
                  <a:cubicBezTo>
                    <a:pt x="29" y="28"/>
                    <a:pt x="29" y="28"/>
                    <a:pt x="29" y="28"/>
                  </a:cubicBezTo>
                  <a:cubicBezTo>
                    <a:pt x="29" y="38"/>
                    <a:pt x="29" y="38"/>
                    <a:pt x="29" y="38"/>
                  </a:cubicBezTo>
                  <a:cubicBezTo>
                    <a:pt x="42" y="38"/>
                    <a:pt x="42" y="38"/>
                    <a:pt x="42" y="38"/>
                  </a:cubicBezTo>
                  <a:cubicBezTo>
                    <a:pt x="42" y="54"/>
                    <a:pt x="42" y="54"/>
                    <a:pt x="42" y="54"/>
                  </a:cubicBezTo>
                  <a:cubicBezTo>
                    <a:pt x="40" y="54"/>
                    <a:pt x="38" y="55"/>
                    <a:pt x="34" y="55"/>
                  </a:cubicBezTo>
                  <a:cubicBezTo>
                    <a:pt x="21" y="55"/>
                    <a:pt x="13" y="45"/>
                    <a:pt x="13" y="32"/>
                  </a:cubicBezTo>
                  <a:cubicBezTo>
                    <a:pt x="13" y="20"/>
                    <a:pt x="21" y="10"/>
                    <a:pt x="36" y="10"/>
                  </a:cubicBezTo>
                  <a:cubicBezTo>
                    <a:pt x="41" y="10"/>
                    <a:pt x="47" y="11"/>
                    <a:pt x="52" y="13"/>
                  </a:cubicBezTo>
                  <a:cubicBezTo>
                    <a:pt x="53" y="3"/>
                    <a:pt x="53" y="3"/>
                    <a:pt x="53" y="3"/>
                  </a:cubicBezTo>
                  <a:cubicBezTo>
                    <a:pt x="47" y="1"/>
                    <a:pt x="42" y="0"/>
                    <a:pt x="34" y="0"/>
                  </a:cubicBezTo>
                  <a:cubicBezTo>
                    <a:pt x="13" y="0"/>
                    <a:pt x="0" y="12"/>
                    <a:pt x="0" y="33"/>
                  </a:cubicBezTo>
                  <a:cubicBezTo>
                    <a:pt x="0" y="54"/>
                    <a:pt x="14" y="65"/>
                    <a:pt x="34" y="6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2">
              <a:extLst>
                <a:ext uri="{FF2B5EF4-FFF2-40B4-BE49-F238E27FC236}">
                  <a16:creationId xmlns:a16="http://schemas.microsoft.com/office/drawing/2014/main" id="{26DDF4C3-B1C4-48A3-8BC2-065785723279}"/>
                </a:ext>
              </a:extLst>
            </p:cNvPr>
            <p:cNvSpPr>
              <a:spLocks noEditPoints="1"/>
            </p:cNvSpPr>
            <p:nvPr/>
          </p:nvSpPr>
          <p:spPr bwMode="auto">
            <a:xfrm>
              <a:off x="8379819" y="218413"/>
              <a:ext cx="51461" cy="58456"/>
            </a:xfrm>
            <a:custGeom>
              <a:avLst/>
              <a:gdLst>
                <a:gd name="T0" fmla="*/ 39 w 43"/>
                <a:gd name="T1" fmla="*/ 35 h 49"/>
                <a:gd name="T2" fmla="*/ 24 w 43"/>
                <a:gd name="T3" fmla="*/ 40 h 49"/>
                <a:gd name="T4" fmla="*/ 11 w 43"/>
                <a:gd name="T5" fmla="*/ 28 h 49"/>
                <a:gd name="T6" fmla="*/ 43 w 43"/>
                <a:gd name="T7" fmla="*/ 28 h 49"/>
                <a:gd name="T8" fmla="*/ 21 w 43"/>
                <a:gd name="T9" fmla="*/ 0 h 49"/>
                <a:gd name="T10" fmla="*/ 0 w 43"/>
                <a:gd name="T11" fmla="*/ 25 h 49"/>
                <a:gd name="T12" fmla="*/ 24 w 43"/>
                <a:gd name="T13" fmla="*/ 49 h 49"/>
                <a:gd name="T14" fmla="*/ 39 w 43"/>
                <a:gd name="T15" fmla="*/ 45 h 49"/>
                <a:gd name="T16" fmla="*/ 39 w 43"/>
                <a:gd name="T17" fmla="*/ 35 h 49"/>
                <a:gd name="T18" fmla="*/ 22 w 43"/>
                <a:gd name="T19" fmla="*/ 9 h 49"/>
                <a:gd name="T20" fmla="*/ 31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39" y="35"/>
                  </a:moveTo>
                  <a:cubicBezTo>
                    <a:pt x="35" y="38"/>
                    <a:pt x="30" y="40"/>
                    <a:pt x="24" y="40"/>
                  </a:cubicBezTo>
                  <a:cubicBezTo>
                    <a:pt x="17" y="40"/>
                    <a:pt x="12" y="36"/>
                    <a:pt x="11" y="28"/>
                  </a:cubicBezTo>
                  <a:cubicBezTo>
                    <a:pt x="43" y="28"/>
                    <a:pt x="43" y="28"/>
                    <a:pt x="43" y="28"/>
                  </a:cubicBezTo>
                  <a:cubicBezTo>
                    <a:pt x="43" y="12"/>
                    <a:pt x="38" y="0"/>
                    <a:pt x="21" y="0"/>
                  </a:cubicBezTo>
                  <a:cubicBezTo>
                    <a:pt x="7" y="0"/>
                    <a:pt x="0" y="11"/>
                    <a:pt x="0" y="25"/>
                  </a:cubicBezTo>
                  <a:cubicBezTo>
                    <a:pt x="0" y="40"/>
                    <a:pt x="8" y="49"/>
                    <a:pt x="24" y="49"/>
                  </a:cubicBezTo>
                  <a:cubicBezTo>
                    <a:pt x="30" y="49"/>
                    <a:pt x="35" y="47"/>
                    <a:pt x="39" y="45"/>
                  </a:cubicBezTo>
                  <a:lnTo>
                    <a:pt x="39" y="35"/>
                  </a:lnTo>
                  <a:close/>
                  <a:moveTo>
                    <a:pt x="22" y="9"/>
                  </a:moveTo>
                  <a:cubicBezTo>
                    <a:pt x="28" y="9"/>
                    <a:pt x="31" y="14"/>
                    <a:pt x="31"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33">
              <a:extLst>
                <a:ext uri="{FF2B5EF4-FFF2-40B4-BE49-F238E27FC236}">
                  <a16:creationId xmlns:a16="http://schemas.microsoft.com/office/drawing/2014/main" id="{10AD5B2B-0F43-49EA-A82D-B9E178B98908}"/>
                </a:ext>
              </a:extLst>
            </p:cNvPr>
            <p:cNvSpPr>
              <a:spLocks/>
            </p:cNvSpPr>
            <p:nvPr/>
          </p:nvSpPr>
          <p:spPr bwMode="auto">
            <a:xfrm>
              <a:off x="8892931" y="203924"/>
              <a:ext cx="37971" cy="72945"/>
            </a:xfrm>
            <a:custGeom>
              <a:avLst/>
              <a:gdLst>
                <a:gd name="T0" fmla="*/ 8 w 32"/>
                <a:gd name="T1" fmla="*/ 46 h 61"/>
                <a:gd name="T2" fmla="*/ 23 w 32"/>
                <a:gd name="T3" fmla="*/ 61 h 61"/>
                <a:gd name="T4" fmla="*/ 32 w 32"/>
                <a:gd name="T5" fmla="*/ 60 h 61"/>
                <a:gd name="T6" fmla="*/ 32 w 32"/>
                <a:gd name="T7" fmla="*/ 50 h 61"/>
                <a:gd name="T8" fmla="*/ 26 w 32"/>
                <a:gd name="T9" fmla="*/ 51 h 61"/>
                <a:gd name="T10" fmla="*/ 20 w 32"/>
                <a:gd name="T11" fmla="*/ 44 h 61"/>
                <a:gd name="T12" fmla="*/ 20 w 32"/>
                <a:gd name="T13" fmla="*/ 22 h 61"/>
                <a:gd name="T14" fmla="*/ 31 w 32"/>
                <a:gd name="T15" fmla="*/ 22 h 61"/>
                <a:gd name="T16" fmla="*/ 31 w 32"/>
                <a:gd name="T17" fmla="*/ 13 h 61"/>
                <a:gd name="T18" fmla="*/ 20 w 32"/>
                <a:gd name="T19" fmla="*/ 13 h 61"/>
                <a:gd name="T20" fmla="*/ 20 w 32"/>
                <a:gd name="T21" fmla="*/ 0 h 61"/>
                <a:gd name="T22" fmla="*/ 8 w 32"/>
                <a:gd name="T23" fmla="*/ 4 h 61"/>
                <a:gd name="T24" fmla="*/ 8 w 32"/>
                <a:gd name="T25" fmla="*/ 13 h 61"/>
                <a:gd name="T26" fmla="*/ 0 w 32"/>
                <a:gd name="T27" fmla="*/ 13 h 61"/>
                <a:gd name="T28" fmla="*/ 0 w 32"/>
                <a:gd name="T29" fmla="*/ 22 h 61"/>
                <a:gd name="T30" fmla="*/ 8 w 32"/>
                <a:gd name="T31" fmla="*/ 22 h 61"/>
                <a:gd name="T32" fmla="*/ 8 w 32"/>
                <a:gd name="T3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1">
                  <a:moveTo>
                    <a:pt x="8" y="46"/>
                  </a:moveTo>
                  <a:cubicBezTo>
                    <a:pt x="8" y="55"/>
                    <a:pt x="14" y="61"/>
                    <a:pt x="23" y="61"/>
                  </a:cubicBezTo>
                  <a:cubicBezTo>
                    <a:pt x="27" y="61"/>
                    <a:pt x="29" y="60"/>
                    <a:pt x="32" y="60"/>
                  </a:cubicBezTo>
                  <a:cubicBezTo>
                    <a:pt x="32" y="50"/>
                    <a:pt x="32" y="50"/>
                    <a:pt x="32" y="50"/>
                  </a:cubicBezTo>
                  <a:cubicBezTo>
                    <a:pt x="30" y="51"/>
                    <a:pt x="28" y="51"/>
                    <a:pt x="26" y="51"/>
                  </a:cubicBezTo>
                  <a:cubicBezTo>
                    <a:pt x="22" y="51"/>
                    <a:pt x="20" y="48"/>
                    <a:pt x="20" y="44"/>
                  </a:cubicBezTo>
                  <a:cubicBezTo>
                    <a:pt x="20" y="22"/>
                    <a:pt x="20" y="22"/>
                    <a:pt x="20" y="22"/>
                  </a:cubicBezTo>
                  <a:cubicBezTo>
                    <a:pt x="31" y="22"/>
                    <a:pt x="31" y="22"/>
                    <a:pt x="31" y="22"/>
                  </a:cubicBezTo>
                  <a:cubicBezTo>
                    <a:pt x="31" y="13"/>
                    <a:pt x="31" y="13"/>
                    <a:pt x="31" y="13"/>
                  </a:cubicBezTo>
                  <a:cubicBezTo>
                    <a:pt x="20" y="13"/>
                    <a:pt x="20" y="13"/>
                    <a:pt x="20" y="13"/>
                  </a:cubicBezTo>
                  <a:cubicBezTo>
                    <a:pt x="20" y="0"/>
                    <a:pt x="20" y="0"/>
                    <a:pt x="20" y="0"/>
                  </a:cubicBezTo>
                  <a:cubicBezTo>
                    <a:pt x="8" y="4"/>
                    <a:pt x="8" y="4"/>
                    <a:pt x="8" y="4"/>
                  </a:cubicBezTo>
                  <a:cubicBezTo>
                    <a:pt x="8" y="13"/>
                    <a:pt x="8" y="13"/>
                    <a:pt x="8" y="13"/>
                  </a:cubicBezTo>
                  <a:cubicBezTo>
                    <a:pt x="0" y="13"/>
                    <a:pt x="0" y="13"/>
                    <a:pt x="0" y="13"/>
                  </a:cubicBezTo>
                  <a:cubicBezTo>
                    <a:pt x="0" y="22"/>
                    <a:pt x="0" y="22"/>
                    <a:pt x="0" y="22"/>
                  </a:cubicBezTo>
                  <a:cubicBezTo>
                    <a:pt x="8" y="22"/>
                    <a:pt x="8" y="22"/>
                    <a:pt x="8" y="22"/>
                  </a:cubicBezTo>
                  <a:lnTo>
                    <a:pt x="8"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Rectangle 34">
              <a:extLst>
                <a:ext uri="{FF2B5EF4-FFF2-40B4-BE49-F238E27FC236}">
                  <a16:creationId xmlns:a16="http://schemas.microsoft.com/office/drawing/2014/main" id="{2B9B8DA2-0AC8-4707-B81A-2D3142BCDCFB}"/>
                </a:ext>
              </a:extLst>
            </p:cNvPr>
            <p:cNvSpPr>
              <a:spLocks noChangeArrowheads="1"/>
            </p:cNvSpPr>
            <p:nvPr/>
          </p:nvSpPr>
          <p:spPr bwMode="auto">
            <a:xfrm>
              <a:off x="8747041" y="196429"/>
              <a:ext cx="13989" cy="1349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Rectangle 35">
              <a:extLst>
                <a:ext uri="{FF2B5EF4-FFF2-40B4-BE49-F238E27FC236}">
                  <a16:creationId xmlns:a16="http://schemas.microsoft.com/office/drawing/2014/main" id="{6796D0CA-DB60-435A-842F-A253065000FC}"/>
                </a:ext>
              </a:extLst>
            </p:cNvPr>
            <p:cNvSpPr>
              <a:spLocks noChangeArrowheads="1"/>
            </p:cNvSpPr>
            <p:nvPr/>
          </p:nvSpPr>
          <p:spPr bwMode="auto">
            <a:xfrm>
              <a:off x="8747041" y="219412"/>
              <a:ext cx="13989" cy="5595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36">
              <a:extLst>
                <a:ext uri="{FF2B5EF4-FFF2-40B4-BE49-F238E27FC236}">
                  <a16:creationId xmlns:a16="http://schemas.microsoft.com/office/drawing/2014/main" id="{757FB503-387E-450F-A468-DDF6996B259F}"/>
                </a:ext>
              </a:extLst>
            </p:cNvPr>
            <p:cNvSpPr>
              <a:spLocks/>
            </p:cNvSpPr>
            <p:nvPr/>
          </p:nvSpPr>
          <p:spPr bwMode="auto">
            <a:xfrm>
              <a:off x="8328857" y="196429"/>
              <a:ext cx="49963" cy="78941"/>
            </a:xfrm>
            <a:custGeom>
              <a:avLst/>
              <a:gdLst>
                <a:gd name="T0" fmla="*/ 29 w 100"/>
                <a:gd name="T1" fmla="*/ 103 h 158"/>
                <a:gd name="T2" fmla="*/ 29 w 100"/>
                <a:gd name="T3" fmla="*/ 103 h 158"/>
                <a:gd name="T4" fmla="*/ 64 w 100"/>
                <a:gd name="T5" fmla="*/ 158 h 158"/>
                <a:gd name="T6" fmla="*/ 100 w 100"/>
                <a:gd name="T7" fmla="*/ 158 h 158"/>
                <a:gd name="T8" fmla="*/ 55 w 100"/>
                <a:gd name="T9" fmla="*/ 96 h 158"/>
                <a:gd name="T10" fmla="*/ 95 w 100"/>
                <a:gd name="T11" fmla="*/ 46 h 158"/>
                <a:gd name="T12" fmla="*/ 62 w 100"/>
                <a:gd name="T13" fmla="*/ 46 h 158"/>
                <a:gd name="T14" fmla="*/ 29 w 100"/>
                <a:gd name="T15" fmla="*/ 91 h 158"/>
                <a:gd name="T16" fmla="*/ 29 w 100"/>
                <a:gd name="T17" fmla="*/ 91 h 158"/>
                <a:gd name="T18" fmla="*/ 29 w 100"/>
                <a:gd name="T19" fmla="*/ 0 h 158"/>
                <a:gd name="T20" fmla="*/ 0 w 100"/>
                <a:gd name="T21" fmla="*/ 0 h 158"/>
                <a:gd name="T22" fmla="*/ 0 w 100"/>
                <a:gd name="T23" fmla="*/ 158 h 158"/>
                <a:gd name="T24" fmla="*/ 29 w 100"/>
                <a:gd name="T25" fmla="*/ 158 h 158"/>
                <a:gd name="T26" fmla="*/ 29 w 100"/>
                <a:gd name="T27" fmla="*/ 10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158">
                  <a:moveTo>
                    <a:pt x="29" y="103"/>
                  </a:moveTo>
                  <a:lnTo>
                    <a:pt x="29" y="103"/>
                  </a:lnTo>
                  <a:lnTo>
                    <a:pt x="64" y="158"/>
                  </a:lnTo>
                  <a:lnTo>
                    <a:pt x="100" y="158"/>
                  </a:lnTo>
                  <a:lnTo>
                    <a:pt x="55" y="96"/>
                  </a:lnTo>
                  <a:lnTo>
                    <a:pt x="95" y="46"/>
                  </a:lnTo>
                  <a:lnTo>
                    <a:pt x="62" y="46"/>
                  </a:lnTo>
                  <a:lnTo>
                    <a:pt x="29" y="91"/>
                  </a:lnTo>
                  <a:lnTo>
                    <a:pt x="29" y="91"/>
                  </a:lnTo>
                  <a:lnTo>
                    <a:pt x="29" y="0"/>
                  </a:lnTo>
                  <a:lnTo>
                    <a:pt x="0" y="0"/>
                  </a:lnTo>
                  <a:lnTo>
                    <a:pt x="0" y="158"/>
                  </a:lnTo>
                  <a:lnTo>
                    <a:pt x="29" y="158"/>
                  </a:lnTo>
                  <a:lnTo>
                    <a:pt x="29" y="10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37">
              <a:extLst>
                <a:ext uri="{FF2B5EF4-FFF2-40B4-BE49-F238E27FC236}">
                  <a16:creationId xmlns:a16="http://schemas.microsoft.com/office/drawing/2014/main" id="{78BA29F7-769B-4129-9ECB-0F811D4B2130}"/>
                </a:ext>
              </a:extLst>
            </p:cNvPr>
            <p:cNvSpPr>
              <a:spLocks/>
            </p:cNvSpPr>
            <p:nvPr/>
          </p:nvSpPr>
          <p:spPr bwMode="auto">
            <a:xfrm>
              <a:off x="8172475" y="218413"/>
              <a:ext cx="38970" cy="58456"/>
            </a:xfrm>
            <a:custGeom>
              <a:avLst/>
              <a:gdLst>
                <a:gd name="T0" fmla="*/ 12 w 33"/>
                <a:gd name="T1" fmla="*/ 14 h 49"/>
                <a:gd name="T2" fmla="*/ 19 w 33"/>
                <a:gd name="T3" fmla="*/ 9 h 49"/>
                <a:gd name="T4" fmla="*/ 30 w 33"/>
                <a:gd name="T5" fmla="*/ 11 h 49"/>
                <a:gd name="T6" fmla="*/ 31 w 33"/>
                <a:gd name="T7" fmla="*/ 2 h 49"/>
                <a:gd name="T8" fmla="*/ 18 w 33"/>
                <a:gd name="T9" fmla="*/ 0 h 49"/>
                <a:gd name="T10" fmla="*/ 0 w 33"/>
                <a:gd name="T11" fmla="*/ 15 h 49"/>
                <a:gd name="T12" fmla="*/ 21 w 33"/>
                <a:gd name="T13" fmla="*/ 34 h 49"/>
                <a:gd name="T14" fmla="*/ 13 w 33"/>
                <a:gd name="T15" fmla="*/ 40 h 49"/>
                <a:gd name="T16" fmla="*/ 1 w 33"/>
                <a:gd name="T17" fmla="*/ 37 h 49"/>
                <a:gd name="T18" fmla="*/ 0 w 33"/>
                <a:gd name="T19" fmla="*/ 47 h 49"/>
                <a:gd name="T20" fmla="*/ 14 w 33"/>
                <a:gd name="T21" fmla="*/ 49 h 49"/>
                <a:gd name="T22" fmla="*/ 33 w 33"/>
                <a:gd name="T23" fmla="*/ 34 h 49"/>
                <a:gd name="T24" fmla="*/ 12 w 33"/>
                <a:gd name="T25"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9">
                  <a:moveTo>
                    <a:pt x="12" y="14"/>
                  </a:moveTo>
                  <a:cubicBezTo>
                    <a:pt x="12" y="10"/>
                    <a:pt x="16" y="9"/>
                    <a:pt x="19" y="9"/>
                  </a:cubicBezTo>
                  <a:cubicBezTo>
                    <a:pt x="24" y="9"/>
                    <a:pt x="26" y="10"/>
                    <a:pt x="30" y="11"/>
                  </a:cubicBezTo>
                  <a:cubicBezTo>
                    <a:pt x="31" y="2"/>
                    <a:pt x="31" y="2"/>
                    <a:pt x="31" y="2"/>
                  </a:cubicBezTo>
                  <a:cubicBezTo>
                    <a:pt x="27" y="1"/>
                    <a:pt x="23" y="0"/>
                    <a:pt x="18" y="0"/>
                  </a:cubicBezTo>
                  <a:cubicBezTo>
                    <a:pt x="8" y="0"/>
                    <a:pt x="0" y="5"/>
                    <a:pt x="0" y="15"/>
                  </a:cubicBezTo>
                  <a:cubicBezTo>
                    <a:pt x="0" y="31"/>
                    <a:pt x="21" y="25"/>
                    <a:pt x="21" y="34"/>
                  </a:cubicBezTo>
                  <a:cubicBezTo>
                    <a:pt x="21" y="39"/>
                    <a:pt x="16" y="40"/>
                    <a:pt x="13" y="40"/>
                  </a:cubicBezTo>
                  <a:cubicBezTo>
                    <a:pt x="9" y="40"/>
                    <a:pt x="5" y="39"/>
                    <a:pt x="1" y="37"/>
                  </a:cubicBezTo>
                  <a:cubicBezTo>
                    <a:pt x="0" y="47"/>
                    <a:pt x="0" y="47"/>
                    <a:pt x="0" y="47"/>
                  </a:cubicBezTo>
                  <a:cubicBezTo>
                    <a:pt x="5" y="48"/>
                    <a:pt x="9" y="49"/>
                    <a:pt x="14" y="49"/>
                  </a:cubicBezTo>
                  <a:cubicBezTo>
                    <a:pt x="24" y="49"/>
                    <a:pt x="33" y="44"/>
                    <a:pt x="33" y="34"/>
                  </a:cubicBezTo>
                  <a:cubicBezTo>
                    <a:pt x="33" y="17"/>
                    <a:pt x="12" y="22"/>
                    <a:pt x="12" y="1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38">
              <a:extLst>
                <a:ext uri="{FF2B5EF4-FFF2-40B4-BE49-F238E27FC236}">
                  <a16:creationId xmlns:a16="http://schemas.microsoft.com/office/drawing/2014/main" id="{DE633198-6EF6-4584-AC29-4FE1D336D9A9}"/>
                </a:ext>
              </a:extLst>
            </p:cNvPr>
            <p:cNvSpPr>
              <a:spLocks noEditPoints="1"/>
            </p:cNvSpPr>
            <p:nvPr/>
          </p:nvSpPr>
          <p:spPr bwMode="auto">
            <a:xfrm>
              <a:off x="8513218" y="200426"/>
              <a:ext cx="63951" cy="74944"/>
            </a:xfrm>
            <a:custGeom>
              <a:avLst/>
              <a:gdLst>
                <a:gd name="T0" fmla="*/ 54 w 54"/>
                <a:gd name="T1" fmla="*/ 31 h 63"/>
                <a:gd name="T2" fmla="*/ 18 w 54"/>
                <a:gd name="T3" fmla="*/ 0 h 63"/>
                <a:gd name="T4" fmla="*/ 0 w 54"/>
                <a:gd name="T5" fmla="*/ 0 h 63"/>
                <a:gd name="T6" fmla="*/ 0 w 54"/>
                <a:gd name="T7" fmla="*/ 63 h 63"/>
                <a:gd name="T8" fmla="*/ 18 w 54"/>
                <a:gd name="T9" fmla="*/ 63 h 63"/>
                <a:gd name="T10" fmla="*/ 54 w 54"/>
                <a:gd name="T11" fmla="*/ 31 h 63"/>
                <a:gd name="T12" fmla="*/ 20 w 54"/>
                <a:gd name="T13" fmla="*/ 53 h 63"/>
                <a:gd name="T14" fmla="*/ 13 w 54"/>
                <a:gd name="T15" fmla="*/ 53 h 63"/>
                <a:gd name="T16" fmla="*/ 13 w 54"/>
                <a:gd name="T17" fmla="*/ 10 h 63"/>
                <a:gd name="T18" fmla="*/ 20 w 54"/>
                <a:gd name="T19" fmla="*/ 10 h 63"/>
                <a:gd name="T20" fmla="*/ 41 w 54"/>
                <a:gd name="T21" fmla="*/ 31 h 63"/>
                <a:gd name="T22" fmla="*/ 20 w 54"/>
                <a:gd name="T23"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3">
                  <a:moveTo>
                    <a:pt x="54" y="31"/>
                  </a:moveTo>
                  <a:cubicBezTo>
                    <a:pt x="54" y="6"/>
                    <a:pt x="37" y="0"/>
                    <a:pt x="18" y="0"/>
                  </a:cubicBezTo>
                  <a:cubicBezTo>
                    <a:pt x="0" y="0"/>
                    <a:pt x="0" y="0"/>
                    <a:pt x="0" y="0"/>
                  </a:cubicBezTo>
                  <a:cubicBezTo>
                    <a:pt x="0" y="63"/>
                    <a:pt x="0" y="63"/>
                    <a:pt x="0" y="63"/>
                  </a:cubicBezTo>
                  <a:cubicBezTo>
                    <a:pt x="18" y="63"/>
                    <a:pt x="18" y="63"/>
                    <a:pt x="18" y="63"/>
                  </a:cubicBezTo>
                  <a:cubicBezTo>
                    <a:pt x="37" y="63"/>
                    <a:pt x="54" y="56"/>
                    <a:pt x="54" y="31"/>
                  </a:cubicBezTo>
                  <a:moveTo>
                    <a:pt x="20" y="53"/>
                  </a:moveTo>
                  <a:cubicBezTo>
                    <a:pt x="13" y="53"/>
                    <a:pt x="13" y="53"/>
                    <a:pt x="13" y="53"/>
                  </a:cubicBezTo>
                  <a:cubicBezTo>
                    <a:pt x="13" y="10"/>
                    <a:pt x="13" y="10"/>
                    <a:pt x="13" y="10"/>
                  </a:cubicBezTo>
                  <a:cubicBezTo>
                    <a:pt x="20" y="10"/>
                    <a:pt x="20" y="10"/>
                    <a:pt x="20" y="10"/>
                  </a:cubicBezTo>
                  <a:cubicBezTo>
                    <a:pt x="30" y="10"/>
                    <a:pt x="41" y="18"/>
                    <a:pt x="41" y="31"/>
                  </a:cubicBezTo>
                  <a:cubicBezTo>
                    <a:pt x="41" y="45"/>
                    <a:pt x="30" y="53"/>
                    <a:pt x="20"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39">
              <a:extLst>
                <a:ext uri="{FF2B5EF4-FFF2-40B4-BE49-F238E27FC236}">
                  <a16:creationId xmlns:a16="http://schemas.microsoft.com/office/drawing/2014/main" id="{368D30A1-BECE-4DD7-9685-3D5D3645672A}"/>
                </a:ext>
              </a:extLst>
            </p:cNvPr>
            <p:cNvSpPr>
              <a:spLocks/>
            </p:cNvSpPr>
            <p:nvPr/>
          </p:nvSpPr>
          <p:spPr bwMode="auto">
            <a:xfrm>
              <a:off x="8641121" y="219412"/>
              <a:ext cx="55958" cy="55958"/>
            </a:xfrm>
            <a:custGeom>
              <a:avLst/>
              <a:gdLst>
                <a:gd name="T0" fmla="*/ 112 w 112"/>
                <a:gd name="T1" fmla="*/ 0 h 112"/>
                <a:gd name="T2" fmla="*/ 83 w 112"/>
                <a:gd name="T3" fmla="*/ 0 h 112"/>
                <a:gd name="T4" fmla="*/ 57 w 112"/>
                <a:gd name="T5" fmla="*/ 81 h 112"/>
                <a:gd name="T6" fmla="*/ 57 w 112"/>
                <a:gd name="T7" fmla="*/ 81 h 112"/>
                <a:gd name="T8" fmla="*/ 29 w 112"/>
                <a:gd name="T9" fmla="*/ 0 h 112"/>
                <a:gd name="T10" fmla="*/ 0 w 112"/>
                <a:gd name="T11" fmla="*/ 0 h 112"/>
                <a:gd name="T12" fmla="*/ 41 w 112"/>
                <a:gd name="T13" fmla="*/ 112 h 112"/>
                <a:gd name="T14" fmla="*/ 72 w 112"/>
                <a:gd name="T15" fmla="*/ 112 h 112"/>
                <a:gd name="T16" fmla="*/ 112 w 112"/>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112" y="0"/>
                  </a:moveTo>
                  <a:lnTo>
                    <a:pt x="83" y="0"/>
                  </a:lnTo>
                  <a:lnTo>
                    <a:pt x="57" y="81"/>
                  </a:lnTo>
                  <a:lnTo>
                    <a:pt x="57" y="81"/>
                  </a:lnTo>
                  <a:lnTo>
                    <a:pt x="29" y="0"/>
                  </a:lnTo>
                  <a:lnTo>
                    <a:pt x="0" y="0"/>
                  </a:lnTo>
                  <a:lnTo>
                    <a:pt x="41" y="112"/>
                  </a:lnTo>
                  <a:lnTo>
                    <a:pt x="72" y="112"/>
                  </a:lnTo>
                  <a:lnTo>
                    <a:pt x="11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40">
              <a:extLst>
                <a:ext uri="{FF2B5EF4-FFF2-40B4-BE49-F238E27FC236}">
                  <a16:creationId xmlns:a16="http://schemas.microsoft.com/office/drawing/2014/main" id="{EB936B4B-1054-4CDE-9837-5A87DE20C0F5}"/>
                </a:ext>
              </a:extLst>
            </p:cNvPr>
            <p:cNvSpPr>
              <a:spLocks/>
            </p:cNvSpPr>
            <p:nvPr/>
          </p:nvSpPr>
          <p:spPr bwMode="auto">
            <a:xfrm>
              <a:off x="8277895" y="218413"/>
              <a:ext cx="41469" cy="58456"/>
            </a:xfrm>
            <a:custGeom>
              <a:avLst/>
              <a:gdLst>
                <a:gd name="T0" fmla="*/ 23 w 35"/>
                <a:gd name="T1" fmla="*/ 49 h 49"/>
                <a:gd name="T2" fmla="*/ 35 w 35"/>
                <a:gd name="T3" fmla="*/ 47 h 49"/>
                <a:gd name="T4" fmla="*/ 34 w 35"/>
                <a:gd name="T5" fmla="*/ 37 h 49"/>
                <a:gd name="T6" fmla="*/ 25 w 35"/>
                <a:gd name="T7" fmla="*/ 39 h 49"/>
                <a:gd name="T8" fmla="*/ 13 w 35"/>
                <a:gd name="T9" fmla="*/ 24 h 49"/>
                <a:gd name="T10" fmla="*/ 25 w 35"/>
                <a:gd name="T11" fmla="*/ 10 h 49"/>
                <a:gd name="T12" fmla="*/ 33 w 35"/>
                <a:gd name="T13" fmla="*/ 11 h 49"/>
                <a:gd name="T14" fmla="*/ 34 w 35"/>
                <a:gd name="T15" fmla="*/ 2 h 49"/>
                <a:gd name="T16" fmla="*/ 22 w 35"/>
                <a:gd name="T17" fmla="*/ 0 h 49"/>
                <a:gd name="T18" fmla="*/ 0 w 35"/>
                <a:gd name="T19" fmla="*/ 24 h 49"/>
                <a:gd name="T20" fmla="*/ 23 w 3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9">
                  <a:moveTo>
                    <a:pt x="23" y="49"/>
                  </a:moveTo>
                  <a:cubicBezTo>
                    <a:pt x="28" y="49"/>
                    <a:pt x="31" y="48"/>
                    <a:pt x="35" y="47"/>
                  </a:cubicBezTo>
                  <a:cubicBezTo>
                    <a:pt x="34" y="37"/>
                    <a:pt x="34" y="37"/>
                    <a:pt x="34" y="37"/>
                  </a:cubicBezTo>
                  <a:cubicBezTo>
                    <a:pt x="32" y="38"/>
                    <a:pt x="28" y="39"/>
                    <a:pt x="25" y="39"/>
                  </a:cubicBezTo>
                  <a:cubicBezTo>
                    <a:pt x="17" y="39"/>
                    <a:pt x="13" y="33"/>
                    <a:pt x="13" y="24"/>
                  </a:cubicBezTo>
                  <a:cubicBezTo>
                    <a:pt x="13" y="16"/>
                    <a:pt x="17" y="10"/>
                    <a:pt x="25" y="10"/>
                  </a:cubicBezTo>
                  <a:cubicBezTo>
                    <a:pt x="28" y="10"/>
                    <a:pt x="31" y="10"/>
                    <a:pt x="33" y="11"/>
                  </a:cubicBezTo>
                  <a:cubicBezTo>
                    <a:pt x="34" y="2"/>
                    <a:pt x="34" y="2"/>
                    <a:pt x="34" y="2"/>
                  </a:cubicBezTo>
                  <a:cubicBezTo>
                    <a:pt x="31" y="1"/>
                    <a:pt x="27" y="0"/>
                    <a:pt x="22" y="0"/>
                  </a:cubicBezTo>
                  <a:cubicBezTo>
                    <a:pt x="8" y="0"/>
                    <a:pt x="0" y="11"/>
                    <a:pt x="0" y="24"/>
                  </a:cubicBezTo>
                  <a:cubicBezTo>
                    <a:pt x="0" y="38"/>
                    <a:pt x="8" y="49"/>
                    <a:pt x="23" y="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Rectangle 41">
              <a:extLst>
                <a:ext uri="{FF2B5EF4-FFF2-40B4-BE49-F238E27FC236}">
                  <a16:creationId xmlns:a16="http://schemas.microsoft.com/office/drawing/2014/main" id="{35BD7738-5BBF-4FFC-A7D4-923F784CDE84}"/>
                </a:ext>
              </a:extLst>
            </p:cNvPr>
            <p:cNvSpPr>
              <a:spLocks noChangeArrowheads="1"/>
            </p:cNvSpPr>
            <p:nvPr/>
          </p:nvSpPr>
          <p:spPr bwMode="auto">
            <a:xfrm>
              <a:off x="8088040" y="196429"/>
              <a:ext cx="13989" cy="1349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42">
              <a:extLst>
                <a:ext uri="{FF2B5EF4-FFF2-40B4-BE49-F238E27FC236}">
                  <a16:creationId xmlns:a16="http://schemas.microsoft.com/office/drawing/2014/main" id="{7A1C2CEA-B447-405B-909B-F12809974CA5}"/>
                </a:ext>
              </a:extLst>
            </p:cNvPr>
            <p:cNvSpPr>
              <a:spLocks noEditPoints="1"/>
            </p:cNvSpPr>
            <p:nvPr/>
          </p:nvSpPr>
          <p:spPr bwMode="auto">
            <a:xfrm>
              <a:off x="8218441" y="218413"/>
              <a:ext cx="50962" cy="58456"/>
            </a:xfrm>
            <a:custGeom>
              <a:avLst/>
              <a:gdLst>
                <a:gd name="T0" fmla="*/ 22 w 43"/>
                <a:gd name="T1" fmla="*/ 0 h 49"/>
                <a:gd name="T2" fmla="*/ 0 w 43"/>
                <a:gd name="T3" fmla="*/ 25 h 49"/>
                <a:gd name="T4" fmla="*/ 24 w 43"/>
                <a:gd name="T5" fmla="*/ 49 h 49"/>
                <a:gd name="T6" fmla="*/ 40 w 43"/>
                <a:gd name="T7" fmla="*/ 45 h 49"/>
                <a:gd name="T8" fmla="*/ 40 w 43"/>
                <a:gd name="T9" fmla="*/ 35 h 49"/>
                <a:gd name="T10" fmla="*/ 25 w 43"/>
                <a:gd name="T11" fmla="*/ 40 h 49"/>
                <a:gd name="T12" fmla="*/ 12 w 43"/>
                <a:gd name="T13" fmla="*/ 28 h 49"/>
                <a:gd name="T14" fmla="*/ 43 w 43"/>
                <a:gd name="T15" fmla="*/ 28 h 49"/>
                <a:gd name="T16" fmla="*/ 22 w 43"/>
                <a:gd name="T17" fmla="*/ 0 h 49"/>
                <a:gd name="T18" fmla="*/ 12 w 43"/>
                <a:gd name="T19" fmla="*/ 20 h 49"/>
                <a:gd name="T20" fmla="*/ 22 w 43"/>
                <a:gd name="T21" fmla="*/ 9 h 49"/>
                <a:gd name="T22" fmla="*/ 32 w 43"/>
                <a:gd name="T23" fmla="*/ 20 h 49"/>
                <a:gd name="T24" fmla="*/ 12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2" y="0"/>
                  </a:moveTo>
                  <a:cubicBezTo>
                    <a:pt x="7" y="0"/>
                    <a:pt x="0" y="11"/>
                    <a:pt x="0" y="25"/>
                  </a:cubicBezTo>
                  <a:cubicBezTo>
                    <a:pt x="0" y="40"/>
                    <a:pt x="9" y="49"/>
                    <a:pt x="24" y="49"/>
                  </a:cubicBezTo>
                  <a:cubicBezTo>
                    <a:pt x="31" y="49"/>
                    <a:pt x="36" y="47"/>
                    <a:pt x="40" y="45"/>
                  </a:cubicBezTo>
                  <a:cubicBezTo>
                    <a:pt x="40" y="35"/>
                    <a:pt x="40" y="35"/>
                    <a:pt x="40" y="35"/>
                  </a:cubicBezTo>
                  <a:cubicBezTo>
                    <a:pt x="36" y="38"/>
                    <a:pt x="31" y="40"/>
                    <a:pt x="25" y="40"/>
                  </a:cubicBezTo>
                  <a:cubicBezTo>
                    <a:pt x="17" y="40"/>
                    <a:pt x="12" y="36"/>
                    <a:pt x="12" y="28"/>
                  </a:cubicBezTo>
                  <a:cubicBezTo>
                    <a:pt x="43" y="28"/>
                    <a:pt x="43" y="28"/>
                    <a:pt x="43" y="28"/>
                  </a:cubicBezTo>
                  <a:cubicBezTo>
                    <a:pt x="43" y="12"/>
                    <a:pt x="39" y="0"/>
                    <a:pt x="22" y="0"/>
                  </a:cubicBezTo>
                  <a:moveTo>
                    <a:pt x="12" y="20"/>
                  </a:moveTo>
                  <a:cubicBezTo>
                    <a:pt x="12" y="14"/>
                    <a:pt x="16" y="9"/>
                    <a:pt x="22" y="9"/>
                  </a:cubicBezTo>
                  <a:cubicBezTo>
                    <a:pt x="29" y="9"/>
                    <a:pt x="32" y="14"/>
                    <a:pt x="32" y="20"/>
                  </a:cubicBezTo>
                  <a:lnTo>
                    <a:pt x="12"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43">
              <a:extLst>
                <a:ext uri="{FF2B5EF4-FFF2-40B4-BE49-F238E27FC236}">
                  <a16:creationId xmlns:a16="http://schemas.microsoft.com/office/drawing/2014/main" id="{4FC2752B-01C8-4FF0-B6CA-3DAA878EF77E}"/>
                </a:ext>
              </a:extLst>
            </p:cNvPr>
            <p:cNvSpPr>
              <a:spLocks/>
            </p:cNvSpPr>
            <p:nvPr/>
          </p:nvSpPr>
          <p:spPr bwMode="auto">
            <a:xfrm>
              <a:off x="8705572" y="218413"/>
              <a:ext cx="32975" cy="56957"/>
            </a:xfrm>
            <a:custGeom>
              <a:avLst/>
              <a:gdLst>
                <a:gd name="T0" fmla="*/ 22 w 28"/>
                <a:gd name="T1" fmla="*/ 12 h 48"/>
                <a:gd name="T2" fmla="*/ 28 w 28"/>
                <a:gd name="T3" fmla="*/ 13 h 48"/>
                <a:gd name="T4" fmla="*/ 28 w 28"/>
                <a:gd name="T5" fmla="*/ 1 h 48"/>
                <a:gd name="T6" fmla="*/ 24 w 28"/>
                <a:gd name="T7" fmla="*/ 0 h 48"/>
                <a:gd name="T8" fmla="*/ 11 w 28"/>
                <a:gd name="T9" fmla="*/ 12 h 48"/>
                <a:gd name="T10" fmla="*/ 11 w 28"/>
                <a:gd name="T11" fmla="*/ 12 h 48"/>
                <a:gd name="T12" fmla="*/ 11 w 28"/>
                <a:gd name="T13" fmla="*/ 1 h 48"/>
                <a:gd name="T14" fmla="*/ 0 w 28"/>
                <a:gd name="T15" fmla="*/ 1 h 48"/>
                <a:gd name="T16" fmla="*/ 0 w 28"/>
                <a:gd name="T17" fmla="*/ 48 h 48"/>
                <a:gd name="T18" fmla="*/ 12 w 28"/>
                <a:gd name="T19" fmla="*/ 48 h 48"/>
                <a:gd name="T20" fmla="*/ 12 w 28"/>
                <a:gd name="T21" fmla="*/ 31 h 48"/>
                <a:gd name="T22" fmla="*/ 22 w 28"/>
                <a:gd name="T23"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8">
                  <a:moveTo>
                    <a:pt x="22" y="12"/>
                  </a:moveTo>
                  <a:cubicBezTo>
                    <a:pt x="24" y="12"/>
                    <a:pt x="26" y="12"/>
                    <a:pt x="28" y="13"/>
                  </a:cubicBezTo>
                  <a:cubicBezTo>
                    <a:pt x="28" y="1"/>
                    <a:pt x="28" y="1"/>
                    <a:pt x="28" y="1"/>
                  </a:cubicBezTo>
                  <a:cubicBezTo>
                    <a:pt x="26" y="0"/>
                    <a:pt x="25" y="0"/>
                    <a:pt x="24" y="0"/>
                  </a:cubicBezTo>
                  <a:cubicBezTo>
                    <a:pt x="17" y="0"/>
                    <a:pt x="12" y="8"/>
                    <a:pt x="11" y="12"/>
                  </a:cubicBezTo>
                  <a:cubicBezTo>
                    <a:pt x="11" y="12"/>
                    <a:pt x="11" y="12"/>
                    <a:pt x="11" y="12"/>
                  </a:cubicBezTo>
                  <a:cubicBezTo>
                    <a:pt x="11" y="1"/>
                    <a:pt x="11" y="1"/>
                    <a:pt x="11" y="1"/>
                  </a:cubicBezTo>
                  <a:cubicBezTo>
                    <a:pt x="0" y="1"/>
                    <a:pt x="0" y="1"/>
                    <a:pt x="0" y="1"/>
                  </a:cubicBezTo>
                  <a:cubicBezTo>
                    <a:pt x="0" y="48"/>
                    <a:pt x="0" y="48"/>
                    <a:pt x="0" y="48"/>
                  </a:cubicBezTo>
                  <a:cubicBezTo>
                    <a:pt x="12" y="48"/>
                    <a:pt x="12" y="48"/>
                    <a:pt x="12" y="48"/>
                  </a:cubicBezTo>
                  <a:cubicBezTo>
                    <a:pt x="12" y="31"/>
                    <a:pt x="12" y="31"/>
                    <a:pt x="12" y="31"/>
                  </a:cubicBezTo>
                  <a:cubicBezTo>
                    <a:pt x="12" y="24"/>
                    <a:pt x="12" y="12"/>
                    <a:pt x="22" y="1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44">
              <a:extLst>
                <a:ext uri="{FF2B5EF4-FFF2-40B4-BE49-F238E27FC236}">
                  <a16:creationId xmlns:a16="http://schemas.microsoft.com/office/drawing/2014/main" id="{62BA51C0-E857-47D7-BA6F-44227089B75F}"/>
                </a:ext>
              </a:extLst>
            </p:cNvPr>
            <p:cNvSpPr>
              <a:spLocks noEditPoints="1"/>
            </p:cNvSpPr>
            <p:nvPr/>
          </p:nvSpPr>
          <p:spPr bwMode="auto">
            <a:xfrm>
              <a:off x="8585663" y="218413"/>
              <a:ext cx="50962" cy="58456"/>
            </a:xfrm>
            <a:custGeom>
              <a:avLst/>
              <a:gdLst>
                <a:gd name="T0" fmla="*/ 21 w 43"/>
                <a:gd name="T1" fmla="*/ 0 h 49"/>
                <a:gd name="T2" fmla="*/ 0 w 43"/>
                <a:gd name="T3" fmla="*/ 25 h 49"/>
                <a:gd name="T4" fmla="*/ 24 w 43"/>
                <a:gd name="T5" fmla="*/ 49 h 49"/>
                <a:gd name="T6" fmla="*/ 40 w 43"/>
                <a:gd name="T7" fmla="*/ 45 h 49"/>
                <a:gd name="T8" fmla="*/ 40 w 43"/>
                <a:gd name="T9" fmla="*/ 35 h 49"/>
                <a:gd name="T10" fmla="*/ 24 w 43"/>
                <a:gd name="T11" fmla="*/ 40 h 49"/>
                <a:gd name="T12" fmla="*/ 11 w 43"/>
                <a:gd name="T13" fmla="*/ 28 h 49"/>
                <a:gd name="T14" fmla="*/ 43 w 43"/>
                <a:gd name="T15" fmla="*/ 28 h 49"/>
                <a:gd name="T16" fmla="*/ 21 w 43"/>
                <a:gd name="T17" fmla="*/ 0 h 49"/>
                <a:gd name="T18" fmla="*/ 11 w 43"/>
                <a:gd name="T19" fmla="*/ 20 h 49"/>
                <a:gd name="T20" fmla="*/ 22 w 43"/>
                <a:gd name="T21" fmla="*/ 9 h 49"/>
                <a:gd name="T22" fmla="*/ 32 w 43"/>
                <a:gd name="T23" fmla="*/ 20 h 49"/>
                <a:gd name="T24" fmla="*/ 11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1" y="0"/>
                  </a:moveTo>
                  <a:cubicBezTo>
                    <a:pt x="7" y="0"/>
                    <a:pt x="0" y="11"/>
                    <a:pt x="0" y="25"/>
                  </a:cubicBezTo>
                  <a:cubicBezTo>
                    <a:pt x="0" y="40"/>
                    <a:pt x="9" y="49"/>
                    <a:pt x="24" y="49"/>
                  </a:cubicBezTo>
                  <a:cubicBezTo>
                    <a:pt x="30" y="49"/>
                    <a:pt x="35" y="47"/>
                    <a:pt x="40" y="45"/>
                  </a:cubicBezTo>
                  <a:cubicBezTo>
                    <a:pt x="40" y="35"/>
                    <a:pt x="40" y="35"/>
                    <a:pt x="40" y="35"/>
                  </a:cubicBezTo>
                  <a:cubicBezTo>
                    <a:pt x="35" y="38"/>
                    <a:pt x="30" y="40"/>
                    <a:pt x="24" y="40"/>
                  </a:cubicBezTo>
                  <a:cubicBezTo>
                    <a:pt x="17" y="40"/>
                    <a:pt x="12" y="36"/>
                    <a:pt x="11" y="28"/>
                  </a:cubicBezTo>
                  <a:cubicBezTo>
                    <a:pt x="43" y="28"/>
                    <a:pt x="43" y="28"/>
                    <a:pt x="43" y="28"/>
                  </a:cubicBezTo>
                  <a:cubicBezTo>
                    <a:pt x="43" y="12"/>
                    <a:pt x="38" y="0"/>
                    <a:pt x="21" y="0"/>
                  </a:cubicBezTo>
                  <a:moveTo>
                    <a:pt x="11" y="20"/>
                  </a:moveTo>
                  <a:cubicBezTo>
                    <a:pt x="12" y="14"/>
                    <a:pt x="15" y="9"/>
                    <a:pt x="22" y="9"/>
                  </a:cubicBezTo>
                  <a:cubicBezTo>
                    <a:pt x="29" y="9"/>
                    <a:pt x="31" y="14"/>
                    <a:pt x="32" y="20"/>
                  </a:cubicBezTo>
                  <a:lnTo>
                    <a:pt x="11"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Rectangle 45">
              <a:extLst>
                <a:ext uri="{FF2B5EF4-FFF2-40B4-BE49-F238E27FC236}">
                  <a16:creationId xmlns:a16="http://schemas.microsoft.com/office/drawing/2014/main" id="{919AA267-E252-454C-B637-C386D0FC8766}"/>
                </a:ext>
              </a:extLst>
            </p:cNvPr>
            <p:cNvSpPr>
              <a:spLocks noChangeArrowheads="1"/>
            </p:cNvSpPr>
            <p:nvPr/>
          </p:nvSpPr>
          <p:spPr bwMode="auto">
            <a:xfrm>
              <a:off x="8088040" y="219412"/>
              <a:ext cx="13989" cy="5595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46">
              <a:extLst>
                <a:ext uri="{FF2B5EF4-FFF2-40B4-BE49-F238E27FC236}">
                  <a16:creationId xmlns:a16="http://schemas.microsoft.com/office/drawing/2014/main" id="{4151FB1E-96B4-419F-AC5F-2FB82881FA31}"/>
                </a:ext>
              </a:extLst>
            </p:cNvPr>
            <p:cNvSpPr>
              <a:spLocks/>
            </p:cNvSpPr>
            <p:nvPr/>
          </p:nvSpPr>
          <p:spPr bwMode="auto">
            <a:xfrm>
              <a:off x="8445269" y="220411"/>
              <a:ext cx="53459" cy="54959"/>
            </a:xfrm>
            <a:custGeom>
              <a:avLst/>
              <a:gdLst>
                <a:gd name="T0" fmla="*/ 107 w 107"/>
                <a:gd name="T1" fmla="*/ 48 h 110"/>
                <a:gd name="T2" fmla="*/ 62 w 107"/>
                <a:gd name="T3" fmla="*/ 48 h 110"/>
                <a:gd name="T4" fmla="*/ 62 w 107"/>
                <a:gd name="T5" fmla="*/ 0 h 110"/>
                <a:gd name="T6" fmla="*/ 45 w 107"/>
                <a:gd name="T7" fmla="*/ 0 h 110"/>
                <a:gd name="T8" fmla="*/ 45 w 107"/>
                <a:gd name="T9" fmla="*/ 48 h 110"/>
                <a:gd name="T10" fmla="*/ 0 w 107"/>
                <a:gd name="T11" fmla="*/ 48 h 110"/>
                <a:gd name="T12" fmla="*/ 0 w 107"/>
                <a:gd name="T13" fmla="*/ 63 h 110"/>
                <a:gd name="T14" fmla="*/ 45 w 107"/>
                <a:gd name="T15" fmla="*/ 63 h 110"/>
                <a:gd name="T16" fmla="*/ 45 w 107"/>
                <a:gd name="T17" fmla="*/ 110 h 110"/>
                <a:gd name="T18" fmla="*/ 62 w 107"/>
                <a:gd name="T19" fmla="*/ 110 h 110"/>
                <a:gd name="T20" fmla="*/ 62 w 107"/>
                <a:gd name="T21" fmla="*/ 63 h 110"/>
                <a:gd name="T22" fmla="*/ 107 w 107"/>
                <a:gd name="T23" fmla="*/ 63 h 110"/>
                <a:gd name="T24" fmla="*/ 107 w 107"/>
                <a:gd name="T25" fmla="*/ 4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107" y="48"/>
                  </a:moveTo>
                  <a:lnTo>
                    <a:pt x="62" y="48"/>
                  </a:lnTo>
                  <a:lnTo>
                    <a:pt x="62" y="0"/>
                  </a:lnTo>
                  <a:lnTo>
                    <a:pt x="45" y="0"/>
                  </a:lnTo>
                  <a:lnTo>
                    <a:pt x="45" y="48"/>
                  </a:lnTo>
                  <a:lnTo>
                    <a:pt x="0" y="48"/>
                  </a:lnTo>
                  <a:lnTo>
                    <a:pt x="0" y="63"/>
                  </a:lnTo>
                  <a:lnTo>
                    <a:pt x="45" y="63"/>
                  </a:lnTo>
                  <a:lnTo>
                    <a:pt x="45" y="110"/>
                  </a:lnTo>
                  <a:lnTo>
                    <a:pt x="62" y="110"/>
                  </a:lnTo>
                  <a:lnTo>
                    <a:pt x="62" y="63"/>
                  </a:lnTo>
                  <a:lnTo>
                    <a:pt x="107" y="63"/>
                  </a:lnTo>
                  <a:lnTo>
                    <a:pt x="107" y="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0" name="Rechteck 119">
            <a:extLst>
              <a:ext uri="{FF2B5EF4-FFF2-40B4-BE49-F238E27FC236}">
                <a16:creationId xmlns:a16="http://schemas.microsoft.com/office/drawing/2014/main" id="{5BE7AE78-4B7F-4273-B885-FC60EFDAA9AE}"/>
              </a:ext>
            </a:extLst>
          </p:cNvPr>
          <p:cNvSpPr/>
          <p:nvPr/>
        </p:nvSpPr>
        <p:spPr>
          <a:xfrm>
            <a:off x="0" y="0"/>
            <a:ext cx="9144000" cy="5143500"/>
          </a:xfrm>
          <a:prstGeom prst="rect">
            <a:avLst/>
          </a:prstGeom>
          <a:gradFill>
            <a:gsLst>
              <a:gs pos="20000">
                <a:srgbClr val="00004B"/>
              </a:gs>
              <a:gs pos="100000">
                <a:schemeClr val="tx2"/>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dirty="0"/>
          </a:p>
        </p:txBody>
      </p:sp>
      <p:pic>
        <p:nvPicPr>
          <p:cNvPr id="121" name="Grafik 120">
            <a:extLst>
              <a:ext uri="{FF2B5EF4-FFF2-40B4-BE49-F238E27FC236}">
                <a16:creationId xmlns:a16="http://schemas.microsoft.com/office/drawing/2014/main" id="{E0ECE787-468D-42C1-B2D9-0553AE17C137}"/>
              </a:ext>
            </a:extLst>
          </p:cNvPr>
          <p:cNvPicPr>
            <a:picLocks noChangeAspect="1"/>
          </p:cNvPicPr>
          <p:nvPr/>
        </p:nvPicPr>
        <p:blipFill>
          <a:blip r:embed="rId2" cstate="screen">
            <a:alphaModFix amt="90000"/>
            <a:extLst>
              <a:ext uri="{BEBA8EAE-BF5A-486C-A8C5-ECC9F3942E4B}">
                <a14:imgProps xmlns:a14="http://schemas.microsoft.com/office/drawing/2010/main">
                  <a14:imgLayer r:embed="rId3">
                    <a14:imgEffect>
                      <a14:sharpenSoften amoun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pic>
        <p:nvPicPr>
          <p:cNvPr id="122" name="Grafik 121">
            <a:extLst>
              <a:ext uri="{FF2B5EF4-FFF2-40B4-BE49-F238E27FC236}">
                <a16:creationId xmlns:a16="http://schemas.microsoft.com/office/drawing/2014/main" id="{3649E57A-197E-4241-AFCF-6B233A4F152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7968" y="0"/>
            <a:ext cx="9066032" cy="5143500"/>
          </a:xfrm>
          <a:prstGeom prst="rect">
            <a:avLst/>
          </a:prstGeom>
        </p:spPr>
      </p:pic>
      <p:sp>
        <p:nvSpPr>
          <p:cNvPr id="123" name="Freeform 5">
            <a:extLst>
              <a:ext uri="{FF2B5EF4-FFF2-40B4-BE49-F238E27FC236}">
                <a16:creationId xmlns:a16="http://schemas.microsoft.com/office/drawing/2014/main" id="{9E4BA51C-D96A-4466-B970-C7E291C32FB4}"/>
              </a:ext>
            </a:extLst>
          </p:cNvPr>
          <p:cNvSpPr>
            <a:spLocks noChangeAspect="1" noEditPoints="1"/>
          </p:cNvSpPr>
          <p:nvPr/>
        </p:nvSpPr>
        <p:spPr bwMode="auto">
          <a:xfrm>
            <a:off x="3051000" y="1811731"/>
            <a:ext cx="3042000" cy="1520038"/>
          </a:xfrm>
          <a:custGeom>
            <a:avLst/>
            <a:gdLst>
              <a:gd name="T0" fmla="*/ 13419 w 13419"/>
              <a:gd name="T1" fmla="*/ 3355 h 6710"/>
              <a:gd name="T2" fmla="*/ 10061 w 13419"/>
              <a:gd name="T3" fmla="*/ 0 h 6710"/>
              <a:gd name="T4" fmla="*/ 6114 w 13419"/>
              <a:gd name="T5" fmla="*/ 0 h 6710"/>
              <a:gd name="T6" fmla="*/ 6114 w 13419"/>
              <a:gd name="T7" fmla="*/ 2760 h 6710"/>
              <a:gd name="T8" fmla="*/ 3356 w 13419"/>
              <a:gd name="T9" fmla="*/ 2760 h 6710"/>
              <a:gd name="T10" fmla="*/ 3356 w 13419"/>
              <a:gd name="T11" fmla="*/ 3950 h 6710"/>
              <a:gd name="T12" fmla="*/ 6114 w 13419"/>
              <a:gd name="T13" fmla="*/ 3950 h 6710"/>
              <a:gd name="T14" fmla="*/ 6114 w 13419"/>
              <a:gd name="T15" fmla="*/ 5520 h 6710"/>
              <a:gd name="T16" fmla="*/ 3359 w 13419"/>
              <a:gd name="T17" fmla="*/ 5520 h 6710"/>
              <a:gd name="T18" fmla="*/ 1191 w 13419"/>
              <a:gd name="T19" fmla="*/ 3355 h 6710"/>
              <a:gd name="T20" fmla="*/ 3359 w 13419"/>
              <a:gd name="T21" fmla="*/ 1190 h 6710"/>
              <a:gd name="T22" fmla="*/ 4737 w 13419"/>
              <a:gd name="T23" fmla="*/ 1190 h 6710"/>
              <a:gd name="T24" fmla="*/ 4737 w 13419"/>
              <a:gd name="T25" fmla="*/ 0 h 6710"/>
              <a:gd name="T26" fmla="*/ 3359 w 13419"/>
              <a:gd name="T27" fmla="*/ 0 h 6710"/>
              <a:gd name="T28" fmla="*/ 0 w 13419"/>
              <a:gd name="T29" fmla="*/ 3355 h 6710"/>
              <a:gd name="T30" fmla="*/ 3359 w 13419"/>
              <a:gd name="T31" fmla="*/ 6710 h 6710"/>
              <a:gd name="T32" fmla="*/ 10061 w 13419"/>
              <a:gd name="T33" fmla="*/ 6710 h 6710"/>
              <a:gd name="T34" fmla="*/ 13419 w 13419"/>
              <a:gd name="T35" fmla="*/ 3355 h 6710"/>
              <a:gd name="T36" fmla="*/ 10061 w 13419"/>
              <a:gd name="T37" fmla="*/ 5520 h 6710"/>
              <a:gd name="T38" fmla="*/ 7305 w 13419"/>
              <a:gd name="T39" fmla="*/ 5520 h 6710"/>
              <a:gd name="T40" fmla="*/ 7305 w 13419"/>
              <a:gd name="T41" fmla="*/ 3950 h 6710"/>
              <a:gd name="T42" fmla="*/ 10064 w 13419"/>
              <a:gd name="T43" fmla="*/ 3950 h 6710"/>
              <a:gd name="T44" fmla="*/ 10064 w 13419"/>
              <a:gd name="T45" fmla="*/ 2760 h 6710"/>
              <a:gd name="T46" fmla="*/ 7305 w 13419"/>
              <a:gd name="T47" fmla="*/ 2760 h 6710"/>
              <a:gd name="T48" fmla="*/ 7305 w 13419"/>
              <a:gd name="T49" fmla="*/ 1190 h 6710"/>
              <a:gd name="T50" fmla="*/ 10061 w 13419"/>
              <a:gd name="T51" fmla="*/ 1190 h 6710"/>
              <a:gd name="T52" fmla="*/ 12228 w 13419"/>
              <a:gd name="T53" fmla="*/ 3355 h 6710"/>
              <a:gd name="T54" fmla="*/ 10061 w 13419"/>
              <a:gd name="T55" fmla="*/ 5520 h 6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419" h="6710">
                <a:moveTo>
                  <a:pt x="13419" y="3355"/>
                </a:moveTo>
                <a:cubicBezTo>
                  <a:pt x="13419" y="1503"/>
                  <a:pt x="11915" y="0"/>
                  <a:pt x="10061" y="0"/>
                </a:cubicBezTo>
                <a:lnTo>
                  <a:pt x="6114" y="0"/>
                </a:lnTo>
                <a:lnTo>
                  <a:pt x="6114" y="2760"/>
                </a:lnTo>
                <a:lnTo>
                  <a:pt x="3356" y="2760"/>
                </a:lnTo>
                <a:lnTo>
                  <a:pt x="3356" y="3950"/>
                </a:lnTo>
                <a:lnTo>
                  <a:pt x="6114" y="3950"/>
                </a:lnTo>
                <a:lnTo>
                  <a:pt x="6114" y="5520"/>
                </a:lnTo>
                <a:lnTo>
                  <a:pt x="3359" y="5520"/>
                </a:lnTo>
                <a:cubicBezTo>
                  <a:pt x="2162" y="5520"/>
                  <a:pt x="1191" y="4550"/>
                  <a:pt x="1191" y="3355"/>
                </a:cubicBezTo>
                <a:cubicBezTo>
                  <a:pt x="1191" y="2160"/>
                  <a:pt x="2162" y="1190"/>
                  <a:pt x="3359" y="1190"/>
                </a:cubicBezTo>
                <a:lnTo>
                  <a:pt x="4737" y="1190"/>
                </a:lnTo>
                <a:lnTo>
                  <a:pt x="4737" y="0"/>
                </a:lnTo>
                <a:lnTo>
                  <a:pt x="3359" y="0"/>
                </a:lnTo>
                <a:cubicBezTo>
                  <a:pt x="1504" y="0"/>
                  <a:pt x="0" y="1503"/>
                  <a:pt x="0" y="3355"/>
                </a:cubicBezTo>
                <a:cubicBezTo>
                  <a:pt x="0" y="5184"/>
                  <a:pt x="1512" y="6710"/>
                  <a:pt x="3359" y="6710"/>
                </a:cubicBezTo>
                <a:lnTo>
                  <a:pt x="10061" y="6710"/>
                </a:lnTo>
                <a:cubicBezTo>
                  <a:pt x="11908" y="6710"/>
                  <a:pt x="13419" y="5196"/>
                  <a:pt x="13419" y="3355"/>
                </a:cubicBezTo>
                <a:close/>
                <a:moveTo>
                  <a:pt x="10061" y="5520"/>
                </a:moveTo>
                <a:lnTo>
                  <a:pt x="7305" y="5520"/>
                </a:lnTo>
                <a:lnTo>
                  <a:pt x="7305" y="3950"/>
                </a:lnTo>
                <a:lnTo>
                  <a:pt x="10064" y="3950"/>
                </a:lnTo>
                <a:lnTo>
                  <a:pt x="10064" y="2760"/>
                </a:lnTo>
                <a:lnTo>
                  <a:pt x="7305" y="2760"/>
                </a:lnTo>
                <a:lnTo>
                  <a:pt x="7305" y="1190"/>
                </a:lnTo>
                <a:lnTo>
                  <a:pt x="10061" y="1190"/>
                </a:lnTo>
                <a:cubicBezTo>
                  <a:pt x="11257" y="1190"/>
                  <a:pt x="12228" y="2160"/>
                  <a:pt x="12228" y="3355"/>
                </a:cubicBezTo>
                <a:cubicBezTo>
                  <a:pt x="12228" y="4550"/>
                  <a:pt x="11257" y="5520"/>
                  <a:pt x="10061" y="552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de-DE" sz="450" dirty="0">
              <a:solidFill>
                <a:schemeClr val="tx1"/>
              </a:solidFill>
            </a:endParaRPr>
          </a:p>
        </p:txBody>
      </p:sp>
      <p:grpSp>
        <p:nvGrpSpPr>
          <p:cNvPr id="124" name="Gruppieren 123">
            <a:extLst>
              <a:ext uri="{FF2B5EF4-FFF2-40B4-BE49-F238E27FC236}">
                <a16:creationId xmlns:a16="http://schemas.microsoft.com/office/drawing/2014/main" id="{16DF6F17-C8D7-4630-900F-F111FB0609EE}"/>
              </a:ext>
            </a:extLst>
          </p:cNvPr>
          <p:cNvGrpSpPr/>
          <p:nvPr/>
        </p:nvGrpSpPr>
        <p:grpSpPr>
          <a:xfrm>
            <a:off x="7782061" y="179762"/>
            <a:ext cx="1124381" cy="253992"/>
            <a:chOff x="8008600" y="196429"/>
            <a:chExt cx="922302" cy="208343"/>
          </a:xfrm>
        </p:grpSpPr>
        <p:sp>
          <p:nvSpPr>
            <p:cNvPr id="125" name="Rectangle 8">
              <a:extLst>
                <a:ext uri="{FF2B5EF4-FFF2-40B4-BE49-F238E27FC236}">
                  <a16:creationId xmlns:a16="http://schemas.microsoft.com/office/drawing/2014/main" id="{07DBDCAB-6FCD-41E2-913D-8F1D43B02E1E}"/>
                </a:ext>
              </a:extLst>
            </p:cNvPr>
            <p:cNvSpPr>
              <a:spLocks noChangeArrowheads="1"/>
            </p:cNvSpPr>
            <p:nvPr/>
          </p:nvSpPr>
          <p:spPr bwMode="auto">
            <a:xfrm>
              <a:off x="8255413" y="308845"/>
              <a:ext cx="10492" cy="1099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Rectangle 9">
              <a:extLst>
                <a:ext uri="{FF2B5EF4-FFF2-40B4-BE49-F238E27FC236}">
                  <a16:creationId xmlns:a16="http://schemas.microsoft.com/office/drawing/2014/main" id="{7170486F-72D5-4289-8F7B-437FEF25CD87}"/>
                </a:ext>
              </a:extLst>
            </p:cNvPr>
            <p:cNvSpPr>
              <a:spLocks noChangeArrowheads="1"/>
            </p:cNvSpPr>
            <p:nvPr/>
          </p:nvSpPr>
          <p:spPr bwMode="auto">
            <a:xfrm>
              <a:off x="8640121" y="308845"/>
              <a:ext cx="10492" cy="1099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0">
              <a:extLst>
                <a:ext uri="{FF2B5EF4-FFF2-40B4-BE49-F238E27FC236}">
                  <a16:creationId xmlns:a16="http://schemas.microsoft.com/office/drawing/2014/main" id="{47ED9094-5DAB-49B2-9110-EDE19A4CA57D}"/>
                </a:ext>
              </a:extLst>
            </p:cNvPr>
            <p:cNvSpPr>
              <a:spLocks noEditPoints="1"/>
            </p:cNvSpPr>
            <p:nvPr/>
          </p:nvSpPr>
          <p:spPr bwMode="auto">
            <a:xfrm>
              <a:off x="8104527" y="329329"/>
              <a:ext cx="46465" cy="53959"/>
            </a:xfrm>
            <a:custGeom>
              <a:avLst/>
              <a:gdLst>
                <a:gd name="T0" fmla="*/ 20 w 39"/>
                <a:gd name="T1" fmla="*/ 0 h 45"/>
                <a:gd name="T2" fmla="*/ 0 w 39"/>
                <a:gd name="T3" fmla="*/ 22 h 45"/>
                <a:gd name="T4" fmla="*/ 22 w 39"/>
                <a:gd name="T5" fmla="*/ 45 h 45"/>
                <a:gd name="T6" fmla="*/ 36 w 39"/>
                <a:gd name="T7" fmla="*/ 43 h 45"/>
                <a:gd name="T8" fmla="*/ 36 w 39"/>
                <a:gd name="T9" fmla="*/ 35 h 45"/>
                <a:gd name="T10" fmla="*/ 23 w 39"/>
                <a:gd name="T11" fmla="*/ 39 h 45"/>
                <a:gd name="T12" fmla="*/ 8 w 39"/>
                <a:gd name="T13" fmla="*/ 25 h 45"/>
                <a:gd name="T14" fmla="*/ 39 w 39"/>
                <a:gd name="T15" fmla="*/ 25 h 45"/>
                <a:gd name="T16" fmla="*/ 20 w 39"/>
                <a:gd name="T17" fmla="*/ 0 h 45"/>
                <a:gd name="T18" fmla="*/ 8 w 39"/>
                <a:gd name="T19" fmla="*/ 19 h 45"/>
                <a:gd name="T20" fmla="*/ 20 w 39"/>
                <a:gd name="T21" fmla="*/ 7 h 45"/>
                <a:gd name="T22" fmla="*/ 31 w 39"/>
                <a:gd name="T23" fmla="*/ 19 h 45"/>
                <a:gd name="T24" fmla="*/ 8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2" y="45"/>
                  </a:cubicBezTo>
                  <a:cubicBezTo>
                    <a:pt x="29" y="45"/>
                    <a:pt x="33" y="44"/>
                    <a:pt x="36" y="43"/>
                  </a:cubicBezTo>
                  <a:cubicBezTo>
                    <a:pt x="36" y="35"/>
                    <a:pt x="36" y="35"/>
                    <a:pt x="36" y="35"/>
                  </a:cubicBezTo>
                  <a:cubicBezTo>
                    <a:pt x="34" y="36"/>
                    <a:pt x="28" y="39"/>
                    <a:pt x="23" y="39"/>
                  </a:cubicBezTo>
                  <a:cubicBezTo>
                    <a:pt x="15" y="39"/>
                    <a:pt x="8" y="33"/>
                    <a:pt x="8" y="25"/>
                  </a:cubicBezTo>
                  <a:cubicBezTo>
                    <a:pt x="39" y="25"/>
                    <a:pt x="39" y="25"/>
                    <a:pt x="39" y="25"/>
                  </a:cubicBezTo>
                  <a:cubicBezTo>
                    <a:pt x="39" y="11"/>
                    <a:pt x="34" y="0"/>
                    <a:pt x="20" y="0"/>
                  </a:cubicBezTo>
                  <a:moveTo>
                    <a:pt x="8" y="19"/>
                  </a:moveTo>
                  <a:cubicBezTo>
                    <a:pt x="9" y="13"/>
                    <a:pt x="12" y="7"/>
                    <a:pt x="20" y="7"/>
                  </a:cubicBezTo>
                  <a:cubicBezTo>
                    <a:pt x="27" y="7"/>
                    <a:pt x="31" y="12"/>
                    <a:pt x="31" y="19"/>
                  </a:cubicBezTo>
                  <a:lnTo>
                    <a:pt x="8"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Rectangle 11">
              <a:extLst>
                <a:ext uri="{FF2B5EF4-FFF2-40B4-BE49-F238E27FC236}">
                  <a16:creationId xmlns:a16="http://schemas.microsoft.com/office/drawing/2014/main" id="{0B8CD370-B50C-45F7-82DE-B40BFB2DAF43}"/>
                </a:ext>
              </a:extLst>
            </p:cNvPr>
            <p:cNvSpPr>
              <a:spLocks noChangeArrowheads="1"/>
            </p:cNvSpPr>
            <p:nvPr/>
          </p:nvSpPr>
          <p:spPr bwMode="auto">
            <a:xfrm>
              <a:off x="8256412" y="330328"/>
              <a:ext cx="9493" cy="5146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2">
              <a:extLst>
                <a:ext uri="{FF2B5EF4-FFF2-40B4-BE49-F238E27FC236}">
                  <a16:creationId xmlns:a16="http://schemas.microsoft.com/office/drawing/2014/main" id="{0AC97665-B1FE-44C5-B852-BABB1E801BD3}"/>
                </a:ext>
              </a:extLst>
            </p:cNvPr>
            <p:cNvSpPr>
              <a:spLocks/>
            </p:cNvSpPr>
            <p:nvPr/>
          </p:nvSpPr>
          <p:spPr bwMode="auto">
            <a:xfrm>
              <a:off x="8008600" y="311342"/>
              <a:ext cx="51961" cy="71945"/>
            </a:xfrm>
            <a:custGeom>
              <a:avLst/>
              <a:gdLst>
                <a:gd name="T0" fmla="*/ 31 w 44"/>
                <a:gd name="T1" fmla="*/ 53 h 60"/>
                <a:gd name="T2" fmla="*/ 9 w 44"/>
                <a:gd name="T3" fmla="*/ 30 h 60"/>
                <a:gd name="T4" fmla="*/ 32 w 44"/>
                <a:gd name="T5" fmla="*/ 7 h 60"/>
                <a:gd name="T6" fmla="*/ 44 w 44"/>
                <a:gd name="T7" fmla="*/ 10 h 60"/>
                <a:gd name="T8" fmla="*/ 44 w 44"/>
                <a:gd name="T9" fmla="*/ 2 h 60"/>
                <a:gd name="T10" fmla="*/ 31 w 44"/>
                <a:gd name="T11" fmla="*/ 0 h 60"/>
                <a:gd name="T12" fmla="*/ 0 w 44"/>
                <a:gd name="T13" fmla="*/ 30 h 60"/>
                <a:gd name="T14" fmla="*/ 31 w 44"/>
                <a:gd name="T15" fmla="*/ 60 h 60"/>
                <a:gd name="T16" fmla="*/ 44 w 44"/>
                <a:gd name="T17" fmla="*/ 58 h 60"/>
                <a:gd name="T18" fmla="*/ 44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9" y="53"/>
                    <a:pt x="9" y="44"/>
                    <a:pt x="9" y="30"/>
                  </a:cubicBezTo>
                  <a:cubicBezTo>
                    <a:pt x="9" y="17"/>
                    <a:pt x="18" y="7"/>
                    <a:pt x="32" y="7"/>
                  </a:cubicBezTo>
                  <a:cubicBezTo>
                    <a:pt x="36" y="7"/>
                    <a:pt x="40" y="8"/>
                    <a:pt x="44" y="10"/>
                  </a:cubicBezTo>
                  <a:cubicBezTo>
                    <a:pt x="44" y="2"/>
                    <a:pt x="44" y="2"/>
                    <a:pt x="44" y="2"/>
                  </a:cubicBezTo>
                  <a:cubicBezTo>
                    <a:pt x="40" y="0"/>
                    <a:pt x="36" y="0"/>
                    <a:pt x="31" y="0"/>
                  </a:cubicBezTo>
                  <a:cubicBezTo>
                    <a:pt x="13" y="0"/>
                    <a:pt x="0" y="12"/>
                    <a:pt x="0" y="30"/>
                  </a:cubicBezTo>
                  <a:cubicBezTo>
                    <a:pt x="0" y="48"/>
                    <a:pt x="13" y="60"/>
                    <a:pt x="31" y="60"/>
                  </a:cubicBezTo>
                  <a:cubicBezTo>
                    <a:pt x="35" y="60"/>
                    <a:pt x="40" y="60"/>
                    <a:pt x="44" y="58"/>
                  </a:cubicBezTo>
                  <a:cubicBezTo>
                    <a:pt x="44" y="50"/>
                    <a:pt x="44" y="50"/>
                    <a:pt x="44" y="50"/>
                  </a:cubicBezTo>
                  <a:cubicBezTo>
                    <a:pt x="41"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3">
              <a:extLst>
                <a:ext uri="{FF2B5EF4-FFF2-40B4-BE49-F238E27FC236}">
                  <a16:creationId xmlns:a16="http://schemas.microsoft.com/office/drawing/2014/main" id="{84B94453-FBD7-4BD3-8FE5-6BE62287A36B}"/>
                </a:ext>
              </a:extLst>
            </p:cNvPr>
            <p:cNvSpPr>
              <a:spLocks noEditPoints="1"/>
            </p:cNvSpPr>
            <p:nvPr/>
          </p:nvSpPr>
          <p:spPr bwMode="auto">
            <a:xfrm>
              <a:off x="8340848" y="329329"/>
              <a:ext cx="47464" cy="75443"/>
            </a:xfrm>
            <a:custGeom>
              <a:avLst/>
              <a:gdLst>
                <a:gd name="T0" fmla="*/ 33 w 40"/>
                <a:gd name="T1" fmla="*/ 8 h 63"/>
                <a:gd name="T2" fmla="*/ 33 w 40"/>
                <a:gd name="T3" fmla="*/ 8 h 63"/>
                <a:gd name="T4" fmla="*/ 19 w 40"/>
                <a:gd name="T5" fmla="*/ 0 h 63"/>
                <a:gd name="T6" fmla="*/ 0 w 40"/>
                <a:gd name="T7" fmla="*/ 23 h 63"/>
                <a:gd name="T8" fmla="*/ 18 w 40"/>
                <a:gd name="T9" fmla="*/ 44 h 63"/>
                <a:gd name="T10" fmla="*/ 32 w 40"/>
                <a:gd name="T11" fmla="*/ 38 h 63"/>
                <a:gd name="T12" fmla="*/ 32 w 40"/>
                <a:gd name="T13" fmla="*/ 38 h 63"/>
                <a:gd name="T14" fmla="*/ 32 w 40"/>
                <a:gd name="T15" fmla="*/ 42 h 63"/>
                <a:gd name="T16" fmla="*/ 19 w 40"/>
                <a:gd name="T17" fmla="*/ 57 h 63"/>
                <a:gd name="T18" fmla="*/ 4 w 40"/>
                <a:gd name="T19" fmla="*/ 53 h 63"/>
                <a:gd name="T20" fmla="*/ 3 w 40"/>
                <a:gd name="T21" fmla="*/ 60 h 63"/>
                <a:gd name="T22" fmla="*/ 18 w 40"/>
                <a:gd name="T23" fmla="*/ 63 h 63"/>
                <a:gd name="T24" fmla="*/ 40 w 40"/>
                <a:gd name="T25" fmla="*/ 42 h 63"/>
                <a:gd name="T26" fmla="*/ 40 w 40"/>
                <a:gd name="T27" fmla="*/ 1 h 63"/>
                <a:gd name="T28" fmla="*/ 33 w 40"/>
                <a:gd name="T29" fmla="*/ 1 h 63"/>
                <a:gd name="T30" fmla="*/ 33 w 40"/>
                <a:gd name="T31" fmla="*/ 8 h 63"/>
                <a:gd name="T32" fmla="*/ 20 w 40"/>
                <a:gd name="T33" fmla="*/ 38 h 63"/>
                <a:gd name="T34" fmla="*/ 8 w 40"/>
                <a:gd name="T35" fmla="*/ 23 h 63"/>
                <a:gd name="T36" fmla="*/ 20 w 40"/>
                <a:gd name="T37" fmla="*/ 7 h 63"/>
                <a:gd name="T38" fmla="*/ 32 w 40"/>
                <a:gd name="T39" fmla="*/ 23 h 63"/>
                <a:gd name="T40" fmla="*/ 20 w 40"/>
                <a:gd name="T41"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3">
                  <a:moveTo>
                    <a:pt x="33" y="8"/>
                  </a:moveTo>
                  <a:cubicBezTo>
                    <a:pt x="33" y="8"/>
                    <a:pt x="33" y="8"/>
                    <a:pt x="33" y="8"/>
                  </a:cubicBezTo>
                  <a:cubicBezTo>
                    <a:pt x="30" y="3"/>
                    <a:pt x="26" y="0"/>
                    <a:pt x="19" y="0"/>
                  </a:cubicBezTo>
                  <a:cubicBezTo>
                    <a:pt x="6" y="0"/>
                    <a:pt x="0" y="12"/>
                    <a:pt x="0" y="23"/>
                  </a:cubicBezTo>
                  <a:cubicBezTo>
                    <a:pt x="0" y="34"/>
                    <a:pt x="6" y="44"/>
                    <a:pt x="18" y="44"/>
                  </a:cubicBezTo>
                  <a:cubicBezTo>
                    <a:pt x="23" y="44"/>
                    <a:pt x="29" y="42"/>
                    <a:pt x="32" y="38"/>
                  </a:cubicBezTo>
                  <a:cubicBezTo>
                    <a:pt x="32" y="38"/>
                    <a:pt x="32" y="38"/>
                    <a:pt x="32" y="38"/>
                  </a:cubicBezTo>
                  <a:cubicBezTo>
                    <a:pt x="32" y="42"/>
                    <a:pt x="32" y="42"/>
                    <a:pt x="32" y="42"/>
                  </a:cubicBezTo>
                  <a:cubicBezTo>
                    <a:pt x="32" y="51"/>
                    <a:pt x="27" y="57"/>
                    <a:pt x="19" y="57"/>
                  </a:cubicBezTo>
                  <a:cubicBezTo>
                    <a:pt x="13" y="57"/>
                    <a:pt x="10" y="55"/>
                    <a:pt x="4" y="53"/>
                  </a:cubicBezTo>
                  <a:cubicBezTo>
                    <a:pt x="3" y="60"/>
                    <a:pt x="3" y="60"/>
                    <a:pt x="3" y="60"/>
                  </a:cubicBezTo>
                  <a:cubicBezTo>
                    <a:pt x="10" y="62"/>
                    <a:pt x="14" y="63"/>
                    <a:pt x="18" y="63"/>
                  </a:cubicBezTo>
                  <a:cubicBezTo>
                    <a:pt x="34" y="63"/>
                    <a:pt x="40" y="55"/>
                    <a:pt x="40" y="42"/>
                  </a:cubicBezTo>
                  <a:cubicBezTo>
                    <a:pt x="40" y="1"/>
                    <a:pt x="40" y="1"/>
                    <a:pt x="40" y="1"/>
                  </a:cubicBezTo>
                  <a:cubicBezTo>
                    <a:pt x="33" y="1"/>
                    <a:pt x="33" y="1"/>
                    <a:pt x="33" y="1"/>
                  </a:cubicBezTo>
                  <a:lnTo>
                    <a:pt x="33" y="8"/>
                  </a:lnTo>
                  <a:close/>
                  <a:moveTo>
                    <a:pt x="20" y="38"/>
                  </a:moveTo>
                  <a:cubicBezTo>
                    <a:pt x="12" y="38"/>
                    <a:pt x="8" y="31"/>
                    <a:pt x="8" y="23"/>
                  </a:cubicBezTo>
                  <a:cubicBezTo>
                    <a:pt x="8" y="15"/>
                    <a:pt x="12" y="7"/>
                    <a:pt x="20" y="7"/>
                  </a:cubicBezTo>
                  <a:cubicBezTo>
                    <a:pt x="28" y="7"/>
                    <a:pt x="32" y="14"/>
                    <a:pt x="32" y="23"/>
                  </a:cubicBezTo>
                  <a:cubicBezTo>
                    <a:pt x="32" y="31"/>
                    <a:pt x="27" y="38"/>
                    <a:pt x="20" y="3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4">
              <a:extLst>
                <a:ext uri="{FF2B5EF4-FFF2-40B4-BE49-F238E27FC236}">
                  <a16:creationId xmlns:a16="http://schemas.microsoft.com/office/drawing/2014/main" id="{18190DB9-9BAC-43BA-A10C-32CB02F86C59}"/>
                </a:ext>
              </a:extLst>
            </p:cNvPr>
            <p:cNvSpPr>
              <a:spLocks noEditPoints="1"/>
            </p:cNvSpPr>
            <p:nvPr/>
          </p:nvSpPr>
          <p:spPr bwMode="auto">
            <a:xfrm>
              <a:off x="8160485" y="329329"/>
              <a:ext cx="42468" cy="53959"/>
            </a:xfrm>
            <a:custGeom>
              <a:avLst/>
              <a:gdLst>
                <a:gd name="T0" fmla="*/ 36 w 36"/>
                <a:gd name="T1" fmla="*/ 18 h 45"/>
                <a:gd name="T2" fmla="*/ 19 w 36"/>
                <a:gd name="T3" fmla="*/ 0 h 45"/>
                <a:gd name="T4" fmla="*/ 4 w 36"/>
                <a:gd name="T5" fmla="*/ 4 h 45"/>
                <a:gd name="T6" fmla="*/ 5 w 36"/>
                <a:gd name="T7" fmla="*/ 11 h 45"/>
                <a:gd name="T8" fmla="*/ 17 w 36"/>
                <a:gd name="T9" fmla="*/ 7 h 45"/>
                <a:gd name="T10" fmla="*/ 28 w 36"/>
                <a:gd name="T11" fmla="*/ 18 h 45"/>
                <a:gd name="T12" fmla="*/ 20 w 36"/>
                <a:gd name="T13" fmla="*/ 18 h 45"/>
                <a:gd name="T14" fmla="*/ 0 w 36"/>
                <a:gd name="T15" fmla="*/ 32 h 45"/>
                <a:gd name="T16" fmla="*/ 15 w 36"/>
                <a:gd name="T17" fmla="*/ 45 h 45"/>
                <a:gd name="T18" fmla="*/ 29 w 36"/>
                <a:gd name="T19" fmla="*/ 39 h 45"/>
                <a:gd name="T20" fmla="*/ 29 w 36"/>
                <a:gd name="T21" fmla="*/ 39 h 45"/>
                <a:gd name="T22" fmla="*/ 29 w 36"/>
                <a:gd name="T23" fmla="*/ 44 h 45"/>
                <a:gd name="T24" fmla="*/ 36 w 36"/>
                <a:gd name="T25" fmla="*/ 44 h 45"/>
                <a:gd name="T26" fmla="*/ 36 w 36"/>
                <a:gd name="T27" fmla="*/ 36 h 45"/>
                <a:gd name="T28" fmla="*/ 36 w 36"/>
                <a:gd name="T29" fmla="*/ 18 h 45"/>
                <a:gd name="T30" fmla="*/ 28 w 36"/>
                <a:gd name="T31" fmla="*/ 28 h 45"/>
                <a:gd name="T32" fmla="*/ 16 w 36"/>
                <a:gd name="T33" fmla="*/ 39 h 45"/>
                <a:gd name="T34" fmla="*/ 8 w 36"/>
                <a:gd name="T35" fmla="*/ 32 h 45"/>
                <a:gd name="T36" fmla="*/ 23 w 36"/>
                <a:gd name="T37" fmla="*/ 24 h 45"/>
                <a:gd name="T38" fmla="*/ 28 w 36"/>
                <a:gd name="T39" fmla="*/ 24 h 45"/>
                <a:gd name="T40" fmla="*/ 28 w 36"/>
                <a:gd name="T4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5">
                  <a:moveTo>
                    <a:pt x="36" y="18"/>
                  </a:moveTo>
                  <a:cubicBezTo>
                    <a:pt x="36" y="6"/>
                    <a:pt x="31" y="0"/>
                    <a:pt x="19" y="0"/>
                  </a:cubicBezTo>
                  <a:cubicBezTo>
                    <a:pt x="13" y="0"/>
                    <a:pt x="8" y="2"/>
                    <a:pt x="4" y="4"/>
                  </a:cubicBezTo>
                  <a:cubicBezTo>
                    <a:pt x="5" y="11"/>
                    <a:pt x="5" y="11"/>
                    <a:pt x="5" y="11"/>
                  </a:cubicBezTo>
                  <a:cubicBezTo>
                    <a:pt x="8" y="9"/>
                    <a:pt x="13" y="7"/>
                    <a:pt x="17" y="7"/>
                  </a:cubicBezTo>
                  <a:cubicBezTo>
                    <a:pt x="25" y="7"/>
                    <a:pt x="28" y="11"/>
                    <a:pt x="28" y="18"/>
                  </a:cubicBezTo>
                  <a:cubicBezTo>
                    <a:pt x="25" y="18"/>
                    <a:pt x="23" y="18"/>
                    <a:pt x="20" y="18"/>
                  </a:cubicBezTo>
                  <a:cubicBezTo>
                    <a:pt x="11" y="18"/>
                    <a:pt x="0" y="21"/>
                    <a:pt x="0" y="32"/>
                  </a:cubicBezTo>
                  <a:cubicBezTo>
                    <a:pt x="0" y="41"/>
                    <a:pt x="6" y="45"/>
                    <a:pt x="15" y="45"/>
                  </a:cubicBezTo>
                  <a:cubicBezTo>
                    <a:pt x="23" y="45"/>
                    <a:pt x="27" y="41"/>
                    <a:pt x="29" y="39"/>
                  </a:cubicBezTo>
                  <a:cubicBezTo>
                    <a:pt x="29" y="39"/>
                    <a:pt x="29" y="39"/>
                    <a:pt x="29" y="39"/>
                  </a:cubicBezTo>
                  <a:cubicBezTo>
                    <a:pt x="29" y="44"/>
                    <a:pt x="29" y="44"/>
                    <a:pt x="29" y="44"/>
                  </a:cubicBezTo>
                  <a:cubicBezTo>
                    <a:pt x="36" y="44"/>
                    <a:pt x="36" y="44"/>
                    <a:pt x="36" y="44"/>
                  </a:cubicBezTo>
                  <a:cubicBezTo>
                    <a:pt x="36" y="43"/>
                    <a:pt x="36" y="41"/>
                    <a:pt x="36" y="36"/>
                  </a:cubicBezTo>
                  <a:lnTo>
                    <a:pt x="36" y="18"/>
                  </a:lnTo>
                  <a:close/>
                  <a:moveTo>
                    <a:pt x="28" y="28"/>
                  </a:moveTo>
                  <a:cubicBezTo>
                    <a:pt x="28" y="34"/>
                    <a:pt x="24" y="39"/>
                    <a:pt x="16" y="39"/>
                  </a:cubicBezTo>
                  <a:cubicBezTo>
                    <a:pt x="12" y="39"/>
                    <a:pt x="8" y="36"/>
                    <a:pt x="8" y="32"/>
                  </a:cubicBezTo>
                  <a:cubicBezTo>
                    <a:pt x="8" y="24"/>
                    <a:pt x="19" y="24"/>
                    <a:pt x="23" y="24"/>
                  </a:cubicBezTo>
                  <a:cubicBezTo>
                    <a:pt x="25" y="24"/>
                    <a:pt x="26" y="24"/>
                    <a:pt x="28" y="24"/>
                  </a:cubicBezTo>
                  <a:lnTo>
                    <a:pt x="28"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5">
              <a:extLst>
                <a:ext uri="{FF2B5EF4-FFF2-40B4-BE49-F238E27FC236}">
                  <a16:creationId xmlns:a16="http://schemas.microsoft.com/office/drawing/2014/main" id="{DFADD580-8ACF-4231-B17D-AB4DB01F24C9}"/>
                </a:ext>
              </a:extLst>
            </p:cNvPr>
            <p:cNvSpPr>
              <a:spLocks/>
            </p:cNvSpPr>
            <p:nvPr/>
          </p:nvSpPr>
          <p:spPr bwMode="auto">
            <a:xfrm>
              <a:off x="8072551" y="329329"/>
              <a:ext cx="28478" cy="52460"/>
            </a:xfrm>
            <a:custGeom>
              <a:avLst/>
              <a:gdLst>
                <a:gd name="T0" fmla="*/ 7 w 24"/>
                <a:gd name="T1" fmla="*/ 8 h 44"/>
                <a:gd name="T2" fmla="*/ 7 w 24"/>
                <a:gd name="T3" fmla="*/ 8 h 44"/>
                <a:gd name="T4" fmla="*/ 7 w 24"/>
                <a:gd name="T5" fmla="*/ 1 h 44"/>
                <a:gd name="T6" fmla="*/ 0 w 24"/>
                <a:gd name="T7" fmla="*/ 1 h 44"/>
                <a:gd name="T8" fmla="*/ 0 w 24"/>
                <a:gd name="T9" fmla="*/ 44 h 44"/>
                <a:gd name="T10" fmla="*/ 7 w 24"/>
                <a:gd name="T11" fmla="*/ 44 h 44"/>
                <a:gd name="T12" fmla="*/ 7 w 24"/>
                <a:gd name="T13" fmla="*/ 25 h 44"/>
                <a:gd name="T14" fmla="*/ 19 w 24"/>
                <a:gd name="T15" fmla="*/ 7 h 44"/>
                <a:gd name="T16" fmla="*/ 24 w 24"/>
                <a:gd name="T17" fmla="*/ 8 h 44"/>
                <a:gd name="T18" fmla="*/ 24 w 24"/>
                <a:gd name="T19" fmla="*/ 1 h 44"/>
                <a:gd name="T20" fmla="*/ 18 w 24"/>
                <a:gd name="T21" fmla="*/ 0 h 44"/>
                <a:gd name="T22" fmla="*/ 7 w 24"/>
                <a:gd name="T23"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4">
                  <a:moveTo>
                    <a:pt x="7" y="8"/>
                  </a:moveTo>
                  <a:cubicBezTo>
                    <a:pt x="7" y="8"/>
                    <a:pt x="7" y="8"/>
                    <a:pt x="7" y="8"/>
                  </a:cubicBezTo>
                  <a:cubicBezTo>
                    <a:pt x="7" y="1"/>
                    <a:pt x="7" y="1"/>
                    <a:pt x="7" y="1"/>
                  </a:cubicBezTo>
                  <a:cubicBezTo>
                    <a:pt x="0" y="1"/>
                    <a:pt x="0" y="1"/>
                    <a:pt x="0" y="1"/>
                  </a:cubicBezTo>
                  <a:cubicBezTo>
                    <a:pt x="0" y="44"/>
                    <a:pt x="0" y="44"/>
                    <a:pt x="0" y="44"/>
                  </a:cubicBezTo>
                  <a:cubicBezTo>
                    <a:pt x="7" y="44"/>
                    <a:pt x="7" y="44"/>
                    <a:pt x="7" y="44"/>
                  </a:cubicBezTo>
                  <a:cubicBezTo>
                    <a:pt x="7" y="25"/>
                    <a:pt x="7" y="25"/>
                    <a:pt x="7" y="25"/>
                  </a:cubicBezTo>
                  <a:cubicBezTo>
                    <a:pt x="7" y="14"/>
                    <a:pt x="12" y="7"/>
                    <a:pt x="19" y="7"/>
                  </a:cubicBezTo>
                  <a:cubicBezTo>
                    <a:pt x="20" y="7"/>
                    <a:pt x="22" y="8"/>
                    <a:pt x="24" y="8"/>
                  </a:cubicBezTo>
                  <a:cubicBezTo>
                    <a:pt x="24" y="1"/>
                    <a:pt x="24" y="1"/>
                    <a:pt x="24" y="1"/>
                  </a:cubicBezTo>
                  <a:cubicBezTo>
                    <a:pt x="22" y="1"/>
                    <a:pt x="21" y="0"/>
                    <a:pt x="18" y="0"/>
                  </a:cubicBezTo>
                  <a:cubicBezTo>
                    <a:pt x="14" y="0"/>
                    <a:pt x="9" y="4"/>
                    <a:pt x="7" y="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6">
              <a:extLst>
                <a:ext uri="{FF2B5EF4-FFF2-40B4-BE49-F238E27FC236}">
                  <a16:creationId xmlns:a16="http://schemas.microsoft.com/office/drawing/2014/main" id="{6B8A1386-9BF9-4708-96A4-C7A562CED75C}"/>
                </a:ext>
              </a:extLst>
            </p:cNvPr>
            <p:cNvSpPr>
              <a:spLocks/>
            </p:cNvSpPr>
            <p:nvPr/>
          </p:nvSpPr>
          <p:spPr bwMode="auto">
            <a:xfrm>
              <a:off x="8282891" y="329329"/>
              <a:ext cx="44966" cy="52460"/>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1"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7">
              <a:extLst>
                <a:ext uri="{FF2B5EF4-FFF2-40B4-BE49-F238E27FC236}">
                  <a16:creationId xmlns:a16="http://schemas.microsoft.com/office/drawing/2014/main" id="{28FDD4DE-C70C-4CDB-BE69-40B71D105AAF}"/>
                </a:ext>
              </a:extLst>
            </p:cNvPr>
            <p:cNvSpPr>
              <a:spLocks/>
            </p:cNvSpPr>
            <p:nvPr/>
          </p:nvSpPr>
          <p:spPr bwMode="auto">
            <a:xfrm>
              <a:off x="8208948" y="316338"/>
              <a:ext cx="35973" cy="66949"/>
            </a:xfrm>
            <a:custGeom>
              <a:avLst/>
              <a:gdLst>
                <a:gd name="T0" fmla="*/ 18 w 30"/>
                <a:gd name="T1" fmla="*/ 42 h 56"/>
                <a:gd name="T2" fmla="*/ 18 w 30"/>
                <a:gd name="T3" fmla="*/ 19 h 56"/>
                <a:gd name="T4" fmla="*/ 29 w 30"/>
                <a:gd name="T5" fmla="*/ 19 h 56"/>
                <a:gd name="T6" fmla="*/ 29 w 30"/>
                <a:gd name="T7" fmla="*/ 12 h 56"/>
                <a:gd name="T8" fmla="*/ 18 w 30"/>
                <a:gd name="T9" fmla="*/ 12 h 56"/>
                <a:gd name="T10" fmla="*/ 18 w 30"/>
                <a:gd name="T11" fmla="*/ 0 h 56"/>
                <a:gd name="T12" fmla="*/ 10 w 30"/>
                <a:gd name="T13" fmla="*/ 3 h 56"/>
                <a:gd name="T14" fmla="*/ 10 w 30"/>
                <a:gd name="T15" fmla="*/ 12 h 56"/>
                <a:gd name="T16" fmla="*/ 0 w 30"/>
                <a:gd name="T17" fmla="*/ 12 h 56"/>
                <a:gd name="T18" fmla="*/ 0 w 30"/>
                <a:gd name="T19" fmla="*/ 19 h 56"/>
                <a:gd name="T20" fmla="*/ 10 w 30"/>
                <a:gd name="T21" fmla="*/ 19 h 56"/>
                <a:gd name="T22" fmla="*/ 10 w 30"/>
                <a:gd name="T23" fmla="*/ 44 h 56"/>
                <a:gd name="T24" fmla="*/ 23 w 30"/>
                <a:gd name="T25" fmla="*/ 56 h 56"/>
                <a:gd name="T26" fmla="*/ 30 w 30"/>
                <a:gd name="T27" fmla="*/ 55 h 56"/>
                <a:gd name="T28" fmla="*/ 30 w 30"/>
                <a:gd name="T29" fmla="*/ 48 h 56"/>
                <a:gd name="T30" fmla="*/ 24 w 30"/>
                <a:gd name="T31" fmla="*/ 50 h 56"/>
                <a:gd name="T32" fmla="*/ 18 w 30"/>
                <a:gd name="T3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6">
                  <a:moveTo>
                    <a:pt x="18" y="42"/>
                  </a:moveTo>
                  <a:cubicBezTo>
                    <a:pt x="18" y="19"/>
                    <a:pt x="18" y="19"/>
                    <a:pt x="18" y="19"/>
                  </a:cubicBezTo>
                  <a:cubicBezTo>
                    <a:pt x="29" y="19"/>
                    <a:pt x="29" y="19"/>
                    <a:pt x="29" y="19"/>
                  </a:cubicBezTo>
                  <a:cubicBezTo>
                    <a:pt x="29" y="12"/>
                    <a:pt x="29" y="12"/>
                    <a:pt x="29" y="12"/>
                  </a:cubicBezTo>
                  <a:cubicBezTo>
                    <a:pt x="18" y="12"/>
                    <a:pt x="18" y="12"/>
                    <a:pt x="18" y="12"/>
                  </a:cubicBezTo>
                  <a:cubicBezTo>
                    <a:pt x="18" y="0"/>
                    <a:pt x="18" y="0"/>
                    <a:pt x="18" y="0"/>
                  </a:cubicBezTo>
                  <a:cubicBezTo>
                    <a:pt x="10" y="3"/>
                    <a:pt x="10" y="3"/>
                    <a:pt x="10" y="3"/>
                  </a:cubicBezTo>
                  <a:cubicBezTo>
                    <a:pt x="10" y="12"/>
                    <a:pt x="10" y="12"/>
                    <a:pt x="10" y="12"/>
                  </a:cubicBezTo>
                  <a:cubicBezTo>
                    <a:pt x="0" y="12"/>
                    <a:pt x="0" y="12"/>
                    <a:pt x="0" y="12"/>
                  </a:cubicBezTo>
                  <a:cubicBezTo>
                    <a:pt x="0" y="19"/>
                    <a:pt x="0" y="19"/>
                    <a:pt x="0" y="19"/>
                  </a:cubicBezTo>
                  <a:cubicBezTo>
                    <a:pt x="10" y="19"/>
                    <a:pt x="10" y="19"/>
                    <a:pt x="10" y="19"/>
                  </a:cubicBezTo>
                  <a:cubicBezTo>
                    <a:pt x="10" y="44"/>
                    <a:pt x="10" y="44"/>
                    <a:pt x="10" y="44"/>
                  </a:cubicBezTo>
                  <a:cubicBezTo>
                    <a:pt x="10" y="52"/>
                    <a:pt x="15" y="56"/>
                    <a:pt x="23" y="56"/>
                  </a:cubicBezTo>
                  <a:cubicBezTo>
                    <a:pt x="25" y="56"/>
                    <a:pt x="28" y="56"/>
                    <a:pt x="30" y="55"/>
                  </a:cubicBezTo>
                  <a:cubicBezTo>
                    <a:pt x="30" y="48"/>
                    <a:pt x="30" y="48"/>
                    <a:pt x="30" y="48"/>
                  </a:cubicBezTo>
                  <a:cubicBezTo>
                    <a:pt x="28" y="49"/>
                    <a:pt x="27" y="50"/>
                    <a:pt x="24" y="50"/>
                  </a:cubicBezTo>
                  <a:cubicBezTo>
                    <a:pt x="21" y="50"/>
                    <a:pt x="18" y="47"/>
                    <a:pt x="18" y="4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8">
              <a:extLst>
                <a:ext uri="{FF2B5EF4-FFF2-40B4-BE49-F238E27FC236}">
                  <a16:creationId xmlns:a16="http://schemas.microsoft.com/office/drawing/2014/main" id="{2A9C972D-751B-4981-AB3B-599B5695AB85}"/>
                </a:ext>
              </a:extLst>
            </p:cNvPr>
            <p:cNvSpPr>
              <a:spLocks/>
            </p:cNvSpPr>
            <p:nvPr/>
          </p:nvSpPr>
          <p:spPr bwMode="auto">
            <a:xfrm>
              <a:off x="8783513" y="329329"/>
              <a:ext cx="45466" cy="52460"/>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Rectangle 19">
              <a:extLst>
                <a:ext uri="{FF2B5EF4-FFF2-40B4-BE49-F238E27FC236}">
                  <a16:creationId xmlns:a16="http://schemas.microsoft.com/office/drawing/2014/main" id="{32709B50-90D6-4E95-9B50-6BBEF24D850D}"/>
                </a:ext>
              </a:extLst>
            </p:cNvPr>
            <p:cNvSpPr>
              <a:spLocks noChangeArrowheads="1"/>
            </p:cNvSpPr>
            <p:nvPr/>
          </p:nvSpPr>
          <p:spPr bwMode="auto">
            <a:xfrm>
              <a:off x="8640121" y="330328"/>
              <a:ext cx="9493" cy="5146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20">
              <a:extLst>
                <a:ext uri="{FF2B5EF4-FFF2-40B4-BE49-F238E27FC236}">
                  <a16:creationId xmlns:a16="http://schemas.microsoft.com/office/drawing/2014/main" id="{F1632D0B-C267-4EB5-985B-3D6B41BDCC2D}"/>
                </a:ext>
              </a:extLst>
            </p:cNvPr>
            <p:cNvSpPr>
              <a:spLocks noEditPoints="1"/>
            </p:cNvSpPr>
            <p:nvPr/>
          </p:nvSpPr>
          <p:spPr bwMode="auto">
            <a:xfrm>
              <a:off x="8663603" y="308845"/>
              <a:ext cx="48963" cy="74444"/>
            </a:xfrm>
            <a:custGeom>
              <a:avLst/>
              <a:gdLst>
                <a:gd name="T0" fmla="*/ 33 w 41"/>
                <a:gd name="T1" fmla="*/ 24 h 62"/>
                <a:gd name="T2" fmla="*/ 32 w 41"/>
                <a:gd name="T3" fmla="*/ 24 h 62"/>
                <a:gd name="T4" fmla="*/ 18 w 41"/>
                <a:gd name="T5" fmla="*/ 17 h 62"/>
                <a:gd name="T6" fmla="*/ 0 w 41"/>
                <a:gd name="T7" fmla="*/ 39 h 62"/>
                <a:gd name="T8" fmla="*/ 18 w 41"/>
                <a:gd name="T9" fmla="*/ 62 h 62"/>
                <a:gd name="T10" fmla="*/ 33 w 41"/>
                <a:gd name="T11" fmla="*/ 55 h 62"/>
                <a:gd name="T12" fmla="*/ 33 w 41"/>
                <a:gd name="T13" fmla="*/ 55 h 62"/>
                <a:gd name="T14" fmla="*/ 33 w 41"/>
                <a:gd name="T15" fmla="*/ 61 h 62"/>
                <a:gd name="T16" fmla="*/ 41 w 41"/>
                <a:gd name="T17" fmla="*/ 61 h 62"/>
                <a:gd name="T18" fmla="*/ 41 w 41"/>
                <a:gd name="T19" fmla="*/ 0 h 62"/>
                <a:gd name="T20" fmla="*/ 33 w 41"/>
                <a:gd name="T21" fmla="*/ 0 h 62"/>
                <a:gd name="T22" fmla="*/ 33 w 41"/>
                <a:gd name="T23" fmla="*/ 24 h 62"/>
                <a:gd name="T24" fmla="*/ 20 w 41"/>
                <a:gd name="T25" fmla="*/ 56 h 62"/>
                <a:gd name="T26" fmla="*/ 8 w 41"/>
                <a:gd name="T27" fmla="*/ 40 h 62"/>
                <a:gd name="T28" fmla="*/ 20 w 41"/>
                <a:gd name="T29" fmla="*/ 24 h 62"/>
                <a:gd name="T30" fmla="*/ 33 w 41"/>
                <a:gd name="T31" fmla="*/ 40 h 62"/>
                <a:gd name="T32" fmla="*/ 20 w 41"/>
                <a:gd name="T33"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2">
                  <a:moveTo>
                    <a:pt x="33" y="24"/>
                  </a:moveTo>
                  <a:cubicBezTo>
                    <a:pt x="32" y="24"/>
                    <a:pt x="32" y="24"/>
                    <a:pt x="32" y="24"/>
                  </a:cubicBezTo>
                  <a:cubicBezTo>
                    <a:pt x="30" y="20"/>
                    <a:pt x="26" y="17"/>
                    <a:pt x="18" y="17"/>
                  </a:cubicBezTo>
                  <a:cubicBezTo>
                    <a:pt x="6" y="17"/>
                    <a:pt x="0" y="28"/>
                    <a:pt x="0" y="39"/>
                  </a:cubicBezTo>
                  <a:cubicBezTo>
                    <a:pt x="0" y="51"/>
                    <a:pt x="5" y="62"/>
                    <a:pt x="18" y="62"/>
                  </a:cubicBezTo>
                  <a:cubicBezTo>
                    <a:pt x="26" y="62"/>
                    <a:pt x="31" y="58"/>
                    <a:pt x="33" y="55"/>
                  </a:cubicBezTo>
                  <a:cubicBezTo>
                    <a:pt x="33" y="55"/>
                    <a:pt x="33" y="55"/>
                    <a:pt x="33" y="55"/>
                  </a:cubicBezTo>
                  <a:cubicBezTo>
                    <a:pt x="33" y="61"/>
                    <a:pt x="33" y="61"/>
                    <a:pt x="33" y="61"/>
                  </a:cubicBezTo>
                  <a:cubicBezTo>
                    <a:pt x="41" y="61"/>
                    <a:pt x="41" y="61"/>
                    <a:pt x="41" y="61"/>
                  </a:cubicBezTo>
                  <a:cubicBezTo>
                    <a:pt x="41" y="0"/>
                    <a:pt x="41" y="0"/>
                    <a:pt x="41" y="0"/>
                  </a:cubicBezTo>
                  <a:cubicBezTo>
                    <a:pt x="33" y="0"/>
                    <a:pt x="33" y="0"/>
                    <a:pt x="33" y="0"/>
                  </a:cubicBezTo>
                  <a:lnTo>
                    <a:pt x="33" y="24"/>
                  </a:lnTo>
                  <a:close/>
                  <a:moveTo>
                    <a:pt x="20" y="56"/>
                  </a:moveTo>
                  <a:cubicBezTo>
                    <a:pt x="12" y="56"/>
                    <a:pt x="8" y="46"/>
                    <a:pt x="8" y="40"/>
                  </a:cubicBezTo>
                  <a:cubicBezTo>
                    <a:pt x="8" y="32"/>
                    <a:pt x="11" y="24"/>
                    <a:pt x="20" y="24"/>
                  </a:cubicBezTo>
                  <a:cubicBezTo>
                    <a:pt x="29" y="24"/>
                    <a:pt x="33" y="32"/>
                    <a:pt x="33" y="40"/>
                  </a:cubicBezTo>
                  <a:cubicBezTo>
                    <a:pt x="33" y="47"/>
                    <a:pt x="29" y="56"/>
                    <a:pt x="20" y="56"/>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21">
              <a:extLst>
                <a:ext uri="{FF2B5EF4-FFF2-40B4-BE49-F238E27FC236}">
                  <a16:creationId xmlns:a16="http://schemas.microsoft.com/office/drawing/2014/main" id="{B9E5481F-2D88-4A1C-99A9-A9D26FD37A0D}"/>
                </a:ext>
              </a:extLst>
            </p:cNvPr>
            <p:cNvSpPr>
              <a:spLocks/>
            </p:cNvSpPr>
            <p:nvPr/>
          </p:nvSpPr>
          <p:spPr bwMode="auto">
            <a:xfrm>
              <a:off x="8595156" y="305347"/>
              <a:ext cx="35473" cy="76442"/>
            </a:xfrm>
            <a:custGeom>
              <a:avLst/>
              <a:gdLst>
                <a:gd name="T0" fmla="*/ 10 w 30"/>
                <a:gd name="T1" fmla="*/ 18 h 64"/>
                <a:gd name="T2" fmla="*/ 10 w 30"/>
                <a:gd name="T3" fmla="*/ 21 h 64"/>
                <a:gd name="T4" fmla="*/ 0 w 30"/>
                <a:gd name="T5" fmla="*/ 21 h 64"/>
                <a:gd name="T6" fmla="*/ 0 w 30"/>
                <a:gd name="T7" fmla="*/ 28 h 64"/>
                <a:gd name="T8" fmla="*/ 10 w 30"/>
                <a:gd name="T9" fmla="*/ 28 h 64"/>
                <a:gd name="T10" fmla="*/ 10 w 30"/>
                <a:gd name="T11" fmla="*/ 64 h 64"/>
                <a:gd name="T12" fmla="*/ 18 w 30"/>
                <a:gd name="T13" fmla="*/ 64 h 64"/>
                <a:gd name="T14" fmla="*/ 18 w 30"/>
                <a:gd name="T15" fmla="*/ 28 h 64"/>
                <a:gd name="T16" fmla="*/ 29 w 30"/>
                <a:gd name="T17" fmla="*/ 28 h 64"/>
                <a:gd name="T18" fmla="*/ 29 w 30"/>
                <a:gd name="T19" fmla="*/ 21 h 64"/>
                <a:gd name="T20" fmla="*/ 18 w 30"/>
                <a:gd name="T21" fmla="*/ 21 h 64"/>
                <a:gd name="T22" fmla="*/ 18 w 30"/>
                <a:gd name="T23" fmla="*/ 17 h 64"/>
                <a:gd name="T24" fmla="*/ 26 w 30"/>
                <a:gd name="T25" fmla="*/ 7 h 64"/>
                <a:gd name="T26" fmla="*/ 29 w 30"/>
                <a:gd name="T27" fmla="*/ 7 h 64"/>
                <a:gd name="T28" fmla="*/ 30 w 30"/>
                <a:gd name="T29" fmla="*/ 1 h 64"/>
                <a:gd name="T30" fmla="*/ 24 w 30"/>
                <a:gd name="T31" fmla="*/ 0 h 64"/>
                <a:gd name="T32" fmla="*/ 10 w 30"/>
                <a:gd name="T33" fmla="*/ 1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10" y="18"/>
                  </a:moveTo>
                  <a:cubicBezTo>
                    <a:pt x="10" y="21"/>
                    <a:pt x="10" y="21"/>
                    <a:pt x="10" y="21"/>
                  </a:cubicBezTo>
                  <a:cubicBezTo>
                    <a:pt x="0" y="21"/>
                    <a:pt x="0" y="21"/>
                    <a:pt x="0" y="21"/>
                  </a:cubicBezTo>
                  <a:cubicBezTo>
                    <a:pt x="0" y="28"/>
                    <a:pt x="0" y="28"/>
                    <a:pt x="0" y="28"/>
                  </a:cubicBezTo>
                  <a:cubicBezTo>
                    <a:pt x="10" y="28"/>
                    <a:pt x="10" y="28"/>
                    <a:pt x="10" y="28"/>
                  </a:cubicBezTo>
                  <a:cubicBezTo>
                    <a:pt x="10" y="64"/>
                    <a:pt x="10" y="64"/>
                    <a:pt x="10" y="64"/>
                  </a:cubicBezTo>
                  <a:cubicBezTo>
                    <a:pt x="18" y="64"/>
                    <a:pt x="18" y="64"/>
                    <a:pt x="18" y="64"/>
                  </a:cubicBezTo>
                  <a:cubicBezTo>
                    <a:pt x="18" y="28"/>
                    <a:pt x="18" y="28"/>
                    <a:pt x="18" y="28"/>
                  </a:cubicBezTo>
                  <a:cubicBezTo>
                    <a:pt x="29" y="28"/>
                    <a:pt x="29" y="28"/>
                    <a:pt x="29" y="28"/>
                  </a:cubicBezTo>
                  <a:cubicBezTo>
                    <a:pt x="29" y="21"/>
                    <a:pt x="29" y="21"/>
                    <a:pt x="29" y="21"/>
                  </a:cubicBezTo>
                  <a:cubicBezTo>
                    <a:pt x="18" y="21"/>
                    <a:pt x="18" y="21"/>
                    <a:pt x="18" y="21"/>
                  </a:cubicBezTo>
                  <a:cubicBezTo>
                    <a:pt x="18" y="17"/>
                    <a:pt x="18" y="17"/>
                    <a:pt x="18" y="17"/>
                  </a:cubicBezTo>
                  <a:cubicBezTo>
                    <a:pt x="18" y="11"/>
                    <a:pt x="19" y="7"/>
                    <a:pt x="26" y="7"/>
                  </a:cubicBezTo>
                  <a:cubicBezTo>
                    <a:pt x="27" y="7"/>
                    <a:pt x="28" y="7"/>
                    <a:pt x="29" y="7"/>
                  </a:cubicBezTo>
                  <a:cubicBezTo>
                    <a:pt x="30" y="1"/>
                    <a:pt x="30" y="1"/>
                    <a:pt x="30" y="1"/>
                  </a:cubicBezTo>
                  <a:cubicBezTo>
                    <a:pt x="28" y="1"/>
                    <a:pt x="26" y="0"/>
                    <a:pt x="24" y="0"/>
                  </a:cubicBezTo>
                  <a:cubicBezTo>
                    <a:pt x="13" y="0"/>
                    <a:pt x="10" y="7"/>
                    <a:pt x="10" y="1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22">
              <a:extLst>
                <a:ext uri="{FF2B5EF4-FFF2-40B4-BE49-F238E27FC236}">
                  <a16:creationId xmlns:a16="http://schemas.microsoft.com/office/drawing/2014/main" id="{F0AC7DA3-F773-45D0-9BAB-0A64450D1E31}"/>
                </a:ext>
              </a:extLst>
            </p:cNvPr>
            <p:cNvSpPr>
              <a:spLocks/>
            </p:cNvSpPr>
            <p:nvPr/>
          </p:nvSpPr>
          <p:spPr bwMode="auto">
            <a:xfrm>
              <a:off x="8542695" y="329329"/>
              <a:ext cx="44966" cy="52460"/>
            </a:xfrm>
            <a:custGeom>
              <a:avLst/>
              <a:gdLst>
                <a:gd name="T0" fmla="*/ 22 w 38"/>
                <a:gd name="T1" fmla="*/ 0 h 44"/>
                <a:gd name="T2" fmla="*/ 8 w 38"/>
                <a:gd name="T3" fmla="*/ 8 h 44"/>
                <a:gd name="T4" fmla="*/ 7 w 38"/>
                <a:gd name="T5" fmla="*/ 8 h 44"/>
                <a:gd name="T6" fmla="*/ 7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7" y="8"/>
                    <a:pt x="7" y="8"/>
                    <a:pt x="7" y="8"/>
                  </a:cubicBezTo>
                  <a:cubicBezTo>
                    <a:pt x="7" y="1"/>
                    <a:pt x="7" y="1"/>
                    <a:pt x="7"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7"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23">
              <a:extLst>
                <a:ext uri="{FF2B5EF4-FFF2-40B4-BE49-F238E27FC236}">
                  <a16:creationId xmlns:a16="http://schemas.microsoft.com/office/drawing/2014/main" id="{CB1E8ED0-9200-47FF-A237-6BB259CE91DD}"/>
                </a:ext>
              </a:extLst>
            </p:cNvPr>
            <p:cNvSpPr>
              <a:spLocks noEditPoints="1"/>
            </p:cNvSpPr>
            <p:nvPr/>
          </p:nvSpPr>
          <p:spPr bwMode="auto">
            <a:xfrm>
              <a:off x="8885935" y="329329"/>
              <a:ext cx="44966" cy="53959"/>
            </a:xfrm>
            <a:custGeom>
              <a:avLst/>
              <a:gdLst>
                <a:gd name="T0" fmla="*/ 8 w 38"/>
                <a:gd name="T1" fmla="*/ 25 h 45"/>
                <a:gd name="T2" fmla="*/ 38 w 38"/>
                <a:gd name="T3" fmla="*/ 25 h 45"/>
                <a:gd name="T4" fmla="*/ 20 w 38"/>
                <a:gd name="T5" fmla="*/ 0 h 45"/>
                <a:gd name="T6" fmla="*/ 0 w 38"/>
                <a:gd name="T7" fmla="*/ 22 h 45"/>
                <a:gd name="T8" fmla="*/ 22 w 38"/>
                <a:gd name="T9" fmla="*/ 45 h 45"/>
                <a:gd name="T10" fmla="*/ 35 w 38"/>
                <a:gd name="T11" fmla="*/ 43 h 45"/>
                <a:gd name="T12" fmla="*/ 35 w 38"/>
                <a:gd name="T13" fmla="*/ 35 h 45"/>
                <a:gd name="T14" fmla="*/ 22 w 38"/>
                <a:gd name="T15" fmla="*/ 39 h 45"/>
                <a:gd name="T16" fmla="*/ 8 w 38"/>
                <a:gd name="T17" fmla="*/ 25 h 45"/>
                <a:gd name="T18" fmla="*/ 19 w 38"/>
                <a:gd name="T19" fmla="*/ 7 h 45"/>
                <a:gd name="T20" fmla="*/ 30 w 38"/>
                <a:gd name="T21" fmla="*/ 19 h 45"/>
                <a:gd name="T22" fmla="*/ 8 w 38"/>
                <a:gd name="T23" fmla="*/ 19 h 45"/>
                <a:gd name="T24" fmla="*/ 19 w 38"/>
                <a:gd name="T25"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45">
                  <a:moveTo>
                    <a:pt x="8" y="25"/>
                  </a:moveTo>
                  <a:cubicBezTo>
                    <a:pt x="38" y="25"/>
                    <a:pt x="38" y="25"/>
                    <a:pt x="38" y="25"/>
                  </a:cubicBezTo>
                  <a:cubicBezTo>
                    <a:pt x="38" y="11"/>
                    <a:pt x="34" y="0"/>
                    <a:pt x="20" y="0"/>
                  </a:cubicBezTo>
                  <a:cubicBezTo>
                    <a:pt x="8" y="0"/>
                    <a:pt x="0" y="9"/>
                    <a:pt x="0" y="22"/>
                  </a:cubicBezTo>
                  <a:cubicBezTo>
                    <a:pt x="0" y="36"/>
                    <a:pt x="6" y="45"/>
                    <a:pt x="22" y="45"/>
                  </a:cubicBezTo>
                  <a:cubicBezTo>
                    <a:pt x="29" y="45"/>
                    <a:pt x="32" y="44"/>
                    <a:pt x="35" y="43"/>
                  </a:cubicBezTo>
                  <a:cubicBezTo>
                    <a:pt x="35" y="35"/>
                    <a:pt x="35" y="35"/>
                    <a:pt x="35" y="35"/>
                  </a:cubicBezTo>
                  <a:cubicBezTo>
                    <a:pt x="33" y="36"/>
                    <a:pt x="27" y="39"/>
                    <a:pt x="22" y="39"/>
                  </a:cubicBezTo>
                  <a:cubicBezTo>
                    <a:pt x="15" y="39"/>
                    <a:pt x="8" y="33"/>
                    <a:pt x="8" y="25"/>
                  </a:cubicBezTo>
                  <a:moveTo>
                    <a:pt x="19" y="7"/>
                  </a:moveTo>
                  <a:cubicBezTo>
                    <a:pt x="26" y="7"/>
                    <a:pt x="30" y="12"/>
                    <a:pt x="30" y="19"/>
                  </a:cubicBezTo>
                  <a:cubicBezTo>
                    <a:pt x="8" y="19"/>
                    <a:pt x="8" y="19"/>
                    <a:pt x="8" y="19"/>
                  </a:cubicBezTo>
                  <a:cubicBezTo>
                    <a:pt x="9" y="13"/>
                    <a:pt x="12" y="7"/>
                    <a:pt x="19" y="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24">
              <a:extLst>
                <a:ext uri="{FF2B5EF4-FFF2-40B4-BE49-F238E27FC236}">
                  <a16:creationId xmlns:a16="http://schemas.microsoft.com/office/drawing/2014/main" id="{EB4E4127-BACD-4DB9-8701-D8EA169A6494}"/>
                </a:ext>
              </a:extLst>
            </p:cNvPr>
            <p:cNvSpPr>
              <a:spLocks/>
            </p:cNvSpPr>
            <p:nvPr/>
          </p:nvSpPr>
          <p:spPr bwMode="auto">
            <a:xfrm>
              <a:off x="8840970" y="329329"/>
              <a:ext cx="36473" cy="53959"/>
            </a:xfrm>
            <a:custGeom>
              <a:avLst/>
              <a:gdLst>
                <a:gd name="T0" fmla="*/ 22 w 31"/>
                <a:gd name="T1" fmla="*/ 39 h 45"/>
                <a:gd name="T2" fmla="*/ 8 w 31"/>
                <a:gd name="T3" fmla="*/ 23 h 45"/>
                <a:gd name="T4" fmla="*/ 22 w 31"/>
                <a:gd name="T5" fmla="*/ 7 h 45"/>
                <a:gd name="T6" fmla="*/ 30 w 31"/>
                <a:gd name="T7" fmla="*/ 9 h 45"/>
                <a:gd name="T8" fmla="*/ 31 w 31"/>
                <a:gd name="T9" fmla="*/ 2 h 45"/>
                <a:gd name="T10" fmla="*/ 22 w 31"/>
                <a:gd name="T11" fmla="*/ 0 h 45"/>
                <a:gd name="T12" fmla="*/ 0 w 31"/>
                <a:gd name="T13" fmla="*/ 23 h 45"/>
                <a:gd name="T14" fmla="*/ 22 w 31"/>
                <a:gd name="T15" fmla="*/ 45 h 45"/>
                <a:gd name="T16" fmla="*/ 31 w 31"/>
                <a:gd name="T17" fmla="*/ 44 h 45"/>
                <a:gd name="T18" fmla="*/ 31 w 31"/>
                <a:gd name="T19" fmla="*/ 36 h 45"/>
                <a:gd name="T20" fmla="*/ 22 w 31"/>
                <a:gd name="T21"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22" y="39"/>
                  </a:moveTo>
                  <a:cubicBezTo>
                    <a:pt x="12" y="39"/>
                    <a:pt x="8" y="31"/>
                    <a:pt x="8" y="23"/>
                  </a:cubicBezTo>
                  <a:cubicBezTo>
                    <a:pt x="8" y="15"/>
                    <a:pt x="13" y="7"/>
                    <a:pt x="22" y="7"/>
                  </a:cubicBezTo>
                  <a:cubicBezTo>
                    <a:pt x="24" y="7"/>
                    <a:pt x="27" y="7"/>
                    <a:pt x="30" y="9"/>
                  </a:cubicBezTo>
                  <a:cubicBezTo>
                    <a:pt x="31" y="2"/>
                    <a:pt x="31" y="2"/>
                    <a:pt x="31" y="2"/>
                  </a:cubicBezTo>
                  <a:cubicBezTo>
                    <a:pt x="29" y="1"/>
                    <a:pt x="25" y="0"/>
                    <a:pt x="22" y="0"/>
                  </a:cubicBezTo>
                  <a:cubicBezTo>
                    <a:pt x="8" y="0"/>
                    <a:pt x="0" y="10"/>
                    <a:pt x="0" y="23"/>
                  </a:cubicBezTo>
                  <a:cubicBezTo>
                    <a:pt x="0" y="35"/>
                    <a:pt x="9" y="45"/>
                    <a:pt x="22" y="45"/>
                  </a:cubicBezTo>
                  <a:cubicBezTo>
                    <a:pt x="24" y="45"/>
                    <a:pt x="28" y="45"/>
                    <a:pt x="31" y="44"/>
                  </a:cubicBezTo>
                  <a:cubicBezTo>
                    <a:pt x="31" y="36"/>
                    <a:pt x="31" y="36"/>
                    <a:pt x="31" y="36"/>
                  </a:cubicBezTo>
                  <a:cubicBezTo>
                    <a:pt x="28" y="38"/>
                    <a:pt x="25"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25">
              <a:extLst>
                <a:ext uri="{FF2B5EF4-FFF2-40B4-BE49-F238E27FC236}">
                  <a16:creationId xmlns:a16="http://schemas.microsoft.com/office/drawing/2014/main" id="{C763FB16-A7E6-4B97-B5E1-596A537E1F1E}"/>
                </a:ext>
              </a:extLst>
            </p:cNvPr>
            <p:cNvSpPr>
              <a:spLocks noEditPoints="1"/>
            </p:cNvSpPr>
            <p:nvPr/>
          </p:nvSpPr>
          <p:spPr bwMode="auto">
            <a:xfrm>
              <a:off x="8724557" y="329329"/>
              <a:ext cx="45966" cy="53959"/>
            </a:xfrm>
            <a:custGeom>
              <a:avLst/>
              <a:gdLst>
                <a:gd name="T0" fmla="*/ 20 w 39"/>
                <a:gd name="T1" fmla="*/ 0 h 45"/>
                <a:gd name="T2" fmla="*/ 0 w 39"/>
                <a:gd name="T3" fmla="*/ 22 h 45"/>
                <a:gd name="T4" fmla="*/ 23 w 39"/>
                <a:gd name="T5" fmla="*/ 45 h 45"/>
                <a:gd name="T6" fmla="*/ 36 w 39"/>
                <a:gd name="T7" fmla="*/ 43 h 45"/>
                <a:gd name="T8" fmla="*/ 36 w 39"/>
                <a:gd name="T9" fmla="*/ 35 h 45"/>
                <a:gd name="T10" fmla="*/ 23 w 39"/>
                <a:gd name="T11" fmla="*/ 39 h 45"/>
                <a:gd name="T12" fmla="*/ 9 w 39"/>
                <a:gd name="T13" fmla="*/ 25 h 45"/>
                <a:gd name="T14" fmla="*/ 39 w 39"/>
                <a:gd name="T15" fmla="*/ 25 h 45"/>
                <a:gd name="T16" fmla="*/ 20 w 39"/>
                <a:gd name="T17" fmla="*/ 0 h 45"/>
                <a:gd name="T18" fmla="*/ 9 w 39"/>
                <a:gd name="T19" fmla="*/ 19 h 45"/>
                <a:gd name="T20" fmla="*/ 20 w 39"/>
                <a:gd name="T21" fmla="*/ 7 h 45"/>
                <a:gd name="T22" fmla="*/ 31 w 39"/>
                <a:gd name="T23" fmla="*/ 19 h 45"/>
                <a:gd name="T24" fmla="*/ 9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3" y="45"/>
                  </a:cubicBezTo>
                  <a:cubicBezTo>
                    <a:pt x="30" y="45"/>
                    <a:pt x="33" y="44"/>
                    <a:pt x="36" y="43"/>
                  </a:cubicBezTo>
                  <a:cubicBezTo>
                    <a:pt x="36" y="35"/>
                    <a:pt x="36" y="35"/>
                    <a:pt x="36" y="35"/>
                  </a:cubicBezTo>
                  <a:cubicBezTo>
                    <a:pt x="34" y="36"/>
                    <a:pt x="28" y="39"/>
                    <a:pt x="23" y="39"/>
                  </a:cubicBezTo>
                  <a:cubicBezTo>
                    <a:pt x="15" y="39"/>
                    <a:pt x="9" y="33"/>
                    <a:pt x="9" y="25"/>
                  </a:cubicBezTo>
                  <a:cubicBezTo>
                    <a:pt x="39" y="25"/>
                    <a:pt x="39" y="25"/>
                    <a:pt x="39" y="25"/>
                  </a:cubicBezTo>
                  <a:cubicBezTo>
                    <a:pt x="39" y="11"/>
                    <a:pt x="35" y="0"/>
                    <a:pt x="20" y="0"/>
                  </a:cubicBezTo>
                  <a:moveTo>
                    <a:pt x="9" y="19"/>
                  </a:moveTo>
                  <a:cubicBezTo>
                    <a:pt x="9" y="13"/>
                    <a:pt x="13" y="7"/>
                    <a:pt x="20" y="7"/>
                  </a:cubicBezTo>
                  <a:cubicBezTo>
                    <a:pt x="27" y="7"/>
                    <a:pt x="31" y="12"/>
                    <a:pt x="31" y="19"/>
                  </a:cubicBezTo>
                  <a:lnTo>
                    <a:pt x="9"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26">
              <a:extLst>
                <a:ext uri="{FF2B5EF4-FFF2-40B4-BE49-F238E27FC236}">
                  <a16:creationId xmlns:a16="http://schemas.microsoft.com/office/drawing/2014/main" id="{47251D53-3EC4-432C-8E28-80542F779985}"/>
                </a:ext>
              </a:extLst>
            </p:cNvPr>
            <p:cNvSpPr>
              <a:spLocks/>
            </p:cNvSpPr>
            <p:nvPr/>
          </p:nvSpPr>
          <p:spPr bwMode="auto">
            <a:xfrm>
              <a:off x="8420288" y="311342"/>
              <a:ext cx="52460" cy="71945"/>
            </a:xfrm>
            <a:custGeom>
              <a:avLst/>
              <a:gdLst>
                <a:gd name="T0" fmla="*/ 31 w 44"/>
                <a:gd name="T1" fmla="*/ 53 h 60"/>
                <a:gd name="T2" fmla="*/ 8 w 44"/>
                <a:gd name="T3" fmla="*/ 30 h 60"/>
                <a:gd name="T4" fmla="*/ 31 w 44"/>
                <a:gd name="T5" fmla="*/ 7 h 60"/>
                <a:gd name="T6" fmla="*/ 43 w 44"/>
                <a:gd name="T7" fmla="*/ 10 h 60"/>
                <a:gd name="T8" fmla="*/ 44 w 44"/>
                <a:gd name="T9" fmla="*/ 2 h 60"/>
                <a:gd name="T10" fmla="*/ 31 w 44"/>
                <a:gd name="T11" fmla="*/ 0 h 60"/>
                <a:gd name="T12" fmla="*/ 0 w 44"/>
                <a:gd name="T13" fmla="*/ 30 h 60"/>
                <a:gd name="T14" fmla="*/ 30 w 44"/>
                <a:gd name="T15" fmla="*/ 60 h 60"/>
                <a:gd name="T16" fmla="*/ 44 w 44"/>
                <a:gd name="T17" fmla="*/ 58 h 60"/>
                <a:gd name="T18" fmla="*/ 43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8" y="53"/>
                    <a:pt x="8" y="44"/>
                    <a:pt x="8" y="30"/>
                  </a:cubicBezTo>
                  <a:cubicBezTo>
                    <a:pt x="8" y="17"/>
                    <a:pt x="17" y="7"/>
                    <a:pt x="31" y="7"/>
                  </a:cubicBezTo>
                  <a:cubicBezTo>
                    <a:pt x="35" y="7"/>
                    <a:pt x="39" y="8"/>
                    <a:pt x="43" y="10"/>
                  </a:cubicBezTo>
                  <a:cubicBezTo>
                    <a:pt x="44" y="2"/>
                    <a:pt x="44" y="2"/>
                    <a:pt x="44" y="2"/>
                  </a:cubicBezTo>
                  <a:cubicBezTo>
                    <a:pt x="39" y="0"/>
                    <a:pt x="35" y="0"/>
                    <a:pt x="31" y="0"/>
                  </a:cubicBezTo>
                  <a:cubicBezTo>
                    <a:pt x="13" y="0"/>
                    <a:pt x="0" y="12"/>
                    <a:pt x="0" y="30"/>
                  </a:cubicBezTo>
                  <a:cubicBezTo>
                    <a:pt x="0" y="48"/>
                    <a:pt x="12" y="60"/>
                    <a:pt x="30" y="60"/>
                  </a:cubicBezTo>
                  <a:cubicBezTo>
                    <a:pt x="34" y="60"/>
                    <a:pt x="39" y="60"/>
                    <a:pt x="44" y="58"/>
                  </a:cubicBezTo>
                  <a:cubicBezTo>
                    <a:pt x="43" y="50"/>
                    <a:pt x="43" y="50"/>
                    <a:pt x="43" y="50"/>
                  </a:cubicBezTo>
                  <a:cubicBezTo>
                    <a:pt x="40"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27">
              <a:extLst>
                <a:ext uri="{FF2B5EF4-FFF2-40B4-BE49-F238E27FC236}">
                  <a16:creationId xmlns:a16="http://schemas.microsoft.com/office/drawing/2014/main" id="{E3C7E8B3-898D-4699-BA88-1AA0DFD6B71D}"/>
                </a:ext>
              </a:extLst>
            </p:cNvPr>
            <p:cNvSpPr>
              <a:spLocks noEditPoints="1"/>
            </p:cNvSpPr>
            <p:nvPr/>
          </p:nvSpPr>
          <p:spPr bwMode="auto">
            <a:xfrm>
              <a:off x="8478744" y="329329"/>
              <a:ext cx="51961" cy="53959"/>
            </a:xfrm>
            <a:custGeom>
              <a:avLst/>
              <a:gdLst>
                <a:gd name="T0" fmla="*/ 22 w 44"/>
                <a:gd name="T1" fmla="*/ 0 h 45"/>
                <a:gd name="T2" fmla="*/ 0 w 44"/>
                <a:gd name="T3" fmla="*/ 23 h 45"/>
                <a:gd name="T4" fmla="*/ 22 w 44"/>
                <a:gd name="T5" fmla="*/ 45 h 45"/>
                <a:gd name="T6" fmla="*/ 44 w 44"/>
                <a:gd name="T7" fmla="*/ 23 h 45"/>
                <a:gd name="T8" fmla="*/ 22 w 44"/>
                <a:gd name="T9" fmla="*/ 0 h 45"/>
                <a:gd name="T10" fmla="*/ 22 w 44"/>
                <a:gd name="T11" fmla="*/ 39 h 45"/>
                <a:gd name="T12" fmla="*/ 8 w 44"/>
                <a:gd name="T13" fmla="*/ 23 h 45"/>
                <a:gd name="T14" fmla="*/ 22 w 44"/>
                <a:gd name="T15" fmla="*/ 7 h 45"/>
                <a:gd name="T16" fmla="*/ 35 w 44"/>
                <a:gd name="T17" fmla="*/ 23 h 45"/>
                <a:gd name="T18" fmla="*/ 22 w 44"/>
                <a:gd name="T19"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9" y="0"/>
                    <a:pt x="0" y="10"/>
                    <a:pt x="0" y="23"/>
                  </a:cubicBezTo>
                  <a:cubicBezTo>
                    <a:pt x="0" y="35"/>
                    <a:pt x="9" y="45"/>
                    <a:pt x="22" y="45"/>
                  </a:cubicBezTo>
                  <a:cubicBezTo>
                    <a:pt x="35" y="45"/>
                    <a:pt x="44" y="35"/>
                    <a:pt x="44" y="23"/>
                  </a:cubicBezTo>
                  <a:cubicBezTo>
                    <a:pt x="44" y="10"/>
                    <a:pt x="35" y="0"/>
                    <a:pt x="22" y="0"/>
                  </a:cubicBezTo>
                  <a:moveTo>
                    <a:pt x="22" y="39"/>
                  </a:moveTo>
                  <a:cubicBezTo>
                    <a:pt x="13" y="39"/>
                    <a:pt x="8" y="31"/>
                    <a:pt x="8" y="23"/>
                  </a:cubicBezTo>
                  <a:cubicBezTo>
                    <a:pt x="8" y="15"/>
                    <a:pt x="13" y="7"/>
                    <a:pt x="22" y="7"/>
                  </a:cubicBezTo>
                  <a:cubicBezTo>
                    <a:pt x="30" y="7"/>
                    <a:pt x="35" y="15"/>
                    <a:pt x="35" y="23"/>
                  </a:cubicBezTo>
                  <a:cubicBezTo>
                    <a:pt x="35" y="31"/>
                    <a:pt x="31"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28">
              <a:extLst>
                <a:ext uri="{FF2B5EF4-FFF2-40B4-BE49-F238E27FC236}">
                  <a16:creationId xmlns:a16="http://schemas.microsoft.com/office/drawing/2014/main" id="{71873579-7306-4DEA-936B-90FD58A9BDA2}"/>
                </a:ext>
              </a:extLst>
            </p:cNvPr>
            <p:cNvSpPr>
              <a:spLocks/>
            </p:cNvSpPr>
            <p:nvPr/>
          </p:nvSpPr>
          <p:spPr bwMode="auto">
            <a:xfrm>
              <a:off x="8834974" y="218413"/>
              <a:ext cx="49462" cy="56957"/>
            </a:xfrm>
            <a:custGeom>
              <a:avLst/>
              <a:gdLst>
                <a:gd name="T0" fmla="*/ 26 w 42"/>
                <a:gd name="T1" fmla="*/ 0 h 48"/>
                <a:gd name="T2" fmla="*/ 11 w 42"/>
                <a:gd name="T3" fmla="*/ 8 h 48"/>
                <a:gd name="T4" fmla="*/ 11 w 42"/>
                <a:gd name="T5" fmla="*/ 8 h 48"/>
                <a:gd name="T6" fmla="*/ 11 w 42"/>
                <a:gd name="T7" fmla="*/ 1 h 48"/>
                <a:gd name="T8" fmla="*/ 0 w 42"/>
                <a:gd name="T9" fmla="*/ 1 h 48"/>
                <a:gd name="T10" fmla="*/ 0 w 42"/>
                <a:gd name="T11" fmla="*/ 48 h 48"/>
                <a:gd name="T12" fmla="*/ 12 w 42"/>
                <a:gd name="T13" fmla="*/ 48 h 48"/>
                <a:gd name="T14" fmla="*/ 12 w 42"/>
                <a:gd name="T15" fmla="*/ 25 h 48"/>
                <a:gd name="T16" fmla="*/ 22 w 42"/>
                <a:gd name="T17" fmla="*/ 10 h 48"/>
                <a:gd name="T18" fmla="*/ 30 w 42"/>
                <a:gd name="T19" fmla="*/ 23 h 48"/>
                <a:gd name="T20" fmla="*/ 30 w 42"/>
                <a:gd name="T21" fmla="*/ 48 h 48"/>
                <a:gd name="T22" fmla="*/ 42 w 42"/>
                <a:gd name="T23" fmla="*/ 48 h 48"/>
                <a:gd name="T24" fmla="*/ 42 w 42"/>
                <a:gd name="T25" fmla="*/ 18 h 48"/>
                <a:gd name="T26" fmla="*/ 26 w 42"/>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8">
                  <a:moveTo>
                    <a:pt x="26" y="0"/>
                  </a:moveTo>
                  <a:cubicBezTo>
                    <a:pt x="20" y="0"/>
                    <a:pt x="15" y="2"/>
                    <a:pt x="11" y="8"/>
                  </a:cubicBezTo>
                  <a:cubicBezTo>
                    <a:pt x="11" y="8"/>
                    <a:pt x="11" y="8"/>
                    <a:pt x="11" y="8"/>
                  </a:cubicBezTo>
                  <a:cubicBezTo>
                    <a:pt x="11" y="1"/>
                    <a:pt x="11" y="1"/>
                    <a:pt x="11" y="1"/>
                  </a:cubicBezTo>
                  <a:cubicBezTo>
                    <a:pt x="0" y="1"/>
                    <a:pt x="0" y="1"/>
                    <a:pt x="0" y="1"/>
                  </a:cubicBezTo>
                  <a:cubicBezTo>
                    <a:pt x="0" y="48"/>
                    <a:pt x="0" y="48"/>
                    <a:pt x="0" y="48"/>
                  </a:cubicBezTo>
                  <a:cubicBezTo>
                    <a:pt x="12" y="48"/>
                    <a:pt x="12" y="48"/>
                    <a:pt x="12" y="48"/>
                  </a:cubicBezTo>
                  <a:cubicBezTo>
                    <a:pt x="12" y="25"/>
                    <a:pt x="12" y="25"/>
                    <a:pt x="12" y="25"/>
                  </a:cubicBezTo>
                  <a:cubicBezTo>
                    <a:pt x="12" y="19"/>
                    <a:pt x="13" y="10"/>
                    <a:pt x="22" y="10"/>
                  </a:cubicBezTo>
                  <a:cubicBezTo>
                    <a:pt x="30" y="10"/>
                    <a:pt x="30" y="17"/>
                    <a:pt x="30" y="23"/>
                  </a:cubicBezTo>
                  <a:cubicBezTo>
                    <a:pt x="30" y="48"/>
                    <a:pt x="30" y="48"/>
                    <a:pt x="30" y="48"/>
                  </a:cubicBezTo>
                  <a:cubicBezTo>
                    <a:pt x="42" y="48"/>
                    <a:pt x="42" y="48"/>
                    <a:pt x="42" y="48"/>
                  </a:cubicBezTo>
                  <a:cubicBezTo>
                    <a:pt x="42" y="18"/>
                    <a:pt x="42" y="18"/>
                    <a:pt x="42" y="18"/>
                  </a:cubicBezTo>
                  <a:cubicBezTo>
                    <a:pt x="42" y="8"/>
                    <a:pt x="37" y="0"/>
                    <a:pt x="2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29">
              <a:extLst>
                <a:ext uri="{FF2B5EF4-FFF2-40B4-BE49-F238E27FC236}">
                  <a16:creationId xmlns:a16="http://schemas.microsoft.com/office/drawing/2014/main" id="{D34C8FD3-9FF9-4BCE-ABEB-9B35E0B76314}"/>
                </a:ext>
              </a:extLst>
            </p:cNvPr>
            <p:cNvSpPr>
              <a:spLocks noEditPoints="1"/>
            </p:cNvSpPr>
            <p:nvPr/>
          </p:nvSpPr>
          <p:spPr bwMode="auto">
            <a:xfrm>
              <a:off x="8113021" y="218413"/>
              <a:ext cx="50962" cy="58456"/>
            </a:xfrm>
            <a:custGeom>
              <a:avLst/>
              <a:gdLst>
                <a:gd name="T0" fmla="*/ 24 w 43"/>
                <a:gd name="T1" fmla="*/ 49 h 49"/>
                <a:gd name="T2" fmla="*/ 40 w 43"/>
                <a:gd name="T3" fmla="*/ 45 h 49"/>
                <a:gd name="T4" fmla="*/ 40 w 43"/>
                <a:gd name="T5" fmla="*/ 35 h 49"/>
                <a:gd name="T6" fmla="*/ 25 w 43"/>
                <a:gd name="T7" fmla="*/ 40 h 49"/>
                <a:gd name="T8" fmla="*/ 11 w 43"/>
                <a:gd name="T9" fmla="*/ 28 h 49"/>
                <a:gd name="T10" fmla="*/ 43 w 43"/>
                <a:gd name="T11" fmla="*/ 28 h 49"/>
                <a:gd name="T12" fmla="*/ 21 w 43"/>
                <a:gd name="T13" fmla="*/ 0 h 49"/>
                <a:gd name="T14" fmla="*/ 0 w 43"/>
                <a:gd name="T15" fmla="*/ 25 h 49"/>
                <a:gd name="T16" fmla="*/ 24 w 43"/>
                <a:gd name="T17" fmla="*/ 49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4" y="49"/>
                  </a:moveTo>
                  <a:cubicBezTo>
                    <a:pt x="31" y="49"/>
                    <a:pt x="36" y="47"/>
                    <a:pt x="40" y="45"/>
                  </a:cubicBez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moveTo>
                    <a:pt x="22" y="9"/>
                  </a:moveTo>
                  <a:cubicBezTo>
                    <a:pt x="29" y="9"/>
                    <a:pt x="31"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30">
              <a:extLst>
                <a:ext uri="{FF2B5EF4-FFF2-40B4-BE49-F238E27FC236}">
                  <a16:creationId xmlns:a16="http://schemas.microsoft.com/office/drawing/2014/main" id="{12283CD1-0481-4230-A6FE-02BDD0CEB6B0}"/>
                </a:ext>
              </a:extLst>
            </p:cNvPr>
            <p:cNvSpPr>
              <a:spLocks noEditPoints="1"/>
            </p:cNvSpPr>
            <p:nvPr/>
          </p:nvSpPr>
          <p:spPr bwMode="auto">
            <a:xfrm>
              <a:off x="8772021" y="218413"/>
              <a:ext cx="50962" cy="58456"/>
            </a:xfrm>
            <a:custGeom>
              <a:avLst/>
              <a:gdLst>
                <a:gd name="T0" fmla="*/ 40 w 43"/>
                <a:gd name="T1" fmla="*/ 45 h 49"/>
                <a:gd name="T2" fmla="*/ 40 w 43"/>
                <a:gd name="T3" fmla="*/ 35 h 49"/>
                <a:gd name="T4" fmla="*/ 25 w 43"/>
                <a:gd name="T5" fmla="*/ 40 h 49"/>
                <a:gd name="T6" fmla="*/ 11 w 43"/>
                <a:gd name="T7" fmla="*/ 28 h 49"/>
                <a:gd name="T8" fmla="*/ 43 w 43"/>
                <a:gd name="T9" fmla="*/ 28 h 49"/>
                <a:gd name="T10" fmla="*/ 21 w 43"/>
                <a:gd name="T11" fmla="*/ 0 h 49"/>
                <a:gd name="T12" fmla="*/ 0 w 43"/>
                <a:gd name="T13" fmla="*/ 25 h 49"/>
                <a:gd name="T14" fmla="*/ 24 w 43"/>
                <a:gd name="T15" fmla="*/ 49 h 49"/>
                <a:gd name="T16" fmla="*/ 40 w 43"/>
                <a:gd name="T17" fmla="*/ 45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40" y="45"/>
                  </a:move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cubicBezTo>
                    <a:pt x="31" y="49"/>
                    <a:pt x="36" y="47"/>
                    <a:pt x="40" y="45"/>
                  </a:cubicBezTo>
                  <a:moveTo>
                    <a:pt x="22" y="9"/>
                  </a:moveTo>
                  <a:cubicBezTo>
                    <a:pt x="29" y="9"/>
                    <a:pt x="32"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31">
              <a:extLst>
                <a:ext uri="{FF2B5EF4-FFF2-40B4-BE49-F238E27FC236}">
                  <a16:creationId xmlns:a16="http://schemas.microsoft.com/office/drawing/2014/main" id="{7C424DFA-4453-4BBB-9AA1-F0BB98A2020C}"/>
                </a:ext>
              </a:extLst>
            </p:cNvPr>
            <p:cNvSpPr>
              <a:spLocks/>
            </p:cNvSpPr>
            <p:nvPr/>
          </p:nvSpPr>
          <p:spPr bwMode="auto">
            <a:xfrm>
              <a:off x="8008600" y="198928"/>
              <a:ext cx="63951" cy="77941"/>
            </a:xfrm>
            <a:custGeom>
              <a:avLst/>
              <a:gdLst>
                <a:gd name="T0" fmla="*/ 34 w 54"/>
                <a:gd name="T1" fmla="*/ 65 h 65"/>
                <a:gd name="T2" fmla="*/ 54 w 54"/>
                <a:gd name="T3" fmla="*/ 61 h 65"/>
                <a:gd name="T4" fmla="*/ 54 w 54"/>
                <a:gd name="T5" fmla="*/ 28 h 65"/>
                <a:gd name="T6" fmla="*/ 29 w 54"/>
                <a:gd name="T7" fmla="*/ 28 h 65"/>
                <a:gd name="T8" fmla="*/ 29 w 54"/>
                <a:gd name="T9" fmla="*/ 38 h 65"/>
                <a:gd name="T10" fmla="*/ 42 w 54"/>
                <a:gd name="T11" fmla="*/ 38 h 65"/>
                <a:gd name="T12" fmla="*/ 42 w 54"/>
                <a:gd name="T13" fmla="*/ 54 h 65"/>
                <a:gd name="T14" fmla="*/ 34 w 54"/>
                <a:gd name="T15" fmla="*/ 55 h 65"/>
                <a:gd name="T16" fmla="*/ 13 w 54"/>
                <a:gd name="T17" fmla="*/ 32 h 65"/>
                <a:gd name="T18" fmla="*/ 36 w 54"/>
                <a:gd name="T19" fmla="*/ 10 h 65"/>
                <a:gd name="T20" fmla="*/ 52 w 54"/>
                <a:gd name="T21" fmla="*/ 13 h 65"/>
                <a:gd name="T22" fmla="*/ 53 w 54"/>
                <a:gd name="T23" fmla="*/ 3 h 65"/>
                <a:gd name="T24" fmla="*/ 34 w 54"/>
                <a:gd name="T25" fmla="*/ 0 h 65"/>
                <a:gd name="T26" fmla="*/ 0 w 54"/>
                <a:gd name="T27" fmla="*/ 33 h 65"/>
                <a:gd name="T28" fmla="*/ 34 w 54"/>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65">
                  <a:moveTo>
                    <a:pt x="34" y="65"/>
                  </a:moveTo>
                  <a:cubicBezTo>
                    <a:pt x="41" y="65"/>
                    <a:pt x="48" y="63"/>
                    <a:pt x="54" y="61"/>
                  </a:cubicBezTo>
                  <a:cubicBezTo>
                    <a:pt x="54" y="28"/>
                    <a:pt x="54" y="28"/>
                    <a:pt x="54" y="28"/>
                  </a:cubicBezTo>
                  <a:cubicBezTo>
                    <a:pt x="29" y="28"/>
                    <a:pt x="29" y="28"/>
                    <a:pt x="29" y="28"/>
                  </a:cubicBezTo>
                  <a:cubicBezTo>
                    <a:pt x="29" y="38"/>
                    <a:pt x="29" y="38"/>
                    <a:pt x="29" y="38"/>
                  </a:cubicBezTo>
                  <a:cubicBezTo>
                    <a:pt x="42" y="38"/>
                    <a:pt x="42" y="38"/>
                    <a:pt x="42" y="38"/>
                  </a:cubicBezTo>
                  <a:cubicBezTo>
                    <a:pt x="42" y="54"/>
                    <a:pt x="42" y="54"/>
                    <a:pt x="42" y="54"/>
                  </a:cubicBezTo>
                  <a:cubicBezTo>
                    <a:pt x="40" y="54"/>
                    <a:pt x="38" y="55"/>
                    <a:pt x="34" y="55"/>
                  </a:cubicBezTo>
                  <a:cubicBezTo>
                    <a:pt x="21" y="55"/>
                    <a:pt x="13" y="45"/>
                    <a:pt x="13" y="32"/>
                  </a:cubicBezTo>
                  <a:cubicBezTo>
                    <a:pt x="13" y="20"/>
                    <a:pt x="21" y="10"/>
                    <a:pt x="36" y="10"/>
                  </a:cubicBezTo>
                  <a:cubicBezTo>
                    <a:pt x="41" y="10"/>
                    <a:pt x="47" y="11"/>
                    <a:pt x="52" y="13"/>
                  </a:cubicBezTo>
                  <a:cubicBezTo>
                    <a:pt x="53" y="3"/>
                    <a:pt x="53" y="3"/>
                    <a:pt x="53" y="3"/>
                  </a:cubicBezTo>
                  <a:cubicBezTo>
                    <a:pt x="47" y="1"/>
                    <a:pt x="42" y="0"/>
                    <a:pt x="34" y="0"/>
                  </a:cubicBezTo>
                  <a:cubicBezTo>
                    <a:pt x="13" y="0"/>
                    <a:pt x="0" y="12"/>
                    <a:pt x="0" y="33"/>
                  </a:cubicBezTo>
                  <a:cubicBezTo>
                    <a:pt x="0" y="54"/>
                    <a:pt x="14" y="65"/>
                    <a:pt x="34" y="6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32">
              <a:extLst>
                <a:ext uri="{FF2B5EF4-FFF2-40B4-BE49-F238E27FC236}">
                  <a16:creationId xmlns:a16="http://schemas.microsoft.com/office/drawing/2014/main" id="{21F5FFE1-5874-427D-868B-39B656CA77D8}"/>
                </a:ext>
              </a:extLst>
            </p:cNvPr>
            <p:cNvSpPr>
              <a:spLocks noEditPoints="1"/>
            </p:cNvSpPr>
            <p:nvPr/>
          </p:nvSpPr>
          <p:spPr bwMode="auto">
            <a:xfrm>
              <a:off x="8379819" y="218413"/>
              <a:ext cx="51461" cy="58456"/>
            </a:xfrm>
            <a:custGeom>
              <a:avLst/>
              <a:gdLst>
                <a:gd name="T0" fmla="*/ 39 w 43"/>
                <a:gd name="T1" fmla="*/ 35 h 49"/>
                <a:gd name="T2" fmla="*/ 24 w 43"/>
                <a:gd name="T3" fmla="*/ 40 h 49"/>
                <a:gd name="T4" fmla="*/ 11 w 43"/>
                <a:gd name="T5" fmla="*/ 28 h 49"/>
                <a:gd name="T6" fmla="*/ 43 w 43"/>
                <a:gd name="T7" fmla="*/ 28 h 49"/>
                <a:gd name="T8" fmla="*/ 21 w 43"/>
                <a:gd name="T9" fmla="*/ 0 h 49"/>
                <a:gd name="T10" fmla="*/ 0 w 43"/>
                <a:gd name="T11" fmla="*/ 25 h 49"/>
                <a:gd name="T12" fmla="*/ 24 w 43"/>
                <a:gd name="T13" fmla="*/ 49 h 49"/>
                <a:gd name="T14" fmla="*/ 39 w 43"/>
                <a:gd name="T15" fmla="*/ 45 h 49"/>
                <a:gd name="T16" fmla="*/ 39 w 43"/>
                <a:gd name="T17" fmla="*/ 35 h 49"/>
                <a:gd name="T18" fmla="*/ 22 w 43"/>
                <a:gd name="T19" fmla="*/ 9 h 49"/>
                <a:gd name="T20" fmla="*/ 31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39" y="35"/>
                  </a:moveTo>
                  <a:cubicBezTo>
                    <a:pt x="35" y="38"/>
                    <a:pt x="30" y="40"/>
                    <a:pt x="24" y="40"/>
                  </a:cubicBezTo>
                  <a:cubicBezTo>
                    <a:pt x="17" y="40"/>
                    <a:pt x="12" y="36"/>
                    <a:pt x="11" y="28"/>
                  </a:cubicBezTo>
                  <a:cubicBezTo>
                    <a:pt x="43" y="28"/>
                    <a:pt x="43" y="28"/>
                    <a:pt x="43" y="28"/>
                  </a:cubicBezTo>
                  <a:cubicBezTo>
                    <a:pt x="43" y="12"/>
                    <a:pt x="38" y="0"/>
                    <a:pt x="21" y="0"/>
                  </a:cubicBezTo>
                  <a:cubicBezTo>
                    <a:pt x="7" y="0"/>
                    <a:pt x="0" y="11"/>
                    <a:pt x="0" y="25"/>
                  </a:cubicBezTo>
                  <a:cubicBezTo>
                    <a:pt x="0" y="40"/>
                    <a:pt x="8" y="49"/>
                    <a:pt x="24" y="49"/>
                  </a:cubicBezTo>
                  <a:cubicBezTo>
                    <a:pt x="30" y="49"/>
                    <a:pt x="35" y="47"/>
                    <a:pt x="39" y="45"/>
                  </a:cubicBezTo>
                  <a:lnTo>
                    <a:pt x="39" y="35"/>
                  </a:lnTo>
                  <a:close/>
                  <a:moveTo>
                    <a:pt x="22" y="9"/>
                  </a:moveTo>
                  <a:cubicBezTo>
                    <a:pt x="28" y="9"/>
                    <a:pt x="31" y="14"/>
                    <a:pt x="31"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33">
              <a:extLst>
                <a:ext uri="{FF2B5EF4-FFF2-40B4-BE49-F238E27FC236}">
                  <a16:creationId xmlns:a16="http://schemas.microsoft.com/office/drawing/2014/main" id="{B88D3A47-7F64-4BEC-82BF-2117FBBD32A7}"/>
                </a:ext>
              </a:extLst>
            </p:cNvPr>
            <p:cNvSpPr>
              <a:spLocks/>
            </p:cNvSpPr>
            <p:nvPr/>
          </p:nvSpPr>
          <p:spPr bwMode="auto">
            <a:xfrm>
              <a:off x="8892931" y="203924"/>
              <a:ext cx="37971" cy="72945"/>
            </a:xfrm>
            <a:custGeom>
              <a:avLst/>
              <a:gdLst>
                <a:gd name="T0" fmla="*/ 8 w 32"/>
                <a:gd name="T1" fmla="*/ 46 h 61"/>
                <a:gd name="T2" fmla="*/ 23 w 32"/>
                <a:gd name="T3" fmla="*/ 61 h 61"/>
                <a:gd name="T4" fmla="*/ 32 w 32"/>
                <a:gd name="T5" fmla="*/ 60 h 61"/>
                <a:gd name="T6" fmla="*/ 32 w 32"/>
                <a:gd name="T7" fmla="*/ 50 h 61"/>
                <a:gd name="T8" fmla="*/ 26 w 32"/>
                <a:gd name="T9" fmla="*/ 51 h 61"/>
                <a:gd name="T10" fmla="*/ 20 w 32"/>
                <a:gd name="T11" fmla="*/ 44 h 61"/>
                <a:gd name="T12" fmla="*/ 20 w 32"/>
                <a:gd name="T13" fmla="*/ 22 h 61"/>
                <a:gd name="T14" fmla="*/ 31 w 32"/>
                <a:gd name="T15" fmla="*/ 22 h 61"/>
                <a:gd name="T16" fmla="*/ 31 w 32"/>
                <a:gd name="T17" fmla="*/ 13 h 61"/>
                <a:gd name="T18" fmla="*/ 20 w 32"/>
                <a:gd name="T19" fmla="*/ 13 h 61"/>
                <a:gd name="T20" fmla="*/ 20 w 32"/>
                <a:gd name="T21" fmla="*/ 0 h 61"/>
                <a:gd name="T22" fmla="*/ 8 w 32"/>
                <a:gd name="T23" fmla="*/ 4 h 61"/>
                <a:gd name="T24" fmla="*/ 8 w 32"/>
                <a:gd name="T25" fmla="*/ 13 h 61"/>
                <a:gd name="T26" fmla="*/ 0 w 32"/>
                <a:gd name="T27" fmla="*/ 13 h 61"/>
                <a:gd name="T28" fmla="*/ 0 w 32"/>
                <a:gd name="T29" fmla="*/ 22 h 61"/>
                <a:gd name="T30" fmla="*/ 8 w 32"/>
                <a:gd name="T31" fmla="*/ 22 h 61"/>
                <a:gd name="T32" fmla="*/ 8 w 32"/>
                <a:gd name="T3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1">
                  <a:moveTo>
                    <a:pt x="8" y="46"/>
                  </a:moveTo>
                  <a:cubicBezTo>
                    <a:pt x="8" y="55"/>
                    <a:pt x="14" y="61"/>
                    <a:pt x="23" y="61"/>
                  </a:cubicBezTo>
                  <a:cubicBezTo>
                    <a:pt x="27" y="61"/>
                    <a:pt x="29" y="60"/>
                    <a:pt x="32" y="60"/>
                  </a:cubicBezTo>
                  <a:cubicBezTo>
                    <a:pt x="32" y="50"/>
                    <a:pt x="32" y="50"/>
                    <a:pt x="32" y="50"/>
                  </a:cubicBezTo>
                  <a:cubicBezTo>
                    <a:pt x="30" y="51"/>
                    <a:pt x="28" y="51"/>
                    <a:pt x="26" y="51"/>
                  </a:cubicBezTo>
                  <a:cubicBezTo>
                    <a:pt x="22" y="51"/>
                    <a:pt x="20" y="48"/>
                    <a:pt x="20" y="44"/>
                  </a:cubicBezTo>
                  <a:cubicBezTo>
                    <a:pt x="20" y="22"/>
                    <a:pt x="20" y="22"/>
                    <a:pt x="20" y="22"/>
                  </a:cubicBezTo>
                  <a:cubicBezTo>
                    <a:pt x="31" y="22"/>
                    <a:pt x="31" y="22"/>
                    <a:pt x="31" y="22"/>
                  </a:cubicBezTo>
                  <a:cubicBezTo>
                    <a:pt x="31" y="13"/>
                    <a:pt x="31" y="13"/>
                    <a:pt x="31" y="13"/>
                  </a:cubicBezTo>
                  <a:cubicBezTo>
                    <a:pt x="20" y="13"/>
                    <a:pt x="20" y="13"/>
                    <a:pt x="20" y="13"/>
                  </a:cubicBezTo>
                  <a:cubicBezTo>
                    <a:pt x="20" y="0"/>
                    <a:pt x="20" y="0"/>
                    <a:pt x="20" y="0"/>
                  </a:cubicBezTo>
                  <a:cubicBezTo>
                    <a:pt x="8" y="4"/>
                    <a:pt x="8" y="4"/>
                    <a:pt x="8" y="4"/>
                  </a:cubicBezTo>
                  <a:cubicBezTo>
                    <a:pt x="8" y="13"/>
                    <a:pt x="8" y="13"/>
                    <a:pt x="8" y="13"/>
                  </a:cubicBezTo>
                  <a:cubicBezTo>
                    <a:pt x="0" y="13"/>
                    <a:pt x="0" y="13"/>
                    <a:pt x="0" y="13"/>
                  </a:cubicBezTo>
                  <a:cubicBezTo>
                    <a:pt x="0" y="22"/>
                    <a:pt x="0" y="22"/>
                    <a:pt x="0" y="22"/>
                  </a:cubicBezTo>
                  <a:cubicBezTo>
                    <a:pt x="8" y="22"/>
                    <a:pt x="8" y="22"/>
                    <a:pt x="8" y="22"/>
                  </a:cubicBezTo>
                  <a:lnTo>
                    <a:pt x="8"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34">
              <a:extLst>
                <a:ext uri="{FF2B5EF4-FFF2-40B4-BE49-F238E27FC236}">
                  <a16:creationId xmlns:a16="http://schemas.microsoft.com/office/drawing/2014/main" id="{F1CF4D08-522E-4593-9EE7-EF189E41DE5F}"/>
                </a:ext>
              </a:extLst>
            </p:cNvPr>
            <p:cNvSpPr>
              <a:spLocks noChangeArrowheads="1"/>
            </p:cNvSpPr>
            <p:nvPr/>
          </p:nvSpPr>
          <p:spPr bwMode="auto">
            <a:xfrm>
              <a:off x="8747041" y="196429"/>
              <a:ext cx="13989" cy="1349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Rectangle 35">
              <a:extLst>
                <a:ext uri="{FF2B5EF4-FFF2-40B4-BE49-F238E27FC236}">
                  <a16:creationId xmlns:a16="http://schemas.microsoft.com/office/drawing/2014/main" id="{9A2CFBC3-7663-45B3-91F2-F803A9CCE19D}"/>
                </a:ext>
              </a:extLst>
            </p:cNvPr>
            <p:cNvSpPr>
              <a:spLocks noChangeArrowheads="1"/>
            </p:cNvSpPr>
            <p:nvPr/>
          </p:nvSpPr>
          <p:spPr bwMode="auto">
            <a:xfrm>
              <a:off x="8747041" y="219412"/>
              <a:ext cx="13989" cy="5595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36">
              <a:extLst>
                <a:ext uri="{FF2B5EF4-FFF2-40B4-BE49-F238E27FC236}">
                  <a16:creationId xmlns:a16="http://schemas.microsoft.com/office/drawing/2014/main" id="{82817739-6C3C-4718-AA36-E7217A61AFEF}"/>
                </a:ext>
              </a:extLst>
            </p:cNvPr>
            <p:cNvSpPr>
              <a:spLocks/>
            </p:cNvSpPr>
            <p:nvPr/>
          </p:nvSpPr>
          <p:spPr bwMode="auto">
            <a:xfrm>
              <a:off x="8328857" y="196429"/>
              <a:ext cx="49963" cy="78941"/>
            </a:xfrm>
            <a:custGeom>
              <a:avLst/>
              <a:gdLst>
                <a:gd name="T0" fmla="*/ 29 w 100"/>
                <a:gd name="T1" fmla="*/ 103 h 158"/>
                <a:gd name="T2" fmla="*/ 29 w 100"/>
                <a:gd name="T3" fmla="*/ 103 h 158"/>
                <a:gd name="T4" fmla="*/ 64 w 100"/>
                <a:gd name="T5" fmla="*/ 158 h 158"/>
                <a:gd name="T6" fmla="*/ 100 w 100"/>
                <a:gd name="T7" fmla="*/ 158 h 158"/>
                <a:gd name="T8" fmla="*/ 55 w 100"/>
                <a:gd name="T9" fmla="*/ 96 h 158"/>
                <a:gd name="T10" fmla="*/ 95 w 100"/>
                <a:gd name="T11" fmla="*/ 46 h 158"/>
                <a:gd name="T12" fmla="*/ 62 w 100"/>
                <a:gd name="T13" fmla="*/ 46 h 158"/>
                <a:gd name="T14" fmla="*/ 29 w 100"/>
                <a:gd name="T15" fmla="*/ 91 h 158"/>
                <a:gd name="T16" fmla="*/ 29 w 100"/>
                <a:gd name="T17" fmla="*/ 91 h 158"/>
                <a:gd name="T18" fmla="*/ 29 w 100"/>
                <a:gd name="T19" fmla="*/ 0 h 158"/>
                <a:gd name="T20" fmla="*/ 0 w 100"/>
                <a:gd name="T21" fmla="*/ 0 h 158"/>
                <a:gd name="T22" fmla="*/ 0 w 100"/>
                <a:gd name="T23" fmla="*/ 158 h 158"/>
                <a:gd name="T24" fmla="*/ 29 w 100"/>
                <a:gd name="T25" fmla="*/ 158 h 158"/>
                <a:gd name="T26" fmla="*/ 29 w 100"/>
                <a:gd name="T27" fmla="*/ 10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158">
                  <a:moveTo>
                    <a:pt x="29" y="103"/>
                  </a:moveTo>
                  <a:lnTo>
                    <a:pt x="29" y="103"/>
                  </a:lnTo>
                  <a:lnTo>
                    <a:pt x="64" y="158"/>
                  </a:lnTo>
                  <a:lnTo>
                    <a:pt x="100" y="158"/>
                  </a:lnTo>
                  <a:lnTo>
                    <a:pt x="55" y="96"/>
                  </a:lnTo>
                  <a:lnTo>
                    <a:pt x="95" y="46"/>
                  </a:lnTo>
                  <a:lnTo>
                    <a:pt x="62" y="46"/>
                  </a:lnTo>
                  <a:lnTo>
                    <a:pt x="29" y="91"/>
                  </a:lnTo>
                  <a:lnTo>
                    <a:pt x="29" y="91"/>
                  </a:lnTo>
                  <a:lnTo>
                    <a:pt x="29" y="0"/>
                  </a:lnTo>
                  <a:lnTo>
                    <a:pt x="0" y="0"/>
                  </a:lnTo>
                  <a:lnTo>
                    <a:pt x="0" y="158"/>
                  </a:lnTo>
                  <a:lnTo>
                    <a:pt x="29" y="158"/>
                  </a:lnTo>
                  <a:lnTo>
                    <a:pt x="29" y="10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37">
              <a:extLst>
                <a:ext uri="{FF2B5EF4-FFF2-40B4-BE49-F238E27FC236}">
                  <a16:creationId xmlns:a16="http://schemas.microsoft.com/office/drawing/2014/main" id="{9C5262F4-836C-4773-99B7-A7D72EDDBF6F}"/>
                </a:ext>
              </a:extLst>
            </p:cNvPr>
            <p:cNvSpPr>
              <a:spLocks/>
            </p:cNvSpPr>
            <p:nvPr/>
          </p:nvSpPr>
          <p:spPr bwMode="auto">
            <a:xfrm>
              <a:off x="8172475" y="218413"/>
              <a:ext cx="38970" cy="58456"/>
            </a:xfrm>
            <a:custGeom>
              <a:avLst/>
              <a:gdLst>
                <a:gd name="T0" fmla="*/ 12 w 33"/>
                <a:gd name="T1" fmla="*/ 14 h 49"/>
                <a:gd name="T2" fmla="*/ 19 w 33"/>
                <a:gd name="T3" fmla="*/ 9 h 49"/>
                <a:gd name="T4" fmla="*/ 30 w 33"/>
                <a:gd name="T5" fmla="*/ 11 h 49"/>
                <a:gd name="T6" fmla="*/ 31 w 33"/>
                <a:gd name="T7" fmla="*/ 2 h 49"/>
                <a:gd name="T8" fmla="*/ 18 w 33"/>
                <a:gd name="T9" fmla="*/ 0 h 49"/>
                <a:gd name="T10" fmla="*/ 0 w 33"/>
                <a:gd name="T11" fmla="*/ 15 h 49"/>
                <a:gd name="T12" fmla="*/ 21 w 33"/>
                <a:gd name="T13" fmla="*/ 34 h 49"/>
                <a:gd name="T14" fmla="*/ 13 w 33"/>
                <a:gd name="T15" fmla="*/ 40 h 49"/>
                <a:gd name="T16" fmla="*/ 1 w 33"/>
                <a:gd name="T17" fmla="*/ 37 h 49"/>
                <a:gd name="T18" fmla="*/ 0 w 33"/>
                <a:gd name="T19" fmla="*/ 47 h 49"/>
                <a:gd name="T20" fmla="*/ 14 w 33"/>
                <a:gd name="T21" fmla="*/ 49 h 49"/>
                <a:gd name="T22" fmla="*/ 33 w 33"/>
                <a:gd name="T23" fmla="*/ 34 h 49"/>
                <a:gd name="T24" fmla="*/ 12 w 33"/>
                <a:gd name="T25"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9">
                  <a:moveTo>
                    <a:pt x="12" y="14"/>
                  </a:moveTo>
                  <a:cubicBezTo>
                    <a:pt x="12" y="10"/>
                    <a:pt x="16" y="9"/>
                    <a:pt x="19" y="9"/>
                  </a:cubicBezTo>
                  <a:cubicBezTo>
                    <a:pt x="24" y="9"/>
                    <a:pt x="26" y="10"/>
                    <a:pt x="30" y="11"/>
                  </a:cubicBezTo>
                  <a:cubicBezTo>
                    <a:pt x="31" y="2"/>
                    <a:pt x="31" y="2"/>
                    <a:pt x="31" y="2"/>
                  </a:cubicBezTo>
                  <a:cubicBezTo>
                    <a:pt x="27" y="1"/>
                    <a:pt x="23" y="0"/>
                    <a:pt x="18" y="0"/>
                  </a:cubicBezTo>
                  <a:cubicBezTo>
                    <a:pt x="8" y="0"/>
                    <a:pt x="0" y="5"/>
                    <a:pt x="0" y="15"/>
                  </a:cubicBezTo>
                  <a:cubicBezTo>
                    <a:pt x="0" y="31"/>
                    <a:pt x="21" y="25"/>
                    <a:pt x="21" y="34"/>
                  </a:cubicBezTo>
                  <a:cubicBezTo>
                    <a:pt x="21" y="39"/>
                    <a:pt x="16" y="40"/>
                    <a:pt x="13" y="40"/>
                  </a:cubicBezTo>
                  <a:cubicBezTo>
                    <a:pt x="9" y="40"/>
                    <a:pt x="5" y="39"/>
                    <a:pt x="1" y="37"/>
                  </a:cubicBezTo>
                  <a:cubicBezTo>
                    <a:pt x="0" y="47"/>
                    <a:pt x="0" y="47"/>
                    <a:pt x="0" y="47"/>
                  </a:cubicBezTo>
                  <a:cubicBezTo>
                    <a:pt x="5" y="48"/>
                    <a:pt x="9" y="49"/>
                    <a:pt x="14" y="49"/>
                  </a:cubicBezTo>
                  <a:cubicBezTo>
                    <a:pt x="24" y="49"/>
                    <a:pt x="33" y="44"/>
                    <a:pt x="33" y="34"/>
                  </a:cubicBezTo>
                  <a:cubicBezTo>
                    <a:pt x="33" y="17"/>
                    <a:pt x="12" y="22"/>
                    <a:pt x="12" y="1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8">
              <a:extLst>
                <a:ext uri="{FF2B5EF4-FFF2-40B4-BE49-F238E27FC236}">
                  <a16:creationId xmlns:a16="http://schemas.microsoft.com/office/drawing/2014/main" id="{BE257386-BD98-4F3D-9510-372BA47289E7}"/>
                </a:ext>
              </a:extLst>
            </p:cNvPr>
            <p:cNvSpPr>
              <a:spLocks noEditPoints="1"/>
            </p:cNvSpPr>
            <p:nvPr/>
          </p:nvSpPr>
          <p:spPr bwMode="auto">
            <a:xfrm>
              <a:off x="8513218" y="200426"/>
              <a:ext cx="63951" cy="74944"/>
            </a:xfrm>
            <a:custGeom>
              <a:avLst/>
              <a:gdLst>
                <a:gd name="T0" fmla="*/ 54 w 54"/>
                <a:gd name="T1" fmla="*/ 31 h 63"/>
                <a:gd name="T2" fmla="*/ 18 w 54"/>
                <a:gd name="T3" fmla="*/ 0 h 63"/>
                <a:gd name="T4" fmla="*/ 0 w 54"/>
                <a:gd name="T5" fmla="*/ 0 h 63"/>
                <a:gd name="T6" fmla="*/ 0 w 54"/>
                <a:gd name="T7" fmla="*/ 63 h 63"/>
                <a:gd name="T8" fmla="*/ 18 w 54"/>
                <a:gd name="T9" fmla="*/ 63 h 63"/>
                <a:gd name="T10" fmla="*/ 54 w 54"/>
                <a:gd name="T11" fmla="*/ 31 h 63"/>
                <a:gd name="T12" fmla="*/ 20 w 54"/>
                <a:gd name="T13" fmla="*/ 53 h 63"/>
                <a:gd name="T14" fmla="*/ 13 w 54"/>
                <a:gd name="T15" fmla="*/ 53 h 63"/>
                <a:gd name="T16" fmla="*/ 13 w 54"/>
                <a:gd name="T17" fmla="*/ 10 h 63"/>
                <a:gd name="T18" fmla="*/ 20 w 54"/>
                <a:gd name="T19" fmla="*/ 10 h 63"/>
                <a:gd name="T20" fmla="*/ 41 w 54"/>
                <a:gd name="T21" fmla="*/ 31 h 63"/>
                <a:gd name="T22" fmla="*/ 20 w 54"/>
                <a:gd name="T23"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3">
                  <a:moveTo>
                    <a:pt x="54" y="31"/>
                  </a:moveTo>
                  <a:cubicBezTo>
                    <a:pt x="54" y="6"/>
                    <a:pt x="37" y="0"/>
                    <a:pt x="18" y="0"/>
                  </a:cubicBezTo>
                  <a:cubicBezTo>
                    <a:pt x="0" y="0"/>
                    <a:pt x="0" y="0"/>
                    <a:pt x="0" y="0"/>
                  </a:cubicBezTo>
                  <a:cubicBezTo>
                    <a:pt x="0" y="63"/>
                    <a:pt x="0" y="63"/>
                    <a:pt x="0" y="63"/>
                  </a:cubicBezTo>
                  <a:cubicBezTo>
                    <a:pt x="18" y="63"/>
                    <a:pt x="18" y="63"/>
                    <a:pt x="18" y="63"/>
                  </a:cubicBezTo>
                  <a:cubicBezTo>
                    <a:pt x="37" y="63"/>
                    <a:pt x="54" y="56"/>
                    <a:pt x="54" y="31"/>
                  </a:cubicBezTo>
                  <a:moveTo>
                    <a:pt x="20" y="53"/>
                  </a:moveTo>
                  <a:cubicBezTo>
                    <a:pt x="13" y="53"/>
                    <a:pt x="13" y="53"/>
                    <a:pt x="13" y="53"/>
                  </a:cubicBezTo>
                  <a:cubicBezTo>
                    <a:pt x="13" y="10"/>
                    <a:pt x="13" y="10"/>
                    <a:pt x="13" y="10"/>
                  </a:cubicBezTo>
                  <a:cubicBezTo>
                    <a:pt x="20" y="10"/>
                    <a:pt x="20" y="10"/>
                    <a:pt x="20" y="10"/>
                  </a:cubicBezTo>
                  <a:cubicBezTo>
                    <a:pt x="30" y="10"/>
                    <a:pt x="41" y="18"/>
                    <a:pt x="41" y="31"/>
                  </a:cubicBezTo>
                  <a:cubicBezTo>
                    <a:pt x="41" y="45"/>
                    <a:pt x="30" y="53"/>
                    <a:pt x="20"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39">
              <a:extLst>
                <a:ext uri="{FF2B5EF4-FFF2-40B4-BE49-F238E27FC236}">
                  <a16:creationId xmlns:a16="http://schemas.microsoft.com/office/drawing/2014/main" id="{2ABA32AD-921B-47BA-94EC-9AE220FE9C89}"/>
                </a:ext>
              </a:extLst>
            </p:cNvPr>
            <p:cNvSpPr>
              <a:spLocks/>
            </p:cNvSpPr>
            <p:nvPr/>
          </p:nvSpPr>
          <p:spPr bwMode="auto">
            <a:xfrm>
              <a:off x="8641121" y="219412"/>
              <a:ext cx="55958" cy="55958"/>
            </a:xfrm>
            <a:custGeom>
              <a:avLst/>
              <a:gdLst>
                <a:gd name="T0" fmla="*/ 112 w 112"/>
                <a:gd name="T1" fmla="*/ 0 h 112"/>
                <a:gd name="T2" fmla="*/ 83 w 112"/>
                <a:gd name="T3" fmla="*/ 0 h 112"/>
                <a:gd name="T4" fmla="*/ 57 w 112"/>
                <a:gd name="T5" fmla="*/ 81 h 112"/>
                <a:gd name="T6" fmla="*/ 57 w 112"/>
                <a:gd name="T7" fmla="*/ 81 h 112"/>
                <a:gd name="T8" fmla="*/ 29 w 112"/>
                <a:gd name="T9" fmla="*/ 0 h 112"/>
                <a:gd name="T10" fmla="*/ 0 w 112"/>
                <a:gd name="T11" fmla="*/ 0 h 112"/>
                <a:gd name="T12" fmla="*/ 41 w 112"/>
                <a:gd name="T13" fmla="*/ 112 h 112"/>
                <a:gd name="T14" fmla="*/ 72 w 112"/>
                <a:gd name="T15" fmla="*/ 112 h 112"/>
                <a:gd name="T16" fmla="*/ 112 w 112"/>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112" y="0"/>
                  </a:moveTo>
                  <a:lnTo>
                    <a:pt x="83" y="0"/>
                  </a:lnTo>
                  <a:lnTo>
                    <a:pt x="57" y="81"/>
                  </a:lnTo>
                  <a:lnTo>
                    <a:pt x="57" y="81"/>
                  </a:lnTo>
                  <a:lnTo>
                    <a:pt x="29" y="0"/>
                  </a:lnTo>
                  <a:lnTo>
                    <a:pt x="0" y="0"/>
                  </a:lnTo>
                  <a:lnTo>
                    <a:pt x="41" y="112"/>
                  </a:lnTo>
                  <a:lnTo>
                    <a:pt x="72" y="112"/>
                  </a:lnTo>
                  <a:lnTo>
                    <a:pt x="11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40">
              <a:extLst>
                <a:ext uri="{FF2B5EF4-FFF2-40B4-BE49-F238E27FC236}">
                  <a16:creationId xmlns:a16="http://schemas.microsoft.com/office/drawing/2014/main" id="{B2BA39F7-569C-43F5-A7D3-433B64CCCBCB}"/>
                </a:ext>
              </a:extLst>
            </p:cNvPr>
            <p:cNvSpPr>
              <a:spLocks/>
            </p:cNvSpPr>
            <p:nvPr/>
          </p:nvSpPr>
          <p:spPr bwMode="auto">
            <a:xfrm>
              <a:off x="8277895" y="218413"/>
              <a:ext cx="41469" cy="58456"/>
            </a:xfrm>
            <a:custGeom>
              <a:avLst/>
              <a:gdLst>
                <a:gd name="T0" fmla="*/ 23 w 35"/>
                <a:gd name="T1" fmla="*/ 49 h 49"/>
                <a:gd name="T2" fmla="*/ 35 w 35"/>
                <a:gd name="T3" fmla="*/ 47 h 49"/>
                <a:gd name="T4" fmla="*/ 34 w 35"/>
                <a:gd name="T5" fmla="*/ 37 h 49"/>
                <a:gd name="T6" fmla="*/ 25 w 35"/>
                <a:gd name="T7" fmla="*/ 39 h 49"/>
                <a:gd name="T8" fmla="*/ 13 w 35"/>
                <a:gd name="T9" fmla="*/ 24 h 49"/>
                <a:gd name="T10" fmla="*/ 25 w 35"/>
                <a:gd name="T11" fmla="*/ 10 h 49"/>
                <a:gd name="T12" fmla="*/ 33 w 35"/>
                <a:gd name="T13" fmla="*/ 11 h 49"/>
                <a:gd name="T14" fmla="*/ 34 w 35"/>
                <a:gd name="T15" fmla="*/ 2 h 49"/>
                <a:gd name="T16" fmla="*/ 22 w 35"/>
                <a:gd name="T17" fmla="*/ 0 h 49"/>
                <a:gd name="T18" fmla="*/ 0 w 35"/>
                <a:gd name="T19" fmla="*/ 24 h 49"/>
                <a:gd name="T20" fmla="*/ 23 w 3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9">
                  <a:moveTo>
                    <a:pt x="23" y="49"/>
                  </a:moveTo>
                  <a:cubicBezTo>
                    <a:pt x="28" y="49"/>
                    <a:pt x="31" y="48"/>
                    <a:pt x="35" y="47"/>
                  </a:cubicBezTo>
                  <a:cubicBezTo>
                    <a:pt x="34" y="37"/>
                    <a:pt x="34" y="37"/>
                    <a:pt x="34" y="37"/>
                  </a:cubicBezTo>
                  <a:cubicBezTo>
                    <a:pt x="32" y="38"/>
                    <a:pt x="28" y="39"/>
                    <a:pt x="25" y="39"/>
                  </a:cubicBezTo>
                  <a:cubicBezTo>
                    <a:pt x="17" y="39"/>
                    <a:pt x="13" y="33"/>
                    <a:pt x="13" y="24"/>
                  </a:cubicBezTo>
                  <a:cubicBezTo>
                    <a:pt x="13" y="16"/>
                    <a:pt x="17" y="10"/>
                    <a:pt x="25" y="10"/>
                  </a:cubicBezTo>
                  <a:cubicBezTo>
                    <a:pt x="28" y="10"/>
                    <a:pt x="31" y="10"/>
                    <a:pt x="33" y="11"/>
                  </a:cubicBezTo>
                  <a:cubicBezTo>
                    <a:pt x="34" y="2"/>
                    <a:pt x="34" y="2"/>
                    <a:pt x="34" y="2"/>
                  </a:cubicBezTo>
                  <a:cubicBezTo>
                    <a:pt x="31" y="1"/>
                    <a:pt x="27" y="0"/>
                    <a:pt x="22" y="0"/>
                  </a:cubicBezTo>
                  <a:cubicBezTo>
                    <a:pt x="8" y="0"/>
                    <a:pt x="0" y="11"/>
                    <a:pt x="0" y="24"/>
                  </a:cubicBezTo>
                  <a:cubicBezTo>
                    <a:pt x="0" y="38"/>
                    <a:pt x="8" y="49"/>
                    <a:pt x="23" y="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Rectangle 41">
              <a:extLst>
                <a:ext uri="{FF2B5EF4-FFF2-40B4-BE49-F238E27FC236}">
                  <a16:creationId xmlns:a16="http://schemas.microsoft.com/office/drawing/2014/main" id="{D6400CA7-1455-4A30-A5EF-94F6B1FFBC13}"/>
                </a:ext>
              </a:extLst>
            </p:cNvPr>
            <p:cNvSpPr>
              <a:spLocks noChangeArrowheads="1"/>
            </p:cNvSpPr>
            <p:nvPr/>
          </p:nvSpPr>
          <p:spPr bwMode="auto">
            <a:xfrm>
              <a:off x="8088040" y="196429"/>
              <a:ext cx="13989" cy="1349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42">
              <a:extLst>
                <a:ext uri="{FF2B5EF4-FFF2-40B4-BE49-F238E27FC236}">
                  <a16:creationId xmlns:a16="http://schemas.microsoft.com/office/drawing/2014/main" id="{4134EB3A-FD71-4605-80E6-7AAF28B8FE3A}"/>
                </a:ext>
              </a:extLst>
            </p:cNvPr>
            <p:cNvSpPr>
              <a:spLocks noEditPoints="1"/>
            </p:cNvSpPr>
            <p:nvPr/>
          </p:nvSpPr>
          <p:spPr bwMode="auto">
            <a:xfrm>
              <a:off x="8218441" y="218413"/>
              <a:ext cx="50962" cy="58456"/>
            </a:xfrm>
            <a:custGeom>
              <a:avLst/>
              <a:gdLst>
                <a:gd name="T0" fmla="*/ 22 w 43"/>
                <a:gd name="T1" fmla="*/ 0 h 49"/>
                <a:gd name="T2" fmla="*/ 0 w 43"/>
                <a:gd name="T3" fmla="*/ 25 h 49"/>
                <a:gd name="T4" fmla="*/ 24 w 43"/>
                <a:gd name="T5" fmla="*/ 49 h 49"/>
                <a:gd name="T6" fmla="*/ 40 w 43"/>
                <a:gd name="T7" fmla="*/ 45 h 49"/>
                <a:gd name="T8" fmla="*/ 40 w 43"/>
                <a:gd name="T9" fmla="*/ 35 h 49"/>
                <a:gd name="T10" fmla="*/ 25 w 43"/>
                <a:gd name="T11" fmla="*/ 40 h 49"/>
                <a:gd name="T12" fmla="*/ 12 w 43"/>
                <a:gd name="T13" fmla="*/ 28 h 49"/>
                <a:gd name="T14" fmla="*/ 43 w 43"/>
                <a:gd name="T15" fmla="*/ 28 h 49"/>
                <a:gd name="T16" fmla="*/ 22 w 43"/>
                <a:gd name="T17" fmla="*/ 0 h 49"/>
                <a:gd name="T18" fmla="*/ 12 w 43"/>
                <a:gd name="T19" fmla="*/ 20 h 49"/>
                <a:gd name="T20" fmla="*/ 22 w 43"/>
                <a:gd name="T21" fmla="*/ 9 h 49"/>
                <a:gd name="T22" fmla="*/ 32 w 43"/>
                <a:gd name="T23" fmla="*/ 20 h 49"/>
                <a:gd name="T24" fmla="*/ 12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2" y="0"/>
                  </a:moveTo>
                  <a:cubicBezTo>
                    <a:pt x="7" y="0"/>
                    <a:pt x="0" y="11"/>
                    <a:pt x="0" y="25"/>
                  </a:cubicBezTo>
                  <a:cubicBezTo>
                    <a:pt x="0" y="40"/>
                    <a:pt x="9" y="49"/>
                    <a:pt x="24" y="49"/>
                  </a:cubicBezTo>
                  <a:cubicBezTo>
                    <a:pt x="31" y="49"/>
                    <a:pt x="36" y="47"/>
                    <a:pt x="40" y="45"/>
                  </a:cubicBezTo>
                  <a:cubicBezTo>
                    <a:pt x="40" y="35"/>
                    <a:pt x="40" y="35"/>
                    <a:pt x="40" y="35"/>
                  </a:cubicBezTo>
                  <a:cubicBezTo>
                    <a:pt x="36" y="38"/>
                    <a:pt x="31" y="40"/>
                    <a:pt x="25" y="40"/>
                  </a:cubicBezTo>
                  <a:cubicBezTo>
                    <a:pt x="17" y="40"/>
                    <a:pt x="12" y="36"/>
                    <a:pt x="12" y="28"/>
                  </a:cubicBezTo>
                  <a:cubicBezTo>
                    <a:pt x="43" y="28"/>
                    <a:pt x="43" y="28"/>
                    <a:pt x="43" y="28"/>
                  </a:cubicBezTo>
                  <a:cubicBezTo>
                    <a:pt x="43" y="12"/>
                    <a:pt x="39" y="0"/>
                    <a:pt x="22" y="0"/>
                  </a:cubicBezTo>
                  <a:moveTo>
                    <a:pt x="12" y="20"/>
                  </a:moveTo>
                  <a:cubicBezTo>
                    <a:pt x="12" y="14"/>
                    <a:pt x="16" y="9"/>
                    <a:pt x="22" y="9"/>
                  </a:cubicBezTo>
                  <a:cubicBezTo>
                    <a:pt x="29" y="9"/>
                    <a:pt x="32" y="14"/>
                    <a:pt x="32" y="20"/>
                  </a:cubicBezTo>
                  <a:lnTo>
                    <a:pt x="12"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43">
              <a:extLst>
                <a:ext uri="{FF2B5EF4-FFF2-40B4-BE49-F238E27FC236}">
                  <a16:creationId xmlns:a16="http://schemas.microsoft.com/office/drawing/2014/main" id="{5784A29B-71EA-4233-B079-649372BFC587}"/>
                </a:ext>
              </a:extLst>
            </p:cNvPr>
            <p:cNvSpPr>
              <a:spLocks/>
            </p:cNvSpPr>
            <p:nvPr/>
          </p:nvSpPr>
          <p:spPr bwMode="auto">
            <a:xfrm>
              <a:off x="8705572" y="218413"/>
              <a:ext cx="32975" cy="56957"/>
            </a:xfrm>
            <a:custGeom>
              <a:avLst/>
              <a:gdLst>
                <a:gd name="T0" fmla="*/ 22 w 28"/>
                <a:gd name="T1" fmla="*/ 12 h 48"/>
                <a:gd name="T2" fmla="*/ 28 w 28"/>
                <a:gd name="T3" fmla="*/ 13 h 48"/>
                <a:gd name="T4" fmla="*/ 28 w 28"/>
                <a:gd name="T5" fmla="*/ 1 h 48"/>
                <a:gd name="T6" fmla="*/ 24 w 28"/>
                <a:gd name="T7" fmla="*/ 0 h 48"/>
                <a:gd name="T8" fmla="*/ 11 w 28"/>
                <a:gd name="T9" fmla="*/ 12 h 48"/>
                <a:gd name="T10" fmla="*/ 11 w 28"/>
                <a:gd name="T11" fmla="*/ 12 h 48"/>
                <a:gd name="T12" fmla="*/ 11 w 28"/>
                <a:gd name="T13" fmla="*/ 1 h 48"/>
                <a:gd name="T14" fmla="*/ 0 w 28"/>
                <a:gd name="T15" fmla="*/ 1 h 48"/>
                <a:gd name="T16" fmla="*/ 0 w 28"/>
                <a:gd name="T17" fmla="*/ 48 h 48"/>
                <a:gd name="T18" fmla="*/ 12 w 28"/>
                <a:gd name="T19" fmla="*/ 48 h 48"/>
                <a:gd name="T20" fmla="*/ 12 w 28"/>
                <a:gd name="T21" fmla="*/ 31 h 48"/>
                <a:gd name="T22" fmla="*/ 22 w 28"/>
                <a:gd name="T23"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8">
                  <a:moveTo>
                    <a:pt x="22" y="12"/>
                  </a:moveTo>
                  <a:cubicBezTo>
                    <a:pt x="24" y="12"/>
                    <a:pt x="26" y="12"/>
                    <a:pt x="28" y="13"/>
                  </a:cubicBezTo>
                  <a:cubicBezTo>
                    <a:pt x="28" y="1"/>
                    <a:pt x="28" y="1"/>
                    <a:pt x="28" y="1"/>
                  </a:cubicBezTo>
                  <a:cubicBezTo>
                    <a:pt x="26" y="0"/>
                    <a:pt x="25" y="0"/>
                    <a:pt x="24" y="0"/>
                  </a:cubicBezTo>
                  <a:cubicBezTo>
                    <a:pt x="17" y="0"/>
                    <a:pt x="12" y="8"/>
                    <a:pt x="11" y="12"/>
                  </a:cubicBezTo>
                  <a:cubicBezTo>
                    <a:pt x="11" y="12"/>
                    <a:pt x="11" y="12"/>
                    <a:pt x="11" y="12"/>
                  </a:cubicBezTo>
                  <a:cubicBezTo>
                    <a:pt x="11" y="1"/>
                    <a:pt x="11" y="1"/>
                    <a:pt x="11" y="1"/>
                  </a:cubicBezTo>
                  <a:cubicBezTo>
                    <a:pt x="0" y="1"/>
                    <a:pt x="0" y="1"/>
                    <a:pt x="0" y="1"/>
                  </a:cubicBezTo>
                  <a:cubicBezTo>
                    <a:pt x="0" y="48"/>
                    <a:pt x="0" y="48"/>
                    <a:pt x="0" y="48"/>
                  </a:cubicBezTo>
                  <a:cubicBezTo>
                    <a:pt x="12" y="48"/>
                    <a:pt x="12" y="48"/>
                    <a:pt x="12" y="48"/>
                  </a:cubicBezTo>
                  <a:cubicBezTo>
                    <a:pt x="12" y="31"/>
                    <a:pt x="12" y="31"/>
                    <a:pt x="12" y="31"/>
                  </a:cubicBezTo>
                  <a:cubicBezTo>
                    <a:pt x="12" y="24"/>
                    <a:pt x="12" y="12"/>
                    <a:pt x="22" y="1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44">
              <a:extLst>
                <a:ext uri="{FF2B5EF4-FFF2-40B4-BE49-F238E27FC236}">
                  <a16:creationId xmlns:a16="http://schemas.microsoft.com/office/drawing/2014/main" id="{D6662492-52AB-4681-B4FC-187231B2061B}"/>
                </a:ext>
              </a:extLst>
            </p:cNvPr>
            <p:cNvSpPr>
              <a:spLocks noEditPoints="1"/>
            </p:cNvSpPr>
            <p:nvPr/>
          </p:nvSpPr>
          <p:spPr bwMode="auto">
            <a:xfrm>
              <a:off x="8585663" y="218413"/>
              <a:ext cx="50962" cy="58456"/>
            </a:xfrm>
            <a:custGeom>
              <a:avLst/>
              <a:gdLst>
                <a:gd name="T0" fmla="*/ 21 w 43"/>
                <a:gd name="T1" fmla="*/ 0 h 49"/>
                <a:gd name="T2" fmla="*/ 0 w 43"/>
                <a:gd name="T3" fmla="*/ 25 h 49"/>
                <a:gd name="T4" fmla="*/ 24 w 43"/>
                <a:gd name="T5" fmla="*/ 49 h 49"/>
                <a:gd name="T6" fmla="*/ 40 w 43"/>
                <a:gd name="T7" fmla="*/ 45 h 49"/>
                <a:gd name="T8" fmla="*/ 40 w 43"/>
                <a:gd name="T9" fmla="*/ 35 h 49"/>
                <a:gd name="T10" fmla="*/ 24 w 43"/>
                <a:gd name="T11" fmla="*/ 40 h 49"/>
                <a:gd name="T12" fmla="*/ 11 w 43"/>
                <a:gd name="T13" fmla="*/ 28 h 49"/>
                <a:gd name="T14" fmla="*/ 43 w 43"/>
                <a:gd name="T15" fmla="*/ 28 h 49"/>
                <a:gd name="T16" fmla="*/ 21 w 43"/>
                <a:gd name="T17" fmla="*/ 0 h 49"/>
                <a:gd name="T18" fmla="*/ 11 w 43"/>
                <a:gd name="T19" fmla="*/ 20 h 49"/>
                <a:gd name="T20" fmla="*/ 22 w 43"/>
                <a:gd name="T21" fmla="*/ 9 h 49"/>
                <a:gd name="T22" fmla="*/ 32 w 43"/>
                <a:gd name="T23" fmla="*/ 20 h 49"/>
                <a:gd name="T24" fmla="*/ 11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1" y="0"/>
                  </a:moveTo>
                  <a:cubicBezTo>
                    <a:pt x="7" y="0"/>
                    <a:pt x="0" y="11"/>
                    <a:pt x="0" y="25"/>
                  </a:cubicBezTo>
                  <a:cubicBezTo>
                    <a:pt x="0" y="40"/>
                    <a:pt x="9" y="49"/>
                    <a:pt x="24" y="49"/>
                  </a:cubicBezTo>
                  <a:cubicBezTo>
                    <a:pt x="30" y="49"/>
                    <a:pt x="35" y="47"/>
                    <a:pt x="40" y="45"/>
                  </a:cubicBezTo>
                  <a:cubicBezTo>
                    <a:pt x="40" y="35"/>
                    <a:pt x="40" y="35"/>
                    <a:pt x="40" y="35"/>
                  </a:cubicBezTo>
                  <a:cubicBezTo>
                    <a:pt x="35" y="38"/>
                    <a:pt x="30" y="40"/>
                    <a:pt x="24" y="40"/>
                  </a:cubicBezTo>
                  <a:cubicBezTo>
                    <a:pt x="17" y="40"/>
                    <a:pt x="12" y="36"/>
                    <a:pt x="11" y="28"/>
                  </a:cubicBezTo>
                  <a:cubicBezTo>
                    <a:pt x="43" y="28"/>
                    <a:pt x="43" y="28"/>
                    <a:pt x="43" y="28"/>
                  </a:cubicBezTo>
                  <a:cubicBezTo>
                    <a:pt x="43" y="12"/>
                    <a:pt x="38" y="0"/>
                    <a:pt x="21" y="0"/>
                  </a:cubicBezTo>
                  <a:moveTo>
                    <a:pt x="11" y="20"/>
                  </a:moveTo>
                  <a:cubicBezTo>
                    <a:pt x="12" y="14"/>
                    <a:pt x="15" y="9"/>
                    <a:pt x="22" y="9"/>
                  </a:cubicBezTo>
                  <a:cubicBezTo>
                    <a:pt x="29" y="9"/>
                    <a:pt x="31" y="14"/>
                    <a:pt x="32" y="20"/>
                  </a:cubicBezTo>
                  <a:lnTo>
                    <a:pt x="11"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Rectangle 45">
              <a:extLst>
                <a:ext uri="{FF2B5EF4-FFF2-40B4-BE49-F238E27FC236}">
                  <a16:creationId xmlns:a16="http://schemas.microsoft.com/office/drawing/2014/main" id="{FF5F2626-856B-46D3-849C-B881372E867D}"/>
                </a:ext>
              </a:extLst>
            </p:cNvPr>
            <p:cNvSpPr>
              <a:spLocks noChangeArrowheads="1"/>
            </p:cNvSpPr>
            <p:nvPr/>
          </p:nvSpPr>
          <p:spPr bwMode="auto">
            <a:xfrm>
              <a:off x="8088040" y="219412"/>
              <a:ext cx="13989" cy="5595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46">
              <a:extLst>
                <a:ext uri="{FF2B5EF4-FFF2-40B4-BE49-F238E27FC236}">
                  <a16:creationId xmlns:a16="http://schemas.microsoft.com/office/drawing/2014/main" id="{50D6A73A-6120-40E2-A8E1-CC6DFEAB0B6D}"/>
                </a:ext>
              </a:extLst>
            </p:cNvPr>
            <p:cNvSpPr>
              <a:spLocks/>
            </p:cNvSpPr>
            <p:nvPr/>
          </p:nvSpPr>
          <p:spPr bwMode="auto">
            <a:xfrm>
              <a:off x="8445269" y="220411"/>
              <a:ext cx="53459" cy="54959"/>
            </a:xfrm>
            <a:custGeom>
              <a:avLst/>
              <a:gdLst>
                <a:gd name="T0" fmla="*/ 107 w 107"/>
                <a:gd name="T1" fmla="*/ 48 h 110"/>
                <a:gd name="T2" fmla="*/ 62 w 107"/>
                <a:gd name="T3" fmla="*/ 48 h 110"/>
                <a:gd name="T4" fmla="*/ 62 w 107"/>
                <a:gd name="T5" fmla="*/ 0 h 110"/>
                <a:gd name="T6" fmla="*/ 45 w 107"/>
                <a:gd name="T7" fmla="*/ 0 h 110"/>
                <a:gd name="T8" fmla="*/ 45 w 107"/>
                <a:gd name="T9" fmla="*/ 48 h 110"/>
                <a:gd name="T10" fmla="*/ 0 w 107"/>
                <a:gd name="T11" fmla="*/ 48 h 110"/>
                <a:gd name="T12" fmla="*/ 0 w 107"/>
                <a:gd name="T13" fmla="*/ 63 h 110"/>
                <a:gd name="T14" fmla="*/ 45 w 107"/>
                <a:gd name="T15" fmla="*/ 63 h 110"/>
                <a:gd name="T16" fmla="*/ 45 w 107"/>
                <a:gd name="T17" fmla="*/ 110 h 110"/>
                <a:gd name="T18" fmla="*/ 62 w 107"/>
                <a:gd name="T19" fmla="*/ 110 h 110"/>
                <a:gd name="T20" fmla="*/ 62 w 107"/>
                <a:gd name="T21" fmla="*/ 63 h 110"/>
                <a:gd name="T22" fmla="*/ 107 w 107"/>
                <a:gd name="T23" fmla="*/ 63 h 110"/>
                <a:gd name="T24" fmla="*/ 107 w 107"/>
                <a:gd name="T25" fmla="*/ 4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107" y="48"/>
                  </a:moveTo>
                  <a:lnTo>
                    <a:pt x="62" y="48"/>
                  </a:lnTo>
                  <a:lnTo>
                    <a:pt x="62" y="0"/>
                  </a:lnTo>
                  <a:lnTo>
                    <a:pt x="45" y="0"/>
                  </a:lnTo>
                  <a:lnTo>
                    <a:pt x="45" y="48"/>
                  </a:lnTo>
                  <a:lnTo>
                    <a:pt x="0" y="48"/>
                  </a:lnTo>
                  <a:lnTo>
                    <a:pt x="0" y="63"/>
                  </a:lnTo>
                  <a:lnTo>
                    <a:pt x="45" y="63"/>
                  </a:lnTo>
                  <a:lnTo>
                    <a:pt x="45" y="110"/>
                  </a:lnTo>
                  <a:lnTo>
                    <a:pt x="62" y="110"/>
                  </a:lnTo>
                  <a:lnTo>
                    <a:pt x="62" y="63"/>
                  </a:lnTo>
                  <a:lnTo>
                    <a:pt x="107" y="63"/>
                  </a:lnTo>
                  <a:lnTo>
                    <a:pt x="107" y="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4" name="Rechteck 163">
            <a:extLst>
              <a:ext uri="{FF2B5EF4-FFF2-40B4-BE49-F238E27FC236}">
                <a16:creationId xmlns:a16="http://schemas.microsoft.com/office/drawing/2014/main" id="{652E6410-954C-470F-AEDD-8E9175540AC9}"/>
              </a:ext>
            </a:extLst>
          </p:cNvPr>
          <p:cNvSpPr/>
          <p:nvPr userDrawn="1"/>
        </p:nvSpPr>
        <p:spPr>
          <a:xfrm>
            <a:off x="0" y="0"/>
            <a:ext cx="9144000" cy="5143500"/>
          </a:xfrm>
          <a:prstGeom prst="rect">
            <a:avLst/>
          </a:prstGeom>
          <a:gradFill>
            <a:gsLst>
              <a:gs pos="20000">
                <a:srgbClr val="00004B"/>
              </a:gs>
              <a:gs pos="100000">
                <a:schemeClr val="tx2"/>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dirty="0"/>
          </a:p>
        </p:txBody>
      </p:sp>
      <p:pic>
        <p:nvPicPr>
          <p:cNvPr id="165" name="Grafik 164">
            <a:extLst>
              <a:ext uri="{FF2B5EF4-FFF2-40B4-BE49-F238E27FC236}">
                <a16:creationId xmlns:a16="http://schemas.microsoft.com/office/drawing/2014/main" id="{BB6DDE06-5858-4E1D-944E-28D75B1E6579}"/>
              </a:ext>
            </a:extLst>
          </p:cNvPr>
          <p:cNvPicPr>
            <a:picLocks noChangeAspect="1"/>
          </p:cNvPicPr>
          <p:nvPr userDrawn="1"/>
        </p:nvPicPr>
        <p:blipFill>
          <a:blip r:embed="rId2" cstate="screen">
            <a:alphaModFix amt="90000"/>
            <a:extLst>
              <a:ext uri="{BEBA8EAE-BF5A-486C-A8C5-ECC9F3942E4B}">
                <a14:imgProps xmlns:a14="http://schemas.microsoft.com/office/drawing/2010/main">
                  <a14:imgLayer r:embed="rId3">
                    <a14:imgEffect>
                      <a14:sharpenSoften amoun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pic>
        <p:nvPicPr>
          <p:cNvPr id="166" name="Grafik 165">
            <a:extLst>
              <a:ext uri="{FF2B5EF4-FFF2-40B4-BE49-F238E27FC236}">
                <a16:creationId xmlns:a16="http://schemas.microsoft.com/office/drawing/2014/main" id="{F0CA10FD-4121-4CF2-A97D-43608AC5ED3A}"/>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77968" y="0"/>
            <a:ext cx="9066032" cy="5143500"/>
          </a:xfrm>
          <a:prstGeom prst="rect">
            <a:avLst/>
          </a:prstGeom>
        </p:spPr>
      </p:pic>
      <p:sp>
        <p:nvSpPr>
          <p:cNvPr id="167" name="Freeform 5">
            <a:extLst>
              <a:ext uri="{FF2B5EF4-FFF2-40B4-BE49-F238E27FC236}">
                <a16:creationId xmlns:a16="http://schemas.microsoft.com/office/drawing/2014/main" id="{CB39D276-4C1C-4B60-A2C9-7E0056457F05}"/>
              </a:ext>
            </a:extLst>
          </p:cNvPr>
          <p:cNvSpPr>
            <a:spLocks noChangeAspect="1" noEditPoints="1"/>
          </p:cNvSpPr>
          <p:nvPr userDrawn="1"/>
        </p:nvSpPr>
        <p:spPr bwMode="auto">
          <a:xfrm>
            <a:off x="3051000" y="1811731"/>
            <a:ext cx="3042000" cy="1520038"/>
          </a:xfrm>
          <a:custGeom>
            <a:avLst/>
            <a:gdLst>
              <a:gd name="T0" fmla="*/ 13419 w 13419"/>
              <a:gd name="T1" fmla="*/ 3355 h 6710"/>
              <a:gd name="T2" fmla="*/ 10061 w 13419"/>
              <a:gd name="T3" fmla="*/ 0 h 6710"/>
              <a:gd name="T4" fmla="*/ 6114 w 13419"/>
              <a:gd name="T5" fmla="*/ 0 h 6710"/>
              <a:gd name="T6" fmla="*/ 6114 w 13419"/>
              <a:gd name="T7" fmla="*/ 2760 h 6710"/>
              <a:gd name="T8" fmla="*/ 3356 w 13419"/>
              <a:gd name="T9" fmla="*/ 2760 h 6710"/>
              <a:gd name="T10" fmla="*/ 3356 w 13419"/>
              <a:gd name="T11" fmla="*/ 3950 h 6710"/>
              <a:gd name="T12" fmla="*/ 6114 w 13419"/>
              <a:gd name="T13" fmla="*/ 3950 h 6710"/>
              <a:gd name="T14" fmla="*/ 6114 w 13419"/>
              <a:gd name="T15" fmla="*/ 5520 h 6710"/>
              <a:gd name="T16" fmla="*/ 3359 w 13419"/>
              <a:gd name="T17" fmla="*/ 5520 h 6710"/>
              <a:gd name="T18" fmla="*/ 1191 w 13419"/>
              <a:gd name="T19" fmla="*/ 3355 h 6710"/>
              <a:gd name="T20" fmla="*/ 3359 w 13419"/>
              <a:gd name="T21" fmla="*/ 1190 h 6710"/>
              <a:gd name="T22" fmla="*/ 4737 w 13419"/>
              <a:gd name="T23" fmla="*/ 1190 h 6710"/>
              <a:gd name="T24" fmla="*/ 4737 w 13419"/>
              <a:gd name="T25" fmla="*/ 0 h 6710"/>
              <a:gd name="T26" fmla="*/ 3359 w 13419"/>
              <a:gd name="T27" fmla="*/ 0 h 6710"/>
              <a:gd name="T28" fmla="*/ 0 w 13419"/>
              <a:gd name="T29" fmla="*/ 3355 h 6710"/>
              <a:gd name="T30" fmla="*/ 3359 w 13419"/>
              <a:gd name="T31" fmla="*/ 6710 h 6710"/>
              <a:gd name="T32" fmla="*/ 10061 w 13419"/>
              <a:gd name="T33" fmla="*/ 6710 h 6710"/>
              <a:gd name="T34" fmla="*/ 13419 w 13419"/>
              <a:gd name="T35" fmla="*/ 3355 h 6710"/>
              <a:gd name="T36" fmla="*/ 10061 w 13419"/>
              <a:gd name="T37" fmla="*/ 5520 h 6710"/>
              <a:gd name="T38" fmla="*/ 7305 w 13419"/>
              <a:gd name="T39" fmla="*/ 5520 h 6710"/>
              <a:gd name="T40" fmla="*/ 7305 w 13419"/>
              <a:gd name="T41" fmla="*/ 3950 h 6710"/>
              <a:gd name="T42" fmla="*/ 10064 w 13419"/>
              <a:gd name="T43" fmla="*/ 3950 h 6710"/>
              <a:gd name="T44" fmla="*/ 10064 w 13419"/>
              <a:gd name="T45" fmla="*/ 2760 h 6710"/>
              <a:gd name="T46" fmla="*/ 7305 w 13419"/>
              <a:gd name="T47" fmla="*/ 2760 h 6710"/>
              <a:gd name="T48" fmla="*/ 7305 w 13419"/>
              <a:gd name="T49" fmla="*/ 1190 h 6710"/>
              <a:gd name="T50" fmla="*/ 10061 w 13419"/>
              <a:gd name="T51" fmla="*/ 1190 h 6710"/>
              <a:gd name="T52" fmla="*/ 12228 w 13419"/>
              <a:gd name="T53" fmla="*/ 3355 h 6710"/>
              <a:gd name="T54" fmla="*/ 10061 w 13419"/>
              <a:gd name="T55" fmla="*/ 5520 h 6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419" h="6710">
                <a:moveTo>
                  <a:pt x="13419" y="3355"/>
                </a:moveTo>
                <a:cubicBezTo>
                  <a:pt x="13419" y="1503"/>
                  <a:pt x="11915" y="0"/>
                  <a:pt x="10061" y="0"/>
                </a:cubicBezTo>
                <a:lnTo>
                  <a:pt x="6114" y="0"/>
                </a:lnTo>
                <a:lnTo>
                  <a:pt x="6114" y="2760"/>
                </a:lnTo>
                <a:lnTo>
                  <a:pt x="3356" y="2760"/>
                </a:lnTo>
                <a:lnTo>
                  <a:pt x="3356" y="3950"/>
                </a:lnTo>
                <a:lnTo>
                  <a:pt x="6114" y="3950"/>
                </a:lnTo>
                <a:lnTo>
                  <a:pt x="6114" y="5520"/>
                </a:lnTo>
                <a:lnTo>
                  <a:pt x="3359" y="5520"/>
                </a:lnTo>
                <a:cubicBezTo>
                  <a:pt x="2162" y="5520"/>
                  <a:pt x="1191" y="4550"/>
                  <a:pt x="1191" y="3355"/>
                </a:cubicBezTo>
                <a:cubicBezTo>
                  <a:pt x="1191" y="2160"/>
                  <a:pt x="2162" y="1190"/>
                  <a:pt x="3359" y="1190"/>
                </a:cubicBezTo>
                <a:lnTo>
                  <a:pt x="4737" y="1190"/>
                </a:lnTo>
                <a:lnTo>
                  <a:pt x="4737" y="0"/>
                </a:lnTo>
                <a:lnTo>
                  <a:pt x="3359" y="0"/>
                </a:lnTo>
                <a:cubicBezTo>
                  <a:pt x="1504" y="0"/>
                  <a:pt x="0" y="1503"/>
                  <a:pt x="0" y="3355"/>
                </a:cubicBezTo>
                <a:cubicBezTo>
                  <a:pt x="0" y="5184"/>
                  <a:pt x="1512" y="6710"/>
                  <a:pt x="3359" y="6710"/>
                </a:cubicBezTo>
                <a:lnTo>
                  <a:pt x="10061" y="6710"/>
                </a:lnTo>
                <a:cubicBezTo>
                  <a:pt x="11908" y="6710"/>
                  <a:pt x="13419" y="5196"/>
                  <a:pt x="13419" y="3355"/>
                </a:cubicBezTo>
                <a:close/>
                <a:moveTo>
                  <a:pt x="10061" y="5520"/>
                </a:moveTo>
                <a:lnTo>
                  <a:pt x="7305" y="5520"/>
                </a:lnTo>
                <a:lnTo>
                  <a:pt x="7305" y="3950"/>
                </a:lnTo>
                <a:lnTo>
                  <a:pt x="10064" y="3950"/>
                </a:lnTo>
                <a:lnTo>
                  <a:pt x="10064" y="2760"/>
                </a:lnTo>
                <a:lnTo>
                  <a:pt x="7305" y="2760"/>
                </a:lnTo>
                <a:lnTo>
                  <a:pt x="7305" y="1190"/>
                </a:lnTo>
                <a:lnTo>
                  <a:pt x="10061" y="1190"/>
                </a:lnTo>
                <a:cubicBezTo>
                  <a:pt x="11257" y="1190"/>
                  <a:pt x="12228" y="2160"/>
                  <a:pt x="12228" y="3355"/>
                </a:cubicBezTo>
                <a:cubicBezTo>
                  <a:pt x="12228" y="4550"/>
                  <a:pt x="11257" y="5520"/>
                  <a:pt x="10061" y="552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de-DE" sz="450" dirty="0">
              <a:solidFill>
                <a:schemeClr val="tx1"/>
              </a:solidFill>
            </a:endParaRPr>
          </a:p>
        </p:txBody>
      </p:sp>
      <p:grpSp>
        <p:nvGrpSpPr>
          <p:cNvPr id="168" name="Gruppieren 167">
            <a:extLst>
              <a:ext uri="{FF2B5EF4-FFF2-40B4-BE49-F238E27FC236}">
                <a16:creationId xmlns:a16="http://schemas.microsoft.com/office/drawing/2014/main" id="{DF3A3675-07CA-433B-9A03-6C3BDE471F3D}"/>
              </a:ext>
            </a:extLst>
          </p:cNvPr>
          <p:cNvGrpSpPr/>
          <p:nvPr userDrawn="1"/>
        </p:nvGrpSpPr>
        <p:grpSpPr>
          <a:xfrm>
            <a:off x="7782061" y="179762"/>
            <a:ext cx="1124381" cy="253992"/>
            <a:chOff x="8008600" y="196429"/>
            <a:chExt cx="922302" cy="208343"/>
          </a:xfrm>
        </p:grpSpPr>
        <p:sp>
          <p:nvSpPr>
            <p:cNvPr id="169" name="Rectangle 8">
              <a:extLst>
                <a:ext uri="{FF2B5EF4-FFF2-40B4-BE49-F238E27FC236}">
                  <a16:creationId xmlns:a16="http://schemas.microsoft.com/office/drawing/2014/main" id="{B6418A18-A29B-4895-AE48-716860A070CC}"/>
                </a:ext>
              </a:extLst>
            </p:cNvPr>
            <p:cNvSpPr>
              <a:spLocks noChangeArrowheads="1"/>
            </p:cNvSpPr>
            <p:nvPr userDrawn="1"/>
          </p:nvSpPr>
          <p:spPr bwMode="auto">
            <a:xfrm>
              <a:off x="8255413" y="308845"/>
              <a:ext cx="10492" cy="1099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Rectangle 9">
              <a:extLst>
                <a:ext uri="{FF2B5EF4-FFF2-40B4-BE49-F238E27FC236}">
                  <a16:creationId xmlns:a16="http://schemas.microsoft.com/office/drawing/2014/main" id="{DFFF9E5E-4C6E-4D1B-A3F7-3BDF4864E7FA}"/>
                </a:ext>
              </a:extLst>
            </p:cNvPr>
            <p:cNvSpPr>
              <a:spLocks noChangeArrowheads="1"/>
            </p:cNvSpPr>
            <p:nvPr userDrawn="1"/>
          </p:nvSpPr>
          <p:spPr bwMode="auto">
            <a:xfrm>
              <a:off x="8640121" y="308845"/>
              <a:ext cx="10492" cy="1099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0">
              <a:extLst>
                <a:ext uri="{FF2B5EF4-FFF2-40B4-BE49-F238E27FC236}">
                  <a16:creationId xmlns:a16="http://schemas.microsoft.com/office/drawing/2014/main" id="{FE753284-4204-4B49-A436-FDFE633E58CB}"/>
                </a:ext>
              </a:extLst>
            </p:cNvPr>
            <p:cNvSpPr>
              <a:spLocks noEditPoints="1"/>
            </p:cNvSpPr>
            <p:nvPr userDrawn="1"/>
          </p:nvSpPr>
          <p:spPr bwMode="auto">
            <a:xfrm>
              <a:off x="8104527" y="329329"/>
              <a:ext cx="46465" cy="53959"/>
            </a:xfrm>
            <a:custGeom>
              <a:avLst/>
              <a:gdLst>
                <a:gd name="T0" fmla="*/ 20 w 39"/>
                <a:gd name="T1" fmla="*/ 0 h 45"/>
                <a:gd name="T2" fmla="*/ 0 w 39"/>
                <a:gd name="T3" fmla="*/ 22 h 45"/>
                <a:gd name="T4" fmla="*/ 22 w 39"/>
                <a:gd name="T5" fmla="*/ 45 h 45"/>
                <a:gd name="T6" fmla="*/ 36 w 39"/>
                <a:gd name="T7" fmla="*/ 43 h 45"/>
                <a:gd name="T8" fmla="*/ 36 w 39"/>
                <a:gd name="T9" fmla="*/ 35 h 45"/>
                <a:gd name="T10" fmla="*/ 23 w 39"/>
                <a:gd name="T11" fmla="*/ 39 h 45"/>
                <a:gd name="T12" fmla="*/ 8 w 39"/>
                <a:gd name="T13" fmla="*/ 25 h 45"/>
                <a:gd name="T14" fmla="*/ 39 w 39"/>
                <a:gd name="T15" fmla="*/ 25 h 45"/>
                <a:gd name="T16" fmla="*/ 20 w 39"/>
                <a:gd name="T17" fmla="*/ 0 h 45"/>
                <a:gd name="T18" fmla="*/ 8 w 39"/>
                <a:gd name="T19" fmla="*/ 19 h 45"/>
                <a:gd name="T20" fmla="*/ 20 w 39"/>
                <a:gd name="T21" fmla="*/ 7 h 45"/>
                <a:gd name="T22" fmla="*/ 31 w 39"/>
                <a:gd name="T23" fmla="*/ 19 h 45"/>
                <a:gd name="T24" fmla="*/ 8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2" y="45"/>
                  </a:cubicBezTo>
                  <a:cubicBezTo>
                    <a:pt x="29" y="45"/>
                    <a:pt x="33" y="44"/>
                    <a:pt x="36" y="43"/>
                  </a:cubicBezTo>
                  <a:cubicBezTo>
                    <a:pt x="36" y="35"/>
                    <a:pt x="36" y="35"/>
                    <a:pt x="36" y="35"/>
                  </a:cubicBezTo>
                  <a:cubicBezTo>
                    <a:pt x="34" y="36"/>
                    <a:pt x="28" y="39"/>
                    <a:pt x="23" y="39"/>
                  </a:cubicBezTo>
                  <a:cubicBezTo>
                    <a:pt x="15" y="39"/>
                    <a:pt x="8" y="33"/>
                    <a:pt x="8" y="25"/>
                  </a:cubicBezTo>
                  <a:cubicBezTo>
                    <a:pt x="39" y="25"/>
                    <a:pt x="39" y="25"/>
                    <a:pt x="39" y="25"/>
                  </a:cubicBezTo>
                  <a:cubicBezTo>
                    <a:pt x="39" y="11"/>
                    <a:pt x="34" y="0"/>
                    <a:pt x="20" y="0"/>
                  </a:cubicBezTo>
                  <a:moveTo>
                    <a:pt x="8" y="19"/>
                  </a:moveTo>
                  <a:cubicBezTo>
                    <a:pt x="9" y="13"/>
                    <a:pt x="12" y="7"/>
                    <a:pt x="20" y="7"/>
                  </a:cubicBezTo>
                  <a:cubicBezTo>
                    <a:pt x="27" y="7"/>
                    <a:pt x="31" y="12"/>
                    <a:pt x="31" y="19"/>
                  </a:cubicBezTo>
                  <a:lnTo>
                    <a:pt x="8"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Rectangle 11">
              <a:extLst>
                <a:ext uri="{FF2B5EF4-FFF2-40B4-BE49-F238E27FC236}">
                  <a16:creationId xmlns:a16="http://schemas.microsoft.com/office/drawing/2014/main" id="{8D293732-5666-461A-8362-5C679891B148}"/>
                </a:ext>
              </a:extLst>
            </p:cNvPr>
            <p:cNvSpPr>
              <a:spLocks noChangeArrowheads="1"/>
            </p:cNvSpPr>
            <p:nvPr userDrawn="1"/>
          </p:nvSpPr>
          <p:spPr bwMode="auto">
            <a:xfrm>
              <a:off x="8256412" y="330328"/>
              <a:ext cx="9493" cy="5146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2">
              <a:extLst>
                <a:ext uri="{FF2B5EF4-FFF2-40B4-BE49-F238E27FC236}">
                  <a16:creationId xmlns:a16="http://schemas.microsoft.com/office/drawing/2014/main" id="{585BF33B-2406-4A40-8820-0C5ECAA16C13}"/>
                </a:ext>
              </a:extLst>
            </p:cNvPr>
            <p:cNvSpPr>
              <a:spLocks/>
            </p:cNvSpPr>
            <p:nvPr userDrawn="1"/>
          </p:nvSpPr>
          <p:spPr bwMode="auto">
            <a:xfrm>
              <a:off x="8008600" y="311342"/>
              <a:ext cx="51961" cy="71945"/>
            </a:xfrm>
            <a:custGeom>
              <a:avLst/>
              <a:gdLst>
                <a:gd name="T0" fmla="*/ 31 w 44"/>
                <a:gd name="T1" fmla="*/ 53 h 60"/>
                <a:gd name="T2" fmla="*/ 9 w 44"/>
                <a:gd name="T3" fmla="*/ 30 h 60"/>
                <a:gd name="T4" fmla="*/ 32 w 44"/>
                <a:gd name="T5" fmla="*/ 7 h 60"/>
                <a:gd name="T6" fmla="*/ 44 w 44"/>
                <a:gd name="T7" fmla="*/ 10 h 60"/>
                <a:gd name="T8" fmla="*/ 44 w 44"/>
                <a:gd name="T9" fmla="*/ 2 h 60"/>
                <a:gd name="T10" fmla="*/ 31 w 44"/>
                <a:gd name="T11" fmla="*/ 0 h 60"/>
                <a:gd name="T12" fmla="*/ 0 w 44"/>
                <a:gd name="T13" fmla="*/ 30 h 60"/>
                <a:gd name="T14" fmla="*/ 31 w 44"/>
                <a:gd name="T15" fmla="*/ 60 h 60"/>
                <a:gd name="T16" fmla="*/ 44 w 44"/>
                <a:gd name="T17" fmla="*/ 58 h 60"/>
                <a:gd name="T18" fmla="*/ 44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9" y="53"/>
                    <a:pt x="9" y="44"/>
                    <a:pt x="9" y="30"/>
                  </a:cubicBezTo>
                  <a:cubicBezTo>
                    <a:pt x="9" y="17"/>
                    <a:pt x="18" y="7"/>
                    <a:pt x="32" y="7"/>
                  </a:cubicBezTo>
                  <a:cubicBezTo>
                    <a:pt x="36" y="7"/>
                    <a:pt x="40" y="8"/>
                    <a:pt x="44" y="10"/>
                  </a:cubicBezTo>
                  <a:cubicBezTo>
                    <a:pt x="44" y="2"/>
                    <a:pt x="44" y="2"/>
                    <a:pt x="44" y="2"/>
                  </a:cubicBezTo>
                  <a:cubicBezTo>
                    <a:pt x="40" y="0"/>
                    <a:pt x="36" y="0"/>
                    <a:pt x="31" y="0"/>
                  </a:cubicBezTo>
                  <a:cubicBezTo>
                    <a:pt x="13" y="0"/>
                    <a:pt x="0" y="12"/>
                    <a:pt x="0" y="30"/>
                  </a:cubicBezTo>
                  <a:cubicBezTo>
                    <a:pt x="0" y="48"/>
                    <a:pt x="13" y="60"/>
                    <a:pt x="31" y="60"/>
                  </a:cubicBezTo>
                  <a:cubicBezTo>
                    <a:pt x="35" y="60"/>
                    <a:pt x="40" y="60"/>
                    <a:pt x="44" y="58"/>
                  </a:cubicBezTo>
                  <a:cubicBezTo>
                    <a:pt x="44" y="50"/>
                    <a:pt x="44" y="50"/>
                    <a:pt x="44" y="50"/>
                  </a:cubicBezTo>
                  <a:cubicBezTo>
                    <a:pt x="41"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3">
              <a:extLst>
                <a:ext uri="{FF2B5EF4-FFF2-40B4-BE49-F238E27FC236}">
                  <a16:creationId xmlns:a16="http://schemas.microsoft.com/office/drawing/2014/main" id="{9700AD16-8AF0-41F7-8829-AAE04BB376E8}"/>
                </a:ext>
              </a:extLst>
            </p:cNvPr>
            <p:cNvSpPr>
              <a:spLocks noEditPoints="1"/>
            </p:cNvSpPr>
            <p:nvPr userDrawn="1"/>
          </p:nvSpPr>
          <p:spPr bwMode="auto">
            <a:xfrm>
              <a:off x="8340848" y="329329"/>
              <a:ext cx="47464" cy="75443"/>
            </a:xfrm>
            <a:custGeom>
              <a:avLst/>
              <a:gdLst>
                <a:gd name="T0" fmla="*/ 33 w 40"/>
                <a:gd name="T1" fmla="*/ 8 h 63"/>
                <a:gd name="T2" fmla="*/ 33 w 40"/>
                <a:gd name="T3" fmla="*/ 8 h 63"/>
                <a:gd name="T4" fmla="*/ 19 w 40"/>
                <a:gd name="T5" fmla="*/ 0 h 63"/>
                <a:gd name="T6" fmla="*/ 0 w 40"/>
                <a:gd name="T7" fmla="*/ 23 h 63"/>
                <a:gd name="T8" fmla="*/ 18 w 40"/>
                <a:gd name="T9" fmla="*/ 44 h 63"/>
                <a:gd name="T10" fmla="*/ 32 w 40"/>
                <a:gd name="T11" fmla="*/ 38 h 63"/>
                <a:gd name="T12" fmla="*/ 32 w 40"/>
                <a:gd name="T13" fmla="*/ 38 h 63"/>
                <a:gd name="T14" fmla="*/ 32 w 40"/>
                <a:gd name="T15" fmla="*/ 42 h 63"/>
                <a:gd name="T16" fmla="*/ 19 w 40"/>
                <a:gd name="T17" fmla="*/ 57 h 63"/>
                <a:gd name="T18" fmla="*/ 4 w 40"/>
                <a:gd name="T19" fmla="*/ 53 h 63"/>
                <a:gd name="T20" fmla="*/ 3 w 40"/>
                <a:gd name="T21" fmla="*/ 60 h 63"/>
                <a:gd name="T22" fmla="*/ 18 w 40"/>
                <a:gd name="T23" fmla="*/ 63 h 63"/>
                <a:gd name="T24" fmla="*/ 40 w 40"/>
                <a:gd name="T25" fmla="*/ 42 h 63"/>
                <a:gd name="T26" fmla="*/ 40 w 40"/>
                <a:gd name="T27" fmla="*/ 1 h 63"/>
                <a:gd name="T28" fmla="*/ 33 w 40"/>
                <a:gd name="T29" fmla="*/ 1 h 63"/>
                <a:gd name="T30" fmla="*/ 33 w 40"/>
                <a:gd name="T31" fmla="*/ 8 h 63"/>
                <a:gd name="T32" fmla="*/ 20 w 40"/>
                <a:gd name="T33" fmla="*/ 38 h 63"/>
                <a:gd name="T34" fmla="*/ 8 w 40"/>
                <a:gd name="T35" fmla="*/ 23 h 63"/>
                <a:gd name="T36" fmla="*/ 20 w 40"/>
                <a:gd name="T37" fmla="*/ 7 h 63"/>
                <a:gd name="T38" fmla="*/ 32 w 40"/>
                <a:gd name="T39" fmla="*/ 23 h 63"/>
                <a:gd name="T40" fmla="*/ 20 w 40"/>
                <a:gd name="T41"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3">
                  <a:moveTo>
                    <a:pt x="33" y="8"/>
                  </a:moveTo>
                  <a:cubicBezTo>
                    <a:pt x="33" y="8"/>
                    <a:pt x="33" y="8"/>
                    <a:pt x="33" y="8"/>
                  </a:cubicBezTo>
                  <a:cubicBezTo>
                    <a:pt x="30" y="3"/>
                    <a:pt x="26" y="0"/>
                    <a:pt x="19" y="0"/>
                  </a:cubicBezTo>
                  <a:cubicBezTo>
                    <a:pt x="6" y="0"/>
                    <a:pt x="0" y="12"/>
                    <a:pt x="0" y="23"/>
                  </a:cubicBezTo>
                  <a:cubicBezTo>
                    <a:pt x="0" y="34"/>
                    <a:pt x="6" y="44"/>
                    <a:pt x="18" y="44"/>
                  </a:cubicBezTo>
                  <a:cubicBezTo>
                    <a:pt x="23" y="44"/>
                    <a:pt x="29" y="42"/>
                    <a:pt x="32" y="38"/>
                  </a:cubicBezTo>
                  <a:cubicBezTo>
                    <a:pt x="32" y="38"/>
                    <a:pt x="32" y="38"/>
                    <a:pt x="32" y="38"/>
                  </a:cubicBezTo>
                  <a:cubicBezTo>
                    <a:pt x="32" y="42"/>
                    <a:pt x="32" y="42"/>
                    <a:pt x="32" y="42"/>
                  </a:cubicBezTo>
                  <a:cubicBezTo>
                    <a:pt x="32" y="51"/>
                    <a:pt x="27" y="57"/>
                    <a:pt x="19" y="57"/>
                  </a:cubicBezTo>
                  <a:cubicBezTo>
                    <a:pt x="13" y="57"/>
                    <a:pt x="10" y="55"/>
                    <a:pt x="4" y="53"/>
                  </a:cubicBezTo>
                  <a:cubicBezTo>
                    <a:pt x="3" y="60"/>
                    <a:pt x="3" y="60"/>
                    <a:pt x="3" y="60"/>
                  </a:cubicBezTo>
                  <a:cubicBezTo>
                    <a:pt x="10" y="62"/>
                    <a:pt x="14" y="63"/>
                    <a:pt x="18" y="63"/>
                  </a:cubicBezTo>
                  <a:cubicBezTo>
                    <a:pt x="34" y="63"/>
                    <a:pt x="40" y="55"/>
                    <a:pt x="40" y="42"/>
                  </a:cubicBezTo>
                  <a:cubicBezTo>
                    <a:pt x="40" y="1"/>
                    <a:pt x="40" y="1"/>
                    <a:pt x="40" y="1"/>
                  </a:cubicBezTo>
                  <a:cubicBezTo>
                    <a:pt x="33" y="1"/>
                    <a:pt x="33" y="1"/>
                    <a:pt x="33" y="1"/>
                  </a:cubicBezTo>
                  <a:lnTo>
                    <a:pt x="33" y="8"/>
                  </a:lnTo>
                  <a:close/>
                  <a:moveTo>
                    <a:pt x="20" y="38"/>
                  </a:moveTo>
                  <a:cubicBezTo>
                    <a:pt x="12" y="38"/>
                    <a:pt x="8" y="31"/>
                    <a:pt x="8" y="23"/>
                  </a:cubicBezTo>
                  <a:cubicBezTo>
                    <a:pt x="8" y="15"/>
                    <a:pt x="12" y="7"/>
                    <a:pt x="20" y="7"/>
                  </a:cubicBezTo>
                  <a:cubicBezTo>
                    <a:pt x="28" y="7"/>
                    <a:pt x="32" y="14"/>
                    <a:pt x="32" y="23"/>
                  </a:cubicBezTo>
                  <a:cubicBezTo>
                    <a:pt x="32" y="31"/>
                    <a:pt x="27" y="38"/>
                    <a:pt x="20" y="3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4">
              <a:extLst>
                <a:ext uri="{FF2B5EF4-FFF2-40B4-BE49-F238E27FC236}">
                  <a16:creationId xmlns:a16="http://schemas.microsoft.com/office/drawing/2014/main" id="{7B05A756-9840-4A78-91E5-016216C33609}"/>
                </a:ext>
              </a:extLst>
            </p:cNvPr>
            <p:cNvSpPr>
              <a:spLocks noEditPoints="1"/>
            </p:cNvSpPr>
            <p:nvPr userDrawn="1"/>
          </p:nvSpPr>
          <p:spPr bwMode="auto">
            <a:xfrm>
              <a:off x="8160485" y="329329"/>
              <a:ext cx="42468" cy="53959"/>
            </a:xfrm>
            <a:custGeom>
              <a:avLst/>
              <a:gdLst>
                <a:gd name="T0" fmla="*/ 36 w 36"/>
                <a:gd name="T1" fmla="*/ 18 h 45"/>
                <a:gd name="T2" fmla="*/ 19 w 36"/>
                <a:gd name="T3" fmla="*/ 0 h 45"/>
                <a:gd name="T4" fmla="*/ 4 w 36"/>
                <a:gd name="T5" fmla="*/ 4 h 45"/>
                <a:gd name="T6" fmla="*/ 5 w 36"/>
                <a:gd name="T7" fmla="*/ 11 h 45"/>
                <a:gd name="T8" fmla="*/ 17 w 36"/>
                <a:gd name="T9" fmla="*/ 7 h 45"/>
                <a:gd name="T10" fmla="*/ 28 w 36"/>
                <a:gd name="T11" fmla="*/ 18 h 45"/>
                <a:gd name="T12" fmla="*/ 20 w 36"/>
                <a:gd name="T13" fmla="*/ 18 h 45"/>
                <a:gd name="T14" fmla="*/ 0 w 36"/>
                <a:gd name="T15" fmla="*/ 32 h 45"/>
                <a:gd name="T16" fmla="*/ 15 w 36"/>
                <a:gd name="T17" fmla="*/ 45 h 45"/>
                <a:gd name="T18" fmla="*/ 29 w 36"/>
                <a:gd name="T19" fmla="*/ 39 h 45"/>
                <a:gd name="T20" fmla="*/ 29 w 36"/>
                <a:gd name="T21" fmla="*/ 39 h 45"/>
                <a:gd name="T22" fmla="*/ 29 w 36"/>
                <a:gd name="T23" fmla="*/ 44 h 45"/>
                <a:gd name="T24" fmla="*/ 36 w 36"/>
                <a:gd name="T25" fmla="*/ 44 h 45"/>
                <a:gd name="T26" fmla="*/ 36 w 36"/>
                <a:gd name="T27" fmla="*/ 36 h 45"/>
                <a:gd name="T28" fmla="*/ 36 w 36"/>
                <a:gd name="T29" fmla="*/ 18 h 45"/>
                <a:gd name="T30" fmla="*/ 28 w 36"/>
                <a:gd name="T31" fmla="*/ 28 h 45"/>
                <a:gd name="T32" fmla="*/ 16 w 36"/>
                <a:gd name="T33" fmla="*/ 39 h 45"/>
                <a:gd name="T34" fmla="*/ 8 w 36"/>
                <a:gd name="T35" fmla="*/ 32 h 45"/>
                <a:gd name="T36" fmla="*/ 23 w 36"/>
                <a:gd name="T37" fmla="*/ 24 h 45"/>
                <a:gd name="T38" fmla="*/ 28 w 36"/>
                <a:gd name="T39" fmla="*/ 24 h 45"/>
                <a:gd name="T40" fmla="*/ 28 w 36"/>
                <a:gd name="T4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5">
                  <a:moveTo>
                    <a:pt x="36" y="18"/>
                  </a:moveTo>
                  <a:cubicBezTo>
                    <a:pt x="36" y="6"/>
                    <a:pt x="31" y="0"/>
                    <a:pt x="19" y="0"/>
                  </a:cubicBezTo>
                  <a:cubicBezTo>
                    <a:pt x="13" y="0"/>
                    <a:pt x="8" y="2"/>
                    <a:pt x="4" y="4"/>
                  </a:cubicBezTo>
                  <a:cubicBezTo>
                    <a:pt x="5" y="11"/>
                    <a:pt x="5" y="11"/>
                    <a:pt x="5" y="11"/>
                  </a:cubicBezTo>
                  <a:cubicBezTo>
                    <a:pt x="8" y="9"/>
                    <a:pt x="13" y="7"/>
                    <a:pt x="17" y="7"/>
                  </a:cubicBezTo>
                  <a:cubicBezTo>
                    <a:pt x="25" y="7"/>
                    <a:pt x="28" y="11"/>
                    <a:pt x="28" y="18"/>
                  </a:cubicBezTo>
                  <a:cubicBezTo>
                    <a:pt x="25" y="18"/>
                    <a:pt x="23" y="18"/>
                    <a:pt x="20" y="18"/>
                  </a:cubicBezTo>
                  <a:cubicBezTo>
                    <a:pt x="11" y="18"/>
                    <a:pt x="0" y="21"/>
                    <a:pt x="0" y="32"/>
                  </a:cubicBezTo>
                  <a:cubicBezTo>
                    <a:pt x="0" y="41"/>
                    <a:pt x="6" y="45"/>
                    <a:pt x="15" y="45"/>
                  </a:cubicBezTo>
                  <a:cubicBezTo>
                    <a:pt x="23" y="45"/>
                    <a:pt x="27" y="41"/>
                    <a:pt x="29" y="39"/>
                  </a:cubicBezTo>
                  <a:cubicBezTo>
                    <a:pt x="29" y="39"/>
                    <a:pt x="29" y="39"/>
                    <a:pt x="29" y="39"/>
                  </a:cubicBezTo>
                  <a:cubicBezTo>
                    <a:pt x="29" y="44"/>
                    <a:pt x="29" y="44"/>
                    <a:pt x="29" y="44"/>
                  </a:cubicBezTo>
                  <a:cubicBezTo>
                    <a:pt x="36" y="44"/>
                    <a:pt x="36" y="44"/>
                    <a:pt x="36" y="44"/>
                  </a:cubicBezTo>
                  <a:cubicBezTo>
                    <a:pt x="36" y="43"/>
                    <a:pt x="36" y="41"/>
                    <a:pt x="36" y="36"/>
                  </a:cubicBezTo>
                  <a:lnTo>
                    <a:pt x="36" y="18"/>
                  </a:lnTo>
                  <a:close/>
                  <a:moveTo>
                    <a:pt x="28" y="28"/>
                  </a:moveTo>
                  <a:cubicBezTo>
                    <a:pt x="28" y="34"/>
                    <a:pt x="24" y="39"/>
                    <a:pt x="16" y="39"/>
                  </a:cubicBezTo>
                  <a:cubicBezTo>
                    <a:pt x="12" y="39"/>
                    <a:pt x="8" y="36"/>
                    <a:pt x="8" y="32"/>
                  </a:cubicBezTo>
                  <a:cubicBezTo>
                    <a:pt x="8" y="24"/>
                    <a:pt x="19" y="24"/>
                    <a:pt x="23" y="24"/>
                  </a:cubicBezTo>
                  <a:cubicBezTo>
                    <a:pt x="25" y="24"/>
                    <a:pt x="26" y="24"/>
                    <a:pt x="28" y="24"/>
                  </a:cubicBezTo>
                  <a:lnTo>
                    <a:pt x="28"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5">
              <a:extLst>
                <a:ext uri="{FF2B5EF4-FFF2-40B4-BE49-F238E27FC236}">
                  <a16:creationId xmlns:a16="http://schemas.microsoft.com/office/drawing/2014/main" id="{A699D389-7B57-4491-85FD-77F46763C203}"/>
                </a:ext>
              </a:extLst>
            </p:cNvPr>
            <p:cNvSpPr>
              <a:spLocks/>
            </p:cNvSpPr>
            <p:nvPr userDrawn="1"/>
          </p:nvSpPr>
          <p:spPr bwMode="auto">
            <a:xfrm>
              <a:off x="8072551" y="329329"/>
              <a:ext cx="28478" cy="52460"/>
            </a:xfrm>
            <a:custGeom>
              <a:avLst/>
              <a:gdLst>
                <a:gd name="T0" fmla="*/ 7 w 24"/>
                <a:gd name="T1" fmla="*/ 8 h 44"/>
                <a:gd name="T2" fmla="*/ 7 w 24"/>
                <a:gd name="T3" fmla="*/ 8 h 44"/>
                <a:gd name="T4" fmla="*/ 7 w 24"/>
                <a:gd name="T5" fmla="*/ 1 h 44"/>
                <a:gd name="T6" fmla="*/ 0 w 24"/>
                <a:gd name="T7" fmla="*/ 1 h 44"/>
                <a:gd name="T8" fmla="*/ 0 w 24"/>
                <a:gd name="T9" fmla="*/ 44 h 44"/>
                <a:gd name="T10" fmla="*/ 7 w 24"/>
                <a:gd name="T11" fmla="*/ 44 h 44"/>
                <a:gd name="T12" fmla="*/ 7 w 24"/>
                <a:gd name="T13" fmla="*/ 25 h 44"/>
                <a:gd name="T14" fmla="*/ 19 w 24"/>
                <a:gd name="T15" fmla="*/ 7 h 44"/>
                <a:gd name="T16" fmla="*/ 24 w 24"/>
                <a:gd name="T17" fmla="*/ 8 h 44"/>
                <a:gd name="T18" fmla="*/ 24 w 24"/>
                <a:gd name="T19" fmla="*/ 1 h 44"/>
                <a:gd name="T20" fmla="*/ 18 w 24"/>
                <a:gd name="T21" fmla="*/ 0 h 44"/>
                <a:gd name="T22" fmla="*/ 7 w 24"/>
                <a:gd name="T23"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4">
                  <a:moveTo>
                    <a:pt x="7" y="8"/>
                  </a:moveTo>
                  <a:cubicBezTo>
                    <a:pt x="7" y="8"/>
                    <a:pt x="7" y="8"/>
                    <a:pt x="7" y="8"/>
                  </a:cubicBezTo>
                  <a:cubicBezTo>
                    <a:pt x="7" y="1"/>
                    <a:pt x="7" y="1"/>
                    <a:pt x="7" y="1"/>
                  </a:cubicBezTo>
                  <a:cubicBezTo>
                    <a:pt x="0" y="1"/>
                    <a:pt x="0" y="1"/>
                    <a:pt x="0" y="1"/>
                  </a:cubicBezTo>
                  <a:cubicBezTo>
                    <a:pt x="0" y="44"/>
                    <a:pt x="0" y="44"/>
                    <a:pt x="0" y="44"/>
                  </a:cubicBezTo>
                  <a:cubicBezTo>
                    <a:pt x="7" y="44"/>
                    <a:pt x="7" y="44"/>
                    <a:pt x="7" y="44"/>
                  </a:cubicBezTo>
                  <a:cubicBezTo>
                    <a:pt x="7" y="25"/>
                    <a:pt x="7" y="25"/>
                    <a:pt x="7" y="25"/>
                  </a:cubicBezTo>
                  <a:cubicBezTo>
                    <a:pt x="7" y="14"/>
                    <a:pt x="12" y="7"/>
                    <a:pt x="19" y="7"/>
                  </a:cubicBezTo>
                  <a:cubicBezTo>
                    <a:pt x="20" y="7"/>
                    <a:pt x="22" y="8"/>
                    <a:pt x="24" y="8"/>
                  </a:cubicBezTo>
                  <a:cubicBezTo>
                    <a:pt x="24" y="1"/>
                    <a:pt x="24" y="1"/>
                    <a:pt x="24" y="1"/>
                  </a:cubicBezTo>
                  <a:cubicBezTo>
                    <a:pt x="22" y="1"/>
                    <a:pt x="21" y="0"/>
                    <a:pt x="18" y="0"/>
                  </a:cubicBezTo>
                  <a:cubicBezTo>
                    <a:pt x="14" y="0"/>
                    <a:pt x="9" y="4"/>
                    <a:pt x="7" y="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6">
              <a:extLst>
                <a:ext uri="{FF2B5EF4-FFF2-40B4-BE49-F238E27FC236}">
                  <a16:creationId xmlns:a16="http://schemas.microsoft.com/office/drawing/2014/main" id="{4889A25A-DCC4-417D-848E-4193E6DFAE99}"/>
                </a:ext>
              </a:extLst>
            </p:cNvPr>
            <p:cNvSpPr>
              <a:spLocks/>
            </p:cNvSpPr>
            <p:nvPr userDrawn="1"/>
          </p:nvSpPr>
          <p:spPr bwMode="auto">
            <a:xfrm>
              <a:off x="8282891" y="329329"/>
              <a:ext cx="44966" cy="52460"/>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1"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7">
              <a:extLst>
                <a:ext uri="{FF2B5EF4-FFF2-40B4-BE49-F238E27FC236}">
                  <a16:creationId xmlns:a16="http://schemas.microsoft.com/office/drawing/2014/main" id="{05A52D1D-3C12-456F-B4A1-F4DDF278CF2F}"/>
                </a:ext>
              </a:extLst>
            </p:cNvPr>
            <p:cNvSpPr>
              <a:spLocks/>
            </p:cNvSpPr>
            <p:nvPr userDrawn="1"/>
          </p:nvSpPr>
          <p:spPr bwMode="auto">
            <a:xfrm>
              <a:off x="8208948" y="316338"/>
              <a:ext cx="35973" cy="66949"/>
            </a:xfrm>
            <a:custGeom>
              <a:avLst/>
              <a:gdLst>
                <a:gd name="T0" fmla="*/ 18 w 30"/>
                <a:gd name="T1" fmla="*/ 42 h 56"/>
                <a:gd name="T2" fmla="*/ 18 w 30"/>
                <a:gd name="T3" fmla="*/ 19 h 56"/>
                <a:gd name="T4" fmla="*/ 29 w 30"/>
                <a:gd name="T5" fmla="*/ 19 h 56"/>
                <a:gd name="T6" fmla="*/ 29 w 30"/>
                <a:gd name="T7" fmla="*/ 12 h 56"/>
                <a:gd name="T8" fmla="*/ 18 w 30"/>
                <a:gd name="T9" fmla="*/ 12 h 56"/>
                <a:gd name="T10" fmla="*/ 18 w 30"/>
                <a:gd name="T11" fmla="*/ 0 h 56"/>
                <a:gd name="T12" fmla="*/ 10 w 30"/>
                <a:gd name="T13" fmla="*/ 3 h 56"/>
                <a:gd name="T14" fmla="*/ 10 w 30"/>
                <a:gd name="T15" fmla="*/ 12 h 56"/>
                <a:gd name="T16" fmla="*/ 0 w 30"/>
                <a:gd name="T17" fmla="*/ 12 h 56"/>
                <a:gd name="T18" fmla="*/ 0 w 30"/>
                <a:gd name="T19" fmla="*/ 19 h 56"/>
                <a:gd name="T20" fmla="*/ 10 w 30"/>
                <a:gd name="T21" fmla="*/ 19 h 56"/>
                <a:gd name="T22" fmla="*/ 10 w 30"/>
                <a:gd name="T23" fmla="*/ 44 h 56"/>
                <a:gd name="T24" fmla="*/ 23 w 30"/>
                <a:gd name="T25" fmla="*/ 56 h 56"/>
                <a:gd name="T26" fmla="*/ 30 w 30"/>
                <a:gd name="T27" fmla="*/ 55 h 56"/>
                <a:gd name="T28" fmla="*/ 30 w 30"/>
                <a:gd name="T29" fmla="*/ 48 h 56"/>
                <a:gd name="T30" fmla="*/ 24 w 30"/>
                <a:gd name="T31" fmla="*/ 50 h 56"/>
                <a:gd name="T32" fmla="*/ 18 w 30"/>
                <a:gd name="T3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6">
                  <a:moveTo>
                    <a:pt x="18" y="42"/>
                  </a:moveTo>
                  <a:cubicBezTo>
                    <a:pt x="18" y="19"/>
                    <a:pt x="18" y="19"/>
                    <a:pt x="18" y="19"/>
                  </a:cubicBezTo>
                  <a:cubicBezTo>
                    <a:pt x="29" y="19"/>
                    <a:pt x="29" y="19"/>
                    <a:pt x="29" y="19"/>
                  </a:cubicBezTo>
                  <a:cubicBezTo>
                    <a:pt x="29" y="12"/>
                    <a:pt x="29" y="12"/>
                    <a:pt x="29" y="12"/>
                  </a:cubicBezTo>
                  <a:cubicBezTo>
                    <a:pt x="18" y="12"/>
                    <a:pt x="18" y="12"/>
                    <a:pt x="18" y="12"/>
                  </a:cubicBezTo>
                  <a:cubicBezTo>
                    <a:pt x="18" y="0"/>
                    <a:pt x="18" y="0"/>
                    <a:pt x="18" y="0"/>
                  </a:cubicBezTo>
                  <a:cubicBezTo>
                    <a:pt x="10" y="3"/>
                    <a:pt x="10" y="3"/>
                    <a:pt x="10" y="3"/>
                  </a:cubicBezTo>
                  <a:cubicBezTo>
                    <a:pt x="10" y="12"/>
                    <a:pt x="10" y="12"/>
                    <a:pt x="10" y="12"/>
                  </a:cubicBezTo>
                  <a:cubicBezTo>
                    <a:pt x="0" y="12"/>
                    <a:pt x="0" y="12"/>
                    <a:pt x="0" y="12"/>
                  </a:cubicBezTo>
                  <a:cubicBezTo>
                    <a:pt x="0" y="19"/>
                    <a:pt x="0" y="19"/>
                    <a:pt x="0" y="19"/>
                  </a:cubicBezTo>
                  <a:cubicBezTo>
                    <a:pt x="10" y="19"/>
                    <a:pt x="10" y="19"/>
                    <a:pt x="10" y="19"/>
                  </a:cubicBezTo>
                  <a:cubicBezTo>
                    <a:pt x="10" y="44"/>
                    <a:pt x="10" y="44"/>
                    <a:pt x="10" y="44"/>
                  </a:cubicBezTo>
                  <a:cubicBezTo>
                    <a:pt x="10" y="52"/>
                    <a:pt x="15" y="56"/>
                    <a:pt x="23" y="56"/>
                  </a:cubicBezTo>
                  <a:cubicBezTo>
                    <a:pt x="25" y="56"/>
                    <a:pt x="28" y="56"/>
                    <a:pt x="30" y="55"/>
                  </a:cubicBezTo>
                  <a:cubicBezTo>
                    <a:pt x="30" y="48"/>
                    <a:pt x="30" y="48"/>
                    <a:pt x="30" y="48"/>
                  </a:cubicBezTo>
                  <a:cubicBezTo>
                    <a:pt x="28" y="49"/>
                    <a:pt x="27" y="50"/>
                    <a:pt x="24" y="50"/>
                  </a:cubicBezTo>
                  <a:cubicBezTo>
                    <a:pt x="21" y="50"/>
                    <a:pt x="18" y="47"/>
                    <a:pt x="18" y="4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8">
              <a:extLst>
                <a:ext uri="{FF2B5EF4-FFF2-40B4-BE49-F238E27FC236}">
                  <a16:creationId xmlns:a16="http://schemas.microsoft.com/office/drawing/2014/main" id="{0E436E8C-EAF2-42C2-AFD8-1421160F6478}"/>
                </a:ext>
              </a:extLst>
            </p:cNvPr>
            <p:cNvSpPr>
              <a:spLocks/>
            </p:cNvSpPr>
            <p:nvPr userDrawn="1"/>
          </p:nvSpPr>
          <p:spPr bwMode="auto">
            <a:xfrm>
              <a:off x="8783513" y="329329"/>
              <a:ext cx="45466" cy="52460"/>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Rectangle 19">
              <a:extLst>
                <a:ext uri="{FF2B5EF4-FFF2-40B4-BE49-F238E27FC236}">
                  <a16:creationId xmlns:a16="http://schemas.microsoft.com/office/drawing/2014/main" id="{42311248-52D9-423D-8CE7-14248B43A69D}"/>
                </a:ext>
              </a:extLst>
            </p:cNvPr>
            <p:cNvSpPr>
              <a:spLocks noChangeArrowheads="1"/>
            </p:cNvSpPr>
            <p:nvPr userDrawn="1"/>
          </p:nvSpPr>
          <p:spPr bwMode="auto">
            <a:xfrm>
              <a:off x="8640121" y="330328"/>
              <a:ext cx="9493" cy="5146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20">
              <a:extLst>
                <a:ext uri="{FF2B5EF4-FFF2-40B4-BE49-F238E27FC236}">
                  <a16:creationId xmlns:a16="http://schemas.microsoft.com/office/drawing/2014/main" id="{3447F115-0318-4434-8AFE-8118B3996E03}"/>
                </a:ext>
              </a:extLst>
            </p:cNvPr>
            <p:cNvSpPr>
              <a:spLocks noEditPoints="1"/>
            </p:cNvSpPr>
            <p:nvPr userDrawn="1"/>
          </p:nvSpPr>
          <p:spPr bwMode="auto">
            <a:xfrm>
              <a:off x="8663603" y="308845"/>
              <a:ext cx="48963" cy="74444"/>
            </a:xfrm>
            <a:custGeom>
              <a:avLst/>
              <a:gdLst>
                <a:gd name="T0" fmla="*/ 33 w 41"/>
                <a:gd name="T1" fmla="*/ 24 h 62"/>
                <a:gd name="T2" fmla="*/ 32 w 41"/>
                <a:gd name="T3" fmla="*/ 24 h 62"/>
                <a:gd name="T4" fmla="*/ 18 w 41"/>
                <a:gd name="T5" fmla="*/ 17 h 62"/>
                <a:gd name="T6" fmla="*/ 0 w 41"/>
                <a:gd name="T7" fmla="*/ 39 h 62"/>
                <a:gd name="T8" fmla="*/ 18 w 41"/>
                <a:gd name="T9" fmla="*/ 62 h 62"/>
                <a:gd name="T10" fmla="*/ 33 w 41"/>
                <a:gd name="T11" fmla="*/ 55 h 62"/>
                <a:gd name="T12" fmla="*/ 33 w 41"/>
                <a:gd name="T13" fmla="*/ 55 h 62"/>
                <a:gd name="T14" fmla="*/ 33 w 41"/>
                <a:gd name="T15" fmla="*/ 61 h 62"/>
                <a:gd name="T16" fmla="*/ 41 w 41"/>
                <a:gd name="T17" fmla="*/ 61 h 62"/>
                <a:gd name="T18" fmla="*/ 41 w 41"/>
                <a:gd name="T19" fmla="*/ 0 h 62"/>
                <a:gd name="T20" fmla="*/ 33 w 41"/>
                <a:gd name="T21" fmla="*/ 0 h 62"/>
                <a:gd name="T22" fmla="*/ 33 w 41"/>
                <a:gd name="T23" fmla="*/ 24 h 62"/>
                <a:gd name="T24" fmla="*/ 20 w 41"/>
                <a:gd name="T25" fmla="*/ 56 h 62"/>
                <a:gd name="T26" fmla="*/ 8 w 41"/>
                <a:gd name="T27" fmla="*/ 40 h 62"/>
                <a:gd name="T28" fmla="*/ 20 w 41"/>
                <a:gd name="T29" fmla="*/ 24 h 62"/>
                <a:gd name="T30" fmla="*/ 33 w 41"/>
                <a:gd name="T31" fmla="*/ 40 h 62"/>
                <a:gd name="T32" fmla="*/ 20 w 41"/>
                <a:gd name="T33"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2">
                  <a:moveTo>
                    <a:pt x="33" y="24"/>
                  </a:moveTo>
                  <a:cubicBezTo>
                    <a:pt x="32" y="24"/>
                    <a:pt x="32" y="24"/>
                    <a:pt x="32" y="24"/>
                  </a:cubicBezTo>
                  <a:cubicBezTo>
                    <a:pt x="30" y="20"/>
                    <a:pt x="26" y="17"/>
                    <a:pt x="18" y="17"/>
                  </a:cubicBezTo>
                  <a:cubicBezTo>
                    <a:pt x="6" y="17"/>
                    <a:pt x="0" y="28"/>
                    <a:pt x="0" y="39"/>
                  </a:cubicBezTo>
                  <a:cubicBezTo>
                    <a:pt x="0" y="51"/>
                    <a:pt x="5" y="62"/>
                    <a:pt x="18" y="62"/>
                  </a:cubicBezTo>
                  <a:cubicBezTo>
                    <a:pt x="26" y="62"/>
                    <a:pt x="31" y="58"/>
                    <a:pt x="33" y="55"/>
                  </a:cubicBezTo>
                  <a:cubicBezTo>
                    <a:pt x="33" y="55"/>
                    <a:pt x="33" y="55"/>
                    <a:pt x="33" y="55"/>
                  </a:cubicBezTo>
                  <a:cubicBezTo>
                    <a:pt x="33" y="61"/>
                    <a:pt x="33" y="61"/>
                    <a:pt x="33" y="61"/>
                  </a:cubicBezTo>
                  <a:cubicBezTo>
                    <a:pt x="41" y="61"/>
                    <a:pt x="41" y="61"/>
                    <a:pt x="41" y="61"/>
                  </a:cubicBezTo>
                  <a:cubicBezTo>
                    <a:pt x="41" y="0"/>
                    <a:pt x="41" y="0"/>
                    <a:pt x="41" y="0"/>
                  </a:cubicBezTo>
                  <a:cubicBezTo>
                    <a:pt x="33" y="0"/>
                    <a:pt x="33" y="0"/>
                    <a:pt x="33" y="0"/>
                  </a:cubicBezTo>
                  <a:lnTo>
                    <a:pt x="33" y="24"/>
                  </a:lnTo>
                  <a:close/>
                  <a:moveTo>
                    <a:pt x="20" y="56"/>
                  </a:moveTo>
                  <a:cubicBezTo>
                    <a:pt x="12" y="56"/>
                    <a:pt x="8" y="46"/>
                    <a:pt x="8" y="40"/>
                  </a:cubicBezTo>
                  <a:cubicBezTo>
                    <a:pt x="8" y="32"/>
                    <a:pt x="11" y="24"/>
                    <a:pt x="20" y="24"/>
                  </a:cubicBezTo>
                  <a:cubicBezTo>
                    <a:pt x="29" y="24"/>
                    <a:pt x="33" y="32"/>
                    <a:pt x="33" y="40"/>
                  </a:cubicBezTo>
                  <a:cubicBezTo>
                    <a:pt x="33" y="47"/>
                    <a:pt x="29" y="56"/>
                    <a:pt x="20" y="56"/>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21">
              <a:extLst>
                <a:ext uri="{FF2B5EF4-FFF2-40B4-BE49-F238E27FC236}">
                  <a16:creationId xmlns:a16="http://schemas.microsoft.com/office/drawing/2014/main" id="{54598A6B-8310-490A-BF19-DE16C1C1ADDE}"/>
                </a:ext>
              </a:extLst>
            </p:cNvPr>
            <p:cNvSpPr>
              <a:spLocks/>
            </p:cNvSpPr>
            <p:nvPr userDrawn="1"/>
          </p:nvSpPr>
          <p:spPr bwMode="auto">
            <a:xfrm>
              <a:off x="8595156" y="305347"/>
              <a:ext cx="35473" cy="76442"/>
            </a:xfrm>
            <a:custGeom>
              <a:avLst/>
              <a:gdLst>
                <a:gd name="T0" fmla="*/ 10 w 30"/>
                <a:gd name="T1" fmla="*/ 18 h 64"/>
                <a:gd name="T2" fmla="*/ 10 w 30"/>
                <a:gd name="T3" fmla="*/ 21 h 64"/>
                <a:gd name="T4" fmla="*/ 0 w 30"/>
                <a:gd name="T5" fmla="*/ 21 h 64"/>
                <a:gd name="T6" fmla="*/ 0 w 30"/>
                <a:gd name="T7" fmla="*/ 28 h 64"/>
                <a:gd name="T8" fmla="*/ 10 w 30"/>
                <a:gd name="T9" fmla="*/ 28 h 64"/>
                <a:gd name="T10" fmla="*/ 10 w 30"/>
                <a:gd name="T11" fmla="*/ 64 h 64"/>
                <a:gd name="T12" fmla="*/ 18 w 30"/>
                <a:gd name="T13" fmla="*/ 64 h 64"/>
                <a:gd name="T14" fmla="*/ 18 w 30"/>
                <a:gd name="T15" fmla="*/ 28 h 64"/>
                <a:gd name="T16" fmla="*/ 29 w 30"/>
                <a:gd name="T17" fmla="*/ 28 h 64"/>
                <a:gd name="T18" fmla="*/ 29 w 30"/>
                <a:gd name="T19" fmla="*/ 21 h 64"/>
                <a:gd name="T20" fmla="*/ 18 w 30"/>
                <a:gd name="T21" fmla="*/ 21 h 64"/>
                <a:gd name="T22" fmla="*/ 18 w 30"/>
                <a:gd name="T23" fmla="*/ 17 h 64"/>
                <a:gd name="T24" fmla="*/ 26 w 30"/>
                <a:gd name="T25" fmla="*/ 7 h 64"/>
                <a:gd name="T26" fmla="*/ 29 w 30"/>
                <a:gd name="T27" fmla="*/ 7 h 64"/>
                <a:gd name="T28" fmla="*/ 30 w 30"/>
                <a:gd name="T29" fmla="*/ 1 h 64"/>
                <a:gd name="T30" fmla="*/ 24 w 30"/>
                <a:gd name="T31" fmla="*/ 0 h 64"/>
                <a:gd name="T32" fmla="*/ 10 w 30"/>
                <a:gd name="T33" fmla="*/ 1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10" y="18"/>
                  </a:moveTo>
                  <a:cubicBezTo>
                    <a:pt x="10" y="21"/>
                    <a:pt x="10" y="21"/>
                    <a:pt x="10" y="21"/>
                  </a:cubicBezTo>
                  <a:cubicBezTo>
                    <a:pt x="0" y="21"/>
                    <a:pt x="0" y="21"/>
                    <a:pt x="0" y="21"/>
                  </a:cubicBezTo>
                  <a:cubicBezTo>
                    <a:pt x="0" y="28"/>
                    <a:pt x="0" y="28"/>
                    <a:pt x="0" y="28"/>
                  </a:cubicBezTo>
                  <a:cubicBezTo>
                    <a:pt x="10" y="28"/>
                    <a:pt x="10" y="28"/>
                    <a:pt x="10" y="28"/>
                  </a:cubicBezTo>
                  <a:cubicBezTo>
                    <a:pt x="10" y="64"/>
                    <a:pt x="10" y="64"/>
                    <a:pt x="10" y="64"/>
                  </a:cubicBezTo>
                  <a:cubicBezTo>
                    <a:pt x="18" y="64"/>
                    <a:pt x="18" y="64"/>
                    <a:pt x="18" y="64"/>
                  </a:cubicBezTo>
                  <a:cubicBezTo>
                    <a:pt x="18" y="28"/>
                    <a:pt x="18" y="28"/>
                    <a:pt x="18" y="28"/>
                  </a:cubicBezTo>
                  <a:cubicBezTo>
                    <a:pt x="29" y="28"/>
                    <a:pt x="29" y="28"/>
                    <a:pt x="29" y="28"/>
                  </a:cubicBezTo>
                  <a:cubicBezTo>
                    <a:pt x="29" y="21"/>
                    <a:pt x="29" y="21"/>
                    <a:pt x="29" y="21"/>
                  </a:cubicBezTo>
                  <a:cubicBezTo>
                    <a:pt x="18" y="21"/>
                    <a:pt x="18" y="21"/>
                    <a:pt x="18" y="21"/>
                  </a:cubicBezTo>
                  <a:cubicBezTo>
                    <a:pt x="18" y="17"/>
                    <a:pt x="18" y="17"/>
                    <a:pt x="18" y="17"/>
                  </a:cubicBezTo>
                  <a:cubicBezTo>
                    <a:pt x="18" y="11"/>
                    <a:pt x="19" y="7"/>
                    <a:pt x="26" y="7"/>
                  </a:cubicBezTo>
                  <a:cubicBezTo>
                    <a:pt x="27" y="7"/>
                    <a:pt x="28" y="7"/>
                    <a:pt x="29" y="7"/>
                  </a:cubicBezTo>
                  <a:cubicBezTo>
                    <a:pt x="30" y="1"/>
                    <a:pt x="30" y="1"/>
                    <a:pt x="30" y="1"/>
                  </a:cubicBezTo>
                  <a:cubicBezTo>
                    <a:pt x="28" y="1"/>
                    <a:pt x="26" y="0"/>
                    <a:pt x="24" y="0"/>
                  </a:cubicBezTo>
                  <a:cubicBezTo>
                    <a:pt x="13" y="0"/>
                    <a:pt x="10" y="7"/>
                    <a:pt x="10" y="1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22">
              <a:extLst>
                <a:ext uri="{FF2B5EF4-FFF2-40B4-BE49-F238E27FC236}">
                  <a16:creationId xmlns:a16="http://schemas.microsoft.com/office/drawing/2014/main" id="{FA5028F8-AED2-4EF7-95C0-A6DBD94E6C08}"/>
                </a:ext>
              </a:extLst>
            </p:cNvPr>
            <p:cNvSpPr>
              <a:spLocks/>
            </p:cNvSpPr>
            <p:nvPr userDrawn="1"/>
          </p:nvSpPr>
          <p:spPr bwMode="auto">
            <a:xfrm>
              <a:off x="8542695" y="329329"/>
              <a:ext cx="44966" cy="52460"/>
            </a:xfrm>
            <a:custGeom>
              <a:avLst/>
              <a:gdLst>
                <a:gd name="T0" fmla="*/ 22 w 38"/>
                <a:gd name="T1" fmla="*/ 0 h 44"/>
                <a:gd name="T2" fmla="*/ 8 w 38"/>
                <a:gd name="T3" fmla="*/ 8 h 44"/>
                <a:gd name="T4" fmla="*/ 7 w 38"/>
                <a:gd name="T5" fmla="*/ 8 h 44"/>
                <a:gd name="T6" fmla="*/ 7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7" y="8"/>
                    <a:pt x="7" y="8"/>
                    <a:pt x="7" y="8"/>
                  </a:cubicBezTo>
                  <a:cubicBezTo>
                    <a:pt x="7" y="1"/>
                    <a:pt x="7" y="1"/>
                    <a:pt x="7"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7"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23">
              <a:extLst>
                <a:ext uri="{FF2B5EF4-FFF2-40B4-BE49-F238E27FC236}">
                  <a16:creationId xmlns:a16="http://schemas.microsoft.com/office/drawing/2014/main" id="{EE27C312-FBBB-45F7-A851-EB8F201BD5C0}"/>
                </a:ext>
              </a:extLst>
            </p:cNvPr>
            <p:cNvSpPr>
              <a:spLocks noEditPoints="1"/>
            </p:cNvSpPr>
            <p:nvPr userDrawn="1"/>
          </p:nvSpPr>
          <p:spPr bwMode="auto">
            <a:xfrm>
              <a:off x="8885935" y="329329"/>
              <a:ext cx="44966" cy="53959"/>
            </a:xfrm>
            <a:custGeom>
              <a:avLst/>
              <a:gdLst>
                <a:gd name="T0" fmla="*/ 8 w 38"/>
                <a:gd name="T1" fmla="*/ 25 h 45"/>
                <a:gd name="T2" fmla="*/ 38 w 38"/>
                <a:gd name="T3" fmla="*/ 25 h 45"/>
                <a:gd name="T4" fmla="*/ 20 w 38"/>
                <a:gd name="T5" fmla="*/ 0 h 45"/>
                <a:gd name="T6" fmla="*/ 0 w 38"/>
                <a:gd name="T7" fmla="*/ 22 h 45"/>
                <a:gd name="T8" fmla="*/ 22 w 38"/>
                <a:gd name="T9" fmla="*/ 45 h 45"/>
                <a:gd name="T10" fmla="*/ 35 w 38"/>
                <a:gd name="T11" fmla="*/ 43 h 45"/>
                <a:gd name="T12" fmla="*/ 35 w 38"/>
                <a:gd name="T13" fmla="*/ 35 h 45"/>
                <a:gd name="T14" fmla="*/ 22 w 38"/>
                <a:gd name="T15" fmla="*/ 39 h 45"/>
                <a:gd name="T16" fmla="*/ 8 w 38"/>
                <a:gd name="T17" fmla="*/ 25 h 45"/>
                <a:gd name="T18" fmla="*/ 19 w 38"/>
                <a:gd name="T19" fmla="*/ 7 h 45"/>
                <a:gd name="T20" fmla="*/ 30 w 38"/>
                <a:gd name="T21" fmla="*/ 19 h 45"/>
                <a:gd name="T22" fmla="*/ 8 w 38"/>
                <a:gd name="T23" fmla="*/ 19 h 45"/>
                <a:gd name="T24" fmla="*/ 19 w 38"/>
                <a:gd name="T25"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45">
                  <a:moveTo>
                    <a:pt x="8" y="25"/>
                  </a:moveTo>
                  <a:cubicBezTo>
                    <a:pt x="38" y="25"/>
                    <a:pt x="38" y="25"/>
                    <a:pt x="38" y="25"/>
                  </a:cubicBezTo>
                  <a:cubicBezTo>
                    <a:pt x="38" y="11"/>
                    <a:pt x="34" y="0"/>
                    <a:pt x="20" y="0"/>
                  </a:cubicBezTo>
                  <a:cubicBezTo>
                    <a:pt x="8" y="0"/>
                    <a:pt x="0" y="9"/>
                    <a:pt x="0" y="22"/>
                  </a:cubicBezTo>
                  <a:cubicBezTo>
                    <a:pt x="0" y="36"/>
                    <a:pt x="6" y="45"/>
                    <a:pt x="22" y="45"/>
                  </a:cubicBezTo>
                  <a:cubicBezTo>
                    <a:pt x="29" y="45"/>
                    <a:pt x="32" y="44"/>
                    <a:pt x="35" y="43"/>
                  </a:cubicBezTo>
                  <a:cubicBezTo>
                    <a:pt x="35" y="35"/>
                    <a:pt x="35" y="35"/>
                    <a:pt x="35" y="35"/>
                  </a:cubicBezTo>
                  <a:cubicBezTo>
                    <a:pt x="33" y="36"/>
                    <a:pt x="27" y="39"/>
                    <a:pt x="22" y="39"/>
                  </a:cubicBezTo>
                  <a:cubicBezTo>
                    <a:pt x="15" y="39"/>
                    <a:pt x="8" y="33"/>
                    <a:pt x="8" y="25"/>
                  </a:cubicBezTo>
                  <a:moveTo>
                    <a:pt x="19" y="7"/>
                  </a:moveTo>
                  <a:cubicBezTo>
                    <a:pt x="26" y="7"/>
                    <a:pt x="30" y="12"/>
                    <a:pt x="30" y="19"/>
                  </a:cubicBezTo>
                  <a:cubicBezTo>
                    <a:pt x="8" y="19"/>
                    <a:pt x="8" y="19"/>
                    <a:pt x="8" y="19"/>
                  </a:cubicBezTo>
                  <a:cubicBezTo>
                    <a:pt x="9" y="13"/>
                    <a:pt x="12" y="7"/>
                    <a:pt x="19" y="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24">
              <a:extLst>
                <a:ext uri="{FF2B5EF4-FFF2-40B4-BE49-F238E27FC236}">
                  <a16:creationId xmlns:a16="http://schemas.microsoft.com/office/drawing/2014/main" id="{5A270100-2D47-4B8D-9F8E-3543DD91D567}"/>
                </a:ext>
              </a:extLst>
            </p:cNvPr>
            <p:cNvSpPr>
              <a:spLocks/>
            </p:cNvSpPr>
            <p:nvPr userDrawn="1"/>
          </p:nvSpPr>
          <p:spPr bwMode="auto">
            <a:xfrm>
              <a:off x="8840970" y="329329"/>
              <a:ext cx="36473" cy="53959"/>
            </a:xfrm>
            <a:custGeom>
              <a:avLst/>
              <a:gdLst>
                <a:gd name="T0" fmla="*/ 22 w 31"/>
                <a:gd name="T1" fmla="*/ 39 h 45"/>
                <a:gd name="T2" fmla="*/ 8 w 31"/>
                <a:gd name="T3" fmla="*/ 23 h 45"/>
                <a:gd name="T4" fmla="*/ 22 w 31"/>
                <a:gd name="T5" fmla="*/ 7 h 45"/>
                <a:gd name="T6" fmla="*/ 30 w 31"/>
                <a:gd name="T7" fmla="*/ 9 h 45"/>
                <a:gd name="T8" fmla="*/ 31 w 31"/>
                <a:gd name="T9" fmla="*/ 2 h 45"/>
                <a:gd name="T10" fmla="*/ 22 w 31"/>
                <a:gd name="T11" fmla="*/ 0 h 45"/>
                <a:gd name="T12" fmla="*/ 0 w 31"/>
                <a:gd name="T13" fmla="*/ 23 h 45"/>
                <a:gd name="T14" fmla="*/ 22 w 31"/>
                <a:gd name="T15" fmla="*/ 45 h 45"/>
                <a:gd name="T16" fmla="*/ 31 w 31"/>
                <a:gd name="T17" fmla="*/ 44 h 45"/>
                <a:gd name="T18" fmla="*/ 31 w 31"/>
                <a:gd name="T19" fmla="*/ 36 h 45"/>
                <a:gd name="T20" fmla="*/ 22 w 31"/>
                <a:gd name="T21"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22" y="39"/>
                  </a:moveTo>
                  <a:cubicBezTo>
                    <a:pt x="12" y="39"/>
                    <a:pt x="8" y="31"/>
                    <a:pt x="8" y="23"/>
                  </a:cubicBezTo>
                  <a:cubicBezTo>
                    <a:pt x="8" y="15"/>
                    <a:pt x="13" y="7"/>
                    <a:pt x="22" y="7"/>
                  </a:cubicBezTo>
                  <a:cubicBezTo>
                    <a:pt x="24" y="7"/>
                    <a:pt x="27" y="7"/>
                    <a:pt x="30" y="9"/>
                  </a:cubicBezTo>
                  <a:cubicBezTo>
                    <a:pt x="31" y="2"/>
                    <a:pt x="31" y="2"/>
                    <a:pt x="31" y="2"/>
                  </a:cubicBezTo>
                  <a:cubicBezTo>
                    <a:pt x="29" y="1"/>
                    <a:pt x="25" y="0"/>
                    <a:pt x="22" y="0"/>
                  </a:cubicBezTo>
                  <a:cubicBezTo>
                    <a:pt x="8" y="0"/>
                    <a:pt x="0" y="10"/>
                    <a:pt x="0" y="23"/>
                  </a:cubicBezTo>
                  <a:cubicBezTo>
                    <a:pt x="0" y="35"/>
                    <a:pt x="9" y="45"/>
                    <a:pt x="22" y="45"/>
                  </a:cubicBezTo>
                  <a:cubicBezTo>
                    <a:pt x="24" y="45"/>
                    <a:pt x="28" y="45"/>
                    <a:pt x="31" y="44"/>
                  </a:cubicBezTo>
                  <a:cubicBezTo>
                    <a:pt x="31" y="36"/>
                    <a:pt x="31" y="36"/>
                    <a:pt x="31" y="36"/>
                  </a:cubicBezTo>
                  <a:cubicBezTo>
                    <a:pt x="28" y="38"/>
                    <a:pt x="25"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25">
              <a:extLst>
                <a:ext uri="{FF2B5EF4-FFF2-40B4-BE49-F238E27FC236}">
                  <a16:creationId xmlns:a16="http://schemas.microsoft.com/office/drawing/2014/main" id="{D1371D0B-341D-491F-9A93-074A8E21219F}"/>
                </a:ext>
              </a:extLst>
            </p:cNvPr>
            <p:cNvSpPr>
              <a:spLocks noEditPoints="1"/>
            </p:cNvSpPr>
            <p:nvPr userDrawn="1"/>
          </p:nvSpPr>
          <p:spPr bwMode="auto">
            <a:xfrm>
              <a:off x="8724557" y="329329"/>
              <a:ext cx="45966" cy="53959"/>
            </a:xfrm>
            <a:custGeom>
              <a:avLst/>
              <a:gdLst>
                <a:gd name="T0" fmla="*/ 20 w 39"/>
                <a:gd name="T1" fmla="*/ 0 h 45"/>
                <a:gd name="T2" fmla="*/ 0 w 39"/>
                <a:gd name="T3" fmla="*/ 22 h 45"/>
                <a:gd name="T4" fmla="*/ 23 w 39"/>
                <a:gd name="T5" fmla="*/ 45 h 45"/>
                <a:gd name="T6" fmla="*/ 36 w 39"/>
                <a:gd name="T7" fmla="*/ 43 h 45"/>
                <a:gd name="T8" fmla="*/ 36 w 39"/>
                <a:gd name="T9" fmla="*/ 35 h 45"/>
                <a:gd name="T10" fmla="*/ 23 w 39"/>
                <a:gd name="T11" fmla="*/ 39 h 45"/>
                <a:gd name="T12" fmla="*/ 9 w 39"/>
                <a:gd name="T13" fmla="*/ 25 h 45"/>
                <a:gd name="T14" fmla="*/ 39 w 39"/>
                <a:gd name="T15" fmla="*/ 25 h 45"/>
                <a:gd name="T16" fmla="*/ 20 w 39"/>
                <a:gd name="T17" fmla="*/ 0 h 45"/>
                <a:gd name="T18" fmla="*/ 9 w 39"/>
                <a:gd name="T19" fmla="*/ 19 h 45"/>
                <a:gd name="T20" fmla="*/ 20 w 39"/>
                <a:gd name="T21" fmla="*/ 7 h 45"/>
                <a:gd name="T22" fmla="*/ 31 w 39"/>
                <a:gd name="T23" fmla="*/ 19 h 45"/>
                <a:gd name="T24" fmla="*/ 9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3" y="45"/>
                  </a:cubicBezTo>
                  <a:cubicBezTo>
                    <a:pt x="30" y="45"/>
                    <a:pt x="33" y="44"/>
                    <a:pt x="36" y="43"/>
                  </a:cubicBezTo>
                  <a:cubicBezTo>
                    <a:pt x="36" y="35"/>
                    <a:pt x="36" y="35"/>
                    <a:pt x="36" y="35"/>
                  </a:cubicBezTo>
                  <a:cubicBezTo>
                    <a:pt x="34" y="36"/>
                    <a:pt x="28" y="39"/>
                    <a:pt x="23" y="39"/>
                  </a:cubicBezTo>
                  <a:cubicBezTo>
                    <a:pt x="15" y="39"/>
                    <a:pt x="9" y="33"/>
                    <a:pt x="9" y="25"/>
                  </a:cubicBezTo>
                  <a:cubicBezTo>
                    <a:pt x="39" y="25"/>
                    <a:pt x="39" y="25"/>
                    <a:pt x="39" y="25"/>
                  </a:cubicBezTo>
                  <a:cubicBezTo>
                    <a:pt x="39" y="11"/>
                    <a:pt x="35" y="0"/>
                    <a:pt x="20" y="0"/>
                  </a:cubicBezTo>
                  <a:moveTo>
                    <a:pt x="9" y="19"/>
                  </a:moveTo>
                  <a:cubicBezTo>
                    <a:pt x="9" y="13"/>
                    <a:pt x="13" y="7"/>
                    <a:pt x="20" y="7"/>
                  </a:cubicBezTo>
                  <a:cubicBezTo>
                    <a:pt x="27" y="7"/>
                    <a:pt x="31" y="12"/>
                    <a:pt x="31" y="19"/>
                  </a:cubicBezTo>
                  <a:lnTo>
                    <a:pt x="9"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26">
              <a:extLst>
                <a:ext uri="{FF2B5EF4-FFF2-40B4-BE49-F238E27FC236}">
                  <a16:creationId xmlns:a16="http://schemas.microsoft.com/office/drawing/2014/main" id="{2F2EFB89-3F84-4062-9592-EB488AD77552}"/>
                </a:ext>
              </a:extLst>
            </p:cNvPr>
            <p:cNvSpPr>
              <a:spLocks/>
            </p:cNvSpPr>
            <p:nvPr userDrawn="1"/>
          </p:nvSpPr>
          <p:spPr bwMode="auto">
            <a:xfrm>
              <a:off x="8420288" y="311342"/>
              <a:ext cx="52460" cy="71945"/>
            </a:xfrm>
            <a:custGeom>
              <a:avLst/>
              <a:gdLst>
                <a:gd name="T0" fmla="*/ 31 w 44"/>
                <a:gd name="T1" fmla="*/ 53 h 60"/>
                <a:gd name="T2" fmla="*/ 8 w 44"/>
                <a:gd name="T3" fmla="*/ 30 h 60"/>
                <a:gd name="T4" fmla="*/ 31 w 44"/>
                <a:gd name="T5" fmla="*/ 7 h 60"/>
                <a:gd name="T6" fmla="*/ 43 w 44"/>
                <a:gd name="T7" fmla="*/ 10 h 60"/>
                <a:gd name="T8" fmla="*/ 44 w 44"/>
                <a:gd name="T9" fmla="*/ 2 h 60"/>
                <a:gd name="T10" fmla="*/ 31 w 44"/>
                <a:gd name="T11" fmla="*/ 0 h 60"/>
                <a:gd name="T12" fmla="*/ 0 w 44"/>
                <a:gd name="T13" fmla="*/ 30 h 60"/>
                <a:gd name="T14" fmla="*/ 30 w 44"/>
                <a:gd name="T15" fmla="*/ 60 h 60"/>
                <a:gd name="T16" fmla="*/ 44 w 44"/>
                <a:gd name="T17" fmla="*/ 58 h 60"/>
                <a:gd name="T18" fmla="*/ 43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8" y="53"/>
                    <a:pt x="8" y="44"/>
                    <a:pt x="8" y="30"/>
                  </a:cubicBezTo>
                  <a:cubicBezTo>
                    <a:pt x="8" y="17"/>
                    <a:pt x="17" y="7"/>
                    <a:pt x="31" y="7"/>
                  </a:cubicBezTo>
                  <a:cubicBezTo>
                    <a:pt x="35" y="7"/>
                    <a:pt x="39" y="8"/>
                    <a:pt x="43" y="10"/>
                  </a:cubicBezTo>
                  <a:cubicBezTo>
                    <a:pt x="44" y="2"/>
                    <a:pt x="44" y="2"/>
                    <a:pt x="44" y="2"/>
                  </a:cubicBezTo>
                  <a:cubicBezTo>
                    <a:pt x="39" y="0"/>
                    <a:pt x="35" y="0"/>
                    <a:pt x="31" y="0"/>
                  </a:cubicBezTo>
                  <a:cubicBezTo>
                    <a:pt x="13" y="0"/>
                    <a:pt x="0" y="12"/>
                    <a:pt x="0" y="30"/>
                  </a:cubicBezTo>
                  <a:cubicBezTo>
                    <a:pt x="0" y="48"/>
                    <a:pt x="12" y="60"/>
                    <a:pt x="30" y="60"/>
                  </a:cubicBezTo>
                  <a:cubicBezTo>
                    <a:pt x="34" y="60"/>
                    <a:pt x="39" y="60"/>
                    <a:pt x="44" y="58"/>
                  </a:cubicBezTo>
                  <a:cubicBezTo>
                    <a:pt x="43" y="50"/>
                    <a:pt x="43" y="50"/>
                    <a:pt x="43" y="50"/>
                  </a:cubicBezTo>
                  <a:cubicBezTo>
                    <a:pt x="40"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27">
              <a:extLst>
                <a:ext uri="{FF2B5EF4-FFF2-40B4-BE49-F238E27FC236}">
                  <a16:creationId xmlns:a16="http://schemas.microsoft.com/office/drawing/2014/main" id="{B7CBF642-9268-4EC6-AB4B-90B1F2EEC67E}"/>
                </a:ext>
              </a:extLst>
            </p:cNvPr>
            <p:cNvSpPr>
              <a:spLocks noEditPoints="1"/>
            </p:cNvSpPr>
            <p:nvPr userDrawn="1"/>
          </p:nvSpPr>
          <p:spPr bwMode="auto">
            <a:xfrm>
              <a:off x="8478744" y="329329"/>
              <a:ext cx="51961" cy="53959"/>
            </a:xfrm>
            <a:custGeom>
              <a:avLst/>
              <a:gdLst>
                <a:gd name="T0" fmla="*/ 22 w 44"/>
                <a:gd name="T1" fmla="*/ 0 h 45"/>
                <a:gd name="T2" fmla="*/ 0 w 44"/>
                <a:gd name="T3" fmla="*/ 23 h 45"/>
                <a:gd name="T4" fmla="*/ 22 w 44"/>
                <a:gd name="T5" fmla="*/ 45 h 45"/>
                <a:gd name="T6" fmla="*/ 44 w 44"/>
                <a:gd name="T7" fmla="*/ 23 h 45"/>
                <a:gd name="T8" fmla="*/ 22 w 44"/>
                <a:gd name="T9" fmla="*/ 0 h 45"/>
                <a:gd name="T10" fmla="*/ 22 w 44"/>
                <a:gd name="T11" fmla="*/ 39 h 45"/>
                <a:gd name="T12" fmla="*/ 8 w 44"/>
                <a:gd name="T13" fmla="*/ 23 h 45"/>
                <a:gd name="T14" fmla="*/ 22 w 44"/>
                <a:gd name="T15" fmla="*/ 7 h 45"/>
                <a:gd name="T16" fmla="*/ 35 w 44"/>
                <a:gd name="T17" fmla="*/ 23 h 45"/>
                <a:gd name="T18" fmla="*/ 22 w 44"/>
                <a:gd name="T19"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9" y="0"/>
                    <a:pt x="0" y="10"/>
                    <a:pt x="0" y="23"/>
                  </a:cubicBezTo>
                  <a:cubicBezTo>
                    <a:pt x="0" y="35"/>
                    <a:pt x="9" y="45"/>
                    <a:pt x="22" y="45"/>
                  </a:cubicBezTo>
                  <a:cubicBezTo>
                    <a:pt x="35" y="45"/>
                    <a:pt x="44" y="35"/>
                    <a:pt x="44" y="23"/>
                  </a:cubicBezTo>
                  <a:cubicBezTo>
                    <a:pt x="44" y="10"/>
                    <a:pt x="35" y="0"/>
                    <a:pt x="22" y="0"/>
                  </a:cubicBezTo>
                  <a:moveTo>
                    <a:pt x="22" y="39"/>
                  </a:moveTo>
                  <a:cubicBezTo>
                    <a:pt x="13" y="39"/>
                    <a:pt x="8" y="31"/>
                    <a:pt x="8" y="23"/>
                  </a:cubicBezTo>
                  <a:cubicBezTo>
                    <a:pt x="8" y="15"/>
                    <a:pt x="13" y="7"/>
                    <a:pt x="22" y="7"/>
                  </a:cubicBezTo>
                  <a:cubicBezTo>
                    <a:pt x="30" y="7"/>
                    <a:pt x="35" y="15"/>
                    <a:pt x="35" y="23"/>
                  </a:cubicBezTo>
                  <a:cubicBezTo>
                    <a:pt x="35" y="31"/>
                    <a:pt x="31"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28">
              <a:extLst>
                <a:ext uri="{FF2B5EF4-FFF2-40B4-BE49-F238E27FC236}">
                  <a16:creationId xmlns:a16="http://schemas.microsoft.com/office/drawing/2014/main" id="{53F07890-557E-4B8E-98AF-BCC605FCC900}"/>
                </a:ext>
              </a:extLst>
            </p:cNvPr>
            <p:cNvSpPr>
              <a:spLocks/>
            </p:cNvSpPr>
            <p:nvPr userDrawn="1"/>
          </p:nvSpPr>
          <p:spPr bwMode="auto">
            <a:xfrm>
              <a:off x="8834974" y="218413"/>
              <a:ext cx="49462" cy="56957"/>
            </a:xfrm>
            <a:custGeom>
              <a:avLst/>
              <a:gdLst>
                <a:gd name="T0" fmla="*/ 26 w 42"/>
                <a:gd name="T1" fmla="*/ 0 h 48"/>
                <a:gd name="T2" fmla="*/ 11 w 42"/>
                <a:gd name="T3" fmla="*/ 8 h 48"/>
                <a:gd name="T4" fmla="*/ 11 w 42"/>
                <a:gd name="T5" fmla="*/ 8 h 48"/>
                <a:gd name="T6" fmla="*/ 11 w 42"/>
                <a:gd name="T7" fmla="*/ 1 h 48"/>
                <a:gd name="T8" fmla="*/ 0 w 42"/>
                <a:gd name="T9" fmla="*/ 1 h 48"/>
                <a:gd name="T10" fmla="*/ 0 w 42"/>
                <a:gd name="T11" fmla="*/ 48 h 48"/>
                <a:gd name="T12" fmla="*/ 12 w 42"/>
                <a:gd name="T13" fmla="*/ 48 h 48"/>
                <a:gd name="T14" fmla="*/ 12 w 42"/>
                <a:gd name="T15" fmla="*/ 25 h 48"/>
                <a:gd name="T16" fmla="*/ 22 w 42"/>
                <a:gd name="T17" fmla="*/ 10 h 48"/>
                <a:gd name="T18" fmla="*/ 30 w 42"/>
                <a:gd name="T19" fmla="*/ 23 h 48"/>
                <a:gd name="T20" fmla="*/ 30 w 42"/>
                <a:gd name="T21" fmla="*/ 48 h 48"/>
                <a:gd name="T22" fmla="*/ 42 w 42"/>
                <a:gd name="T23" fmla="*/ 48 h 48"/>
                <a:gd name="T24" fmla="*/ 42 w 42"/>
                <a:gd name="T25" fmla="*/ 18 h 48"/>
                <a:gd name="T26" fmla="*/ 26 w 42"/>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8">
                  <a:moveTo>
                    <a:pt x="26" y="0"/>
                  </a:moveTo>
                  <a:cubicBezTo>
                    <a:pt x="20" y="0"/>
                    <a:pt x="15" y="2"/>
                    <a:pt x="11" y="8"/>
                  </a:cubicBezTo>
                  <a:cubicBezTo>
                    <a:pt x="11" y="8"/>
                    <a:pt x="11" y="8"/>
                    <a:pt x="11" y="8"/>
                  </a:cubicBezTo>
                  <a:cubicBezTo>
                    <a:pt x="11" y="1"/>
                    <a:pt x="11" y="1"/>
                    <a:pt x="11" y="1"/>
                  </a:cubicBezTo>
                  <a:cubicBezTo>
                    <a:pt x="0" y="1"/>
                    <a:pt x="0" y="1"/>
                    <a:pt x="0" y="1"/>
                  </a:cubicBezTo>
                  <a:cubicBezTo>
                    <a:pt x="0" y="48"/>
                    <a:pt x="0" y="48"/>
                    <a:pt x="0" y="48"/>
                  </a:cubicBezTo>
                  <a:cubicBezTo>
                    <a:pt x="12" y="48"/>
                    <a:pt x="12" y="48"/>
                    <a:pt x="12" y="48"/>
                  </a:cubicBezTo>
                  <a:cubicBezTo>
                    <a:pt x="12" y="25"/>
                    <a:pt x="12" y="25"/>
                    <a:pt x="12" y="25"/>
                  </a:cubicBezTo>
                  <a:cubicBezTo>
                    <a:pt x="12" y="19"/>
                    <a:pt x="13" y="10"/>
                    <a:pt x="22" y="10"/>
                  </a:cubicBezTo>
                  <a:cubicBezTo>
                    <a:pt x="30" y="10"/>
                    <a:pt x="30" y="17"/>
                    <a:pt x="30" y="23"/>
                  </a:cubicBezTo>
                  <a:cubicBezTo>
                    <a:pt x="30" y="48"/>
                    <a:pt x="30" y="48"/>
                    <a:pt x="30" y="48"/>
                  </a:cubicBezTo>
                  <a:cubicBezTo>
                    <a:pt x="42" y="48"/>
                    <a:pt x="42" y="48"/>
                    <a:pt x="42" y="48"/>
                  </a:cubicBezTo>
                  <a:cubicBezTo>
                    <a:pt x="42" y="18"/>
                    <a:pt x="42" y="18"/>
                    <a:pt x="42" y="18"/>
                  </a:cubicBezTo>
                  <a:cubicBezTo>
                    <a:pt x="42" y="8"/>
                    <a:pt x="37" y="0"/>
                    <a:pt x="2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29">
              <a:extLst>
                <a:ext uri="{FF2B5EF4-FFF2-40B4-BE49-F238E27FC236}">
                  <a16:creationId xmlns:a16="http://schemas.microsoft.com/office/drawing/2014/main" id="{A014AF30-42BE-4287-8ED5-6AA95C57229B}"/>
                </a:ext>
              </a:extLst>
            </p:cNvPr>
            <p:cNvSpPr>
              <a:spLocks noEditPoints="1"/>
            </p:cNvSpPr>
            <p:nvPr userDrawn="1"/>
          </p:nvSpPr>
          <p:spPr bwMode="auto">
            <a:xfrm>
              <a:off x="8113021" y="218413"/>
              <a:ext cx="50962" cy="58456"/>
            </a:xfrm>
            <a:custGeom>
              <a:avLst/>
              <a:gdLst>
                <a:gd name="T0" fmla="*/ 24 w 43"/>
                <a:gd name="T1" fmla="*/ 49 h 49"/>
                <a:gd name="T2" fmla="*/ 40 w 43"/>
                <a:gd name="T3" fmla="*/ 45 h 49"/>
                <a:gd name="T4" fmla="*/ 40 w 43"/>
                <a:gd name="T5" fmla="*/ 35 h 49"/>
                <a:gd name="T6" fmla="*/ 25 w 43"/>
                <a:gd name="T7" fmla="*/ 40 h 49"/>
                <a:gd name="T8" fmla="*/ 11 w 43"/>
                <a:gd name="T9" fmla="*/ 28 h 49"/>
                <a:gd name="T10" fmla="*/ 43 w 43"/>
                <a:gd name="T11" fmla="*/ 28 h 49"/>
                <a:gd name="T12" fmla="*/ 21 w 43"/>
                <a:gd name="T13" fmla="*/ 0 h 49"/>
                <a:gd name="T14" fmla="*/ 0 w 43"/>
                <a:gd name="T15" fmla="*/ 25 h 49"/>
                <a:gd name="T16" fmla="*/ 24 w 43"/>
                <a:gd name="T17" fmla="*/ 49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4" y="49"/>
                  </a:moveTo>
                  <a:cubicBezTo>
                    <a:pt x="31" y="49"/>
                    <a:pt x="36" y="47"/>
                    <a:pt x="40" y="45"/>
                  </a:cubicBez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moveTo>
                    <a:pt x="22" y="9"/>
                  </a:moveTo>
                  <a:cubicBezTo>
                    <a:pt x="29" y="9"/>
                    <a:pt x="31"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30">
              <a:extLst>
                <a:ext uri="{FF2B5EF4-FFF2-40B4-BE49-F238E27FC236}">
                  <a16:creationId xmlns:a16="http://schemas.microsoft.com/office/drawing/2014/main" id="{186B52C5-A553-47D2-87A7-279EBAD57BCE}"/>
                </a:ext>
              </a:extLst>
            </p:cNvPr>
            <p:cNvSpPr>
              <a:spLocks noEditPoints="1"/>
            </p:cNvSpPr>
            <p:nvPr userDrawn="1"/>
          </p:nvSpPr>
          <p:spPr bwMode="auto">
            <a:xfrm>
              <a:off x="8772021" y="218413"/>
              <a:ext cx="50962" cy="58456"/>
            </a:xfrm>
            <a:custGeom>
              <a:avLst/>
              <a:gdLst>
                <a:gd name="T0" fmla="*/ 40 w 43"/>
                <a:gd name="T1" fmla="*/ 45 h 49"/>
                <a:gd name="T2" fmla="*/ 40 w 43"/>
                <a:gd name="T3" fmla="*/ 35 h 49"/>
                <a:gd name="T4" fmla="*/ 25 w 43"/>
                <a:gd name="T5" fmla="*/ 40 h 49"/>
                <a:gd name="T6" fmla="*/ 11 w 43"/>
                <a:gd name="T7" fmla="*/ 28 h 49"/>
                <a:gd name="T8" fmla="*/ 43 w 43"/>
                <a:gd name="T9" fmla="*/ 28 h 49"/>
                <a:gd name="T10" fmla="*/ 21 w 43"/>
                <a:gd name="T11" fmla="*/ 0 h 49"/>
                <a:gd name="T12" fmla="*/ 0 w 43"/>
                <a:gd name="T13" fmla="*/ 25 h 49"/>
                <a:gd name="T14" fmla="*/ 24 w 43"/>
                <a:gd name="T15" fmla="*/ 49 h 49"/>
                <a:gd name="T16" fmla="*/ 40 w 43"/>
                <a:gd name="T17" fmla="*/ 45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40" y="45"/>
                  </a:move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cubicBezTo>
                    <a:pt x="31" y="49"/>
                    <a:pt x="36" y="47"/>
                    <a:pt x="40" y="45"/>
                  </a:cubicBezTo>
                  <a:moveTo>
                    <a:pt x="22" y="9"/>
                  </a:moveTo>
                  <a:cubicBezTo>
                    <a:pt x="29" y="9"/>
                    <a:pt x="32"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31">
              <a:extLst>
                <a:ext uri="{FF2B5EF4-FFF2-40B4-BE49-F238E27FC236}">
                  <a16:creationId xmlns:a16="http://schemas.microsoft.com/office/drawing/2014/main" id="{74D8970E-7083-46F9-ACC0-A20015DD44D1}"/>
                </a:ext>
              </a:extLst>
            </p:cNvPr>
            <p:cNvSpPr>
              <a:spLocks/>
            </p:cNvSpPr>
            <p:nvPr userDrawn="1"/>
          </p:nvSpPr>
          <p:spPr bwMode="auto">
            <a:xfrm>
              <a:off x="8008600" y="198928"/>
              <a:ext cx="63951" cy="77941"/>
            </a:xfrm>
            <a:custGeom>
              <a:avLst/>
              <a:gdLst>
                <a:gd name="T0" fmla="*/ 34 w 54"/>
                <a:gd name="T1" fmla="*/ 65 h 65"/>
                <a:gd name="T2" fmla="*/ 54 w 54"/>
                <a:gd name="T3" fmla="*/ 61 h 65"/>
                <a:gd name="T4" fmla="*/ 54 w 54"/>
                <a:gd name="T5" fmla="*/ 28 h 65"/>
                <a:gd name="T6" fmla="*/ 29 w 54"/>
                <a:gd name="T7" fmla="*/ 28 h 65"/>
                <a:gd name="T8" fmla="*/ 29 w 54"/>
                <a:gd name="T9" fmla="*/ 38 h 65"/>
                <a:gd name="T10" fmla="*/ 42 w 54"/>
                <a:gd name="T11" fmla="*/ 38 h 65"/>
                <a:gd name="T12" fmla="*/ 42 w 54"/>
                <a:gd name="T13" fmla="*/ 54 h 65"/>
                <a:gd name="T14" fmla="*/ 34 w 54"/>
                <a:gd name="T15" fmla="*/ 55 h 65"/>
                <a:gd name="T16" fmla="*/ 13 w 54"/>
                <a:gd name="T17" fmla="*/ 32 h 65"/>
                <a:gd name="T18" fmla="*/ 36 w 54"/>
                <a:gd name="T19" fmla="*/ 10 h 65"/>
                <a:gd name="T20" fmla="*/ 52 w 54"/>
                <a:gd name="T21" fmla="*/ 13 h 65"/>
                <a:gd name="T22" fmla="*/ 53 w 54"/>
                <a:gd name="T23" fmla="*/ 3 h 65"/>
                <a:gd name="T24" fmla="*/ 34 w 54"/>
                <a:gd name="T25" fmla="*/ 0 h 65"/>
                <a:gd name="T26" fmla="*/ 0 w 54"/>
                <a:gd name="T27" fmla="*/ 33 h 65"/>
                <a:gd name="T28" fmla="*/ 34 w 54"/>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65">
                  <a:moveTo>
                    <a:pt x="34" y="65"/>
                  </a:moveTo>
                  <a:cubicBezTo>
                    <a:pt x="41" y="65"/>
                    <a:pt x="48" y="63"/>
                    <a:pt x="54" y="61"/>
                  </a:cubicBezTo>
                  <a:cubicBezTo>
                    <a:pt x="54" y="28"/>
                    <a:pt x="54" y="28"/>
                    <a:pt x="54" y="28"/>
                  </a:cubicBezTo>
                  <a:cubicBezTo>
                    <a:pt x="29" y="28"/>
                    <a:pt x="29" y="28"/>
                    <a:pt x="29" y="28"/>
                  </a:cubicBezTo>
                  <a:cubicBezTo>
                    <a:pt x="29" y="38"/>
                    <a:pt x="29" y="38"/>
                    <a:pt x="29" y="38"/>
                  </a:cubicBezTo>
                  <a:cubicBezTo>
                    <a:pt x="42" y="38"/>
                    <a:pt x="42" y="38"/>
                    <a:pt x="42" y="38"/>
                  </a:cubicBezTo>
                  <a:cubicBezTo>
                    <a:pt x="42" y="54"/>
                    <a:pt x="42" y="54"/>
                    <a:pt x="42" y="54"/>
                  </a:cubicBezTo>
                  <a:cubicBezTo>
                    <a:pt x="40" y="54"/>
                    <a:pt x="38" y="55"/>
                    <a:pt x="34" y="55"/>
                  </a:cubicBezTo>
                  <a:cubicBezTo>
                    <a:pt x="21" y="55"/>
                    <a:pt x="13" y="45"/>
                    <a:pt x="13" y="32"/>
                  </a:cubicBezTo>
                  <a:cubicBezTo>
                    <a:pt x="13" y="20"/>
                    <a:pt x="21" y="10"/>
                    <a:pt x="36" y="10"/>
                  </a:cubicBezTo>
                  <a:cubicBezTo>
                    <a:pt x="41" y="10"/>
                    <a:pt x="47" y="11"/>
                    <a:pt x="52" y="13"/>
                  </a:cubicBezTo>
                  <a:cubicBezTo>
                    <a:pt x="53" y="3"/>
                    <a:pt x="53" y="3"/>
                    <a:pt x="53" y="3"/>
                  </a:cubicBezTo>
                  <a:cubicBezTo>
                    <a:pt x="47" y="1"/>
                    <a:pt x="42" y="0"/>
                    <a:pt x="34" y="0"/>
                  </a:cubicBezTo>
                  <a:cubicBezTo>
                    <a:pt x="13" y="0"/>
                    <a:pt x="0" y="12"/>
                    <a:pt x="0" y="33"/>
                  </a:cubicBezTo>
                  <a:cubicBezTo>
                    <a:pt x="0" y="54"/>
                    <a:pt x="14" y="65"/>
                    <a:pt x="34" y="6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32">
              <a:extLst>
                <a:ext uri="{FF2B5EF4-FFF2-40B4-BE49-F238E27FC236}">
                  <a16:creationId xmlns:a16="http://schemas.microsoft.com/office/drawing/2014/main" id="{C9FC5CDC-8049-4DC5-81CE-5EAE0DABB8E4}"/>
                </a:ext>
              </a:extLst>
            </p:cNvPr>
            <p:cNvSpPr>
              <a:spLocks noEditPoints="1"/>
            </p:cNvSpPr>
            <p:nvPr userDrawn="1"/>
          </p:nvSpPr>
          <p:spPr bwMode="auto">
            <a:xfrm>
              <a:off x="8379819" y="218413"/>
              <a:ext cx="51461" cy="58456"/>
            </a:xfrm>
            <a:custGeom>
              <a:avLst/>
              <a:gdLst>
                <a:gd name="T0" fmla="*/ 39 w 43"/>
                <a:gd name="T1" fmla="*/ 35 h 49"/>
                <a:gd name="T2" fmla="*/ 24 w 43"/>
                <a:gd name="T3" fmla="*/ 40 h 49"/>
                <a:gd name="T4" fmla="*/ 11 w 43"/>
                <a:gd name="T5" fmla="*/ 28 h 49"/>
                <a:gd name="T6" fmla="*/ 43 w 43"/>
                <a:gd name="T7" fmla="*/ 28 h 49"/>
                <a:gd name="T8" fmla="*/ 21 w 43"/>
                <a:gd name="T9" fmla="*/ 0 h 49"/>
                <a:gd name="T10" fmla="*/ 0 w 43"/>
                <a:gd name="T11" fmla="*/ 25 h 49"/>
                <a:gd name="T12" fmla="*/ 24 w 43"/>
                <a:gd name="T13" fmla="*/ 49 h 49"/>
                <a:gd name="T14" fmla="*/ 39 w 43"/>
                <a:gd name="T15" fmla="*/ 45 h 49"/>
                <a:gd name="T16" fmla="*/ 39 w 43"/>
                <a:gd name="T17" fmla="*/ 35 h 49"/>
                <a:gd name="T18" fmla="*/ 22 w 43"/>
                <a:gd name="T19" fmla="*/ 9 h 49"/>
                <a:gd name="T20" fmla="*/ 31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39" y="35"/>
                  </a:moveTo>
                  <a:cubicBezTo>
                    <a:pt x="35" y="38"/>
                    <a:pt x="30" y="40"/>
                    <a:pt x="24" y="40"/>
                  </a:cubicBezTo>
                  <a:cubicBezTo>
                    <a:pt x="17" y="40"/>
                    <a:pt x="12" y="36"/>
                    <a:pt x="11" y="28"/>
                  </a:cubicBezTo>
                  <a:cubicBezTo>
                    <a:pt x="43" y="28"/>
                    <a:pt x="43" y="28"/>
                    <a:pt x="43" y="28"/>
                  </a:cubicBezTo>
                  <a:cubicBezTo>
                    <a:pt x="43" y="12"/>
                    <a:pt x="38" y="0"/>
                    <a:pt x="21" y="0"/>
                  </a:cubicBezTo>
                  <a:cubicBezTo>
                    <a:pt x="7" y="0"/>
                    <a:pt x="0" y="11"/>
                    <a:pt x="0" y="25"/>
                  </a:cubicBezTo>
                  <a:cubicBezTo>
                    <a:pt x="0" y="40"/>
                    <a:pt x="8" y="49"/>
                    <a:pt x="24" y="49"/>
                  </a:cubicBezTo>
                  <a:cubicBezTo>
                    <a:pt x="30" y="49"/>
                    <a:pt x="35" y="47"/>
                    <a:pt x="39" y="45"/>
                  </a:cubicBezTo>
                  <a:lnTo>
                    <a:pt x="39" y="35"/>
                  </a:lnTo>
                  <a:close/>
                  <a:moveTo>
                    <a:pt x="22" y="9"/>
                  </a:moveTo>
                  <a:cubicBezTo>
                    <a:pt x="28" y="9"/>
                    <a:pt x="31" y="14"/>
                    <a:pt x="31"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33">
              <a:extLst>
                <a:ext uri="{FF2B5EF4-FFF2-40B4-BE49-F238E27FC236}">
                  <a16:creationId xmlns:a16="http://schemas.microsoft.com/office/drawing/2014/main" id="{510EAF67-D94D-473B-9F2E-B0A0930D60A1}"/>
                </a:ext>
              </a:extLst>
            </p:cNvPr>
            <p:cNvSpPr>
              <a:spLocks/>
            </p:cNvSpPr>
            <p:nvPr userDrawn="1"/>
          </p:nvSpPr>
          <p:spPr bwMode="auto">
            <a:xfrm>
              <a:off x="8892931" y="203924"/>
              <a:ext cx="37971" cy="72945"/>
            </a:xfrm>
            <a:custGeom>
              <a:avLst/>
              <a:gdLst>
                <a:gd name="T0" fmla="*/ 8 w 32"/>
                <a:gd name="T1" fmla="*/ 46 h 61"/>
                <a:gd name="T2" fmla="*/ 23 w 32"/>
                <a:gd name="T3" fmla="*/ 61 h 61"/>
                <a:gd name="T4" fmla="*/ 32 w 32"/>
                <a:gd name="T5" fmla="*/ 60 h 61"/>
                <a:gd name="T6" fmla="*/ 32 w 32"/>
                <a:gd name="T7" fmla="*/ 50 h 61"/>
                <a:gd name="T8" fmla="*/ 26 w 32"/>
                <a:gd name="T9" fmla="*/ 51 h 61"/>
                <a:gd name="T10" fmla="*/ 20 w 32"/>
                <a:gd name="T11" fmla="*/ 44 h 61"/>
                <a:gd name="T12" fmla="*/ 20 w 32"/>
                <a:gd name="T13" fmla="*/ 22 h 61"/>
                <a:gd name="T14" fmla="*/ 31 w 32"/>
                <a:gd name="T15" fmla="*/ 22 h 61"/>
                <a:gd name="T16" fmla="*/ 31 w 32"/>
                <a:gd name="T17" fmla="*/ 13 h 61"/>
                <a:gd name="T18" fmla="*/ 20 w 32"/>
                <a:gd name="T19" fmla="*/ 13 h 61"/>
                <a:gd name="T20" fmla="*/ 20 w 32"/>
                <a:gd name="T21" fmla="*/ 0 h 61"/>
                <a:gd name="T22" fmla="*/ 8 w 32"/>
                <a:gd name="T23" fmla="*/ 4 h 61"/>
                <a:gd name="T24" fmla="*/ 8 w 32"/>
                <a:gd name="T25" fmla="*/ 13 h 61"/>
                <a:gd name="T26" fmla="*/ 0 w 32"/>
                <a:gd name="T27" fmla="*/ 13 h 61"/>
                <a:gd name="T28" fmla="*/ 0 w 32"/>
                <a:gd name="T29" fmla="*/ 22 h 61"/>
                <a:gd name="T30" fmla="*/ 8 w 32"/>
                <a:gd name="T31" fmla="*/ 22 h 61"/>
                <a:gd name="T32" fmla="*/ 8 w 32"/>
                <a:gd name="T3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1">
                  <a:moveTo>
                    <a:pt x="8" y="46"/>
                  </a:moveTo>
                  <a:cubicBezTo>
                    <a:pt x="8" y="55"/>
                    <a:pt x="14" y="61"/>
                    <a:pt x="23" y="61"/>
                  </a:cubicBezTo>
                  <a:cubicBezTo>
                    <a:pt x="27" y="61"/>
                    <a:pt x="29" y="60"/>
                    <a:pt x="32" y="60"/>
                  </a:cubicBezTo>
                  <a:cubicBezTo>
                    <a:pt x="32" y="50"/>
                    <a:pt x="32" y="50"/>
                    <a:pt x="32" y="50"/>
                  </a:cubicBezTo>
                  <a:cubicBezTo>
                    <a:pt x="30" y="51"/>
                    <a:pt x="28" y="51"/>
                    <a:pt x="26" y="51"/>
                  </a:cubicBezTo>
                  <a:cubicBezTo>
                    <a:pt x="22" y="51"/>
                    <a:pt x="20" y="48"/>
                    <a:pt x="20" y="44"/>
                  </a:cubicBezTo>
                  <a:cubicBezTo>
                    <a:pt x="20" y="22"/>
                    <a:pt x="20" y="22"/>
                    <a:pt x="20" y="22"/>
                  </a:cubicBezTo>
                  <a:cubicBezTo>
                    <a:pt x="31" y="22"/>
                    <a:pt x="31" y="22"/>
                    <a:pt x="31" y="22"/>
                  </a:cubicBezTo>
                  <a:cubicBezTo>
                    <a:pt x="31" y="13"/>
                    <a:pt x="31" y="13"/>
                    <a:pt x="31" y="13"/>
                  </a:cubicBezTo>
                  <a:cubicBezTo>
                    <a:pt x="20" y="13"/>
                    <a:pt x="20" y="13"/>
                    <a:pt x="20" y="13"/>
                  </a:cubicBezTo>
                  <a:cubicBezTo>
                    <a:pt x="20" y="0"/>
                    <a:pt x="20" y="0"/>
                    <a:pt x="20" y="0"/>
                  </a:cubicBezTo>
                  <a:cubicBezTo>
                    <a:pt x="8" y="4"/>
                    <a:pt x="8" y="4"/>
                    <a:pt x="8" y="4"/>
                  </a:cubicBezTo>
                  <a:cubicBezTo>
                    <a:pt x="8" y="13"/>
                    <a:pt x="8" y="13"/>
                    <a:pt x="8" y="13"/>
                  </a:cubicBezTo>
                  <a:cubicBezTo>
                    <a:pt x="0" y="13"/>
                    <a:pt x="0" y="13"/>
                    <a:pt x="0" y="13"/>
                  </a:cubicBezTo>
                  <a:cubicBezTo>
                    <a:pt x="0" y="22"/>
                    <a:pt x="0" y="22"/>
                    <a:pt x="0" y="22"/>
                  </a:cubicBezTo>
                  <a:cubicBezTo>
                    <a:pt x="8" y="22"/>
                    <a:pt x="8" y="22"/>
                    <a:pt x="8" y="22"/>
                  </a:cubicBezTo>
                  <a:lnTo>
                    <a:pt x="8"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Rectangle 34">
              <a:extLst>
                <a:ext uri="{FF2B5EF4-FFF2-40B4-BE49-F238E27FC236}">
                  <a16:creationId xmlns:a16="http://schemas.microsoft.com/office/drawing/2014/main" id="{D616DDA1-FDC5-4A7A-849E-CB9397662C5A}"/>
                </a:ext>
              </a:extLst>
            </p:cNvPr>
            <p:cNvSpPr>
              <a:spLocks noChangeArrowheads="1"/>
            </p:cNvSpPr>
            <p:nvPr userDrawn="1"/>
          </p:nvSpPr>
          <p:spPr bwMode="auto">
            <a:xfrm>
              <a:off x="8747041" y="196429"/>
              <a:ext cx="13989" cy="1349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Rectangle 35">
              <a:extLst>
                <a:ext uri="{FF2B5EF4-FFF2-40B4-BE49-F238E27FC236}">
                  <a16:creationId xmlns:a16="http://schemas.microsoft.com/office/drawing/2014/main" id="{944BF604-5041-4893-BBCC-53BFBA3263C0}"/>
                </a:ext>
              </a:extLst>
            </p:cNvPr>
            <p:cNvSpPr>
              <a:spLocks noChangeArrowheads="1"/>
            </p:cNvSpPr>
            <p:nvPr userDrawn="1"/>
          </p:nvSpPr>
          <p:spPr bwMode="auto">
            <a:xfrm>
              <a:off x="8747041" y="219412"/>
              <a:ext cx="13989" cy="5595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36">
              <a:extLst>
                <a:ext uri="{FF2B5EF4-FFF2-40B4-BE49-F238E27FC236}">
                  <a16:creationId xmlns:a16="http://schemas.microsoft.com/office/drawing/2014/main" id="{AEAE3F27-5A4E-4D74-9FD9-8DDE6D9454A4}"/>
                </a:ext>
              </a:extLst>
            </p:cNvPr>
            <p:cNvSpPr>
              <a:spLocks/>
            </p:cNvSpPr>
            <p:nvPr userDrawn="1"/>
          </p:nvSpPr>
          <p:spPr bwMode="auto">
            <a:xfrm>
              <a:off x="8328857" y="196429"/>
              <a:ext cx="49963" cy="78941"/>
            </a:xfrm>
            <a:custGeom>
              <a:avLst/>
              <a:gdLst>
                <a:gd name="T0" fmla="*/ 29 w 100"/>
                <a:gd name="T1" fmla="*/ 103 h 158"/>
                <a:gd name="T2" fmla="*/ 29 w 100"/>
                <a:gd name="T3" fmla="*/ 103 h 158"/>
                <a:gd name="T4" fmla="*/ 64 w 100"/>
                <a:gd name="T5" fmla="*/ 158 h 158"/>
                <a:gd name="T6" fmla="*/ 100 w 100"/>
                <a:gd name="T7" fmla="*/ 158 h 158"/>
                <a:gd name="T8" fmla="*/ 55 w 100"/>
                <a:gd name="T9" fmla="*/ 96 h 158"/>
                <a:gd name="T10" fmla="*/ 95 w 100"/>
                <a:gd name="T11" fmla="*/ 46 h 158"/>
                <a:gd name="T12" fmla="*/ 62 w 100"/>
                <a:gd name="T13" fmla="*/ 46 h 158"/>
                <a:gd name="T14" fmla="*/ 29 w 100"/>
                <a:gd name="T15" fmla="*/ 91 h 158"/>
                <a:gd name="T16" fmla="*/ 29 w 100"/>
                <a:gd name="T17" fmla="*/ 91 h 158"/>
                <a:gd name="T18" fmla="*/ 29 w 100"/>
                <a:gd name="T19" fmla="*/ 0 h 158"/>
                <a:gd name="T20" fmla="*/ 0 w 100"/>
                <a:gd name="T21" fmla="*/ 0 h 158"/>
                <a:gd name="T22" fmla="*/ 0 w 100"/>
                <a:gd name="T23" fmla="*/ 158 h 158"/>
                <a:gd name="T24" fmla="*/ 29 w 100"/>
                <a:gd name="T25" fmla="*/ 158 h 158"/>
                <a:gd name="T26" fmla="*/ 29 w 100"/>
                <a:gd name="T27" fmla="*/ 10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158">
                  <a:moveTo>
                    <a:pt x="29" y="103"/>
                  </a:moveTo>
                  <a:lnTo>
                    <a:pt x="29" y="103"/>
                  </a:lnTo>
                  <a:lnTo>
                    <a:pt x="64" y="158"/>
                  </a:lnTo>
                  <a:lnTo>
                    <a:pt x="100" y="158"/>
                  </a:lnTo>
                  <a:lnTo>
                    <a:pt x="55" y="96"/>
                  </a:lnTo>
                  <a:lnTo>
                    <a:pt x="95" y="46"/>
                  </a:lnTo>
                  <a:lnTo>
                    <a:pt x="62" y="46"/>
                  </a:lnTo>
                  <a:lnTo>
                    <a:pt x="29" y="91"/>
                  </a:lnTo>
                  <a:lnTo>
                    <a:pt x="29" y="91"/>
                  </a:lnTo>
                  <a:lnTo>
                    <a:pt x="29" y="0"/>
                  </a:lnTo>
                  <a:lnTo>
                    <a:pt x="0" y="0"/>
                  </a:lnTo>
                  <a:lnTo>
                    <a:pt x="0" y="158"/>
                  </a:lnTo>
                  <a:lnTo>
                    <a:pt x="29" y="158"/>
                  </a:lnTo>
                  <a:lnTo>
                    <a:pt x="29" y="10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37">
              <a:extLst>
                <a:ext uri="{FF2B5EF4-FFF2-40B4-BE49-F238E27FC236}">
                  <a16:creationId xmlns:a16="http://schemas.microsoft.com/office/drawing/2014/main" id="{474B5F49-5EF5-403D-A1AD-B3C9D4D1E7F0}"/>
                </a:ext>
              </a:extLst>
            </p:cNvPr>
            <p:cNvSpPr>
              <a:spLocks/>
            </p:cNvSpPr>
            <p:nvPr userDrawn="1"/>
          </p:nvSpPr>
          <p:spPr bwMode="auto">
            <a:xfrm>
              <a:off x="8172475" y="218413"/>
              <a:ext cx="38970" cy="58456"/>
            </a:xfrm>
            <a:custGeom>
              <a:avLst/>
              <a:gdLst>
                <a:gd name="T0" fmla="*/ 12 w 33"/>
                <a:gd name="T1" fmla="*/ 14 h 49"/>
                <a:gd name="T2" fmla="*/ 19 w 33"/>
                <a:gd name="T3" fmla="*/ 9 h 49"/>
                <a:gd name="T4" fmla="*/ 30 w 33"/>
                <a:gd name="T5" fmla="*/ 11 h 49"/>
                <a:gd name="T6" fmla="*/ 31 w 33"/>
                <a:gd name="T7" fmla="*/ 2 h 49"/>
                <a:gd name="T8" fmla="*/ 18 w 33"/>
                <a:gd name="T9" fmla="*/ 0 h 49"/>
                <a:gd name="T10" fmla="*/ 0 w 33"/>
                <a:gd name="T11" fmla="*/ 15 h 49"/>
                <a:gd name="T12" fmla="*/ 21 w 33"/>
                <a:gd name="T13" fmla="*/ 34 h 49"/>
                <a:gd name="T14" fmla="*/ 13 w 33"/>
                <a:gd name="T15" fmla="*/ 40 h 49"/>
                <a:gd name="T16" fmla="*/ 1 w 33"/>
                <a:gd name="T17" fmla="*/ 37 h 49"/>
                <a:gd name="T18" fmla="*/ 0 w 33"/>
                <a:gd name="T19" fmla="*/ 47 h 49"/>
                <a:gd name="T20" fmla="*/ 14 w 33"/>
                <a:gd name="T21" fmla="*/ 49 h 49"/>
                <a:gd name="T22" fmla="*/ 33 w 33"/>
                <a:gd name="T23" fmla="*/ 34 h 49"/>
                <a:gd name="T24" fmla="*/ 12 w 33"/>
                <a:gd name="T25"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9">
                  <a:moveTo>
                    <a:pt x="12" y="14"/>
                  </a:moveTo>
                  <a:cubicBezTo>
                    <a:pt x="12" y="10"/>
                    <a:pt x="16" y="9"/>
                    <a:pt x="19" y="9"/>
                  </a:cubicBezTo>
                  <a:cubicBezTo>
                    <a:pt x="24" y="9"/>
                    <a:pt x="26" y="10"/>
                    <a:pt x="30" y="11"/>
                  </a:cubicBezTo>
                  <a:cubicBezTo>
                    <a:pt x="31" y="2"/>
                    <a:pt x="31" y="2"/>
                    <a:pt x="31" y="2"/>
                  </a:cubicBezTo>
                  <a:cubicBezTo>
                    <a:pt x="27" y="1"/>
                    <a:pt x="23" y="0"/>
                    <a:pt x="18" y="0"/>
                  </a:cubicBezTo>
                  <a:cubicBezTo>
                    <a:pt x="8" y="0"/>
                    <a:pt x="0" y="5"/>
                    <a:pt x="0" y="15"/>
                  </a:cubicBezTo>
                  <a:cubicBezTo>
                    <a:pt x="0" y="31"/>
                    <a:pt x="21" y="25"/>
                    <a:pt x="21" y="34"/>
                  </a:cubicBezTo>
                  <a:cubicBezTo>
                    <a:pt x="21" y="39"/>
                    <a:pt x="16" y="40"/>
                    <a:pt x="13" y="40"/>
                  </a:cubicBezTo>
                  <a:cubicBezTo>
                    <a:pt x="9" y="40"/>
                    <a:pt x="5" y="39"/>
                    <a:pt x="1" y="37"/>
                  </a:cubicBezTo>
                  <a:cubicBezTo>
                    <a:pt x="0" y="47"/>
                    <a:pt x="0" y="47"/>
                    <a:pt x="0" y="47"/>
                  </a:cubicBezTo>
                  <a:cubicBezTo>
                    <a:pt x="5" y="48"/>
                    <a:pt x="9" y="49"/>
                    <a:pt x="14" y="49"/>
                  </a:cubicBezTo>
                  <a:cubicBezTo>
                    <a:pt x="24" y="49"/>
                    <a:pt x="33" y="44"/>
                    <a:pt x="33" y="34"/>
                  </a:cubicBezTo>
                  <a:cubicBezTo>
                    <a:pt x="33" y="17"/>
                    <a:pt x="12" y="22"/>
                    <a:pt x="12" y="1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38">
              <a:extLst>
                <a:ext uri="{FF2B5EF4-FFF2-40B4-BE49-F238E27FC236}">
                  <a16:creationId xmlns:a16="http://schemas.microsoft.com/office/drawing/2014/main" id="{A4730B1E-409F-4DA8-99E2-E4198D0D991B}"/>
                </a:ext>
              </a:extLst>
            </p:cNvPr>
            <p:cNvSpPr>
              <a:spLocks noEditPoints="1"/>
            </p:cNvSpPr>
            <p:nvPr userDrawn="1"/>
          </p:nvSpPr>
          <p:spPr bwMode="auto">
            <a:xfrm>
              <a:off x="8513218" y="200426"/>
              <a:ext cx="63951" cy="74944"/>
            </a:xfrm>
            <a:custGeom>
              <a:avLst/>
              <a:gdLst>
                <a:gd name="T0" fmla="*/ 54 w 54"/>
                <a:gd name="T1" fmla="*/ 31 h 63"/>
                <a:gd name="T2" fmla="*/ 18 w 54"/>
                <a:gd name="T3" fmla="*/ 0 h 63"/>
                <a:gd name="T4" fmla="*/ 0 w 54"/>
                <a:gd name="T5" fmla="*/ 0 h 63"/>
                <a:gd name="T6" fmla="*/ 0 w 54"/>
                <a:gd name="T7" fmla="*/ 63 h 63"/>
                <a:gd name="T8" fmla="*/ 18 w 54"/>
                <a:gd name="T9" fmla="*/ 63 h 63"/>
                <a:gd name="T10" fmla="*/ 54 w 54"/>
                <a:gd name="T11" fmla="*/ 31 h 63"/>
                <a:gd name="T12" fmla="*/ 20 w 54"/>
                <a:gd name="T13" fmla="*/ 53 h 63"/>
                <a:gd name="T14" fmla="*/ 13 w 54"/>
                <a:gd name="T15" fmla="*/ 53 h 63"/>
                <a:gd name="T16" fmla="*/ 13 w 54"/>
                <a:gd name="T17" fmla="*/ 10 h 63"/>
                <a:gd name="T18" fmla="*/ 20 w 54"/>
                <a:gd name="T19" fmla="*/ 10 h 63"/>
                <a:gd name="T20" fmla="*/ 41 w 54"/>
                <a:gd name="T21" fmla="*/ 31 h 63"/>
                <a:gd name="T22" fmla="*/ 20 w 54"/>
                <a:gd name="T23"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3">
                  <a:moveTo>
                    <a:pt x="54" y="31"/>
                  </a:moveTo>
                  <a:cubicBezTo>
                    <a:pt x="54" y="6"/>
                    <a:pt x="37" y="0"/>
                    <a:pt x="18" y="0"/>
                  </a:cubicBezTo>
                  <a:cubicBezTo>
                    <a:pt x="0" y="0"/>
                    <a:pt x="0" y="0"/>
                    <a:pt x="0" y="0"/>
                  </a:cubicBezTo>
                  <a:cubicBezTo>
                    <a:pt x="0" y="63"/>
                    <a:pt x="0" y="63"/>
                    <a:pt x="0" y="63"/>
                  </a:cubicBezTo>
                  <a:cubicBezTo>
                    <a:pt x="18" y="63"/>
                    <a:pt x="18" y="63"/>
                    <a:pt x="18" y="63"/>
                  </a:cubicBezTo>
                  <a:cubicBezTo>
                    <a:pt x="37" y="63"/>
                    <a:pt x="54" y="56"/>
                    <a:pt x="54" y="31"/>
                  </a:cubicBezTo>
                  <a:moveTo>
                    <a:pt x="20" y="53"/>
                  </a:moveTo>
                  <a:cubicBezTo>
                    <a:pt x="13" y="53"/>
                    <a:pt x="13" y="53"/>
                    <a:pt x="13" y="53"/>
                  </a:cubicBezTo>
                  <a:cubicBezTo>
                    <a:pt x="13" y="10"/>
                    <a:pt x="13" y="10"/>
                    <a:pt x="13" y="10"/>
                  </a:cubicBezTo>
                  <a:cubicBezTo>
                    <a:pt x="20" y="10"/>
                    <a:pt x="20" y="10"/>
                    <a:pt x="20" y="10"/>
                  </a:cubicBezTo>
                  <a:cubicBezTo>
                    <a:pt x="30" y="10"/>
                    <a:pt x="41" y="18"/>
                    <a:pt x="41" y="31"/>
                  </a:cubicBezTo>
                  <a:cubicBezTo>
                    <a:pt x="41" y="45"/>
                    <a:pt x="30" y="53"/>
                    <a:pt x="20"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39">
              <a:extLst>
                <a:ext uri="{FF2B5EF4-FFF2-40B4-BE49-F238E27FC236}">
                  <a16:creationId xmlns:a16="http://schemas.microsoft.com/office/drawing/2014/main" id="{DE821288-2225-465C-8280-3852156CC02B}"/>
                </a:ext>
              </a:extLst>
            </p:cNvPr>
            <p:cNvSpPr>
              <a:spLocks/>
            </p:cNvSpPr>
            <p:nvPr userDrawn="1"/>
          </p:nvSpPr>
          <p:spPr bwMode="auto">
            <a:xfrm>
              <a:off x="8641121" y="219412"/>
              <a:ext cx="55958" cy="55958"/>
            </a:xfrm>
            <a:custGeom>
              <a:avLst/>
              <a:gdLst>
                <a:gd name="T0" fmla="*/ 112 w 112"/>
                <a:gd name="T1" fmla="*/ 0 h 112"/>
                <a:gd name="T2" fmla="*/ 83 w 112"/>
                <a:gd name="T3" fmla="*/ 0 h 112"/>
                <a:gd name="T4" fmla="*/ 57 w 112"/>
                <a:gd name="T5" fmla="*/ 81 h 112"/>
                <a:gd name="T6" fmla="*/ 57 w 112"/>
                <a:gd name="T7" fmla="*/ 81 h 112"/>
                <a:gd name="T8" fmla="*/ 29 w 112"/>
                <a:gd name="T9" fmla="*/ 0 h 112"/>
                <a:gd name="T10" fmla="*/ 0 w 112"/>
                <a:gd name="T11" fmla="*/ 0 h 112"/>
                <a:gd name="T12" fmla="*/ 41 w 112"/>
                <a:gd name="T13" fmla="*/ 112 h 112"/>
                <a:gd name="T14" fmla="*/ 72 w 112"/>
                <a:gd name="T15" fmla="*/ 112 h 112"/>
                <a:gd name="T16" fmla="*/ 112 w 112"/>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112" y="0"/>
                  </a:moveTo>
                  <a:lnTo>
                    <a:pt x="83" y="0"/>
                  </a:lnTo>
                  <a:lnTo>
                    <a:pt x="57" y="81"/>
                  </a:lnTo>
                  <a:lnTo>
                    <a:pt x="57" y="81"/>
                  </a:lnTo>
                  <a:lnTo>
                    <a:pt x="29" y="0"/>
                  </a:lnTo>
                  <a:lnTo>
                    <a:pt x="0" y="0"/>
                  </a:lnTo>
                  <a:lnTo>
                    <a:pt x="41" y="112"/>
                  </a:lnTo>
                  <a:lnTo>
                    <a:pt x="72" y="112"/>
                  </a:lnTo>
                  <a:lnTo>
                    <a:pt x="11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40">
              <a:extLst>
                <a:ext uri="{FF2B5EF4-FFF2-40B4-BE49-F238E27FC236}">
                  <a16:creationId xmlns:a16="http://schemas.microsoft.com/office/drawing/2014/main" id="{1BDAEA90-2911-4FFA-914C-2707FE8180DD}"/>
                </a:ext>
              </a:extLst>
            </p:cNvPr>
            <p:cNvSpPr>
              <a:spLocks/>
            </p:cNvSpPr>
            <p:nvPr userDrawn="1"/>
          </p:nvSpPr>
          <p:spPr bwMode="auto">
            <a:xfrm>
              <a:off x="8277895" y="218413"/>
              <a:ext cx="41469" cy="58456"/>
            </a:xfrm>
            <a:custGeom>
              <a:avLst/>
              <a:gdLst>
                <a:gd name="T0" fmla="*/ 23 w 35"/>
                <a:gd name="T1" fmla="*/ 49 h 49"/>
                <a:gd name="T2" fmla="*/ 35 w 35"/>
                <a:gd name="T3" fmla="*/ 47 h 49"/>
                <a:gd name="T4" fmla="*/ 34 w 35"/>
                <a:gd name="T5" fmla="*/ 37 h 49"/>
                <a:gd name="T6" fmla="*/ 25 w 35"/>
                <a:gd name="T7" fmla="*/ 39 h 49"/>
                <a:gd name="T8" fmla="*/ 13 w 35"/>
                <a:gd name="T9" fmla="*/ 24 h 49"/>
                <a:gd name="T10" fmla="*/ 25 w 35"/>
                <a:gd name="T11" fmla="*/ 10 h 49"/>
                <a:gd name="T12" fmla="*/ 33 w 35"/>
                <a:gd name="T13" fmla="*/ 11 h 49"/>
                <a:gd name="T14" fmla="*/ 34 w 35"/>
                <a:gd name="T15" fmla="*/ 2 h 49"/>
                <a:gd name="T16" fmla="*/ 22 w 35"/>
                <a:gd name="T17" fmla="*/ 0 h 49"/>
                <a:gd name="T18" fmla="*/ 0 w 35"/>
                <a:gd name="T19" fmla="*/ 24 h 49"/>
                <a:gd name="T20" fmla="*/ 23 w 3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9">
                  <a:moveTo>
                    <a:pt x="23" y="49"/>
                  </a:moveTo>
                  <a:cubicBezTo>
                    <a:pt x="28" y="49"/>
                    <a:pt x="31" y="48"/>
                    <a:pt x="35" y="47"/>
                  </a:cubicBezTo>
                  <a:cubicBezTo>
                    <a:pt x="34" y="37"/>
                    <a:pt x="34" y="37"/>
                    <a:pt x="34" y="37"/>
                  </a:cubicBezTo>
                  <a:cubicBezTo>
                    <a:pt x="32" y="38"/>
                    <a:pt x="28" y="39"/>
                    <a:pt x="25" y="39"/>
                  </a:cubicBezTo>
                  <a:cubicBezTo>
                    <a:pt x="17" y="39"/>
                    <a:pt x="13" y="33"/>
                    <a:pt x="13" y="24"/>
                  </a:cubicBezTo>
                  <a:cubicBezTo>
                    <a:pt x="13" y="16"/>
                    <a:pt x="17" y="10"/>
                    <a:pt x="25" y="10"/>
                  </a:cubicBezTo>
                  <a:cubicBezTo>
                    <a:pt x="28" y="10"/>
                    <a:pt x="31" y="10"/>
                    <a:pt x="33" y="11"/>
                  </a:cubicBezTo>
                  <a:cubicBezTo>
                    <a:pt x="34" y="2"/>
                    <a:pt x="34" y="2"/>
                    <a:pt x="34" y="2"/>
                  </a:cubicBezTo>
                  <a:cubicBezTo>
                    <a:pt x="31" y="1"/>
                    <a:pt x="27" y="0"/>
                    <a:pt x="22" y="0"/>
                  </a:cubicBezTo>
                  <a:cubicBezTo>
                    <a:pt x="8" y="0"/>
                    <a:pt x="0" y="11"/>
                    <a:pt x="0" y="24"/>
                  </a:cubicBezTo>
                  <a:cubicBezTo>
                    <a:pt x="0" y="38"/>
                    <a:pt x="8" y="49"/>
                    <a:pt x="23" y="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Rectangle 41">
              <a:extLst>
                <a:ext uri="{FF2B5EF4-FFF2-40B4-BE49-F238E27FC236}">
                  <a16:creationId xmlns:a16="http://schemas.microsoft.com/office/drawing/2014/main" id="{87A5036E-8B99-4EE2-9F22-6FB2A4F26713}"/>
                </a:ext>
              </a:extLst>
            </p:cNvPr>
            <p:cNvSpPr>
              <a:spLocks noChangeArrowheads="1"/>
            </p:cNvSpPr>
            <p:nvPr userDrawn="1"/>
          </p:nvSpPr>
          <p:spPr bwMode="auto">
            <a:xfrm>
              <a:off x="8088040" y="196429"/>
              <a:ext cx="13989" cy="1349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42">
              <a:extLst>
                <a:ext uri="{FF2B5EF4-FFF2-40B4-BE49-F238E27FC236}">
                  <a16:creationId xmlns:a16="http://schemas.microsoft.com/office/drawing/2014/main" id="{3588FFCA-6219-473B-9E22-35F87936586F}"/>
                </a:ext>
              </a:extLst>
            </p:cNvPr>
            <p:cNvSpPr>
              <a:spLocks noEditPoints="1"/>
            </p:cNvSpPr>
            <p:nvPr userDrawn="1"/>
          </p:nvSpPr>
          <p:spPr bwMode="auto">
            <a:xfrm>
              <a:off x="8218441" y="218413"/>
              <a:ext cx="50962" cy="58456"/>
            </a:xfrm>
            <a:custGeom>
              <a:avLst/>
              <a:gdLst>
                <a:gd name="T0" fmla="*/ 22 w 43"/>
                <a:gd name="T1" fmla="*/ 0 h 49"/>
                <a:gd name="T2" fmla="*/ 0 w 43"/>
                <a:gd name="T3" fmla="*/ 25 h 49"/>
                <a:gd name="T4" fmla="*/ 24 w 43"/>
                <a:gd name="T5" fmla="*/ 49 h 49"/>
                <a:gd name="T6" fmla="*/ 40 w 43"/>
                <a:gd name="T7" fmla="*/ 45 h 49"/>
                <a:gd name="T8" fmla="*/ 40 w 43"/>
                <a:gd name="T9" fmla="*/ 35 h 49"/>
                <a:gd name="T10" fmla="*/ 25 w 43"/>
                <a:gd name="T11" fmla="*/ 40 h 49"/>
                <a:gd name="T12" fmla="*/ 12 w 43"/>
                <a:gd name="T13" fmla="*/ 28 h 49"/>
                <a:gd name="T14" fmla="*/ 43 w 43"/>
                <a:gd name="T15" fmla="*/ 28 h 49"/>
                <a:gd name="T16" fmla="*/ 22 w 43"/>
                <a:gd name="T17" fmla="*/ 0 h 49"/>
                <a:gd name="T18" fmla="*/ 12 w 43"/>
                <a:gd name="T19" fmla="*/ 20 h 49"/>
                <a:gd name="T20" fmla="*/ 22 w 43"/>
                <a:gd name="T21" fmla="*/ 9 h 49"/>
                <a:gd name="T22" fmla="*/ 32 w 43"/>
                <a:gd name="T23" fmla="*/ 20 h 49"/>
                <a:gd name="T24" fmla="*/ 12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2" y="0"/>
                  </a:moveTo>
                  <a:cubicBezTo>
                    <a:pt x="7" y="0"/>
                    <a:pt x="0" y="11"/>
                    <a:pt x="0" y="25"/>
                  </a:cubicBezTo>
                  <a:cubicBezTo>
                    <a:pt x="0" y="40"/>
                    <a:pt x="9" y="49"/>
                    <a:pt x="24" y="49"/>
                  </a:cubicBezTo>
                  <a:cubicBezTo>
                    <a:pt x="31" y="49"/>
                    <a:pt x="36" y="47"/>
                    <a:pt x="40" y="45"/>
                  </a:cubicBezTo>
                  <a:cubicBezTo>
                    <a:pt x="40" y="35"/>
                    <a:pt x="40" y="35"/>
                    <a:pt x="40" y="35"/>
                  </a:cubicBezTo>
                  <a:cubicBezTo>
                    <a:pt x="36" y="38"/>
                    <a:pt x="31" y="40"/>
                    <a:pt x="25" y="40"/>
                  </a:cubicBezTo>
                  <a:cubicBezTo>
                    <a:pt x="17" y="40"/>
                    <a:pt x="12" y="36"/>
                    <a:pt x="12" y="28"/>
                  </a:cubicBezTo>
                  <a:cubicBezTo>
                    <a:pt x="43" y="28"/>
                    <a:pt x="43" y="28"/>
                    <a:pt x="43" y="28"/>
                  </a:cubicBezTo>
                  <a:cubicBezTo>
                    <a:pt x="43" y="12"/>
                    <a:pt x="39" y="0"/>
                    <a:pt x="22" y="0"/>
                  </a:cubicBezTo>
                  <a:moveTo>
                    <a:pt x="12" y="20"/>
                  </a:moveTo>
                  <a:cubicBezTo>
                    <a:pt x="12" y="14"/>
                    <a:pt x="16" y="9"/>
                    <a:pt x="22" y="9"/>
                  </a:cubicBezTo>
                  <a:cubicBezTo>
                    <a:pt x="29" y="9"/>
                    <a:pt x="32" y="14"/>
                    <a:pt x="32" y="20"/>
                  </a:cubicBezTo>
                  <a:lnTo>
                    <a:pt x="12"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43">
              <a:extLst>
                <a:ext uri="{FF2B5EF4-FFF2-40B4-BE49-F238E27FC236}">
                  <a16:creationId xmlns:a16="http://schemas.microsoft.com/office/drawing/2014/main" id="{8EB6509F-E68C-4DDD-9B87-988A0C321DBD}"/>
                </a:ext>
              </a:extLst>
            </p:cNvPr>
            <p:cNvSpPr>
              <a:spLocks/>
            </p:cNvSpPr>
            <p:nvPr userDrawn="1"/>
          </p:nvSpPr>
          <p:spPr bwMode="auto">
            <a:xfrm>
              <a:off x="8705572" y="218413"/>
              <a:ext cx="32975" cy="56957"/>
            </a:xfrm>
            <a:custGeom>
              <a:avLst/>
              <a:gdLst>
                <a:gd name="T0" fmla="*/ 22 w 28"/>
                <a:gd name="T1" fmla="*/ 12 h 48"/>
                <a:gd name="T2" fmla="*/ 28 w 28"/>
                <a:gd name="T3" fmla="*/ 13 h 48"/>
                <a:gd name="T4" fmla="*/ 28 w 28"/>
                <a:gd name="T5" fmla="*/ 1 h 48"/>
                <a:gd name="T6" fmla="*/ 24 w 28"/>
                <a:gd name="T7" fmla="*/ 0 h 48"/>
                <a:gd name="T8" fmla="*/ 11 w 28"/>
                <a:gd name="T9" fmla="*/ 12 h 48"/>
                <a:gd name="T10" fmla="*/ 11 w 28"/>
                <a:gd name="T11" fmla="*/ 12 h 48"/>
                <a:gd name="T12" fmla="*/ 11 w 28"/>
                <a:gd name="T13" fmla="*/ 1 h 48"/>
                <a:gd name="T14" fmla="*/ 0 w 28"/>
                <a:gd name="T15" fmla="*/ 1 h 48"/>
                <a:gd name="T16" fmla="*/ 0 w 28"/>
                <a:gd name="T17" fmla="*/ 48 h 48"/>
                <a:gd name="T18" fmla="*/ 12 w 28"/>
                <a:gd name="T19" fmla="*/ 48 h 48"/>
                <a:gd name="T20" fmla="*/ 12 w 28"/>
                <a:gd name="T21" fmla="*/ 31 h 48"/>
                <a:gd name="T22" fmla="*/ 22 w 28"/>
                <a:gd name="T23"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8">
                  <a:moveTo>
                    <a:pt x="22" y="12"/>
                  </a:moveTo>
                  <a:cubicBezTo>
                    <a:pt x="24" y="12"/>
                    <a:pt x="26" y="12"/>
                    <a:pt x="28" y="13"/>
                  </a:cubicBezTo>
                  <a:cubicBezTo>
                    <a:pt x="28" y="1"/>
                    <a:pt x="28" y="1"/>
                    <a:pt x="28" y="1"/>
                  </a:cubicBezTo>
                  <a:cubicBezTo>
                    <a:pt x="26" y="0"/>
                    <a:pt x="25" y="0"/>
                    <a:pt x="24" y="0"/>
                  </a:cubicBezTo>
                  <a:cubicBezTo>
                    <a:pt x="17" y="0"/>
                    <a:pt x="12" y="8"/>
                    <a:pt x="11" y="12"/>
                  </a:cubicBezTo>
                  <a:cubicBezTo>
                    <a:pt x="11" y="12"/>
                    <a:pt x="11" y="12"/>
                    <a:pt x="11" y="12"/>
                  </a:cubicBezTo>
                  <a:cubicBezTo>
                    <a:pt x="11" y="1"/>
                    <a:pt x="11" y="1"/>
                    <a:pt x="11" y="1"/>
                  </a:cubicBezTo>
                  <a:cubicBezTo>
                    <a:pt x="0" y="1"/>
                    <a:pt x="0" y="1"/>
                    <a:pt x="0" y="1"/>
                  </a:cubicBezTo>
                  <a:cubicBezTo>
                    <a:pt x="0" y="48"/>
                    <a:pt x="0" y="48"/>
                    <a:pt x="0" y="48"/>
                  </a:cubicBezTo>
                  <a:cubicBezTo>
                    <a:pt x="12" y="48"/>
                    <a:pt x="12" y="48"/>
                    <a:pt x="12" y="48"/>
                  </a:cubicBezTo>
                  <a:cubicBezTo>
                    <a:pt x="12" y="31"/>
                    <a:pt x="12" y="31"/>
                    <a:pt x="12" y="31"/>
                  </a:cubicBezTo>
                  <a:cubicBezTo>
                    <a:pt x="12" y="24"/>
                    <a:pt x="12" y="12"/>
                    <a:pt x="22" y="1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44">
              <a:extLst>
                <a:ext uri="{FF2B5EF4-FFF2-40B4-BE49-F238E27FC236}">
                  <a16:creationId xmlns:a16="http://schemas.microsoft.com/office/drawing/2014/main" id="{39D3E57D-A8FF-47E4-B30C-B6DCB5FB8BB6}"/>
                </a:ext>
              </a:extLst>
            </p:cNvPr>
            <p:cNvSpPr>
              <a:spLocks noEditPoints="1"/>
            </p:cNvSpPr>
            <p:nvPr userDrawn="1"/>
          </p:nvSpPr>
          <p:spPr bwMode="auto">
            <a:xfrm>
              <a:off x="8585663" y="218413"/>
              <a:ext cx="50962" cy="58456"/>
            </a:xfrm>
            <a:custGeom>
              <a:avLst/>
              <a:gdLst>
                <a:gd name="T0" fmla="*/ 21 w 43"/>
                <a:gd name="T1" fmla="*/ 0 h 49"/>
                <a:gd name="T2" fmla="*/ 0 w 43"/>
                <a:gd name="T3" fmla="*/ 25 h 49"/>
                <a:gd name="T4" fmla="*/ 24 w 43"/>
                <a:gd name="T5" fmla="*/ 49 h 49"/>
                <a:gd name="T6" fmla="*/ 40 w 43"/>
                <a:gd name="T7" fmla="*/ 45 h 49"/>
                <a:gd name="T8" fmla="*/ 40 w 43"/>
                <a:gd name="T9" fmla="*/ 35 h 49"/>
                <a:gd name="T10" fmla="*/ 24 w 43"/>
                <a:gd name="T11" fmla="*/ 40 h 49"/>
                <a:gd name="T12" fmla="*/ 11 w 43"/>
                <a:gd name="T13" fmla="*/ 28 h 49"/>
                <a:gd name="T14" fmla="*/ 43 w 43"/>
                <a:gd name="T15" fmla="*/ 28 h 49"/>
                <a:gd name="T16" fmla="*/ 21 w 43"/>
                <a:gd name="T17" fmla="*/ 0 h 49"/>
                <a:gd name="T18" fmla="*/ 11 w 43"/>
                <a:gd name="T19" fmla="*/ 20 h 49"/>
                <a:gd name="T20" fmla="*/ 22 w 43"/>
                <a:gd name="T21" fmla="*/ 9 h 49"/>
                <a:gd name="T22" fmla="*/ 32 w 43"/>
                <a:gd name="T23" fmla="*/ 20 h 49"/>
                <a:gd name="T24" fmla="*/ 11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1" y="0"/>
                  </a:moveTo>
                  <a:cubicBezTo>
                    <a:pt x="7" y="0"/>
                    <a:pt x="0" y="11"/>
                    <a:pt x="0" y="25"/>
                  </a:cubicBezTo>
                  <a:cubicBezTo>
                    <a:pt x="0" y="40"/>
                    <a:pt x="9" y="49"/>
                    <a:pt x="24" y="49"/>
                  </a:cubicBezTo>
                  <a:cubicBezTo>
                    <a:pt x="30" y="49"/>
                    <a:pt x="35" y="47"/>
                    <a:pt x="40" y="45"/>
                  </a:cubicBezTo>
                  <a:cubicBezTo>
                    <a:pt x="40" y="35"/>
                    <a:pt x="40" y="35"/>
                    <a:pt x="40" y="35"/>
                  </a:cubicBezTo>
                  <a:cubicBezTo>
                    <a:pt x="35" y="38"/>
                    <a:pt x="30" y="40"/>
                    <a:pt x="24" y="40"/>
                  </a:cubicBezTo>
                  <a:cubicBezTo>
                    <a:pt x="17" y="40"/>
                    <a:pt x="12" y="36"/>
                    <a:pt x="11" y="28"/>
                  </a:cubicBezTo>
                  <a:cubicBezTo>
                    <a:pt x="43" y="28"/>
                    <a:pt x="43" y="28"/>
                    <a:pt x="43" y="28"/>
                  </a:cubicBezTo>
                  <a:cubicBezTo>
                    <a:pt x="43" y="12"/>
                    <a:pt x="38" y="0"/>
                    <a:pt x="21" y="0"/>
                  </a:cubicBezTo>
                  <a:moveTo>
                    <a:pt x="11" y="20"/>
                  </a:moveTo>
                  <a:cubicBezTo>
                    <a:pt x="12" y="14"/>
                    <a:pt x="15" y="9"/>
                    <a:pt x="22" y="9"/>
                  </a:cubicBezTo>
                  <a:cubicBezTo>
                    <a:pt x="29" y="9"/>
                    <a:pt x="31" y="14"/>
                    <a:pt x="32" y="20"/>
                  </a:cubicBezTo>
                  <a:lnTo>
                    <a:pt x="11"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Rectangle 45">
              <a:extLst>
                <a:ext uri="{FF2B5EF4-FFF2-40B4-BE49-F238E27FC236}">
                  <a16:creationId xmlns:a16="http://schemas.microsoft.com/office/drawing/2014/main" id="{2C2A3747-C80A-42B5-9DF4-E5A1DA0308F8}"/>
                </a:ext>
              </a:extLst>
            </p:cNvPr>
            <p:cNvSpPr>
              <a:spLocks noChangeArrowheads="1"/>
            </p:cNvSpPr>
            <p:nvPr userDrawn="1"/>
          </p:nvSpPr>
          <p:spPr bwMode="auto">
            <a:xfrm>
              <a:off x="8088040" y="219412"/>
              <a:ext cx="13989" cy="5595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46">
              <a:extLst>
                <a:ext uri="{FF2B5EF4-FFF2-40B4-BE49-F238E27FC236}">
                  <a16:creationId xmlns:a16="http://schemas.microsoft.com/office/drawing/2014/main" id="{7668C4B7-B83E-4A34-B958-DF2F5B6F1442}"/>
                </a:ext>
              </a:extLst>
            </p:cNvPr>
            <p:cNvSpPr>
              <a:spLocks/>
            </p:cNvSpPr>
            <p:nvPr userDrawn="1"/>
          </p:nvSpPr>
          <p:spPr bwMode="auto">
            <a:xfrm>
              <a:off x="8445269" y="220411"/>
              <a:ext cx="53459" cy="54959"/>
            </a:xfrm>
            <a:custGeom>
              <a:avLst/>
              <a:gdLst>
                <a:gd name="T0" fmla="*/ 107 w 107"/>
                <a:gd name="T1" fmla="*/ 48 h 110"/>
                <a:gd name="T2" fmla="*/ 62 w 107"/>
                <a:gd name="T3" fmla="*/ 48 h 110"/>
                <a:gd name="T4" fmla="*/ 62 w 107"/>
                <a:gd name="T5" fmla="*/ 0 h 110"/>
                <a:gd name="T6" fmla="*/ 45 w 107"/>
                <a:gd name="T7" fmla="*/ 0 h 110"/>
                <a:gd name="T8" fmla="*/ 45 w 107"/>
                <a:gd name="T9" fmla="*/ 48 h 110"/>
                <a:gd name="T10" fmla="*/ 0 w 107"/>
                <a:gd name="T11" fmla="*/ 48 h 110"/>
                <a:gd name="T12" fmla="*/ 0 w 107"/>
                <a:gd name="T13" fmla="*/ 63 h 110"/>
                <a:gd name="T14" fmla="*/ 45 w 107"/>
                <a:gd name="T15" fmla="*/ 63 h 110"/>
                <a:gd name="T16" fmla="*/ 45 w 107"/>
                <a:gd name="T17" fmla="*/ 110 h 110"/>
                <a:gd name="T18" fmla="*/ 62 w 107"/>
                <a:gd name="T19" fmla="*/ 110 h 110"/>
                <a:gd name="T20" fmla="*/ 62 w 107"/>
                <a:gd name="T21" fmla="*/ 63 h 110"/>
                <a:gd name="T22" fmla="*/ 107 w 107"/>
                <a:gd name="T23" fmla="*/ 63 h 110"/>
                <a:gd name="T24" fmla="*/ 107 w 107"/>
                <a:gd name="T25" fmla="*/ 4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107" y="48"/>
                  </a:moveTo>
                  <a:lnTo>
                    <a:pt x="62" y="48"/>
                  </a:lnTo>
                  <a:lnTo>
                    <a:pt x="62" y="0"/>
                  </a:lnTo>
                  <a:lnTo>
                    <a:pt x="45" y="0"/>
                  </a:lnTo>
                  <a:lnTo>
                    <a:pt x="45" y="48"/>
                  </a:lnTo>
                  <a:lnTo>
                    <a:pt x="0" y="48"/>
                  </a:lnTo>
                  <a:lnTo>
                    <a:pt x="0" y="63"/>
                  </a:lnTo>
                  <a:lnTo>
                    <a:pt x="45" y="63"/>
                  </a:lnTo>
                  <a:lnTo>
                    <a:pt x="45" y="110"/>
                  </a:lnTo>
                  <a:lnTo>
                    <a:pt x="62" y="110"/>
                  </a:lnTo>
                  <a:lnTo>
                    <a:pt x="62" y="63"/>
                  </a:lnTo>
                  <a:lnTo>
                    <a:pt x="107" y="63"/>
                  </a:lnTo>
                  <a:lnTo>
                    <a:pt x="107" y="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721238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p15:clr>
            <a:srgbClr val="FBAE40"/>
          </p15:clr>
        </p15:guide>
        <p15:guide id="2" pos="5057"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losing 1">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D529BF9B-55C1-4AE2-A381-FDCB4C638F3F}"/>
              </a:ext>
            </a:extLst>
          </p:cNvPr>
          <p:cNvSpPr/>
          <p:nvPr/>
        </p:nvSpPr>
        <p:spPr>
          <a:xfrm>
            <a:off x="0" y="0"/>
            <a:ext cx="9144000" cy="5143500"/>
          </a:xfrm>
          <a:prstGeom prst="rect">
            <a:avLst/>
          </a:prstGeom>
          <a:gradFill>
            <a:gsLst>
              <a:gs pos="20000">
                <a:srgbClr val="00004B"/>
              </a:gs>
              <a:gs pos="100000">
                <a:schemeClr val="tx2"/>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dirty="0"/>
          </a:p>
        </p:txBody>
      </p:sp>
      <p:pic>
        <p:nvPicPr>
          <p:cNvPr id="54" name="Grafik 53">
            <a:extLst>
              <a:ext uri="{FF2B5EF4-FFF2-40B4-BE49-F238E27FC236}">
                <a16:creationId xmlns:a16="http://schemas.microsoft.com/office/drawing/2014/main" id="{FC6BF0D2-A967-44CC-BD9E-3C9589385A4F}"/>
              </a:ext>
            </a:extLst>
          </p:cNvPr>
          <p:cNvPicPr>
            <a:picLocks noChangeAspect="1"/>
          </p:cNvPicPr>
          <p:nvPr/>
        </p:nvPicPr>
        <p:blipFill rotWithShape="1">
          <a:blip r:embed="rId2" cstate="screen">
            <a:alphaModFix amt="90000"/>
            <a:extLst>
              <a:ext uri="{28A0092B-C50C-407E-A947-70E740481C1C}">
                <a14:useLocalDpi xmlns:a14="http://schemas.microsoft.com/office/drawing/2010/main"/>
              </a:ext>
            </a:extLst>
          </a:blip>
          <a:srcRect r="5838"/>
          <a:stretch/>
        </p:blipFill>
        <p:spPr>
          <a:xfrm flipH="1">
            <a:off x="0" y="0"/>
            <a:ext cx="8610155" cy="5143500"/>
          </a:xfrm>
          <a:prstGeom prst="rect">
            <a:avLst/>
          </a:prstGeom>
        </p:spPr>
      </p:pic>
      <p:pic>
        <p:nvPicPr>
          <p:cNvPr id="6" name="Grafik 5">
            <a:hlinkClick r:id="rId3"/>
            <a:extLst>
              <a:ext uri="{FF2B5EF4-FFF2-40B4-BE49-F238E27FC236}">
                <a16:creationId xmlns:a16="http://schemas.microsoft.com/office/drawing/2014/main" id="{CC84D288-6D78-4352-BBA5-51747348ED50}"/>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233413" y="2749924"/>
            <a:ext cx="288000" cy="288000"/>
          </a:xfrm>
          <a:prstGeom prst="rect">
            <a:avLst/>
          </a:prstGeom>
        </p:spPr>
      </p:pic>
      <p:pic>
        <p:nvPicPr>
          <p:cNvPr id="8" name="Grafik 7">
            <a:hlinkClick r:id="rId5"/>
            <a:extLst>
              <a:ext uri="{FF2B5EF4-FFF2-40B4-BE49-F238E27FC236}">
                <a16:creationId xmlns:a16="http://schemas.microsoft.com/office/drawing/2014/main" id="{D895CD13-24C3-4559-B275-9B6A2E994F89}"/>
              </a:ext>
            </a:extLst>
          </p:cNvPr>
          <p:cNvPicPr>
            <a:picLocks noChangeAspect="1"/>
          </p:cNvPicPr>
          <p:nvPr/>
        </p:nvPicPr>
        <p:blipFill>
          <a:blip r:embed="rId6" cstate="screen">
            <a:extLst>
              <a:ext uri="{28A0092B-C50C-407E-A947-70E740481C1C}">
                <a14:useLocalDpi xmlns:a14="http://schemas.microsoft.com/office/drawing/2010/main"/>
              </a:ext>
            </a:extLst>
          </a:blip>
          <a:srcRect/>
          <a:stretch/>
        </p:blipFill>
        <p:spPr>
          <a:xfrm>
            <a:off x="582089" y="2749924"/>
            <a:ext cx="288000" cy="288000"/>
          </a:xfrm>
          <a:prstGeom prst="rect">
            <a:avLst/>
          </a:prstGeom>
        </p:spPr>
      </p:pic>
      <p:pic>
        <p:nvPicPr>
          <p:cNvPr id="10" name="Grafik 9">
            <a:hlinkClick r:id="rId7"/>
            <a:extLst>
              <a:ext uri="{FF2B5EF4-FFF2-40B4-BE49-F238E27FC236}">
                <a16:creationId xmlns:a16="http://schemas.microsoft.com/office/drawing/2014/main" id="{E7B35383-38FE-41D8-939F-652C2E13C99C}"/>
              </a:ext>
            </a:extLst>
          </p:cNvPr>
          <p:cNvPicPr>
            <a:picLocks noChangeAspect="1"/>
          </p:cNvPicPr>
          <p:nvPr/>
        </p:nvPicPr>
        <p:blipFill>
          <a:blip r:embed="rId8" cstate="screen">
            <a:extLst>
              <a:ext uri="{28A0092B-C50C-407E-A947-70E740481C1C}">
                <a14:useLocalDpi xmlns:a14="http://schemas.microsoft.com/office/drawing/2010/main"/>
              </a:ext>
            </a:extLst>
          </a:blip>
          <a:srcRect/>
          <a:stretch/>
        </p:blipFill>
        <p:spPr>
          <a:xfrm>
            <a:off x="930765" y="2749924"/>
            <a:ext cx="288000" cy="288000"/>
          </a:xfrm>
          <a:prstGeom prst="rect">
            <a:avLst/>
          </a:prstGeom>
        </p:spPr>
      </p:pic>
      <p:pic>
        <p:nvPicPr>
          <p:cNvPr id="12" name="Grafik 11">
            <a:hlinkClick r:id="rId9"/>
            <a:extLst>
              <a:ext uri="{FF2B5EF4-FFF2-40B4-BE49-F238E27FC236}">
                <a16:creationId xmlns:a16="http://schemas.microsoft.com/office/drawing/2014/main" id="{0BB94425-C256-4C0F-A69D-DD85463097F1}"/>
              </a:ext>
            </a:extLst>
          </p:cNvPr>
          <p:cNvPicPr>
            <a:picLocks noChangeAspect="1"/>
          </p:cNvPicPr>
          <p:nvPr/>
        </p:nvPicPr>
        <p:blipFill>
          <a:blip r:embed="rId10" cstate="screen">
            <a:extLst>
              <a:ext uri="{28A0092B-C50C-407E-A947-70E740481C1C}">
                <a14:useLocalDpi xmlns:a14="http://schemas.microsoft.com/office/drawing/2010/main"/>
              </a:ext>
            </a:extLst>
          </a:blip>
          <a:srcRect/>
          <a:stretch/>
        </p:blipFill>
        <p:spPr>
          <a:xfrm>
            <a:off x="1279442" y="2740977"/>
            <a:ext cx="288000" cy="296947"/>
          </a:xfrm>
          <a:prstGeom prst="rect">
            <a:avLst/>
          </a:prstGeom>
        </p:spPr>
      </p:pic>
      <p:sp>
        <p:nvSpPr>
          <p:cNvPr id="44" name="Textfeld 43">
            <a:extLst>
              <a:ext uri="{FF2B5EF4-FFF2-40B4-BE49-F238E27FC236}">
                <a16:creationId xmlns:a16="http://schemas.microsoft.com/office/drawing/2014/main" id="{26C526EA-2D30-4BCC-86E6-A3C1790D5808}"/>
              </a:ext>
            </a:extLst>
          </p:cNvPr>
          <p:cNvSpPr txBox="1"/>
          <p:nvPr/>
        </p:nvSpPr>
        <p:spPr>
          <a:xfrm>
            <a:off x="256309" y="1347788"/>
            <a:ext cx="2802804" cy="1223962"/>
          </a:xfrm>
          <a:prstGeom prst="rect">
            <a:avLst/>
          </a:prstGeom>
          <a:noFill/>
        </p:spPr>
        <p:txBody>
          <a:bodyPr wrap="square" lIns="0" rIns="0" rtlCol="0">
            <a:noAutofit/>
          </a:bodyPr>
          <a:lstStyle/>
          <a:p>
            <a:pPr algn="l">
              <a:lnSpc>
                <a:spcPts val="4400"/>
              </a:lnSpc>
              <a:spcBef>
                <a:spcPts val="400"/>
              </a:spcBef>
              <a:spcAft>
                <a:spcPts val="400"/>
              </a:spcAft>
            </a:pPr>
            <a:r>
              <a:rPr lang="en-US" sz="3600" b="1" noProof="0" dirty="0">
                <a:solidFill>
                  <a:schemeClr val="bg1"/>
                </a:solidFill>
              </a:rPr>
              <a:t>Creating Confidence</a:t>
            </a:r>
          </a:p>
        </p:txBody>
      </p:sp>
      <p:sp>
        <p:nvSpPr>
          <p:cNvPr id="3" name="Textplatzhalter 2">
            <a:extLst>
              <a:ext uri="{FF2B5EF4-FFF2-40B4-BE49-F238E27FC236}">
                <a16:creationId xmlns:a16="http://schemas.microsoft.com/office/drawing/2014/main" id="{1B5C5C17-45F3-4FF4-A565-157D5744E1B2}"/>
              </a:ext>
            </a:extLst>
          </p:cNvPr>
          <p:cNvSpPr>
            <a:spLocks noGrp="1"/>
          </p:cNvSpPr>
          <p:nvPr>
            <p:ph type="body" sz="quarter" idx="10" hasCustomPrompt="1"/>
          </p:nvPr>
        </p:nvSpPr>
        <p:spPr>
          <a:xfrm>
            <a:off x="256309" y="3233533"/>
            <a:ext cx="4244254" cy="900000"/>
          </a:xfrm>
        </p:spPr>
        <p:txBody>
          <a:bodyPr lIns="0" rIns="0"/>
          <a:lstStyle>
            <a:lvl1pPr algn="l">
              <a:buNone/>
              <a:defRPr sz="1200">
                <a:solidFill>
                  <a:schemeClr val="bg1"/>
                </a:solidFill>
              </a:defRPr>
            </a:lvl1pPr>
            <a:lvl2pPr>
              <a:buNone/>
              <a:defRPr sz="1200">
                <a:solidFill>
                  <a:schemeClr val="bg1"/>
                </a:solidFill>
              </a:defRPr>
            </a:lvl2pPr>
            <a:lvl3pPr>
              <a:buNone/>
              <a:defRPr sz="1200">
                <a:solidFill>
                  <a:schemeClr val="bg1"/>
                </a:solidFill>
              </a:defRPr>
            </a:lvl3pPr>
            <a:lvl4pPr>
              <a:buNone/>
              <a:defRPr sz="1200">
                <a:solidFill>
                  <a:schemeClr val="bg1"/>
                </a:solidFill>
              </a:defRPr>
            </a:lvl4pPr>
            <a:lvl5pPr>
              <a:buNone/>
              <a:defRPr sz="1200">
                <a:solidFill>
                  <a:schemeClr val="bg1"/>
                </a:solidFill>
              </a:defRPr>
            </a:lvl5pPr>
          </a:lstStyle>
          <a:p>
            <a:pPr lvl="0"/>
            <a:r>
              <a:rPr lang="en-US" noProof="0" dirty="0"/>
              <a:t>Sender</a:t>
            </a:r>
          </a:p>
        </p:txBody>
      </p:sp>
      <p:grpSp>
        <p:nvGrpSpPr>
          <p:cNvPr id="55" name="Gruppieren 54">
            <a:extLst>
              <a:ext uri="{FF2B5EF4-FFF2-40B4-BE49-F238E27FC236}">
                <a16:creationId xmlns:a16="http://schemas.microsoft.com/office/drawing/2014/main" id="{F95BFD00-2B17-4646-A50B-AFBB6E20E1FC}"/>
              </a:ext>
            </a:extLst>
          </p:cNvPr>
          <p:cNvGrpSpPr/>
          <p:nvPr/>
        </p:nvGrpSpPr>
        <p:grpSpPr>
          <a:xfrm>
            <a:off x="188697" y="4716000"/>
            <a:ext cx="1433792" cy="324000"/>
            <a:chOff x="105570" y="4802907"/>
            <a:chExt cx="1433792" cy="324000"/>
          </a:xfrm>
        </p:grpSpPr>
        <p:sp>
          <p:nvSpPr>
            <p:cNvPr id="56" name="AutoShape 5">
              <a:extLst>
                <a:ext uri="{FF2B5EF4-FFF2-40B4-BE49-F238E27FC236}">
                  <a16:creationId xmlns:a16="http://schemas.microsoft.com/office/drawing/2014/main" id="{88DE7D28-DEBC-4A50-9FEE-835D921A5178}"/>
                </a:ext>
              </a:extLst>
            </p:cNvPr>
            <p:cNvSpPr>
              <a:spLocks noChangeAspect="1" noChangeArrowheads="1" noTextEdit="1"/>
            </p:cNvSpPr>
            <p:nvPr/>
          </p:nvSpPr>
          <p:spPr bwMode="auto">
            <a:xfrm>
              <a:off x="105570" y="4802907"/>
              <a:ext cx="1433792" cy="324000"/>
            </a:xfrm>
            <a:prstGeom prst="rect">
              <a:avLst/>
            </a:prstGeom>
            <a:no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7">
              <a:extLst>
                <a:ext uri="{FF2B5EF4-FFF2-40B4-BE49-F238E27FC236}">
                  <a16:creationId xmlns:a16="http://schemas.microsoft.com/office/drawing/2014/main" id="{D71AFDBE-3311-45E3-8D3E-947473A91404}"/>
                </a:ext>
              </a:extLst>
            </p:cNvPr>
            <p:cNvSpPr>
              <a:spLocks noEditPoints="1"/>
            </p:cNvSpPr>
            <p:nvPr/>
          </p:nvSpPr>
          <p:spPr bwMode="auto">
            <a:xfrm>
              <a:off x="178656" y="4875062"/>
              <a:ext cx="355189" cy="178293"/>
            </a:xfrm>
            <a:custGeom>
              <a:avLst/>
              <a:gdLst>
                <a:gd name="T0" fmla="*/ 241 w 321"/>
                <a:gd name="T1" fmla="*/ 0 h 160"/>
                <a:gd name="T2" fmla="*/ 146 w 321"/>
                <a:gd name="T3" fmla="*/ 0 h 160"/>
                <a:gd name="T4" fmla="*/ 146 w 321"/>
                <a:gd name="T5" fmla="*/ 66 h 160"/>
                <a:gd name="T6" fmla="*/ 80 w 321"/>
                <a:gd name="T7" fmla="*/ 66 h 160"/>
                <a:gd name="T8" fmla="*/ 80 w 321"/>
                <a:gd name="T9" fmla="*/ 94 h 160"/>
                <a:gd name="T10" fmla="*/ 146 w 321"/>
                <a:gd name="T11" fmla="*/ 94 h 160"/>
                <a:gd name="T12" fmla="*/ 146 w 321"/>
                <a:gd name="T13" fmla="*/ 132 h 160"/>
                <a:gd name="T14" fmla="*/ 80 w 321"/>
                <a:gd name="T15" fmla="*/ 132 h 160"/>
                <a:gd name="T16" fmla="*/ 28 w 321"/>
                <a:gd name="T17" fmla="*/ 80 h 160"/>
                <a:gd name="T18" fmla="*/ 80 w 321"/>
                <a:gd name="T19" fmla="*/ 28 h 160"/>
                <a:gd name="T20" fmla="*/ 113 w 321"/>
                <a:gd name="T21" fmla="*/ 28 h 160"/>
                <a:gd name="T22" fmla="*/ 113 w 321"/>
                <a:gd name="T23" fmla="*/ 0 h 160"/>
                <a:gd name="T24" fmla="*/ 80 w 321"/>
                <a:gd name="T25" fmla="*/ 0 h 160"/>
                <a:gd name="T26" fmla="*/ 0 w 321"/>
                <a:gd name="T27" fmla="*/ 80 h 160"/>
                <a:gd name="T28" fmla="*/ 80 w 321"/>
                <a:gd name="T29" fmla="*/ 160 h 160"/>
                <a:gd name="T30" fmla="*/ 241 w 321"/>
                <a:gd name="T31" fmla="*/ 160 h 160"/>
                <a:gd name="T32" fmla="*/ 321 w 321"/>
                <a:gd name="T33" fmla="*/ 80 h 160"/>
                <a:gd name="T34" fmla="*/ 241 w 321"/>
                <a:gd name="T35" fmla="*/ 0 h 160"/>
                <a:gd name="T36" fmla="*/ 241 w 321"/>
                <a:gd name="T37" fmla="*/ 132 h 160"/>
                <a:gd name="T38" fmla="*/ 175 w 321"/>
                <a:gd name="T39" fmla="*/ 132 h 160"/>
                <a:gd name="T40" fmla="*/ 175 w 321"/>
                <a:gd name="T41" fmla="*/ 94 h 160"/>
                <a:gd name="T42" fmla="*/ 241 w 321"/>
                <a:gd name="T43" fmla="*/ 94 h 160"/>
                <a:gd name="T44" fmla="*/ 241 w 321"/>
                <a:gd name="T45" fmla="*/ 66 h 160"/>
                <a:gd name="T46" fmla="*/ 175 w 321"/>
                <a:gd name="T47" fmla="*/ 66 h 160"/>
                <a:gd name="T48" fmla="*/ 175 w 321"/>
                <a:gd name="T49" fmla="*/ 28 h 160"/>
                <a:gd name="T50" fmla="*/ 241 w 321"/>
                <a:gd name="T51" fmla="*/ 28 h 160"/>
                <a:gd name="T52" fmla="*/ 292 w 321"/>
                <a:gd name="T53" fmla="*/ 80 h 160"/>
                <a:gd name="T54" fmla="*/ 241 w 321"/>
                <a:gd name="T55" fmla="*/ 13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1" h="160">
                  <a:moveTo>
                    <a:pt x="241" y="0"/>
                  </a:moveTo>
                  <a:cubicBezTo>
                    <a:pt x="146" y="0"/>
                    <a:pt x="146" y="0"/>
                    <a:pt x="146" y="0"/>
                  </a:cubicBezTo>
                  <a:cubicBezTo>
                    <a:pt x="146" y="66"/>
                    <a:pt x="146" y="66"/>
                    <a:pt x="146" y="66"/>
                  </a:cubicBezTo>
                  <a:cubicBezTo>
                    <a:pt x="80" y="66"/>
                    <a:pt x="80" y="66"/>
                    <a:pt x="80" y="66"/>
                  </a:cubicBezTo>
                  <a:cubicBezTo>
                    <a:pt x="80" y="94"/>
                    <a:pt x="80" y="94"/>
                    <a:pt x="80" y="94"/>
                  </a:cubicBezTo>
                  <a:cubicBezTo>
                    <a:pt x="146" y="94"/>
                    <a:pt x="146" y="94"/>
                    <a:pt x="146" y="94"/>
                  </a:cubicBezTo>
                  <a:cubicBezTo>
                    <a:pt x="146" y="132"/>
                    <a:pt x="146" y="132"/>
                    <a:pt x="146" y="132"/>
                  </a:cubicBezTo>
                  <a:cubicBezTo>
                    <a:pt x="80" y="132"/>
                    <a:pt x="80" y="132"/>
                    <a:pt x="80" y="132"/>
                  </a:cubicBezTo>
                  <a:cubicBezTo>
                    <a:pt x="52" y="132"/>
                    <a:pt x="28" y="108"/>
                    <a:pt x="28" y="80"/>
                  </a:cubicBezTo>
                  <a:cubicBezTo>
                    <a:pt x="28" y="51"/>
                    <a:pt x="52" y="28"/>
                    <a:pt x="80" y="28"/>
                  </a:cubicBezTo>
                  <a:cubicBezTo>
                    <a:pt x="113" y="28"/>
                    <a:pt x="113" y="28"/>
                    <a:pt x="113" y="28"/>
                  </a:cubicBezTo>
                  <a:cubicBezTo>
                    <a:pt x="113" y="0"/>
                    <a:pt x="113" y="0"/>
                    <a:pt x="113" y="0"/>
                  </a:cubicBezTo>
                  <a:cubicBezTo>
                    <a:pt x="80" y="0"/>
                    <a:pt x="80" y="0"/>
                    <a:pt x="80" y="0"/>
                  </a:cubicBezTo>
                  <a:cubicBezTo>
                    <a:pt x="36" y="0"/>
                    <a:pt x="0" y="35"/>
                    <a:pt x="0" y="80"/>
                  </a:cubicBezTo>
                  <a:cubicBezTo>
                    <a:pt x="0" y="124"/>
                    <a:pt x="36" y="160"/>
                    <a:pt x="80" y="160"/>
                  </a:cubicBezTo>
                  <a:cubicBezTo>
                    <a:pt x="241" y="160"/>
                    <a:pt x="241" y="160"/>
                    <a:pt x="241" y="160"/>
                  </a:cubicBezTo>
                  <a:cubicBezTo>
                    <a:pt x="285" y="160"/>
                    <a:pt x="321" y="124"/>
                    <a:pt x="321" y="80"/>
                  </a:cubicBezTo>
                  <a:cubicBezTo>
                    <a:pt x="321" y="35"/>
                    <a:pt x="285" y="0"/>
                    <a:pt x="241" y="0"/>
                  </a:cubicBezTo>
                  <a:moveTo>
                    <a:pt x="241" y="132"/>
                  </a:moveTo>
                  <a:cubicBezTo>
                    <a:pt x="175" y="132"/>
                    <a:pt x="175" y="132"/>
                    <a:pt x="175" y="132"/>
                  </a:cubicBezTo>
                  <a:cubicBezTo>
                    <a:pt x="175" y="94"/>
                    <a:pt x="175" y="94"/>
                    <a:pt x="175" y="94"/>
                  </a:cubicBezTo>
                  <a:cubicBezTo>
                    <a:pt x="241" y="94"/>
                    <a:pt x="241" y="94"/>
                    <a:pt x="241" y="94"/>
                  </a:cubicBezTo>
                  <a:cubicBezTo>
                    <a:pt x="241" y="66"/>
                    <a:pt x="241" y="66"/>
                    <a:pt x="241" y="66"/>
                  </a:cubicBezTo>
                  <a:cubicBezTo>
                    <a:pt x="175" y="66"/>
                    <a:pt x="175" y="66"/>
                    <a:pt x="175" y="66"/>
                  </a:cubicBezTo>
                  <a:cubicBezTo>
                    <a:pt x="175" y="28"/>
                    <a:pt x="175" y="28"/>
                    <a:pt x="175" y="28"/>
                  </a:cubicBezTo>
                  <a:cubicBezTo>
                    <a:pt x="241" y="28"/>
                    <a:pt x="241" y="28"/>
                    <a:pt x="241" y="28"/>
                  </a:cubicBezTo>
                  <a:cubicBezTo>
                    <a:pt x="269" y="28"/>
                    <a:pt x="292" y="51"/>
                    <a:pt x="292" y="80"/>
                  </a:cubicBezTo>
                  <a:cubicBezTo>
                    <a:pt x="292" y="108"/>
                    <a:pt x="269" y="132"/>
                    <a:pt x="241" y="13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
              <a:extLst>
                <a:ext uri="{FF2B5EF4-FFF2-40B4-BE49-F238E27FC236}">
                  <a16:creationId xmlns:a16="http://schemas.microsoft.com/office/drawing/2014/main" id="{F510B1F3-5377-4FDD-B6F0-C11E1F054C1C}"/>
                </a:ext>
              </a:extLst>
            </p:cNvPr>
            <p:cNvSpPr>
              <a:spLocks noChangeArrowheads="1"/>
            </p:cNvSpPr>
            <p:nvPr/>
          </p:nvSpPr>
          <p:spPr bwMode="auto">
            <a:xfrm>
              <a:off x="836897" y="4979804"/>
              <a:ext cx="9776" cy="1024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Rectangle 9">
              <a:extLst>
                <a:ext uri="{FF2B5EF4-FFF2-40B4-BE49-F238E27FC236}">
                  <a16:creationId xmlns:a16="http://schemas.microsoft.com/office/drawing/2014/main" id="{B3F41642-EA14-4638-B0C1-3F8521A23C94}"/>
                </a:ext>
              </a:extLst>
            </p:cNvPr>
            <p:cNvSpPr>
              <a:spLocks noChangeArrowheads="1"/>
            </p:cNvSpPr>
            <p:nvPr/>
          </p:nvSpPr>
          <p:spPr bwMode="auto">
            <a:xfrm>
              <a:off x="1195345" y="4979804"/>
              <a:ext cx="9776" cy="10241"/>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0">
              <a:extLst>
                <a:ext uri="{FF2B5EF4-FFF2-40B4-BE49-F238E27FC236}">
                  <a16:creationId xmlns:a16="http://schemas.microsoft.com/office/drawing/2014/main" id="{F2D9577D-2BA3-4C36-9036-C05395F49912}"/>
                </a:ext>
              </a:extLst>
            </p:cNvPr>
            <p:cNvSpPr>
              <a:spLocks noEditPoints="1"/>
            </p:cNvSpPr>
            <p:nvPr/>
          </p:nvSpPr>
          <p:spPr bwMode="auto">
            <a:xfrm>
              <a:off x="696311" y="4998890"/>
              <a:ext cx="43293" cy="50276"/>
            </a:xfrm>
            <a:custGeom>
              <a:avLst/>
              <a:gdLst>
                <a:gd name="T0" fmla="*/ 20 w 39"/>
                <a:gd name="T1" fmla="*/ 0 h 45"/>
                <a:gd name="T2" fmla="*/ 0 w 39"/>
                <a:gd name="T3" fmla="*/ 22 h 45"/>
                <a:gd name="T4" fmla="*/ 22 w 39"/>
                <a:gd name="T5" fmla="*/ 45 h 45"/>
                <a:gd name="T6" fmla="*/ 36 w 39"/>
                <a:gd name="T7" fmla="*/ 43 h 45"/>
                <a:gd name="T8" fmla="*/ 36 w 39"/>
                <a:gd name="T9" fmla="*/ 35 h 45"/>
                <a:gd name="T10" fmla="*/ 23 w 39"/>
                <a:gd name="T11" fmla="*/ 39 h 45"/>
                <a:gd name="T12" fmla="*/ 8 w 39"/>
                <a:gd name="T13" fmla="*/ 25 h 45"/>
                <a:gd name="T14" fmla="*/ 39 w 39"/>
                <a:gd name="T15" fmla="*/ 25 h 45"/>
                <a:gd name="T16" fmla="*/ 20 w 39"/>
                <a:gd name="T17" fmla="*/ 0 h 45"/>
                <a:gd name="T18" fmla="*/ 8 w 39"/>
                <a:gd name="T19" fmla="*/ 19 h 45"/>
                <a:gd name="T20" fmla="*/ 20 w 39"/>
                <a:gd name="T21" fmla="*/ 7 h 45"/>
                <a:gd name="T22" fmla="*/ 31 w 39"/>
                <a:gd name="T23" fmla="*/ 19 h 45"/>
                <a:gd name="T24" fmla="*/ 8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2" y="45"/>
                  </a:cubicBezTo>
                  <a:cubicBezTo>
                    <a:pt x="29" y="45"/>
                    <a:pt x="33" y="44"/>
                    <a:pt x="36" y="43"/>
                  </a:cubicBezTo>
                  <a:cubicBezTo>
                    <a:pt x="36" y="35"/>
                    <a:pt x="36" y="35"/>
                    <a:pt x="36" y="35"/>
                  </a:cubicBezTo>
                  <a:cubicBezTo>
                    <a:pt x="34" y="36"/>
                    <a:pt x="28" y="39"/>
                    <a:pt x="23" y="39"/>
                  </a:cubicBezTo>
                  <a:cubicBezTo>
                    <a:pt x="15" y="39"/>
                    <a:pt x="8" y="33"/>
                    <a:pt x="8" y="25"/>
                  </a:cubicBezTo>
                  <a:cubicBezTo>
                    <a:pt x="39" y="25"/>
                    <a:pt x="39" y="25"/>
                    <a:pt x="39" y="25"/>
                  </a:cubicBezTo>
                  <a:cubicBezTo>
                    <a:pt x="39" y="11"/>
                    <a:pt x="34" y="0"/>
                    <a:pt x="20" y="0"/>
                  </a:cubicBezTo>
                  <a:moveTo>
                    <a:pt x="8" y="19"/>
                  </a:moveTo>
                  <a:cubicBezTo>
                    <a:pt x="9" y="13"/>
                    <a:pt x="12" y="7"/>
                    <a:pt x="20" y="7"/>
                  </a:cubicBezTo>
                  <a:cubicBezTo>
                    <a:pt x="27" y="7"/>
                    <a:pt x="31" y="12"/>
                    <a:pt x="31" y="19"/>
                  </a:cubicBezTo>
                  <a:lnTo>
                    <a:pt x="8"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Rectangle 11">
              <a:extLst>
                <a:ext uri="{FF2B5EF4-FFF2-40B4-BE49-F238E27FC236}">
                  <a16:creationId xmlns:a16="http://schemas.microsoft.com/office/drawing/2014/main" id="{EEBFBFA9-B9A0-4E14-8B03-B372239C56F4}"/>
                </a:ext>
              </a:extLst>
            </p:cNvPr>
            <p:cNvSpPr>
              <a:spLocks noChangeArrowheads="1"/>
            </p:cNvSpPr>
            <p:nvPr/>
          </p:nvSpPr>
          <p:spPr bwMode="auto">
            <a:xfrm>
              <a:off x="837828" y="4999821"/>
              <a:ext cx="8845" cy="4794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
              <a:extLst>
                <a:ext uri="{FF2B5EF4-FFF2-40B4-BE49-F238E27FC236}">
                  <a16:creationId xmlns:a16="http://schemas.microsoft.com/office/drawing/2014/main" id="{F804DF60-1FFF-4B6F-ACC3-1D0AEB617BA1}"/>
                </a:ext>
              </a:extLst>
            </p:cNvPr>
            <p:cNvSpPr>
              <a:spLocks/>
            </p:cNvSpPr>
            <p:nvPr/>
          </p:nvSpPr>
          <p:spPr bwMode="auto">
            <a:xfrm>
              <a:off x="606932" y="4982131"/>
              <a:ext cx="48414" cy="67034"/>
            </a:xfrm>
            <a:custGeom>
              <a:avLst/>
              <a:gdLst>
                <a:gd name="T0" fmla="*/ 31 w 44"/>
                <a:gd name="T1" fmla="*/ 53 h 60"/>
                <a:gd name="T2" fmla="*/ 9 w 44"/>
                <a:gd name="T3" fmla="*/ 30 h 60"/>
                <a:gd name="T4" fmla="*/ 32 w 44"/>
                <a:gd name="T5" fmla="*/ 7 h 60"/>
                <a:gd name="T6" fmla="*/ 44 w 44"/>
                <a:gd name="T7" fmla="*/ 10 h 60"/>
                <a:gd name="T8" fmla="*/ 44 w 44"/>
                <a:gd name="T9" fmla="*/ 2 h 60"/>
                <a:gd name="T10" fmla="*/ 31 w 44"/>
                <a:gd name="T11" fmla="*/ 0 h 60"/>
                <a:gd name="T12" fmla="*/ 0 w 44"/>
                <a:gd name="T13" fmla="*/ 30 h 60"/>
                <a:gd name="T14" fmla="*/ 31 w 44"/>
                <a:gd name="T15" fmla="*/ 60 h 60"/>
                <a:gd name="T16" fmla="*/ 44 w 44"/>
                <a:gd name="T17" fmla="*/ 58 h 60"/>
                <a:gd name="T18" fmla="*/ 44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9" y="53"/>
                    <a:pt x="9" y="44"/>
                    <a:pt x="9" y="30"/>
                  </a:cubicBezTo>
                  <a:cubicBezTo>
                    <a:pt x="9" y="17"/>
                    <a:pt x="18" y="7"/>
                    <a:pt x="32" y="7"/>
                  </a:cubicBezTo>
                  <a:cubicBezTo>
                    <a:pt x="36" y="7"/>
                    <a:pt x="40" y="8"/>
                    <a:pt x="44" y="10"/>
                  </a:cubicBezTo>
                  <a:cubicBezTo>
                    <a:pt x="44" y="2"/>
                    <a:pt x="44" y="2"/>
                    <a:pt x="44" y="2"/>
                  </a:cubicBezTo>
                  <a:cubicBezTo>
                    <a:pt x="40" y="0"/>
                    <a:pt x="36" y="0"/>
                    <a:pt x="31" y="0"/>
                  </a:cubicBezTo>
                  <a:cubicBezTo>
                    <a:pt x="13" y="0"/>
                    <a:pt x="0" y="12"/>
                    <a:pt x="0" y="30"/>
                  </a:cubicBezTo>
                  <a:cubicBezTo>
                    <a:pt x="0" y="48"/>
                    <a:pt x="13" y="60"/>
                    <a:pt x="31" y="60"/>
                  </a:cubicBezTo>
                  <a:cubicBezTo>
                    <a:pt x="35" y="60"/>
                    <a:pt x="40" y="60"/>
                    <a:pt x="44" y="58"/>
                  </a:cubicBezTo>
                  <a:cubicBezTo>
                    <a:pt x="44" y="50"/>
                    <a:pt x="44" y="50"/>
                    <a:pt x="44" y="50"/>
                  </a:cubicBezTo>
                  <a:cubicBezTo>
                    <a:pt x="41"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
              <a:extLst>
                <a:ext uri="{FF2B5EF4-FFF2-40B4-BE49-F238E27FC236}">
                  <a16:creationId xmlns:a16="http://schemas.microsoft.com/office/drawing/2014/main" id="{C1084848-6BD3-4B3F-B10E-EBB81DB6B903}"/>
                </a:ext>
              </a:extLst>
            </p:cNvPr>
            <p:cNvSpPr>
              <a:spLocks noEditPoints="1"/>
            </p:cNvSpPr>
            <p:nvPr/>
          </p:nvSpPr>
          <p:spPr bwMode="auto">
            <a:xfrm>
              <a:off x="916500" y="4998890"/>
              <a:ext cx="44224" cy="70293"/>
            </a:xfrm>
            <a:custGeom>
              <a:avLst/>
              <a:gdLst>
                <a:gd name="T0" fmla="*/ 33 w 40"/>
                <a:gd name="T1" fmla="*/ 8 h 63"/>
                <a:gd name="T2" fmla="*/ 33 w 40"/>
                <a:gd name="T3" fmla="*/ 8 h 63"/>
                <a:gd name="T4" fmla="*/ 19 w 40"/>
                <a:gd name="T5" fmla="*/ 0 h 63"/>
                <a:gd name="T6" fmla="*/ 0 w 40"/>
                <a:gd name="T7" fmla="*/ 23 h 63"/>
                <a:gd name="T8" fmla="*/ 18 w 40"/>
                <a:gd name="T9" fmla="*/ 44 h 63"/>
                <a:gd name="T10" fmla="*/ 32 w 40"/>
                <a:gd name="T11" fmla="*/ 38 h 63"/>
                <a:gd name="T12" fmla="*/ 32 w 40"/>
                <a:gd name="T13" fmla="*/ 38 h 63"/>
                <a:gd name="T14" fmla="*/ 32 w 40"/>
                <a:gd name="T15" fmla="*/ 42 h 63"/>
                <a:gd name="T16" fmla="*/ 19 w 40"/>
                <a:gd name="T17" fmla="*/ 57 h 63"/>
                <a:gd name="T18" fmla="*/ 4 w 40"/>
                <a:gd name="T19" fmla="*/ 53 h 63"/>
                <a:gd name="T20" fmla="*/ 3 w 40"/>
                <a:gd name="T21" fmla="*/ 60 h 63"/>
                <a:gd name="T22" fmla="*/ 18 w 40"/>
                <a:gd name="T23" fmla="*/ 63 h 63"/>
                <a:gd name="T24" fmla="*/ 40 w 40"/>
                <a:gd name="T25" fmla="*/ 42 h 63"/>
                <a:gd name="T26" fmla="*/ 40 w 40"/>
                <a:gd name="T27" fmla="*/ 1 h 63"/>
                <a:gd name="T28" fmla="*/ 33 w 40"/>
                <a:gd name="T29" fmla="*/ 1 h 63"/>
                <a:gd name="T30" fmla="*/ 33 w 40"/>
                <a:gd name="T31" fmla="*/ 8 h 63"/>
                <a:gd name="T32" fmla="*/ 20 w 40"/>
                <a:gd name="T33" fmla="*/ 38 h 63"/>
                <a:gd name="T34" fmla="*/ 8 w 40"/>
                <a:gd name="T35" fmla="*/ 23 h 63"/>
                <a:gd name="T36" fmla="*/ 20 w 40"/>
                <a:gd name="T37" fmla="*/ 7 h 63"/>
                <a:gd name="T38" fmla="*/ 32 w 40"/>
                <a:gd name="T39" fmla="*/ 23 h 63"/>
                <a:gd name="T40" fmla="*/ 20 w 40"/>
                <a:gd name="T41"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3">
                  <a:moveTo>
                    <a:pt x="33" y="8"/>
                  </a:moveTo>
                  <a:cubicBezTo>
                    <a:pt x="33" y="8"/>
                    <a:pt x="33" y="8"/>
                    <a:pt x="33" y="8"/>
                  </a:cubicBezTo>
                  <a:cubicBezTo>
                    <a:pt x="30" y="3"/>
                    <a:pt x="26" y="0"/>
                    <a:pt x="19" y="0"/>
                  </a:cubicBezTo>
                  <a:cubicBezTo>
                    <a:pt x="6" y="0"/>
                    <a:pt x="0" y="12"/>
                    <a:pt x="0" y="23"/>
                  </a:cubicBezTo>
                  <a:cubicBezTo>
                    <a:pt x="0" y="34"/>
                    <a:pt x="6" y="44"/>
                    <a:pt x="18" y="44"/>
                  </a:cubicBezTo>
                  <a:cubicBezTo>
                    <a:pt x="23" y="44"/>
                    <a:pt x="29" y="42"/>
                    <a:pt x="32" y="38"/>
                  </a:cubicBezTo>
                  <a:cubicBezTo>
                    <a:pt x="32" y="38"/>
                    <a:pt x="32" y="38"/>
                    <a:pt x="32" y="38"/>
                  </a:cubicBezTo>
                  <a:cubicBezTo>
                    <a:pt x="32" y="42"/>
                    <a:pt x="32" y="42"/>
                    <a:pt x="32" y="42"/>
                  </a:cubicBezTo>
                  <a:cubicBezTo>
                    <a:pt x="32" y="51"/>
                    <a:pt x="27" y="57"/>
                    <a:pt x="19" y="57"/>
                  </a:cubicBezTo>
                  <a:cubicBezTo>
                    <a:pt x="13" y="57"/>
                    <a:pt x="10" y="55"/>
                    <a:pt x="4" y="53"/>
                  </a:cubicBezTo>
                  <a:cubicBezTo>
                    <a:pt x="3" y="60"/>
                    <a:pt x="3" y="60"/>
                    <a:pt x="3" y="60"/>
                  </a:cubicBezTo>
                  <a:cubicBezTo>
                    <a:pt x="10" y="62"/>
                    <a:pt x="14" y="63"/>
                    <a:pt x="18" y="63"/>
                  </a:cubicBezTo>
                  <a:cubicBezTo>
                    <a:pt x="34" y="63"/>
                    <a:pt x="40" y="55"/>
                    <a:pt x="40" y="42"/>
                  </a:cubicBezTo>
                  <a:cubicBezTo>
                    <a:pt x="40" y="1"/>
                    <a:pt x="40" y="1"/>
                    <a:pt x="40" y="1"/>
                  </a:cubicBezTo>
                  <a:cubicBezTo>
                    <a:pt x="33" y="1"/>
                    <a:pt x="33" y="1"/>
                    <a:pt x="33" y="1"/>
                  </a:cubicBezTo>
                  <a:lnTo>
                    <a:pt x="33" y="8"/>
                  </a:lnTo>
                  <a:close/>
                  <a:moveTo>
                    <a:pt x="20" y="38"/>
                  </a:moveTo>
                  <a:cubicBezTo>
                    <a:pt x="12" y="38"/>
                    <a:pt x="8" y="31"/>
                    <a:pt x="8" y="23"/>
                  </a:cubicBezTo>
                  <a:cubicBezTo>
                    <a:pt x="8" y="15"/>
                    <a:pt x="12" y="7"/>
                    <a:pt x="20" y="7"/>
                  </a:cubicBezTo>
                  <a:cubicBezTo>
                    <a:pt x="28" y="7"/>
                    <a:pt x="32" y="14"/>
                    <a:pt x="32" y="23"/>
                  </a:cubicBezTo>
                  <a:cubicBezTo>
                    <a:pt x="32" y="31"/>
                    <a:pt x="27" y="38"/>
                    <a:pt x="20" y="3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4">
              <a:extLst>
                <a:ext uri="{FF2B5EF4-FFF2-40B4-BE49-F238E27FC236}">
                  <a16:creationId xmlns:a16="http://schemas.microsoft.com/office/drawing/2014/main" id="{CEFA6CFD-0E18-42CD-A2BF-2DB3D2560091}"/>
                </a:ext>
              </a:extLst>
            </p:cNvPr>
            <p:cNvSpPr>
              <a:spLocks noEditPoints="1"/>
            </p:cNvSpPr>
            <p:nvPr/>
          </p:nvSpPr>
          <p:spPr bwMode="auto">
            <a:xfrm>
              <a:off x="748449" y="4998890"/>
              <a:ext cx="39569" cy="50276"/>
            </a:xfrm>
            <a:custGeom>
              <a:avLst/>
              <a:gdLst>
                <a:gd name="T0" fmla="*/ 36 w 36"/>
                <a:gd name="T1" fmla="*/ 18 h 45"/>
                <a:gd name="T2" fmla="*/ 19 w 36"/>
                <a:gd name="T3" fmla="*/ 0 h 45"/>
                <a:gd name="T4" fmla="*/ 4 w 36"/>
                <a:gd name="T5" fmla="*/ 4 h 45"/>
                <a:gd name="T6" fmla="*/ 5 w 36"/>
                <a:gd name="T7" fmla="*/ 11 h 45"/>
                <a:gd name="T8" fmla="*/ 17 w 36"/>
                <a:gd name="T9" fmla="*/ 7 h 45"/>
                <a:gd name="T10" fmla="*/ 28 w 36"/>
                <a:gd name="T11" fmla="*/ 18 h 45"/>
                <a:gd name="T12" fmla="*/ 20 w 36"/>
                <a:gd name="T13" fmla="*/ 18 h 45"/>
                <a:gd name="T14" fmla="*/ 0 w 36"/>
                <a:gd name="T15" fmla="*/ 32 h 45"/>
                <a:gd name="T16" fmla="*/ 15 w 36"/>
                <a:gd name="T17" fmla="*/ 45 h 45"/>
                <a:gd name="T18" fmla="*/ 29 w 36"/>
                <a:gd name="T19" fmla="*/ 39 h 45"/>
                <a:gd name="T20" fmla="*/ 29 w 36"/>
                <a:gd name="T21" fmla="*/ 39 h 45"/>
                <a:gd name="T22" fmla="*/ 29 w 36"/>
                <a:gd name="T23" fmla="*/ 44 h 45"/>
                <a:gd name="T24" fmla="*/ 36 w 36"/>
                <a:gd name="T25" fmla="*/ 44 h 45"/>
                <a:gd name="T26" fmla="*/ 36 w 36"/>
                <a:gd name="T27" fmla="*/ 36 h 45"/>
                <a:gd name="T28" fmla="*/ 36 w 36"/>
                <a:gd name="T29" fmla="*/ 18 h 45"/>
                <a:gd name="T30" fmla="*/ 28 w 36"/>
                <a:gd name="T31" fmla="*/ 28 h 45"/>
                <a:gd name="T32" fmla="*/ 16 w 36"/>
                <a:gd name="T33" fmla="*/ 39 h 45"/>
                <a:gd name="T34" fmla="*/ 8 w 36"/>
                <a:gd name="T35" fmla="*/ 32 h 45"/>
                <a:gd name="T36" fmla="*/ 23 w 36"/>
                <a:gd name="T37" fmla="*/ 24 h 45"/>
                <a:gd name="T38" fmla="*/ 28 w 36"/>
                <a:gd name="T39" fmla="*/ 24 h 45"/>
                <a:gd name="T40" fmla="*/ 28 w 36"/>
                <a:gd name="T4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5">
                  <a:moveTo>
                    <a:pt x="36" y="18"/>
                  </a:moveTo>
                  <a:cubicBezTo>
                    <a:pt x="36" y="6"/>
                    <a:pt x="31" y="0"/>
                    <a:pt x="19" y="0"/>
                  </a:cubicBezTo>
                  <a:cubicBezTo>
                    <a:pt x="13" y="0"/>
                    <a:pt x="8" y="2"/>
                    <a:pt x="4" y="4"/>
                  </a:cubicBezTo>
                  <a:cubicBezTo>
                    <a:pt x="5" y="11"/>
                    <a:pt x="5" y="11"/>
                    <a:pt x="5" y="11"/>
                  </a:cubicBezTo>
                  <a:cubicBezTo>
                    <a:pt x="8" y="9"/>
                    <a:pt x="13" y="7"/>
                    <a:pt x="17" y="7"/>
                  </a:cubicBezTo>
                  <a:cubicBezTo>
                    <a:pt x="25" y="7"/>
                    <a:pt x="28" y="11"/>
                    <a:pt x="28" y="18"/>
                  </a:cubicBezTo>
                  <a:cubicBezTo>
                    <a:pt x="25" y="18"/>
                    <a:pt x="23" y="18"/>
                    <a:pt x="20" y="18"/>
                  </a:cubicBezTo>
                  <a:cubicBezTo>
                    <a:pt x="11" y="18"/>
                    <a:pt x="0" y="21"/>
                    <a:pt x="0" y="32"/>
                  </a:cubicBezTo>
                  <a:cubicBezTo>
                    <a:pt x="0" y="41"/>
                    <a:pt x="6" y="45"/>
                    <a:pt x="15" y="45"/>
                  </a:cubicBezTo>
                  <a:cubicBezTo>
                    <a:pt x="23" y="45"/>
                    <a:pt x="27" y="41"/>
                    <a:pt x="29" y="39"/>
                  </a:cubicBezTo>
                  <a:cubicBezTo>
                    <a:pt x="29" y="39"/>
                    <a:pt x="29" y="39"/>
                    <a:pt x="29" y="39"/>
                  </a:cubicBezTo>
                  <a:cubicBezTo>
                    <a:pt x="29" y="44"/>
                    <a:pt x="29" y="44"/>
                    <a:pt x="29" y="44"/>
                  </a:cubicBezTo>
                  <a:cubicBezTo>
                    <a:pt x="36" y="44"/>
                    <a:pt x="36" y="44"/>
                    <a:pt x="36" y="44"/>
                  </a:cubicBezTo>
                  <a:cubicBezTo>
                    <a:pt x="36" y="43"/>
                    <a:pt x="36" y="41"/>
                    <a:pt x="36" y="36"/>
                  </a:cubicBezTo>
                  <a:lnTo>
                    <a:pt x="36" y="18"/>
                  </a:lnTo>
                  <a:close/>
                  <a:moveTo>
                    <a:pt x="28" y="28"/>
                  </a:moveTo>
                  <a:cubicBezTo>
                    <a:pt x="28" y="34"/>
                    <a:pt x="24" y="39"/>
                    <a:pt x="16" y="39"/>
                  </a:cubicBezTo>
                  <a:cubicBezTo>
                    <a:pt x="12" y="39"/>
                    <a:pt x="8" y="36"/>
                    <a:pt x="8" y="32"/>
                  </a:cubicBezTo>
                  <a:cubicBezTo>
                    <a:pt x="8" y="24"/>
                    <a:pt x="19" y="24"/>
                    <a:pt x="23" y="24"/>
                  </a:cubicBezTo>
                  <a:cubicBezTo>
                    <a:pt x="25" y="24"/>
                    <a:pt x="26" y="24"/>
                    <a:pt x="28" y="24"/>
                  </a:cubicBezTo>
                  <a:lnTo>
                    <a:pt x="28"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5">
              <a:extLst>
                <a:ext uri="{FF2B5EF4-FFF2-40B4-BE49-F238E27FC236}">
                  <a16:creationId xmlns:a16="http://schemas.microsoft.com/office/drawing/2014/main" id="{01300796-9FC5-4B26-BFD9-A823F1B0EABD}"/>
                </a:ext>
              </a:extLst>
            </p:cNvPr>
            <p:cNvSpPr>
              <a:spLocks/>
            </p:cNvSpPr>
            <p:nvPr/>
          </p:nvSpPr>
          <p:spPr bwMode="auto">
            <a:xfrm>
              <a:off x="666518" y="4998890"/>
              <a:ext cx="26534" cy="48879"/>
            </a:xfrm>
            <a:custGeom>
              <a:avLst/>
              <a:gdLst>
                <a:gd name="T0" fmla="*/ 7 w 24"/>
                <a:gd name="T1" fmla="*/ 8 h 44"/>
                <a:gd name="T2" fmla="*/ 7 w 24"/>
                <a:gd name="T3" fmla="*/ 8 h 44"/>
                <a:gd name="T4" fmla="*/ 7 w 24"/>
                <a:gd name="T5" fmla="*/ 1 h 44"/>
                <a:gd name="T6" fmla="*/ 0 w 24"/>
                <a:gd name="T7" fmla="*/ 1 h 44"/>
                <a:gd name="T8" fmla="*/ 0 w 24"/>
                <a:gd name="T9" fmla="*/ 44 h 44"/>
                <a:gd name="T10" fmla="*/ 7 w 24"/>
                <a:gd name="T11" fmla="*/ 44 h 44"/>
                <a:gd name="T12" fmla="*/ 7 w 24"/>
                <a:gd name="T13" fmla="*/ 25 h 44"/>
                <a:gd name="T14" fmla="*/ 19 w 24"/>
                <a:gd name="T15" fmla="*/ 7 h 44"/>
                <a:gd name="T16" fmla="*/ 24 w 24"/>
                <a:gd name="T17" fmla="*/ 8 h 44"/>
                <a:gd name="T18" fmla="*/ 24 w 24"/>
                <a:gd name="T19" fmla="*/ 1 h 44"/>
                <a:gd name="T20" fmla="*/ 18 w 24"/>
                <a:gd name="T21" fmla="*/ 0 h 44"/>
                <a:gd name="T22" fmla="*/ 7 w 24"/>
                <a:gd name="T23"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4">
                  <a:moveTo>
                    <a:pt x="7" y="8"/>
                  </a:moveTo>
                  <a:cubicBezTo>
                    <a:pt x="7" y="8"/>
                    <a:pt x="7" y="8"/>
                    <a:pt x="7" y="8"/>
                  </a:cubicBezTo>
                  <a:cubicBezTo>
                    <a:pt x="7" y="1"/>
                    <a:pt x="7" y="1"/>
                    <a:pt x="7" y="1"/>
                  </a:cubicBezTo>
                  <a:cubicBezTo>
                    <a:pt x="0" y="1"/>
                    <a:pt x="0" y="1"/>
                    <a:pt x="0" y="1"/>
                  </a:cubicBezTo>
                  <a:cubicBezTo>
                    <a:pt x="0" y="44"/>
                    <a:pt x="0" y="44"/>
                    <a:pt x="0" y="44"/>
                  </a:cubicBezTo>
                  <a:cubicBezTo>
                    <a:pt x="7" y="44"/>
                    <a:pt x="7" y="44"/>
                    <a:pt x="7" y="44"/>
                  </a:cubicBezTo>
                  <a:cubicBezTo>
                    <a:pt x="7" y="25"/>
                    <a:pt x="7" y="25"/>
                    <a:pt x="7" y="25"/>
                  </a:cubicBezTo>
                  <a:cubicBezTo>
                    <a:pt x="7" y="14"/>
                    <a:pt x="12" y="7"/>
                    <a:pt x="19" y="7"/>
                  </a:cubicBezTo>
                  <a:cubicBezTo>
                    <a:pt x="20" y="7"/>
                    <a:pt x="22" y="8"/>
                    <a:pt x="24" y="8"/>
                  </a:cubicBezTo>
                  <a:cubicBezTo>
                    <a:pt x="24" y="1"/>
                    <a:pt x="24" y="1"/>
                    <a:pt x="24" y="1"/>
                  </a:cubicBezTo>
                  <a:cubicBezTo>
                    <a:pt x="22" y="1"/>
                    <a:pt x="21" y="0"/>
                    <a:pt x="18" y="0"/>
                  </a:cubicBezTo>
                  <a:cubicBezTo>
                    <a:pt x="14" y="0"/>
                    <a:pt x="9" y="4"/>
                    <a:pt x="7" y="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6">
              <a:extLst>
                <a:ext uri="{FF2B5EF4-FFF2-40B4-BE49-F238E27FC236}">
                  <a16:creationId xmlns:a16="http://schemas.microsoft.com/office/drawing/2014/main" id="{7BE7681A-5C90-46F4-9A86-5FCBBE262518}"/>
                </a:ext>
              </a:extLst>
            </p:cNvPr>
            <p:cNvSpPr>
              <a:spLocks/>
            </p:cNvSpPr>
            <p:nvPr/>
          </p:nvSpPr>
          <p:spPr bwMode="auto">
            <a:xfrm>
              <a:off x="862500" y="4998890"/>
              <a:ext cx="41897" cy="48879"/>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1"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7">
              <a:extLst>
                <a:ext uri="{FF2B5EF4-FFF2-40B4-BE49-F238E27FC236}">
                  <a16:creationId xmlns:a16="http://schemas.microsoft.com/office/drawing/2014/main" id="{C3D8ECB7-40C1-446E-9E5B-C20F2C14AD7B}"/>
                </a:ext>
              </a:extLst>
            </p:cNvPr>
            <p:cNvSpPr>
              <a:spLocks/>
            </p:cNvSpPr>
            <p:nvPr/>
          </p:nvSpPr>
          <p:spPr bwMode="auto">
            <a:xfrm>
              <a:off x="793604" y="4986786"/>
              <a:ext cx="33517" cy="62379"/>
            </a:xfrm>
            <a:custGeom>
              <a:avLst/>
              <a:gdLst>
                <a:gd name="T0" fmla="*/ 18 w 30"/>
                <a:gd name="T1" fmla="*/ 42 h 56"/>
                <a:gd name="T2" fmla="*/ 18 w 30"/>
                <a:gd name="T3" fmla="*/ 19 h 56"/>
                <a:gd name="T4" fmla="*/ 29 w 30"/>
                <a:gd name="T5" fmla="*/ 19 h 56"/>
                <a:gd name="T6" fmla="*/ 29 w 30"/>
                <a:gd name="T7" fmla="*/ 12 h 56"/>
                <a:gd name="T8" fmla="*/ 18 w 30"/>
                <a:gd name="T9" fmla="*/ 12 h 56"/>
                <a:gd name="T10" fmla="*/ 18 w 30"/>
                <a:gd name="T11" fmla="*/ 0 h 56"/>
                <a:gd name="T12" fmla="*/ 10 w 30"/>
                <a:gd name="T13" fmla="*/ 3 h 56"/>
                <a:gd name="T14" fmla="*/ 10 w 30"/>
                <a:gd name="T15" fmla="*/ 12 h 56"/>
                <a:gd name="T16" fmla="*/ 0 w 30"/>
                <a:gd name="T17" fmla="*/ 12 h 56"/>
                <a:gd name="T18" fmla="*/ 0 w 30"/>
                <a:gd name="T19" fmla="*/ 19 h 56"/>
                <a:gd name="T20" fmla="*/ 10 w 30"/>
                <a:gd name="T21" fmla="*/ 19 h 56"/>
                <a:gd name="T22" fmla="*/ 10 w 30"/>
                <a:gd name="T23" fmla="*/ 44 h 56"/>
                <a:gd name="T24" fmla="*/ 23 w 30"/>
                <a:gd name="T25" fmla="*/ 56 h 56"/>
                <a:gd name="T26" fmla="*/ 30 w 30"/>
                <a:gd name="T27" fmla="*/ 55 h 56"/>
                <a:gd name="T28" fmla="*/ 30 w 30"/>
                <a:gd name="T29" fmla="*/ 48 h 56"/>
                <a:gd name="T30" fmla="*/ 24 w 30"/>
                <a:gd name="T31" fmla="*/ 50 h 56"/>
                <a:gd name="T32" fmla="*/ 18 w 30"/>
                <a:gd name="T3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6">
                  <a:moveTo>
                    <a:pt x="18" y="42"/>
                  </a:moveTo>
                  <a:cubicBezTo>
                    <a:pt x="18" y="19"/>
                    <a:pt x="18" y="19"/>
                    <a:pt x="18" y="19"/>
                  </a:cubicBezTo>
                  <a:cubicBezTo>
                    <a:pt x="29" y="19"/>
                    <a:pt x="29" y="19"/>
                    <a:pt x="29" y="19"/>
                  </a:cubicBezTo>
                  <a:cubicBezTo>
                    <a:pt x="29" y="12"/>
                    <a:pt x="29" y="12"/>
                    <a:pt x="29" y="12"/>
                  </a:cubicBezTo>
                  <a:cubicBezTo>
                    <a:pt x="18" y="12"/>
                    <a:pt x="18" y="12"/>
                    <a:pt x="18" y="12"/>
                  </a:cubicBezTo>
                  <a:cubicBezTo>
                    <a:pt x="18" y="0"/>
                    <a:pt x="18" y="0"/>
                    <a:pt x="18" y="0"/>
                  </a:cubicBezTo>
                  <a:cubicBezTo>
                    <a:pt x="10" y="3"/>
                    <a:pt x="10" y="3"/>
                    <a:pt x="10" y="3"/>
                  </a:cubicBezTo>
                  <a:cubicBezTo>
                    <a:pt x="10" y="12"/>
                    <a:pt x="10" y="12"/>
                    <a:pt x="10" y="12"/>
                  </a:cubicBezTo>
                  <a:cubicBezTo>
                    <a:pt x="0" y="12"/>
                    <a:pt x="0" y="12"/>
                    <a:pt x="0" y="12"/>
                  </a:cubicBezTo>
                  <a:cubicBezTo>
                    <a:pt x="0" y="19"/>
                    <a:pt x="0" y="19"/>
                    <a:pt x="0" y="19"/>
                  </a:cubicBezTo>
                  <a:cubicBezTo>
                    <a:pt x="10" y="19"/>
                    <a:pt x="10" y="19"/>
                    <a:pt x="10" y="19"/>
                  </a:cubicBezTo>
                  <a:cubicBezTo>
                    <a:pt x="10" y="44"/>
                    <a:pt x="10" y="44"/>
                    <a:pt x="10" y="44"/>
                  </a:cubicBezTo>
                  <a:cubicBezTo>
                    <a:pt x="10" y="52"/>
                    <a:pt x="15" y="56"/>
                    <a:pt x="23" y="56"/>
                  </a:cubicBezTo>
                  <a:cubicBezTo>
                    <a:pt x="25" y="56"/>
                    <a:pt x="28" y="56"/>
                    <a:pt x="30" y="55"/>
                  </a:cubicBezTo>
                  <a:cubicBezTo>
                    <a:pt x="30" y="48"/>
                    <a:pt x="30" y="48"/>
                    <a:pt x="30" y="48"/>
                  </a:cubicBezTo>
                  <a:cubicBezTo>
                    <a:pt x="28" y="49"/>
                    <a:pt x="27" y="50"/>
                    <a:pt x="24" y="50"/>
                  </a:cubicBezTo>
                  <a:cubicBezTo>
                    <a:pt x="21" y="50"/>
                    <a:pt x="18" y="47"/>
                    <a:pt x="18" y="4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8">
              <a:extLst>
                <a:ext uri="{FF2B5EF4-FFF2-40B4-BE49-F238E27FC236}">
                  <a16:creationId xmlns:a16="http://schemas.microsoft.com/office/drawing/2014/main" id="{FD7351AE-DE3D-4600-9E14-EF61E956AA53}"/>
                </a:ext>
              </a:extLst>
            </p:cNvPr>
            <p:cNvSpPr>
              <a:spLocks/>
            </p:cNvSpPr>
            <p:nvPr/>
          </p:nvSpPr>
          <p:spPr bwMode="auto">
            <a:xfrm>
              <a:off x="1328948" y="4998890"/>
              <a:ext cx="42362" cy="48879"/>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Rectangle 19">
              <a:extLst>
                <a:ext uri="{FF2B5EF4-FFF2-40B4-BE49-F238E27FC236}">
                  <a16:creationId xmlns:a16="http://schemas.microsoft.com/office/drawing/2014/main" id="{9196B94B-1858-436B-A9BB-7856D8A7C179}"/>
                </a:ext>
              </a:extLst>
            </p:cNvPr>
            <p:cNvSpPr>
              <a:spLocks noChangeArrowheads="1"/>
            </p:cNvSpPr>
            <p:nvPr/>
          </p:nvSpPr>
          <p:spPr bwMode="auto">
            <a:xfrm>
              <a:off x="1195345" y="4999821"/>
              <a:ext cx="8845" cy="4794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20">
              <a:extLst>
                <a:ext uri="{FF2B5EF4-FFF2-40B4-BE49-F238E27FC236}">
                  <a16:creationId xmlns:a16="http://schemas.microsoft.com/office/drawing/2014/main" id="{FB1413EF-ECF9-47C9-A14B-8CB546320A52}"/>
                </a:ext>
              </a:extLst>
            </p:cNvPr>
            <p:cNvSpPr>
              <a:spLocks noEditPoints="1"/>
            </p:cNvSpPr>
            <p:nvPr/>
          </p:nvSpPr>
          <p:spPr bwMode="auto">
            <a:xfrm>
              <a:off x="1217224" y="4979804"/>
              <a:ext cx="45621" cy="69362"/>
            </a:xfrm>
            <a:custGeom>
              <a:avLst/>
              <a:gdLst>
                <a:gd name="T0" fmla="*/ 33 w 41"/>
                <a:gd name="T1" fmla="*/ 24 h 62"/>
                <a:gd name="T2" fmla="*/ 32 w 41"/>
                <a:gd name="T3" fmla="*/ 24 h 62"/>
                <a:gd name="T4" fmla="*/ 18 w 41"/>
                <a:gd name="T5" fmla="*/ 17 h 62"/>
                <a:gd name="T6" fmla="*/ 0 w 41"/>
                <a:gd name="T7" fmla="*/ 39 h 62"/>
                <a:gd name="T8" fmla="*/ 18 w 41"/>
                <a:gd name="T9" fmla="*/ 62 h 62"/>
                <a:gd name="T10" fmla="*/ 33 w 41"/>
                <a:gd name="T11" fmla="*/ 55 h 62"/>
                <a:gd name="T12" fmla="*/ 33 w 41"/>
                <a:gd name="T13" fmla="*/ 55 h 62"/>
                <a:gd name="T14" fmla="*/ 33 w 41"/>
                <a:gd name="T15" fmla="*/ 61 h 62"/>
                <a:gd name="T16" fmla="*/ 41 w 41"/>
                <a:gd name="T17" fmla="*/ 61 h 62"/>
                <a:gd name="T18" fmla="*/ 41 w 41"/>
                <a:gd name="T19" fmla="*/ 0 h 62"/>
                <a:gd name="T20" fmla="*/ 33 w 41"/>
                <a:gd name="T21" fmla="*/ 0 h 62"/>
                <a:gd name="T22" fmla="*/ 33 w 41"/>
                <a:gd name="T23" fmla="*/ 24 h 62"/>
                <a:gd name="T24" fmla="*/ 20 w 41"/>
                <a:gd name="T25" fmla="*/ 56 h 62"/>
                <a:gd name="T26" fmla="*/ 8 w 41"/>
                <a:gd name="T27" fmla="*/ 40 h 62"/>
                <a:gd name="T28" fmla="*/ 20 w 41"/>
                <a:gd name="T29" fmla="*/ 24 h 62"/>
                <a:gd name="T30" fmla="*/ 33 w 41"/>
                <a:gd name="T31" fmla="*/ 40 h 62"/>
                <a:gd name="T32" fmla="*/ 20 w 41"/>
                <a:gd name="T33"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2">
                  <a:moveTo>
                    <a:pt x="33" y="24"/>
                  </a:moveTo>
                  <a:cubicBezTo>
                    <a:pt x="32" y="24"/>
                    <a:pt x="32" y="24"/>
                    <a:pt x="32" y="24"/>
                  </a:cubicBezTo>
                  <a:cubicBezTo>
                    <a:pt x="30" y="20"/>
                    <a:pt x="26" y="17"/>
                    <a:pt x="18" y="17"/>
                  </a:cubicBezTo>
                  <a:cubicBezTo>
                    <a:pt x="6" y="17"/>
                    <a:pt x="0" y="28"/>
                    <a:pt x="0" y="39"/>
                  </a:cubicBezTo>
                  <a:cubicBezTo>
                    <a:pt x="0" y="51"/>
                    <a:pt x="5" y="62"/>
                    <a:pt x="18" y="62"/>
                  </a:cubicBezTo>
                  <a:cubicBezTo>
                    <a:pt x="26" y="62"/>
                    <a:pt x="31" y="58"/>
                    <a:pt x="33" y="55"/>
                  </a:cubicBezTo>
                  <a:cubicBezTo>
                    <a:pt x="33" y="55"/>
                    <a:pt x="33" y="55"/>
                    <a:pt x="33" y="55"/>
                  </a:cubicBezTo>
                  <a:cubicBezTo>
                    <a:pt x="33" y="61"/>
                    <a:pt x="33" y="61"/>
                    <a:pt x="33" y="61"/>
                  </a:cubicBezTo>
                  <a:cubicBezTo>
                    <a:pt x="41" y="61"/>
                    <a:pt x="41" y="61"/>
                    <a:pt x="41" y="61"/>
                  </a:cubicBezTo>
                  <a:cubicBezTo>
                    <a:pt x="41" y="0"/>
                    <a:pt x="41" y="0"/>
                    <a:pt x="41" y="0"/>
                  </a:cubicBezTo>
                  <a:cubicBezTo>
                    <a:pt x="33" y="0"/>
                    <a:pt x="33" y="0"/>
                    <a:pt x="33" y="0"/>
                  </a:cubicBezTo>
                  <a:lnTo>
                    <a:pt x="33" y="24"/>
                  </a:lnTo>
                  <a:close/>
                  <a:moveTo>
                    <a:pt x="20" y="56"/>
                  </a:moveTo>
                  <a:cubicBezTo>
                    <a:pt x="12" y="56"/>
                    <a:pt x="8" y="46"/>
                    <a:pt x="8" y="40"/>
                  </a:cubicBezTo>
                  <a:cubicBezTo>
                    <a:pt x="8" y="32"/>
                    <a:pt x="11" y="24"/>
                    <a:pt x="20" y="24"/>
                  </a:cubicBezTo>
                  <a:cubicBezTo>
                    <a:pt x="29" y="24"/>
                    <a:pt x="33" y="32"/>
                    <a:pt x="33" y="40"/>
                  </a:cubicBezTo>
                  <a:cubicBezTo>
                    <a:pt x="33" y="47"/>
                    <a:pt x="29" y="56"/>
                    <a:pt x="20" y="56"/>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21">
              <a:extLst>
                <a:ext uri="{FF2B5EF4-FFF2-40B4-BE49-F238E27FC236}">
                  <a16:creationId xmlns:a16="http://schemas.microsoft.com/office/drawing/2014/main" id="{3EFC59AC-05EC-4918-AC88-64ACE1B05109}"/>
                </a:ext>
              </a:extLst>
            </p:cNvPr>
            <p:cNvSpPr>
              <a:spLocks/>
            </p:cNvSpPr>
            <p:nvPr/>
          </p:nvSpPr>
          <p:spPr bwMode="auto">
            <a:xfrm>
              <a:off x="1153449" y="4976545"/>
              <a:ext cx="33052" cy="71224"/>
            </a:xfrm>
            <a:custGeom>
              <a:avLst/>
              <a:gdLst>
                <a:gd name="T0" fmla="*/ 10 w 30"/>
                <a:gd name="T1" fmla="*/ 18 h 64"/>
                <a:gd name="T2" fmla="*/ 10 w 30"/>
                <a:gd name="T3" fmla="*/ 21 h 64"/>
                <a:gd name="T4" fmla="*/ 0 w 30"/>
                <a:gd name="T5" fmla="*/ 21 h 64"/>
                <a:gd name="T6" fmla="*/ 0 w 30"/>
                <a:gd name="T7" fmla="*/ 28 h 64"/>
                <a:gd name="T8" fmla="*/ 10 w 30"/>
                <a:gd name="T9" fmla="*/ 28 h 64"/>
                <a:gd name="T10" fmla="*/ 10 w 30"/>
                <a:gd name="T11" fmla="*/ 64 h 64"/>
                <a:gd name="T12" fmla="*/ 18 w 30"/>
                <a:gd name="T13" fmla="*/ 64 h 64"/>
                <a:gd name="T14" fmla="*/ 18 w 30"/>
                <a:gd name="T15" fmla="*/ 28 h 64"/>
                <a:gd name="T16" fmla="*/ 29 w 30"/>
                <a:gd name="T17" fmla="*/ 28 h 64"/>
                <a:gd name="T18" fmla="*/ 29 w 30"/>
                <a:gd name="T19" fmla="*/ 21 h 64"/>
                <a:gd name="T20" fmla="*/ 18 w 30"/>
                <a:gd name="T21" fmla="*/ 21 h 64"/>
                <a:gd name="T22" fmla="*/ 18 w 30"/>
                <a:gd name="T23" fmla="*/ 17 h 64"/>
                <a:gd name="T24" fmla="*/ 26 w 30"/>
                <a:gd name="T25" fmla="*/ 7 h 64"/>
                <a:gd name="T26" fmla="*/ 29 w 30"/>
                <a:gd name="T27" fmla="*/ 7 h 64"/>
                <a:gd name="T28" fmla="*/ 30 w 30"/>
                <a:gd name="T29" fmla="*/ 1 h 64"/>
                <a:gd name="T30" fmla="*/ 24 w 30"/>
                <a:gd name="T31" fmla="*/ 0 h 64"/>
                <a:gd name="T32" fmla="*/ 10 w 30"/>
                <a:gd name="T33" fmla="*/ 1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10" y="18"/>
                  </a:moveTo>
                  <a:cubicBezTo>
                    <a:pt x="10" y="21"/>
                    <a:pt x="10" y="21"/>
                    <a:pt x="10" y="21"/>
                  </a:cubicBezTo>
                  <a:cubicBezTo>
                    <a:pt x="0" y="21"/>
                    <a:pt x="0" y="21"/>
                    <a:pt x="0" y="21"/>
                  </a:cubicBezTo>
                  <a:cubicBezTo>
                    <a:pt x="0" y="28"/>
                    <a:pt x="0" y="28"/>
                    <a:pt x="0" y="28"/>
                  </a:cubicBezTo>
                  <a:cubicBezTo>
                    <a:pt x="10" y="28"/>
                    <a:pt x="10" y="28"/>
                    <a:pt x="10" y="28"/>
                  </a:cubicBezTo>
                  <a:cubicBezTo>
                    <a:pt x="10" y="64"/>
                    <a:pt x="10" y="64"/>
                    <a:pt x="10" y="64"/>
                  </a:cubicBezTo>
                  <a:cubicBezTo>
                    <a:pt x="18" y="64"/>
                    <a:pt x="18" y="64"/>
                    <a:pt x="18" y="64"/>
                  </a:cubicBezTo>
                  <a:cubicBezTo>
                    <a:pt x="18" y="28"/>
                    <a:pt x="18" y="28"/>
                    <a:pt x="18" y="28"/>
                  </a:cubicBezTo>
                  <a:cubicBezTo>
                    <a:pt x="29" y="28"/>
                    <a:pt x="29" y="28"/>
                    <a:pt x="29" y="28"/>
                  </a:cubicBezTo>
                  <a:cubicBezTo>
                    <a:pt x="29" y="21"/>
                    <a:pt x="29" y="21"/>
                    <a:pt x="29" y="21"/>
                  </a:cubicBezTo>
                  <a:cubicBezTo>
                    <a:pt x="18" y="21"/>
                    <a:pt x="18" y="21"/>
                    <a:pt x="18" y="21"/>
                  </a:cubicBezTo>
                  <a:cubicBezTo>
                    <a:pt x="18" y="17"/>
                    <a:pt x="18" y="17"/>
                    <a:pt x="18" y="17"/>
                  </a:cubicBezTo>
                  <a:cubicBezTo>
                    <a:pt x="18" y="11"/>
                    <a:pt x="19" y="7"/>
                    <a:pt x="26" y="7"/>
                  </a:cubicBezTo>
                  <a:cubicBezTo>
                    <a:pt x="27" y="7"/>
                    <a:pt x="28" y="7"/>
                    <a:pt x="29" y="7"/>
                  </a:cubicBezTo>
                  <a:cubicBezTo>
                    <a:pt x="30" y="1"/>
                    <a:pt x="30" y="1"/>
                    <a:pt x="30" y="1"/>
                  </a:cubicBezTo>
                  <a:cubicBezTo>
                    <a:pt x="28" y="1"/>
                    <a:pt x="26" y="0"/>
                    <a:pt x="24" y="0"/>
                  </a:cubicBezTo>
                  <a:cubicBezTo>
                    <a:pt x="13" y="0"/>
                    <a:pt x="10" y="7"/>
                    <a:pt x="10" y="1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22">
              <a:extLst>
                <a:ext uri="{FF2B5EF4-FFF2-40B4-BE49-F238E27FC236}">
                  <a16:creationId xmlns:a16="http://schemas.microsoft.com/office/drawing/2014/main" id="{09BD2AE8-C727-4270-BCB5-960E6A089C4F}"/>
                </a:ext>
              </a:extLst>
            </p:cNvPr>
            <p:cNvSpPr>
              <a:spLocks/>
            </p:cNvSpPr>
            <p:nvPr/>
          </p:nvSpPr>
          <p:spPr bwMode="auto">
            <a:xfrm>
              <a:off x="1104569" y="4998890"/>
              <a:ext cx="41897" cy="48879"/>
            </a:xfrm>
            <a:custGeom>
              <a:avLst/>
              <a:gdLst>
                <a:gd name="T0" fmla="*/ 22 w 38"/>
                <a:gd name="T1" fmla="*/ 0 h 44"/>
                <a:gd name="T2" fmla="*/ 8 w 38"/>
                <a:gd name="T3" fmla="*/ 8 h 44"/>
                <a:gd name="T4" fmla="*/ 7 w 38"/>
                <a:gd name="T5" fmla="*/ 8 h 44"/>
                <a:gd name="T6" fmla="*/ 7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7" y="8"/>
                    <a:pt x="7" y="8"/>
                    <a:pt x="7" y="8"/>
                  </a:cubicBezTo>
                  <a:cubicBezTo>
                    <a:pt x="7" y="1"/>
                    <a:pt x="7" y="1"/>
                    <a:pt x="7"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7"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23">
              <a:extLst>
                <a:ext uri="{FF2B5EF4-FFF2-40B4-BE49-F238E27FC236}">
                  <a16:creationId xmlns:a16="http://schemas.microsoft.com/office/drawing/2014/main" id="{3C60B494-2035-456E-BAD8-0A7F5B387745}"/>
                </a:ext>
              </a:extLst>
            </p:cNvPr>
            <p:cNvSpPr>
              <a:spLocks noEditPoints="1"/>
            </p:cNvSpPr>
            <p:nvPr/>
          </p:nvSpPr>
          <p:spPr bwMode="auto">
            <a:xfrm>
              <a:off x="1424379" y="4998890"/>
              <a:ext cx="41897" cy="50276"/>
            </a:xfrm>
            <a:custGeom>
              <a:avLst/>
              <a:gdLst>
                <a:gd name="T0" fmla="*/ 8 w 38"/>
                <a:gd name="T1" fmla="*/ 25 h 45"/>
                <a:gd name="T2" fmla="*/ 38 w 38"/>
                <a:gd name="T3" fmla="*/ 25 h 45"/>
                <a:gd name="T4" fmla="*/ 20 w 38"/>
                <a:gd name="T5" fmla="*/ 0 h 45"/>
                <a:gd name="T6" fmla="*/ 0 w 38"/>
                <a:gd name="T7" fmla="*/ 22 h 45"/>
                <a:gd name="T8" fmla="*/ 22 w 38"/>
                <a:gd name="T9" fmla="*/ 45 h 45"/>
                <a:gd name="T10" fmla="*/ 35 w 38"/>
                <a:gd name="T11" fmla="*/ 43 h 45"/>
                <a:gd name="T12" fmla="*/ 35 w 38"/>
                <a:gd name="T13" fmla="*/ 35 h 45"/>
                <a:gd name="T14" fmla="*/ 22 w 38"/>
                <a:gd name="T15" fmla="*/ 39 h 45"/>
                <a:gd name="T16" fmla="*/ 8 w 38"/>
                <a:gd name="T17" fmla="*/ 25 h 45"/>
                <a:gd name="T18" fmla="*/ 19 w 38"/>
                <a:gd name="T19" fmla="*/ 7 h 45"/>
                <a:gd name="T20" fmla="*/ 30 w 38"/>
                <a:gd name="T21" fmla="*/ 19 h 45"/>
                <a:gd name="T22" fmla="*/ 8 w 38"/>
                <a:gd name="T23" fmla="*/ 19 h 45"/>
                <a:gd name="T24" fmla="*/ 19 w 38"/>
                <a:gd name="T25"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45">
                  <a:moveTo>
                    <a:pt x="8" y="25"/>
                  </a:moveTo>
                  <a:cubicBezTo>
                    <a:pt x="38" y="25"/>
                    <a:pt x="38" y="25"/>
                    <a:pt x="38" y="25"/>
                  </a:cubicBezTo>
                  <a:cubicBezTo>
                    <a:pt x="38" y="11"/>
                    <a:pt x="34" y="0"/>
                    <a:pt x="20" y="0"/>
                  </a:cubicBezTo>
                  <a:cubicBezTo>
                    <a:pt x="8" y="0"/>
                    <a:pt x="0" y="9"/>
                    <a:pt x="0" y="22"/>
                  </a:cubicBezTo>
                  <a:cubicBezTo>
                    <a:pt x="0" y="36"/>
                    <a:pt x="6" y="45"/>
                    <a:pt x="22" y="45"/>
                  </a:cubicBezTo>
                  <a:cubicBezTo>
                    <a:pt x="29" y="45"/>
                    <a:pt x="32" y="44"/>
                    <a:pt x="35" y="43"/>
                  </a:cubicBezTo>
                  <a:cubicBezTo>
                    <a:pt x="35" y="35"/>
                    <a:pt x="35" y="35"/>
                    <a:pt x="35" y="35"/>
                  </a:cubicBezTo>
                  <a:cubicBezTo>
                    <a:pt x="33" y="36"/>
                    <a:pt x="27" y="39"/>
                    <a:pt x="22" y="39"/>
                  </a:cubicBezTo>
                  <a:cubicBezTo>
                    <a:pt x="15" y="39"/>
                    <a:pt x="8" y="33"/>
                    <a:pt x="8" y="25"/>
                  </a:cubicBezTo>
                  <a:moveTo>
                    <a:pt x="19" y="7"/>
                  </a:moveTo>
                  <a:cubicBezTo>
                    <a:pt x="26" y="7"/>
                    <a:pt x="30" y="12"/>
                    <a:pt x="30" y="19"/>
                  </a:cubicBezTo>
                  <a:cubicBezTo>
                    <a:pt x="8" y="19"/>
                    <a:pt x="8" y="19"/>
                    <a:pt x="8" y="19"/>
                  </a:cubicBezTo>
                  <a:cubicBezTo>
                    <a:pt x="9" y="13"/>
                    <a:pt x="12" y="7"/>
                    <a:pt x="19" y="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24">
              <a:extLst>
                <a:ext uri="{FF2B5EF4-FFF2-40B4-BE49-F238E27FC236}">
                  <a16:creationId xmlns:a16="http://schemas.microsoft.com/office/drawing/2014/main" id="{0A392F03-3E97-45BA-AC86-DA23B9166A01}"/>
                </a:ext>
              </a:extLst>
            </p:cNvPr>
            <p:cNvSpPr>
              <a:spLocks/>
            </p:cNvSpPr>
            <p:nvPr/>
          </p:nvSpPr>
          <p:spPr bwMode="auto">
            <a:xfrm>
              <a:off x="1382483" y="4998890"/>
              <a:ext cx="33983" cy="50276"/>
            </a:xfrm>
            <a:custGeom>
              <a:avLst/>
              <a:gdLst>
                <a:gd name="T0" fmla="*/ 22 w 31"/>
                <a:gd name="T1" fmla="*/ 39 h 45"/>
                <a:gd name="T2" fmla="*/ 8 w 31"/>
                <a:gd name="T3" fmla="*/ 23 h 45"/>
                <a:gd name="T4" fmla="*/ 22 w 31"/>
                <a:gd name="T5" fmla="*/ 7 h 45"/>
                <a:gd name="T6" fmla="*/ 30 w 31"/>
                <a:gd name="T7" fmla="*/ 9 h 45"/>
                <a:gd name="T8" fmla="*/ 31 w 31"/>
                <a:gd name="T9" fmla="*/ 2 h 45"/>
                <a:gd name="T10" fmla="*/ 22 w 31"/>
                <a:gd name="T11" fmla="*/ 0 h 45"/>
                <a:gd name="T12" fmla="*/ 0 w 31"/>
                <a:gd name="T13" fmla="*/ 23 h 45"/>
                <a:gd name="T14" fmla="*/ 22 w 31"/>
                <a:gd name="T15" fmla="*/ 45 h 45"/>
                <a:gd name="T16" fmla="*/ 31 w 31"/>
                <a:gd name="T17" fmla="*/ 44 h 45"/>
                <a:gd name="T18" fmla="*/ 31 w 31"/>
                <a:gd name="T19" fmla="*/ 36 h 45"/>
                <a:gd name="T20" fmla="*/ 22 w 31"/>
                <a:gd name="T21"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22" y="39"/>
                  </a:moveTo>
                  <a:cubicBezTo>
                    <a:pt x="12" y="39"/>
                    <a:pt x="8" y="31"/>
                    <a:pt x="8" y="23"/>
                  </a:cubicBezTo>
                  <a:cubicBezTo>
                    <a:pt x="8" y="15"/>
                    <a:pt x="13" y="7"/>
                    <a:pt x="22" y="7"/>
                  </a:cubicBezTo>
                  <a:cubicBezTo>
                    <a:pt x="24" y="7"/>
                    <a:pt x="27" y="7"/>
                    <a:pt x="30" y="9"/>
                  </a:cubicBezTo>
                  <a:cubicBezTo>
                    <a:pt x="31" y="2"/>
                    <a:pt x="31" y="2"/>
                    <a:pt x="31" y="2"/>
                  </a:cubicBezTo>
                  <a:cubicBezTo>
                    <a:pt x="29" y="1"/>
                    <a:pt x="25" y="0"/>
                    <a:pt x="22" y="0"/>
                  </a:cubicBezTo>
                  <a:cubicBezTo>
                    <a:pt x="8" y="0"/>
                    <a:pt x="0" y="10"/>
                    <a:pt x="0" y="23"/>
                  </a:cubicBezTo>
                  <a:cubicBezTo>
                    <a:pt x="0" y="35"/>
                    <a:pt x="9" y="45"/>
                    <a:pt x="22" y="45"/>
                  </a:cubicBezTo>
                  <a:cubicBezTo>
                    <a:pt x="24" y="45"/>
                    <a:pt x="28" y="45"/>
                    <a:pt x="31" y="44"/>
                  </a:cubicBezTo>
                  <a:cubicBezTo>
                    <a:pt x="31" y="36"/>
                    <a:pt x="31" y="36"/>
                    <a:pt x="31" y="36"/>
                  </a:cubicBezTo>
                  <a:cubicBezTo>
                    <a:pt x="28" y="38"/>
                    <a:pt x="25"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25">
              <a:extLst>
                <a:ext uri="{FF2B5EF4-FFF2-40B4-BE49-F238E27FC236}">
                  <a16:creationId xmlns:a16="http://schemas.microsoft.com/office/drawing/2014/main" id="{7F1F8D22-1F4D-4381-BD67-07C6840D273C}"/>
                </a:ext>
              </a:extLst>
            </p:cNvPr>
            <p:cNvSpPr>
              <a:spLocks noEditPoints="1"/>
            </p:cNvSpPr>
            <p:nvPr/>
          </p:nvSpPr>
          <p:spPr bwMode="auto">
            <a:xfrm>
              <a:off x="1274017" y="4998890"/>
              <a:ext cx="42828" cy="50276"/>
            </a:xfrm>
            <a:custGeom>
              <a:avLst/>
              <a:gdLst>
                <a:gd name="T0" fmla="*/ 20 w 39"/>
                <a:gd name="T1" fmla="*/ 0 h 45"/>
                <a:gd name="T2" fmla="*/ 0 w 39"/>
                <a:gd name="T3" fmla="*/ 22 h 45"/>
                <a:gd name="T4" fmla="*/ 23 w 39"/>
                <a:gd name="T5" fmla="*/ 45 h 45"/>
                <a:gd name="T6" fmla="*/ 36 w 39"/>
                <a:gd name="T7" fmla="*/ 43 h 45"/>
                <a:gd name="T8" fmla="*/ 36 w 39"/>
                <a:gd name="T9" fmla="*/ 35 h 45"/>
                <a:gd name="T10" fmla="*/ 23 w 39"/>
                <a:gd name="T11" fmla="*/ 39 h 45"/>
                <a:gd name="T12" fmla="*/ 9 w 39"/>
                <a:gd name="T13" fmla="*/ 25 h 45"/>
                <a:gd name="T14" fmla="*/ 39 w 39"/>
                <a:gd name="T15" fmla="*/ 25 h 45"/>
                <a:gd name="T16" fmla="*/ 20 w 39"/>
                <a:gd name="T17" fmla="*/ 0 h 45"/>
                <a:gd name="T18" fmla="*/ 9 w 39"/>
                <a:gd name="T19" fmla="*/ 19 h 45"/>
                <a:gd name="T20" fmla="*/ 20 w 39"/>
                <a:gd name="T21" fmla="*/ 7 h 45"/>
                <a:gd name="T22" fmla="*/ 31 w 39"/>
                <a:gd name="T23" fmla="*/ 19 h 45"/>
                <a:gd name="T24" fmla="*/ 9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3" y="45"/>
                  </a:cubicBezTo>
                  <a:cubicBezTo>
                    <a:pt x="30" y="45"/>
                    <a:pt x="33" y="44"/>
                    <a:pt x="36" y="43"/>
                  </a:cubicBezTo>
                  <a:cubicBezTo>
                    <a:pt x="36" y="35"/>
                    <a:pt x="36" y="35"/>
                    <a:pt x="36" y="35"/>
                  </a:cubicBezTo>
                  <a:cubicBezTo>
                    <a:pt x="34" y="36"/>
                    <a:pt x="28" y="39"/>
                    <a:pt x="23" y="39"/>
                  </a:cubicBezTo>
                  <a:cubicBezTo>
                    <a:pt x="15" y="39"/>
                    <a:pt x="9" y="33"/>
                    <a:pt x="9" y="25"/>
                  </a:cubicBezTo>
                  <a:cubicBezTo>
                    <a:pt x="39" y="25"/>
                    <a:pt x="39" y="25"/>
                    <a:pt x="39" y="25"/>
                  </a:cubicBezTo>
                  <a:cubicBezTo>
                    <a:pt x="39" y="11"/>
                    <a:pt x="35" y="0"/>
                    <a:pt x="20" y="0"/>
                  </a:cubicBezTo>
                  <a:moveTo>
                    <a:pt x="9" y="19"/>
                  </a:moveTo>
                  <a:cubicBezTo>
                    <a:pt x="9" y="13"/>
                    <a:pt x="13" y="7"/>
                    <a:pt x="20" y="7"/>
                  </a:cubicBezTo>
                  <a:cubicBezTo>
                    <a:pt x="27" y="7"/>
                    <a:pt x="31" y="12"/>
                    <a:pt x="31" y="19"/>
                  </a:cubicBezTo>
                  <a:lnTo>
                    <a:pt x="9"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26">
              <a:extLst>
                <a:ext uri="{FF2B5EF4-FFF2-40B4-BE49-F238E27FC236}">
                  <a16:creationId xmlns:a16="http://schemas.microsoft.com/office/drawing/2014/main" id="{4D04242A-6268-4B1D-9F2B-89912060B042}"/>
                </a:ext>
              </a:extLst>
            </p:cNvPr>
            <p:cNvSpPr>
              <a:spLocks/>
            </p:cNvSpPr>
            <p:nvPr/>
          </p:nvSpPr>
          <p:spPr bwMode="auto">
            <a:xfrm>
              <a:off x="990518" y="4982131"/>
              <a:ext cx="48879" cy="67034"/>
            </a:xfrm>
            <a:custGeom>
              <a:avLst/>
              <a:gdLst>
                <a:gd name="T0" fmla="*/ 31 w 44"/>
                <a:gd name="T1" fmla="*/ 53 h 60"/>
                <a:gd name="T2" fmla="*/ 8 w 44"/>
                <a:gd name="T3" fmla="*/ 30 h 60"/>
                <a:gd name="T4" fmla="*/ 31 w 44"/>
                <a:gd name="T5" fmla="*/ 7 h 60"/>
                <a:gd name="T6" fmla="*/ 43 w 44"/>
                <a:gd name="T7" fmla="*/ 10 h 60"/>
                <a:gd name="T8" fmla="*/ 44 w 44"/>
                <a:gd name="T9" fmla="*/ 2 h 60"/>
                <a:gd name="T10" fmla="*/ 31 w 44"/>
                <a:gd name="T11" fmla="*/ 0 h 60"/>
                <a:gd name="T12" fmla="*/ 0 w 44"/>
                <a:gd name="T13" fmla="*/ 30 h 60"/>
                <a:gd name="T14" fmla="*/ 30 w 44"/>
                <a:gd name="T15" fmla="*/ 60 h 60"/>
                <a:gd name="T16" fmla="*/ 44 w 44"/>
                <a:gd name="T17" fmla="*/ 58 h 60"/>
                <a:gd name="T18" fmla="*/ 43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8" y="53"/>
                    <a:pt x="8" y="44"/>
                    <a:pt x="8" y="30"/>
                  </a:cubicBezTo>
                  <a:cubicBezTo>
                    <a:pt x="8" y="17"/>
                    <a:pt x="17" y="7"/>
                    <a:pt x="31" y="7"/>
                  </a:cubicBezTo>
                  <a:cubicBezTo>
                    <a:pt x="35" y="7"/>
                    <a:pt x="39" y="8"/>
                    <a:pt x="43" y="10"/>
                  </a:cubicBezTo>
                  <a:cubicBezTo>
                    <a:pt x="44" y="2"/>
                    <a:pt x="44" y="2"/>
                    <a:pt x="44" y="2"/>
                  </a:cubicBezTo>
                  <a:cubicBezTo>
                    <a:pt x="39" y="0"/>
                    <a:pt x="35" y="0"/>
                    <a:pt x="31" y="0"/>
                  </a:cubicBezTo>
                  <a:cubicBezTo>
                    <a:pt x="13" y="0"/>
                    <a:pt x="0" y="12"/>
                    <a:pt x="0" y="30"/>
                  </a:cubicBezTo>
                  <a:cubicBezTo>
                    <a:pt x="0" y="48"/>
                    <a:pt x="12" y="60"/>
                    <a:pt x="30" y="60"/>
                  </a:cubicBezTo>
                  <a:cubicBezTo>
                    <a:pt x="34" y="60"/>
                    <a:pt x="39" y="60"/>
                    <a:pt x="44" y="58"/>
                  </a:cubicBezTo>
                  <a:cubicBezTo>
                    <a:pt x="43" y="50"/>
                    <a:pt x="43" y="50"/>
                    <a:pt x="43" y="50"/>
                  </a:cubicBezTo>
                  <a:cubicBezTo>
                    <a:pt x="40"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27">
              <a:extLst>
                <a:ext uri="{FF2B5EF4-FFF2-40B4-BE49-F238E27FC236}">
                  <a16:creationId xmlns:a16="http://schemas.microsoft.com/office/drawing/2014/main" id="{44164ACE-B8D5-4309-B462-54F078CB17B7}"/>
                </a:ext>
              </a:extLst>
            </p:cNvPr>
            <p:cNvSpPr>
              <a:spLocks noEditPoints="1"/>
            </p:cNvSpPr>
            <p:nvPr/>
          </p:nvSpPr>
          <p:spPr bwMode="auto">
            <a:xfrm>
              <a:off x="1044983" y="4998890"/>
              <a:ext cx="48414" cy="50276"/>
            </a:xfrm>
            <a:custGeom>
              <a:avLst/>
              <a:gdLst>
                <a:gd name="T0" fmla="*/ 22 w 44"/>
                <a:gd name="T1" fmla="*/ 0 h 45"/>
                <a:gd name="T2" fmla="*/ 0 w 44"/>
                <a:gd name="T3" fmla="*/ 23 h 45"/>
                <a:gd name="T4" fmla="*/ 22 w 44"/>
                <a:gd name="T5" fmla="*/ 45 h 45"/>
                <a:gd name="T6" fmla="*/ 44 w 44"/>
                <a:gd name="T7" fmla="*/ 23 h 45"/>
                <a:gd name="T8" fmla="*/ 22 w 44"/>
                <a:gd name="T9" fmla="*/ 0 h 45"/>
                <a:gd name="T10" fmla="*/ 22 w 44"/>
                <a:gd name="T11" fmla="*/ 39 h 45"/>
                <a:gd name="T12" fmla="*/ 8 w 44"/>
                <a:gd name="T13" fmla="*/ 23 h 45"/>
                <a:gd name="T14" fmla="*/ 22 w 44"/>
                <a:gd name="T15" fmla="*/ 7 h 45"/>
                <a:gd name="T16" fmla="*/ 35 w 44"/>
                <a:gd name="T17" fmla="*/ 23 h 45"/>
                <a:gd name="T18" fmla="*/ 22 w 44"/>
                <a:gd name="T19"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9" y="0"/>
                    <a:pt x="0" y="10"/>
                    <a:pt x="0" y="23"/>
                  </a:cubicBezTo>
                  <a:cubicBezTo>
                    <a:pt x="0" y="35"/>
                    <a:pt x="9" y="45"/>
                    <a:pt x="22" y="45"/>
                  </a:cubicBezTo>
                  <a:cubicBezTo>
                    <a:pt x="35" y="45"/>
                    <a:pt x="44" y="35"/>
                    <a:pt x="44" y="23"/>
                  </a:cubicBezTo>
                  <a:cubicBezTo>
                    <a:pt x="44" y="10"/>
                    <a:pt x="35" y="0"/>
                    <a:pt x="22" y="0"/>
                  </a:cubicBezTo>
                  <a:moveTo>
                    <a:pt x="22" y="39"/>
                  </a:moveTo>
                  <a:cubicBezTo>
                    <a:pt x="13" y="39"/>
                    <a:pt x="8" y="31"/>
                    <a:pt x="8" y="23"/>
                  </a:cubicBezTo>
                  <a:cubicBezTo>
                    <a:pt x="8" y="15"/>
                    <a:pt x="13" y="7"/>
                    <a:pt x="22" y="7"/>
                  </a:cubicBezTo>
                  <a:cubicBezTo>
                    <a:pt x="30" y="7"/>
                    <a:pt x="35" y="15"/>
                    <a:pt x="35" y="23"/>
                  </a:cubicBezTo>
                  <a:cubicBezTo>
                    <a:pt x="35" y="31"/>
                    <a:pt x="31"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28">
              <a:extLst>
                <a:ext uri="{FF2B5EF4-FFF2-40B4-BE49-F238E27FC236}">
                  <a16:creationId xmlns:a16="http://schemas.microsoft.com/office/drawing/2014/main" id="{33DE513C-8271-4C95-8FC1-52720273AB22}"/>
                </a:ext>
              </a:extLst>
            </p:cNvPr>
            <p:cNvSpPr>
              <a:spLocks/>
            </p:cNvSpPr>
            <p:nvPr/>
          </p:nvSpPr>
          <p:spPr bwMode="auto">
            <a:xfrm>
              <a:off x="1376897" y="4895545"/>
              <a:ext cx="46086" cy="53069"/>
            </a:xfrm>
            <a:custGeom>
              <a:avLst/>
              <a:gdLst>
                <a:gd name="T0" fmla="*/ 26 w 42"/>
                <a:gd name="T1" fmla="*/ 0 h 48"/>
                <a:gd name="T2" fmla="*/ 11 w 42"/>
                <a:gd name="T3" fmla="*/ 8 h 48"/>
                <a:gd name="T4" fmla="*/ 11 w 42"/>
                <a:gd name="T5" fmla="*/ 8 h 48"/>
                <a:gd name="T6" fmla="*/ 11 w 42"/>
                <a:gd name="T7" fmla="*/ 1 h 48"/>
                <a:gd name="T8" fmla="*/ 0 w 42"/>
                <a:gd name="T9" fmla="*/ 1 h 48"/>
                <a:gd name="T10" fmla="*/ 0 w 42"/>
                <a:gd name="T11" fmla="*/ 48 h 48"/>
                <a:gd name="T12" fmla="*/ 12 w 42"/>
                <a:gd name="T13" fmla="*/ 48 h 48"/>
                <a:gd name="T14" fmla="*/ 12 w 42"/>
                <a:gd name="T15" fmla="*/ 25 h 48"/>
                <a:gd name="T16" fmla="*/ 22 w 42"/>
                <a:gd name="T17" fmla="*/ 10 h 48"/>
                <a:gd name="T18" fmla="*/ 30 w 42"/>
                <a:gd name="T19" fmla="*/ 23 h 48"/>
                <a:gd name="T20" fmla="*/ 30 w 42"/>
                <a:gd name="T21" fmla="*/ 48 h 48"/>
                <a:gd name="T22" fmla="*/ 42 w 42"/>
                <a:gd name="T23" fmla="*/ 48 h 48"/>
                <a:gd name="T24" fmla="*/ 42 w 42"/>
                <a:gd name="T25" fmla="*/ 18 h 48"/>
                <a:gd name="T26" fmla="*/ 26 w 42"/>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8">
                  <a:moveTo>
                    <a:pt x="26" y="0"/>
                  </a:moveTo>
                  <a:cubicBezTo>
                    <a:pt x="20" y="0"/>
                    <a:pt x="15" y="2"/>
                    <a:pt x="11" y="8"/>
                  </a:cubicBezTo>
                  <a:cubicBezTo>
                    <a:pt x="11" y="8"/>
                    <a:pt x="11" y="8"/>
                    <a:pt x="11" y="8"/>
                  </a:cubicBezTo>
                  <a:cubicBezTo>
                    <a:pt x="11" y="1"/>
                    <a:pt x="11" y="1"/>
                    <a:pt x="11" y="1"/>
                  </a:cubicBezTo>
                  <a:cubicBezTo>
                    <a:pt x="0" y="1"/>
                    <a:pt x="0" y="1"/>
                    <a:pt x="0" y="1"/>
                  </a:cubicBezTo>
                  <a:cubicBezTo>
                    <a:pt x="0" y="48"/>
                    <a:pt x="0" y="48"/>
                    <a:pt x="0" y="48"/>
                  </a:cubicBezTo>
                  <a:cubicBezTo>
                    <a:pt x="12" y="48"/>
                    <a:pt x="12" y="48"/>
                    <a:pt x="12" y="48"/>
                  </a:cubicBezTo>
                  <a:cubicBezTo>
                    <a:pt x="12" y="25"/>
                    <a:pt x="12" y="25"/>
                    <a:pt x="12" y="25"/>
                  </a:cubicBezTo>
                  <a:cubicBezTo>
                    <a:pt x="12" y="19"/>
                    <a:pt x="13" y="10"/>
                    <a:pt x="22" y="10"/>
                  </a:cubicBezTo>
                  <a:cubicBezTo>
                    <a:pt x="30" y="10"/>
                    <a:pt x="30" y="17"/>
                    <a:pt x="30" y="23"/>
                  </a:cubicBezTo>
                  <a:cubicBezTo>
                    <a:pt x="30" y="48"/>
                    <a:pt x="30" y="48"/>
                    <a:pt x="30" y="48"/>
                  </a:cubicBezTo>
                  <a:cubicBezTo>
                    <a:pt x="42" y="48"/>
                    <a:pt x="42" y="48"/>
                    <a:pt x="42" y="48"/>
                  </a:cubicBezTo>
                  <a:cubicBezTo>
                    <a:pt x="42" y="18"/>
                    <a:pt x="42" y="18"/>
                    <a:pt x="42" y="18"/>
                  </a:cubicBezTo>
                  <a:cubicBezTo>
                    <a:pt x="42" y="8"/>
                    <a:pt x="37" y="0"/>
                    <a:pt x="2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29">
              <a:extLst>
                <a:ext uri="{FF2B5EF4-FFF2-40B4-BE49-F238E27FC236}">
                  <a16:creationId xmlns:a16="http://schemas.microsoft.com/office/drawing/2014/main" id="{2154C15D-B3F2-4887-9628-87FC8DEE4C96}"/>
                </a:ext>
              </a:extLst>
            </p:cNvPr>
            <p:cNvSpPr>
              <a:spLocks noEditPoints="1"/>
            </p:cNvSpPr>
            <p:nvPr/>
          </p:nvSpPr>
          <p:spPr bwMode="auto">
            <a:xfrm>
              <a:off x="704225" y="4895545"/>
              <a:ext cx="47483" cy="54466"/>
            </a:xfrm>
            <a:custGeom>
              <a:avLst/>
              <a:gdLst>
                <a:gd name="T0" fmla="*/ 24 w 43"/>
                <a:gd name="T1" fmla="*/ 49 h 49"/>
                <a:gd name="T2" fmla="*/ 40 w 43"/>
                <a:gd name="T3" fmla="*/ 45 h 49"/>
                <a:gd name="T4" fmla="*/ 40 w 43"/>
                <a:gd name="T5" fmla="*/ 35 h 49"/>
                <a:gd name="T6" fmla="*/ 25 w 43"/>
                <a:gd name="T7" fmla="*/ 40 h 49"/>
                <a:gd name="T8" fmla="*/ 11 w 43"/>
                <a:gd name="T9" fmla="*/ 28 h 49"/>
                <a:gd name="T10" fmla="*/ 43 w 43"/>
                <a:gd name="T11" fmla="*/ 28 h 49"/>
                <a:gd name="T12" fmla="*/ 21 w 43"/>
                <a:gd name="T13" fmla="*/ 0 h 49"/>
                <a:gd name="T14" fmla="*/ 0 w 43"/>
                <a:gd name="T15" fmla="*/ 25 h 49"/>
                <a:gd name="T16" fmla="*/ 24 w 43"/>
                <a:gd name="T17" fmla="*/ 49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4" y="49"/>
                  </a:moveTo>
                  <a:cubicBezTo>
                    <a:pt x="31" y="49"/>
                    <a:pt x="36" y="47"/>
                    <a:pt x="40" y="45"/>
                  </a:cubicBez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moveTo>
                    <a:pt x="22" y="9"/>
                  </a:moveTo>
                  <a:cubicBezTo>
                    <a:pt x="29" y="9"/>
                    <a:pt x="31"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0">
              <a:extLst>
                <a:ext uri="{FF2B5EF4-FFF2-40B4-BE49-F238E27FC236}">
                  <a16:creationId xmlns:a16="http://schemas.microsoft.com/office/drawing/2014/main" id="{F2DB8108-87B2-4D8A-A387-B6F4A8F32D9B}"/>
                </a:ext>
              </a:extLst>
            </p:cNvPr>
            <p:cNvSpPr>
              <a:spLocks noEditPoints="1"/>
            </p:cNvSpPr>
            <p:nvPr/>
          </p:nvSpPr>
          <p:spPr bwMode="auto">
            <a:xfrm>
              <a:off x="1318241" y="4895545"/>
              <a:ext cx="47483" cy="54466"/>
            </a:xfrm>
            <a:custGeom>
              <a:avLst/>
              <a:gdLst>
                <a:gd name="T0" fmla="*/ 40 w 43"/>
                <a:gd name="T1" fmla="*/ 45 h 49"/>
                <a:gd name="T2" fmla="*/ 40 w 43"/>
                <a:gd name="T3" fmla="*/ 35 h 49"/>
                <a:gd name="T4" fmla="*/ 25 w 43"/>
                <a:gd name="T5" fmla="*/ 40 h 49"/>
                <a:gd name="T6" fmla="*/ 11 w 43"/>
                <a:gd name="T7" fmla="*/ 28 h 49"/>
                <a:gd name="T8" fmla="*/ 43 w 43"/>
                <a:gd name="T9" fmla="*/ 28 h 49"/>
                <a:gd name="T10" fmla="*/ 21 w 43"/>
                <a:gd name="T11" fmla="*/ 0 h 49"/>
                <a:gd name="T12" fmla="*/ 0 w 43"/>
                <a:gd name="T13" fmla="*/ 25 h 49"/>
                <a:gd name="T14" fmla="*/ 24 w 43"/>
                <a:gd name="T15" fmla="*/ 49 h 49"/>
                <a:gd name="T16" fmla="*/ 40 w 43"/>
                <a:gd name="T17" fmla="*/ 45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40" y="45"/>
                  </a:move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cubicBezTo>
                    <a:pt x="31" y="49"/>
                    <a:pt x="36" y="47"/>
                    <a:pt x="40" y="45"/>
                  </a:cubicBezTo>
                  <a:moveTo>
                    <a:pt x="22" y="9"/>
                  </a:moveTo>
                  <a:cubicBezTo>
                    <a:pt x="29" y="9"/>
                    <a:pt x="32"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31">
              <a:extLst>
                <a:ext uri="{FF2B5EF4-FFF2-40B4-BE49-F238E27FC236}">
                  <a16:creationId xmlns:a16="http://schemas.microsoft.com/office/drawing/2014/main" id="{6DCCFB8B-4995-4CF2-A869-EE4AE5EADBC7}"/>
                </a:ext>
              </a:extLst>
            </p:cNvPr>
            <p:cNvSpPr>
              <a:spLocks/>
            </p:cNvSpPr>
            <p:nvPr/>
          </p:nvSpPr>
          <p:spPr bwMode="auto">
            <a:xfrm>
              <a:off x="606932" y="4877390"/>
              <a:ext cx="59586" cy="72621"/>
            </a:xfrm>
            <a:custGeom>
              <a:avLst/>
              <a:gdLst>
                <a:gd name="T0" fmla="*/ 34 w 54"/>
                <a:gd name="T1" fmla="*/ 65 h 65"/>
                <a:gd name="T2" fmla="*/ 54 w 54"/>
                <a:gd name="T3" fmla="*/ 61 h 65"/>
                <a:gd name="T4" fmla="*/ 54 w 54"/>
                <a:gd name="T5" fmla="*/ 28 h 65"/>
                <a:gd name="T6" fmla="*/ 29 w 54"/>
                <a:gd name="T7" fmla="*/ 28 h 65"/>
                <a:gd name="T8" fmla="*/ 29 w 54"/>
                <a:gd name="T9" fmla="*/ 38 h 65"/>
                <a:gd name="T10" fmla="*/ 42 w 54"/>
                <a:gd name="T11" fmla="*/ 38 h 65"/>
                <a:gd name="T12" fmla="*/ 42 w 54"/>
                <a:gd name="T13" fmla="*/ 54 h 65"/>
                <a:gd name="T14" fmla="*/ 34 w 54"/>
                <a:gd name="T15" fmla="*/ 55 h 65"/>
                <a:gd name="T16" fmla="*/ 13 w 54"/>
                <a:gd name="T17" fmla="*/ 32 h 65"/>
                <a:gd name="T18" fmla="*/ 36 w 54"/>
                <a:gd name="T19" fmla="*/ 10 h 65"/>
                <a:gd name="T20" fmla="*/ 52 w 54"/>
                <a:gd name="T21" fmla="*/ 13 h 65"/>
                <a:gd name="T22" fmla="*/ 53 w 54"/>
                <a:gd name="T23" fmla="*/ 3 h 65"/>
                <a:gd name="T24" fmla="*/ 34 w 54"/>
                <a:gd name="T25" fmla="*/ 0 h 65"/>
                <a:gd name="T26" fmla="*/ 0 w 54"/>
                <a:gd name="T27" fmla="*/ 33 h 65"/>
                <a:gd name="T28" fmla="*/ 34 w 54"/>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65">
                  <a:moveTo>
                    <a:pt x="34" y="65"/>
                  </a:moveTo>
                  <a:cubicBezTo>
                    <a:pt x="41" y="65"/>
                    <a:pt x="48" y="63"/>
                    <a:pt x="54" y="61"/>
                  </a:cubicBezTo>
                  <a:cubicBezTo>
                    <a:pt x="54" y="28"/>
                    <a:pt x="54" y="28"/>
                    <a:pt x="54" y="28"/>
                  </a:cubicBezTo>
                  <a:cubicBezTo>
                    <a:pt x="29" y="28"/>
                    <a:pt x="29" y="28"/>
                    <a:pt x="29" y="28"/>
                  </a:cubicBezTo>
                  <a:cubicBezTo>
                    <a:pt x="29" y="38"/>
                    <a:pt x="29" y="38"/>
                    <a:pt x="29" y="38"/>
                  </a:cubicBezTo>
                  <a:cubicBezTo>
                    <a:pt x="42" y="38"/>
                    <a:pt x="42" y="38"/>
                    <a:pt x="42" y="38"/>
                  </a:cubicBezTo>
                  <a:cubicBezTo>
                    <a:pt x="42" y="54"/>
                    <a:pt x="42" y="54"/>
                    <a:pt x="42" y="54"/>
                  </a:cubicBezTo>
                  <a:cubicBezTo>
                    <a:pt x="40" y="54"/>
                    <a:pt x="38" y="55"/>
                    <a:pt x="34" y="55"/>
                  </a:cubicBezTo>
                  <a:cubicBezTo>
                    <a:pt x="21" y="55"/>
                    <a:pt x="13" y="45"/>
                    <a:pt x="13" y="32"/>
                  </a:cubicBezTo>
                  <a:cubicBezTo>
                    <a:pt x="13" y="20"/>
                    <a:pt x="21" y="10"/>
                    <a:pt x="36" y="10"/>
                  </a:cubicBezTo>
                  <a:cubicBezTo>
                    <a:pt x="41" y="10"/>
                    <a:pt x="47" y="11"/>
                    <a:pt x="52" y="13"/>
                  </a:cubicBezTo>
                  <a:cubicBezTo>
                    <a:pt x="53" y="3"/>
                    <a:pt x="53" y="3"/>
                    <a:pt x="53" y="3"/>
                  </a:cubicBezTo>
                  <a:cubicBezTo>
                    <a:pt x="47" y="1"/>
                    <a:pt x="42" y="0"/>
                    <a:pt x="34" y="0"/>
                  </a:cubicBezTo>
                  <a:cubicBezTo>
                    <a:pt x="13" y="0"/>
                    <a:pt x="0" y="12"/>
                    <a:pt x="0" y="33"/>
                  </a:cubicBezTo>
                  <a:cubicBezTo>
                    <a:pt x="0" y="54"/>
                    <a:pt x="14" y="65"/>
                    <a:pt x="34" y="6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32">
              <a:extLst>
                <a:ext uri="{FF2B5EF4-FFF2-40B4-BE49-F238E27FC236}">
                  <a16:creationId xmlns:a16="http://schemas.microsoft.com/office/drawing/2014/main" id="{05EAE28A-D3A0-44B7-9A22-06F9A76CBB4A}"/>
                </a:ext>
              </a:extLst>
            </p:cNvPr>
            <p:cNvSpPr>
              <a:spLocks noEditPoints="1"/>
            </p:cNvSpPr>
            <p:nvPr/>
          </p:nvSpPr>
          <p:spPr bwMode="auto">
            <a:xfrm>
              <a:off x="952811" y="4895545"/>
              <a:ext cx="47948" cy="54466"/>
            </a:xfrm>
            <a:custGeom>
              <a:avLst/>
              <a:gdLst>
                <a:gd name="T0" fmla="*/ 39 w 43"/>
                <a:gd name="T1" fmla="*/ 35 h 49"/>
                <a:gd name="T2" fmla="*/ 24 w 43"/>
                <a:gd name="T3" fmla="*/ 40 h 49"/>
                <a:gd name="T4" fmla="*/ 11 w 43"/>
                <a:gd name="T5" fmla="*/ 28 h 49"/>
                <a:gd name="T6" fmla="*/ 43 w 43"/>
                <a:gd name="T7" fmla="*/ 28 h 49"/>
                <a:gd name="T8" fmla="*/ 21 w 43"/>
                <a:gd name="T9" fmla="*/ 0 h 49"/>
                <a:gd name="T10" fmla="*/ 0 w 43"/>
                <a:gd name="T11" fmla="*/ 25 h 49"/>
                <a:gd name="T12" fmla="*/ 24 w 43"/>
                <a:gd name="T13" fmla="*/ 49 h 49"/>
                <a:gd name="T14" fmla="*/ 39 w 43"/>
                <a:gd name="T15" fmla="*/ 45 h 49"/>
                <a:gd name="T16" fmla="*/ 39 w 43"/>
                <a:gd name="T17" fmla="*/ 35 h 49"/>
                <a:gd name="T18" fmla="*/ 22 w 43"/>
                <a:gd name="T19" fmla="*/ 9 h 49"/>
                <a:gd name="T20" fmla="*/ 31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39" y="35"/>
                  </a:moveTo>
                  <a:cubicBezTo>
                    <a:pt x="35" y="38"/>
                    <a:pt x="30" y="40"/>
                    <a:pt x="24" y="40"/>
                  </a:cubicBezTo>
                  <a:cubicBezTo>
                    <a:pt x="17" y="40"/>
                    <a:pt x="12" y="36"/>
                    <a:pt x="11" y="28"/>
                  </a:cubicBezTo>
                  <a:cubicBezTo>
                    <a:pt x="43" y="28"/>
                    <a:pt x="43" y="28"/>
                    <a:pt x="43" y="28"/>
                  </a:cubicBezTo>
                  <a:cubicBezTo>
                    <a:pt x="43" y="12"/>
                    <a:pt x="38" y="0"/>
                    <a:pt x="21" y="0"/>
                  </a:cubicBezTo>
                  <a:cubicBezTo>
                    <a:pt x="7" y="0"/>
                    <a:pt x="0" y="11"/>
                    <a:pt x="0" y="25"/>
                  </a:cubicBezTo>
                  <a:cubicBezTo>
                    <a:pt x="0" y="40"/>
                    <a:pt x="8" y="49"/>
                    <a:pt x="24" y="49"/>
                  </a:cubicBezTo>
                  <a:cubicBezTo>
                    <a:pt x="30" y="49"/>
                    <a:pt x="35" y="47"/>
                    <a:pt x="39" y="45"/>
                  </a:cubicBezTo>
                  <a:lnTo>
                    <a:pt x="39" y="35"/>
                  </a:lnTo>
                  <a:close/>
                  <a:moveTo>
                    <a:pt x="22" y="9"/>
                  </a:moveTo>
                  <a:cubicBezTo>
                    <a:pt x="28" y="9"/>
                    <a:pt x="31" y="14"/>
                    <a:pt x="31"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33">
              <a:extLst>
                <a:ext uri="{FF2B5EF4-FFF2-40B4-BE49-F238E27FC236}">
                  <a16:creationId xmlns:a16="http://schemas.microsoft.com/office/drawing/2014/main" id="{D099A597-ED77-4AE4-B3B2-BF87078FCFD4}"/>
                </a:ext>
              </a:extLst>
            </p:cNvPr>
            <p:cNvSpPr>
              <a:spLocks/>
            </p:cNvSpPr>
            <p:nvPr/>
          </p:nvSpPr>
          <p:spPr bwMode="auto">
            <a:xfrm>
              <a:off x="1430897" y="4882045"/>
              <a:ext cx="35379" cy="67966"/>
            </a:xfrm>
            <a:custGeom>
              <a:avLst/>
              <a:gdLst>
                <a:gd name="T0" fmla="*/ 8 w 32"/>
                <a:gd name="T1" fmla="*/ 46 h 61"/>
                <a:gd name="T2" fmla="*/ 23 w 32"/>
                <a:gd name="T3" fmla="*/ 61 h 61"/>
                <a:gd name="T4" fmla="*/ 32 w 32"/>
                <a:gd name="T5" fmla="*/ 60 h 61"/>
                <a:gd name="T6" fmla="*/ 32 w 32"/>
                <a:gd name="T7" fmla="*/ 50 h 61"/>
                <a:gd name="T8" fmla="*/ 26 w 32"/>
                <a:gd name="T9" fmla="*/ 51 h 61"/>
                <a:gd name="T10" fmla="*/ 20 w 32"/>
                <a:gd name="T11" fmla="*/ 44 h 61"/>
                <a:gd name="T12" fmla="*/ 20 w 32"/>
                <a:gd name="T13" fmla="*/ 22 h 61"/>
                <a:gd name="T14" fmla="*/ 31 w 32"/>
                <a:gd name="T15" fmla="*/ 22 h 61"/>
                <a:gd name="T16" fmla="*/ 31 w 32"/>
                <a:gd name="T17" fmla="*/ 13 h 61"/>
                <a:gd name="T18" fmla="*/ 20 w 32"/>
                <a:gd name="T19" fmla="*/ 13 h 61"/>
                <a:gd name="T20" fmla="*/ 20 w 32"/>
                <a:gd name="T21" fmla="*/ 0 h 61"/>
                <a:gd name="T22" fmla="*/ 8 w 32"/>
                <a:gd name="T23" fmla="*/ 4 h 61"/>
                <a:gd name="T24" fmla="*/ 8 w 32"/>
                <a:gd name="T25" fmla="*/ 13 h 61"/>
                <a:gd name="T26" fmla="*/ 0 w 32"/>
                <a:gd name="T27" fmla="*/ 13 h 61"/>
                <a:gd name="T28" fmla="*/ 0 w 32"/>
                <a:gd name="T29" fmla="*/ 22 h 61"/>
                <a:gd name="T30" fmla="*/ 8 w 32"/>
                <a:gd name="T31" fmla="*/ 22 h 61"/>
                <a:gd name="T32" fmla="*/ 8 w 32"/>
                <a:gd name="T3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1">
                  <a:moveTo>
                    <a:pt x="8" y="46"/>
                  </a:moveTo>
                  <a:cubicBezTo>
                    <a:pt x="8" y="55"/>
                    <a:pt x="14" y="61"/>
                    <a:pt x="23" y="61"/>
                  </a:cubicBezTo>
                  <a:cubicBezTo>
                    <a:pt x="27" y="61"/>
                    <a:pt x="29" y="60"/>
                    <a:pt x="32" y="60"/>
                  </a:cubicBezTo>
                  <a:cubicBezTo>
                    <a:pt x="32" y="50"/>
                    <a:pt x="32" y="50"/>
                    <a:pt x="32" y="50"/>
                  </a:cubicBezTo>
                  <a:cubicBezTo>
                    <a:pt x="30" y="51"/>
                    <a:pt x="28" y="51"/>
                    <a:pt x="26" y="51"/>
                  </a:cubicBezTo>
                  <a:cubicBezTo>
                    <a:pt x="22" y="51"/>
                    <a:pt x="20" y="48"/>
                    <a:pt x="20" y="44"/>
                  </a:cubicBezTo>
                  <a:cubicBezTo>
                    <a:pt x="20" y="22"/>
                    <a:pt x="20" y="22"/>
                    <a:pt x="20" y="22"/>
                  </a:cubicBezTo>
                  <a:cubicBezTo>
                    <a:pt x="31" y="22"/>
                    <a:pt x="31" y="22"/>
                    <a:pt x="31" y="22"/>
                  </a:cubicBezTo>
                  <a:cubicBezTo>
                    <a:pt x="31" y="13"/>
                    <a:pt x="31" y="13"/>
                    <a:pt x="31" y="13"/>
                  </a:cubicBezTo>
                  <a:cubicBezTo>
                    <a:pt x="20" y="13"/>
                    <a:pt x="20" y="13"/>
                    <a:pt x="20" y="13"/>
                  </a:cubicBezTo>
                  <a:cubicBezTo>
                    <a:pt x="20" y="0"/>
                    <a:pt x="20" y="0"/>
                    <a:pt x="20" y="0"/>
                  </a:cubicBezTo>
                  <a:cubicBezTo>
                    <a:pt x="8" y="4"/>
                    <a:pt x="8" y="4"/>
                    <a:pt x="8" y="4"/>
                  </a:cubicBezTo>
                  <a:cubicBezTo>
                    <a:pt x="8" y="13"/>
                    <a:pt x="8" y="13"/>
                    <a:pt x="8" y="13"/>
                  </a:cubicBezTo>
                  <a:cubicBezTo>
                    <a:pt x="0" y="13"/>
                    <a:pt x="0" y="13"/>
                    <a:pt x="0" y="13"/>
                  </a:cubicBezTo>
                  <a:cubicBezTo>
                    <a:pt x="0" y="22"/>
                    <a:pt x="0" y="22"/>
                    <a:pt x="0" y="22"/>
                  </a:cubicBezTo>
                  <a:cubicBezTo>
                    <a:pt x="8" y="22"/>
                    <a:pt x="8" y="22"/>
                    <a:pt x="8" y="22"/>
                  </a:cubicBezTo>
                  <a:lnTo>
                    <a:pt x="8"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Rectangle 34">
              <a:extLst>
                <a:ext uri="{FF2B5EF4-FFF2-40B4-BE49-F238E27FC236}">
                  <a16:creationId xmlns:a16="http://schemas.microsoft.com/office/drawing/2014/main" id="{CD093B38-33D3-401E-A950-5A91084F3EF7}"/>
                </a:ext>
              </a:extLst>
            </p:cNvPr>
            <p:cNvSpPr>
              <a:spLocks noChangeArrowheads="1"/>
            </p:cNvSpPr>
            <p:nvPr/>
          </p:nvSpPr>
          <p:spPr bwMode="auto">
            <a:xfrm>
              <a:off x="1294966" y="4875062"/>
              <a:ext cx="13034" cy="12569"/>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Rectangle 35">
              <a:extLst>
                <a:ext uri="{FF2B5EF4-FFF2-40B4-BE49-F238E27FC236}">
                  <a16:creationId xmlns:a16="http://schemas.microsoft.com/office/drawing/2014/main" id="{520AF854-6220-4D27-85CD-C3A436198935}"/>
                </a:ext>
              </a:extLst>
            </p:cNvPr>
            <p:cNvSpPr>
              <a:spLocks noChangeArrowheads="1"/>
            </p:cNvSpPr>
            <p:nvPr/>
          </p:nvSpPr>
          <p:spPr bwMode="auto">
            <a:xfrm>
              <a:off x="1294966" y="4896476"/>
              <a:ext cx="13034" cy="5213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36">
              <a:extLst>
                <a:ext uri="{FF2B5EF4-FFF2-40B4-BE49-F238E27FC236}">
                  <a16:creationId xmlns:a16="http://schemas.microsoft.com/office/drawing/2014/main" id="{18F82A12-5166-4CB6-8632-84D1D67B72EA}"/>
                </a:ext>
              </a:extLst>
            </p:cNvPr>
            <p:cNvSpPr>
              <a:spLocks/>
            </p:cNvSpPr>
            <p:nvPr/>
          </p:nvSpPr>
          <p:spPr bwMode="auto">
            <a:xfrm>
              <a:off x="905328" y="4875062"/>
              <a:ext cx="46552" cy="73552"/>
            </a:xfrm>
            <a:custGeom>
              <a:avLst/>
              <a:gdLst>
                <a:gd name="T0" fmla="*/ 29 w 100"/>
                <a:gd name="T1" fmla="*/ 103 h 158"/>
                <a:gd name="T2" fmla="*/ 29 w 100"/>
                <a:gd name="T3" fmla="*/ 103 h 158"/>
                <a:gd name="T4" fmla="*/ 64 w 100"/>
                <a:gd name="T5" fmla="*/ 158 h 158"/>
                <a:gd name="T6" fmla="*/ 100 w 100"/>
                <a:gd name="T7" fmla="*/ 158 h 158"/>
                <a:gd name="T8" fmla="*/ 55 w 100"/>
                <a:gd name="T9" fmla="*/ 96 h 158"/>
                <a:gd name="T10" fmla="*/ 95 w 100"/>
                <a:gd name="T11" fmla="*/ 46 h 158"/>
                <a:gd name="T12" fmla="*/ 62 w 100"/>
                <a:gd name="T13" fmla="*/ 46 h 158"/>
                <a:gd name="T14" fmla="*/ 29 w 100"/>
                <a:gd name="T15" fmla="*/ 91 h 158"/>
                <a:gd name="T16" fmla="*/ 29 w 100"/>
                <a:gd name="T17" fmla="*/ 91 h 158"/>
                <a:gd name="T18" fmla="*/ 29 w 100"/>
                <a:gd name="T19" fmla="*/ 0 h 158"/>
                <a:gd name="T20" fmla="*/ 0 w 100"/>
                <a:gd name="T21" fmla="*/ 0 h 158"/>
                <a:gd name="T22" fmla="*/ 0 w 100"/>
                <a:gd name="T23" fmla="*/ 158 h 158"/>
                <a:gd name="T24" fmla="*/ 29 w 100"/>
                <a:gd name="T25" fmla="*/ 158 h 158"/>
                <a:gd name="T26" fmla="*/ 29 w 100"/>
                <a:gd name="T27" fmla="*/ 10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158">
                  <a:moveTo>
                    <a:pt x="29" y="103"/>
                  </a:moveTo>
                  <a:lnTo>
                    <a:pt x="29" y="103"/>
                  </a:lnTo>
                  <a:lnTo>
                    <a:pt x="64" y="158"/>
                  </a:lnTo>
                  <a:lnTo>
                    <a:pt x="100" y="158"/>
                  </a:lnTo>
                  <a:lnTo>
                    <a:pt x="55" y="96"/>
                  </a:lnTo>
                  <a:lnTo>
                    <a:pt x="95" y="46"/>
                  </a:lnTo>
                  <a:lnTo>
                    <a:pt x="62" y="46"/>
                  </a:lnTo>
                  <a:lnTo>
                    <a:pt x="29" y="91"/>
                  </a:lnTo>
                  <a:lnTo>
                    <a:pt x="29" y="91"/>
                  </a:lnTo>
                  <a:lnTo>
                    <a:pt x="29" y="0"/>
                  </a:lnTo>
                  <a:lnTo>
                    <a:pt x="0" y="0"/>
                  </a:lnTo>
                  <a:lnTo>
                    <a:pt x="0" y="158"/>
                  </a:lnTo>
                  <a:lnTo>
                    <a:pt x="29" y="158"/>
                  </a:lnTo>
                  <a:lnTo>
                    <a:pt x="29" y="10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37">
              <a:extLst>
                <a:ext uri="{FF2B5EF4-FFF2-40B4-BE49-F238E27FC236}">
                  <a16:creationId xmlns:a16="http://schemas.microsoft.com/office/drawing/2014/main" id="{A44446CF-C8F0-4212-B000-55C5A934AA6C}"/>
                </a:ext>
              </a:extLst>
            </p:cNvPr>
            <p:cNvSpPr>
              <a:spLocks/>
            </p:cNvSpPr>
            <p:nvPr/>
          </p:nvSpPr>
          <p:spPr bwMode="auto">
            <a:xfrm>
              <a:off x="759621" y="4895545"/>
              <a:ext cx="36310" cy="54466"/>
            </a:xfrm>
            <a:custGeom>
              <a:avLst/>
              <a:gdLst>
                <a:gd name="T0" fmla="*/ 12 w 33"/>
                <a:gd name="T1" fmla="*/ 14 h 49"/>
                <a:gd name="T2" fmla="*/ 19 w 33"/>
                <a:gd name="T3" fmla="*/ 9 h 49"/>
                <a:gd name="T4" fmla="*/ 30 w 33"/>
                <a:gd name="T5" fmla="*/ 11 h 49"/>
                <a:gd name="T6" fmla="*/ 31 w 33"/>
                <a:gd name="T7" fmla="*/ 2 h 49"/>
                <a:gd name="T8" fmla="*/ 18 w 33"/>
                <a:gd name="T9" fmla="*/ 0 h 49"/>
                <a:gd name="T10" fmla="*/ 0 w 33"/>
                <a:gd name="T11" fmla="*/ 15 h 49"/>
                <a:gd name="T12" fmla="*/ 21 w 33"/>
                <a:gd name="T13" fmla="*/ 34 h 49"/>
                <a:gd name="T14" fmla="*/ 13 w 33"/>
                <a:gd name="T15" fmla="*/ 40 h 49"/>
                <a:gd name="T16" fmla="*/ 1 w 33"/>
                <a:gd name="T17" fmla="*/ 37 h 49"/>
                <a:gd name="T18" fmla="*/ 0 w 33"/>
                <a:gd name="T19" fmla="*/ 47 h 49"/>
                <a:gd name="T20" fmla="*/ 14 w 33"/>
                <a:gd name="T21" fmla="*/ 49 h 49"/>
                <a:gd name="T22" fmla="*/ 33 w 33"/>
                <a:gd name="T23" fmla="*/ 34 h 49"/>
                <a:gd name="T24" fmla="*/ 12 w 33"/>
                <a:gd name="T25"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9">
                  <a:moveTo>
                    <a:pt x="12" y="14"/>
                  </a:moveTo>
                  <a:cubicBezTo>
                    <a:pt x="12" y="10"/>
                    <a:pt x="16" y="9"/>
                    <a:pt x="19" y="9"/>
                  </a:cubicBezTo>
                  <a:cubicBezTo>
                    <a:pt x="24" y="9"/>
                    <a:pt x="26" y="10"/>
                    <a:pt x="30" y="11"/>
                  </a:cubicBezTo>
                  <a:cubicBezTo>
                    <a:pt x="31" y="2"/>
                    <a:pt x="31" y="2"/>
                    <a:pt x="31" y="2"/>
                  </a:cubicBezTo>
                  <a:cubicBezTo>
                    <a:pt x="27" y="1"/>
                    <a:pt x="23" y="0"/>
                    <a:pt x="18" y="0"/>
                  </a:cubicBezTo>
                  <a:cubicBezTo>
                    <a:pt x="8" y="0"/>
                    <a:pt x="0" y="5"/>
                    <a:pt x="0" y="15"/>
                  </a:cubicBezTo>
                  <a:cubicBezTo>
                    <a:pt x="0" y="31"/>
                    <a:pt x="21" y="25"/>
                    <a:pt x="21" y="34"/>
                  </a:cubicBezTo>
                  <a:cubicBezTo>
                    <a:pt x="21" y="39"/>
                    <a:pt x="16" y="40"/>
                    <a:pt x="13" y="40"/>
                  </a:cubicBezTo>
                  <a:cubicBezTo>
                    <a:pt x="9" y="40"/>
                    <a:pt x="5" y="39"/>
                    <a:pt x="1" y="37"/>
                  </a:cubicBezTo>
                  <a:cubicBezTo>
                    <a:pt x="0" y="47"/>
                    <a:pt x="0" y="47"/>
                    <a:pt x="0" y="47"/>
                  </a:cubicBezTo>
                  <a:cubicBezTo>
                    <a:pt x="5" y="48"/>
                    <a:pt x="9" y="49"/>
                    <a:pt x="14" y="49"/>
                  </a:cubicBezTo>
                  <a:cubicBezTo>
                    <a:pt x="24" y="49"/>
                    <a:pt x="33" y="44"/>
                    <a:pt x="33" y="34"/>
                  </a:cubicBezTo>
                  <a:cubicBezTo>
                    <a:pt x="33" y="17"/>
                    <a:pt x="12" y="22"/>
                    <a:pt x="12" y="1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38">
              <a:extLst>
                <a:ext uri="{FF2B5EF4-FFF2-40B4-BE49-F238E27FC236}">
                  <a16:creationId xmlns:a16="http://schemas.microsoft.com/office/drawing/2014/main" id="{A32E9A12-0B97-4BB2-B755-CA76FB057FFD}"/>
                </a:ext>
              </a:extLst>
            </p:cNvPr>
            <p:cNvSpPr>
              <a:spLocks noEditPoints="1"/>
            </p:cNvSpPr>
            <p:nvPr/>
          </p:nvSpPr>
          <p:spPr bwMode="auto">
            <a:xfrm>
              <a:off x="1077104" y="4878786"/>
              <a:ext cx="59586" cy="69828"/>
            </a:xfrm>
            <a:custGeom>
              <a:avLst/>
              <a:gdLst>
                <a:gd name="T0" fmla="*/ 54 w 54"/>
                <a:gd name="T1" fmla="*/ 31 h 63"/>
                <a:gd name="T2" fmla="*/ 18 w 54"/>
                <a:gd name="T3" fmla="*/ 0 h 63"/>
                <a:gd name="T4" fmla="*/ 0 w 54"/>
                <a:gd name="T5" fmla="*/ 0 h 63"/>
                <a:gd name="T6" fmla="*/ 0 w 54"/>
                <a:gd name="T7" fmla="*/ 63 h 63"/>
                <a:gd name="T8" fmla="*/ 18 w 54"/>
                <a:gd name="T9" fmla="*/ 63 h 63"/>
                <a:gd name="T10" fmla="*/ 54 w 54"/>
                <a:gd name="T11" fmla="*/ 31 h 63"/>
                <a:gd name="T12" fmla="*/ 20 w 54"/>
                <a:gd name="T13" fmla="*/ 53 h 63"/>
                <a:gd name="T14" fmla="*/ 13 w 54"/>
                <a:gd name="T15" fmla="*/ 53 h 63"/>
                <a:gd name="T16" fmla="*/ 13 w 54"/>
                <a:gd name="T17" fmla="*/ 10 h 63"/>
                <a:gd name="T18" fmla="*/ 20 w 54"/>
                <a:gd name="T19" fmla="*/ 10 h 63"/>
                <a:gd name="T20" fmla="*/ 41 w 54"/>
                <a:gd name="T21" fmla="*/ 31 h 63"/>
                <a:gd name="T22" fmla="*/ 20 w 54"/>
                <a:gd name="T23"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3">
                  <a:moveTo>
                    <a:pt x="54" y="31"/>
                  </a:moveTo>
                  <a:cubicBezTo>
                    <a:pt x="54" y="6"/>
                    <a:pt x="37" y="0"/>
                    <a:pt x="18" y="0"/>
                  </a:cubicBezTo>
                  <a:cubicBezTo>
                    <a:pt x="0" y="0"/>
                    <a:pt x="0" y="0"/>
                    <a:pt x="0" y="0"/>
                  </a:cubicBezTo>
                  <a:cubicBezTo>
                    <a:pt x="0" y="63"/>
                    <a:pt x="0" y="63"/>
                    <a:pt x="0" y="63"/>
                  </a:cubicBezTo>
                  <a:cubicBezTo>
                    <a:pt x="18" y="63"/>
                    <a:pt x="18" y="63"/>
                    <a:pt x="18" y="63"/>
                  </a:cubicBezTo>
                  <a:cubicBezTo>
                    <a:pt x="37" y="63"/>
                    <a:pt x="54" y="56"/>
                    <a:pt x="54" y="31"/>
                  </a:cubicBezTo>
                  <a:moveTo>
                    <a:pt x="20" y="53"/>
                  </a:moveTo>
                  <a:cubicBezTo>
                    <a:pt x="13" y="53"/>
                    <a:pt x="13" y="53"/>
                    <a:pt x="13" y="53"/>
                  </a:cubicBezTo>
                  <a:cubicBezTo>
                    <a:pt x="13" y="10"/>
                    <a:pt x="13" y="10"/>
                    <a:pt x="13" y="10"/>
                  </a:cubicBezTo>
                  <a:cubicBezTo>
                    <a:pt x="20" y="10"/>
                    <a:pt x="20" y="10"/>
                    <a:pt x="20" y="10"/>
                  </a:cubicBezTo>
                  <a:cubicBezTo>
                    <a:pt x="30" y="10"/>
                    <a:pt x="41" y="18"/>
                    <a:pt x="41" y="31"/>
                  </a:cubicBezTo>
                  <a:cubicBezTo>
                    <a:pt x="41" y="45"/>
                    <a:pt x="30" y="53"/>
                    <a:pt x="20"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39">
              <a:extLst>
                <a:ext uri="{FF2B5EF4-FFF2-40B4-BE49-F238E27FC236}">
                  <a16:creationId xmlns:a16="http://schemas.microsoft.com/office/drawing/2014/main" id="{29147D97-DEF7-42DD-9F00-40C979B526DC}"/>
                </a:ext>
              </a:extLst>
            </p:cNvPr>
            <p:cNvSpPr>
              <a:spLocks/>
            </p:cNvSpPr>
            <p:nvPr/>
          </p:nvSpPr>
          <p:spPr bwMode="auto">
            <a:xfrm>
              <a:off x="1196276" y="4896476"/>
              <a:ext cx="52138" cy="52138"/>
            </a:xfrm>
            <a:custGeom>
              <a:avLst/>
              <a:gdLst>
                <a:gd name="T0" fmla="*/ 112 w 112"/>
                <a:gd name="T1" fmla="*/ 0 h 112"/>
                <a:gd name="T2" fmla="*/ 83 w 112"/>
                <a:gd name="T3" fmla="*/ 0 h 112"/>
                <a:gd name="T4" fmla="*/ 57 w 112"/>
                <a:gd name="T5" fmla="*/ 81 h 112"/>
                <a:gd name="T6" fmla="*/ 57 w 112"/>
                <a:gd name="T7" fmla="*/ 81 h 112"/>
                <a:gd name="T8" fmla="*/ 29 w 112"/>
                <a:gd name="T9" fmla="*/ 0 h 112"/>
                <a:gd name="T10" fmla="*/ 0 w 112"/>
                <a:gd name="T11" fmla="*/ 0 h 112"/>
                <a:gd name="T12" fmla="*/ 41 w 112"/>
                <a:gd name="T13" fmla="*/ 112 h 112"/>
                <a:gd name="T14" fmla="*/ 72 w 112"/>
                <a:gd name="T15" fmla="*/ 112 h 112"/>
                <a:gd name="T16" fmla="*/ 112 w 112"/>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12">
                  <a:moveTo>
                    <a:pt x="112" y="0"/>
                  </a:moveTo>
                  <a:lnTo>
                    <a:pt x="83" y="0"/>
                  </a:lnTo>
                  <a:lnTo>
                    <a:pt x="57" y="81"/>
                  </a:lnTo>
                  <a:lnTo>
                    <a:pt x="57" y="81"/>
                  </a:lnTo>
                  <a:lnTo>
                    <a:pt x="29" y="0"/>
                  </a:lnTo>
                  <a:lnTo>
                    <a:pt x="0" y="0"/>
                  </a:lnTo>
                  <a:lnTo>
                    <a:pt x="41" y="112"/>
                  </a:lnTo>
                  <a:lnTo>
                    <a:pt x="72" y="112"/>
                  </a:lnTo>
                  <a:lnTo>
                    <a:pt x="11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40">
              <a:extLst>
                <a:ext uri="{FF2B5EF4-FFF2-40B4-BE49-F238E27FC236}">
                  <a16:creationId xmlns:a16="http://schemas.microsoft.com/office/drawing/2014/main" id="{35106296-480C-46C0-B2BB-F2FBA72D5E32}"/>
                </a:ext>
              </a:extLst>
            </p:cNvPr>
            <p:cNvSpPr>
              <a:spLocks/>
            </p:cNvSpPr>
            <p:nvPr/>
          </p:nvSpPr>
          <p:spPr bwMode="auto">
            <a:xfrm>
              <a:off x="857845" y="4895545"/>
              <a:ext cx="38638" cy="54466"/>
            </a:xfrm>
            <a:custGeom>
              <a:avLst/>
              <a:gdLst>
                <a:gd name="T0" fmla="*/ 23 w 35"/>
                <a:gd name="T1" fmla="*/ 49 h 49"/>
                <a:gd name="T2" fmla="*/ 35 w 35"/>
                <a:gd name="T3" fmla="*/ 47 h 49"/>
                <a:gd name="T4" fmla="*/ 34 w 35"/>
                <a:gd name="T5" fmla="*/ 37 h 49"/>
                <a:gd name="T6" fmla="*/ 25 w 35"/>
                <a:gd name="T7" fmla="*/ 39 h 49"/>
                <a:gd name="T8" fmla="*/ 13 w 35"/>
                <a:gd name="T9" fmla="*/ 24 h 49"/>
                <a:gd name="T10" fmla="*/ 25 w 35"/>
                <a:gd name="T11" fmla="*/ 10 h 49"/>
                <a:gd name="T12" fmla="*/ 33 w 35"/>
                <a:gd name="T13" fmla="*/ 11 h 49"/>
                <a:gd name="T14" fmla="*/ 34 w 35"/>
                <a:gd name="T15" fmla="*/ 2 h 49"/>
                <a:gd name="T16" fmla="*/ 22 w 35"/>
                <a:gd name="T17" fmla="*/ 0 h 49"/>
                <a:gd name="T18" fmla="*/ 0 w 35"/>
                <a:gd name="T19" fmla="*/ 24 h 49"/>
                <a:gd name="T20" fmla="*/ 23 w 3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9">
                  <a:moveTo>
                    <a:pt x="23" y="49"/>
                  </a:moveTo>
                  <a:cubicBezTo>
                    <a:pt x="28" y="49"/>
                    <a:pt x="31" y="48"/>
                    <a:pt x="35" y="47"/>
                  </a:cubicBezTo>
                  <a:cubicBezTo>
                    <a:pt x="34" y="37"/>
                    <a:pt x="34" y="37"/>
                    <a:pt x="34" y="37"/>
                  </a:cubicBezTo>
                  <a:cubicBezTo>
                    <a:pt x="32" y="38"/>
                    <a:pt x="28" y="39"/>
                    <a:pt x="25" y="39"/>
                  </a:cubicBezTo>
                  <a:cubicBezTo>
                    <a:pt x="17" y="39"/>
                    <a:pt x="13" y="33"/>
                    <a:pt x="13" y="24"/>
                  </a:cubicBezTo>
                  <a:cubicBezTo>
                    <a:pt x="13" y="16"/>
                    <a:pt x="17" y="10"/>
                    <a:pt x="25" y="10"/>
                  </a:cubicBezTo>
                  <a:cubicBezTo>
                    <a:pt x="28" y="10"/>
                    <a:pt x="31" y="10"/>
                    <a:pt x="33" y="11"/>
                  </a:cubicBezTo>
                  <a:cubicBezTo>
                    <a:pt x="34" y="2"/>
                    <a:pt x="34" y="2"/>
                    <a:pt x="34" y="2"/>
                  </a:cubicBezTo>
                  <a:cubicBezTo>
                    <a:pt x="31" y="1"/>
                    <a:pt x="27" y="0"/>
                    <a:pt x="22" y="0"/>
                  </a:cubicBezTo>
                  <a:cubicBezTo>
                    <a:pt x="8" y="0"/>
                    <a:pt x="0" y="11"/>
                    <a:pt x="0" y="24"/>
                  </a:cubicBezTo>
                  <a:cubicBezTo>
                    <a:pt x="0" y="38"/>
                    <a:pt x="8" y="49"/>
                    <a:pt x="23" y="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Rectangle 41">
              <a:extLst>
                <a:ext uri="{FF2B5EF4-FFF2-40B4-BE49-F238E27FC236}">
                  <a16:creationId xmlns:a16="http://schemas.microsoft.com/office/drawing/2014/main" id="{8565E595-6C37-467D-A760-498BB35AA4D1}"/>
                </a:ext>
              </a:extLst>
            </p:cNvPr>
            <p:cNvSpPr>
              <a:spLocks noChangeArrowheads="1"/>
            </p:cNvSpPr>
            <p:nvPr/>
          </p:nvSpPr>
          <p:spPr bwMode="auto">
            <a:xfrm>
              <a:off x="680949" y="4875062"/>
              <a:ext cx="13034" cy="12569"/>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42">
              <a:extLst>
                <a:ext uri="{FF2B5EF4-FFF2-40B4-BE49-F238E27FC236}">
                  <a16:creationId xmlns:a16="http://schemas.microsoft.com/office/drawing/2014/main" id="{BC5A2E11-C803-4848-8B34-C444EB5B06E9}"/>
                </a:ext>
              </a:extLst>
            </p:cNvPr>
            <p:cNvSpPr>
              <a:spLocks noEditPoints="1"/>
            </p:cNvSpPr>
            <p:nvPr/>
          </p:nvSpPr>
          <p:spPr bwMode="auto">
            <a:xfrm>
              <a:off x="802449" y="4895545"/>
              <a:ext cx="47483" cy="54466"/>
            </a:xfrm>
            <a:custGeom>
              <a:avLst/>
              <a:gdLst>
                <a:gd name="T0" fmla="*/ 22 w 43"/>
                <a:gd name="T1" fmla="*/ 0 h 49"/>
                <a:gd name="T2" fmla="*/ 0 w 43"/>
                <a:gd name="T3" fmla="*/ 25 h 49"/>
                <a:gd name="T4" fmla="*/ 24 w 43"/>
                <a:gd name="T5" fmla="*/ 49 h 49"/>
                <a:gd name="T6" fmla="*/ 40 w 43"/>
                <a:gd name="T7" fmla="*/ 45 h 49"/>
                <a:gd name="T8" fmla="*/ 40 w 43"/>
                <a:gd name="T9" fmla="*/ 35 h 49"/>
                <a:gd name="T10" fmla="*/ 25 w 43"/>
                <a:gd name="T11" fmla="*/ 40 h 49"/>
                <a:gd name="T12" fmla="*/ 12 w 43"/>
                <a:gd name="T13" fmla="*/ 28 h 49"/>
                <a:gd name="T14" fmla="*/ 43 w 43"/>
                <a:gd name="T15" fmla="*/ 28 h 49"/>
                <a:gd name="T16" fmla="*/ 22 w 43"/>
                <a:gd name="T17" fmla="*/ 0 h 49"/>
                <a:gd name="T18" fmla="*/ 12 w 43"/>
                <a:gd name="T19" fmla="*/ 20 h 49"/>
                <a:gd name="T20" fmla="*/ 22 w 43"/>
                <a:gd name="T21" fmla="*/ 9 h 49"/>
                <a:gd name="T22" fmla="*/ 32 w 43"/>
                <a:gd name="T23" fmla="*/ 20 h 49"/>
                <a:gd name="T24" fmla="*/ 12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2" y="0"/>
                  </a:moveTo>
                  <a:cubicBezTo>
                    <a:pt x="7" y="0"/>
                    <a:pt x="0" y="11"/>
                    <a:pt x="0" y="25"/>
                  </a:cubicBezTo>
                  <a:cubicBezTo>
                    <a:pt x="0" y="40"/>
                    <a:pt x="9" y="49"/>
                    <a:pt x="24" y="49"/>
                  </a:cubicBezTo>
                  <a:cubicBezTo>
                    <a:pt x="31" y="49"/>
                    <a:pt x="36" y="47"/>
                    <a:pt x="40" y="45"/>
                  </a:cubicBezTo>
                  <a:cubicBezTo>
                    <a:pt x="40" y="35"/>
                    <a:pt x="40" y="35"/>
                    <a:pt x="40" y="35"/>
                  </a:cubicBezTo>
                  <a:cubicBezTo>
                    <a:pt x="36" y="38"/>
                    <a:pt x="31" y="40"/>
                    <a:pt x="25" y="40"/>
                  </a:cubicBezTo>
                  <a:cubicBezTo>
                    <a:pt x="17" y="40"/>
                    <a:pt x="12" y="36"/>
                    <a:pt x="12" y="28"/>
                  </a:cubicBezTo>
                  <a:cubicBezTo>
                    <a:pt x="43" y="28"/>
                    <a:pt x="43" y="28"/>
                    <a:pt x="43" y="28"/>
                  </a:cubicBezTo>
                  <a:cubicBezTo>
                    <a:pt x="43" y="12"/>
                    <a:pt x="39" y="0"/>
                    <a:pt x="22" y="0"/>
                  </a:cubicBezTo>
                  <a:moveTo>
                    <a:pt x="12" y="20"/>
                  </a:moveTo>
                  <a:cubicBezTo>
                    <a:pt x="12" y="14"/>
                    <a:pt x="16" y="9"/>
                    <a:pt x="22" y="9"/>
                  </a:cubicBezTo>
                  <a:cubicBezTo>
                    <a:pt x="29" y="9"/>
                    <a:pt x="32" y="14"/>
                    <a:pt x="32" y="20"/>
                  </a:cubicBezTo>
                  <a:lnTo>
                    <a:pt x="12"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43">
              <a:extLst>
                <a:ext uri="{FF2B5EF4-FFF2-40B4-BE49-F238E27FC236}">
                  <a16:creationId xmlns:a16="http://schemas.microsoft.com/office/drawing/2014/main" id="{1F8CFF9F-0BE1-4C11-8269-0352CAB6B566}"/>
                </a:ext>
              </a:extLst>
            </p:cNvPr>
            <p:cNvSpPr>
              <a:spLocks/>
            </p:cNvSpPr>
            <p:nvPr/>
          </p:nvSpPr>
          <p:spPr bwMode="auto">
            <a:xfrm>
              <a:off x="1256328" y="4895545"/>
              <a:ext cx="30724" cy="53069"/>
            </a:xfrm>
            <a:custGeom>
              <a:avLst/>
              <a:gdLst>
                <a:gd name="T0" fmla="*/ 22 w 28"/>
                <a:gd name="T1" fmla="*/ 12 h 48"/>
                <a:gd name="T2" fmla="*/ 28 w 28"/>
                <a:gd name="T3" fmla="*/ 13 h 48"/>
                <a:gd name="T4" fmla="*/ 28 w 28"/>
                <a:gd name="T5" fmla="*/ 1 h 48"/>
                <a:gd name="T6" fmla="*/ 24 w 28"/>
                <a:gd name="T7" fmla="*/ 0 h 48"/>
                <a:gd name="T8" fmla="*/ 11 w 28"/>
                <a:gd name="T9" fmla="*/ 12 h 48"/>
                <a:gd name="T10" fmla="*/ 11 w 28"/>
                <a:gd name="T11" fmla="*/ 12 h 48"/>
                <a:gd name="T12" fmla="*/ 11 w 28"/>
                <a:gd name="T13" fmla="*/ 1 h 48"/>
                <a:gd name="T14" fmla="*/ 0 w 28"/>
                <a:gd name="T15" fmla="*/ 1 h 48"/>
                <a:gd name="T16" fmla="*/ 0 w 28"/>
                <a:gd name="T17" fmla="*/ 48 h 48"/>
                <a:gd name="T18" fmla="*/ 12 w 28"/>
                <a:gd name="T19" fmla="*/ 48 h 48"/>
                <a:gd name="T20" fmla="*/ 12 w 28"/>
                <a:gd name="T21" fmla="*/ 31 h 48"/>
                <a:gd name="T22" fmla="*/ 22 w 28"/>
                <a:gd name="T23"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8">
                  <a:moveTo>
                    <a:pt x="22" y="12"/>
                  </a:moveTo>
                  <a:cubicBezTo>
                    <a:pt x="24" y="12"/>
                    <a:pt x="26" y="12"/>
                    <a:pt x="28" y="13"/>
                  </a:cubicBezTo>
                  <a:cubicBezTo>
                    <a:pt x="28" y="1"/>
                    <a:pt x="28" y="1"/>
                    <a:pt x="28" y="1"/>
                  </a:cubicBezTo>
                  <a:cubicBezTo>
                    <a:pt x="26" y="0"/>
                    <a:pt x="25" y="0"/>
                    <a:pt x="24" y="0"/>
                  </a:cubicBezTo>
                  <a:cubicBezTo>
                    <a:pt x="17" y="0"/>
                    <a:pt x="12" y="8"/>
                    <a:pt x="11" y="12"/>
                  </a:cubicBezTo>
                  <a:cubicBezTo>
                    <a:pt x="11" y="12"/>
                    <a:pt x="11" y="12"/>
                    <a:pt x="11" y="12"/>
                  </a:cubicBezTo>
                  <a:cubicBezTo>
                    <a:pt x="11" y="1"/>
                    <a:pt x="11" y="1"/>
                    <a:pt x="11" y="1"/>
                  </a:cubicBezTo>
                  <a:cubicBezTo>
                    <a:pt x="0" y="1"/>
                    <a:pt x="0" y="1"/>
                    <a:pt x="0" y="1"/>
                  </a:cubicBezTo>
                  <a:cubicBezTo>
                    <a:pt x="0" y="48"/>
                    <a:pt x="0" y="48"/>
                    <a:pt x="0" y="48"/>
                  </a:cubicBezTo>
                  <a:cubicBezTo>
                    <a:pt x="12" y="48"/>
                    <a:pt x="12" y="48"/>
                    <a:pt x="12" y="48"/>
                  </a:cubicBezTo>
                  <a:cubicBezTo>
                    <a:pt x="12" y="31"/>
                    <a:pt x="12" y="31"/>
                    <a:pt x="12" y="31"/>
                  </a:cubicBezTo>
                  <a:cubicBezTo>
                    <a:pt x="12" y="24"/>
                    <a:pt x="12" y="12"/>
                    <a:pt x="22" y="1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44">
              <a:extLst>
                <a:ext uri="{FF2B5EF4-FFF2-40B4-BE49-F238E27FC236}">
                  <a16:creationId xmlns:a16="http://schemas.microsoft.com/office/drawing/2014/main" id="{7B387BEF-74FE-4368-9121-14DB30390BE0}"/>
                </a:ext>
              </a:extLst>
            </p:cNvPr>
            <p:cNvSpPr>
              <a:spLocks noEditPoints="1"/>
            </p:cNvSpPr>
            <p:nvPr/>
          </p:nvSpPr>
          <p:spPr bwMode="auto">
            <a:xfrm>
              <a:off x="1144604" y="4895545"/>
              <a:ext cx="47483" cy="54466"/>
            </a:xfrm>
            <a:custGeom>
              <a:avLst/>
              <a:gdLst>
                <a:gd name="T0" fmla="*/ 21 w 43"/>
                <a:gd name="T1" fmla="*/ 0 h 49"/>
                <a:gd name="T2" fmla="*/ 0 w 43"/>
                <a:gd name="T3" fmla="*/ 25 h 49"/>
                <a:gd name="T4" fmla="*/ 24 w 43"/>
                <a:gd name="T5" fmla="*/ 49 h 49"/>
                <a:gd name="T6" fmla="*/ 40 w 43"/>
                <a:gd name="T7" fmla="*/ 45 h 49"/>
                <a:gd name="T8" fmla="*/ 40 w 43"/>
                <a:gd name="T9" fmla="*/ 35 h 49"/>
                <a:gd name="T10" fmla="*/ 24 w 43"/>
                <a:gd name="T11" fmla="*/ 40 h 49"/>
                <a:gd name="T12" fmla="*/ 11 w 43"/>
                <a:gd name="T13" fmla="*/ 28 h 49"/>
                <a:gd name="T14" fmla="*/ 43 w 43"/>
                <a:gd name="T15" fmla="*/ 28 h 49"/>
                <a:gd name="T16" fmla="*/ 21 w 43"/>
                <a:gd name="T17" fmla="*/ 0 h 49"/>
                <a:gd name="T18" fmla="*/ 11 w 43"/>
                <a:gd name="T19" fmla="*/ 20 h 49"/>
                <a:gd name="T20" fmla="*/ 22 w 43"/>
                <a:gd name="T21" fmla="*/ 9 h 49"/>
                <a:gd name="T22" fmla="*/ 32 w 43"/>
                <a:gd name="T23" fmla="*/ 20 h 49"/>
                <a:gd name="T24" fmla="*/ 11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1" y="0"/>
                  </a:moveTo>
                  <a:cubicBezTo>
                    <a:pt x="7" y="0"/>
                    <a:pt x="0" y="11"/>
                    <a:pt x="0" y="25"/>
                  </a:cubicBezTo>
                  <a:cubicBezTo>
                    <a:pt x="0" y="40"/>
                    <a:pt x="9" y="49"/>
                    <a:pt x="24" y="49"/>
                  </a:cubicBezTo>
                  <a:cubicBezTo>
                    <a:pt x="30" y="49"/>
                    <a:pt x="35" y="47"/>
                    <a:pt x="40" y="45"/>
                  </a:cubicBezTo>
                  <a:cubicBezTo>
                    <a:pt x="40" y="35"/>
                    <a:pt x="40" y="35"/>
                    <a:pt x="40" y="35"/>
                  </a:cubicBezTo>
                  <a:cubicBezTo>
                    <a:pt x="35" y="38"/>
                    <a:pt x="30" y="40"/>
                    <a:pt x="24" y="40"/>
                  </a:cubicBezTo>
                  <a:cubicBezTo>
                    <a:pt x="17" y="40"/>
                    <a:pt x="12" y="36"/>
                    <a:pt x="11" y="28"/>
                  </a:cubicBezTo>
                  <a:cubicBezTo>
                    <a:pt x="43" y="28"/>
                    <a:pt x="43" y="28"/>
                    <a:pt x="43" y="28"/>
                  </a:cubicBezTo>
                  <a:cubicBezTo>
                    <a:pt x="43" y="12"/>
                    <a:pt x="38" y="0"/>
                    <a:pt x="21" y="0"/>
                  </a:cubicBezTo>
                  <a:moveTo>
                    <a:pt x="11" y="20"/>
                  </a:moveTo>
                  <a:cubicBezTo>
                    <a:pt x="12" y="14"/>
                    <a:pt x="15" y="9"/>
                    <a:pt x="22" y="9"/>
                  </a:cubicBezTo>
                  <a:cubicBezTo>
                    <a:pt x="29" y="9"/>
                    <a:pt x="31" y="14"/>
                    <a:pt x="32" y="20"/>
                  </a:cubicBezTo>
                  <a:lnTo>
                    <a:pt x="11"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Rectangle 45">
              <a:extLst>
                <a:ext uri="{FF2B5EF4-FFF2-40B4-BE49-F238E27FC236}">
                  <a16:creationId xmlns:a16="http://schemas.microsoft.com/office/drawing/2014/main" id="{BB899DFC-A13E-434A-869F-F30D8D06EA1C}"/>
                </a:ext>
              </a:extLst>
            </p:cNvPr>
            <p:cNvSpPr>
              <a:spLocks noChangeArrowheads="1"/>
            </p:cNvSpPr>
            <p:nvPr/>
          </p:nvSpPr>
          <p:spPr bwMode="auto">
            <a:xfrm>
              <a:off x="680949" y="4896476"/>
              <a:ext cx="13034" cy="5213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46">
              <a:extLst>
                <a:ext uri="{FF2B5EF4-FFF2-40B4-BE49-F238E27FC236}">
                  <a16:creationId xmlns:a16="http://schemas.microsoft.com/office/drawing/2014/main" id="{707F7805-8BDB-481A-B420-ED9937DB5932}"/>
                </a:ext>
              </a:extLst>
            </p:cNvPr>
            <p:cNvSpPr>
              <a:spLocks/>
            </p:cNvSpPr>
            <p:nvPr/>
          </p:nvSpPr>
          <p:spPr bwMode="auto">
            <a:xfrm>
              <a:off x="1013793" y="4897407"/>
              <a:ext cx="49810" cy="51207"/>
            </a:xfrm>
            <a:custGeom>
              <a:avLst/>
              <a:gdLst>
                <a:gd name="T0" fmla="*/ 107 w 107"/>
                <a:gd name="T1" fmla="*/ 48 h 110"/>
                <a:gd name="T2" fmla="*/ 62 w 107"/>
                <a:gd name="T3" fmla="*/ 48 h 110"/>
                <a:gd name="T4" fmla="*/ 62 w 107"/>
                <a:gd name="T5" fmla="*/ 0 h 110"/>
                <a:gd name="T6" fmla="*/ 45 w 107"/>
                <a:gd name="T7" fmla="*/ 0 h 110"/>
                <a:gd name="T8" fmla="*/ 45 w 107"/>
                <a:gd name="T9" fmla="*/ 48 h 110"/>
                <a:gd name="T10" fmla="*/ 0 w 107"/>
                <a:gd name="T11" fmla="*/ 48 h 110"/>
                <a:gd name="T12" fmla="*/ 0 w 107"/>
                <a:gd name="T13" fmla="*/ 63 h 110"/>
                <a:gd name="T14" fmla="*/ 45 w 107"/>
                <a:gd name="T15" fmla="*/ 63 h 110"/>
                <a:gd name="T16" fmla="*/ 45 w 107"/>
                <a:gd name="T17" fmla="*/ 110 h 110"/>
                <a:gd name="T18" fmla="*/ 62 w 107"/>
                <a:gd name="T19" fmla="*/ 110 h 110"/>
                <a:gd name="T20" fmla="*/ 62 w 107"/>
                <a:gd name="T21" fmla="*/ 63 h 110"/>
                <a:gd name="T22" fmla="*/ 107 w 107"/>
                <a:gd name="T23" fmla="*/ 63 h 110"/>
                <a:gd name="T24" fmla="*/ 107 w 107"/>
                <a:gd name="T25" fmla="*/ 4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107" y="48"/>
                  </a:moveTo>
                  <a:lnTo>
                    <a:pt x="62" y="48"/>
                  </a:lnTo>
                  <a:lnTo>
                    <a:pt x="62" y="0"/>
                  </a:lnTo>
                  <a:lnTo>
                    <a:pt x="45" y="0"/>
                  </a:lnTo>
                  <a:lnTo>
                    <a:pt x="45" y="48"/>
                  </a:lnTo>
                  <a:lnTo>
                    <a:pt x="0" y="48"/>
                  </a:lnTo>
                  <a:lnTo>
                    <a:pt x="0" y="63"/>
                  </a:lnTo>
                  <a:lnTo>
                    <a:pt x="45" y="63"/>
                  </a:lnTo>
                  <a:lnTo>
                    <a:pt x="45" y="110"/>
                  </a:lnTo>
                  <a:lnTo>
                    <a:pt x="62" y="110"/>
                  </a:lnTo>
                  <a:lnTo>
                    <a:pt x="62" y="63"/>
                  </a:lnTo>
                  <a:lnTo>
                    <a:pt x="107" y="63"/>
                  </a:lnTo>
                  <a:lnTo>
                    <a:pt x="107" y="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2" name="Rechteck 51">
            <a:extLst>
              <a:ext uri="{FF2B5EF4-FFF2-40B4-BE49-F238E27FC236}">
                <a16:creationId xmlns:a16="http://schemas.microsoft.com/office/drawing/2014/main" id="{CB2DE5BA-643F-47C9-8AFE-52F6ED3150CE}"/>
              </a:ext>
            </a:extLst>
          </p:cNvPr>
          <p:cNvSpPr/>
          <p:nvPr/>
        </p:nvSpPr>
        <p:spPr>
          <a:xfrm>
            <a:off x="0" y="0"/>
            <a:ext cx="9144000" cy="5143500"/>
          </a:xfrm>
          <a:prstGeom prst="rect">
            <a:avLst/>
          </a:prstGeom>
          <a:gradFill>
            <a:gsLst>
              <a:gs pos="20000">
                <a:srgbClr val="00004B"/>
              </a:gs>
              <a:gs pos="100000">
                <a:schemeClr val="tx2"/>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dirty="0"/>
          </a:p>
        </p:txBody>
      </p:sp>
      <p:pic>
        <p:nvPicPr>
          <p:cNvPr id="53" name="Grafik 52">
            <a:extLst>
              <a:ext uri="{FF2B5EF4-FFF2-40B4-BE49-F238E27FC236}">
                <a16:creationId xmlns:a16="http://schemas.microsoft.com/office/drawing/2014/main" id="{4DB479F2-7185-4570-8EF2-C5B9B4E724C8}"/>
              </a:ext>
            </a:extLst>
          </p:cNvPr>
          <p:cNvPicPr>
            <a:picLocks noChangeAspect="1"/>
          </p:cNvPicPr>
          <p:nvPr/>
        </p:nvPicPr>
        <p:blipFill rotWithShape="1">
          <a:blip r:embed="rId2" cstate="screen">
            <a:alphaModFix amt="90000"/>
            <a:extLst>
              <a:ext uri="{28A0092B-C50C-407E-A947-70E740481C1C}">
                <a14:useLocalDpi xmlns:a14="http://schemas.microsoft.com/office/drawing/2010/main"/>
              </a:ext>
            </a:extLst>
          </a:blip>
          <a:srcRect r="5838"/>
          <a:stretch/>
        </p:blipFill>
        <p:spPr>
          <a:xfrm flipH="1">
            <a:off x="0" y="0"/>
            <a:ext cx="8610155" cy="5143500"/>
          </a:xfrm>
          <a:prstGeom prst="rect">
            <a:avLst/>
          </a:prstGeom>
        </p:spPr>
      </p:pic>
      <p:pic>
        <p:nvPicPr>
          <p:cNvPr id="57" name="Grafik 56">
            <a:hlinkClick r:id="rId3"/>
            <a:extLst>
              <a:ext uri="{FF2B5EF4-FFF2-40B4-BE49-F238E27FC236}">
                <a16:creationId xmlns:a16="http://schemas.microsoft.com/office/drawing/2014/main" id="{B299FF80-A83E-4DAC-A759-4015156D2CE2}"/>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233413" y="2749924"/>
            <a:ext cx="288000" cy="288000"/>
          </a:xfrm>
          <a:prstGeom prst="rect">
            <a:avLst/>
          </a:prstGeom>
        </p:spPr>
      </p:pic>
      <p:pic>
        <p:nvPicPr>
          <p:cNvPr id="58" name="Grafik 57">
            <a:hlinkClick r:id="rId5"/>
            <a:extLst>
              <a:ext uri="{FF2B5EF4-FFF2-40B4-BE49-F238E27FC236}">
                <a16:creationId xmlns:a16="http://schemas.microsoft.com/office/drawing/2014/main" id="{DFABB76E-81ED-4891-AC54-79B1787E0508}"/>
              </a:ext>
            </a:extLst>
          </p:cNvPr>
          <p:cNvPicPr>
            <a:picLocks noChangeAspect="1"/>
          </p:cNvPicPr>
          <p:nvPr/>
        </p:nvPicPr>
        <p:blipFill>
          <a:blip r:embed="rId6" cstate="screen">
            <a:extLst>
              <a:ext uri="{28A0092B-C50C-407E-A947-70E740481C1C}">
                <a14:useLocalDpi xmlns:a14="http://schemas.microsoft.com/office/drawing/2010/main"/>
              </a:ext>
            </a:extLst>
          </a:blip>
          <a:srcRect/>
          <a:stretch/>
        </p:blipFill>
        <p:spPr>
          <a:xfrm>
            <a:off x="582089" y="2749924"/>
            <a:ext cx="288000" cy="288000"/>
          </a:xfrm>
          <a:prstGeom prst="rect">
            <a:avLst/>
          </a:prstGeom>
        </p:spPr>
      </p:pic>
      <p:pic>
        <p:nvPicPr>
          <p:cNvPr id="59" name="Grafik 58">
            <a:hlinkClick r:id="rId7"/>
            <a:extLst>
              <a:ext uri="{FF2B5EF4-FFF2-40B4-BE49-F238E27FC236}">
                <a16:creationId xmlns:a16="http://schemas.microsoft.com/office/drawing/2014/main" id="{305CABE1-88FC-4FE9-AE10-4F8ABD033FB9}"/>
              </a:ext>
            </a:extLst>
          </p:cNvPr>
          <p:cNvPicPr>
            <a:picLocks noChangeAspect="1"/>
          </p:cNvPicPr>
          <p:nvPr/>
        </p:nvPicPr>
        <p:blipFill>
          <a:blip r:embed="rId8" cstate="screen">
            <a:extLst>
              <a:ext uri="{28A0092B-C50C-407E-A947-70E740481C1C}">
                <a14:useLocalDpi xmlns:a14="http://schemas.microsoft.com/office/drawing/2010/main"/>
              </a:ext>
            </a:extLst>
          </a:blip>
          <a:srcRect/>
          <a:stretch/>
        </p:blipFill>
        <p:spPr>
          <a:xfrm>
            <a:off x="930765" y="2749924"/>
            <a:ext cx="288000" cy="288000"/>
          </a:xfrm>
          <a:prstGeom prst="rect">
            <a:avLst/>
          </a:prstGeom>
        </p:spPr>
      </p:pic>
      <p:pic>
        <p:nvPicPr>
          <p:cNvPr id="60" name="Grafik 59">
            <a:hlinkClick r:id="rId9"/>
            <a:extLst>
              <a:ext uri="{FF2B5EF4-FFF2-40B4-BE49-F238E27FC236}">
                <a16:creationId xmlns:a16="http://schemas.microsoft.com/office/drawing/2014/main" id="{C4232CA6-D781-4913-A0E0-8D2A23AA23DD}"/>
              </a:ext>
            </a:extLst>
          </p:cNvPr>
          <p:cNvPicPr>
            <a:picLocks noChangeAspect="1"/>
          </p:cNvPicPr>
          <p:nvPr/>
        </p:nvPicPr>
        <p:blipFill>
          <a:blip r:embed="rId10" cstate="screen">
            <a:extLst>
              <a:ext uri="{28A0092B-C50C-407E-A947-70E740481C1C}">
                <a14:useLocalDpi xmlns:a14="http://schemas.microsoft.com/office/drawing/2010/main"/>
              </a:ext>
            </a:extLst>
          </a:blip>
          <a:srcRect/>
          <a:stretch/>
        </p:blipFill>
        <p:spPr>
          <a:xfrm>
            <a:off x="1279442" y="2740977"/>
            <a:ext cx="288000" cy="296947"/>
          </a:xfrm>
          <a:prstGeom prst="rect">
            <a:avLst/>
          </a:prstGeom>
        </p:spPr>
      </p:pic>
      <p:sp>
        <p:nvSpPr>
          <p:cNvPr id="61" name="Textfeld 60">
            <a:extLst>
              <a:ext uri="{FF2B5EF4-FFF2-40B4-BE49-F238E27FC236}">
                <a16:creationId xmlns:a16="http://schemas.microsoft.com/office/drawing/2014/main" id="{BCFB6A10-BAD2-4B78-B267-58673104CB93}"/>
              </a:ext>
            </a:extLst>
          </p:cNvPr>
          <p:cNvSpPr txBox="1"/>
          <p:nvPr/>
        </p:nvSpPr>
        <p:spPr>
          <a:xfrm>
            <a:off x="256309" y="1347788"/>
            <a:ext cx="2802804" cy="1223962"/>
          </a:xfrm>
          <a:prstGeom prst="rect">
            <a:avLst/>
          </a:prstGeom>
          <a:noFill/>
        </p:spPr>
        <p:txBody>
          <a:bodyPr wrap="square" lIns="0" rIns="0" rtlCol="0">
            <a:noAutofit/>
          </a:bodyPr>
          <a:lstStyle/>
          <a:p>
            <a:pPr algn="l">
              <a:lnSpc>
                <a:spcPts val="4400"/>
              </a:lnSpc>
              <a:spcBef>
                <a:spcPts val="400"/>
              </a:spcBef>
              <a:spcAft>
                <a:spcPts val="400"/>
              </a:spcAft>
            </a:pPr>
            <a:r>
              <a:rPr lang="en-US" sz="3600" b="1" noProof="0" dirty="0">
                <a:solidFill>
                  <a:schemeClr val="bg1"/>
                </a:solidFill>
              </a:rPr>
              <a:t>Creating Confidence</a:t>
            </a:r>
          </a:p>
        </p:txBody>
      </p:sp>
      <p:grpSp>
        <p:nvGrpSpPr>
          <p:cNvPr id="144" name="Gruppieren 143">
            <a:extLst>
              <a:ext uri="{FF2B5EF4-FFF2-40B4-BE49-F238E27FC236}">
                <a16:creationId xmlns:a16="http://schemas.microsoft.com/office/drawing/2014/main" id="{7B98FBD1-2379-4740-9B75-CD3DC471F113}"/>
              </a:ext>
            </a:extLst>
          </p:cNvPr>
          <p:cNvGrpSpPr/>
          <p:nvPr/>
        </p:nvGrpSpPr>
        <p:grpSpPr>
          <a:xfrm>
            <a:off x="179388" y="4714875"/>
            <a:ext cx="1431925" cy="323850"/>
            <a:chOff x="179388" y="4714875"/>
            <a:chExt cx="1431925" cy="323850"/>
          </a:xfrm>
        </p:grpSpPr>
        <p:sp>
          <p:nvSpPr>
            <p:cNvPr id="145" name="AutoShape 3">
              <a:extLst>
                <a:ext uri="{FF2B5EF4-FFF2-40B4-BE49-F238E27FC236}">
                  <a16:creationId xmlns:a16="http://schemas.microsoft.com/office/drawing/2014/main" id="{FAD2946B-D17B-42DF-AD57-6DB7F637F2E7}"/>
                </a:ext>
              </a:extLst>
            </p:cNvPr>
            <p:cNvSpPr>
              <a:spLocks noChangeAspect="1" noChangeArrowheads="1" noTextEdit="1"/>
            </p:cNvSpPr>
            <p:nvPr/>
          </p:nvSpPr>
          <p:spPr bwMode="auto">
            <a:xfrm>
              <a:off x="179388" y="4714875"/>
              <a:ext cx="14319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5">
              <a:extLst>
                <a:ext uri="{FF2B5EF4-FFF2-40B4-BE49-F238E27FC236}">
                  <a16:creationId xmlns:a16="http://schemas.microsoft.com/office/drawing/2014/main" id="{2DACD270-74E5-48B3-B8A8-BC72462813D1}"/>
                </a:ext>
              </a:extLst>
            </p:cNvPr>
            <p:cNvSpPr>
              <a:spLocks noEditPoints="1"/>
            </p:cNvSpPr>
            <p:nvPr/>
          </p:nvSpPr>
          <p:spPr bwMode="auto">
            <a:xfrm>
              <a:off x="252413" y="4787900"/>
              <a:ext cx="354013" cy="177800"/>
            </a:xfrm>
            <a:custGeom>
              <a:avLst/>
              <a:gdLst>
                <a:gd name="T0" fmla="*/ 241 w 321"/>
                <a:gd name="T1" fmla="*/ 0 h 160"/>
                <a:gd name="T2" fmla="*/ 146 w 321"/>
                <a:gd name="T3" fmla="*/ 0 h 160"/>
                <a:gd name="T4" fmla="*/ 146 w 321"/>
                <a:gd name="T5" fmla="*/ 66 h 160"/>
                <a:gd name="T6" fmla="*/ 80 w 321"/>
                <a:gd name="T7" fmla="*/ 66 h 160"/>
                <a:gd name="T8" fmla="*/ 80 w 321"/>
                <a:gd name="T9" fmla="*/ 94 h 160"/>
                <a:gd name="T10" fmla="*/ 146 w 321"/>
                <a:gd name="T11" fmla="*/ 94 h 160"/>
                <a:gd name="T12" fmla="*/ 146 w 321"/>
                <a:gd name="T13" fmla="*/ 132 h 160"/>
                <a:gd name="T14" fmla="*/ 80 w 321"/>
                <a:gd name="T15" fmla="*/ 132 h 160"/>
                <a:gd name="T16" fmla="*/ 28 w 321"/>
                <a:gd name="T17" fmla="*/ 80 h 160"/>
                <a:gd name="T18" fmla="*/ 80 w 321"/>
                <a:gd name="T19" fmla="*/ 28 h 160"/>
                <a:gd name="T20" fmla="*/ 113 w 321"/>
                <a:gd name="T21" fmla="*/ 28 h 160"/>
                <a:gd name="T22" fmla="*/ 113 w 321"/>
                <a:gd name="T23" fmla="*/ 0 h 160"/>
                <a:gd name="T24" fmla="*/ 80 w 321"/>
                <a:gd name="T25" fmla="*/ 0 h 160"/>
                <a:gd name="T26" fmla="*/ 0 w 321"/>
                <a:gd name="T27" fmla="*/ 80 h 160"/>
                <a:gd name="T28" fmla="*/ 80 w 321"/>
                <a:gd name="T29" fmla="*/ 160 h 160"/>
                <a:gd name="T30" fmla="*/ 241 w 321"/>
                <a:gd name="T31" fmla="*/ 160 h 160"/>
                <a:gd name="T32" fmla="*/ 321 w 321"/>
                <a:gd name="T33" fmla="*/ 80 h 160"/>
                <a:gd name="T34" fmla="*/ 241 w 321"/>
                <a:gd name="T35" fmla="*/ 0 h 160"/>
                <a:gd name="T36" fmla="*/ 241 w 321"/>
                <a:gd name="T37" fmla="*/ 132 h 160"/>
                <a:gd name="T38" fmla="*/ 175 w 321"/>
                <a:gd name="T39" fmla="*/ 132 h 160"/>
                <a:gd name="T40" fmla="*/ 175 w 321"/>
                <a:gd name="T41" fmla="*/ 94 h 160"/>
                <a:gd name="T42" fmla="*/ 241 w 321"/>
                <a:gd name="T43" fmla="*/ 94 h 160"/>
                <a:gd name="T44" fmla="*/ 241 w 321"/>
                <a:gd name="T45" fmla="*/ 66 h 160"/>
                <a:gd name="T46" fmla="*/ 175 w 321"/>
                <a:gd name="T47" fmla="*/ 66 h 160"/>
                <a:gd name="T48" fmla="*/ 175 w 321"/>
                <a:gd name="T49" fmla="*/ 28 h 160"/>
                <a:gd name="T50" fmla="*/ 241 w 321"/>
                <a:gd name="T51" fmla="*/ 28 h 160"/>
                <a:gd name="T52" fmla="*/ 292 w 321"/>
                <a:gd name="T53" fmla="*/ 80 h 160"/>
                <a:gd name="T54" fmla="*/ 241 w 321"/>
                <a:gd name="T55" fmla="*/ 13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1" h="160">
                  <a:moveTo>
                    <a:pt x="241" y="0"/>
                  </a:moveTo>
                  <a:cubicBezTo>
                    <a:pt x="146" y="0"/>
                    <a:pt x="146" y="0"/>
                    <a:pt x="146" y="0"/>
                  </a:cubicBezTo>
                  <a:cubicBezTo>
                    <a:pt x="146" y="66"/>
                    <a:pt x="146" y="66"/>
                    <a:pt x="146" y="66"/>
                  </a:cubicBezTo>
                  <a:cubicBezTo>
                    <a:pt x="80" y="66"/>
                    <a:pt x="80" y="66"/>
                    <a:pt x="80" y="66"/>
                  </a:cubicBezTo>
                  <a:cubicBezTo>
                    <a:pt x="80" y="94"/>
                    <a:pt x="80" y="94"/>
                    <a:pt x="80" y="94"/>
                  </a:cubicBezTo>
                  <a:cubicBezTo>
                    <a:pt x="146" y="94"/>
                    <a:pt x="146" y="94"/>
                    <a:pt x="146" y="94"/>
                  </a:cubicBezTo>
                  <a:cubicBezTo>
                    <a:pt x="146" y="132"/>
                    <a:pt x="146" y="132"/>
                    <a:pt x="146" y="132"/>
                  </a:cubicBezTo>
                  <a:cubicBezTo>
                    <a:pt x="80" y="132"/>
                    <a:pt x="80" y="132"/>
                    <a:pt x="80" y="132"/>
                  </a:cubicBezTo>
                  <a:cubicBezTo>
                    <a:pt x="52" y="132"/>
                    <a:pt x="28" y="108"/>
                    <a:pt x="28" y="80"/>
                  </a:cubicBezTo>
                  <a:cubicBezTo>
                    <a:pt x="28" y="51"/>
                    <a:pt x="52" y="28"/>
                    <a:pt x="80" y="28"/>
                  </a:cubicBezTo>
                  <a:cubicBezTo>
                    <a:pt x="113" y="28"/>
                    <a:pt x="113" y="28"/>
                    <a:pt x="113" y="28"/>
                  </a:cubicBezTo>
                  <a:cubicBezTo>
                    <a:pt x="113" y="0"/>
                    <a:pt x="113" y="0"/>
                    <a:pt x="113" y="0"/>
                  </a:cubicBezTo>
                  <a:cubicBezTo>
                    <a:pt x="80" y="0"/>
                    <a:pt x="80" y="0"/>
                    <a:pt x="80" y="0"/>
                  </a:cubicBezTo>
                  <a:cubicBezTo>
                    <a:pt x="36" y="0"/>
                    <a:pt x="0" y="35"/>
                    <a:pt x="0" y="80"/>
                  </a:cubicBezTo>
                  <a:cubicBezTo>
                    <a:pt x="0" y="124"/>
                    <a:pt x="36" y="160"/>
                    <a:pt x="80" y="160"/>
                  </a:cubicBezTo>
                  <a:cubicBezTo>
                    <a:pt x="241" y="160"/>
                    <a:pt x="241" y="160"/>
                    <a:pt x="241" y="160"/>
                  </a:cubicBezTo>
                  <a:cubicBezTo>
                    <a:pt x="285" y="160"/>
                    <a:pt x="321" y="124"/>
                    <a:pt x="321" y="80"/>
                  </a:cubicBezTo>
                  <a:cubicBezTo>
                    <a:pt x="321" y="35"/>
                    <a:pt x="285" y="0"/>
                    <a:pt x="241" y="0"/>
                  </a:cubicBezTo>
                  <a:moveTo>
                    <a:pt x="241" y="132"/>
                  </a:moveTo>
                  <a:cubicBezTo>
                    <a:pt x="175" y="132"/>
                    <a:pt x="175" y="132"/>
                    <a:pt x="175" y="132"/>
                  </a:cubicBezTo>
                  <a:cubicBezTo>
                    <a:pt x="175" y="94"/>
                    <a:pt x="175" y="94"/>
                    <a:pt x="175" y="94"/>
                  </a:cubicBezTo>
                  <a:cubicBezTo>
                    <a:pt x="241" y="94"/>
                    <a:pt x="241" y="94"/>
                    <a:pt x="241" y="94"/>
                  </a:cubicBezTo>
                  <a:cubicBezTo>
                    <a:pt x="241" y="66"/>
                    <a:pt x="241" y="66"/>
                    <a:pt x="241" y="66"/>
                  </a:cubicBezTo>
                  <a:cubicBezTo>
                    <a:pt x="175" y="66"/>
                    <a:pt x="175" y="66"/>
                    <a:pt x="175" y="66"/>
                  </a:cubicBezTo>
                  <a:cubicBezTo>
                    <a:pt x="175" y="28"/>
                    <a:pt x="175" y="28"/>
                    <a:pt x="175" y="28"/>
                  </a:cubicBezTo>
                  <a:cubicBezTo>
                    <a:pt x="241" y="28"/>
                    <a:pt x="241" y="28"/>
                    <a:pt x="241" y="28"/>
                  </a:cubicBezTo>
                  <a:cubicBezTo>
                    <a:pt x="269" y="28"/>
                    <a:pt x="292" y="51"/>
                    <a:pt x="292" y="80"/>
                  </a:cubicBezTo>
                  <a:cubicBezTo>
                    <a:pt x="292" y="108"/>
                    <a:pt x="269" y="132"/>
                    <a:pt x="241" y="13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6">
              <a:extLst>
                <a:ext uri="{FF2B5EF4-FFF2-40B4-BE49-F238E27FC236}">
                  <a16:creationId xmlns:a16="http://schemas.microsoft.com/office/drawing/2014/main" id="{610EF731-A5EE-47D3-8984-72A7C06CB499}"/>
                </a:ext>
              </a:extLst>
            </p:cNvPr>
            <p:cNvSpPr>
              <a:spLocks noChangeArrowheads="1"/>
            </p:cNvSpPr>
            <p:nvPr/>
          </p:nvSpPr>
          <p:spPr bwMode="auto">
            <a:xfrm>
              <a:off x="909638" y="4892675"/>
              <a:ext cx="9525" cy="95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Rectangle 7">
              <a:extLst>
                <a:ext uri="{FF2B5EF4-FFF2-40B4-BE49-F238E27FC236}">
                  <a16:creationId xmlns:a16="http://schemas.microsoft.com/office/drawing/2014/main" id="{5192E713-9718-4188-8631-C432038A23A4}"/>
                </a:ext>
              </a:extLst>
            </p:cNvPr>
            <p:cNvSpPr>
              <a:spLocks noChangeArrowheads="1"/>
            </p:cNvSpPr>
            <p:nvPr/>
          </p:nvSpPr>
          <p:spPr bwMode="auto">
            <a:xfrm>
              <a:off x="1268413" y="4892675"/>
              <a:ext cx="9525" cy="95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8">
              <a:extLst>
                <a:ext uri="{FF2B5EF4-FFF2-40B4-BE49-F238E27FC236}">
                  <a16:creationId xmlns:a16="http://schemas.microsoft.com/office/drawing/2014/main" id="{EA252182-AF65-47D7-A80D-088B57D2AE6E}"/>
                </a:ext>
              </a:extLst>
            </p:cNvPr>
            <p:cNvSpPr>
              <a:spLocks noEditPoints="1"/>
            </p:cNvSpPr>
            <p:nvPr/>
          </p:nvSpPr>
          <p:spPr bwMode="auto">
            <a:xfrm>
              <a:off x="769938" y="4910138"/>
              <a:ext cx="42863" cy="50800"/>
            </a:xfrm>
            <a:custGeom>
              <a:avLst/>
              <a:gdLst>
                <a:gd name="T0" fmla="*/ 20 w 39"/>
                <a:gd name="T1" fmla="*/ 0 h 45"/>
                <a:gd name="T2" fmla="*/ 0 w 39"/>
                <a:gd name="T3" fmla="*/ 22 h 45"/>
                <a:gd name="T4" fmla="*/ 22 w 39"/>
                <a:gd name="T5" fmla="*/ 45 h 45"/>
                <a:gd name="T6" fmla="*/ 36 w 39"/>
                <a:gd name="T7" fmla="*/ 43 h 45"/>
                <a:gd name="T8" fmla="*/ 36 w 39"/>
                <a:gd name="T9" fmla="*/ 35 h 45"/>
                <a:gd name="T10" fmla="*/ 23 w 39"/>
                <a:gd name="T11" fmla="*/ 39 h 45"/>
                <a:gd name="T12" fmla="*/ 8 w 39"/>
                <a:gd name="T13" fmla="*/ 25 h 45"/>
                <a:gd name="T14" fmla="*/ 39 w 39"/>
                <a:gd name="T15" fmla="*/ 25 h 45"/>
                <a:gd name="T16" fmla="*/ 20 w 39"/>
                <a:gd name="T17" fmla="*/ 0 h 45"/>
                <a:gd name="T18" fmla="*/ 8 w 39"/>
                <a:gd name="T19" fmla="*/ 19 h 45"/>
                <a:gd name="T20" fmla="*/ 20 w 39"/>
                <a:gd name="T21" fmla="*/ 7 h 45"/>
                <a:gd name="T22" fmla="*/ 31 w 39"/>
                <a:gd name="T23" fmla="*/ 19 h 45"/>
                <a:gd name="T24" fmla="*/ 8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2" y="45"/>
                  </a:cubicBezTo>
                  <a:cubicBezTo>
                    <a:pt x="29" y="45"/>
                    <a:pt x="33" y="44"/>
                    <a:pt x="36" y="43"/>
                  </a:cubicBezTo>
                  <a:cubicBezTo>
                    <a:pt x="36" y="35"/>
                    <a:pt x="36" y="35"/>
                    <a:pt x="36" y="35"/>
                  </a:cubicBezTo>
                  <a:cubicBezTo>
                    <a:pt x="34" y="36"/>
                    <a:pt x="28" y="39"/>
                    <a:pt x="23" y="39"/>
                  </a:cubicBezTo>
                  <a:cubicBezTo>
                    <a:pt x="15" y="39"/>
                    <a:pt x="8" y="33"/>
                    <a:pt x="8" y="25"/>
                  </a:cubicBezTo>
                  <a:cubicBezTo>
                    <a:pt x="39" y="25"/>
                    <a:pt x="39" y="25"/>
                    <a:pt x="39" y="25"/>
                  </a:cubicBezTo>
                  <a:cubicBezTo>
                    <a:pt x="39" y="11"/>
                    <a:pt x="34" y="0"/>
                    <a:pt x="20" y="0"/>
                  </a:cubicBezTo>
                  <a:moveTo>
                    <a:pt x="8" y="19"/>
                  </a:moveTo>
                  <a:cubicBezTo>
                    <a:pt x="9" y="13"/>
                    <a:pt x="12" y="7"/>
                    <a:pt x="20" y="7"/>
                  </a:cubicBezTo>
                  <a:cubicBezTo>
                    <a:pt x="27" y="7"/>
                    <a:pt x="31" y="12"/>
                    <a:pt x="31" y="19"/>
                  </a:cubicBezTo>
                  <a:lnTo>
                    <a:pt x="8"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Rectangle 9">
              <a:extLst>
                <a:ext uri="{FF2B5EF4-FFF2-40B4-BE49-F238E27FC236}">
                  <a16:creationId xmlns:a16="http://schemas.microsoft.com/office/drawing/2014/main" id="{D9763F32-8A72-4453-9F01-CEA1400EB93C}"/>
                </a:ext>
              </a:extLst>
            </p:cNvPr>
            <p:cNvSpPr>
              <a:spLocks noChangeArrowheads="1"/>
            </p:cNvSpPr>
            <p:nvPr/>
          </p:nvSpPr>
          <p:spPr bwMode="auto">
            <a:xfrm>
              <a:off x="911226" y="4911725"/>
              <a:ext cx="7938" cy="476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0">
              <a:extLst>
                <a:ext uri="{FF2B5EF4-FFF2-40B4-BE49-F238E27FC236}">
                  <a16:creationId xmlns:a16="http://schemas.microsoft.com/office/drawing/2014/main" id="{086C03D2-0F19-4638-9E93-D71D986497E1}"/>
                </a:ext>
              </a:extLst>
            </p:cNvPr>
            <p:cNvSpPr>
              <a:spLocks/>
            </p:cNvSpPr>
            <p:nvPr/>
          </p:nvSpPr>
          <p:spPr bwMode="auto">
            <a:xfrm>
              <a:off x="679451" y="4894263"/>
              <a:ext cx="49213" cy="66675"/>
            </a:xfrm>
            <a:custGeom>
              <a:avLst/>
              <a:gdLst>
                <a:gd name="T0" fmla="*/ 31 w 44"/>
                <a:gd name="T1" fmla="*/ 53 h 60"/>
                <a:gd name="T2" fmla="*/ 9 w 44"/>
                <a:gd name="T3" fmla="*/ 30 h 60"/>
                <a:gd name="T4" fmla="*/ 32 w 44"/>
                <a:gd name="T5" fmla="*/ 7 h 60"/>
                <a:gd name="T6" fmla="*/ 44 w 44"/>
                <a:gd name="T7" fmla="*/ 10 h 60"/>
                <a:gd name="T8" fmla="*/ 44 w 44"/>
                <a:gd name="T9" fmla="*/ 2 h 60"/>
                <a:gd name="T10" fmla="*/ 31 w 44"/>
                <a:gd name="T11" fmla="*/ 0 h 60"/>
                <a:gd name="T12" fmla="*/ 0 w 44"/>
                <a:gd name="T13" fmla="*/ 30 h 60"/>
                <a:gd name="T14" fmla="*/ 31 w 44"/>
                <a:gd name="T15" fmla="*/ 60 h 60"/>
                <a:gd name="T16" fmla="*/ 44 w 44"/>
                <a:gd name="T17" fmla="*/ 58 h 60"/>
                <a:gd name="T18" fmla="*/ 44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9" y="53"/>
                    <a:pt x="9" y="44"/>
                    <a:pt x="9" y="30"/>
                  </a:cubicBezTo>
                  <a:cubicBezTo>
                    <a:pt x="9" y="17"/>
                    <a:pt x="18" y="7"/>
                    <a:pt x="32" y="7"/>
                  </a:cubicBezTo>
                  <a:cubicBezTo>
                    <a:pt x="36" y="7"/>
                    <a:pt x="40" y="8"/>
                    <a:pt x="44" y="10"/>
                  </a:cubicBezTo>
                  <a:cubicBezTo>
                    <a:pt x="44" y="2"/>
                    <a:pt x="44" y="2"/>
                    <a:pt x="44" y="2"/>
                  </a:cubicBezTo>
                  <a:cubicBezTo>
                    <a:pt x="40" y="0"/>
                    <a:pt x="36" y="0"/>
                    <a:pt x="31" y="0"/>
                  </a:cubicBezTo>
                  <a:cubicBezTo>
                    <a:pt x="13" y="0"/>
                    <a:pt x="0" y="12"/>
                    <a:pt x="0" y="30"/>
                  </a:cubicBezTo>
                  <a:cubicBezTo>
                    <a:pt x="0" y="48"/>
                    <a:pt x="13" y="60"/>
                    <a:pt x="31" y="60"/>
                  </a:cubicBezTo>
                  <a:cubicBezTo>
                    <a:pt x="35" y="60"/>
                    <a:pt x="40" y="60"/>
                    <a:pt x="44" y="58"/>
                  </a:cubicBezTo>
                  <a:cubicBezTo>
                    <a:pt x="44" y="50"/>
                    <a:pt x="44" y="50"/>
                    <a:pt x="44" y="50"/>
                  </a:cubicBezTo>
                  <a:cubicBezTo>
                    <a:pt x="41"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1">
              <a:extLst>
                <a:ext uri="{FF2B5EF4-FFF2-40B4-BE49-F238E27FC236}">
                  <a16:creationId xmlns:a16="http://schemas.microsoft.com/office/drawing/2014/main" id="{670D74D2-2EA1-41A3-94BF-7B7A62A26005}"/>
                </a:ext>
              </a:extLst>
            </p:cNvPr>
            <p:cNvSpPr>
              <a:spLocks noEditPoints="1"/>
            </p:cNvSpPr>
            <p:nvPr/>
          </p:nvSpPr>
          <p:spPr bwMode="auto">
            <a:xfrm>
              <a:off x="989013" y="4910138"/>
              <a:ext cx="44450" cy="71438"/>
            </a:xfrm>
            <a:custGeom>
              <a:avLst/>
              <a:gdLst>
                <a:gd name="T0" fmla="*/ 33 w 40"/>
                <a:gd name="T1" fmla="*/ 8 h 63"/>
                <a:gd name="T2" fmla="*/ 33 w 40"/>
                <a:gd name="T3" fmla="*/ 8 h 63"/>
                <a:gd name="T4" fmla="*/ 19 w 40"/>
                <a:gd name="T5" fmla="*/ 0 h 63"/>
                <a:gd name="T6" fmla="*/ 0 w 40"/>
                <a:gd name="T7" fmla="*/ 23 h 63"/>
                <a:gd name="T8" fmla="*/ 18 w 40"/>
                <a:gd name="T9" fmla="*/ 44 h 63"/>
                <a:gd name="T10" fmla="*/ 32 w 40"/>
                <a:gd name="T11" fmla="*/ 38 h 63"/>
                <a:gd name="T12" fmla="*/ 32 w 40"/>
                <a:gd name="T13" fmla="*/ 38 h 63"/>
                <a:gd name="T14" fmla="*/ 32 w 40"/>
                <a:gd name="T15" fmla="*/ 42 h 63"/>
                <a:gd name="T16" fmla="*/ 19 w 40"/>
                <a:gd name="T17" fmla="*/ 57 h 63"/>
                <a:gd name="T18" fmla="*/ 4 w 40"/>
                <a:gd name="T19" fmla="*/ 53 h 63"/>
                <a:gd name="T20" fmla="*/ 3 w 40"/>
                <a:gd name="T21" fmla="*/ 60 h 63"/>
                <a:gd name="T22" fmla="*/ 18 w 40"/>
                <a:gd name="T23" fmla="*/ 63 h 63"/>
                <a:gd name="T24" fmla="*/ 40 w 40"/>
                <a:gd name="T25" fmla="*/ 42 h 63"/>
                <a:gd name="T26" fmla="*/ 40 w 40"/>
                <a:gd name="T27" fmla="*/ 1 h 63"/>
                <a:gd name="T28" fmla="*/ 33 w 40"/>
                <a:gd name="T29" fmla="*/ 1 h 63"/>
                <a:gd name="T30" fmla="*/ 33 w 40"/>
                <a:gd name="T31" fmla="*/ 8 h 63"/>
                <a:gd name="T32" fmla="*/ 20 w 40"/>
                <a:gd name="T33" fmla="*/ 38 h 63"/>
                <a:gd name="T34" fmla="*/ 8 w 40"/>
                <a:gd name="T35" fmla="*/ 23 h 63"/>
                <a:gd name="T36" fmla="*/ 20 w 40"/>
                <a:gd name="T37" fmla="*/ 7 h 63"/>
                <a:gd name="T38" fmla="*/ 32 w 40"/>
                <a:gd name="T39" fmla="*/ 23 h 63"/>
                <a:gd name="T40" fmla="*/ 20 w 40"/>
                <a:gd name="T41"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3">
                  <a:moveTo>
                    <a:pt x="33" y="8"/>
                  </a:moveTo>
                  <a:cubicBezTo>
                    <a:pt x="33" y="8"/>
                    <a:pt x="33" y="8"/>
                    <a:pt x="33" y="8"/>
                  </a:cubicBezTo>
                  <a:cubicBezTo>
                    <a:pt x="30" y="3"/>
                    <a:pt x="26" y="0"/>
                    <a:pt x="19" y="0"/>
                  </a:cubicBezTo>
                  <a:cubicBezTo>
                    <a:pt x="6" y="0"/>
                    <a:pt x="0" y="12"/>
                    <a:pt x="0" y="23"/>
                  </a:cubicBezTo>
                  <a:cubicBezTo>
                    <a:pt x="0" y="34"/>
                    <a:pt x="6" y="44"/>
                    <a:pt x="18" y="44"/>
                  </a:cubicBezTo>
                  <a:cubicBezTo>
                    <a:pt x="23" y="44"/>
                    <a:pt x="29" y="42"/>
                    <a:pt x="32" y="38"/>
                  </a:cubicBezTo>
                  <a:cubicBezTo>
                    <a:pt x="32" y="38"/>
                    <a:pt x="32" y="38"/>
                    <a:pt x="32" y="38"/>
                  </a:cubicBezTo>
                  <a:cubicBezTo>
                    <a:pt x="32" y="42"/>
                    <a:pt x="32" y="42"/>
                    <a:pt x="32" y="42"/>
                  </a:cubicBezTo>
                  <a:cubicBezTo>
                    <a:pt x="32" y="51"/>
                    <a:pt x="27" y="57"/>
                    <a:pt x="19" y="57"/>
                  </a:cubicBezTo>
                  <a:cubicBezTo>
                    <a:pt x="13" y="57"/>
                    <a:pt x="10" y="55"/>
                    <a:pt x="4" y="53"/>
                  </a:cubicBezTo>
                  <a:cubicBezTo>
                    <a:pt x="3" y="60"/>
                    <a:pt x="3" y="60"/>
                    <a:pt x="3" y="60"/>
                  </a:cubicBezTo>
                  <a:cubicBezTo>
                    <a:pt x="10" y="62"/>
                    <a:pt x="14" y="63"/>
                    <a:pt x="18" y="63"/>
                  </a:cubicBezTo>
                  <a:cubicBezTo>
                    <a:pt x="34" y="63"/>
                    <a:pt x="40" y="55"/>
                    <a:pt x="40" y="42"/>
                  </a:cubicBezTo>
                  <a:cubicBezTo>
                    <a:pt x="40" y="1"/>
                    <a:pt x="40" y="1"/>
                    <a:pt x="40" y="1"/>
                  </a:cubicBezTo>
                  <a:cubicBezTo>
                    <a:pt x="33" y="1"/>
                    <a:pt x="33" y="1"/>
                    <a:pt x="33" y="1"/>
                  </a:cubicBezTo>
                  <a:lnTo>
                    <a:pt x="33" y="8"/>
                  </a:lnTo>
                  <a:close/>
                  <a:moveTo>
                    <a:pt x="20" y="38"/>
                  </a:moveTo>
                  <a:cubicBezTo>
                    <a:pt x="12" y="38"/>
                    <a:pt x="8" y="31"/>
                    <a:pt x="8" y="23"/>
                  </a:cubicBezTo>
                  <a:cubicBezTo>
                    <a:pt x="8" y="15"/>
                    <a:pt x="12" y="7"/>
                    <a:pt x="20" y="7"/>
                  </a:cubicBezTo>
                  <a:cubicBezTo>
                    <a:pt x="28" y="7"/>
                    <a:pt x="32" y="14"/>
                    <a:pt x="32" y="23"/>
                  </a:cubicBezTo>
                  <a:cubicBezTo>
                    <a:pt x="32" y="31"/>
                    <a:pt x="27" y="38"/>
                    <a:pt x="20" y="3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2">
              <a:extLst>
                <a:ext uri="{FF2B5EF4-FFF2-40B4-BE49-F238E27FC236}">
                  <a16:creationId xmlns:a16="http://schemas.microsoft.com/office/drawing/2014/main" id="{31E150F3-2F67-4CC5-A427-7F1E659DBCE2}"/>
                </a:ext>
              </a:extLst>
            </p:cNvPr>
            <p:cNvSpPr>
              <a:spLocks noEditPoints="1"/>
            </p:cNvSpPr>
            <p:nvPr/>
          </p:nvSpPr>
          <p:spPr bwMode="auto">
            <a:xfrm>
              <a:off x="820738" y="4910138"/>
              <a:ext cx="39688" cy="50800"/>
            </a:xfrm>
            <a:custGeom>
              <a:avLst/>
              <a:gdLst>
                <a:gd name="T0" fmla="*/ 36 w 36"/>
                <a:gd name="T1" fmla="*/ 18 h 45"/>
                <a:gd name="T2" fmla="*/ 19 w 36"/>
                <a:gd name="T3" fmla="*/ 0 h 45"/>
                <a:gd name="T4" fmla="*/ 4 w 36"/>
                <a:gd name="T5" fmla="*/ 4 h 45"/>
                <a:gd name="T6" fmla="*/ 5 w 36"/>
                <a:gd name="T7" fmla="*/ 11 h 45"/>
                <a:gd name="T8" fmla="*/ 17 w 36"/>
                <a:gd name="T9" fmla="*/ 7 h 45"/>
                <a:gd name="T10" fmla="*/ 28 w 36"/>
                <a:gd name="T11" fmla="*/ 18 h 45"/>
                <a:gd name="T12" fmla="*/ 20 w 36"/>
                <a:gd name="T13" fmla="*/ 18 h 45"/>
                <a:gd name="T14" fmla="*/ 0 w 36"/>
                <a:gd name="T15" fmla="*/ 32 h 45"/>
                <a:gd name="T16" fmla="*/ 15 w 36"/>
                <a:gd name="T17" fmla="*/ 45 h 45"/>
                <a:gd name="T18" fmla="*/ 29 w 36"/>
                <a:gd name="T19" fmla="*/ 39 h 45"/>
                <a:gd name="T20" fmla="*/ 29 w 36"/>
                <a:gd name="T21" fmla="*/ 39 h 45"/>
                <a:gd name="T22" fmla="*/ 29 w 36"/>
                <a:gd name="T23" fmla="*/ 44 h 45"/>
                <a:gd name="T24" fmla="*/ 36 w 36"/>
                <a:gd name="T25" fmla="*/ 44 h 45"/>
                <a:gd name="T26" fmla="*/ 36 w 36"/>
                <a:gd name="T27" fmla="*/ 36 h 45"/>
                <a:gd name="T28" fmla="*/ 36 w 36"/>
                <a:gd name="T29" fmla="*/ 18 h 45"/>
                <a:gd name="T30" fmla="*/ 28 w 36"/>
                <a:gd name="T31" fmla="*/ 28 h 45"/>
                <a:gd name="T32" fmla="*/ 16 w 36"/>
                <a:gd name="T33" fmla="*/ 39 h 45"/>
                <a:gd name="T34" fmla="*/ 8 w 36"/>
                <a:gd name="T35" fmla="*/ 32 h 45"/>
                <a:gd name="T36" fmla="*/ 23 w 36"/>
                <a:gd name="T37" fmla="*/ 24 h 45"/>
                <a:gd name="T38" fmla="*/ 28 w 36"/>
                <a:gd name="T39" fmla="*/ 24 h 45"/>
                <a:gd name="T40" fmla="*/ 28 w 36"/>
                <a:gd name="T4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5">
                  <a:moveTo>
                    <a:pt x="36" y="18"/>
                  </a:moveTo>
                  <a:cubicBezTo>
                    <a:pt x="36" y="6"/>
                    <a:pt x="31" y="0"/>
                    <a:pt x="19" y="0"/>
                  </a:cubicBezTo>
                  <a:cubicBezTo>
                    <a:pt x="13" y="0"/>
                    <a:pt x="8" y="2"/>
                    <a:pt x="4" y="4"/>
                  </a:cubicBezTo>
                  <a:cubicBezTo>
                    <a:pt x="5" y="11"/>
                    <a:pt x="5" y="11"/>
                    <a:pt x="5" y="11"/>
                  </a:cubicBezTo>
                  <a:cubicBezTo>
                    <a:pt x="8" y="9"/>
                    <a:pt x="13" y="7"/>
                    <a:pt x="17" y="7"/>
                  </a:cubicBezTo>
                  <a:cubicBezTo>
                    <a:pt x="25" y="7"/>
                    <a:pt x="28" y="11"/>
                    <a:pt x="28" y="18"/>
                  </a:cubicBezTo>
                  <a:cubicBezTo>
                    <a:pt x="25" y="18"/>
                    <a:pt x="23" y="18"/>
                    <a:pt x="20" y="18"/>
                  </a:cubicBezTo>
                  <a:cubicBezTo>
                    <a:pt x="11" y="18"/>
                    <a:pt x="0" y="21"/>
                    <a:pt x="0" y="32"/>
                  </a:cubicBezTo>
                  <a:cubicBezTo>
                    <a:pt x="0" y="41"/>
                    <a:pt x="6" y="45"/>
                    <a:pt x="15" y="45"/>
                  </a:cubicBezTo>
                  <a:cubicBezTo>
                    <a:pt x="23" y="45"/>
                    <a:pt x="27" y="41"/>
                    <a:pt x="29" y="39"/>
                  </a:cubicBezTo>
                  <a:cubicBezTo>
                    <a:pt x="29" y="39"/>
                    <a:pt x="29" y="39"/>
                    <a:pt x="29" y="39"/>
                  </a:cubicBezTo>
                  <a:cubicBezTo>
                    <a:pt x="29" y="44"/>
                    <a:pt x="29" y="44"/>
                    <a:pt x="29" y="44"/>
                  </a:cubicBezTo>
                  <a:cubicBezTo>
                    <a:pt x="36" y="44"/>
                    <a:pt x="36" y="44"/>
                    <a:pt x="36" y="44"/>
                  </a:cubicBezTo>
                  <a:cubicBezTo>
                    <a:pt x="36" y="43"/>
                    <a:pt x="36" y="41"/>
                    <a:pt x="36" y="36"/>
                  </a:cubicBezTo>
                  <a:lnTo>
                    <a:pt x="36" y="18"/>
                  </a:lnTo>
                  <a:close/>
                  <a:moveTo>
                    <a:pt x="28" y="28"/>
                  </a:moveTo>
                  <a:cubicBezTo>
                    <a:pt x="28" y="34"/>
                    <a:pt x="24" y="39"/>
                    <a:pt x="16" y="39"/>
                  </a:cubicBezTo>
                  <a:cubicBezTo>
                    <a:pt x="12" y="39"/>
                    <a:pt x="8" y="36"/>
                    <a:pt x="8" y="32"/>
                  </a:cubicBezTo>
                  <a:cubicBezTo>
                    <a:pt x="8" y="24"/>
                    <a:pt x="19" y="24"/>
                    <a:pt x="23" y="24"/>
                  </a:cubicBezTo>
                  <a:cubicBezTo>
                    <a:pt x="25" y="24"/>
                    <a:pt x="26" y="24"/>
                    <a:pt x="28" y="24"/>
                  </a:cubicBezTo>
                  <a:lnTo>
                    <a:pt x="28"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3">
              <a:extLst>
                <a:ext uri="{FF2B5EF4-FFF2-40B4-BE49-F238E27FC236}">
                  <a16:creationId xmlns:a16="http://schemas.microsoft.com/office/drawing/2014/main" id="{7091E9DF-95C1-4F1F-B5A5-014AA0D759E6}"/>
                </a:ext>
              </a:extLst>
            </p:cNvPr>
            <p:cNvSpPr>
              <a:spLocks/>
            </p:cNvSpPr>
            <p:nvPr/>
          </p:nvSpPr>
          <p:spPr bwMode="auto">
            <a:xfrm>
              <a:off x="739776" y="4910138"/>
              <a:ext cx="26988" cy="49213"/>
            </a:xfrm>
            <a:custGeom>
              <a:avLst/>
              <a:gdLst>
                <a:gd name="T0" fmla="*/ 7 w 24"/>
                <a:gd name="T1" fmla="*/ 8 h 44"/>
                <a:gd name="T2" fmla="*/ 7 w 24"/>
                <a:gd name="T3" fmla="*/ 8 h 44"/>
                <a:gd name="T4" fmla="*/ 7 w 24"/>
                <a:gd name="T5" fmla="*/ 1 h 44"/>
                <a:gd name="T6" fmla="*/ 0 w 24"/>
                <a:gd name="T7" fmla="*/ 1 h 44"/>
                <a:gd name="T8" fmla="*/ 0 w 24"/>
                <a:gd name="T9" fmla="*/ 44 h 44"/>
                <a:gd name="T10" fmla="*/ 7 w 24"/>
                <a:gd name="T11" fmla="*/ 44 h 44"/>
                <a:gd name="T12" fmla="*/ 7 w 24"/>
                <a:gd name="T13" fmla="*/ 25 h 44"/>
                <a:gd name="T14" fmla="*/ 19 w 24"/>
                <a:gd name="T15" fmla="*/ 7 h 44"/>
                <a:gd name="T16" fmla="*/ 24 w 24"/>
                <a:gd name="T17" fmla="*/ 8 h 44"/>
                <a:gd name="T18" fmla="*/ 24 w 24"/>
                <a:gd name="T19" fmla="*/ 1 h 44"/>
                <a:gd name="T20" fmla="*/ 18 w 24"/>
                <a:gd name="T21" fmla="*/ 0 h 44"/>
                <a:gd name="T22" fmla="*/ 7 w 24"/>
                <a:gd name="T23"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4">
                  <a:moveTo>
                    <a:pt x="7" y="8"/>
                  </a:moveTo>
                  <a:cubicBezTo>
                    <a:pt x="7" y="8"/>
                    <a:pt x="7" y="8"/>
                    <a:pt x="7" y="8"/>
                  </a:cubicBezTo>
                  <a:cubicBezTo>
                    <a:pt x="7" y="1"/>
                    <a:pt x="7" y="1"/>
                    <a:pt x="7" y="1"/>
                  </a:cubicBezTo>
                  <a:cubicBezTo>
                    <a:pt x="0" y="1"/>
                    <a:pt x="0" y="1"/>
                    <a:pt x="0" y="1"/>
                  </a:cubicBezTo>
                  <a:cubicBezTo>
                    <a:pt x="0" y="44"/>
                    <a:pt x="0" y="44"/>
                    <a:pt x="0" y="44"/>
                  </a:cubicBezTo>
                  <a:cubicBezTo>
                    <a:pt x="7" y="44"/>
                    <a:pt x="7" y="44"/>
                    <a:pt x="7" y="44"/>
                  </a:cubicBezTo>
                  <a:cubicBezTo>
                    <a:pt x="7" y="25"/>
                    <a:pt x="7" y="25"/>
                    <a:pt x="7" y="25"/>
                  </a:cubicBezTo>
                  <a:cubicBezTo>
                    <a:pt x="7" y="14"/>
                    <a:pt x="12" y="7"/>
                    <a:pt x="19" y="7"/>
                  </a:cubicBezTo>
                  <a:cubicBezTo>
                    <a:pt x="20" y="7"/>
                    <a:pt x="22" y="8"/>
                    <a:pt x="24" y="8"/>
                  </a:cubicBezTo>
                  <a:cubicBezTo>
                    <a:pt x="24" y="1"/>
                    <a:pt x="24" y="1"/>
                    <a:pt x="24" y="1"/>
                  </a:cubicBezTo>
                  <a:cubicBezTo>
                    <a:pt x="22" y="1"/>
                    <a:pt x="21" y="0"/>
                    <a:pt x="18" y="0"/>
                  </a:cubicBezTo>
                  <a:cubicBezTo>
                    <a:pt x="14" y="0"/>
                    <a:pt x="9" y="4"/>
                    <a:pt x="7" y="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4">
              <a:extLst>
                <a:ext uri="{FF2B5EF4-FFF2-40B4-BE49-F238E27FC236}">
                  <a16:creationId xmlns:a16="http://schemas.microsoft.com/office/drawing/2014/main" id="{C2E233C1-B2AA-4EE4-9598-208C51659FF0}"/>
                </a:ext>
              </a:extLst>
            </p:cNvPr>
            <p:cNvSpPr>
              <a:spLocks/>
            </p:cNvSpPr>
            <p:nvPr/>
          </p:nvSpPr>
          <p:spPr bwMode="auto">
            <a:xfrm>
              <a:off x="935038" y="4910138"/>
              <a:ext cx="42863"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1"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5">
              <a:extLst>
                <a:ext uri="{FF2B5EF4-FFF2-40B4-BE49-F238E27FC236}">
                  <a16:creationId xmlns:a16="http://schemas.microsoft.com/office/drawing/2014/main" id="{0A469747-B835-441E-8450-E7E087D82957}"/>
                </a:ext>
              </a:extLst>
            </p:cNvPr>
            <p:cNvSpPr>
              <a:spLocks/>
            </p:cNvSpPr>
            <p:nvPr/>
          </p:nvSpPr>
          <p:spPr bwMode="auto">
            <a:xfrm>
              <a:off x="866776" y="4899025"/>
              <a:ext cx="33338" cy="61913"/>
            </a:xfrm>
            <a:custGeom>
              <a:avLst/>
              <a:gdLst>
                <a:gd name="T0" fmla="*/ 18 w 30"/>
                <a:gd name="T1" fmla="*/ 42 h 56"/>
                <a:gd name="T2" fmla="*/ 18 w 30"/>
                <a:gd name="T3" fmla="*/ 19 h 56"/>
                <a:gd name="T4" fmla="*/ 29 w 30"/>
                <a:gd name="T5" fmla="*/ 19 h 56"/>
                <a:gd name="T6" fmla="*/ 29 w 30"/>
                <a:gd name="T7" fmla="*/ 12 h 56"/>
                <a:gd name="T8" fmla="*/ 18 w 30"/>
                <a:gd name="T9" fmla="*/ 12 h 56"/>
                <a:gd name="T10" fmla="*/ 18 w 30"/>
                <a:gd name="T11" fmla="*/ 0 h 56"/>
                <a:gd name="T12" fmla="*/ 10 w 30"/>
                <a:gd name="T13" fmla="*/ 3 h 56"/>
                <a:gd name="T14" fmla="*/ 10 w 30"/>
                <a:gd name="T15" fmla="*/ 12 h 56"/>
                <a:gd name="T16" fmla="*/ 0 w 30"/>
                <a:gd name="T17" fmla="*/ 12 h 56"/>
                <a:gd name="T18" fmla="*/ 0 w 30"/>
                <a:gd name="T19" fmla="*/ 19 h 56"/>
                <a:gd name="T20" fmla="*/ 10 w 30"/>
                <a:gd name="T21" fmla="*/ 19 h 56"/>
                <a:gd name="T22" fmla="*/ 10 w 30"/>
                <a:gd name="T23" fmla="*/ 44 h 56"/>
                <a:gd name="T24" fmla="*/ 23 w 30"/>
                <a:gd name="T25" fmla="*/ 56 h 56"/>
                <a:gd name="T26" fmla="*/ 30 w 30"/>
                <a:gd name="T27" fmla="*/ 55 h 56"/>
                <a:gd name="T28" fmla="*/ 30 w 30"/>
                <a:gd name="T29" fmla="*/ 48 h 56"/>
                <a:gd name="T30" fmla="*/ 24 w 30"/>
                <a:gd name="T31" fmla="*/ 50 h 56"/>
                <a:gd name="T32" fmla="*/ 18 w 30"/>
                <a:gd name="T3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6">
                  <a:moveTo>
                    <a:pt x="18" y="42"/>
                  </a:moveTo>
                  <a:cubicBezTo>
                    <a:pt x="18" y="19"/>
                    <a:pt x="18" y="19"/>
                    <a:pt x="18" y="19"/>
                  </a:cubicBezTo>
                  <a:cubicBezTo>
                    <a:pt x="29" y="19"/>
                    <a:pt x="29" y="19"/>
                    <a:pt x="29" y="19"/>
                  </a:cubicBezTo>
                  <a:cubicBezTo>
                    <a:pt x="29" y="12"/>
                    <a:pt x="29" y="12"/>
                    <a:pt x="29" y="12"/>
                  </a:cubicBezTo>
                  <a:cubicBezTo>
                    <a:pt x="18" y="12"/>
                    <a:pt x="18" y="12"/>
                    <a:pt x="18" y="12"/>
                  </a:cubicBezTo>
                  <a:cubicBezTo>
                    <a:pt x="18" y="0"/>
                    <a:pt x="18" y="0"/>
                    <a:pt x="18" y="0"/>
                  </a:cubicBezTo>
                  <a:cubicBezTo>
                    <a:pt x="10" y="3"/>
                    <a:pt x="10" y="3"/>
                    <a:pt x="10" y="3"/>
                  </a:cubicBezTo>
                  <a:cubicBezTo>
                    <a:pt x="10" y="12"/>
                    <a:pt x="10" y="12"/>
                    <a:pt x="10" y="12"/>
                  </a:cubicBezTo>
                  <a:cubicBezTo>
                    <a:pt x="0" y="12"/>
                    <a:pt x="0" y="12"/>
                    <a:pt x="0" y="12"/>
                  </a:cubicBezTo>
                  <a:cubicBezTo>
                    <a:pt x="0" y="19"/>
                    <a:pt x="0" y="19"/>
                    <a:pt x="0" y="19"/>
                  </a:cubicBezTo>
                  <a:cubicBezTo>
                    <a:pt x="10" y="19"/>
                    <a:pt x="10" y="19"/>
                    <a:pt x="10" y="19"/>
                  </a:cubicBezTo>
                  <a:cubicBezTo>
                    <a:pt x="10" y="44"/>
                    <a:pt x="10" y="44"/>
                    <a:pt x="10" y="44"/>
                  </a:cubicBezTo>
                  <a:cubicBezTo>
                    <a:pt x="10" y="52"/>
                    <a:pt x="15" y="56"/>
                    <a:pt x="23" y="56"/>
                  </a:cubicBezTo>
                  <a:cubicBezTo>
                    <a:pt x="25" y="56"/>
                    <a:pt x="28" y="56"/>
                    <a:pt x="30" y="55"/>
                  </a:cubicBezTo>
                  <a:cubicBezTo>
                    <a:pt x="30" y="48"/>
                    <a:pt x="30" y="48"/>
                    <a:pt x="30" y="48"/>
                  </a:cubicBezTo>
                  <a:cubicBezTo>
                    <a:pt x="28" y="49"/>
                    <a:pt x="27" y="50"/>
                    <a:pt x="24" y="50"/>
                  </a:cubicBezTo>
                  <a:cubicBezTo>
                    <a:pt x="21" y="50"/>
                    <a:pt x="18" y="47"/>
                    <a:pt x="18" y="4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6">
              <a:extLst>
                <a:ext uri="{FF2B5EF4-FFF2-40B4-BE49-F238E27FC236}">
                  <a16:creationId xmlns:a16="http://schemas.microsoft.com/office/drawing/2014/main" id="{575F6896-FD5A-4CB4-917C-89A267317162}"/>
                </a:ext>
              </a:extLst>
            </p:cNvPr>
            <p:cNvSpPr>
              <a:spLocks/>
            </p:cNvSpPr>
            <p:nvPr/>
          </p:nvSpPr>
          <p:spPr bwMode="auto">
            <a:xfrm>
              <a:off x="1401763" y="4910138"/>
              <a:ext cx="41275"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Rectangle 17">
              <a:extLst>
                <a:ext uri="{FF2B5EF4-FFF2-40B4-BE49-F238E27FC236}">
                  <a16:creationId xmlns:a16="http://schemas.microsoft.com/office/drawing/2014/main" id="{EBF37DE6-2AF0-48C1-8C99-7A0AE61B5CF5}"/>
                </a:ext>
              </a:extLst>
            </p:cNvPr>
            <p:cNvSpPr>
              <a:spLocks noChangeArrowheads="1"/>
            </p:cNvSpPr>
            <p:nvPr/>
          </p:nvSpPr>
          <p:spPr bwMode="auto">
            <a:xfrm>
              <a:off x="1268413" y="4911725"/>
              <a:ext cx="7938" cy="476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8">
              <a:extLst>
                <a:ext uri="{FF2B5EF4-FFF2-40B4-BE49-F238E27FC236}">
                  <a16:creationId xmlns:a16="http://schemas.microsoft.com/office/drawing/2014/main" id="{4D108404-3161-4AD2-9E56-099E3DB3A172}"/>
                </a:ext>
              </a:extLst>
            </p:cNvPr>
            <p:cNvSpPr>
              <a:spLocks noEditPoints="1"/>
            </p:cNvSpPr>
            <p:nvPr/>
          </p:nvSpPr>
          <p:spPr bwMode="auto">
            <a:xfrm>
              <a:off x="1289051" y="4892675"/>
              <a:ext cx="46038" cy="68263"/>
            </a:xfrm>
            <a:custGeom>
              <a:avLst/>
              <a:gdLst>
                <a:gd name="T0" fmla="*/ 33 w 41"/>
                <a:gd name="T1" fmla="*/ 24 h 62"/>
                <a:gd name="T2" fmla="*/ 32 w 41"/>
                <a:gd name="T3" fmla="*/ 24 h 62"/>
                <a:gd name="T4" fmla="*/ 18 w 41"/>
                <a:gd name="T5" fmla="*/ 17 h 62"/>
                <a:gd name="T6" fmla="*/ 0 w 41"/>
                <a:gd name="T7" fmla="*/ 39 h 62"/>
                <a:gd name="T8" fmla="*/ 18 w 41"/>
                <a:gd name="T9" fmla="*/ 62 h 62"/>
                <a:gd name="T10" fmla="*/ 33 w 41"/>
                <a:gd name="T11" fmla="*/ 55 h 62"/>
                <a:gd name="T12" fmla="*/ 33 w 41"/>
                <a:gd name="T13" fmla="*/ 55 h 62"/>
                <a:gd name="T14" fmla="*/ 33 w 41"/>
                <a:gd name="T15" fmla="*/ 61 h 62"/>
                <a:gd name="T16" fmla="*/ 41 w 41"/>
                <a:gd name="T17" fmla="*/ 61 h 62"/>
                <a:gd name="T18" fmla="*/ 41 w 41"/>
                <a:gd name="T19" fmla="*/ 0 h 62"/>
                <a:gd name="T20" fmla="*/ 33 w 41"/>
                <a:gd name="T21" fmla="*/ 0 h 62"/>
                <a:gd name="T22" fmla="*/ 33 w 41"/>
                <a:gd name="T23" fmla="*/ 24 h 62"/>
                <a:gd name="T24" fmla="*/ 20 w 41"/>
                <a:gd name="T25" fmla="*/ 56 h 62"/>
                <a:gd name="T26" fmla="*/ 8 w 41"/>
                <a:gd name="T27" fmla="*/ 40 h 62"/>
                <a:gd name="T28" fmla="*/ 20 w 41"/>
                <a:gd name="T29" fmla="*/ 24 h 62"/>
                <a:gd name="T30" fmla="*/ 33 w 41"/>
                <a:gd name="T31" fmla="*/ 40 h 62"/>
                <a:gd name="T32" fmla="*/ 20 w 41"/>
                <a:gd name="T33"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2">
                  <a:moveTo>
                    <a:pt x="33" y="24"/>
                  </a:moveTo>
                  <a:cubicBezTo>
                    <a:pt x="32" y="24"/>
                    <a:pt x="32" y="24"/>
                    <a:pt x="32" y="24"/>
                  </a:cubicBezTo>
                  <a:cubicBezTo>
                    <a:pt x="30" y="20"/>
                    <a:pt x="26" y="17"/>
                    <a:pt x="18" y="17"/>
                  </a:cubicBezTo>
                  <a:cubicBezTo>
                    <a:pt x="6" y="17"/>
                    <a:pt x="0" y="28"/>
                    <a:pt x="0" y="39"/>
                  </a:cubicBezTo>
                  <a:cubicBezTo>
                    <a:pt x="0" y="51"/>
                    <a:pt x="5" y="62"/>
                    <a:pt x="18" y="62"/>
                  </a:cubicBezTo>
                  <a:cubicBezTo>
                    <a:pt x="26" y="62"/>
                    <a:pt x="31" y="58"/>
                    <a:pt x="33" y="55"/>
                  </a:cubicBezTo>
                  <a:cubicBezTo>
                    <a:pt x="33" y="55"/>
                    <a:pt x="33" y="55"/>
                    <a:pt x="33" y="55"/>
                  </a:cubicBezTo>
                  <a:cubicBezTo>
                    <a:pt x="33" y="61"/>
                    <a:pt x="33" y="61"/>
                    <a:pt x="33" y="61"/>
                  </a:cubicBezTo>
                  <a:cubicBezTo>
                    <a:pt x="41" y="61"/>
                    <a:pt x="41" y="61"/>
                    <a:pt x="41" y="61"/>
                  </a:cubicBezTo>
                  <a:cubicBezTo>
                    <a:pt x="41" y="0"/>
                    <a:pt x="41" y="0"/>
                    <a:pt x="41" y="0"/>
                  </a:cubicBezTo>
                  <a:cubicBezTo>
                    <a:pt x="33" y="0"/>
                    <a:pt x="33" y="0"/>
                    <a:pt x="33" y="0"/>
                  </a:cubicBezTo>
                  <a:lnTo>
                    <a:pt x="33" y="24"/>
                  </a:lnTo>
                  <a:close/>
                  <a:moveTo>
                    <a:pt x="20" y="56"/>
                  </a:moveTo>
                  <a:cubicBezTo>
                    <a:pt x="12" y="56"/>
                    <a:pt x="8" y="46"/>
                    <a:pt x="8" y="40"/>
                  </a:cubicBezTo>
                  <a:cubicBezTo>
                    <a:pt x="8" y="32"/>
                    <a:pt x="11" y="24"/>
                    <a:pt x="20" y="24"/>
                  </a:cubicBezTo>
                  <a:cubicBezTo>
                    <a:pt x="29" y="24"/>
                    <a:pt x="33" y="32"/>
                    <a:pt x="33" y="40"/>
                  </a:cubicBezTo>
                  <a:cubicBezTo>
                    <a:pt x="33" y="47"/>
                    <a:pt x="29" y="56"/>
                    <a:pt x="20" y="56"/>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9">
              <a:extLst>
                <a:ext uri="{FF2B5EF4-FFF2-40B4-BE49-F238E27FC236}">
                  <a16:creationId xmlns:a16="http://schemas.microsoft.com/office/drawing/2014/main" id="{978D8CE5-1E5C-4F2B-B86C-F0CC1040B25E}"/>
                </a:ext>
              </a:extLst>
            </p:cNvPr>
            <p:cNvSpPr>
              <a:spLocks/>
            </p:cNvSpPr>
            <p:nvPr/>
          </p:nvSpPr>
          <p:spPr bwMode="auto">
            <a:xfrm>
              <a:off x="1225551" y="4887913"/>
              <a:ext cx="33338" cy="71438"/>
            </a:xfrm>
            <a:custGeom>
              <a:avLst/>
              <a:gdLst>
                <a:gd name="T0" fmla="*/ 10 w 30"/>
                <a:gd name="T1" fmla="*/ 18 h 64"/>
                <a:gd name="T2" fmla="*/ 10 w 30"/>
                <a:gd name="T3" fmla="*/ 21 h 64"/>
                <a:gd name="T4" fmla="*/ 0 w 30"/>
                <a:gd name="T5" fmla="*/ 21 h 64"/>
                <a:gd name="T6" fmla="*/ 0 w 30"/>
                <a:gd name="T7" fmla="*/ 28 h 64"/>
                <a:gd name="T8" fmla="*/ 10 w 30"/>
                <a:gd name="T9" fmla="*/ 28 h 64"/>
                <a:gd name="T10" fmla="*/ 10 w 30"/>
                <a:gd name="T11" fmla="*/ 64 h 64"/>
                <a:gd name="T12" fmla="*/ 18 w 30"/>
                <a:gd name="T13" fmla="*/ 64 h 64"/>
                <a:gd name="T14" fmla="*/ 18 w 30"/>
                <a:gd name="T15" fmla="*/ 28 h 64"/>
                <a:gd name="T16" fmla="*/ 29 w 30"/>
                <a:gd name="T17" fmla="*/ 28 h 64"/>
                <a:gd name="T18" fmla="*/ 29 w 30"/>
                <a:gd name="T19" fmla="*/ 21 h 64"/>
                <a:gd name="T20" fmla="*/ 18 w 30"/>
                <a:gd name="T21" fmla="*/ 21 h 64"/>
                <a:gd name="T22" fmla="*/ 18 w 30"/>
                <a:gd name="T23" fmla="*/ 17 h 64"/>
                <a:gd name="T24" fmla="*/ 26 w 30"/>
                <a:gd name="T25" fmla="*/ 7 h 64"/>
                <a:gd name="T26" fmla="*/ 29 w 30"/>
                <a:gd name="T27" fmla="*/ 7 h 64"/>
                <a:gd name="T28" fmla="*/ 30 w 30"/>
                <a:gd name="T29" fmla="*/ 1 h 64"/>
                <a:gd name="T30" fmla="*/ 24 w 30"/>
                <a:gd name="T31" fmla="*/ 0 h 64"/>
                <a:gd name="T32" fmla="*/ 10 w 30"/>
                <a:gd name="T33" fmla="*/ 1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10" y="18"/>
                  </a:moveTo>
                  <a:cubicBezTo>
                    <a:pt x="10" y="21"/>
                    <a:pt x="10" y="21"/>
                    <a:pt x="10" y="21"/>
                  </a:cubicBezTo>
                  <a:cubicBezTo>
                    <a:pt x="0" y="21"/>
                    <a:pt x="0" y="21"/>
                    <a:pt x="0" y="21"/>
                  </a:cubicBezTo>
                  <a:cubicBezTo>
                    <a:pt x="0" y="28"/>
                    <a:pt x="0" y="28"/>
                    <a:pt x="0" y="28"/>
                  </a:cubicBezTo>
                  <a:cubicBezTo>
                    <a:pt x="10" y="28"/>
                    <a:pt x="10" y="28"/>
                    <a:pt x="10" y="28"/>
                  </a:cubicBezTo>
                  <a:cubicBezTo>
                    <a:pt x="10" y="64"/>
                    <a:pt x="10" y="64"/>
                    <a:pt x="10" y="64"/>
                  </a:cubicBezTo>
                  <a:cubicBezTo>
                    <a:pt x="18" y="64"/>
                    <a:pt x="18" y="64"/>
                    <a:pt x="18" y="64"/>
                  </a:cubicBezTo>
                  <a:cubicBezTo>
                    <a:pt x="18" y="28"/>
                    <a:pt x="18" y="28"/>
                    <a:pt x="18" y="28"/>
                  </a:cubicBezTo>
                  <a:cubicBezTo>
                    <a:pt x="29" y="28"/>
                    <a:pt x="29" y="28"/>
                    <a:pt x="29" y="28"/>
                  </a:cubicBezTo>
                  <a:cubicBezTo>
                    <a:pt x="29" y="21"/>
                    <a:pt x="29" y="21"/>
                    <a:pt x="29" y="21"/>
                  </a:cubicBezTo>
                  <a:cubicBezTo>
                    <a:pt x="18" y="21"/>
                    <a:pt x="18" y="21"/>
                    <a:pt x="18" y="21"/>
                  </a:cubicBezTo>
                  <a:cubicBezTo>
                    <a:pt x="18" y="17"/>
                    <a:pt x="18" y="17"/>
                    <a:pt x="18" y="17"/>
                  </a:cubicBezTo>
                  <a:cubicBezTo>
                    <a:pt x="18" y="11"/>
                    <a:pt x="19" y="7"/>
                    <a:pt x="26" y="7"/>
                  </a:cubicBezTo>
                  <a:cubicBezTo>
                    <a:pt x="27" y="7"/>
                    <a:pt x="28" y="7"/>
                    <a:pt x="29" y="7"/>
                  </a:cubicBezTo>
                  <a:cubicBezTo>
                    <a:pt x="30" y="1"/>
                    <a:pt x="30" y="1"/>
                    <a:pt x="30" y="1"/>
                  </a:cubicBezTo>
                  <a:cubicBezTo>
                    <a:pt x="28" y="1"/>
                    <a:pt x="26" y="0"/>
                    <a:pt x="24" y="0"/>
                  </a:cubicBezTo>
                  <a:cubicBezTo>
                    <a:pt x="13" y="0"/>
                    <a:pt x="10" y="7"/>
                    <a:pt x="10" y="1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20">
              <a:extLst>
                <a:ext uri="{FF2B5EF4-FFF2-40B4-BE49-F238E27FC236}">
                  <a16:creationId xmlns:a16="http://schemas.microsoft.com/office/drawing/2014/main" id="{FC3BB48A-FFC8-49B2-816D-65CA5DBC1090}"/>
                </a:ext>
              </a:extLst>
            </p:cNvPr>
            <p:cNvSpPr>
              <a:spLocks/>
            </p:cNvSpPr>
            <p:nvPr/>
          </p:nvSpPr>
          <p:spPr bwMode="auto">
            <a:xfrm>
              <a:off x="1176338" y="4910138"/>
              <a:ext cx="42863" cy="49213"/>
            </a:xfrm>
            <a:custGeom>
              <a:avLst/>
              <a:gdLst>
                <a:gd name="T0" fmla="*/ 22 w 38"/>
                <a:gd name="T1" fmla="*/ 0 h 44"/>
                <a:gd name="T2" fmla="*/ 8 w 38"/>
                <a:gd name="T3" fmla="*/ 8 h 44"/>
                <a:gd name="T4" fmla="*/ 7 w 38"/>
                <a:gd name="T5" fmla="*/ 8 h 44"/>
                <a:gd name="T6" fmla="*/ 7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7" y="8"/>
                    <a:pt x="7" y="8"/>
                    <a:pt x="7" y="8"/>
                  </a:cubicBezTo>
                  <a:cubicBezTo>
                    <a:pt x="7" y="1"/>
                    <a:pt x="7" y="1"/>
                    <a:pt x="7"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7"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21">
              <a:extLst>
                <a:ext uri="{FF2B5EF4-FFF2-40B4-BE49-F238E27FC236}">
                  <a16:creationId xmlns:a16="http://schemas.microsoft.com/office/drawing/2014/main" id="{21D27C3D-D13C-465F-A029-1AC87B6AA7FC}"/>
                </a:ext>
              </a:extLst>
            </p:cNvPr>
            <p:cNvSpPr>
              <a:spLocks noEditPoints="1"/>
            </p:cNvSpPr>
            <p:nvPr/>
          </p:nvSpPr>
          <p:spPr bwMode="auto">
            <a:xfrm>
              <a:off x="1497013" y="4910138"/>
              <a:ext cx="41275" cy="50800"/>
            </a:xfrm>
            <a:custGeom>
              <a:avLst/>
              <a:gdLst>
                <a:gd name="T0" fmla="*/ 8 w 38"/>
                <a:gd name="T1" fmla="*/ 25 h 45"/>
                <a:gd name="T2" fmla="*/ 38 w 38"/>
                <a:gd name="T3" fmla="*/ 25 h 45"/>
                <a:gd name="T4" fmla="*/ 20 w 38"/>
                <a:gd name="T5" fmla="*/ 0 h 45"/>
                <a:gd name="T6" fmla="*/ 0 w 38"/>
                <a:gd name="T7" fmla="*/ 22 h 45"/>
                <a:gd name="T8" fmla="*/ 22 w 38"/>
                <a:gd name="T9" fmla="*/ 45 h 45"/>
                <a:gd name="T10" fmla="*/ 35 w 38"/>
                <a:gd name="T11" fmla="*/ 43 h 45"/>
                <a:gd name="T12" fmla="*/ 35 w 38"/>
                <a:gd name="T13" fmla="*/ 35 h 45"/>
                <a:gd name="T14" fmla="*/ 22 w 38"/>
                <a:gd name="T15" fmla="*/ 39 h 45"/>
                <a:gd name="T16" fmla="*/ 8 w 38"/>
                <a:gd name="T17" fmla="*/ 25 h 45"/>
                <a:gd name="T18" fmla="*/ 19 w 38"/>
                <a:gd name="T19" fmla="*/ 7 h 45"/>
                <a:gd name="T20" fmla="*/ 30 w 38"/>
                <a:gd name="T21" fmla="*/ 19 h 45"/>
                <a:gd name="T22" fmla="*/ 8 w 38"/>
                <a:gd name="T23" fmla="*/ 19 h 45"/>
                <a:gd name="T24" fmla="*/ 19 w 38"/>
                <a:gd name="T25"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45">
                  <a:moveTo>
                    <a:pt x="8" y="25"/>
                  </a:moveTo>
                  <a:cubicBezTo>
                    <a:pt x="38" y="25"/>
                    <a:pt x="38" y="25"/>
                    <a:pt x="38" y="25"/>
                  </a:cubicBezTo>
                  <a:cubicBezTo>
                    <a:pt x="38" y="11"/>
                    <a:pt x="34" y="0"/>
                    <a:pt x="20" y="0"/>
                  </a:cubicBezTo>
                  <a:cubicBezTo>
                    <a:pt x="8" y="0"/>
                    <a:pt x="0" y="9"/>
                    <a:pt x="0" y="22"/>
                  </a:cubicBezTo>
                  <a:cubicBezTo>
                    <a:pt x="0" y="36"/>
                    <a:pt x="6" y="45"/>
                    <a:pt x="22" y="45"/>
                  </a:cubicBezTo>
                  <a:cubicBezTo>
                    <a:pt x="29" y="45"/>
                    <a:pt x="32" y="44"/>
                    <a:pt x="35" y="43"/>
                  </a:cubicBezTo>
                  <a:cubicBezTo>
                    <a:pt x="35" y="35"/>
                    <a:pt x="35" y="35"/>
                    <a:pt x="35" y="35"/>
                  </a:cubicBezTo>
                  <a:cubicBezTo>
                    <a:pt x="33" y="36"/>
                    <a:pt x="27" y="39"/>
                    <a:pt x="22" y="39"/>
                  </a:cubicBezTo>
                  <a:cubicBezTo>
                    <a:pt x="15" y="39"/>
                    <a:pt x="8" y="33"/>
                    <a:pt x="8" y="25"/>
                  </a:cubicBezTo>
                  <a:moveTo>
                    <a:pt x="19" y="7"/>
                  </a:moveTo>
                  <a:cubicBezTo>
                    <a:pt x="26" y="7"/>
                    <a:pt x="30" y="12"/>
                    <a:pt x="30" y="19"/>
                  </a:cubicBezTo>
                  <a:cubicBezTo>
                    <a:pt x="8" y="19"/>
                    <a:pt x="8" y="19"/>
                    <a:pt x="8" y="19"/>
                  </a:cubicBezTo>
                  <a:cubicBezTo>
                    <a:pt x="9" y="13"/>
                    <a:pt x="12" y="7"/>
                    <a:pt x="19" y="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22">
              <a:extLst>
                <a:ext uri="{FF2B5EF4-FFF2-40B4-BE49-F238E27FC236}">
                  <a16:creationId xmlns:a16="http://schemas.microsoft.com/office/drawing/2014/main" id="{4D189429-BD20-48F6-B98B-784AA186F1C8}"/>
                </a:ext>
              </a:extLst>
            </p:cNvPr>
            <p:cNvSpPr>
              <a:spLocks/>
            </p:cNvSpPr>
            <p:nvPr/>
          </p:nvSpPr>
          <p:spPr bwMode="auto">
            <a:xfrm>
              <a:off x="1454151" y="4910138"/>
              <a:ext cx="34925" cy="50800"/>
            </a:xfrm>
            <a:custGeom>
              <a:avLst/>
              <a:gdLst>
                <a:gd name="T0" fmla="*/ 22 w 31"/>
                <a:gd name="T1" fmla="*/ 39 h 45"/>
                <a:gd name="T2" fmla="*/ 8 w 31"/>
                <a:gd name="T3" fmla="*/ 23 h 45"/>
                <a:gd name="T4" fmla="*/ 22 w 31"/>
                <a:gd name="T5" fmla="*/ 7 h 45"/>
                <a:gd name="T6" fmla="*/ 30 w 31"/>
                <a:gd name="T7" fmla="*/ 9 h 45"/>
                <a:gd name="T8" fmla="*/ 31 w 31"/>
                <a:gd name="T9" fmla="*/ 2 h 45"/>
                <a:gd name="T10" fmla="*/ 22 w 31"/>
                <a:gd name="T11" fmla="*/ 0 h 45"/>
                <a:gd name="T12" fmla="*/ 0 w 31"/>
                <a:gd name="T13" fmla="*/ 23 h 45"/>
                <a:gd name="T14" fmla="*/ 22 w 31"/>
                <a:gd name="T15" fmla="*/ 45 h 45"/>
                <a:gd name="T16" fmla="*/ 31 w 31"/>
                <a:gd name="T17" fmla="*/ 44 h 45"/>
                <a:gd name="T18" fmla="*/ 31 w 31"/>
                <a:gd name="T19" fmla="*/ 36 h 45"/>
                <a:gd name="T20" fmla="*/ 22 w 31"/>
                <a:gd name="T21"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22" y="39"/>
                  </a:moveTo>
                  <a:cubicBezTo>
                    <a:pt x="12" y="39"/>
                    <a:pt x="8" y="31"/>
                    <a:pt x="8" y="23"/>
                  </a:cubicBezTo>
                  <a:cubicBezTo>
                    <a:pt x="8" y="15"/>
                    <a:pt x="13" y="7"/>
                    <a:pt x="22" y="7"/>
                  </a:cubicBezTo>
                  <a:cubicBezTo>
                    <a:pt x="24" y="7"/>
                    <a:pt x="27" y="7"/>
                    <a:pt x="30" y="9"/>
                  </a:cubicBezTo>
                  <a:cubicBezTo>
                    <a:pt x="31" y="2"/>
                    <a:pt x="31" y="2"/>
                    <a:pt x="31" y="2"/>
                  </a:cubicBezTo>
                  <a:cubicBezTo>
                    <a:pt x="29" y="1"/>
                    <a:pt x="25" y="0"/>
                    <a:pt x="22" y="0"/>
                  </a:cubicBezTo>
                  <a:cubicBezTo>
                    <a:pt x="8" y="0"/>
                    <a:pt x="0" y="10"/>
                    <a:pt x="0" y="23"/>
                  </a:cubicBezTo>
                  <a:cubicBezTo>
                    <a:pt x="0" y="35"/>
                    <a:pt x="9" y="45"/>
                    <a:pt x="22" y="45"/>
                  </a:cubicBezTo>
                  <a:cubicBezTo>
                    <a:pt x="24" y="45"/>
                    <a:pt x="28" y="45"/>
                    <a:pt x="31" y="44"/>
                  </a:cubicBezTo>
                  <a:cubicBezTo>
                    <a:pt x="31" y="36"/>
                    <a:pt x="31" y="36"/>
                    <a:pt x="31" y="36"/>
                  </a:cubicBezTo>
                  <a:cubicBezTo>
                    <a:pt x="28" y="38"/>
                    <a:pt x="25"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23">
              <a:extLst>
                <a:ext uri="{FF2B5EF4-FFF2-40B4-BE49-F238E27FC236}">
                  <a16:creationId xmlns:a16="http://schemas.microsoft.com/office/drawing/2014/main" id="{E37FAED4-59B8-4803-B00E-265016A6A593}"/>
                </a:ext>
              </a:extLst>
            </p:cNvPr>
            <p:cNvSpPr>
              <a:spLocks noEditPoints="1"/>
            </p:cNvSpPr>
            <p:nvPr/>
          </p:nvSpPr>
          <p:spPr bwMode="auto">
            <a:xfrm>
              <a:off x="1346201" y="4910138"/>
              <a:ext cx="42863" cy="50800"/>
            </a:xfrm>
            <a:custGeom>
              <a:avLst/>
              <a:gdLst>
                <a:gd name="T0" fmla="*/ 20 w 39"/>
                <a:gd name="T1" fmla="*/ 0 h 45"/>
                <a:gd name="T2" fmla="*/ 0 w 39"/>
                <a:gd name="T3" fmla="*/ 22 h 45"/>
                <a:gd name="T4" fmla="*/ 23 w 39"/>
                <a:gd name="T5" fmla="*/ 45 h 45"/>
                <a:gd name="T6" fmla="*/ 36 w 39"/>
                <a:gd name="T7" fmla="*/ 43 h 45"/>
                <a:gd name="T8" fmla="*/ 36 w 39"/>
                <a:gd name="T9" fmla="*/ 35 h 45"/>
                <a:gd name="T10" fmla="*/ 23 w 39"/>
                <a:gd name="T11" fmla="*/ 39 h 45"/>
                <a:gd name="T12" fmla="*/ 9 w 39"/>
                <a:gd name="T13" fmla="*/ 25 h 45"/>
                <a:gd name="T14" fmla="*/ 39 w 39"/>
                <a:gd name="T15" fmla="*/ 25 h 45"/>
                <a:gd name="T16" fmla="*/ 20 w 39"/>
                <a:gd name="T17" fmla="*/ 0 h 45"/>
                <a:gd name="T18" fmla="*/ 9 w 39"/>
                <a:gd name="T19" fmla="*/ 19 h 45"/>
                <a:gd name="T20" fmla="*/ 20 w 39"/>
                <a:gd name="T21" fmla="*/ 7 h 45"/>
                <a:gd name="T22" fmla="*/ 31 w 39"/>
                <a:gd name="T23" fmla="*/ 19 h 45"/>
                <a:gd name="T24" fmla="*/ 9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3" y="45"/>
                  </a:cubicBezTo>
                  <a:cubicBezTo>
                    <a:pt x="30" y="45"/>
                    <a:pt x="33" y="44"/>
                    <a:pt x="36" y="43"/>
                  </a:cubicBezTo>
                  <a:cubicBezTo>
                    <a:pt x="36" y="35"/>
                    <a:pt x="36" y="35"/>
                    <a:pt x="36" y="35"/>
                  </a:cubicBezTo>
                  <a:cubicBezTo>
                    <a:pt x="34" y="36"/>
                    <a:pt x="28" y="39"/>
                    <a:pt x="23" y="39"/>
                  </a:cubicBezTo>
                  <a:cubicBezTo>
                    <a:pt x="15" y="39"/>
                    <a:pt x="9" y="33"/>
                    <a:pt x="9" y="25"/>
                  </a:cubicBezTo>
                  <a:cubicBezTo>
                    <a:pt x="39" y="25"/>
                    <a:pt x="39" y="25"/>
                    <a:pt x="39" y="25"/>
                  </a:cubicBezTo>
                  <a:cubicBezTo>
                    <a:pt x="39" y="11"/>
                    <a:pt x="35" y="0"/>
                    <a:pt x="20" y="0"/>
                  </a:cubicBezTo>
                  <a:moveTo>
                    <a:pt x="9" y="19"/>
                  </a:moveTo>
                  <a:cubicBezTo>
                    <a:pt x="9" y="13"/>
                    <a:pt x="13" y="7"/>
                    <a:pt x="20" y="7"/>
                  </a:cubicBezTo>
                  <a:cubicBezTo>
                    <a:pt x="27" y="7"/>
                    <a:pt x="31" y="12"/>
                    <a:pt x="31" y="19"/>
                  </a:cubicBezTo>
                  <a:lnTo>
                    <a:pt x="9"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24">
              <a:extLst>
                <a:ext uri="{FF2B5EF4-FFF2-40B4-BE49-F238E27FC236}">
                  <a16:creationId xmlns:a16="http://schemas.microsoft.com/office/drawing/2014/main" id="{1E4EFC02-70C4-45CD-9142-C13EB176F059}"/>
                </a:ext>
              </a:extLst>
            </p:cNvPr>
            <p:cNvSpPr>
              <a:spLocks/>
            </p:cNvSpPr>
            <p:nvPr/>
          </p:nvSpPr>
          <p:spPr bwMode="auto">
            <a:xfrm>
              <a:off x="1063626" y="4894263"/>
              <a:ext cx="47625" cy="66675"/>
            </a:xfrm>
            <a:custGeom>
              <a:avLst/>
              <a:gdLst>
                <a:gd name="T0" fmla="*/ 31 w 44"/>
                <a:gd name="T1" fmla="*/ 53 h 60"/>
                <a:gd name="T2" fmla="*/ 8 w 44"/>
                <a:gd name="T3" fmla="*/ 30 h 60"/>
                <a:gd name="T4" fmla="*/ 31 w 44"/>
                <a:gd name="T5" fmla="*/ 7 h 60"/>
                <a:gd name="T6" fmla="*/ 43 w 44"/>
                <a:gd name="T7" fmla="*/ 10 h 60"/>
                <a:gd name="T8" fmla="*/ 44 w 44"/>
                <a:gd name="T9" fmla="*/ 2 h 60"/>
                <a:gd name="T10" fmla="*/ 31 w 44"/>
                <a:gd name="T11" fmla="*/ 0 h 60"/>
                <a:gd name="T12" fmla="*/ 0 w 44"/>
                <a:gd name="T13" fmla="*/ 30 h 60"/>
                <a:gd name="T14" fmla="*/ 30 w 44"/>
                <a:gd name="T15" fmla="*/ 60 h 60"/>
                <a:gd name="T16" fmla="*/ 44 w 44"/>
                <a:gd name="T17" fmla="*/ 58 h 60"/>
                <a:gd name="T18" fmla="*/ 43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8" y="53"/>
                    <a:pt x="8" y="44"/>
                    <a:pt x="8" y="30"/>
                  </a:cubicBezTo>
                  <a:cubicBezTo>
                    <a:pt x="8" y="17"/>
                    <a:pt x="17" y="7"/>
                    <a:pt x="31" y="7"/>
                  </a:cubicBezTo>
                  <a:cubicBezTo>
                    <a:pt x="35" y="7"/>
                    <a:pt x="39" y="8"/>
                    <a:pt x="43" y="10"/>
                  </a:cubicBezTo>
                  <a:cubicBezTo>
                    <a:pt x="44" y="2"/>
                    <a:pt x="44" y="2"/>
                    <a:pt x="44" y="2"/>
                  </a:cubicBezTo>
                  <a:cubicBezTo>
                    <a:pt x="39" y="0"/>
                    <a:pt x="35" y="0"/>
                    <a:pt x="31" y="0"/>
                  </a:cubicBezTo>
                  <a:cubicBezTo>
                    <a:pt x="13" y="0"/>
                    <a:pt x="0" y="12"/>
                    <a:pt x="0" y="30"/>
                  </a:cubicBezTo>
                  <a:cubicBezTo>
                    <a:pt x="0" y="48"/>
                    <a:pt x="12" y="60"/>
                    <a:pt x="30" y="60"/>
                  </a:cubicBezTo>
                  <a:cubicBezTo>
                    <a:pt x="34" y="60"/>
                    <a:pt x="39" y="60"/>
                    <a:pt x="44" y="58"/>
                  </a:cubicBezTo>
                  <a:cubicBezTo>
                    <a:pt x="43" y="50"/>
                    <a:pt x="43" y="50"/>
                    <a:pt x="43" y="50"/>
                  </a:cubicBezTo>
                  <a:cubicBezTo>
                    <a:pt x="40"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25">
              <a:extLst>
                <a:ext uri="{FF2B5EF4-FFF2-40B4-BE49-F238E27FC236}">
                  <a16:creationId xmlns:a16="http://schemas.microsoft.com/office/drawing/2014/main" id="{82BE449D-D05D-4D7C-ABCD-8E6C5CE258AF}"/>
                </a:ext>
              </a:extLst>
            </p:cNvPr>
            <p:cNvSpPr>
              <a:spLocks noEditPoints="1"/>
            </p:cNvSpPr>
            <p:nvPr/>
          </p:nvSpPr>
          <p:spPr bwMode="auto">
            <a:xfrm>
              <a:off x="1117601" y="4910138"/>
              <a:ext cx="49213" cy="50800"/>
            </a:xfrm>
            <a:custGeom>
              <a:avLst/>
              <a:gdLst>
                <a:gd name="T0" fmla="*/ 22 w 44"/>
                <a:gd name="T1" fmla="*/ 0 h 45"/>
                <a:gd name="T2" fmla="*/ 0 w 44"/>
                <a:gd name="T3" fmla="*/ 23 h 45"/>
                <a:gd name="T4" fmla="*/ 22 w 44"/>
                <a:gd name="T5" fmla="*/ 45 h 45"/>
                <a:gd name="T6" fmla="*/ 44 w 44"/>
                <a:gd name="T7" fmla="*/ 23 h 45"/>
                <a:gd name="T8" fmla="*/ 22 w 44"/>
                <a:gd name="T9" fmla="*/ 0 h 45"/>
                <a:gd name="T10" fmla="*/ 22 w 44"/>
                <a:gd name="T11" fmla="*/ 39 h 45"/>
                <a:gd name="T12" fmla="*/ 8 w 44"/>
                <a:gd name="T13" fmla="*/ 23 h 45"/>
                <a:gd name="T14" fmla="*/ 22 w 44"/>
                <a:gd name="T15" fmla="*/ 7 h 45"/>
                <a:gd name="T16" fmla="*/ 35 w 44"/>
                <a:gd name="T17" fmla="*/ 23 h 45"/>
                <a:gd name="T18" fmla="*/ 22 w 44"/>
                <a:gd name="T19"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9" y="0"/>
                    <a:pt x="0" y="10"/>
                    <a:pt x="0" y="23"/>
                  </a:cubicBezTo>
                  <a:cubicBezTo>
                    <a:pt x="0" y="35"/>
                    <a:pt x="9" y="45"/>
                    <a:pt x="22" y="45"/>
                  </a:cubicBezTo>
                  <a:cubicBezTo>
                    <a:pt x="35" y="45"/>
                    <a:pt x="44" y="35"/>
                    <a:pt x="44" y="23"/>
                  </a:cubicBezTo>
                  <a:cubicBezTo>
                    <a:pt x="44" y="10"/>
                    <a:pt x="35" y="0"/>
                    <a:pt x="22" y="0"/>
                  </a:cubicBezTo>
                  <a:moveTo>
                    <a:pt x="22" y="39"/>
                  </a:moveTo>
                  <a:cubicBezTo>
                    <a:pt x="13" y="39"/>
                    <a:pt x="8" y="31"/>
                    <a:pt x="8" y="23"/>
                  </a:cubicBezTo>
                  <a:cubicBezTo>
                    <a:pt x="8" y="15"/>
                    <a:pt x="13" y="7"/>
                    <a:pt x="22" y="7"/>
                  </a:cubicBezTo>
                  <a:cubicBezTo>
                    <a:pt x="30" y="7"/>
                    <a:pt x="35" y="15"/>
                    <a:pt x="35" y="23"/>
                  </a:cubicBezTo>
                  <a:cubicBezTo>
                    <a:pt x="35" y="31"/>
                    <a:pt x="31"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26">
              <a:extLst>
                <a:ext uri="{FF2B5EF4-FFF2-40B4-BE49-F238E27FC236}">
                  <a16:creationId xmlns:a16="http://schemas.microsoft.com/office/drawing/2014/main" id="{9659DD0F-F102-4D63-AC33-153091278D4E}"/>
                </a:ext>
              </a:extLst>
            </p:cNvPr>
            <p:cNvSpPr>
              <a:spLocks/>
            </p:cNvSpPr>
            <p:nvPr/>
          </p:nvSpPr>
          <p:spPr bwMode="auto">
            <a:xfrm>
              <a:off x="1449388" y="4806950"/>
              <a:ext cx="46038" cy="53975"/>
            </a:xfrm>
            <a:custGeom>
              <a:avLst/>
              <a:gdLst>
                <a:gd name="T0" fmla="*/ 26 w 42"/>
                <a:gd name="T1" fmla="*/ 0 h 48"/>
                <a:gd name="T2" fmla="*/ 11 w 42"/>
                <a:gd name="T3" fmla="*/ 8 h 48"/>
                <a:gd name="T4" fmla="*/ 11 w 42"/>
                <a:gd name="T5" fmla="*/ 8 h 48"/>
                <a:gd name="T6" fmla="*/ 11 w 42"/>
                <a:gd name="T7" fmla="*/ 1 h 48"/>
                <a:gd name="T8" fmla="*/ 0 w 42"/>
                <a:gd name="T9" fmla="*/ 1 h 48"/>
                <a:gd name="T10" fmla="*/ 0 w 42"/>
                <a:gd name="T11" fmla="*/ 48 h 48"/>
                <a:gd name="T12" fmla="*/ 12 w 42"/>
                <a:gd name="T13" fmla="*/ 48 h 48"/>
                <a:gd name="T14" fmla="*/ 12 w 42"/>
                <a:gd name="T15" fmla="*/ 25 h 48"/>
                <a:gd name="T16" fmla="*/ 22 w 42"/>
                <a:gd name="T17" fmla="*/ 10 h 48"/>
                <a:gd name="T18" fmla="*/ 30 w 42"/>
                <a:gd name="T19" fmla="*/ 23 h 48"/>
                <a:gd name="T20" fmla="*/ 30 w 42"/>
                <a:gd name="T21" fmla="*/ 48 h 48"/>
                <a:gd name="T22" fmla="*/ 42 w 42"/>
                <a:gd name="T23" fmla="*/ 48 h 48"/>
                <a:gd name="T24" fmla="*/ 42 w 42"/>
                <a:gd name="T25" fmla="*/ 18 h 48"/>
                <a:gd name="T26" fmla="*/ 26 w 42"/>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8">
                  <a:moveTo>
                    <a:pt x="26" y="0"/>
                  </a:moveTo>
                  <a:cubicBezTo>
                    <a:pt x="20" y="0"/>
                    <a:pt x="15" y="2"/>
                    <a:pt x="11" y="8"/>
                  </a:cubicBezTo>
                  <a:cubicBezTo>
                    <a:pt x="11" y="8"/>
                    <a:pt x="11" y="8"/>
                    <a:pt x="11" y="8"/>
                  </a:cubicBezTo>
                  <a:cubicBezTo>
                    <a:pt x="11" y="1"/>
                    <a:pt x="11" y="1"/>
                    <a:pt x="11" y="1"/>
                  </a:cubicBezTo>
                  <a:cubicBezTo>
                    <a:pt x="0" y="1"/>
                    <a:pt x="0" y="1"/>
                    <a:pt x="0" y="1"/>
                  </a:cubicBezTo>
                  <a:cubicBezTo>
                    <a:pt x="0" y="48"/>
                    <a:pt x="0" y="48"/>
                    <a:pt x="0" y="48"/>
                  </a:cubicBezTo>
                  <a:cubicBezTo>
                    <a:pt x="12" y="48"/>
                    <a:pt x="12" y="48"/>
                    <a:pt x="12" y="48"/>
                  </a:cubicBezTo>
                  <a:cubicBezTo>
                    <a:pt x="12" y="25"/>
                    <a:pt x="12" y="25"/>
                    <a:pt x="12" y="25"/>
                  </a:cubicBezTo>
                  <a:cubicBezTo>
                    <a:pt x="12" y="19"/>
                    <a:pt x="13" y="10"/>
                    <a:pt x="22" y="10"/>
                  </a:cubicBezTo>
                  <a:cubicBezTo>
                    <a:pt x="30" y="10"/>
                    <a:pt x="30" y="17"/>
                    <a:pt x="30" y="23"/>
                  </a:cubicBezTo>
                  <a:cubicBezTo>
                    <a:pt x="30" y="48"/>
                    <a:pt x="30" y="48"/>
                    <a:pt x="30" y="48"/>
                  </a:cubicBezTo>
                  <a:cubicBezTo>
                    <a:pt x="42" y="48"/>
                    <a:pt x="42" y="48"/>
                    <a:pt x="42" y="48"/>
                  </a:cubicBezTo>
                  <a:cubicBezTo>
                    <a:pt x="42" y="18"/>
                    <a:pt x="42" y="18"/>
                    <a:pt x="42" y="18"/>
                  </a:cubicBezTo>
                  <a:cubicBezTo>
                    <a:pt x="42" y="8"/>
                    <a:pt x="37" y="0"/>
                    <a:pt x="2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27">
              <a:extLst>
                <a:ext uri="{FF2B5EF4-FFF2-40B4-BE49-F238E27FC236}">
                  <a16:creationId xmlns:a16="http://schemas.microsoft.com/office/drawing/2014/main" id="{2F1E603A-CBA8-4648-BCD2-0E82BCE3B788}"/>
                </a:ext>
              </a:extLst>
            </p:cNvPr>
            <p:cNvSpPr>
              <a:spLocks noEditPoints="1"/>
            </p:cNvSpPr>
            <p:nvPr/>
          </p:nvSpPr>
          <p:spPr bwMode="auto">
            <a:xfrm>
              <a:off x="777876" y="4806950"/>
              <a:ext cx="46038" cy="55563"/>
            </a:xfrm>
            <a:custGeom>
              <a:avLst/>
              <a:gdLst>
                <a:gd name="T0" fmla="*/ 24 w 43"/>
                <a:gd name="T1" fmla="*/ 49 h 49"/>
                <a:gd name="T2" fmla="*/ 40 w 43"/>
                <a:gd name="T3" fmla="*/ 45 h 49"/>
                <a:gd name="T4" fmla="*/ 40 w 43"/>
                <a:gd name="T5" fmla="*/ 35 h 49"/>
                <a:gd name="T6" fmla="*/ 25 w 43"/>
                <a:gd name="T7" fmla="*/ 40 h 49"/>
                <a:gd name="T8" fmla="*/ 11 w 43"/>
                <a:gd name="T9" fmla="*/ 28 h 49"/>
                <a:gd name="T10" fmla="*/ 43 w 43"/>
                <a:gd name="T11" fmla="*/ 28 h 49"/>
                <a:gd name="T12" fmla="*/ 21 w 43"/>
                <a:gd name="T13" fmla="*/ 0 h 49"/>
                <a:gd name="T14" fmla="*/ 0 w 43"/>
                <a:gd name="T15" fmla="*/ 25 h 49"/>
                <a:gd name="T16" fmla="*/ 24 w 43"/>
                <a:gd name="T17" fmla="*/ 49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4" y="49"/>
                  </a:moveTo>
                  <a:cubicBezTo>
                    <a:pt x="31" y="49"/>
                    <a:pt x="36" y="47"/>
                    <a:pt x="40" y="45"/>
                  </a:cubicBez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moveTo>
                    <a:pt x="22" y="9"/>
                  </a:moveTo>
                  <a:cubicBezTo>
                    <a:pt x="29" y="9"/>
                    <a:pt x="31"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28">
              <a:extLst>
                <a:ext uri="{FF2B5EF4-FFF2-40B4-BE49-F238E27FC236}">
                  <a16:creationId xmlns:a16="http://schemas.microsoft.com/office/drawing/2014/main" id="{A40204E3-5CF0-4C44-BE83-3160AE4D4D25}"/>
                </a:ext>
              </a:extLst>
            </p:cNvPr>
            <p:cNvSpPr>
              <a:spLocks noEditPoints="1"/>
            </p:cNvSpPr>
            <p:nvPr/>
          </p:nvSpPr>
          <p:spPr bwMode="auto">
            <a:xfrm>
              <a:off x="1390651" y="4806950"/>
              <a:ext cx="47625" cy="55563"/>
            </a:xfrm>
            <a:custGeom>
              <a:avLst/>
              <a:gdLst>
                <a:gd name="T0" fmla="*/ 40 w 43"/>
                <a:gd name="T1" fmla="*/ 45 h 49"/>
                <a:gd name="T2" fmla="*/ 40 w 43"/>
                <a:gd name="T3" fmla="*/ 35 h 49"/>
                <a:gd name="T4" fmla="*/ 25 w 43"/>
                <a:gd name="T5" fmla="*/ 40 h 49"/>
                <a:gd name="T6" fmla="*/ 11 w 43"/>
                <a:gd name="T7" fmla="*/ 28 h 49"/>
                <a:gd name="T8" fmla="*/ 43 w 43"/>
                <a:gd name="T9" fmla="*/ 28 h 49"/>
                <a:gd name="T10" fmla="*/ 21 w 43"/>
                <a:gd name="T11" fmla="*/ 0 h 49"/>
                <a:gd name="T12" fmla="*/ 0 w 43"/>
                <a:gd name="T13" fmla="*/ 25 h 49"/>
                <a:gd name="T14" fmla="*/ 24 w 43"/>
                <a:gd name="T15" fmla="*/ 49 h 49"/>
                <a:gd name="T16" fmla="*/ 40 w 43"/>
                <a:gd name="T17" fmla="*/ 45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40" y="45"/>
                  </a:move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cubicBezTo>
                    <a:pt x="31" y="49"/>
                    <a:pt x="36" y="47"/>
                    <a:pt x="40" y="45"/>
                  </a:cubicBezTo>
                  <a:moveTo>
                    <a:pt x="22" y="9"/>
                  </a:moveTo>
                  <a:cubicBezTo>
                    <a:pt x="29" y="9"/>
                    <a:pt x="32"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29">
              <a:extLst>
                <a:ext uri="{FF2B5EF4-FFF2-40B4-BE49-F238E27FC236}">
                  <a16:creationId xmlns:a16="http://schemas.microsoft.com/office/drawing/2014/main" id="{17B8C389-0D0F-4366-A989-5B47C362C9FC}"/>
                </a:ext>
              </a:extLst>
            </p:cNvPr>
            <p:cNvSpPr>
              <a:spLocks/>
            </p:cNvSpPr>
            <p:nvPr/>
          </p:nvSpPr>
          <p:spPr bwMode="auto">
            <a:xfrm>
              <a:off x="679451" y="4789488"/>
              <a:ext cx="60325" cy="73025"/>
            </a:xfrm>
            <a:custGeom>
              <a:avLst/>
              <a:gdLst>
                <a:gd name="T0" fmla="*/ 34 w 54"/>
                <a:gd name="T1" fmla="*/ 65 h 65"/>
                <a:gd name="T2" fmla="*/ 54 w 54"/>
                <a:gd name="T3" fmla="*/ 61 h 65"/>
                <a:gd name="T4" fmla="*/ 54 w 54"/>
                <a:gd name="T5" fmla="*/ 28 h 65"/>
                <a:gd name="T6" fmla="*/ 29 w 54"/>
                <a:gd name="T7" fmla="*/ 28 h 65"/>
                <a:gd name="T8" fmla="*/ 29 w 54"/>
                <a:gd name="T9" fmla="*/ 38 h 65"/>
                <a:gd name="T10" fmla="*/ 42 w 54"/>
                <a:gd name="T11" fmla="*/ 38 h 65"/>
                <a:gd name="T12" fmla="*/ 42 w 54"/>
                <a:gd name="T13" fmla="*/ 54 h 65"/>
                <a:gd name="T14" fmla="*/ 34 w 54"/>
                <a:gd name="T15" fmla="*/ 55 h 65"/>
                <a:gd name="T16" fmla="*/ 13 w 54"/>
                <a:gd name="T17" fmla="*/ 32 h 65"/>
                <a:gd name="T18" fmla="*/ 36 w 54"/>
                <a:gd name="T19" fmla="*/ 10 h 65"/>
                <a:gd name="T20" fmla="*/ 52 w 54"/>
                <a:gd name="T21" fmla="*/ 13 h 65"/>
                <a:gd name="T22" fmla="*/ 53 w 54"/>
                <a:gd name="T23" fmla="*/ 3 h 65"/>
                <a:gd name="T24" fmla="*/ 34 w 54"/>
                <a:gd name="T25" fmla="*/ 0 h 65"/>
                <a:gd name="T26" fmla="*/ 0 w 54"/>
                <a:gd name="T27" fmla="*/ 33 h 65"/>
                <a:gd name="T28" fmla="*/ 34 w 54"/>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65">
                  <a:moveTo>
                    <a:pt x="34" y="65"/>
                  </a:moveTo>
                  <a:cubicBezTo>
                    <a:pt x="41" y="65"/>
                    <a:pt x="48" y="63"/>
                    <a:pt x="54" y="61"/>
                  </a:cubicBezTo>
                  <a:cubicBezTo>
                    <a:pt x="54" y="28"/>
                    <a:pt x="54" y="28"/>
                    <a:pt x="54" y="28"/>
                  </a:cubicBezTo>
                  <a:cubicBezTo>
                    <a:pt x="29" y="28"/>
                    <a:pt x="29" y="28"/>
                    <a:pt x="29" y="28"/>
                  </a:cubicBezTo>
                  <a:cubicBezTo>
                    <a:pt x="29" y="38"/>
                    <a:pt x="29" y="38"/>
                    <a:pt x="29" y="38"/>
                  </a:cubicBezTo>
                  <a:cubicBezTo>
                    <a:pt x="42" y="38"/>
                    <a:pt x="42" y="38"/>
                    <a:pt x="42" y="38"/>
                  </a:cubicBezTo>
                  <a:cubicBezTo>
                    <a:pt x="42" y="54"/>
                    <a:pt x="42" y="54"/>
                    <a:pt x="42" y="54"/>
                  </a:cubicBezTo>
                  <a:cubicBezTo>
                    <a:pt x="40" y="54"/>
                    <a:pt x="38" y="55"/>
                    <a:pt x="34" y="55"/>
                  </a:cubicBezTo>
                  <a:cubicBezTo>
                    <a:pt x="21" y="55"/>
                    <a:pt x="13" y="45"/>
                    <a:pt x="13" y="32"/>
                  </a:cubicBezTo>
                  <a:cubicBezTo>
                    <a:pt x="13" y="20"/>
                    <a:pt x="21" y="10"/>
                    <a:pt x="36" y="10"/>
                  </a:cubicBezTo>
                  <a:cubicBezTo>
                    <a:pt x="41" y="10"/>
                    <a:pt x="47" y="11"/>
                    <a:pt x="52" y="13"/>
                  </a:cubicBezTo>
                  <a:cubicBezTo>
                    <a:pt x="53" y="3"/>
                    <a:pt x="53" y="3"/>
                    <a:pt x="53" y="3"/>
                  </a:cubicBezTo>
                  <a:cubicBezTo>
                    <a:pt x="47" y="1"/>
                    <a:pt x="42" y="0"/>
                    <a:pt x="34" y="0"/>
                  </a:cubicBezTo>
                  <a:cubicBezTo>
                    <a:pt x="13" y="0"/>
                    <a:pt x="0" y="12"/>
                    <a:pt x="0" y="33"/>
                  </a:cubicBezTo>
                  <a:cubicBezTo>
                    <a:pt x="0" y="54"/>
                    <a:pt x="14" y="65"/>
                    <a:pt x="34" y="6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30">
              <a:extLst>
                <a:ext uri="{FF2B5EF4-FFF2-40B4-BE49-F238E27FC236}">
                  <a16:creationId xmlns:a16="http://schemas.microsoft.com/office/drawing/2014/main" id="{7550DF43-4905-45D3-BD19-5C5488956C29}"/>
                </a:ext>
              </a:extLst>
            </p:cNvPr>
            <p:cNvSpPr>
              <a:spLocks noEditPoints="1"/>
            </p:cNvSpPr>
            <p:nvPr/>
          </p:nvSpPr>
          <p:spPr bwMode="auto">
            <a:xfrm>
              <a:off x="1025526" y="4806950"/>
              <a:ext cx="47625" cy="55563"/>
            </a:xfrm>
            <a:custGeom>
              <a:avLst/>
              <a:gdLst>
                <a:gd name="T0" fmla="*/ 39 w 43"/>
                <a:gd name="T1" fmla="*/ 35 h 49"/>
                <a:gd name="T2" fmla="*/ 24 w 43"/>
                <a:gd name="T3" fmla="*/ 40 h 49"/>
                <a:gd name="T4" fmla="*/ 11 w 43"/>
                <a:gd name="T5" fmla="*/ 28 h 49"/>
                <a:gd name="T6" fmla="*/ 43 w 43"/>
                <a:gd name="T7" fmla="*/ 28 h 49"/>
                <a:gd name="T8" fmla="*/ 21 w 43"/>
                <a:gd name="T9" fmla="*/ 0 h 49"/>
                <a:gd name="T10" fmla="*/ 0 w 43"/>
                <a:gd name="T11" fmla="*/ 25 h 49"/>
                <a:gd name="T12" fmla="*/ 24 w 43"/>
                <a:gd name="T13" fmla="*/ 49 h 49"/>
                <a:gd name="T14" fmla="*/ 39 w 43"/>
                <a:gd name="T15" fmla="*/ 45 h 49"/>
                <a:gd name="T16" fmla="*/ 39 w 43"/>
                <a:gd name="T17" fmla="*/ 35 h 49"/>
                <a:gd name="T18" fmla="*/ 22 w 43"/>
                <a:gd name="T19" fmla="*/ 9 h 49"/>
                <a:gd name="T20" fmla="*/ 31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39" y="35"/>
                  </a:moveTo>
                  <a:cubicBezTo>
                    <a:pt x="35" y="38"/>
                    <a:pt x="30" y="40"/>
                    <a:pt x="24" y="40"/>
                  </a:cubicBezTo>
                  <a:cubicBezTo>
                    <a:pt x="17" y="40"/>
                    <a:pt x="12" y="36"/>
                    <a:pt x="11" y="28"/>
                  </a:cubicBezTo>
                  <a:cubicBezTo>
                    <a:pt x="43" y="28"/>
                    <a:pt x="43" y="28"/>
                    <a:pt x="43" y="28"/>
                  </a:cubicBezTo>
                  <a:cubicBezTo>
                    <a:pt x="43" y="12"/>
                    <a:pt x="38" y="0"/>
                    <a:pt x="21" y="0"/>
                  </a:cubicBezTo>
                  <a:cubicBezTo>
                    <a:pt x="7" y="0"/>
                    <a:pt x="0" y="11"/>
                    <a:pt x="0" y="25"/>
                  </a:cubicBezTo>
                  <a:cubicBezTo>
                    <a:pt x="0" y="40"/>
                    <a:pt x="8" y="49"/>
                    <a:pt x="24" y="49"/>
                  </a:cubicBezTo>
                  <a:cubicBezTo>
                    <a:pt x="30" y="49"/>
                    <a:pt x="35" y="47"/>
                    <a:pt x="39" y="45"/>
                  </a:cubicBezTo>
                  <a:lnTo>
                    <a:pt x="39" y="35"/>
                  </a:lnTo>
                  <a:close/>
                  <a:moveTo>
                    <a:pt x="22" y="9"/>
                  </a:moveTo>
                  <a:cubicBezTo>
                    <a:pt x="28" y="9"/>
                    <a:pt x="31" y="14"/>
                    <a:pt x="31"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31">
              <a:extLst>
                <a:ext uri="{FF2B5EF4-FFF2-40B4-BE49-F238E27FC236}">
                  <a16:creationId xmlns:a16="http://schemas.microsoft.com/office/drawing/2014/main" id="{6A7959AD-E040-471B-B9E5-709A05276B92}"/>
                </a:ext>
              </a:extLst>
            </p:cNvPr>
            <p:cNvSpPr>
              <a:spLocks/>
            </p:cNvSpPr>
            <p:nvPr/>
          </p:nvSpPr>
          <p:spPr bwMode="auto">
            <a:xfrm>
              <a:off x="1503363" y="4794250"/>
              <a:ext cx="34925" cy="68263"/>
            </a:xfrm>
            <a:custGeom>
              <a:avLst/>
              <a:gdLst>
                <a:gd name="T0" fmla="*/ 8 w 32"/>
                <a:gd name="T1" fmla="*/ 46 h 61"/>
                <a:gd name="T2" fmla="*/ 23 w 32"/>
                <a:gd name="T3" fmla="*/ 61 h 61"/>
                <a:gd name="T4" fmla="*/ 32 w 32"/>
                <a:gd name="T5" fmla="*/ 60 h 61"/>
                <a:gd name="T6" fmla="*/ 32 w 32"/>
                <a:gd name="T7" fmla="*/ 50 h 61"/>
                <a:gd name="T8" fmla="*/ 26 w 32"/>
                <a:gd name="T9" fmla="*/ 51 h 61"/>
                <a:gd name="T10" fmla="*/ 20 w 32"/>
                <a:gd name="T11" fmla="*/ 44 h 61"/>
                <a:gd name="T12" fmla="*/ 20 w 32"/>
                <a:gd name="T13" fmla="*/ 22 h 61"/>
                <a:gd name="T14" fmla="*/ 31 w 32"/>
                <a:gd name="T15" fmla="*/ 22 h 61"/>
                <a:gd name="T16" fmla="*/ 31 w 32"/>
                <a:gd name="T17" fmla="*/ 13 h 61"/>
                <a:gd name="T18" fmla="*/ 20 w 32"/>
                <a:gd name="T19" fmla="*/ 13 h 61"/>
                <a:gd name="T20" fmla="*/ 20 w 32"/>
                <a:gd name="T21" fmla="*/ 0 h 61"/>
                <a:gd name="T22" fmla="*/ 8 w 32"/>
                <a:gd name="T23" fmla="*/ 4 h 61"/>
                <a:gd name="T24" fmla="*/ 8 w 32"/>
                <a:gd name="T25" fmla="*/ 13 h 61"/>
                <a:gd name="T26" fmla="*/ 0 w 32"/>
                <a:gd name="T27" fmla="*/ 13 h 61"/>
                <a:gd name="T28" fmla="*/ 0 w 32"/>
                <a:gd name="T29" fmla="*/ 22 h 61"/>
                <a:gd name="T30" fmla="*/ 8 w 32"/>
                <a:gd name="T31" fmla="*/ 22 h 61"/>
                <a:gd name="T32" fmla="*/ 8 w 32"/>
                <a:gd name="T3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1">
                  <a:moveTo>
                    <a:pt x="8" y="46"/>
                  </a:moveTo>
                  <a:cubicBezTo>
                    <a:pt x="8" y="55"/>
                    <a:pt x="14" y="61"/>
                    <a:pt x="23" y="61"/>
                  </a:cubicBezTo>
                  <a:cubicBezTo>
                    <a:pt x="27" y="61"/>
                    <a:pt x="29" y="60"/>
                    <a:pt x="32" y="60"/>
                  </a:cubicBezTo>
                  <a:cubicBezTo>
                    <a:pt x="32" y="50"/>
                    <a:pt x="32" y="50"/>
                    <a:pt x="32" y="50"/>
                  </a:cubicBezTo>
                  <a:cubicBezTo>
                    <a:pt x="30" y="51"/>
                    <a:pt x="28" y="51"/>
                    <a:pt x="26" y="51"/>
                  </a:cubicBezTo>
                  <a:cubicBezTo>
                    <a:pt x="22" y="51"/>
                    <a:pt x="20" y="48"/>
                    <a:pt x="20" y="44"/>
                  </a:cubicBezTo>
                  <a:cubicBezTo>
                    <a:pt x="20" y="22"/>
                    <a:pt x="20" y="22"/>
                    <a:pt x="20" y="22"/>
                  </a:cubicBezTo>
                  <a:cubicBezTo>
                    <a:pt x="31" y="22"/>
                    <a:pt x="31" y="22"/>
                    <a:pt x="31" y="22"/>
                  </a:cubicBezTo>
                  <a:cubicBezTo>
                    <a:pt x="31" y="13"/>
                    <a:pt x="31" y="13"/>
                    <a:pt x="31" y="13"/>
                  </a:cubicBezTo>
                  <a:cubicBezTo>
                    <a:pt x="20" y="13"/>
                    <a:pt x="20" y="13"/>
                    <a:pt x="20" y="13"/>
                  </a:cubicBezTo>
                  <a:cubicBezTo>
                    <a:pt x="20" y="0"/>
                    <a:pt x="20" y="0"/>
                    <a:pt x="20" y="0"/>
                  </a:cubicBezTo>
                  <a:cubicBezTo>
                    <a:pt x="8" y="4"/>
                    <a:pt x="8" y="4"/>
                    <a:pt x="8" y="4"/>
                  </a:cubicBezTo>
                  <a:cubicBezTo>
                    <a:pt x="8" y="13"/>
                    <a:pt x="8" y="13"/>
                    <a:pt x="8" y="13"/>
                  </a:cubicBezTo>
                  <a:cubicBezTo>
                    <a:pt x="0" y="13"/>
                    <a:pt x="0" y="13"/>
                    <a:pt x="0" y="13"/>
                  </a:cubicBezTo>
                  <a:cubicBezTo>
                    <a:pt x="0" y="22"/>
                    <a:pt x="0" y="22"/>
                    <a:pt x="0" y="22"/>
                  </a:cubicBezTo>
                  <a:cubicBezTo>
                    <a:pt x="8" y="22"/>
                    <a:pt x="8" y="22"/>
                    <a:pt x="8" y="22"/>
                  </a:cubicBezTo>
                  <a:lnTo>
                    <a:pt x="8"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Rectangle 32">
              <a:extLst>
                <a:ext uri="{FF2B5EF4-FFF2-40B4-BE49-F238E27FC236}">
                  <a16:creationId xmlns:a16="http://schemas.microsoft.com/office/drawing/2014/main" id="{60298379-319E-4C8E-9AAE-9777CD6E2A7F}"/>
                </a:ext>
              </a:extLst>
            </p:cNvPr>
            <p:cNvSpPr>
              <a:spLocks noChangeArrowheads="1"/>
            </p:cNvSpPr>
            <p:nvPr/>
          </p:nvSpPr>
          <p:spPr bwMode="auto">
            <a:xfrm>
              <a:off x="1366838" y="4787900"/>
              <a:ext cx="14288" cy="111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Rectangle 33">
              <a:extLst>
                <a:ext uri="{FF2B5EF4-FFF2-40B4-BE49-F238E27FC236}">
                  <a16:creationId xmlns:a16="http://schemas.microsoft.com/office/drawing/2014/main" id="{DAC75B82-43E3-4612-BE10-AA75C90DCC48}"/>
                </a:ext>
              </a:extLst>
            </p:cNvPr>
            <p:cNvSpPr>
              <a:spLocks noChangeArrowheads="1"/>
            </p:cNvSpPr>
            <p:nvPr/>
          </p:nvSpPr>
          <p:spPr bwMode="auto">
            <a:xfrm>
              <a:off x="1366838" y="4808538"/>
              <a:ext cx="14288" cy="523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34">
              <a:extLst>
                <a:ext uri="{FF2B5EF4-FFF2-40B4-BE49-F238E27FC236}">
                  <a16:creationId xmlns:a16="http://schemas.microsoft.com/office/drawing/2014/main" id="{1BE4438A-1CA5-47A2-80FA-95491519FA9D}"/>
                </a:ext>
              </a:extLst>
            </p:cNvPr>
            <p:cNvSpPr>
              <a:spLocks/>
            </p:cNvSpPr>
            <p:nvPr/>
          </p:nvSpPr>
          <p:spPr bwMode="auto">
            <a:xfrm>
              <a:off x="977901" y="4787900"/>
              <a:ext cx="46038" cy="73025"/>
            </a:xfrm>
            <a:custGeom>
              <a:avLst/>
              <a:gdLst>
                <a:gd name="T0" fmla="*/ 9 w 29"/>
                <a:gd name="T1" fmla="*/ 30 h 46"/>
                <a:gd name="T2" fmla="*/ 9 w 29"/>
                <a:gd name="T3" fmla="*/ 30 h 46"/>
                <a:gd name="T4" fmla="*/ 19 w 29"/>
                <a:gd name="T5" fmla="*/ 46 h 46"/>
                <a:gd name="T6" fmla="*/ 29 w 29"/>
                <a:gd name="T7" fmla="*/ 46 h 46"/>
                <a:gd name="T8" fmla="*/ 16 w 29"/>
                <a:gd name="T9" fmla="*/ 28 h 46"/>
                <a:gd name="T10" fmla="*/ 28 w 29"/>
                <a:gd name="T11" fmla="*/ 13 h 46"/>
                <a:gd name="T12" fmla="*/ 18 w 29"/>
                <a:gd name="T13" fmla="*/ 13 h 46"/>
                <a:gd name="T14" fmla="*/ 9 w 29"/>
                <a:gd name="T15" fmla="*/ 26 h 46"/>
                <a:gd name="T16" fmla="*/ 9 w 29"/>
                <a:gd name="T17" fmla="*/ 26 h 46"/>
                <a:gd name="T18" fmla="*/ 9 w 29"/>
                <a:gd name="T19" fmla="*/ 0 h 46"/>
                <a:gd name="T20" fmla="*/ 0 w 29"/>
                <a:gd name="T21" fmla="*/ 0 h 46"/>
                <a:gd name="T22" fmla="*/ 0 w 29"/>
                <a:gd name="T23" fmla="*/ 46 h 46"/>
                <a:gd name="T24" fmla="*/ 9 w 29"/>
                <a:gd name="T25" fmla="*/ 46 h 46"/>
                <a:gd name="T26" fmla="*/ 9 w 29"/>
                <a:gd name="T27"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9" y="30"/>
                  </a:moveTo>
                  <a:lnTo>
                    <a:pt x="9" y="30"/>
                  </a:lnTo>
                  <a:lnTo>
                    <a:pt x="19" y="46"/>
                  </a:lnTo>
                  <a:lnTo>
                    <a:pt x="29" y="46"/>
                  </a:lnTo>
                  <a:lnTo>
                    <a:pt x="16" y="28"/>
                  </a:lnTo>
                  <a:lnTo>
                    <a:pt x="28" y="13"/>
                  </a:lnTo>
                  <a:lnTo>
                    <a:pt x="18" y="13"/>
                  </a:lnTo>
                  <a:lnTo>
                    <a:pt x="9" y="26"/>
                  </a:lnTo>
                  <a:lnTo>
                    <a:pt x="9" y="26"/>
                  </a:lnTo>
                  <a:lnTo>
                    <a:pt x="9" y="0"/>
                  </a:lnTo>
                  <a:lnTo>
                    <a:pt x="0" y="0"/>
                  </a:lnTo>
                  <a:lnTo>
                    <a:pt x="0" y="46"/>
                  </a:lnTo>
                  <a:lnTo>
                    <a:pt x="9" y="46"/>
                  </a:lnTo>
                  <a:lnTo>
                    <a:pt x="9"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35">
              <a:extLst>
                <a:ext uri="{FF2B5EF4-FFF2-40B4-BE49-F238E27FC236}">
                  <a16:creationId xmlns:a16="http://schemas.microsoft.com/office/drawing/2014/main" id="{507136E4-F96C-4F83-BACD-F3E1D6A0E7CB}"/>
                </a:ext>
              </a:extLst>
            </p:cNvPr>
            <p:cNvSpPr>
              <a:spLocks/>
            </p:cNvSpPr>
            <p:nvPr/>
          </p:nvSpPr>
          <p:spPr bwMode="auto">
            <a:xfrm>
              <a:off x="831851" y="4806950"/>
              <a:ext cx="36513" cy="55563"/>
            </a:xfrm>
            <a:custGeom>
              <a:avLst/>
              <a:gdLst>
                <a:gd name="T0" fmla="*/ 12 w 33"/>
                <a:gd name="T1" fmla="*/ 14 h 49"/>
                <a:gd name="T2" fmla="*/ 19 w 33"/>
                <a:gd name="T3" fmla="*/ 9 h 49"/>
                <a:gd name="T4" fmla="*/ 30 w 33"/>
                <a:gd name="T5" fmla="*/ 11 h 49"/>
                <a:gd name="T6" fmla="*/ 31 w 33"/>
                <a:gd name="T7" fmla="*/ 2 h 49"/>
                <a:gd name="T8" fmla="*/ 18 w 33"/>
                <a:gd name="T9" fmla="*/ 0 h 49"/>
                <a:gd name="T10" fmla="*/ 0 w 33"/>
                <a:gd name="T11" fmla="*/ 15 h 49"/>
                <a:gd name="T12" fmla="*/ 21 w 33"/>
                <a:gd name="T13" fmla="*/ 34 h 49"/>
                <a:gd name="T14" fmla="*/ 13 w 33"/>
                <a:gd name="T15" fmla="*/ 40 h 49"/>
                <a:gd name="T16" fmla="*/ 1 w 33"/>
                <a:gd name="T17" fmla="*/ 37 h 49"/>
                <a:gd name="T18" fmla="*/ 0 w 33"/>
                <a:gd name="T19" fmla="*/ 47 h 49"/>
                <a:gd name="T20" fmla="*/ 14 w 33"/>
                <a:gd name="T21" fmla="*/ 49 h 49"/>
                <a:gd name="T22" fmla="*/ 33 w 33"/>
                <a:gd name="T23" fmla="*/ 34 h 49"/>
                <a:gd name="T24" fmla="*/ 12 w 33"/>
                <a:gd name="T25"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9">
                  <a:moveTo>
                    <a:pt x="12" y="14"/>
                  </a:moveTo>
                  <a:cubicBezTo>
                    <a:pt x="12" y="10"/>
                    <a:pt x="16" y="9"/>
                    <a:pt x="19" y="9"/>
                  </a:cubicBezTo>
                  <a:cubicBezTo>
                    <a:pt x="24" y="9"/>
                    <a:pt x="26" y="10"/>
                    <a:pt x="30" y="11"/>
                  </a:cubicBezTo>
                  <a:cubicBezTo>
                    <a:pt x="31" y="2"/>
                    <a:pt x="31" y="2"/>
                    <a:pt x="31" y="2"/>
                  </a:cubicBezTo>
                  <a:cubicBezTo>
                    <a:pt x="27" y="1"/>
                    <a:pt x="23" y="0"/>
                    <a:pt x="18" y="0"/>
                  </a:cubicBezTo>
                  <a:cubicBezTo>
                    <a:pt x="8" y="0"/>
                    <a:pt x="0" y="5"/>
                    <a:pt x="0" y="15"/>
                  </a:cubicBezTo>
                  <a:cubicBezTo>
                    <a:pt x="0" y="31"/>
                    <a:pt x="21" y="25"/>
                    <a:pt x="21" y="34"/>
                  </a:cubicBezTo>
                  <a:cubicBezTo>
                    <a:pt x="21" y="39"/>
                    <a:pt x="16" y="40"/>
                    <a:pt x="13" y="40"/>
                  </a:cubicBezTo>
                  <a:cubicBezTo>
                    <a:pt x="9" y="40"/>
                    <a:pt x="5" y="39"/>
                    <a:pt x="1" y="37"/>
                  </a:cubicBezTo>
                  <a:cubicBezTo>
                    <a:pt x="0" y="47"/>
                    <a:pt x="0" y="47"/>
                    <a:pt x="0" y="47"/>
                  </a:cubicBezTo>
                  <a:cubicBezTo>
                    <a:pt x="5" y="48"/>
                    <a:pt x="9" y="49"/>
                    <a:pt x="14" y="49"/>
                  </a:cubicBezTo>
                  <a:cubicBezTo>
                    <a:pt x="24" y="49"/>
                    <a:pt x="33" y="44"/>
                    <a:pt x="33" y="34"/>
                  </a:cubicBezTo>
                  <a:cubicBezTo>
                    <a:pt x="33" y="17"/>
                    <a:pt x="12" y="22"/>
                    <a:pt x="12" y="1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36">
              <a:extLst>
                <a:ext uri="{FF2B5EF4-FFF2-40B4-BE49-F238E27FC236}">
                  <a16:creationId xmlns:a16="http://schemas.microsoft.com/office/drawing/2014/main" id="{C6506FE1-5A58-49FB-9475-078D7134C54C}"/>
                </a:ext>
              </a:extLst>
            </p:cNvPr>
            <p:cNvSpPr>
              <a:spLocks noEditPoints="1"/>
            </p:cNvSpPr>
            <p:nvPr/>
          </p:nvSpPr>
          <p:spPr bwMode="auto">
            <a:xfrm>
              <a:off x="1149351" y="4791075"/>
              <a:ext cx="60325" cy="69850"/>
            </a:xfrm>
            <a:custGeom>
              <a:avLst/>
              <a:gdLst>
                <a:gd name="T0" fmla="*/ 54 w 54"/>
                <a:gd name="T1" fmla="*/ 31 h 63"/>
                <a:gd name="T2" fmla="*/ 18 w 54"/>
                <a:gd name="T3" fmla="*/ 0 h 63"/>
                <a:gd name="T4" fmla="*/ 0 w 54"/>
                <a:gd name="T5" fmla="*/ 0 h 63"/>
                <a:gd name="T6" fmla="*/ 0 w 54"/>
                <a:gd name="T7" fmla="*/ 63 h 63"/>
                <a:gd name="T8" fmla="*/ 18 w 54"/>
                <a:gd name="T9" fmla="*/ 63 h 63"/>
                <a:gd name="T10" fmla="*/ 54 w 54"/>
                <a:gd name="T11" fmla="*/ 31 h 63"/>
                <a:gd name="T12" fmla="*/ 20 w 54"/>
                <a:gd name="T13" fmla="*/ 53 h 63"/>
                <a:gd name="T14" fmla="*/ 13 w 54"/>
                <a:gd name="T15" fmla="*/ 53 h 63"/>
                <a:gd name="T16" fmla="*/ 13 w 54"/>
                <a:gd name="T17" fmla="*/ 10 h 63"/>
                <a:gd name="T18" fmla="*/ 20 w 54"/>
                <a:gd name="T19" fmla="*/ 10 h 63"/>
                <a:gd name="T20" fmla="*/ 41 w 54"/>
                <a:gd name="T21" fmla="*/ 31 h 63"/>
                <a:gd name="T22" fmla="*/ 20 w 54"/>
                <a:gd name="T23"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3">
                  <a:moveTo>
                    <a:pt x="54" y="31"/>
                  </a:moveTo>
                  <a:cubicBezTo>
                    <a:pt x="54" y="6"/>
                    <a:pt x="37" y="0"/>
                    <a:pt x="18" y="0"/>
                  </a:cubicBezTo>
                  <a:cubicBezTo>
                    <a:pt x="0" y="0"/>
                    <a:pt x="0" y="0"/>
                    <a:pt x="0" y="0"/>
                  </a:cubicBezTo>
                  <a:cubicBezTo>
                    <a:pt x="0" y="63"/>
                    <a:pt x="0" y="63"/>
                    <a:pt x="0" y="63"/>
                  </a:cubicBezTo>
                  <a:cubicBezTo>
                    <a:pt x="18" y="63"/>
                    <a:pt x="18" y="63"/>
                    <a:pt x="18" y="63"/>
                  </a:cubicBezTo>
                  <a:cubicBezTo>
                    <a:pt x="37" y="63"/>
                    <a:pt x="54" y="56"/>
                    <a:pt x="54" y="31"/>
                  </a:cubicBezTo>
                  <a:moveTo>
                    <a:pt x="20" y="53"/>
                  </a:moveTo>
                  <a:cubicBezTo>
                    <a:pt x="13" y="53"/>
                    <a:pt x="13" y="53"/>
                    <a:pt x="13" y="53"/>
                  </a:cubicBezTo>
                  <a:cubicBezTo>
                    <a:pt x="13" y="10"/>
                    <a:pt x="13" y="10"/>
                    <a:pt x="13" y="10"/>
                  </a:cubicBezTo>
                  <a:cubicBezTo>
                    <a:pt x="20" y="10"/>
                    <a:pt x="20" y="10"/>
                    <a:pt x="20" y="10"/>
                  </a:cubicBezTo>
                  <a:cubicBezTo>
                    <a:pt x="30" y="10"/>
                    <a:pt x="41" y="18"/>
                    <a:pt x="41" y="31"/>
                  </a:cubicBezTo>
                  <a:cubicBezTo>
                    <a:pt x="41" y="45"/>
                    <a:pt x="30" y="53"/>
                    <a:pt x="20"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37">
              <a:extLst>
                <a:ext uri="{FF2B5EF4-FFF2-40B4-BE49-F238E27FC236}">
                  <a16:creationId xmlns:a16="http://schemas.microsoft.com/office/drawing/2014/main" id="{417D5CA1-9B7A-41D5-B7A2-57D871BFF0C9}"/>
                </a:ext>
              </a:extLst>
            </p:cNvPr>
            <p:cNvSpPr>
              <a:spLocks/>
            </p:cNvSpPr>
            <p:nvPr/>
          </p:nvSpPr>
          <p:spPr bwMode="auto">
            <a:xfrm>
              <a:off x="1268413" y="4808538"/>
              <a:ext cx="52388" cy="52388"/>
            </a:xfrm>
            <a:custGeom>
              <a:avLst/>
              <a:gdLst>
                <a:gd name="T0" fmla="*/ 33 w 33"/>
                <a:gd name="T1" fmla="*/ 0 h 33"/>
                <a:gd name="T2" fmla="*/ 25 w 33"/>
                <a:gd name="T3" fmla="*/ 0 h 33"/>
                <a:gd name="T4" fmla="*/ 17 w 33"/>
                <a:gd name="T5" fmla="*/ 24 h 33"/>
                <a:gd name="T6" fmla="*/ 17 w 33"/>
                <a:gd name="T7" fmla="*/ 24 h 33"/>
                <a:gd name="T8" fmla="*/ 9 w 33"/>
                <a:gd name="T9" fmla="*/ 0 h 33"/>
                <a:gd name="T10" fmla="*/ 0 w 33"/>
                <a:gd name="T11" fmla="*/ 0 h 33"/>
                <a:gd name="T12" fmla="*/ 12 w 33"/>
                <a:gd name="T13" fmla="*/ 33 h 33"/>
                <a:gd name="T14" fmla="*/ 21 w 33"/>
                <a:gd name="T15" fmla="*/ 33 h 33"/>
                <a:gd name="T16" fmla="*/ 33 w 33"/>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33" y="0"/>
                  </a:moveTo>
                  <a:lnTo>
                    <a:pt x="25" y="0"/>
                  </a:lnTo>
                  <a:lnTo>
                    <a:pt x="17" y="24"/>
                  </a:lnTo>
                  <a:lnTo>
                    <a:pt x="17" y="24"/>
                  </a:lnTo>
                  <a:lnTo>
                    <a:pt x="9" y="0"/>
                  </a:lnTo>
                  <a:lnTo>
                    <a:pt x="0" y="0"/>
                  </a:lnTo>
                  <a:lnTo>
                    <a:pt x="12" y="33"/>
                  </a:lnTo>
                  <a:lnTo>
                    <a:pt x="21" y="33"/>
                  </a:lnTo>
                  <a:lnTo>
                    <a:pt x="3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38">
              <a:extLst>
                <a:ext uri="{FF2B5EF4-FFF2-40B4-BE49-F238E27FC236}">
                  <a16:creationId xmlns:a16="http://schemas.microsoft.com/office/drawing/2014/main" id="{41B2F158-A0F3-4BCD-BF7D-A3BD9A8ECC99}"/>
                </a:ext>
              </a:extLst>
            </p:cNvPr>
            <p:cNvSpPr>
              <a:spLocks/>
            </p:cNvSpPr>
            <p:nvPr/>
          </p:nvSpPr>
          <p:spPr bwMode="auto">
            <a:xfrm>
              <a:off x="930276" y="4806950"/>
              <a:ext cx="39688" cy="55563"/>
            </a:xfrm>
            <a:custGeom>
              <a:avLst/>
              <a:gdLst>
                <a:gd name="T0" fmla="*/ 23 w 35"/>
                <a:gd name="T1" fmla="*/ 49 h 49"/>
                <a:gd name="T2" fmla="*/ 35 w 35"/>
                <a:gd name="T3" fmla="*/ 47 h 49"/>
                <a:gd name="T4" fmla="*/ 34 w 35"/>
                <a:gd name="T5" fmla="*/ 37 h 49"/>
                <a:gd name="T6" fmla="*/ 25 w 35"/>
                <a:gd name="T7" fmla="*/ 39 h 49"/>
                <a:gd name="T8" fmla="*/ 13 w 35"/>
                <a:gd name="T9" fmla="*/ 24 h 49"/>
                <a:gd name="T10" fmla="*/ 25 w 35"/>
                <a:gd name="T11" fmla="*/ 10 h 49"/>
                <a:gd name="T12" fmla="*/ 33 w 35"/>
                <a:gd name="T13" fmla="*/ 11 h 49"/>
                <a:gd name="T14" fmla="*/ 34 w 35"/>
                <a:gd name="T15" fmla="*/ 2 h 49"/>
                <a:gd name="T16" fmla="*/ 22 w 35"/>
                <a:gd name="T17" fmla="*/ 0 h 49"/>
                <a:gd name="T18" fmla="*/ 0 w 35"/>
                <a:gd name="T19" fmla="*/ 24 h 49"/>
                <a:gd name="T20" fmla="*/ 23 w 3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9">
                  <a:moveTo>
                    <a:pt x="23" y="49"/>
                  </a:moveTo>
                  <a:cubicBezTo>
                    <a:pt x="28" y="49"/>
                    <a:pt x="31" y="48"/>
                    <a:pt x="35" y="47"/>
                  </a:cubicBezTo>
                  <a:cubicBezTo>
                    <a:pt x="34" y="37"/>
                    <a:pt x="34" y="37"/>
                    <a:pt x="34" y="37"/>
                  </a:cubicBezTo>
                  <a:cubicBezTo>
                    <a:pt x="32" y="38"/>
                    <a:pt x="28" y="39"/>
                    <a:pt x="25" y="39"/>
                  </a:cubicBezTo>
                  <a:cubicBezTo>
                    <a:pt x="17" y="39"/>
                    <a:pt x="13" y="33"/>
                    <a:pt x="13" y="24"/>
                  </a:cubicBezTo>
                  <a:cubicBezTo>
                    <a:pt x="13" y="16"/>
                    <a:pt x="17" y="10"/>
                    <a:pt x="25" y="10"/>
                  </a:cubicBezTo>
                  <a:cubicBezTo>
                    <a:pt x="28" y="10"/>
                    <a:pt x="31" y="10"/>
                    <a:pt x="33" y="11"/>
                  </a:cubicBezTo>
                  <a:cubicBezTo>
                    <a:pt x="34" y="2"/>
                    <a:pt x="34" y="2"/>
                    <a:pt x="34" y="2"/>
                  </a:cubicBezTo>
                  <a:cubicBezTo>
                    <a:pt x="31" y="1"/>
                    <a:pt x="27" y="0"/>
                    <a:pt x="22" y="0"/>
                  </a:cubicBezTo>
                  <a:cubicBezTo>
                    <a:pt x="8" y="0"/>
                    <a:pt x="0" y="11"/>
                    <a:pt x="0" y="24"/>
                  </a:cubicBezTo>
                  <a:cubicBezTo>
                    <a:pt x="0" y="38"/>
                    <a:pt x="8" y="49"/>
                    <a:pt x="23" y="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Rectangle 39">
              <a:extLst>
                <a:ext uri="{FF2B5EF4-FFF2-40B4-BE49-F238E27FC236}">
                  <a16:creationId xmlns:a16="http://schemas.microsoft.com/office/drawing/2014/main" id="{3B09D24B-2FFB-4D73-80E0-388346384086}"/>
                </a:ext>
              </a:extLst>
            </p:cNvPr>
            <p:cNvSpPr>
              <a:spLocks noChangeArrowheads="1"/>
            </p:cNvSpPr>
            <p:nvPr/>
          </p:nvSpPr>
          <p:spPr bwMode="auto">
            <a:xfrm>
              <a:off x="754063" y="4787900"/>
              <a:ext cx="12700" cy="111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40">
              <a:extLst>
                <a:ext uri="{FF2B5EF4-FFF2-40B4-BE49-F238E27FC236}">
                  <a16:creationId xmlns:a16="http://schemas.microsoft.com/office/drawing/2014/main" id="{0F197385-21A1-4408-A56F-F70D38517328}"/>
                </a:ext>
              </a:extLst>
            </p:cNvPr>
            <p:cNvSpPr>
              <a:spLocks noEditPoints="1"/>
            </p:cNvSpPr>
            <p:nvPr/>
          </p:nvSpPr>
          <p:spPr bwMode="auto">
            <a:xfrm>
              <a:off x="874713" y="4806950"/>
              <a:ext cx="47625" cy="55563"/>
            </a:xfrm>
            <a:custGeom>
              <a:avLst/>
              <a:gdLst>
                <a:gd name="T0" fmla="*/ 22 w 43"/>
                <a:gd name="T1" fmla="*/ 0 h 49"/>
                <a:gd name="T2" fmla="*/ 0 w 43"/>
                <a:gd name="T3" fmla="*/ 25 h 49"/>
                <a:gd name="T4" fmla="*/ 24 w 43"/>
                <a:gd name="T5" fmla="*/ 49 h 49"/>
                <a:gd name="T6" fmla="*/ 40 w 43"/>
                <a:gd name="T7" fmla="*/ 45 h 49"/>
                <a:gd name="T8" fmla="*/ 40 w 43"/>
                <a:gd name="T9" fmla="*/ 35 h 49"/>
                <a:gd name="T10" fmla="*/ 25 w 43"/>
                <a:gd name="T11" fmla="*/ 40 h 49"/>
                <a:gd name="T12" fmla="*/ 12 w 43"/>
                <a:gd name="T13" fmla="*/ 28 h 49"/>
                <a:gd name="T14" fmla="*/ 43 w 43"/>
                <a:gd name="T15" fmla="*/ 28 h 49"/>
                <a:gd name="T16" fmla="*/ 22 w 43"/>
                <a:gd name="T17" fmla="*/ 0 h 49"/>
                <a:gd name="T18" fmla="*/ 12 w 43"/>
                <a:gd name="T19" fmla="*/ 20 h 49"/>
                <a:gd name="T20" fmla="*/ 22 w 43"/>
                <a:gd name="T21" fmla="*/ 9 h 49"/>
                <a:gd name="T22" fmla="*/ 32 w 43"/>
                <a:gd name="T23" fmla="*/ 20 h 49"/>
                <a:gd name="T24" fmla="*/ 12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2" y="0"/>
                  </a:moveTo>
                  <a:cubicBezTo>
                    <a:pt x="7" y="0"/>
                    <a:pt x="0" y="11"/>
                    <a:pt x="0" y="25"/>
                  </a:cubicBezTo>
                  <a:cubicBezTo>
                    <a:pt x="0" y="40"/>
                    <a:pt x="9" y="49"/>
                    <a:pt x="24" y="49"/>
                  </a:cubicBezTo>
                  <a:cubicBezTo>
                    <a:pt x="31" y="49"/>
                    <a:pt x="36" y="47"/>
                    <a:pt x="40" y="45"/>
                  </a:cubicBezTo>
                  <a:cubicBezTo>
                    <a:pt x="40" y="35"/>
                    <a:pt x="40" y="35"/>
                    <a:pt x="40" y="35"/>
                  </a:cubicBezTo>
                  <a:cubicBezTo>
                    <a:pt x="36" y="38"/>
                    <a:pt x="31" y="40"/>
                    <a:pt x="25" y="40"/>
                  </a:cubicBezTo>
                  <a:cubicBezTo>
                    <a:pt x="17" y="40"/>
                    <a:pt x="12" y="36"/>
                    <a:pt x="12" y="28"/>
                  </a:cubicBezTo>
                  <a:cubicBezTo>
                    <a:pt x="43" y="28"/>
                    <a:pt x="43" y="28"/>
                    <a:pt x="43" y="28"/>
                  </a:cubicBezTo>
                  <a:cubicBezTo>
                    <a:pt x="43" y="12"/>
                    <a:pt x="39" y="0"/>
                    <a:pt x="22" y="0"/>
                  </a:cubicBezTo>
                  <a:moveTo>
                    <a:pt x="12" y="20"/>
                  </a:moveTo>
                  <a:cubicBezTo>
                    <a:pt x="12" y="14"/>
                    <a:pt x="16" y="9"/>
                    <a:pt x="22" y="9"/>
                  </a:cubicBezTo>
                  <a:cubicBezTo>
                    <a:pt x="29" y="9"/>
                    <a:pt x="32" y="14"/>
                    <a:pt x="32" y="20"/>
                  </a:cubicBezTo>
                  <a:lnTo>
                    <a:pt x="12"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41">
              <a:extLst>
                <a:ext uri="{FF2B5EF4-FFF2-40B4-BE49-F238E27FC236}">
                  <a16:creationId xmlns:a16="http://schemas.microsoft.com/office/drawing/2014/main" id="{A4A96F69-5B59-458B-8E26-16F213AB4734}"/>
                </a:ext>
              </a:extLst>
            </p:cNvPr>
            <p:cNvSpPr>
              <a:spLocks/>
            </p:cNvSpPr>
            <p:nvPr/>
          </p:nvSpPr>
          <p:spPr bwMode="auto">
            <a:xfrm>
              <a:off x="1328738" y="4806950"/>
              <a:ext cx="30163" cy="53975"/>
            </a:xfrm>
            <a:custGeom>
              <a:avLst/>
              <a:gdLst>
                <a:gd name="T0" fmla="*/ 22 w 28"/>
                <a:gd name="T1" fmla="*/ 12 h 48"/>
                <a:gd name="T2" fmla="*/ 28 w 28"/>
                <a:gd name="T3" fmla="*/ 13 h 48"/>
                <a:gd name="T4" fmla="*/ 28 w 28"/>
                <a:gd name="T5" fmla="*/ 1 h 48"/>
                <a:gd name="T6" fmla="*/ 24 w 28"/>
                <a:gd name="T7" fmla="*/ 0 h 48"/>
                <a:gd name="T8" fmla="*/ 11 w 28"/>
                <a:gd name="T9" fmla="*/ 12 h 48"/>
                <a:gd name="T10" fmla="*/ 11 w 28"/>
                <a:gd name="T11" fmla="*/ 12 h 48"/>
                <a:gd name="T12" fmla="*/ 11 w 28"/>
                <a:gd name="T13" fmla="*/ 1 h 48"/>
                <a:gd name="T14" fmla="*/ 0 w 28"/>
                <a:gd name="T15" fmla="*/ 1 h 48"/>
                <a:gd name="T16" fmla="*/ 0 w 28"/>
                <a:gd name="T17" fmla="*/ 48 h 48"/>
                <a:gd name="T18" fmla="*/ 12 w 28"/>
                <a:gd name="T19" fmla="*/ 48 h 48"/>
                <a:gd name="T20" fmla="*/ 12 w 28"/>
                <a:gd name="T21" fmla="*/ 31 h 48"/>
                <a:gd name="T22" fmla="*/ 22 w 28"/>
                <a:gd name="T23"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8">
                  <a:moveTo>
                    <a:pt x="22" y="12"/>
                  </a:moveTo>
                  <a:cubicBezTo>
                    <a:pt x="24" y="12"/>
                    <a:pt x="26" y="12"/>
                    <a:pt x="28" y="13"/>
                  </a:cubicBezTo>
                  <a:cubicBezTo>
                    <a:pt x="28" y="1"/>
                    <a:pt x="28" y="1"/>
                    <a:pt x="28" y="1"/>
                  </a:cubicBezTo>
                  <a:cubicBezTo>
                    <a:pt x="26" y="0"/>
                    <a:pt x="25" y="0"/>
                    <a:pt x="24" y="0"/>
                  </a:cubicBezTo>
                  <a:cubicBezTo>
                    <a:pt x="17" y="0"/>
                    <a:pt x="12" y="8"/>
                    <a:pt x="11" y="12"/>
                  </a:cubicBezTo>
                  <a:cubicBezTo>
                    <a:pt x="11" y="12"/>
                    <a:pt x="11" y="12"/>
                    <a:pt x="11" y="12"/>
                  </a:cubicBezTo>
                  <a:cubicBezTo>
                    <a:pt x="11" y="1"/>
                    <a:pt x="11" y="1"/>
                    <a:pt x="11" y="1"/>
                  </a:cubicBezTo>
                  <a:cubicBezTo>
                    <a:pt x="0" y="1"/>
                    <a:pt x="0" y="1"/>
                    <a:pt x="0" y="1"/>
                  </a:cubicBezTo>
                  <a:cubicBezTo>
                    <a:pt x="0" y="48"/>
                    <a:pt x="0" y="48"/>
                    <a:pt x="0" y="48"/>
                  </a:cubicBezTo>
                  <a:cubicBezTo>
                    <a:pt x="12" y="48"/>
                    <a:pt x="12" y="48"/>
                    <a:pt x="12" y="48"/>
                  </a:cubicBezTo>
                  <a:cubicBezTo>
                    <a:pt x="12" y="31"/>
                    <a:pt x="12" y="31"/>
                    <a:pt x="12" y="31"/>
                  </a:cubicBezTo>
                  <a:cubicBezTo>
                    <a:pt x="12" y="24"/>
                    <a:pt x="12" y="12"/>
                    <a:pt x="22" y="1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42">
              <a:extLst>
                <a:ext uri="{FF2B5EF4-FFF2-40B4-BE49-F238E27FC236}">
                  <a16:creationId xmlns:a16="http://schemas.microsoft.com/office/drawing/2014/main" id="{E29160B7-372C-4D3D-9D10-C3CFD4940BD1}"/>
                </a:ext>
              </a:extLst>
            </p:cNvPr>
            <p:cNvSpPr>
              <a:spLocks noEditPoints="1"/>
            </p:cNvSpPr>
            <p:nvPr/>
          </p:nvSpPr>
          <p:spPr bwMode="auto">
            <a:xfrm>
              <a:off x="1217613" y="4806950"/>
              <a:ext cx="46038" cy="55563"/>
            </a:xfrm>
            <a:custGeom>
              <a:avLst/>
              <a:gdLst>
                <a:gd name="T0" fmla="*/ 21 w 43"/>
                <a:gd name="T1" fmla="*/ 0 h 49"/>
                <a:gd name="T2" fmla="*/ 0 w 43"/>
                <a:gd name="T3" fmla="*/ 25 h 49"/>
                <a:gd name="T4" fmla="*/ 24 w 43"/>
                <a:gd name="T5" fmla="*/ 49 h 49"/>
                <a:gd name="T6" fmla="*/ 40 w 43"/>
                <a:gd name="T7" fmla="*/ 45 h 49"/>
                <a:gd name="T8" fmla="*/ 40 w 43"/>
                <a:gd name="T9" fmla="*/ 35 h 49"/>
                <a:gd name="T10" fmla="*/ 24 w 43"/>
                <a:gd name="T11" fmla="*/ 40 h 49"/>
                <a:gd name="T12" fmla="*/ 11 w 43"/>
                <a:gd name="T13" fmla="*/ 28 h 49"/>
                <a:gd name="T14" fmla="*/ 43 w 43"/>
                <a:gd name="T15" fmla="*/ 28 h 49"/>
                <a:gd name="T16" fmla="*/ 21 w 43"/>
                <a:gd name="T17" fmla="*/ 0 h 49"/>
                <a:gd name="T18" fmla="*/ 11 w 43"/>
                <a:gd name="T19" fmla="*/ 20 h 49"/>
                <a:gd name="T20" fmla="*/ 22 w 43"/>
                <a:gd name="T21" fmla="*/ 9 h 49"/>
                <a:gd name="T22" fmla="*/ 32 w 43"/>
                <a:gd name="T23" fmla="*/ 20 h 49"/>
                <a:gd name="T24" fmla="*/ 11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1" y="0"/>
                  </a:moveTo>
                  <a:cubicBezTo>
                    <a:pt x="7" y="0"/>
                    <a:pt x="0" y="11"/>
                    <a:pt x="0" y="25"/>
                  </a:cubicBezTo>
                  <a:cubicBezTo>
                    <a:pt x="0" y="40"/>
                    <a:pt x="9" y="49"/>
                    <a:pt x="24" y="49"/>
                  </a:cubicBezTo>
                  <a:cubicBezTo>
                    <a:pt x="30" y="49"/>
                    <a:pt x="35" y="47"/>
                    <a:pt x="40" y="45"/>
                  </a:cubicBezTo>
                  <a:cubicBezTo>
                    <a:pt x="40" y="35"/>
                    <a:pt x="40" y="35"/>
                    <a:pt x="40" y="35"/>
                  </a:cubicBezTo>
                  <a:cubicBezTo>
                    <a:pt x="35" y="38"/>
                    <a:pt x="30" y="40"/>
                    <a:pt x="24" y="40"/>
                  </a:cubicBezTo>
                  <a:cubicBezTo>
                    <a:pt x="17" y="40"/>
                    <a:pt x="12" y="36"/>
                    <a:pt x="11" y="28"/>
                  </a:cubicBezTo>
                  <a:cubicBezTo>
                    <a:pt x="43" y="28"/>
                    <a:pt x="43" y="28"/>
                    <a:pt x="43" y="28"/>
                  </a:cubicBezTo>
                  <a:cubicBezTo>
                    <a:pt x="43" y="12"/>
                    <a:pt x="38" y="0"/>
                    <a:pt x="21" y="0"/>
                  </a:cubicBezTo>
                  <a:moveTo>
                    <a:pt x="11" y="20"/>
                  </a:moveTo>
                  <a:cubicBezTo>
                    <a:pt x="12" y="14"/>
                    <a:pt x="15" y="9"/>
                    <a:pt x="22" y="9"/>
                  </a:cubicBezTo>
                  <a:cubicBezTo>
                    <a:pt x="29" y="9"/>
                    <a:pt x="31" y="14"/>
                    <a:pt x="32" y="20"/>
                  </a:cubicBezTo>
                  <a:lnTo>
                    <a:pt x="11"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Rectangle 43">
              <a:extLst>
                <a:ext uri="{FF2B5EF4-FFF2-40B4-BE49-F238E27FC236}">
                  <a16:creationId xmlns:a16="http://schemas.microsoft.com/office/drawing/2014/main" id="{0BCDDC69-364E-4FE9-9A1E-0F04A5601FD0}"/>
                </a:ext>
              </a:extLst>
            </p:cNvPr>
            <p:cNvSpPr>
              <a:spLocks noChangeArrowheads="1"/>
            </p:cNvSpPr>
            <p:nvPr/>
          </p:nvSpPr>
          <p:spPr bwMode="auto">
            <a:xfrm>
              <a:off x="754063" y="4808538"/>
              <a:ext cx="12700" cy="523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44">
              <a:extLst>
                <a:ext uri="{FF2B5EF4-FFF2-40B4-BE49-F238E27FC236}">
                  <a16:creationId xmlns:a16="http://schemas.microsoft.com/office/drawing/2014/main" id="{CC50A853-0F52-4BF4-ABDD-4E16632072AC}"/>
                </a:ext>
              </a:extLst>
            </p:cNvPr>
            <p:cNvSpPr>
              <a:spLocks/>
            </p:cNvSpPr>
            <p:nvPr/>
          </p:nvSpPr>
          <p:spPr bwMode="auto">
            <a:xfrm>
              <a:off x="1085851" y="4810125"/>
              <a:ext cx="50800" cy="50800"/>
            </a:xfrm>
            <a:custGeom>
              <a:avLst/>
              <a:gdLst>
                <a:gd name="T0" fmla="*/ 32 w 32"/>
                <a:gd name="T1" fmla="*/ 14 h 32"/>
                <a:gd name="T2" fmla="*/ 19 w 32"/>
                <a:gd name="T3" fmla="*/ 14 h 32"/>
                <a:gd name="T4" fmla="*/ 19 w 32"/>
                <a:gd name="T5" fmla="*/ 0 h 32"/>
                <a:gd name="T6" fmla="*/ 14 w 32"/>
                <a:gd name="T7" fmla="*/ 0 h 32"/>
                <a:gd name="T8" fmla="*/ 14 w 32"/>
                <a:gd name="T9" fmla="*/ 14 h 32"/>
                <a:gd name="T10" fmla="*/ 0 w 32"/>
                <a:gd name="T11" fmla="*/ 14 h 32"/>
                <a:gd name="T12" fmla="*/ 0 w 32"/>
                <a:gd name="T13" fmla="*/ 18 h 32"/>
                <a:gd name="T14" fmla="*/ 14 w 32"/>
                <a:gd name="T15" fmla="*/ 18 h 32"/>
                <a:gd name="T16" fmla="*/ 14 w 32"/>
                <a:gd name="T17" fmla="*/ 32 h 32"/>
                <a:gd name="T18" fmla="*/ 19 w 32"/>
                <a:gd name="T19" fmla="*/ 32 h 32"/>
                <a:gd name="T20" fmla="*/ 19 w 32"/>
                <a:gd name="T21" fmla="*/ 18 h 32"/>
                <a:gd name="T22" fmla="*/ 32 w 32"/>
                <a:gd name="T23" fmla="*/ 18 h 32"/>
                <a:gd name="T24" fmla="*/ 32 w 32"/>
                <a:gd name="T25"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2">
                  <a:moveTo>
                    <a:pt x="32" y="14"/>
                  </a:moveTo>
                  <a:lnTo>
                    <a:pt x="19" y="14"/>
                  </a:lnTo>
                  <a:lnTo>
                    <a:pt x="19" y="0"/>
                  </a:lnTo>
                  <a:lnTo>
                    <a:pt x="14" y="0"/>
                  </a:lnTo>
                  <a:lnTo>
                    <a:pt x="14" y="14"/>
                  </a:lnTo>
                  <a:lnTo>
                    <a:pt x="0" y="14"/>
                  </a:lnTo>
                  <a:lnTo>
                    <a:pt x="0" y="18"/>
                  </a:lnTo>
                  <a:lnTo>
                    <a:pt x="14" y="18"/>
                  </a:lnTo>
                  <a:lnTo>
                    <a:pt x="14" y="32"/>
                  </a:lnTo>
                  <a:lnTo>
                    <a:pt x="19" y="32"/>
                  </a:lnTo>
                  <a:lnTo>
                    <a:pt x="19" y="18"/>
                  </a:lnTo>
                  <a:lnTo>
                    <a:pt x="32" y="18"/>
                  </a:lnTo>
                  <a:lnTo>
                    <a:pt x="32"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1" name="Rechteck 120">
            <a:extLst>
              <a:ext uri="{FF2B5EF4-FFF2-40B4-BE49-F238E27FC236}">
                <a16:creationId xmlns:a16="http://schemas.microsoft.com/office/drawing/2014/main" id="{8FC4D517-6CEF-46E8-957B-96573F03A36D}"/>
              </a:ext>
            </a:extLst>
          </p:cNvPr>
          <p:cNvSpPr/>
          <p:nvPr/>
        </p:nvSpPr>
        <p:spPr>
          <a:xfrm>
            <a:off x="0" y="0"/>
            <a:ext cx="9144000" cy="5143500"/>
          </a:xfrm>
          <a:prstGeom prst="rect">
            <a:avLst/>
          </a:prstGeom>
          <a:gradFill>
            <a:gsLst>
              <a:gs pos="20000">
                <a:srgbClr val="00004B"/>
              </a:gs>
              <a:gs pos="100000">
                <a:schemeClr val="tx2"/>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dirty="0"/>
          </a:p>
        </p:txBody>
      </p:sp>
      <p:pic>
        <p:nvPicPr>
          <p:cNvPr id="122" name="Grafik 121">
            <a:extLst>
              <a:ext uri="{FF2B5EF4-FFF2-40B4-BE49-F238E27FC236}">
                <a16:creationId xmlns:a16="http://schemas.microsoft.com/office/drawing/2014/main" id="{C9C4643D-B1FC-418D-9ACA-13B1C313AC0B}"/>
              </a:ext>
            </a:extLst>
          </p:cNvPr>
          <p:cNvPicPr>
            <a:picLocks noChangeAspect="1"/>
          </p:cNvPicPr>
          <p:nvPr/>
        </p:nvPicPr>
        <p:blipFill rotWithShape="1">
          <a:blip r:embed="rId2" cstate="screen">
            <a:alphaModFix amt="90000"/>
            <a:extLst>
              <a:ext uri="{28A0092B-C50C-407E-A947-70E740481C1C}">
                <a14:useLocalDpi xmlns:a14="http://schemas.microsoft.com/office/drawing/2010/main"/>
              </a:ext>
            </a:extLst>
          </a:blip>
          <a:srcRect r="5838"/>
          <a:stretch/>
        </p:blipFill>
        <p:spPr>
          <a:xfrm flipH="1">
            <a:off x="0" y="0"/>
            <a:ext cx="8610155" cy="5143500"/>
          </a:xfrm>
          <a:prstGeom prst="rect">
            <a:avLst/>
          </a:prstGeom>
        </p:spPr>
      </p:pic>
      <p:pic>
        <p:nvPicPr>
          <p:cNvPr id="123" name="Grafik 122">
            <a:hlinkClick r:id="rId3"/>
            <a:extLst>
              <a:ext uri="{FF2B5EF4-FFF2-40B4-BE49-F238E27FC236}">
                <a16:creationId xmlns:a16="http://schemas.microsoft.com/office/drawing/2014/main" id="{ADF7EC94-CA1E-4398-A056-2FC74DD518D4}"/>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233413" y="2749924"/>
            <a:ext cx="288000" cy="288000"/>
          </a:xfrm>
          <a:prstGeom prst="rect">
            <a:avLst/>
          </a:prstGeom>
        </p:spPr>
      </p:pic>
      <p:pic>
        <p:nvPicPr>
          <p:cNvPr id="124" name="Grafik 123">
            <a:hlinkClick r:id="rId5"/>
            <a:extLst>
              <a:ext uri="{FF2B5EF4-FFF2-40B4-BE49-F238E27FC236}">
                <a16:creationId xmlns:a16="http://schemas.microsoft.com/office/drawing/2014/main" id="{56169554-D862-42EE-A3D7-50E432FC0483}"/>
              </a:ext>
            </a:extLst>
          </p:cNvPr>
          <p:cNvPicPr>
            <a:picLocks noChangeAspect="1"/>
          </p:cNvPicPr>
          <p:nvPr/>
        </p:nvPicPr>
        <p:blipFill>
          <a:blip r:embed="rId6" cstate="screen">
            <a:extLst>
              <a:ext uri="{28A0092B-C50C-407E-A947-70E740481C1C}">
                <a14:useLocalDpi xmlns:a14="http://schemas.microsoft.com/office/drawing/2010/main"/>
              </a:ext>
            </a:extLst>
          </a:blip>
          <a:srcRect/>
          <a:stretch/>
        </p:blipFill>
        <p:spPr>
          <a:xfrm>
            <a:off x="582089" y="2749924"/>
            <a:ext cx="288000" cy="288000"/>
          </a:xfrm>
          <a:prstGeom prst="rect">
            <a:avLst/>
          </a:prstGeom>
        </p:spPr>
      </p:pic>
      <p:pic>
        <p:nvPicPr>
          <p:cNvPr id="125" name="Grafik 124">
            <a:hlinkClick r:id="rId7"/>
            <a:extLst>
              <a:ext uri="{FF2B5EF4-FFF2-40B4-BE49-F238E27FC236}">
                <a16:creationId xmlns:a16="http://schemas.microsoft.com/office/drawing/2014/main" id="{8B0B7B07-08E3-4A01-9186-25545A3160C1}"/>
              </a:ext>
            </a:extLst>
          </p:cNvPr>
          <p:cNvPicPr>
            <a:picLocks noChangeAspect="1"/>
          </p:cNvPicPr>
          <p:nvPr/>
        </p:nvPicPr>
        <p:blipFill>
          <a:blip r:embed="rId8" cstate="screen">
            <a:extLst>
              <a:ext uri="{28A0092B-C50C-407E-A947-70E740481C1C}">
                <a14:useLocalDpi xmlns:a14="http://schemas.microsoft.com/office/drawing/2010/main"/>
              </a:ext>
            </a:extLst>
          </a:blip>
          <a:srcRect/>
          <a:stretch/>
        </p:blipFill>
        <p:spPr>
          <a:xfrm>
            <a:off x="930765" y="2749924"/>
            <a:ext cx="288000" cy="288000"/>
          </a:xfrm>
          <a:prstGeom prst="rect">
            <a:avLst/>
          </a:prstGeom>
        </p:spPr>
      </p:pic>
      <p:pic>
        <p:nvPicPr>
          <p:cNvPr id="126" name="Grafik 125">
            <a:hlinkClick r:id="rId9"/>
            <a:extLst>
              <a:ext uri="{FF2B5EF4-FFF2-40B4-BE49-F238E27FC236}">
                <a16:creationId xmlns:a16="http://schemas.microsoft.com/office/drawing/2014/main" id="{041B059B-9C46-4A51-8306-438A0045ED27}"/>
              </a:ext>
            </a:extLst>
          </p:cNvPr>
          <p:cNvPicPr>
            <a:picLocks noChangeAspect="1"/>
          </p:cNvPicPr>
          <p:nvPr/>
        </p:nvPicPr>
        <p:blipFill>
          <a:blip r:embed="rId10" cstate="screen">
            <a:extLst>
              <a:ext uri="{28A0092B-C50C-407E-A947-70E740481C1C}">
                <a14:useLocalDpi xmlns:a14="http://schemas.microsoft.com/office/drawing/2010/main"/>
              </a:ext>
            </a:extLst>
          </a:blip>
          <a:srcRect/>
          <a:stretch/>
        </p:blipFill>
        <p:spPr>
          <a:xfrm>
            <a:off x="1279442" y="2740977"/>
            <a:ext cx="288000" cy="296947"/>
          </a:xfrm>
          <a:prstGeom prst="rect">
            <a:avLst/>
          </a:prstGeom>
        </p:spPr>
      </p:pic>
      <p:sp>
        <p:nvSpPr>
          <p:cNvPr id="127" name="Textfeld 126">
            <a:extLst>
              <a:ext uri="{FF2B5EF4-FFF2-40B4-BE49-F238E27FC236}">
                <a16:creationId xmlns:a16="http://schemas.microsoft.com/office/drawing/2014/main" id="{2628077A-C189-4B00-A755-E89C308F66F8}"/>
              </a:ext>
            </a:extLst>
          </p:cNvPr>
          <p:cNvSpPr txBox="1"/>
          <p:nvPr/>
        </p:nvSpPr>
        <p:spPr>
          <a:xfrm>
            <a:off x="256309" y="1347788"/>
            <a:ext cx="2802804" cy="1223962"/>
          </a:xfrm>
          <a:prstGeom prst="rect">
            <a:avLst/>
          </a:prstGeom>
          <a:noFill/>
        </p:spPr>
        <p:txBody>
          <a:bodyPr wrap="square" lIns="0" rIns="0" rtlCol="0">
            <a:noAutofit/>
          </a:bodyPr>
          <a:lstStyle/>
          <a:p>
            <a:pPr algn="l">
              <a:lnSpc>
                <a:spcPts val="4400"/>
              </a:lnSpc>
              <a:spcBef>
                <a:spcPts val="400"/>
              </a:spcBef>
              <a:spcAft>
                <a:spcPts val="400"/>
              </a:spcAft>
            </a:pPr>
            <a:r>
              <a:rPr lang="en-US" sz="3600" b="1" noProof="0" dirty="0">
                <a:solidFill>
                  <a:schemeClr val="bg1"/>
                </a:solidFill>
              </a:rPr>
              <a:t>Creating Confidence</a:t>
            </a:r>
          </a:p>
        </p:txBody>
      </p:sp>
      <p:grpSp>
        <p:nvGrpSpPr>
          <p:cNvPr id="128" name="Gruppieren 127">
            <a:extLst>
              <a:ext uri="{FF2B5EF4-FFF2-40B4-BE49-F238E27FC236}">
                <a16:creationId xmlns:a16="http://schemas.microsoft.com/office/drawing/2014/main" id="{7B58B586-5066-4CBE-AF51-176FE83B2133}"/>
              </a:ext>
            </a:extLst>
          </p:cNvPr>
          <p:cNvGrpSpPr/>
          <p:nvPr/>
        </p:nvGrpSpPr>
        <p:grpSpPr>
          <a:xfrm>
            <a:off x="179388" y="4714875"/>
            <a:ext cx="1431925" cy="323850"/>
            <a:chOff x="179388" y="4714875"/>
            <a:chExt cx="1431925" cy="323850"/>
          </a:xfrm>
        </p:grpSpPr>
        <p:sp>
          <p:nvSpPr>
            <p:cNvPr id="129" name="AutoShape 3">
              <a:extLst>
                <a:ext uri="{FF2B5EF4-FFF2-40B4-BE49-F238E27FC236}">
                  <a16:creationId xmlns:a16="http://schemas.microsoft.com/office/drawing/2014/main" id="{92F70B29-C6AF-4C02-9451-5A4534A4157D}"/>
                </a:ext>
              </a:extLst>
            </p:cNvPr>
            <p:cNvSpPr>
              <a:spLocks noChangeAspect="1" noChangeArrowheads="1" noTextEdit="1"/>
            </p:cNvSpPr>
            <p:nvPr/>
          </p:nvSpPr>
          <p:spPr bwMode="auto">
            <a:xfrm>
              <a:off x="179388" y="4714875"/>
              <a:ext cx="14319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
              <a:extLst>
                <a:ext uri="{FF2B5EF4-FFF2-40B4-BE49-F238E27FC236}">
                  <a16:creationId xmlns:a16="http://schemas.microsoft.com/office/drawing/2014/main" id="{6A67E0BB-C34E-4F28-94C1-AAB71C9664EC}"/>
                </a:ext>
              </a:extLst>
            </p:cNvPr>
            <p:cNvSpPr>
              <a:spLocks noEditPoints="1"/>
            </p:cNvSpPr>
            <p:nvPr/>
          </p:nvSpPr>
          <p:spPr bwMode="auto">
            <a:xfrm>
              <a:off x="252413" y="4787900"/>
              <a:ext cx="354013" cy="177800"/>
            </a:xfrm>
            <a:custGeom>
              <a:avLst/>
              <a:gdLst>
                <a:gd name="T0" fmla="*/ 241 w 321"/>
                <a:gd name="T1" fmla="*/ 0 h 160"/>
                <a:gd name="T2" fmla="*/ 146 w 321"/>
                <a:gd name="T3" fmla="*/ 0 h 160"/>
                <a:gd name="T4" fmla="*/ 146 w 321"/>
                <a:gd name="T5" fmla="*/ 66 h 160"/>
                <a:gd name="T6" fmla="*/ 80 w 321"/>
                <a:gd name="T7" fmla="*/ 66 h 160"/>
                <a:gd name="T8" fmla="*/ 80 w 321"/>
                <a:gd name="T9" fmla="*/ 94 h 160"/>
                <a:gd name="T10" fmla="*/ 146 w 321"/>
                <a:gd name="T11" fmla="*/ 94 h 160"/>
                <a:gd name="T12" fmla="*/ 146 w 321"/>
                <a:gd name="T13" fmla="*/ 132 h 160"/>
                <a:gd name="T14" fmla="*/ 80 w 321"/>
                <a:gd name="T15" fmla="*/ 132 h 160"/>
                <a:gd name="T16" fmla="*/ 28 w 321"/>
                <a:gd name="T17" fmla="*/ 80 h 160"/>
                <a:gd name="T18" fmla="*/ 80 w 321"/>
                <a:gd name="T19" fmla="*/ 28 h 160"/>
                <a:gd name="T20" fmla="*/ 113 w 321"/>
                <a:gd name="T21" fmla="*/ 28 h 160"/>
                <a:gd name="T22" fmla="*/ 113 w 321"/>
                <a:gd name="T23" fmla="*/ 0 h 160"/>
                <a:gd name="T24" fmla="*/ 80 w 321"/>
                <a:gd name="T25" fmla="*/ 0 h 160"/>
                <a:gd name="T26" fmla="*/ 0 w 321"/>
                <a:gd name="T27" fmla="*/ 80 h 160"/>
                <a:gd name="T28" fmla="*/ 80 w 321"/>
                <a:gd name="T29" fmla="*/ 160 h 160"/>
                <a:gd name="T30" fmla="*/ 241 w 321"/>
                <a:gd name="T31" fmla="*/ 160 h 160"/>
                <a:gd name="T32" fmla="*/ 321 w 321"/>
                <a:gd name="T33" fmla="*/ 80 h 160"/>
                <a:gd name="T34" fmla="*/ 241 w 321"/>
                <a:gd name="T35" fmla="*/ 0 h 160"/>
                <a:gd name="T36" fmla="*/ 241 w 321"/>
                <a:gd name="T37" fmla="*/ 132 h 160"/>
                <a:gd name="T38" fmla="*/ 175 w 321"/>
                <a:gd name="T39" fmla="*/ 132 h 160"/>
                <a:gd name="T40" fmla="*/ 175 w 321"/>
                <a:gd name="T41" fmla="*/ 94 h 160"/>
                <a:gd name="T42" fmla="*/ 241 w 321"/>
                <a:gd name="T43" fmla="*/ 94 h 160"/>
                <a:gd name="T44" fmla="*/ 241 w 321"/>
                <a:gd name="T45" fmla="*/ 66 h 160"/>
                <a:gd name="T46" fmla="*/ 175 w 321"/>
                <a:gd name="T47" fmla="*/ 66 h 160"/>
                <a:gd name="T48" fmla="*/ 175 w 321"/>
                <a:gd name="T49" fmla="*/ 28 h 160"/>
                <a:gd name="T50" fmla="*/ 241 w 321"/>
                <a:gd name="T51" fmla="*/ 28 h 160"/>
                <a:gd name="T52" fmla="*/ 292 w 321"/>
                <a:gd name="T53" fmla="*/ 80 h 160"/>
                <a:gd name="T54" fmla="*/ 241 w 321"/>
                <a:gd name="T55" fmla="*/ 13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1" h="160">
                  <a:moveTo>
                    <a:pt x="241" y="0"/>
                  </a:moveTo>
                  <a:cubicBezTo>
                    <a:pt x="146" y="0"/>
                    <a:pt x="146" y="0"/>
                    <a:pt x="146" y="0"/>
                  </a:cubicBezTo>
                  <a:cubicBezTo>
                    <a:pt x="146" y="66"/>
                    <a:pt x="146" y="66"/>
                    <a:pt x="146" y="66"/>
                  </a:cubicBezTo>
                  <a:cubicBezTo>
                    <a:pt x="80" y="66"/>
                    <a:pt x="80" y="66"/>
                    <a:pt x="80" y="66"/>
                  </a:cubicBezTo>
                  <a:cubicBezTo>
                    <a:pt x="80" y="94"/>
                    <a:pt x="80" y="94"/>
                    <a:pt x="80" y="94"/>
                  </a:cubicBezTo>
                  <a:cubicBezTo>
                    <a:pt x="146" y="94"/>
                    <a:pt x="146" y="94"/>
                    <a:pt x="146" y="94"/>
                  </a:cubicBezTo>
                  <a:cubicBezTo>
                    <a:pt x="146" y="132"/>
                    <a:pt x="146" y="132"/>
                    <a:pt x="146" y="132"/>
                  </a:cubicBezTo>
                  <a:cubicBezTo>
                    <a:pt x="80" y="132"/>
                    <a:pt x="80" y="132"/>
                    <a:pt x="80" y="132"/>
                  </a:cubicBezTo>
                  <a:cubicBezTo>
                    <a:pt x="52" y="132"/>
                    <a:pt x="28" y="108"/>
                    <a:pt x="28" y="80"/>
                  </a:cubicBezTo>
                  <a:cubicBezTo>
                    <a:pt x="28" y="51"/>
                    <a:pt x="52" y="28"/>
                    <a:pt x="80" y="28"/>
                  </a:cubicBezTo>
                  <a:cubicBezTo>
                    <a:pt x="113" y="28"/>
                    <a:pt x="113" y="28"/>
                    <a:pt x="113" y="28"/>
                  </a:cubicBezTo>
                  <a:cubicBezTo>
                    <a:pt x="113" y="0"/>
                    <a:pt x="113" y="0"/>
                    <a:pt x="113" y="0"/>
                  </a:cubicBezTo>
                  <a:cubicBezTo>
                    <a:pt x="80" y="0"/>
                    <a:pt x="80" y="0"/>
                    <a:pt x="80" y="0"/>
                  </a:cubicBezTo>
                  <a:cubicBezTo>
                    <a:pt x="36" y="0"/>
                    <a:pt x="0" y="35"/>
                    <a:pt x="0" y="80"/>
                  </a:cubicBezTo>
                  <a:cubicBezTo>
                    <a:pt x="0" y="124"/>
                    <a:pt x="36" y="160"/>
                    <a:pt x="80" y="160"/>
                  </a:cubicBezTo>
                  <a:cubicBezTo>
                    <a:pt x="241" y="160"/>
                    <a:pt x="241" y="160"/>
                    <a:pt x="241" y="160"/>
                  </a:cubicBezTo>
                  <a:cubicBezTo>
                    <a:pt x="285" y="160"/>
                    <a:pt x="321" y="124"/>
                    <a:pt x="321" y="80"/>
                  </a:cubicBezTo>
                  <a:cubicBezTo>
                    <a:pt x="321" y="35"/>
                    <a:pt x="285" y="0"/>
                    <a:pt x="241" y="0"/>
                  </a:cubicBezTo>
                  <a:moveTo>
                    <a:pt x="241" y="132"/>
                  </a:moveTo>
                  <a:cubicBezTo>
                    <a:pt x="175" y="132"/>
                    <a:pt x="175" y="132"/>
                    <a:pt x="175" y="132"/>
                  </a:cubicBezTo>
                  <a:cubicBezTo>
                    <a:pt x="175" y="94"/>
                    <a:pt x="175" y="94"/>
                    <a:pt x="175" y="94"/>
                  </a:cubicBezTo>
                  <a:cubicBezTo>
                    <a:pt x="241" y="94"/>
                    <a:pt x="241" y="94"/>
                    <a:pt x="241" y="94"/>
                  </a:cubicBezTo>
                  <a:cubicBezTo>
                    <a:pt x="241" y="66"/>
                    <a:pt x="241" y="66"/>
                    <a:pt x="241" y="66"/>
                  </a:cubicBezTo>
                  <a:cubicBezTo>
                    <a:pt x="175" y="66"/>
                    <a:pt x="175" y="66"/>
                    <a:pt x="175" y="66"/>
                  </a:cubicBezTo>
                  <a:cubicBezTo>
                    <a:pt x="175" y="28"/>
                    <a:pt x="175" y="28"/>
                    <a:pt x="175" y="28"/>
                  </a:cubicBezTo>
                  <a:cubicBezTo>
                    <a:pt x="241" y="28"/>
                    <a:pt x="241" y="28"/>
                    <a:pt x="241" y="28"/>
                  </a:cubicBezTo>
                  <a:cubicBezTo>
                    <a:pt x="269" y="28"/>
                    <a:pt x="292" y="51"/>
                    <a:pt x="292" y="80"/>
                  </a:cubicBezTo>
                  <a:cubicBezTo>
                    <a:pt x="292" y="108"/>
                    <a:pt x="269" y="132"/>
                    <a:pt x="241" y="13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6">
              <a:extLst>
                <a:ext uri="{FF2B5EF4-FFF2-40B4-BE49-F238E27FC236}">
                  <a16:creationId xmlns:a16="http://schemas.microsoft.com/office/drawing/2014/main" id="{4984B9FA-8DB6-4918-9AD7-1315ADCA0833}"/>
                </a:ext>
              </a:extLst>
            </p:cNvPr>
            <p:cNvSpPr>
              <a:spLocks noChangeArrowheads="1"/>
            </p:cNvSpPr>
            <p:nvPr/>
          </p:nvSpPr>
          <p:spPr bwMode="auto">
            <a:xfrm>
              <a:off x="909638" y="4892675"/>
              <a:ext cx="9525" cy="95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Rectangle 7">
              <a:extLst>
                <a:ext uri="{FF2B5EF4-FFF2-40B4-BE49-F238E27FC236}">
                  <a16:creationId xmlns:a16="http://schemas.microsoft.com/office/drawing/2014/main" id="{7EEC0B99-B9E2-4F1C-BA46-E3E4ACB926B8}"/>
                </a:ext>
              </a:extLst>
            </p:cNvPr>
            <p:cNvSpPr>
              <a:spLocks noChangeArrowheads="1"/>
            </p:cNvSpPr>
            <p:nvPr/>
          </p:nvSpPr>
          <p:spPr bwMode="auto">
            <a:xfrm>
              <a:off x="1268413" y="4892675"/>
              <a:ext cx="9525" cy="95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
              <a:extLst>
                <a:ext uri="{FF2B5EF4-FFF2-40B4-BE49-F238E27FC236}">
                  <a16:creationId xmlns:a16="http://schemas.microsoft.com/office/drawing/2014/main" id="{905662C0-E455-481E-A5C0-3FA2683C584D}"/>
                </a:ext>
              </a:extLst>
            </p:cNvPr>
            <p:cNvSpPr>
              <a:spLocks noEditPoints="1"/>
            </p:cNvSpPr>
            <p:nvPr/>
          </p:nvSpPr>
          <p:spPr bwMode="auto">
            <a:xfrm>
              <a:off x="769938" y="4910138"/>
              <a:ext cx="42863" cy="50800"/>
            </a:xfrm>
            <a:custGeom>
              <a:avLst/>
              <a:gdLst>
                <a:gd name="T0" fmla="*/ 20 w 39"/>
                <a:gd name="T1" fmla="*/ 0 h 45"/>
                <a:gd name="T2" fmla="*/ 0 w 39"/>
                <a:gd name="T3" fmla="*/ 22 h 45"/>
                <a:gd name="T4" fmla="*/ 22 w 39"/>
                <a:gd name="T5" fmla="*/ 45 h 45"/>
                <a:gd name="T6" fmla="*/ 36 w 39"/>
                <a:gd name="T7" fmla="*/ 43 h 45"/>
                <a:gd name="T8" fmla="*/ 36 w 39"/>
                <a:gd name="T9" fmla="*/ 35 h 45"/>
                <a:gd name="T10" fmla="*/ 23 w 39"/>
                <a:gd name="T11" fmla="*/ 39 h 45"/>
                <a:gd name="T12" fmla="*/ 8 w 39"/>
                <a:gd name="T13" fmla="*/ 25 h 45"/>
                <a:gd name="T14" fmla="*/ 39 w 39"/>
                <a:gd name="T15" fmla="*/ 25 h 45"/>
                <a:gd name="T16" fmla="*/ 20 w 39"/>
                <a:gd name="T17" fmla="*/ 0 h 45"/>
                <a:gd name="T18" fmla="*/ 8 w 39"/>
                <a:gd name="T19" fmla="*/ 19 h 45"/>
                <a:gd name="T20" fmla="*/ 20 w 39"/>
                <a:gd name="T21" fmla="*/ 7 h 45"/>
                <a:gd name="T22" fmla="*/ 31 w 39"/>
                <a:gd name="T23" fmla="*/ 19 h 45"/>
                <a:gd name="T24" fmla="*/ 8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2" y="45"/>
                  </a:cubicBezTo>
                  <a:cubicBezTo>
                    <a:pt x="29" y="45"/>
                    <a:pt x="33" y="44"/>
                    <a:pt x="36" y="43"/>
                  </a:cubicBezTo>
                  <a:cubicBezTo>
                    <a:pt x="36" y="35"/>
                    <a:pt x="36" y="35"/>
                    <a:pt x="36" y="35"/>
                  </a:cubicBezTo>
                  <a:cubicBezTo>
                    <a:pt x="34" y="36"/>
                    <a:pt x="28" y="39"/>
                    <a:pt x="23" y="39"/>
                  </a:cubicBezTo>
                  <a:cubicBezTo>
                    <a:pt x="15" y="39"/>
                    <a:pt x="8" y="33"/>
                    <a:pt x="8" y="25"/>
                  </a:cubicBezTo>
                  <a:cubicBezTo>
                    <a:pt x="39" y="25"/>
                    <a:pt x="39" y="25"/>
                    <a:pt x="39" y="25"/>
                  </a:cubicBezTo>
                  <a:cubicBezTo>
                    <a:pt x="39" y="11"/>
                    <a:pt x="34" y="0"/>
                    <a:pt x="20" y="0"/>
                  </a:cubicBezTo>
                  <a:moveTo>
                    <a:pt x="8" y="19"/>
                  </a:moveTo>
                  <a:cubicBezTo>
                    <a:pt x="9" y="13"/>
                    <a:pt x="12" y="7"/>
                    <a:pt x="20" y="7"/>
                  </a:cubicBezTo>
                  <a:cubicBezTo>
                    <a:pt x="27" y="7"/>
                    <a:pt x="31" y="12"/>
                    <a:pt x="31" y="19"/>
                  </a:cubicBezTo>
                  <a:lnTo>
                    <a:pt x="8"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Rectangle 9">
              <a:extLst>
                <a:ext uri="{FF2B5EF4-FFF2-40B4-BE49-F238E27FC236}">
                  <a16:creationId xmlns:a16="http://schemas.microsoft.com/office/drawing/2014/main" id="{8E351E7B-E3DB-4567-B837-CEBCE7003E38}"/>
                </a:ext>
              </a:extLst>
            </p:cNvPr>
            <p:cNvSpPr>
              <a:spLocks noChangeArrowheads="1"/>
            </p:cNvSpPr>
            <p:nvPr/>
          </p:nvSpPr>
          <p:spPr bwMode="auto">
            <a:xfrm>
              <a:off x="911226" y="4911725"/>
              <a:ext cx="7938" cy="476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0">
              <a:extLst>
                <a:ext uri="{FF2B5EF4-FFF2-40B4-BE49-F238E27FC236}">
                  <a16:creationId xmlns:a16="http://schemas.microsoft.com/office/drawing/2014/main" id="{D1D79149-3BAE-432B-AA39-20F33E548A6D}"/>
                </a:ext>
              </a:extLst>
            </p:cNvPr>
            <p:cNvSpPr>
              <a:spLocks/>
            </p:cNvSpPr>
            <p:nvPr/>
          </p:nvSpPr>
          <p:spPr bwMode="auto">
            <a:xfrm>
              <a:off x="679451" y="4894263"/>
              <a:ext cx="49213" cy="66675"/>
            </a:xfrm>
            <a:custGeom>
              <a:avLst/>
              <a:gdLst>
                <a:gd name="T0" fmla="*/ 31 w 44"/>
                <a:gd name="T1" fmla="*/ 53 h 60"/>
                <a:gd name="T2" fmla="*/ 9 w 44"/>
                <a:gd name="T3" fmla="*/ 30 h 60"/>
                <a:gd name="T4" fmla="*/ 32 w 44"/>
                <a:gd name="T5" fmla="*/ 7 h 60"/>
                <a:gd name="T6" fmla="*/ 44 w 44"/>
                <a:gd name="T7" fmla="*/ 10 h 60"/>
                <a:gd name="T8" fmla="*/ 44 w 44"/>
                <a:gd name="T9" fmla="*/ 2 h 60"/>
                <a:gd name="T10" fmla="*/ 31 w 44"/>
                <a:gd name="T11" fmla="*/ 0 h 60"/>
                <a:gd name="T12" fmla="*/ 0 w 44"/>
                <a:gd name="T13" fmla="*/ 30 h 60"/>
                <a:gd name="T14" fmla="*/ 31 w 44"/>
                <a:gd name="T15" fmla="*/ 60 h 60"/>
                <a:gd name="T16" fmla="*/ 44 w 44"/>
                <a:gd name="T17" fmla="*/ 58 h 60"/>
                <a:gd name="T18" fmla="*/ 44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9" y="53"/>
                    <a:pt x="9" y="44"/>
                    <a:pt x="9" y="30"/>
                  </a:cubicBezTo>
                  <a:cubicBezTo>
                    <a:pt x="9" y="17"/>
                    <a:pt x="18" y="7"/>
                    <a:pt x="32" y="7"/>
                  </a:cubicBezTo>
                  <a:cubicBezTo>
                    <a:pt x="36" y="7"/>
                    <a:pt x="40" y="8"/>
                    <a:pt x="44" y="10"/>
                  </a:cubicBezTo>
                  <a:cubicBezTo>
                    <a:pt x="44" y="2"/>
                    <a:pt x="44" y="2"/>
                    <a:pt x="44" y="2"/>
                  </a:cubicBezTo>
                  <a:cubicBezTo>
                    <a:pt x="40" y="0"/>
                    <a:pt x="36" y="0"/>
                    <a:pt x="31" y="0"/>
                  </a:cubicBezTo>
                  <a:cubicBezTo>
                    <a:pt x="13" y="0"/>
                    <a:pt x="0" y="12"/>
                    <a:pt x="0" y="30"/>
                  </a:cubicBezTo>
                  <a:cubicBezTo>
                    <a:pt x="0" y="48"/>
                    <a:pt x="13" y="60"/>
                    <a:pt x="31" y="60"/>
                  </a:cubicBezTo>
                  <a:cubicBezTo>
                    <a:pt x="35" y="60"/>
                    <a:pt x="40" y="60"/>
                    <a:pt x="44" y="58"/>
                  </a:cubicBezTo>
                  <a:cubicBezTo>
                    <a:pt x="44" y="50"/>
                    <a:pt x="44" y="50"/>
                    <a:pt x="44" y="50"/>
                  </a:cubicBezTo>
                  <a:cubicBezTo>
                    <a:pt x="41"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1">
              <a:extLst>
                <a:ext uri="{FF2B5EF4-FFF2-40B4-BE49-F238E27FC236}">
                  <a16:creationId xmlns:a16="http://schemas.microsoft.com/office/drawing/2014/main" id="{86BFD77D-3E6E-411D-B9E0-430108E18B20}"/>
                </a:ext>
              </a:extLst>
            </p:cNvPr>
            <p:cNvSpPr>
              <a:spLocks noEditPoints="1"/>
            </p:cNvSpPr>
            <p:nvPr/>
          </p:nvSpPr>
          <p:spPr bwMode="auto">
            <a:xfrm>
              <a:off x="989013" y="4910138"/>
              <a:ext cx="44450" cy="71438"/>
            </a:xfrm>
            <a:custGeom>
              <a:avLst/>
              <a:gdLst>
                <a:gd name="T0" fmla="*/ 33 w 40"/>
                <a:gd name="T1" fmla="*/ 8 h 63"/>
                <a:gd name="T2" fmla="*/ 33 w 40"/>
                <a:gd name="T3" fmla="*/ 8 h 63"/>
                <a:gd name="T4" fmla="*/ 19 w 40"/>
                <a:gd name="T5" fmla="*/ 0 h 63"/>
                <a:gd name="T6" fmla="*/ 0 w 40"/>
                <a:gd name="T7" fmla="*/ 23 h 63"/>
                <a:gd name="T8" fmla="*/ 18 w 40"/>
                <a:gd name="T9" fmla="*/ 44 h 63"/>
                <a:gd name="T10" fmla="*/ 32 w 40"/>
                <a:gd name="T11" fmla="*/ 38 h 63"/>
                <a:gd name="T12" fmla="*/ 32 w 40"/>
                <a:gd name="T13" fmla="*/ 38 h 63"/>
                <a:gd name="T14" fmla="*/ 32 w 40"/>
                <a:gd name="T15" fmla="*/ 42 h 63"/>
                <a:gd name="T16" fmla="*/ 19 w 40"/>
                <a:gd name="T17" fmla="*/ 57 h 63"/>
                <a:gd name="T18" fmla="*/ 4 w 40"/>
                <a:gd name="T19" fmla="*/ 53 h 63"/>
                <a:gd name="T20" fmla="*/ 3 w 40"/>
                <a:gd name="T21" fmla="*/ 60 h 63"/>
                <a:gd name="T22" fmla="*/ 18 w 40"/>
                <a:gd name="T23" fmla="*/ 63 h 63"/>
                <a:gd name="T24" fmla="*/ 40 w 40"/>
                <a:gd name="T25" fmla="*/ 42 h 63"/>
                <a:gd name="T26" fmla="*/ 40 w 40"/>
                <a:gd name="T27" fmla="*/ 1 h 63"/>
                <a:gd name="T28" fmla="*/ 33 w 40"/>
                <a:gd name="T29" fmla="*/ 1 h 63"/>
                <a:gd name="T30" fmla="*/ 33 w 40"/>
                <a:gd name="T31" fmla="*/ 8 h 63"/>
                <a:gd name="T32" fmla="*/ 20 w 40"/>
                <a:gd name="T33" fmla="*/ 38 h 63"/>
                <a:gd name="T34" fmla="*/ 8 w 40"/>
                <a:gd name="T35" fmla="*/ 23 h 63"/>
                <a:gd name="T36" fmla="*/ 20 w 40"/>
                <a:gd name="T37" fmla="*/ 7 h 63"/>
                <a:gd name="T38" fmla="*/ 32 w 40"/>
                <a:gd name="T39" fmla="*/ 23 h 63"/>
                <a:gd name="T40" fmla="*/ 20 w 40"/>
                <a:gd name="T41"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3">
                  <a:moveTo>
                    <a:pt x="33" y="8"/>
                  </a:moveTo>
                  <a:cubicBezTo>
                    <a:pt x="33" y="8"/>
                    <a:pt x="33" y="8"/>
                    <a:pt x="33" y="8"/>
                  </a:cubicBezTo>
                  <a:cubicBezTo>
                    <a:pt x="30" y="3"/>
                    <a:pt x="26" y="0"/>
                    <a:pt x="19" y="0"/>
                  </a:cubicBezTo>
                  <a:cubicBezTo>
                    <a:pt x="6" y="0"/>
                    <a:pt x="0" y="12"/>
                    <a:pt x="0" y="23"/>
                  </a:cubicBezTo>
                  <a:cubicBezTo>
                    <a:pt x="0" y="34"/>
                    <a:pt x="6" y="44"/>
                    <a:pt x="18" y="44"/>
                  </a:cubicBezTo>
                  <a:cubicBezTo>
                    <a:pt x="23" y="44"/>
                    <a:pt x="29" y="42"/>
                    <a:pt x="32" y="38"/>
                  </a:cubicBezTo>
                  <a:cubicBezTo>
                    <a:pt x="32" y="38"/>
                    <a:pt x="32" y="38"/>
                    <a:pt x="32" y="38"/>
                  </a:cubicBezTo>
                  <a:cubicBezTo>
                    <a:pt x="32" y="42"/>
                    <a:pt x="32" y="42"/>
                    <a:pt x="32" y="42"/>
                  </a:cubicBezTo>
                  <a:cubicBezTo>
                    <a:pt x="32" y="51"/>
                    <a:pt x="27" y="57"/>
                    <a:pt x="19" y="57"/>
                  </a:cubicBezTo>
                  <a:cubicBezTo>
                    <a:pt x="13" y="57"/>
                    <a:pt x="10" y="55"/>
                    <a:pt x="4" y="53"/>
                  </a:cubicBezTo>
                  <a:cubicBezTo>
                    <a:pt x="3" y="60"/>
                    <a:pt x="3" y="60"/>
                    <a:pt x="3" y="60"/>
                  </a:cubicBezTo>
                  <a:cubicBezTo>
                    <a:pt x="10" y="62"/>
                    <a:pt x="14" y="63"/>
                    <a:pt x="18" y="63"/>
                  </a:cubicBezTo>
                  <a:cubicBezTo>
                    <a:pt x="34" y="63"/>
                    <a:pt x="40" y="55"/>
                    <a:pt x="40" y="42"/>
                  </a:cubicBezTo>
                  <a:cubicBezTo>
                    <a:pt x="40" y="1"/>
                    <a:pt x="40" y="1"/>
                    <a:pt x="40" y="1"/>
                  </a:cubicBezTo>
                  <a:cubicBezTo>
                    <a:pt x="33" y="1"/>
                    <a:pt x="33" y="1"/>
                    <a:pt x="33" y="1"/>
                  </a:cubicBezTo>
                  <a:lnTo>
                    <a:pt x="33" y="8"/>
                  </a:lnTo>
                  <a:close/>
                  <a:moveTo>
                    <a:pt x="20" y="38"/>
                  </a:moveTo>
                  <a:cubicBezTo>
                    <a:pt x="12" y="38"/>
                    <a:pt x="8" y="31"/>
                    <a:pt x="8" y="23"/>
                  </a:cubicBezTo>
                  <a:cubicBezTo>
                    <a:pt x="8" y="15"/>
                    <a:pt x="12" y="7"/>
                    <a:pt x="20" y="7"/>
                  </a:cubicBezTo>
                  <a:cubicBezTo>
                    <a:pt x="28" y="7"/>
                    <a:pt x="32" y="14"/>
                    <a:pt x="32" y="23"/>
                  </a:cubicBezTo>
                  <a:cubicBezTo>
                    <a:pt x="32" y="31"/>
                    <a:pt x="27" y="38"/>
                    <a:pt x="20" y="3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2">
              <a:extLst>
                <a:ext uri="{FF2B5EF4-FFF2-40B4-BE49-F238E27FC236}">
                  <a16:creationId xmlns:a16="http://schemas.microsoft.com/office/drawing/2014/main" id="{31BE4F15-B601-4303-8823-C7A47518A5C6}"/>
                </a:ext>
              </a:extLst>
            </p:cNvPr>
            <p:cNvSpPr>
              <a:spLocks noEditPoints="1"/>
            </p:cNvSpPr>
            <p:nvPr/>
          </p:nvSpPr>
          <p:spPr bwMode="auto">
            <a:xfrm>
              <a:off x="820738" y="4910138"/>
              <a:ext cx="39688" cy="50800"/>
            </a:xfrm>
            <a:custGeom>
              <a:avLst/>
              <a:gdLst>
                <a:gd name="T0" fmla="*/ 36 w 36"/>
                <a:gd name="T1" fmla="*/ 18 h 45"/>
                <a:gd name="T2" fmla="*/ 19 w 36"/>
                <a:gd name="T3" fmla="*/ 0 h 45"/>
                <a:gd name="T4" fmla="*/ 4 w 36"/>
                <a:gd name="T5" fmla="*/ 4 h 45"/>
                <a:gd name="T6" fmla="*/ 5 w 36"/>
                <a:gd name="T7" fmla="*/ 11 h 45"/>
                <a:gd name="T8" fmla="*/ 17 w 36"/>
                <a:gd name="T9" fmla="*/ 7 h 45"/>
                <a:gd name="T10" fmla="*/ 28 w 36"/>
                <a:gd name="T11" fmla="*/ 18 h 45"/>
                <a:gd name="T12" fmla="*/ 20 w 36"/>
                <a:gd name="T13" fmla="*/ 18 h 45"/>
                <a:gd name="T14" fmla="*/ 0 w 36"/>
                <a:gd name="T15" fmla="*/ 32 h 45"/>
                <a:gd name="T16" fmla="*/ 15 w 36"/>
                <a:gd name="T17" fmla="*/ 45 h 45"/>
                <a:gd name="T18" fmla="*/ 29 w 36"/>
                <a:gd name="T19" fmla="*/ 39 h 45"/>
                <a:gd name="T20" fmla="*/ 29 w 36"/>
                <a:gd name="T21" fmla="*/ 39 h 45"/>
                <a:gd name="T22" fmla="*/ 29 w 36"/>
                <a:gd name="T23" fmla="*/ 44 h 45"/>
                <a:gd name="T24" fmla="*/ 36 w 36"/>
                <a:gd name="T25" fmla="*/ 44 h 45"/>
                <a:gd name="T26" fmla="*/ 36 w 36"/>
                <a:gd name="T27" fmla="*/ 36 h 45"/>
                <a:gd name="T28" fmla="*/ 36 w 36"/>
                <a:gd name="T29" fmla="*/ 18 h 45"/>
                <a:gd name="T30" fmla="*/ 28 w 36"/>
                <a:gd name="T31" fmla="*/ 28 h 45"/>
                <a:gd name="T32" fmla="*/ 16 w 36"/>
                <a:gd name="T33" fmla="*/ 39 h 45"/>
                <a:gd name="T34" fmla="*/ 8 w 36"/>
                <a:gd name="T35" fmla="*/ 32 h 45"/>
                <a:gd name="T36" fmla="*/ 23 w 36"/>
                <a:gd name="T37" fmla="*/ 24 h 45"/>
                <a:gd name="T38" fmla="*/ 28 w 36"/>
                <a:gd name="T39" fmla="*/ 24 h 45"/>
                <a:gd name="T40" fmla="*/ 28 w 36"/>
                <a:gd name="T4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5">
                  <a:moveTo>
                    <a:pt x="36" y="18"/>
                  </a:moveTo>
                  <a:cubicBezTo>
                    <a:pt x="36" y="6"/>
                    <a:pt x="31" y="0"/>
                    <a:pt x="19" y="0"/>
                  </a:cubicBezTo>
                  <a:cubicBezTo>
                    <a:pt x="13" y="0"/>
                    <a:pt x="8" y="2"/>
                    <a:pt x="4" y="4"/>
                  </a:cubicBezTo>
                  <a:cubicBezTo>
                    <a:pt x="5" y="11"/>
                    <a:pt x="5" y="11"/>
                    <a:pt x="5" y="11"/>
                  </a:cubicBezTo>
                  <a:cubicBezTo>
                    <a:pt x="8" y="9"/>
                    <a:pt x="13" y="7"/>
                    <a:pt x="17" y="7"/>
                  </a:cubicBezTo>
                  <a:cubicBezTo>
                    <a:pt x="25" y="7"/>
                    <a:pt x="28" y="11"/>
                    <a:pt x="28" y="18"/>
                  </a:cubicBezTo>
                  <a:cubicBezTo>
                    <a:pt x="25" y="18"/>
                    <a:pt x="23" y="18"/>
                    <a:pt x="20" y="18"/>
                  </a:cubicBezTo>
                  <a:cubicBezTo>
                    <a:pt x="11" y="18"/>
                    <a:pt x="0" y="21"/>
                    <a:pt x="0" y="32"/>
                  </a:cubicBezTo>
                  <a:cubicBezTo>
                    <a:pt x="0" y="41"/>
                    <a:pt x="6" y="45"/>
                    <a:pt x="15" y="45"/>
                  </a:cubicBezTo>
                  <a:cubicBezTo>
                    <a:pt x="23" y="45"/>
                    <a:pt x="27" y="41"/>
                    <a:pt x="29" y="39"/>
                  </a:cubicBezTo>
                  <a:cubicBezTo>
                    <a:pt x="29" y="39"/>
                    <a:pt x="29" y="39"/>
                    <a:pt x="29" y="39"/>
                  </a:cubicBezTo>
                  <a:cubicBezTo>
                    <a:pt x="29" y="44"/>
                    <a:pt x="29" y="44"/>
                    <a:pt x="29" y="44"/>
                  </a:cubicBezTo>
                  <a:cubicBezTo>
                    <a:pt x="36" y="44"/>
                    <a:pt x="36" y="44"/>
                    <a:pt x="36" y="44"/>
                  </a:cubicBezTo>
                  <a:cubicBezTo>
                    <a:pt x="36" y="43"/>
                    <a:pt x="36" y="41"/>
                    <a:pt x="36" y="36"/>
                  </a:cubicBezTo>
                  <a:lnTo>
                    <a:pt x="36" y="18"/>
                  </a:lnTo>
                  <a:close/>
                  <a:moveTo>
                    <a:pt x="28" y="28"/>
                  </a:moveTo>
                  <a:cubicBezTo>
                    <a:pt x="28" y="34"/>
                    <a:pt x="24" y="39"/>
                    <a:pt x="16" y="39"/>
                  </a:cubicBezTo>
                  <a:cubicBezTo>
                    <a:pt x="12" y="39"/>
                    <a:pt x="8" y="36"/>
                    <a:pt x="8" y="32"/>
                  </a:cubicBezTo>
                  <a:cubicBezTo>
                    <a:pt x="8" y="24"/>
                    <a:pt x="19" y="24"/>
                    <a:pt x="23" y="24"/>
                  </a:cubicBezTo>
                  <a:cubicBezTo>
                    <a:pt x="25" y="24"/>
                    <a:pt x="26" y="24"/>
                    <a:pt x="28" y="24"/>
                  </a:cubicBezTo>
                  <a:lnTo>
                    <a:pt x="28"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3">
              <a:extLst>
                <a:ext uri="{FF2B5EF4-FFF2-40B4-BE49-F238E27FC236}">
                  <a16:creationId xmlns:a16="http://schemas.microsoft.com/office/drawing/2014/main" id="{2B5AFBCD-B280-41E4-B997-D097E3C30F41}"/>
                </a:ext>
              </a:extLst>
            </p:cNvPr>
            <p:cNvSpPr>
              <a:spLocks/>
            </p:cNvSpPr>
            <p:nvPr/>
          </p:nvSpPr>
          <p:spPr bwMode="auto">
            <a:xfrm>
              <a:off x="739776" y="4910138"/>
              <a:ext cx="26988" cy="49213"/>
            </a:xfrm>
            <a:custGeom>
              <a:avLst/>
              <a:gdLst>
                <a:gd name="T0" fmla="*/ 7 w 24"/>
                <a:gd name="T1" fmla="*/ 8 h 44"/>
                <a:gd name="T2" fmla="*/ 7 w 24"/>
                <a:gd name="T3" fmla="*/ 8 h 44"/>
                <a:gd name="T4" fmla="*/ 7 w 24"/>
                <a:gd name="T5" fmla="*/ 1 h 44"/>
                <a:gd name="T6" fmla="*/ 0 w 24"/>
                <a:gd name="T7" fmla="*/ 1 h 44"/>
                <a:gd name="T8" fmla="*/ 0 w 24"/>
                <a:gd name="T9" fmla="*/ 44 h 44"/>
                <a:gd name="T10" fmla="*/ 7 w 24"/>
                <a:gd name="T11" fmla="*/ 44 h 44"/>
                <a:gd name="T12" fmla="*/ 7 w 24"/>
                <a:gd name="T13" fmla="*/ 25 h 44"/>
                <a:gd name="T14" fmla="*/ 19 w 24"/>
                <a:gd name="T15" fmla="*/ 7 h 44"/>
                <a:gd name="T16" fmla="*/ 24 w 24"/>
                <a:gd name="T17" fmla="*/ 8 h 44"/>
                <a:gd name="T18" fmla="*/ 24 w 24"/>
                <a:gd name="T19" fmla="*/ 1 h 44"/>
                <a:gd name="T20" fmla="*/ 18 w 24"/>
                <a:gd name="T21" fmla="*/ 0 h 44"/>
                <a:gd name="T22" fmla="*/ 7 w 24"/>
                <a:gd name="T23"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4">
                  <a:moveTo>
                    <a:pt x="7" y="8"/>
                  </a:moveTo>
                  <a:cubicBezTo>
                    <a:pt x="7" y="8"/>
                    <a:pt x="7" y="8"/>
                    <a:pt x="7" y="8"/>
                  </a:cubicBezTo>
                  <a:cubicBezTo>
                    <a:pt x="7" y="1"/>
                    <a:pt x="7" y="1"/>
                    <a:pt x="7" y="1"/>
                  </a:cubicBezTo>
                  <a:cubicBezTo>
                    <a:pt x="0" y="1"/>
                    <a:pt x="0" y="1"/>
                    <a:pt x="0" y="1"/>
                  </a:cubicBezTo>
                  <a:cubicBezTo>
                    <a:pt x="0" y="44"/>
                    <a:pt x="0" y="44"/>
                    <a:pt x="0" y="44"/>
                  </a:cubicBezTo>
                  <a:cubicBezTo>
                    <a:pt x="7" y="44"/>
                    <a:pt x="7" y="44"/>
                    <a:pt x="7" y="44"/>
                  </a:cubicBezTo>
                  <a:cubicBezTo>
                    <a:pt x="7" y="25"/>
                    <a:pt x="7" y="25"/>
                    <a:pt x="7" y="25"/>
                  </a:cubicBezTo>
                  <a:cubicBezTo>
                    <a:pt x="7" y="14"/>
                    <a:pt x="12" y="7"/>
                    <a:pt x="19" y="7"/>
                  </a:cubicBezTo>
                  <a:cubicBezTo>
                    <a:pt x="20" y="7"/>
                    <a:pt x="22" y="8"/>
                    <a:pt x="24" y="8"/>
                  </a:cubicBezTo>
                  <a:cubicBezTo>
                    <a:pt x="24" y="1"/>
                    <a:pt x="24" y="1"/>
                    <a:pt x="24" y="1"/>
                  </a:cubicBezTo>
                  <a:cubicBezTo>
                    <a:pt x="22" y="1"/>
                    <a:pt x="21" y="0"/>
                    <a:pt x="18" y="0"/>
                  </a:cubicBezTo>
                  <a:cubicBezTo>
                    <a:pt x="14" y="0"/>
                    <a:pt x="9" y="4"/>
                    <a:pt x="7" y="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4">
              <a:extLst>
                <a:ext uri="{FF2B5EF4-FFF2-40B4-BE49-F238E27FC236}">
                  <a16:creationId xmlns:a16="http://schemas.microsoft.com/office/drawing/2014/main" id="{3138CB19-B659-42F5-A1C1-3FEE962DE3FF}"/>
                </a:ext>
              </a:extLst>
            </p:cNvPr>
            <p:cNvSpPr>
              <a:spLocks/>
            </p:cNvSpPr>
            <p:nvPr/>
          </p:nvSpPr>
          <p:spPr bwMode="auto">
            <a:xfrm>
              <a:off x="935038" y="4910138"/>
              <a:ext cx="42863"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1"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5">
              <a:extLst>
                <a:ext uri="{FF2B5EF4-FFF2-40B4-BE49-F238E27FC236}">
                  <a16:creationId xmlns:a16="http://schemas.microsoft.com/office/drawing/2014/main" id="{65F49A9A-94AC-4FA7-A7D7-12126C398934}"/>
                </a:ext>
              </a:extLst>
            </p:cNvPr>
            <p:cNvSpPr>
              <a:spLocks/>
            </p:cNvSpPr>
            <p:nvPr/>
          </p:nvSpPr>
          <p:spPr bwMode="auto">
            <a:xfrm>
              <a:off x="866776" y="4899025"/>
              <a:ext cx="33338" cy="61913"/>
            </a:xfrm>
            <a:custGeom>
              <a:avLst/>
              <a:gdLst>
                <a:gd name="T0" fmla="*/ 18 w 30"/>
                <a:gd name="T1" fmla="*/ 42 h 56"/>
                <a:gd name="T2" fmla="*/ 18 w 30"/>
                <a:gd name="T3" fmla="*/ 19 h 56"/>
                <a:gd name="T4" fmla="*/ 29 w 30"/>
                <a:gd name="T5" fmla="*/ 19 h 56"/>
                <a:gd name="T6" fmla="*/ 29 w 30"/>
                <a:gd name="T7" fmla="*/ 12 h 56"/>
                <a:gd name="T8" fmla="*/ 18 w 30"/>
                <a:gd name="T9" fmla="*/ 12 h 56"/>
                <a:gd name="T10" fmla="*/ 18 w 30"/>
                <a:gd name="T11" fmla="*/ 0 h 56"/>
                <a:gd name="T12" fmla="*/ 10 w 30"/>
                <a:gd name="T13" fmla="*/ 3 h 56"/>
                <a:gd name="T14" fmla="*/ 10 w 30"/>
                <a:gd name="T15" fmla="*/ 12 h 56"/>
                <a:gd name="T16" fmla="*/ 0 w 30"/>
                <a:gd name="T17" fmla="*/ 12 h 56"/>
                <a:gd name="T18" fmla="*/ 0 w 30"/>
                <a:gd name="T19" fmla="*/ 19 h 56"/>
                <a:gd name="T20" fmla="*/ 10 w 30"/>
                <a:gd name="T21" fmla="*/ 19 h 56"/>
                <a:gd name="T22" fmla="*/ 10 w 30"/>
                <a:gd name="T23" fmla="*/ 44 h 56"/>
                <a:gd name="T24" fmla="*/ 23 w 30"/>
                <a:gd name="T25" fmla="*/ 56 h 56"/>
                <a:gd name="T26" fmla="*/ 30 w 30"/>
                <a:gd name="T27" fmla="*/ 55 h 56"/>
                <a:gd name="T28" fmla="*/ 30 w 30"/>
                <a:gd name="T29" fmla="*/ 48 h 56"/>
                <a:gd name="T30" fmla="*/ 24 w 30"/>
                <a:gd name="T31" fmla="*/ 50 h 56"/>
                <a:gd name="T32" fmla="*/ 18 w 30"/>
                <a:gd name="T3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6">
                  <a:moveTo>
                    <a:pt x="18" y="42"/>
                  </a:moveTo>
                  <a:cubicBezTo>
                    <a:pt x="18" y="19"/>
                    <a:pt x="18" y="19"/>
                    <a:pt x="18" y="19"/>
                  </a:cubicBezTo>
                  <a:cubicBezTo>
                    <a:pt x="29" y="19"/>
                    <a:pt x="29" y="19"/>
                    <a:pt x="29" y="19"/>
                  </a:cubicBezTo>
                  <a:cubicBezTo>
                    <a:pt x="29" y="12"/>
                    <a:pt x="29" y="12"/>
                    <a:pt x="29" y="12"/>
                  </a:cubicBezTo>
                  <a:cubicBezTo>
                    <a:pt x="18" y="12"/>
                    <a:pt x="18" y="12"/>
                    <a:pt x="18" y="12"/>
                  </a:cubicBezTo>
                  <a:cubicBezTo>
                    <a:pt x="18" y="0"/>
                    <a:pt x="18" y="0"/>
                    <a:pt x="18" y="0"/>
                  </a:cubicBezTo>
                  <a:cubicBezTo>
                    <a:pt x="10" y="3"/>
                    <a:pt x="10" y="3"/>
                    <a:pt x="10" y="3"/>
                  </a:cubicBezTo>
                  <a:cubicBezTo>
                    <a:pt x="10" y="12"/>
                    <a:pt x="10" y="12"/>
                    <a:pt x="10" y="12"/>
                  </a:cubicBezTo>
                  <a:cubicBezTo>
                    <a:pt x="0" y="12"/>
                    <a:pt x="0" y="12"/>
                    <a:pt x="0" y="12"/>
                  </a:cubicBezTo>
                  <a:cubicBezTo>
                    <a:pt x="0" y="19"/>
                    <a:pt x="0" y="19"/>
                    <a:pt x="0" y="19"/>
                  </a:cubicBezTo>
                  <a:cubicBezTo>
                    <a:pt x="10" y="19"/>
                    <a:pt x="10" y="19"/>
                    <a:pt x="10" y="19"/>
                  </a:cubicBezTo>
                  <a:cubicBezTo>
                    <a:pt x="10" y="44"/>
                    <a:pt x="10" y="44"/>
                    <a:pt x="10" y="44"/>
                  </a:cubicBezTo>
                  <a:cubicBezTo>
                    <a:pt x="10" y="52"/>
                    <a:pt x="15" y="56"/>
                    <a:pt x="23" y="56"/>
                  </a:cubicBezTo>
                  <a:cubicBezTo>
                    <a:pt x="25" y="56"/>
                    <a:pt x="28" y="56"/>
                    <a:pt x="30" y="55"/>
                  </a:cubicBezTo>
                  <a:cubicBezTo>
                    <a:pt x="30" y="48"/>
                    <a:pt x="30" y="48"/>
                    <a:pt x="30" y="48"/>
                  </a:cubicBezTo>
                  <a:cubicBezTo>
                    <a:pt x="28" y="49"/>
                    <a:pt x="27" y="50"/>
                    <a:pt x="24" y="50"/>
                  </a:cubicBezTo>
                  <a:cubicBezTo>
                    <a:pt x="21" y="50"/>
                    <a:pt x="18" y="47"/>
                    <a:pt x="18" y="4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6">
              <a:extLst>
                <a:ext uri="{FF2B5EF4-FFF2-40B4-BE49-F238E27FC236}">
                  <a16:creationId xmlns:a16="http://schemas.microsoft.com/office/drawing/2014/main" id="{D73A807F-791B-4381-BEC5-F7549F5FA1DE}"/>
                </a:ext>
              </a:extLst>
            </p:cNvPr>
            <p:cNvSpPr>
              <a:spLocks/>
            </p:cNvSpPr>
            <p:nvPr/>
          </p:nvSpPr>
          <p:spPr bwMode="auto">
            <a:xfrm>
              <a:off x="1401763" y="4910138"/>
              <a:ext cx="41275"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Rectangle 17">
              <a:extLst>
                <a:ext uri="{FF2B5EF4-FFF2-40B4-BE49-F238E27FC236}">
                  <a16:creationId xmlns:a16="http://schemas.microsoft.com/office/drawing/2014/main" id="{918A99FF-BE2A-41F6-B3BA-4A84802BFD62}"/>
                </a:ext>
              </a:extLst>
            </p:cNvPr>
            <p:cNvSpPr>
              <a:spLocks noChangeArrowheads="1"/>
            </p:cNvSpPr>
            <p:nvPr/>
          </p:nvSpPr>
          <p:spPr bwMode="auto">
            <a:xfrm>
              <a:off x="1268413" y="4911725"/>
              <a:ext cx="7938" cy="476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8">
              <a:extLst>
                <a:ext uri="{FF2B5EF4-FFF2-40B4-BE49-F238E27FC236}">
                  <a16:creationId xmlns:a16="http://schemas.microsoft.com/office/drawing/2014/main" id="{243B2A16-0D24-4B71-B68B-4DC24DF68C2F}"/>
                </a:ext>
              </a:extLst>
            </p:cNvPr>
            <p:cNvSpPr>
              <a:spLocks noEditPoints="1"/>
            </p:cNvSpPr>
            <p:nvPr/>
          </p:nvSpPr>
          <p:spPr bwMode="auto">
            <a:xfrm>
              <a:off x="1289051" y="4892675"/>
              <a:ext cx="46038" cy="68263"/>
            </a:xfrm>
            <a:custGeom>
              <a:avLst/>
              <a:gdLst>
                <a:gd name="T0" fmla="*/ 33 w 41"/>
                <a:gd name="T1" fmla="*/ 24 h 62"/>
                <a:gd name="T2" fmla="*/ 32 w 41"/>
                <a:gd name="T3" fmla="*/ 24 h 62"/>
                <a:gd name="T4" fmla="*/ 18 w 41"/>
                <a:gd name="T5" fmla="*/ 17 h 62"/>
                <a:gd name="T6" fmla="*/ 0 w 41"/>
                <a:gd name="T7" fmla="*/ 39 h 62"/>
                <a:gd name="T8" fmla="*/ 18 w 41"/>
                <a:gd name="T9" fmla="*/ 62 h 62"/>
                <a:gd name="T10" fmla="*/ 33 w 41"/>
                <a:gd name="T11" fmla="*/ 55 h 62"/>
                <a:gd name="T12" fmla="*/ 33 w 41"/>
                <a:gd name="T13" fmla="*/ 55 h 62"/>
                <a:gd name="T14" fmla="*/ 33 w 41"/>
                <a:gd name="T15" fmla="*/ 61 h 62"/>
                <a:gd name="T16" fmla="*/ 41 w 41"/>
                <a:gd name="T17" fmla="*/ 61 h 62"/>
                <a:gd name="T18" fmla="*/ 41 w 41"/>
                <a:gd name="T19" fmla="*/ 0 h 62"/>
                <a:gd name="T20" fmla="*/ 33 w 41"/>
                <a:gd name="T21" fmla="*/ 0 h 62"/>
                <a:gd name="T22" fmla="*/ 33 w 41"/>
                <a:gd name="T23" fmla="*/ 24 h 62"/>
                <a:gd name="T24" fmla="*/ 20 w 41"/>
                <a:gd name="T25" fmla="*/ 56 h 62"/>
                <a:gd name="T26" fmla="*/ 8 w 41"/>
                <a:gd name="T27" fmla="*/ 40 h 62"/>
                <a:gd name="T28" fmla="*/ 20 w 41"/>
                <a:gd name="T29" fmla="*/ 24 h 62"/>
                <a:gd name="T30" fmla="*/ 33 w 41"/>
                <a:gd name="T31" fmla="*/ 40 h 62"/>
                <a:gd name="T32" fmla="*/ 20 w 41"/>
                <a:gd name="T33"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2">
                  <a:moveTo>
                    <a:pt x="33" y="24"/>
                  </a:moveTo>
                  <a:cubicBezTo>
                    <a:pt x="32" y="24"/>
                    <a:pt x="32" y="24"/>
                    <a:pt x="32" y="24"/>
                  </a:cubicBezTo>
                  <a:cubicBezTo>
                    <a:pt x="30" y="20"/>
                    <a:pt x="26" y="17"/>
                    <a:pt x="18" y="17"/>
                  </a:cubicBezTo>
                  <a:cubicBezTo>
                    <a:pt x="6" y="17"/>
                    <a:pt x="0" y="28"/>
                    <a:pt x="0" y="39"/>
                  </a:cubicBezTo>
                  <a:cubicBezTo>
                    <a:pt x="0" y="51"/>
                    <a:pt x="5" y="62"/>
                    <a:pt x="18" y="62"/>
                  </a:cubicBezTo>
                  <a:cubicBezTo>
                    <a:pt x="26" y="62"/>
                    <a:pt x="31" y="58"/>
                    <a:pt x="33" y="55"/>
                  </a:cubicBezTo>
                  <a:cubicBezTo>
                    <a:pt x="33" y="55"/>
                    <a:pt x="33" y="55"/>
                    <a:pt x="33" y="55"/>
                  </a:cubicBezTo>
                  <a:cubicBezTo>
                    <a:pt x="33" y="61"/>
                    <a:pt x="33" y="61"/>
                    <a:pt x="33" y="61"/>
                  </a:cubicBezTo>
                  <a:cubicBezTo>
                    <a:pt x="41" y="61"/>
                    <a:pt x="41" y="61"/>
                    <a:pt x="41" y="61"/>
                  </a:cubicBezTo>
                  <a:cubicBezTo>
                    <a:pt x="41" y="0"/>
                    <a:pt x="41" y="0"/>
                    <a:pt x="41" y="0"/>
                  </a:cubicBezTo>
                  <a:cubicBezTo>
                    <a:pt x="33" y="0"/>
                    <a:pt x="33" y="0"/>
                    <a:pt x="33" y="0"/>
                  </a:cubicBezTo>
                  <a:lnTo>
                    <a:pt x="33" y="24"/>
                  </a:lnTo>
                  <a:close/>
                  <a:moveTo>
                    <a:pt x="20" y="56"/>
                  </a:moveTo>
                  <a:cubicBezTo>
                    <a:pt x="12" y="56"/>
                    <a:pt x="8" y="46"/>
                    <a:pt x="8" y="40"/>
                  </a:cubicBezTo>
                  <a:cubicBezTo>
                    <a:pt x="8" y="32"/>
                    <a:pt x="11" y="24"/>
                    <a:pt x="20" y="24"/>
                  </a:cubicBezTo>
                  <a:cubicBezTo>
                    <a:pt x="29" y="24"/>
                    <a:pt x="33" y="32"/>
                    <a:pt x="33" y="40"/>
                  </a:cubicBezTo>
                  <a:cubicBezTo>
                    <a:pt x="33" y="47"/>
                    <a:pt x="29" y="56"/>
                    <a:pt x="20" y="56"/>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9">
              <a:extLst>
                <a:ext uri="{FF2B5EF4-FFF2-40B4-BE49-F238E27FC236}">
                  <a16:creationId xmlns:a16="http://schemas.microsoft.com/office/drawing/2014/main" id="{B9D72994-2C15-43D2-B481-7F4D7F5F0968}"/>
                </a:ext>
              </a:extLst>
            </p:cNvPr>
            <p:cNvSpPr>
              <a:spLocks/>
            </p:cNvSpPr>
            <p:nvPr/>
          </p:nvSpPr>
          <p:spPr bwMode="auto">
            <a:xfrm>
              <a:off x="1225551" y="4887913"/>
              <a:ext cx="33338" cy="71438"/>
            </a:xfrm>
            <a:custGeom>
              <a:avLst/>
              <a:gdLst>
                <a:gd name="T0" fmla="*/ 10 w 30"/>
                <a:gd name="T1" fmla="*/ 18 h 64"/>
                <a:gd name="T2" fmla="*/ 10 w 30"/>
                <a:gd name="T3" fmla="*/ 21 h 64"/>
                <a:gd name="T4" fmla="*/ 0 w 30"/>
                <a:gd name="T5" fmla="*/ 21 h 64"/>
                <a:gd name="T6" fmla="*/ 0 w 30"/>
                <a:gd name="T7" fmla="*/ 28 h 64"/>
                <a:gd name="T8" fmla="*/ 10 w 30"/>
                <a:gd name="T9" fmla="*/ 28 h 64"/>
                <a:gd name="T10" fmla="*/ 10 w 30"/>
                <a:gd name="T11" fmla="*/ 64 h 64"/>
                <a:gd name="T12" fmla="*/ 18 w 30"/>
                <a:gd name="T13" fmla="*/ 64 h 64"/>
                <a:gd name="T14" fmla="*/ 18 w 30"/>
                <a:gd name="T15" fmla="*/ 28 h 64"/>
                <a:gd name="T16" fmla="*/ 29 w 30"/>
                <a:gd name="T17" fmla="*/ 28 h 64"/>
                <a:gd name="T18" fmla="*/ 29 w 30"/>
                <a:gd name="T19" fmla="*/ 21 h 64"/>
                <a:gd name="T20" fmla="*/ 18 w 30"/>
                <a:gd name="T21" fmla="*/ 21 h 64"/>
                <a:gd name="T22" fmla="*/ 18 w 30"/>
                <a:gd name="T23" fmla="*/ 17 h 64"/>
                <a:gd name="T24" fmla="*/ 26 w 30"/>
                <a:gd name="T25" fmla="*/ 7 h 64"/>
                <a:gd name="T26" fmla="*/ 29 w 30"/>
                <a:gd name="T27" fmla="*/ 7 h 64"/>
                <a:gd name="T28" fmla="*/ 30 w 30"/>
                <a:gd name="T29" fmla="*/ 1 h 64"/>
                <a:gd name="T30" fmla="*/ 24 w 30"/>
                <a:gd name="T31" fmla="*/ 0 h 64"/>
                <a:gd name="T32" fmla="*/ 10 w 30"/>
                <a:gd name="T33" fmla="*/ 1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10" y="18"/>
                  </a:moveTo>
                  <a:cubicBezTo>
                    <a:pt x="10" y="21"/>
                    <a:pt x="10" y="21"/>
                    <a:pt x="10" y="21"/>
                  </a:cubicBezTo>
                  <a:cubicBezTo>
                    <a:pt x="0" y="21"/>
                    <a:pt x="0" y="21"/>
                    <a:pt x="0" y="21"/>
                  </a:cubicBezTo>
                  <a:cubicBezTo>
                    <a:pt x="0" y="28"/>
                    <a:pt x="0" y="28"/>
                    <a:pt x="0" y="28"/>
                  </a:cubicBezTo>
                  <a:cubicBezTo>
                    <a:pt x="10" y="28"/>
                    <a:pt x="10" y="28"/>
                    <a:pt x="10" y="28"/>
                  </a:cubicBezTo>
                  <a:cubicBezTo>
                    <a:pt x="10" y="64"/>
                    <a:pt x="10" y="64"/>
                    <a:pt x="10" y="64"/>
                  </a:cubicBezTo>
                  <a:cubicBezTo>
                    <a:pt x="18" y="64"/>
                    <a:pt x="18" y="64"/>
                    <a:pt x="18" y="64"/>
                  </a:cubicBezTo>
                  <a:cubicBezTo>
                    <a:pt x="18" y="28"/>
                    <a:pt x="18" y="28"/>
                    <a:pt x="18" y="28"/>
                  </a:cubicBezTo>
                  <a:cubicBezTo>
                    <a:pt x="29" y="28"/>
                    <a:pt x="29" y="28"/>
                    <a:pt x="29" y="28"/>
                  </a:cubicBezTo>
                  <a:cubicBezTo>
                    <a:pt x="29" y="21"/>
                    <a:pt x="29" y="21"/>
                    <a:pt x="29" y="21"/>
                  </a:cubicBezTo>
                  <a:cubicBezTo>
                    <a:pt x="18" y="21"/>
                    <a:pt x="18" y="21"/>
                    <a:pt x="18" y="21"/>
                  </a:cubicBezTo>
                  <a:cubicBezTo>
                    <a:pt x="18" y="17"/>
                    <a:pt x="18" y="17"/>
                    <a:pt x="18" y="17"/>
                  </a:cubicBezTo>
                  <a:cubicBezTo>
                    <a:pt x="18" y="11"/>
                    <a:pt x="19" y="7"/>
                    <a:pt x="26" y="7"/>
                  </a:cubicBezTo>
                  <a:cubicBezTo>
                    <a:pt x="27" y="7"/>
                    <a:pt x="28" y="7"/>
                    <a:pt x="29" y="7"/>
                  </a:cubicBezTo>
                  <a:cubicBezTo>
                    <a:pt x="30" y="1"/>
                    <a:pt x="30" y="1"/>
                    <a:pt x="30" y="1"/>
                  </a:cubicBezTo>
                  <a:cubicBezTo>
                    <a:pt x="28" y="1"/>
                    <a:pt x="26" y="0"/>
                    <a:pt x="24" y="0"/>
                  </a:cubicBezTo>
                  <a:cubicBezTo>
                    <a:pt x="13" y="0"/>
                    <a:pt x="10" y="7"/>
                    <a:pt x="10" y="1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20">
              <a:extLst>
                <a:ext uri="{FF2B5EF4-FFF2-40B4-BE49-F238E27FC236}">
                  <a16:creationId xmlns:a16="http://schemas.microsoft.com/office/drawing/2014/main" id="{82758F13-C2B1-4932-829E-DA8FF9ACD60C}"/>
                </a:ext>
              </a:extLst>
            </p:cNvPr>
            <p:cNvSpPr>
              <a:spLocks/>
            </p:cNvSpPr>
            <p:nvPr/>
          </p:nvSpPr>
          <p:spPr bwMode="auto">
            <a:xfrm>
              <a:off x="1176338" y="4910138"/>
              <a:ext cx="42863" cy="49213"/>
            </a:xfrm>
            <a:custGeom>
              <a:avLst/>
              <a:gdLst>
                <a:gd name="T0" fmla="*/ 22 w 38"/>
                <a:gd name="T1" fmla="*/ 0 h 44"/>
                <a:gd name="T2" fmla="*/ 8 w 38"/>
                <a:gd name="T3" fmla="*/ 8 h 44"/>
                <a:gd name="T4" fmla="*/ 7 w 38"/>
                <a:gd name="T5" fmla="*/ 8 h 44"/>
                <a:gd name="T6" fmla="*/ 7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7" y="8"/>
                    <a:pt x="7" y="8"/>
                    <a:pt x="7" y="8"/>
                  </a:cubicBezTo>
                  <a:cubicBezTo>
                    <a:pt x="7" y="1"/>
                    <a:pt x="7" y="1"/>
                    <a:pt x="7"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7"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21">
              <a:extLst>
                <a:ext uri="{FF2B5EF4-FFF2-40B4-BE49-F238E27FC236}">
                  <a16:creationId xmlns:a16="http://schemas.microsoft.com/office/drawing/2014/main" id="{479AEB97-FEC6-418B-9D1C-771018D66867}"/>
                </a:ext>
              </a:extLst>
            </p:cNvPr>
            <p:cNvSpPr>
              <a:spLocks noEditPoints="1"/>
            </p:cNvSpPr>
            <p:nvPr/>
          </p:nvSpPr>
          <p:spPr bwMode="auto">
            <a:xfrm>
              <a:off x="1497013" y="4910138"/>
              <a:ext cx="41275" cy="50800"/>
            </a:xfrm>
            <a:custGeom>
              <a:avLst/>
              <a:gdLst>
                <a:gd name="T0" fmla="*/ 8 w 38"/>
                <a:gd name="T1" fmla="*/ 25 h 45"/>
                <a:gd name="T2" fmla="*/ 38 w 38"/>
                <a:gd name="T3" fmla="*/ 25 h 45"/>
                <a:gd name="T4" fmla="*/ 20 w 38"/>
                <a:gd name="T5" fmla="*/ 0 h 45"/>
                <a:gd name="T6" fmla="*/ 0 w 38"/>
                <a:gd name="T7" fmla="*/ 22 h 45"/>
                <a:gd name="T8" fmla="*/ 22 w 38"/>
                <a:gd name="T9" fmla="*/ 45 h 45"/>
                <a:gd name="T10" fmla="*/ 35 w 38"/>
                <a:gd name="T11" fmla="*/ 43 h 45"/>
                <a:gd name="T12" fmla="*/ 35 w 38"/>
                <a:gd name="T13" fmla="*/ 35 h 45"/>
                <a:gd name="T14" fmla="*/ 22 w 38"/>
                <a:gd name="T15" fmla="*/ 39 h 45"/>
                <a:gd name="T16" fmla="*/ 8 w 38"/>
                <a:gd name="T17" fmla="*/ 25 h 45"/>
                <a:gd name="T18" fmla="*/ 19 w 38"/>
                <a:gd name="T19" fmla="*/ 7 h 45"/>
                <a:gd name="T20" fmla="*/ 30 w 38"/>
                <a:gd name="T21" fmla="*/ 19 h 45"/>
                <a:gd name="T22" fmla="*/ 8 w 38"/>
                <a:gd name="T23" fmla="*/ 19 h 45"/>
                <a:gd name="T24" fmla="*/ 19 w 38"/>
                <a:gd name="T25"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45">
                  <a:moveTo>
                    <a:pt x="8" y="25"/>
                  </a:moveTo>
                  <a:cubicBezTo>
                    <a:pt x="38" y="25"/>
                    <a:pt x="38" y="25"/>
                    <a:pt x="38" y="25"/>
                  </a:cubicBezTo>
                  <a:cubicBezTo>
                    <a:pt x="38" y="11"/>
                    <a:pt x="34" y="0"/>
                    <a:pt x="20" y="0"/>
                  </a:cubicBezTo>
                  <a:cubicBezTo>
                    <a:pt x="8" y="0"/>
                    <a:pt x="0" y="9"/>
                    <a:pt x="0" y="22"/>
                  </a:cubicBezTo>
                  <a:cubicBezTo>
                    <a:pt x="0" y="36"/>
                    <a:pt x="6" y="45"/>
                    <a:pt x="22" y="45"/>
                  </a:cubicBezTo>
                  <a:cubicBezTo>
                    <a:pt x="29" y="45"/>
                    <a:pt x="32" y="44"/>
                    <a:pt x="35" y="43"/>
                  </a:cubicBezTo>
                  <a:cubicBezTo>
                    <a:pt x="35" y="35"/>
                    <a:pt x="35" y="35"/>
                    <a:pt x="35" y="35"/>
                  </a:cubicBezTo>
                  <a:cubicBezTo>
                    <a:pt x="33" y="36"/>
                    <a:pt x="27" y="39"/>
                    <a:pt x="22" y="39"/>
                  </a:cubicBezTo>
                  <a:cubicBezTo>
                    <a:pt x="15" y="39"/>
                    <a:pt x="8" y="33"/>
                    <a:pt x="8" y="25"/>
                  </a:cubicBezTo>
                  <a:moveTo>
                    <a:pt x="19" y="7"/>
                  </a:moveTo>
                  <a:cubicBezTo>
                    <a:pt x="26" y="7"/>
                    <a:pt x="30" y="12"/>
                    <a:pt x="30" y="19"/>
                  </a:cubicBezTo>
                  <a:cubicBezTo>
                    <a:pt x="8" y="19"/>
                    <a:pt x="8" y="19"/>
                    <a:pt x="8" y="19"/>
                  </a:cubicBezTo>
                  <a:cubicBezTo>
                    <a:pt x="9" y="13"/>
                    <a:pt x="12" y="7"/>
                    <a:pt x="19" y="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22">
              <a:extLst>
                <a:ext uri="{FF2B5EF4-FFF2-40B4-BE49-F238E27FC236}">
                  <a16:creationId xmlns:a16="http://schemas.microsoft.com/office/drawing/2014/main" id="{1D941891-E744-49D4-87B4-A79892E7691C}"/>
                </a:ext>
              </a:extLst>
            </p:cNvPr>
            <p:cNvSpPr>
              <a:spLocks/>
            </p:cNvSpPr>
            <p:nvPr/>
          </p:nvSpPr>
          <p:spPr bwMode="auto">
            <a:xfrm>
              <a:off x="1454151" y="4910138"/>
              <a:ext cx="34925" cy="50800"/>
            </a:xfrm>
            <a:custGeom>
              <a:avLst/>
              <a:gdLst>
                <a:gd name="T0" fmla="*/ 22 w 31"/>
                <a:gd name="T1" fmla="*/ 39 h 45"/>
                <a:gd name="T2" fmla="*/ 8 w 31"/>
                <a:gd name="T3" fmla="*/ 23 h 45"/>
                <a:gd name="T4" fmla="*/ 22 w 31"/>
                <a:gd name="T5" fmla="*/ 7 h 45"/>
                <a:gd name="T6" fmla="*/ 30 w 31"/>
                <a:gd name="T7" fmla="*/ 9 h 45"/>
                <a:gd name="T8" fmla="*/ 31 w 31"/>
                <a:gd name="T9" fmla="*/ 2 h 45"/>
                <a:gd name="T10" fmla="*/ 22 w 31"/>
                <a:gd name="T11" fmla="*/ 0 h 45"/>
                <a:gd name="T12" fmla="*/ 0 w 31"/>
                <a:gd name="T13" fmla="*/ 23 h 45"/>
                <a:gd name="T14" fmla="*/ 22 w 31"/>
                <a:gd name="T15" fmla="*/ 45 h 45"/>
                <a:gd name="T16" fmla="*/ 31 w 31"/>
                <a:gd name="T17" fmla="*/ 44 h 45"/>
                <a:gd name="T18" fmla="*/ 31 w 31"/>
                <a:gd name="T19" fmla="*/ 36 h 45"/>
                <a:gd name="T20" fmla="*/ 22 w 31"/>
                <a:gd name="T21"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22" y="39"/>
                  </a:moveTo>
                  <a:cubicBezTo>
                    <a:pt x="12" y="39"/>
                    <a:pt x="8" y="31"/>
                    <a:pt x="8" y="23"/>
                  </a:cubicBezTo>
                  <a:cubicBezTo>
                    <a:pt x="8" y="15"/>
                    <a:pt x="13" y="7"/>
                    <a:pt x="22" y="7"/>
                  </a:cubicBezTo>
                  <a:cubicBezTo>
                    <a:pt x="24" y="7"/>
                    <a:pt x="27" y="7"/>
                    <a:pt x="30" y="9"/>
                  </a:cubicBezTo>
                  <a:cubicBezTo>
                    <a:pt x="31" y="2"/>
                    <a:pt x="31" y="2"/>
                    <a:pt x="31" y="2"/>
                  </a:cubicBezTo>
                  <a:cubicBezTo>
                    <a:pt x="29" y="1"/>
                    <a:pt x="25" y="0"/>
                    <a:pt x="22" y="0"/>
                  </a:cubicBezTo>
                  <a:cubicBezTo>
                    <a:pt x="8" y="0"/>
                    <a:pt x="0" y="10"/>
                    <a:pt x="0" y="23"/>
                  </a:cubicBezTo>
                  <a:cubicBezTo>
                    <a:pt x="0" y="35"/>
                    <a:pt x="9" y="45"/>
                    <a:pt x="22" y="45"/>
                  </a:cubicBezTo>
                  <a:cubicBezTo>
                    <a:pt x="24" y="45"/>
                    <a:pt x="28" y="45"/>
                    <a:pt x="31" y="44"/>
                  </a:cubicBezTo>
                  <a:cubicBezTo>
                    <a:pt x="31" y="36"/>
                    <a:pt x="31" y="36"/>
                    <a:pt x="31" y="36"/>
                  </a:cubicBezTo>
                  <a:cubicBezTo>
                    <a:pt x="28" y="38"/>
                    <a:pt x="25"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23">
              <a:extLst>
                <a:ext uri="{FF2B5EF4-FFF2-40B4-BE49-F238E27FC236}">
                  <a16:creationId xmlns:a16="http://schemas.microsoft.com/office/drawing/2014/main" id="{FDD891DE-CFD1-44B9-AB6E-77B9008BACBF}"/>
                </a:ext>
              </a:extLst>
            </p:cNvPr>
            <p:cNvSpPr>
              <a:spLocks noEditPoints="1"/>
            </p:cNvSpPr>
            <p:nvPr/>
          </p:nvSpPr>
          <p:spPr bwMode="auto">
            <a:xfrm>
              <a:off x="1346201" y="4910138"/>
              <a:ext cx="42863" cy="50800"/>
            </a:xfrm>
            <a:custGeom>
              <a:avLst/>
              <a:gdLst>
                <a:gd name="T0" fmla="*/ 20 w 39"/>
                <a:gd name="T1" fmla="*/ 0 h 45"/>
                <a:gd name="T2" fmla="*/ 0 w 39"/>
                <a:gd name="T3" fmla="*/ 22 h 45"/>
                <a:gd name="T4" fmla="*/ 23 w 39"/>
                <a:gd name="T5" fmla="*/ 45 h 45"/>
                <a:gd name="T6" fmla="*/ 36 w 39"/>
                <a:gd name="T7" fmla="*/ 43 h 45"/>
                <a:gd name="T8" fmla="*/ 36 w 39"/>
                <a:gd name="T9" fmla="*/ 35 h 45"/>
                <a:gd name="T10" fmla="*/ 23 w 39"/>
                <a:gd name="T11" fmla="*/ 39 h 45"/>
                <a:gd name="T12" fmla="*/ 9 w 39"/>
                <a:gd name="T13" fmla="*/ 25 h 45"/>
                <a:gd name="T14" fmla="*/ 39 w 39"/>
                <a:gd name="T15" fmla="*/ 25 h 45"/>
                <a:gd name="T16" fmla="*/ 20 w 39"/>
                <a:gd name="T17" fmla="*/ 0 h 45"/>
                <a:gd name="T18" fmla="*/ 9 w 39"/>
                <a:gd name="T19" fmla="*/ 19 h 45"/>
                <a:gd name="T20" fmla="*/ 20 w 39"/>
                <a:gd name="T21" fmla="*/ 7 h 45"/>
                <a:gd name="T22" fmla="*/ 31 w 39"/>
                <a:gd name="T23" fmla="*/ 19 h 45"/>
                <a:gd name="T24" fmla="*/ 9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3" y="45"/>
                  </a:cubicBezTo>
                  <a:cubicBezTo>
                    <a:pt x="30" y="45"/>
                    <a:pt x="33" y="44"/>
                    <a:pt x="36" y="43"/>
                  </a:cubicBezTo>
                  <a:cubicBezTo>
                    <a:pt x="36" y="35"/>
                    <a:pt x="36" y="35"/>
                    <a:pt x="36" y="35"/>
                  </a:cubicBezTo>
                  <a:cubicBezTo>
                    <a:pt x="34" y="36"/>
                    <a:pt x="28" y="39"/>
                    <a:pt x="23" y="39"/>
                  </a:cubicBezTo>
                  <a:cubicBezTo>
                    <a:pt x="15" y="39"/>
                    <a:pt x="9" y="33"/>
                    <a:pt x="9" y="25"/>
                  </a:cubicBezTo>
                  <a:cubicBezTo>
                    <a:pt x="39" y="25"/>
                    <a:pt x="39" y="25"/>
                    <a:pt x="39" y="25"/>
                  </a:cubicBezTo>
                  <a:cubicBezTo>
                    <a:pt x="39" y="11"/>
                    <a:pt x="35" y="0"/>
                    <a:pt x="20" y="0"/>
                  </a:cubicBezTo>
                  <a:moveTo>
                    <a:pt x="9" y="19"/>
                  </a:moveTo>
                  <a:cubicBezTo>
                    <a:pt x="9" y="13"/>
                    <a:pt x="13" y="7"/>
                    <a:pt x="20" y="7"/>
                  </a:cubicBezTo>
                  <a:cubicBezTo>
                    <a:pt x="27" y="7"/>
                    <a:pt x="31" y="12"/>
                    <a:pt x="31" y="19"/>
                  </a:cubicBezTo>
                  <a:lnTo>
                    <a:pt x="9"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24">
              <a:extLst>
                <a:ext uri="{FF2B5EF4-FFF2-40B4-BE49-F238E27FC236}">
                  <a16:creationId xmlns:a16="http://schemas.microsoft.com/office/drawing/2014/main" id="{BD28E452-28E9-4A93-9C7E-7CA4F9B7D109}"/>
                </a:ext>
              </a:extLst>
            </p:cNvPr>
            <p:cNvSpPr>
              <a:spLocks/>
            </p:cNvSpPr>
            <p:nvPr/>
          </p:nvSpPr>
          <p:spPr bwMode="auto">
            <a:xfrm>
              <a:off x="1063626" y="4894263"/>
              <a:ext cx="47625" cy="66675"/>
            </a:xfrm>
            <a:custGeom>
              <a:avLst/>
              <a:gdLst>
                <a:gd name="T0" fmla="*/ 31 w 44"/>
                <a:gd name="T1" fmla="*/ 53 h 60"/>
                <a:gd name="T2" fmla="*/ 8 w 44"/>
                <a:gd name="T3" fmla="*/ 30 h 60"/>
                <a:gd name="T4" fmla="*/ 31 w 44"/>
                <a:gd name="T5" fmla="*/ 7 h 60"/>
                <a:gd name="T6" fmla="*/ 43 w 44"/>
                <a:gd name="T7" fmla="*/ 10 h 60"/>
                <a:gd name="T8" fmla="*/ 44 w 44"/>
                <a:gd name="T9" fmla="*/ 2 h 60"/>
                <a:gd name="T10" fmla="*/ 31 w 44"/>
                <a:gd name="T11" fmla="*/ 0 h 60"/>
                <a:gd name="T12" fmla="*/ 0 w 44"/>
                <a:gd name="T13" fmla="*/ 30 h 60"/>
                <a:gd name="T14" fmla="*/ 30 w 44"/>
                <a:gd name="T15" fmla="*/ 60 h 60"/>
                <a:gd name="T16" fmla="*/ 44 w 44"/>
                <a:gd name="T17" fmla="*/ 58 h 60"/>
                <a:gd name="T18" fmla="*/ 43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8" y="53"/>
                    <a:pt x="8" y="44"/>
                    <a:pt x="8" y="30"/>
                  </a:cubicBezTo>
                  <a:cubicBezTo>
                    <a:pt x="8" y="17"/>
                    <a:pt x="17" y="7"/>
                    <a:pt x="31" y="7"/>
                  </a:cubicBezTo>
                  <a:cubicBezTo>
                    <a:pt x="35" y="7"/>
                    <a:pt x="39" y="8"/>
                    <a:pt x="43" y="10"/>
                  </a:cubicBezTo>
                  <a:cubicBezTo>
                    <a:pt x="44" y="2"/>
                    <a:pt x="44" y="2"/>
                    <a:pt x="44" y="2"/>
                  </a:cubicBezTo>
                  <a:cubicBezTo>
                    <a:pt x="39" y="0"/>
                    <a:pt x="35" y="0"/>
                    <a:pt x="31" y="0"/>
                  </a:cubicBezTo>
                  <a:cubicBezTo>
                    <a:pt x="13" y="0"/>
                    <a:pt x="0" y="12"/>
                    <a:pt x="0" y="30"/>
                  </a:cubicBezTo>
                  <a:cubicBezTo>
                    <a:pt x="0" y="48"/>
                    <a:pt x="12" y="60"/>
                    <a:pt x="30" y="60"/>
                  </a:cubicBezTo>
                  <a:cubicBezTo>
                    <a:pt x="34" y="60"/>
                    <a:pt x="39" y="60"/>
                    <a:pt x="44" y="58"/>
                  </a:cubicBezTo>
                  <a:cubicBezTo>
                    <a:pt x="43" y="50"/>
                    <a:pt x="43" y="50"/>
                    <a:pt x="43" y="50"/>
                  </a:cubicBezTo>
                  <a:cubicBezTo>
                    <a:pt x="40"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25">
              <a:extLst>
                <a:ext uri="{FF2B5EF4-FFF2-40B4-BE49-F238E27FC236}">
                  <a16:creationId xmlns:a16="http://schemas.microsoft.com/office/drawing/2014/main" id="{6551D733-52EE-4F3B-87F0-D9F27109554B}"/>
                </a:ext>
              </a:extLst>
            </p:cNvPr>
            <p:cNvSpPr>
              <a:spLocks noEditPoints="1"/>
            </p:cNvSpPr>
            <p:nvPr/>
          </p:nvSpPr>
          <p:spPr bwMode="auto">
            <a:xfrm>
              <a:off x="1117601" y="4910138"/>
              <a:ext cx="49213" cy="50800"/>
            </a:xfrm>
            <a:custGeom>
              <a:avLst/>
              <a:gdLst>
                <a:gd name="T0" fmla="*/ 22 w 44"/>
                <a:gd name="T1" fmla="*/ 0 h 45"/>
                <a:gd name="T2" fmla="*/ 0 w 44"/>
                <a:gd name="T3" fmla="*/ 23 h 45"/>
                <a:gd name="T4" fmla="*/ 22 w 44"/>
                <a:gd name="T5" fmla="*/ 45 h 45"/>
                <a:gd name="T6" fmla="*/ 44 w 44"/>
                <a:gd name="T7" fmla="*/ 23 h 45"/>
                <a:gd name="T8" fmla="*/ 22 w 44"/>
                <a:gd name="T9" fmla="*/ 0 h 45"/>
                <a:gd name="T10" fmla="*/ 22 w 44"/>
                <a:gd name="T11" fmla="*/ 39 h 45"/>
                <a:gd name="T12" fmla="*/ 8 w 44"/>
                <a:gd name="T13" fmla="*/ 23 h 45"/>
                <a:gd name="T14" fmla="*/ 22 w 44"/>
                <a:gd name="T15" fmla="*/ 7 h 45"/>
                <a:gd name="T16" fmla="*/ 35 w 44"/>
                <a:gd name="T17" fmla="*/ 23 h 45"/>
                <a:gd name="T18" fmla="*/ 22 w 44"/>
                <a:gd name="T19"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9" y="0"/>
                    <a:pt x="0" y="10"/>
                    <a:pt x="0" y="23"/>
                  </a:cubicBezTo>
                  <a:cubicBezTo>
                    <a:pt x="0" y="35"/>
                    <a:pt x="9" y="45"/>
                    <a:pt x="22" y="45"/>
                  </a:cubicBezTo>
                  <a:cubicBezTo>
                    <a:pt x="35" y="45"/>
                    <a:pt x="44" y="35"/>
                    <a:pt x="44" y="23"/>
                  </a:cubicBezTo>
                  <a:cubicBezTo>
                    <a:pt x="44" y="10"/>
                    <a:pt x="35" y="0"/>
                    <a:pt x="22" y="0"/>
                  </a:cubicBezTo>
                  <a:moveTo>
                    <a:pt x="22" y="39"/>
                  </a:moveTo>
                  <a:cubicBezTo>
                    <a:pt x="13" y="39"/>
                    <a:pt x="8" y="31"/>
                    <a:pt x="8" y="23"/>
                  </a:cubicBezTo>
                  <a:cubicBezTo>
                    <a:pt x="8" y="15"/>
                    <a:pt x="13" y="7"/>
                    <a:pt x="22" y="7"/>
                  </a:cubicBezTo>
                  <a:cubicBezTo>
                    <a:pt x="30" y="7"/>
                    <a:pt x="35" y="15"/>
                    <a:pt x="35" y="23"/>
                  </a:cubicBezTo>
                  <a:cubicBezTo>
                    <a:pt x="35" y="31"/>
                    <a:pt x="31"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26">
              <a:extLst>
                <a:ext uri="{FF2B5EF4-FFF2-40B4-BE49-F238E27FC236}">
                  <a16:creationId xmlns:a16="http://schemas.microsoft.com/office/drawing/2014/main" id="{3E591357-D20E-4D63-8637-66FFC70EF4C9}"/>
                </a:ext>
              </a:extLst>
            </p:cNvPr>
            <p:cNvSpPr>
              <a:spLocks/>
            </p:cNvSpPr>
            <p:nvPr/>
          </p:nvSpPr>
          <p:spPr bwMode="auto">
            <a:xfrm>
              <a:off x="1449388" y="4806950"/>
              <a:ext cx="46038" cy="53975"/>
            </a:xfrm>
            <a:custGeom>
              <a:avLst/>
              <a:gdLst>
                <a:gd name="T0" fmla="*/ 26 w 42"/>
                <a:gd name="T1" fmla="*/ 0 h 48"/>
                <a:gd name="T2" fmla="*/ 11 w 42"/>
                <a:gd name="T3" fmla="*/ 8 h 48"/>
                <a:gd name="T4" fmla="*/ 11 w 42"/>
                <a:gd name="T5" fmla="*/ 8 h 48"/>
                <a:gd name="T6" fmla="*/ 11 w 42"/>
                <a:gd name="T7" fmla="*/ 1 h 48"/>
                <a:gd name="T8" fmla="*/ 0 w 42"/>
                <a:gd name="T9" fmla="*/ 1 h 48"/>
                <a:gd name="T10" fmla="*/ 0 w 42"/>
                <a:gd name="T11" fmla="*/ 48 h 48"/>
                <a:gd name="T12" fmla="*/ 12 w 42"/>
                <a:gd name="T13" fmla="*/ 48 h 48"/>
                <a:gd name="T14" fmla="*/ 12 w 42"/>
                <a:gd name="T15" fmla="*/ 25 h 48"/>
                <a:gd name="T16" fmla="*/ 22 w 42"/>
                <a:gd name="T17" fmla="*/ 10 h 48"/>
                <a:gd name="T18" fmla="*/ 30 w 42"/>
                <a:gd name="T19" fmla="*/ 23 h 48"/>
                <a:gd name="T20" fmla="*/ 30 w 42"/>
                <a:gd name="T21" fmla="*/ 48 h 48"/>
                <a:gd name="T22" fmla="*/ 42 w 42"/>
                <a:gd name="T23" fmla="*/ 48 h 48"/>
                <a:gd name="T24" fmla="*/ 42 w 42"/>
                <a:gd name="T25" fmla="*/ 18 h 48"/>
                <a:gd name="T26" fmla="*/ 26 w 42"/>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8">
                  <a:moveTo>
                    <a:pt x="26" y="0"/>
                  </a:moveTo>
                  <a:cubicBezTo>
                    <a:pt x="20" y="0"/>
                    <a:pt x="15" y="2"/>
                    <a:pt x="11" y="8"/>
                  </a:cubicBezTo>
                  <a:cubicBezTo>
                    <a:pt x="11" y="8"/>
                    <a:pt x="11" y="8"/>
                    <a:pt x="11" y="8"/>
                  </a:cubicBezTo>
                  <a:cubicBezTo>
                    <a:pt x="11" y="1"/>
                    <a:pt x="11" y="1"/>
                    <a:pt x="11" y="1"/>
                  </a:cubicBezTo>
                  <a:cubicBezTo>
                    <a:pt x="0" y="1"/>
                    <a:pt x="0" y="1"/>
                    <a:pt x="0" y="1"/>
                  </a:cubicBezTo>
                  <a:cubicBezTo>
                    <a:pt x="0" y="48"/>
                    <a:pt x="0" y="48"/>
                    <a:pt x="0" y="48"/>
                  </a:cubicBezTo>
                  <a:cubicBezTo>
                    <a:pt x="12" y="48"/>
                    <a:pt x="12" y="48"/>
                    <a:pt x="12" y="48"/>
                  </a:cubicBezTo>
                  <a:cubicBezTo>
                    <a:pt x="12" y="25"/>
                    <a:pt x="12" y="25"/>
                    <a:pt x="12" y="25"/>
                  </a:cubicBezTo>
                  <a:cubicBezTo>
                    <a:pt x="12" y="19"/>
                    <a:pt x="13" y="10"/>
                    <a:pt x="22" y="10"/>
                  </a:cubicBezTo>
                  <a:cubicBezTo>
                    <a:pt x="30" y="10"/>
                    <a:pt x="30" y="17"/>
                    <a:pt x="30" y="23"/>
                  </a:cubicBezTo>
                  <a:cubicBezTo>
                    <a:pt x="30" y="48"/>
                    <a:pt x="30" y="48"/>
                    <a:pt x="30" y="48"/>
                  </a:cubicBezTo>
                  <a:cubicBezTo>
                    <a:pt x="42" y="48"/>
                    <a:pt x="42" y="48"/>
                    <a:pt x="42" y="48"/>
                  </a:cubicBezTo>
                  <a:cubicBezTo>
                    <a:pt x="42" y="18"/>
                    <a:pt x="42" y="18"/>
                    <a:pt x="42" y="18"/>
                  </a:cubicBezTo>
                  <a:cubicBezTo>
                    <a:pt x="42" y="8"/>
                    <a:pt x="37" y="0"/>
                    <a:pt x="2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27">
              <a:extLst>
                <a:ext uri="{FF2B5EF4-FFF2-40B4-BE49-F238E27FC236}">
                  <a16:creationId xmlns:a16="http://schemas.microsoft.com/office/drawing/2014/main" id="{FD534DB7-A940-49F4-BDEF-434B9CB93759}"/>
                </a:ext>
              </a:extLst>
            </p:cNvPr>
            <p:cNvSpPr>
              <a:spLocks noEditPoints="1"/>
            </p:cNvSpPr>
            <p:nvPr/>
          </p:nvSpPr>
          <p:spPr bwMode="auto">
            <a:xfrm>
              <a:off x="777876" y="4806950"/>
              <a:ext cx="46038" cy="55563"/>
            </a:xfrm>
            <a:custGeom>
              <a:avLst/>
              <a:gdLst>
                <a:gd name="T0" fmla="*/ 24 w 43"/>
                <a:gd name="T1" fmla="*/ 49 h 49"/>
                <a:gd name="T2" fmla="*/ 40 w 43"/>
                <a:gd name="T3" fmla="*/ 45 h 49"/>
                <a:gd name="T4" fmla="*/ 40 w 43"/>
                <a:gd name="T5" fmla="*/ 35 h 49"/>
                <a:gd name="T6" fmla="*/ 25 w 43"/>
                <a:gd name="T7" fmla="*/ 40 h 49"/>
                <a:gd name="T8" fmla="*/ 11 w 43"/>
                <a:gd name="T9" fmla="*/ 28 h 49"/>
                <a:gd name="T10" fmla="*/ 43 w 43"/>
                <a:gd name="T11" fmla="*/ 28 h 49"/>
                <a:gd name="T12" fmla="*/ 21 w 43"/>
                <a:gd name="T13" fmla="*/ 0 h 49"/>
                <a:gd name="T14" fmla="*/ 0 w 43"/>
                <a:gd name="T15" fmla="*/ 25 h 49"/>
                <a:gd name="T16" fmla="*/ 24 w 43"/>
                <a:gd name="T17" fmla="*/ 49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4" y="49"/>
                  </a:moveTo>
                  <a:cubicBezTo>
                    <a:pt x="31" y="49"/>
                    <a:pt x="36" y="47"/>
                    <a:pt x="40" y="45"/>
                  </a:cubicBez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moveTo>
                    <a:pt x="22" y="9"/>
                  </a:moveTo>
                  <a:cubicBezTo>
                    <a:pt x="29" y="9"/>
                    <a:pt x="31"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28">
              <a:extLst>
                <a:ext uri="{FF2B5EF4-FFF2-40B4-BE49-F238E27FC236}">
                  <a16:creationId xmlns:a16="http://schemas.microsoft.com/office/drawing/2014/main" id="{69880174-E6EA-4194-9D38-9B9D3D3D01D7}"/>
                </a:ext>
              </a:extLst>
            </p:cNvPr>
            <p:cNvSpPr>
              <a:spLocks noEditPoints="1"/>
            </p:cNvSpPr>
            <p:nvPr/>
          </p:nvSpPr>
          <p:spPr bwMode="auto">
            <a:xfrm>
              <a:off x="1390651" y="4806950"/>
              <a:ext cx="47625" cy="55563"/>
            </a:xfrm>
            <a:custGeom>
              <a:avLst/>
              <a:gdLst>
                <a:gd name="T0" fmla="*/ 40 w 43"/>
                <a:gd name="T1" fmla="*/ 45 h 49"/>
                <a:gd name="T2" fmla="*/ 40 w 43"/>
                <a:gd name="T3" fmla="*/ 35 h 49"/>
                <a:gd name="T4" fmla="*/ 25 w 43"/>
                <a:gd name="T5" fmla="*/ 40 h 49"/>
                <a:gd name="T6" fmla="*/ 11 w 43"/>
                <a:gd name="T7" fmla="*/ 28 h 49"/>
                <a:gd name="T8" fmla="*/ 43 w 43"/>
                <a:gd name="T9" fmla="*/ 28 h 49"/>
                <a:gd name="T10" fmla="*/ 21 w 43"/>
                <a:gd name="T11" fmla="*/ 0 h 49"/>
                <a:gd name="T12" fmla="*/ 0 w 43"/>
                <a:gd name="T13" fmla="*/ 25 h 49"/>
                <a:gd name="T14" fmla="*/ 24 w 43"/>
                <a:gd name="T15" fmla="*/ 49 h 49"/>
                <a:gd name="T16" fmla="*/ 40 w 43"/>
                <a:gd name="T17" fmla="*/ 45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40" y="45"/>
                  </a:move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cubicBezTo>
                    <a:pt x="31" y="49"/>
                    <a:pt x="36" y="47"/>
                    <a:pt x="40" y="45"/>
                  </a:cubicBezTo>
                  <a:moveTo>
                    <a:pt x="22" y="9"/>
                  </a:moveTo>
                  <a:cubicBezTo>
                    <a:pt x="29" y="9"/>
                    <a:pt x="32"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29">
              <a:extLst>
                <a:ext uri="{FF2B5EF4-FFF2-40B4-BE49-F238E27FC236}">
                  <a16:creationId xmlns:a16="http://schemas.microsoft.com/office/drawing/2014/main" id="{1FDA8C83-B3DF-4C12-9589-781312F31A65}"/>
                </a:ext>
              </a:extLst>
            </p:cNvPr>
            <p:cNvSpPr>
              <a:spLocks/>
            </p:cNvSpPr>
            <p:nvPr/>
          </p:nvSpPr>
          <p:spPr bwMode="auto">
            <a:xfrm>
              <a:off x="679451" y="4789488"/>
              <a:ext cx="60325" cy="73025"/>
            </a:xfrm>
            <a:custGeom>
              <a:avLst/>
              <a:gdLst>
                <a:gd name="T0" fmla="*/ 34 w 54"/>
                <a:gd name="T1" fmla="*/ 65 h 65"/>
                <a:gd name="T2" fmla="*/ 54 w 54"/>
                <a:gd name="T3" fmla="*/ 61 h 65"/>
                <a:gd name="T4" fmla="*/ 54 w 54"/>
                <a:gd name="T5" fmla="*/ 28 h 65"/>
                <a:gd name="T6" fmla="*/ 29 w 54"/>
                <a:gd name="T7" fmla="*/ 28 h 65"/>
                <a:gd name="T8" fmla="*/ 29 w 54"/>
                <a:gd name="T9" fmla="*/ 38 h 65"/>
                <a:gd name="T10" fmla="*/ 42 w 54"/>
                <a:gd name="T11" fmla="*/ 38 h 65"/>
                <a:gd name="T12" fmla="*/ 42 w 54"/>
                <a:gd name="T13" fmla="*/ 54 h 65"/>
                <a:gd name="T14" fmla="*/ 34 w 54"/>
                <a:gd name="T15" fmla="*/ 55 h 65"/>
                <a:gd name="T16" fmla="*/ 13 w 54"/>
                <a:gd name="T17" fmla="*/ 32 h 65"/>
                <a:gd name="T18" fmla="*/ 36 w 54"/>
                <a:gd name="T19" fmla="*/ 10 h 65"/>
                <a:gd name="T20" fmla="*/ 52 w 54"/>
                <a:gd name="T21" fmla="*/ 13 h 65"/>
                <a:gd name="T22" fmla="*/ 53 w 54"/>
                <a:gd name="T23" fmla="*/ 3 h 65"/>
                <a:gd name="T24" fmla="*/ 34 w 54"/>
                <a:gd name="T25" fmla="*/ 0 h 65"/>
                <a:gd name="T26" fmla="*/ 0 w 54"/>
                <a:gd name="T27" fmla="*/ 33 h 65"/>
                <a:gd name="T28" fmla="*/ 34 w 54"/>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65">
                  <a:moveTo>
                    <a:pt x="34" y="65"/>
                  </a:moveTo>
                  <a:cubicBezTo>
                    <a:pt x="41" y="65"/>
                    <a:pt x="48" y="63"/>
                    <a:pt x="54" y="61"/>
                  </a:cubicBezTo>
                  <a:cubicBezTo>
                    <a:pt x="54" y="28"/>
                    <a:pt x="54" y="28"/>
                    <a:pt x="54" y="28"/>
                  </a:cubicBezTo>
                  <a:cubicBezTo>
                    <a:pt x="29" y="28"/>
                    <a:pt x="29" y="28"/>
                    <a:pt x="29" y="28"/>
                  </a:cubicBezTo>
                  <a:cubicBezTo>
                    <a:pt x="29" y="38"/>
                    <a:pt x="29" y="38"/>
                    <a:pt x="29" y="38"/>
                  </a:cubicBezTo>
                  <a:cubicBezTo>
                    <a:pt x="42" y="38"/>
                    <a:pt x="42" y="38"/>
                    <a:pt x="42" y="38"/>
                  </a:cubicBezTo>
                  <a:cubicBezTo>
                    <a:pt x="42" y="54"/>
                    <a:pt x="42" y="54"/>
                    <a:pt x="42" y="54"/>
                  </a:cubicBezTo>
                  <a:cubicBezTo>
                    <a:pt x="40" y="54"/>
                    <a:pt x="38" y="55"/>
                    <a:pt x="34" y="55"/>
                  </a:cubicBezTo>
                  <a:cubicBezTo>
                    <a:pt x="21" y="55"/>
                    <a:pt x="13" y="45"/>
                    <a:pt x="13" y="32"/>
                  </a:cubicBezTo>
                  <a:cubicBezTo>
                    <a:pt x="13" y="20"/>
                    <a:pt x="21" y="10"/>
                    <a:pt x="36" y="10"/>
                  </a:cubicBezTo>
                  <a:cubicBezTo>
                    <a:pt x="41" y="10"/>
                    <a:pt x="47" y="11"/>
                    <a:pt x="52" y="13"/>
                  </a:cubicBezTo>
                  <a:cubicBezTo>
                    <a:pt x="53" y="3"/>
                    <a:pt x="53" y="3"/>
                    <a:pt x="53" y="3"/>
                  </a:cubicBezTo>
                  <a:cubicBezTo>
                    <a:pt x="47" y="1"/>
                    <a:pt x="42" y="0"/>
                    <a:pt x="34" y="0"/>
                  </a:cubicBezTo>
                  <a:cubicBezTo>
                    <a:pt x="13" y="0"/>
                    <a:pt x="0" y="12"/>
                    <a:pt x="0" y="33"/>
                  </a:cubicBezTo>
                  <a:cubicBezTo>
                    <a:pt x="0" y="54"/>
                    <a:pt x="14" y="65"/>
                    <a:pt x="34" y="6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30">
              <a:extLst>
                <a:ext uri="{FF2B5EF4-FFF2-40B4-BE49-F238E27FC236}">
                  <a16:creationId xmlns:a16="http://schemas.microsoft.com/office/drawing/2014/main" id="{6E8A96CB-969E-4169-8658-7F2A9259840F}"/>
                </a:ext>
              </a:extLst>
            </p:cNvPr>
            <p:cNvSpPr>
              <a:spLocks noEditPoints="1"/>
            </p:cNvSpPr>
            <p:nvPr/>
          </p:nvSpPr>
          <p:spPr bwMode="auto">
            <a:xfrm>
              <a:off x="1025526" y="4806950"/>
              <a:ext cx="47625" cy="55563"/>
            </a:xfrm>
            <a:custGeom>
              <a:avLst/>
              <a:gdLst>
                <a:gd name="T0" fmla="*/ 39 w 43"/>
                <a:gd name="T1" fmla="*/ 35 h 49"/>
                <a:gd name="T2" fmla="*/ 24 w 43"/>
                <a:gd name="T3" fmla="*/ 40 h 49"/>
                <a:gd name="T4" fmla="*/ 11 w 43"/>
                <a:gd name="T5" fmla="*/ 28 h 49"/>
                <a:gd name="T6" fmla="*/ 43 w 43"/>
                <a:gd name="T7" fmla="*/ 28 h 49"/>
                <a:gd name="T8" fmla="*/ 21 w 43"/>
                <a:gd name="T9" fmla="*/ 0 h 49"/>
                <a:gd name="T10" fmla="*/ 0 w 43"/>
                <a:gd name="T11" fmla="*/ 25 h 49"/>
                <a:gd name="T12" fmla="*/ 24 w 43"/>
                <a:gd name="T13" fmla="*/ 49 h 49"/>
                <a:gd name="T14" fmla="*/ 39 w 43"/>
                <a:gd name="T15" fmla="*/ 45 h 49"/>
                <a:gd name="T16" fmla="*/ 39 w 43"/>
                <a:gd name="T17" fmla="*/ 35 h 49"/>
                <a:gd name="T18" fmla="*/ 22 w 43"/>
                <a:gd name="T19" fmla="*/ 9 h 49"/>
                <a:gd name="T20" fmla="*/ 31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39" y="35"/>
                  </a:moveTo>
                  <a:cubicBezTo>
                    <a:pt x="35" y="38"/>
                    <a:pt x="30" y="40"/>
                    <a:pt x="24" y="40"/>
                  </a:cubicBezTo>
                  <a:cubicBezTo>
                    <a:pt x="17" y="40"/>
                    <a:pt x="12" y="36"/>
                    <a:pt x="11" y="28"/>
                  </a:cubicBezTo>
                  <a:cubicBezTo>
                    <a:pt x="43" y="28"/>
                    <a:pt x="43" y="28"/>
                    <a:pt x="43" y="28"/>
                  </a:cubicBezTo>
                  <a:cubicBezTo>
                    <a:pt x="43" y="12"/>
                    <a:pt x="38" y="0"/>
                    <a:pt x="21" y="0"/>
                  </a:cubicBezTo>
                  <a:cubicBezTo>
                    <a:pt x="7" y="0"/>
                    <a:pt x="0" y="11"/>
                    <a:pt x="0" y="25"/>
                  </a:cubicBezTo>
                  <a:cubicBezTo>
                    <a:pt x="0" y="40"/>
                    <a:pt x="8" y="49"/>
                    <a:pt x="24" y="49"/>
                  </a:cubicBezTo>
                  <a:cubicBezTo>
                    <a:pt x="30" y="49"/>
                    <a:pt x="35" y="47"/>
                    <a:pt x="39" y="45"/>
                  </a:cubicBezTo>
                  <a:lnTo>
                    <a:pt x="39" y="35"/>
                  </a:lnTo>
                  <a:close/>
                  <a:moveTo>
                    <a:pt x="22" y="9"/>
                  </a:moveTo>
                  <a:cubicBezTo>
                    <a:pt x="28" y="9"/>
                    <a:pt x="31" y="14"/>
                    <a:pt x="31"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31">
              <a:extLst>
                <a:ext uri="{FF2B5EF4-FFF2-40B4-BE49-F238E27FC236}">
                  <a16:creationId xmlns:a16="http://schemas.microsoft.com/office/drawing/2014/main" id="{2DB40EA3-9F10-498B-B020-3A3360412003}"/>
                </a:ext>
              </a:extLst>
            </p:cNvPr>
            <p:cNvSpPr>
              <a:spLocks/>
            </p:cNvSpPr>
            <p:nvPr/>
          </p:nvSpPr>
          <p:spPr bwMode="auto">
            <a:xfrm>
              <a:off x="1503363" y="4794250"/>
              <a:ext cx="34925" cy="68263"/>
            </a:xfrm>
            <a:custGeom>
              <a:avLst/>
              <a:gdLst>
                <a:gd name="T0" fmla="*/ 8 w 32"/>
                <a:gd name="T1" fmla="*/ 46 h 61"/>
                <a:gd name="T2" fmla="*/ 23 w 32"/>
                <a:gd name="T3" fmla="*/ 61 h 61"/>
                <a:gd name="T4" fmla="*/ 32 w 32"/>
                <a:gd name="T5" fmla="*/ 60 h 61"/>
                <a:gd name="T6" fmla="*/ 32 w 32"/>
                <a:gd name="T7" fmla="*/ 50 h 61"/>
                <a:gd name="T8" fmla="*/ 26 w 32"/>
                <a:gd name="T9" fmla="*/ 51 h 61"/>
                <a:gd name="T10" fmla="*/ 20 w 32"/>
                <a:gd name="T11" fmla="*/ 44 h 61"/>
                <a:gd name="T12" fmla="*/ 20 w 32"/>
                <a:gd name="T13" fmla="*/ 22 h 61"/>
                <a:gd name="T14" fmla="*/ 31 w 32"/>
                <a:gd name="T15" fmla="*/ 22 h 61"/>
                <a:gd name="T16" fmla="*/ 31 w 32"/>
                <a:gd name="T17" fmla="*/ 13 h 61"/>
                <a:gd name="T18" fmla="*/ 20 w 32"/>
                <a:gd name="T19" fmla="*/ 13 h 61"/>
                <a:gd name="T20" fmla="*/ 20 w 32"/>
                <a:gd name="T21" fmla="*/ 0 h 61"/>
                <a:gd name="T22" fmla="*/ 8 w 32"/>
                <a:gd name="T23" fmla="*/ 4 h 61"/>
                <a:gd name="T24" fmla="*/ 8 w 32"/>
                <a:gd name="T25" fmla="*/ 13 h 61"/>
                <a:gd name="T26" fmla="*/ 0 w 32"/>
                <a:gd name="T27" fmla="*/ 13 h 61"/>
                <a:gd name="T28" fmla="*/ 0 w 32"/>
                <a:gd name="T29" fmla="*/ 22 h 61"/>
                <a:gd name="T30" fmla="*/ 8 w 32"/>
                <a:gd name="T31" fmla="*/ 22 h 61"/>
                <a:gd name="T32" fmla="*/ 8 w 32"/>
                <a:gd name="T3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1">
                  <a:moveTo>
                    <a:pt x="8" y="46"/>
                  </a:moveTo>
                  <a:cubicBezTo>
                    <a:pt x="8" y="55"/>
                    <a:pt x="14" y="61"/>
                    <a:pt x="23" y="61"/>
                  </a:cubicBezTo>
                  <a:cubicBezTo>
                    <a:pt x="27" y="61"/>
                    <a:pt x="29" y="60"/>
                    <a:pt x="32" y="60"/>
                  </a:cubicBezTo>
                  <a:cubicBezTo>
                    <a:pt x="32" y="50"/>
                    <a:pt x="32" y="50"/>
                    <a:pt x="32" y="50"/>
                  </a:cubicBezTo>
                  <a:cubicBezTo>
                    <a:pt x="30" y="51"/>
                    <a:pt x="28" y="51"/>
                    <a:pt x="26" y="51"/>
                  </a:cubicBezTo>
                  <a:cubicBezTo>
                    <a:pt x="22" y="51"/>
                    <a:pt x="20" y="48"/>
                    <a:pt x="20" y="44"/>
                  </a:cubicBezTo>
                  <a:cubicBezTo>
                    <a:pt x="20" y="22"/>
                    <a:pt x="20" y="22"/>
                    <a:pt x="20" y="22"/>
                  </a:cubicBezTo>
                  <a:cubicBezTo>
                    <a:pt x="31" y="22"/>
                    <a:pt x="31" y="22"/>
                    <a:pt x="31" y="22"/>
                  </a:cubicBezTo>
                  <a:cubicBezTo>
                    <a:pt x="31" y="13"/>
                    <a:pt x="31" y="13"/>
                    <a:pt x="31" y="13"/>
                  </a:cubicBezTo>
                  <a:cubicBezTo>
                    <a:pt x="20" y="13"/>
                    <a:pt x="20" y="13"/>
                    <a:pt x="20" y="13"/>
                  </a:cubicBezTo>
                  <a:cubicBezTo>
                    <a:pt x="20" y="0"/>
                    <a:pt x="20" y="0"/>
                    <a:pt x="20" y="0"/>
                  </a:cubicBezTo>
                  <a:cubicBezTo>
                    <a:pt x="8" y="4"/>
                    <a:pt x="8" y="4"/>
                    <a:pt x="8" y="4"/>
                  </a:cubicBezTo>
                  <a:cubicBezTo>
                    <a:pt x="8" y="13"/>
                    <a:pt x="8" y="13"/>
                    <a:pt x="8" y="13"/>
                  </a:cubicBezTo>
                  <a:cubicBezTo>
                    <a:pt x="0" y="13"/>
                    <a:pt x="0" y="13"/>
                    <a:pt x="0" y="13"/>
                  </a:cubicBezTo>
                  <a:cubicBezTo>
                    <a:pt x="0" y="22"/>
                    <a:pt x="0" y="22"/>
                    <a:pt x="0" y="22"/>
                  </a:cubicBezTo>
                  <a:cubicBezTo>
                    <a:pt x="8" y="22"/>
                    <a:pt x="8" y="22"/>
                    <a:pt x="8" y="22"/>
                  </a:cubicBezTo>
                  <a:lnTo>
                    <a:pt x="8"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Rectangle 32">
              <a:extLst>
                <a:ext uri="{FF2B5EF4-FFF2-40B4-BE49-F238E27FC236}">
                  <a16:creationId xmlns:a16="http://schemas.microsoft.com/office/drawing/2014/main" id="{9BAA1882-6584-49CC-BBDA-A8630A2FA90E}"/>
                </a:ext>
              </a:extLst>
            </p:cNvPr>
            <p:cNvSpPr>
              <a:spLocks noChangeArrowheads="1"/>
            </p:cNvSpPr>
            <p:nvPr/>
          </p:nvSpPr>
          <p:spPr bwMode="auto">
            <a:xfrm>
              <a:off x="1366838" y="4787900"/>
              <a:ext cx="14288" cy="111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Rectangle 33">
              <a:extLst>
                <a:ext uri="{FF2B5EF4-FFF2-40B4-BE49-F238E27FC236}">
                  <a16:creationId xmlns:a16="http://schemas.microsoft.com/office/drawing/2014/main" id="{AA8C0F52-16CC-4800-B443-198308572D85}"/>
                </a:ext>
              </a:extLst>
            </p:cNvPr>
            <p:cNvSpPr>
              <a:spLocks noChangeArrowheads="1"/>
            </p:cNvSpPr>
            <p:nvPr/>
          </p:nvSpPr>
          <p:spPr bwMode="auto">
            <a:xfrm>
              <a:off x="1366838" y="4808538"/>
              <a:ext cx="14288" cy="523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34">
              <a:extLst>
                <a:ext uri="{FF2B5EF4-FFF2-40B4-BE49-F238E27FC236}">
                  <a16:creationId xmlns:a16="http://schemas.microsoft.com/office/drawing/2014/main" id="{0204E8A4-6C95-4886-807F-0333EC9EF698}"/>
                </a:ext>
              </a:extLst>
            </p:cNvPr>
            <p:cNvSpPr>
              <a:spLocks/>
            </p:cNvSpPr>
            <p:nvPr/>
          </p:nvSpPr>
          <p:spPr bwMode="auto">
            <a:xfrm>
              <a:off x="977901" y="4787900"/>
              <a:ext cx="46038" cy="73025"/>
            </a:xfrm>
            <a:custGeom>
              <a:avLst/>
              <a:gdLst>
                <a:gd name="T0" fmla="*/ 9 w 29"/>
                <a:gd name="T1" fmla="*/ 30 h 46"/>
                <a:gd name="T2" fmla="*/ 9 w 29"/>
                <a:gd name="T3" fmla="*/ 30 h 46"/>
                <a:gd name="T4" fmla="*/ 19 w 29"/>
                <a:gd name="T5" fmla="*/ 46 h 46"/>
                <a:gd name="T6" fmla="*/ 29 w 29"/>
                <a:gd name="T7" fmla="*/ 46 h 46"/>
                <a:gd name="T8" fmla="*/ 16 w 29"/>
                <a:gd name="T9" fmla="*/ 28 h 46"/>
                <a:gd name="T10" fmla="*/ 28 w 29"/>
                <a:gd name="T11" fmla="*/ 13 h 46"/>
                <a:gd name="T12" fmla="*/ 18 w 29"/>
                <a:gd name="T13" fmla="*/ 13 h 46"/>
                <a:gd name="T14" fmla="*/ 9 w 29"/>
                <a:gd name="T15" fmla="*/ 26 h 46"/>
                <a:gd name="T16" fmla="*/ 9 w 29"/>
                <a:gd name="T17" fmla="*/ 26 h 46"/>
                <a:gd name="T18" fmla="*/ 9 w 29"/>
                <a:gd name="T19" fmla="*/ 0 h 46"/>
                <a:gd name="T20" fmla="*/ 0 w 29"/>
                <a:gd name="T21" fmla="*/ 0 h 46"/>
                <a:gd name="T22" fmla="*/ 0 w 29"/>
                <a:gd name="T23" fmla="*/ 46 h 46"/>
                <a:gd name="T24" fmla="*/ 9 w 29"/>
                <a:gd name="T25" fmla="*/ 46 h 46"/>
                <a:gd name="T26" fmla="*/ 9 w 29"/>
                <a:gd name="T27"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9" y="30"/>
                  </a:moveTo>
                  <a:lnTo>
                    <a:pt x="9" y="30"/>
                  </a:lnTo>
                  <a:lnTo>
                    <a:pt x="19" y="46"/>
                  </a:lnTo>
                  <a:lnTo>
                    <a:pt x="29" y="46"/>
                  </a:lnTo>
                  <a:lnTo>
                    <a:pt x="16" y="28"/>
                  </a:lnTo>
                  <a:lnTo>
                    <a:pt x="28" y="13"/>
                  </a:lnTo>
                  <a:lnTo>
                    <a:pt x="18" y="13"/>
                  </a:lnTo>
                  <a:lnTo>
                    <a:pt x="9" y="26"/>
                  </a:lnTo>
                  <a:lnTo>
                    <a:pt x="9" y="26"/>
                  </a:lnTo>
                  <a:lnTo>
                    <a:pt x="9" y="0"/>
                  </a:lnTo>
                  <a:lnTo>
                    <a:pt x="0" y="0"/>
                  </a:lnTo>
                  <a:lnTo>
                    <a:pt x="0" y="46"/>
                  </a:lnTo>
                  <a:lnTo>
                    <a:pt x="9" y="46"/>
                  </a:lnTo>
                  <a:lnTo>
                    <a:pt x="9"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35">
              <a:extLst>
                <a:ext uri="{FF2B5EF4-FFF2-40B4-BE49-F238E27FC236}">
                  <a16:creationId xmlns:a16="http://schemas.microsoft.com/office/drawing/2014/main" id="{638EE077-B0BD-4E74-98F6-E7B35E8C26B2}"/>
                </a:ext>
              </a:extLst>
            </p:cNvPr>
            <p:cNvSpPr>
              <a:spLocks/>
            </p:cNvSpPr>
            <p:nvPr/>
          </p:nvSpPr>
          <p:spPr bwMode="auto">
            <a:xfrm>
              <a:off x="831851" y="4806950"/>
              <a:ext cx="36513" cy="55563"/>
            </a:xfrm>
            <a:custGeom>
              <a:avLst/>
              <a:gdLst>
                <a:gd name="T0" fmla="*/ 12 w 33"/>
                <a:gd name="T1" fmla="*/ 14 h 49"/>
                <a:gd name="T2" fmla="*/ 19 w 33"/>
                <a:gd name="T3" fmla="*/ 9 h 49"/>
                <a:gd name="T4" fmla="*/ 30 w 33"/>
                <a:gd name="T5" fmla="*/ 11 h 49"/>
                <a:gd name="T6" fmla="*/ 31 w 33"/>
                <a:gd name="T7" fmla="*/ 2 h 49"/>
                <a:gd name="T8" fmla="*/ 18 w 33"/>
                <a:gd name="T9" fmla="*/ 0 h 49"/>
                <a:gd name="T10" fmla="*/ 0 w 33"/>
                <a:gd name="T11" fmla="*/ 15 h 49"/>
                <a:gd name="T12" fmla="*/ 21 w 33"/>
                <a:gd name="T13" fmla="*/ 34 h 49"/>
                <a:gd name="T14" fmla="*/ 13 w 33"/>
                <a:gd name="T15" fmla="*/ 40 h 49"/>
                <a:gd name="T16" fmla="*/ 1 w 33"/>
                <a:gd name="T17" fmla="*/ 37 h 49"/>
                <a:gd name="T18" fmla="*/ 0 w 33"/>
                <a:gd name="T19" fmla="*/ 47 h 49"/>
                <a:gd name="T20" fmla="*/ 14 w 33"/>
                <a:gd name="T21" fmla="*/ 49 h 49"/>
                <a:gd name="T22" fmla="*/ 33 w 33"/>
                <a:gd name="T23" fmla="*/ 34 h 49"/>
                <a:gd name="T24" fmla="*/ 12 w 33"/>
                <a:gd name="T25"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9">
                  <a:moveTo>
                    <a:pt x="12" y="14"/>
                  </a:moveTo>
                  <a:cubicBezTo>
                    <a:pt x="12" y="10"/>
                    <a:pt x="16" y="9"/>
                    <a:pt x="19" y="9"/>
                  </a:cubicBezTo>
                  <a:cubicBezTo>
                    <a:pt x="24" y="9"/>
                    <a:pt x="26" y="10"/>
                    <a:pt x="30" y="11"/>
                  </a:cubicBezTo>
                  <a:cubicBezTo>
                    <a:pt x="31" y="2"/>
                    <a:pt x="31" y="2"/>
                    <a:pt x="31" y="2"/>
                  </a:cubicBezTo>
                  <a:cubicBezTo>
                    <a:pt x="27" y="1"/>
                    <a:pt x="23" y="0"/>
                    <a:pt x="18" y="0"/>
                  </a:cubicBezTo>
                  <a:cubicBezTo>
                    <a:pt x="8" y="0"/>
                    <a:pt x="0" y="5"/>
                    <a:pt x="0" y="15"/>
                  </a:cubicBezTo>
                  <a:cubicBezTo>
                    <a:pt x="0" y="31"/>
                    <a:pt x="21" y="25"/>
                    <a:pt x="21" y="34"/>
                  </a:cubicBezTo>
                  <a:cubicBezTo>
                    <a:pt x="21" y="39"/>
                    <a:pt x="16" y="40"/>
                    <a:pt x="13" y="40"/>
                  </a:cubicBezTo>
                  <a:cubicBezTo>
                    <a:pt x="9" y="40"/>
                    <a:pt x="5" y="39"/>
                    <a:pt x="1" y="37"/>
                  </a:cubicBezTo>
                  <a:cubicBezTo>
                    <a:pt x="0" y="47"/>
                    <a:pt x="0" y="47"/>
                    <a:pt x="0" y="47"/>
                  </a:cubicBezTo>
                  <a:cubicBezTo>
                    <a:pt x="5" y="48"/>
                    <a:pt x="9" y="49"/>
                    <a:pt x="14" y="49"/>
                  </a:cubicBezTo>
                  <a:cubicBezTo>
                    <a:pt x="24" y="49"/>
                    <a:pt x="33" y="44"/>
                    <a:pt x="33" y="34"/>
                  </a:cubicBezTo>
                  <a:cubicBezTo>
                    <a:pt x="33" y="17"/>
                    <a:pt x="12" y="22"/>
                    <a:pt x="12" y="1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36">
              <a:extLst>
                <a:ext uri="{FF2B5EF4-FFF2-40B4-BE49-F238E27FC236}">
                  <a16:creationId xmlns:a16="http://schemas.microsoft.com/office/drawing/2014/main" id="{3BD051B8-C4AF-41F5-8BFA-24AB1883D208}"/>
                </a:ext>
              </a:extLst>
            </p:cNvPr>
            <p:cNvSpPr>
              <a:spLocks noEditPoints="1"/>
            </p:cNvSpPr>
            <p:nvPr/>
          </p:nvSpPr>
          <p:spPr bwMode="auto">
            <a:xfrm>
              <a:off x="1149351" y="4791075"/>
              <a:ext cx="60325" cy="69850"/>
            </a:xfrm>
            <a:custGeom>
              <a:avLst/>
              <a:gdLst>
                <a:gd name="T0" fmla="*/ 54 w 54"/>
                <a:gd name="T1" fmla="*/ 31 h 63"/>
                <a:gd name="T2" fmla="*/ 18 w 54"/>
                <a:gd name="T3" fmla="*/ 0 h 63"/>
                <a:gd name="T4" fmla="*/ 0 w 54"/>
                <a:gd name="T5" fmla="*/ 0 h 63"/>
                <a:gd name="T6" fmla="*/ 0 w 54"/>
                <a:gd name="T7" fmla="*/ 63 h 63"/>
                <a:gd name="T8" fmla="*/ 18 w 54"/>
                <a:gd name="T9" fmla="*/ 63 h 63"/>
                <a:gd name="T10" fmla="*/ 54 w 54"/>
                <a:gd name="T11" fmla="*/ 31 h 63"/>
                <a:gd name="T12" fmla="*/ 20 w 54"/>
                <a:gd name="T13" fmla="*/ 53 h 63"/>
                <a:gd name="T14" fmla="*/ 13 w 54"/>
                <a:gd name="T15" fmla="*/ 53 h 63"/>
                <a:gd name="T16" fmla="*/ 13 w 54"/>
                <a:gd name="T17" fmla="*/ 10 h 63"/>
                <a:gd name="T18" fmla="*/ 20 w 54"/>
                <a:gd name="T19" fmla="*/ 10 h 63"/>
                <a:gd name="T20" fmla="*/ 41 w 54"/>
                <a:gd name="T21" fmla="*/ 31 h 63"/>
                <a:gd name="T22" fmla="*/ 20 w 54"/>
                <a:gd name="T23"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3">
                  <a:moveTo>
                    <a:pt x="54" y="31"/>
                  </a:moveTo>
                  <a:cubicBezTo>
                    <a:pt x="54" y="6"/>
                    <a:pt x="37" y="0"/>
                    <a:pt x="18" y="0"/>
                  </a:cubicBezTo>
                  <a:cubicBezTo>
                    <a:pt x="0" y="0"/>
                    <a:pt x="0" y="0"/>
                    <a:pt x="0" y="0"/>
                  </a:cubicBezTo>
                  <a:cubicBezTo>
                    <a:pt x="0" y="63"/>
                    <a:pt x="0" y="63"/>
                    <a:pt x="0" y="63"/>
                  </a:cubicBezTo>
                  <a:cubicBezTo>
                    <a:pt x="18" y="63"/>
                    <a:pt x="18" y="63"/>
                    <a:pt x="18" y="63"/>
                  </a:cubicBezTo>
                  <a:cubicBezTo>
                    <a:pt x="37" y="63"/>
                    <a:pt x="54" y="56"/>
                    <a:pt x="54" y="31"/>
                  </a:cubicBezTo>
                  <a:moveTo>
                    <a:pt x="20" y="53"/>
                  </a:moveTo>
                  <a:cubicBezTo>
                    <a:pt x="13" y="53"/>
                    <a:pt x="13" y="53"/>
                    <a:pt x="13" y="53"/>
                  </a:cubicBezTo>
                  <a:cubicBezTo>
                    <a:pt x="13" y="10"/>
                    <a:pt x="13" y="10"/>
                    <a:pt x="13" y="10"/>
                  </a:cubicBezTo>
                  <a:cubicBezTo>
                    <a:pt x="20" y="10"/>
                    <a:pt x="20" y="10"/>
                    <a:pt x="20" y="10"/>
                  </a:cubicBezTo>
                  <a:cubicBezTo>
                    <a:pt x="30" y="10"/>
                    <a:pt x="41" y="18"/>
                    <a:pt x="41" y="31"/>
                  </a:cubicBezTo>
                  <a:cubicBezTo>
                    <a:pt x="41" y="45"/>
                    <a:pt x="30" y="53"/>
                    <a:pt x="20"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37">
              <a:extLst>
                <a:ext uri="{FF2B5EF4-FFF2-40B4-BE49-F238E27FC236}">
                  <a16:creationId xmlns:a16="http://schemas.microsoft.com/office/drawing/2014/main" id="{40470B93-FA45-472B-AF89-ED5F1CF02D2F}"/>
                </a:ext>
              </a:extLst>
            </p:cNvPr>
            <p:cNvSpPr>
              <a:spLocks/>
            </p:cNvSpPr>
            <p:nvPr/>
          </p:nvSpPr>
          <p:spPr bwMode="auto">
            <a:xfrm>
              <a:off x="1268413" y="4808538"/>
              <a:ext cx="52388" cy="52388"/>
            </a:xfrm>
            <a:custGeom>
              <a:avLst/>
              <a:gdLst>
                <a:gd name="T0" fmla="*/ 33 w 33"/>
                <a:gd name="T1" fmla="*/ 0 h 33"/>
                <a:gd name="T2" fmla="*/ 25 w 33"/>
                <a:gd name="T3" fmla="*/ 0 h 33"/>
                <a:gd name="T4" fmla="*/ 17 w 33"/>
                <a:gd name="T5" fmla="*/ 24 h 33"/>
                <a:gd name="T6" fmla="*/ 17 w 33"/>
                <a:gd name="T7" fmla="*/ 24 h 33"/>
                <a:gd name="T8" fmla="*/ 9 w 33"/>
                <a:gd name="T9" fmla="*/ 0 h 33"/>
                <a:gd name="T10" fmla="*/ 0 w 33"/>
                <a:gd name="T11" fmla="*/ 0 h 33"/>
                <a:gd name="T12" fmla="*/ 12 w 33"/>
                <a:gd name="T13" fmla="*/ 33 h 33"/>
                <a:gd name="T14" fmla="*/ 21 w 33"/>
                <a:gd name="T15" fmla="*/ 33 h 33"/>
                <a:gd name="T16" fmla="*/ 33 w 33"/>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33" y="0"/>
                  </a:moveTo>
                  <a:lnTo>
                    <a:pt x="25" y="0"/>
                  </a:lnTo>
                  <a:lnTo>
                    <a:pt x="17" y="24"/>
                  </a:lnTo>
                  <a:lnTo>
                    <a:pt x="17" y="24"/>
                  </a:lnTo>
                  <a:lnTo>
                    <a:pt x="9" y="0"/>
                  </a:lnTo>
                  <a:lnTo>
                    <a:pt x="0" y="0"/>
                  </a:lnTo>
                  <a:lnTo>
                    <a:pt x="12" y="33"/>
                  </a:lnTo>
                  <a:lnTo>
                    <a:pt x="21" y="33"/>
                  </a:lnTo>
                  <a:lnTo>
                    <a:pt x="3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38">
              <a:extLst>
                <a:ext uri="{FF2B5EF4-FFF2-40B4-BE49-F238E27FC236}">
                  <a16:creationId xmlns:a16="http://schemas.microsoft.com/office/drawing/2014/main" id="{2CD85FB8-3030-4897-9791-9CBDBB550E3E}"/>
                </a:ext>
              </a:extLst>
            </p:cNvPr>
            <p:cNvSpPr>
              <a:spLocks/>
            </p:cNvSpPr>
            <p:nvPr/>
          </p:nvSpPr>
          <p:spPr bwMode="auto">
            <a:xfrm>
              <a:off x="930276" y="4806950"/>
              <a:ext cx="39688" cy="55563"/>
            </a:xfrm>
            <a:custGeom>
              <a:avLst/>
              <a:gdLst>
                <a:gd name="T0" fmla="*/ 23 w 35"/>
                <a:gd name="T1" fmla="*/ 49 h 49"/>
                <a:gd name="T2" fmla="*/ 35 w 35"/>
                <a:gd name="T3" fmla="*/ 47 h 49"/>
                <a:gd name="T4" fmla="*/ 34 w 35"/>
                <a:gd name="T5" fmla="*/ 37 h 49"/>
                <a:gd name="T6" fmla="*/ 25 w 35"/>
                <a:gd name="T7" fmla="*/ 39 h 49"/>
                <a:gd name="T8" fmla="*/ 13 w 35"/>
                <a:gd name="T9" fmla="*/ 24 h 49"/>
                <a:gd name="T10" fmla="*/ 25 w 35"/>
                <a:gd name="T11" fmla="*/ 10 h 49"/>
                <a:gd name="T12" fmla="*/ 33 w 35"/>
                <a:gd name="T13" fmla="*/ 11 h 49"/>
                <a:gd name="T14" fmla="*/ 34 w 35"/>
                <a:gd name="T15" fmla="*/ 2 h 49"/>
                <a:gd name="T16" fmla="*/ 22 w 35"/>
                <a:gd name="T17" fmla="*/ 0 h 49"/>
                <a:gd name="T18" fmla="*/ 0 w 35"/>
                <a:gd name="T19" fmla="*/ 24 h 49"/>
                <a:gd name="T20" fmla="*/ 23 w 3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9">
                  <a:moveTo>
                    <a:pt x="23" y="49"/>
                  </a:moveTo>
                  <a:cubicBezTo>
                    <a:pt x="28" y="49"/>
                    <a:pt x="31" y="48"/>
                    <a:pt x="35" y="47"/>
                  </a:cubicBezTo>
                  <a:cubicBezTo>
                    <a:pt x="34" y="37"/>
                    <a:pt x="34" y="37"/>
                    <a:pt x="34" y="37"/>
                  </a:cubicBezTo>
                  <a:cubicBezTo>
                    <a:pt x="32" y="38"/>
                    <a:pt x="28" y="39"/>
                    <a:pt x="25" y="39"/>
                  </a:cubicBezTo>
                  <a:cubicBezTo>
                    <a:pt x="17" y="39"/>
                    <a:pt x="13" y="33"/>
                    <a:pt x="13" y="24"/>
                  </a:cubicBezTo>
                  <a:cubicBezTo>
                    <a:pt x="13" y="16"/>
                    <a:pt x="17" y="10"/>
                    <a:pt x="25" y="10"/>
                  </a:cubicBezTo>
                  <a:cubicBezTo>
                    <a:pt x="28" y="10"/>
                    <a:pt x="31" y="10"/>
                    <a:pt x="33" y="11"/>
                  </a:cubicBezTo>
                  <a:cubicBezTo>
                    <a:pt x="34" y="2"/>
                    <a:pt x="34" y="2"/>
                    <a:pt x="34" y="2"/>
                  </a:cubicBezTo>
                  <a:cubicBezTo>
                    <a:pt x="31" y="1"/>
                    <a:pt x="27" y="0"/>
                    <a:pt x="22" y="0"/>
                  </a:cubicBezTo>
                  <a:cubicBezTo>
                    <a:pt x="8" y="0"/>
                    <a:pt x="0" y="11"/>
                    <a:pt x="0" y="24"/>
                  </a:cubicBezTo>
                  <a:cubicBezTo>
                    <a:pt x="0" y="38"/>
                    <a:pt x="8" y="49"/>
                    <a:pt x="23" y="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Rectangle 39">
              <a:extLst>
                <a:ext uri="{FF2B5EF4-FFF2-40B4-BE49-F238E27FC236}">
                  <a16:creationId xmlns:a16="http://schemas.microsoft.com/office/drawing/2014/main" id="{470E04D8-CFFF-4E55-8C0B-7FF224CC99C6}"/>
                </a:ext>
              </a:extLst>
            </p:cNvPr>
            <p:cNvSpPr>
              <a:spLocks noChangeArrowheads="1"/>
            </p:cNvSpPr>
            <p:nvPr/>
          </p:nvSpPr>
          <p:spPr bwMode="auto">
            <a:xfrm>
              <a:off x="754063" y="4787900"/>
              <a:ext cx="12700" cy="111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40">
              <a:extLst>
                <a:ext uri="{FF2B5EF4-FFF2-40B4-BE49-F238E27FC236}">
                  <a16:creationId xmlns:a16="http://schemas.microsoft.com/office/drawing/2014/main" id="{6E3D00E3-3A3F-49B0-AA01-9623940944BB}"/>
                </a:ext>
              </a:extLst>
            </p:cNvPr>
            <p:cNvSpPr>
              <a:spLocks noEditPoints="1"/>
            </p:cNvSpPr>
            <p:nvPr/>
          </p:nvSpPr>
          <p:spPr bwMode="auto">
            <a:xfrm>
              <a:off x="874713" y="4806950"/>
              <a:ext cx="47625" cy="55563"/>
            </a:xfrm>
            <a:custGeom>
              <a:avLst/>
              <a:gdLst>
                <a:gd name="T0" fmla="*/ 22 w 43"/>
                <a:gd name="T1" fmla="*/ 0 h 49"/>
                <a:gd name="T2" fmla="*/ 0 w 43"/>
                <a:gd name="T3" fmla="*/ 25 h 49"/>
                <a:gd name="T4" fmla="*/ 24 w 43"/>
                <a:gd name="T5" fmla="*/ 49 h 49"/>
                <a:gd name="T6" fmla="*/ 40 w 43"/>
                <a:gd name="T7" fmla="*/ 45 h 49"/>
                <a:gd name="T8" fmla="*/ 40 w 43"/>
                <a:gd name="T9" fmla="*/ 35 h 49"/>
                <a:gd name="T10" fmla="*/ 25 w 43"/>
                <a:gd name="T11" fmla="*/ 40 h 49"/>
                <a:gd name="T12" fmla="*/ 12 w 43"/>
                <a:gd name="T13" fmla="*/ 28 h 49"/>
                <a:gd name="T14" fmla="*/ 43 w 43"/>
                <a:gd name="T15" fmla="*/ 28 h 49"/>
                <a:gd name="T16" fmla="*/ 22 w 43"/>
                <a:gd name="T17" fmla="*/ 0 h 49"/>
                <a:gd name="T18" fmla="*/ 12 w 43"/>
                <a:gd name="T19" fmla="*/ 20 h 49"/>
                <a:gd name="T20" fmla="*/ 22 w 43"/>
                <a:gd name="T21" fmla="*/ 9 h 49"/>
                <a:gd name="T22" fmla="*/ 32 w 43"/>
                <a:gd name="T23" fmla="*/ 20 h 49"/>
                <a:gd name="T24" fmla="*/ 12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2" y="0"/>
                  </a:moveTo>
                  <a:cubicBezTo>
                    <a:pt x="7" y="0"/>
                    <a:pt x="0" y="11"/>
                    <a:pt x="0" y="25"/>
                  </a:cubicBezTo>
                  <a:cubicBezTo>
                    <a:pt x="0" y="40"/>
                    <a:pt x="9" y="49"/>
                    <a:pt x="24" y="49"/>
                  </a:cubicBezTo>
                  <a:cubicBezTo>
                    <a:pt x="31" y="49"/>
                    <a:pt x="36" y="47"/>
                    <a:pt x="40" y="45"/>
                  </a:cubicBezTo>
                  <a:cubicBezTo>
                    <a:pt x="40" y="35"/>
                    <a:pt x="40" y="35"/>
                    <a:pt x="40" y="35"/>
                  </a:cubicBezTo>
                  <a:cubicBezTo>
                    <a:pt x="36" y="38"/>
                    <a:pt x="31" y="40"/>
                    <a:pt x="25" y="40"/>
                  </a:cubicBezTo>
                  <a:cubicBezTo>
                    <a:pt x="17" y="40"/>
                    <a:pt x="12" y="36"/>
                    <a:pt x="12" y="28"/>
                  </a:cubicBezTo>
                  <a:cubicBezTo>
                    <a:pt x="43" y="28"/>
                    <a:pt x="43" y="28"/>
                    <a:pt x="43" y="28"/>
                  </a:cubicBezTo>
                  <a:cubicBezTo>
                    <a:pt x="43" y="12"/>
                    <a:pt x="39" y="0"/>
                    <a:pt x="22" y="0"/>
                  </a:cubicBezTo>
                  <a:moveTo>
                    <a:pt x="12" y="20"/>
                  </a:moveTo>
                  <a:cubicBezTo>
                    <a:pt x="12" y="14"/>
                    <a:pt x="16" y="9"/>
                    <a:pt x="22" y="9"/>
                  </a:cubicBezTo>
                  <a:cubicBezTo>
                    <a:pt x="29" y="9"/>
                    <a:pt x="32" y="14"/>
                    <a:pt x="32" y="20"/>
                  </a:cubicBezTo>
                  <a:lnTo>
                    <a:pt x="12"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41">
              <a:extLst>
                <a:ext uri="{FF2B5EF4-FFF2-40B4-BE49-F238E27FC236}">
                  <a16:creationId xmlns:a16="http://schemas.microsoft.com/office/drawing/2014/main" id="{62381BC2-B42E-4AF6-8403-6448ED51CD44}"/>
                </a:ext>
              </a:extLst>
            </p:cNvPr>
            <p:cNvSpPr>
              <a:spLocks/>
            </p:cNvSpPr>
            <p:nvPr/>
          </p:nvSpPr>
          <p:spPr bwMode="auto">
            <a:xfrm>
              <a:off x="1328738" y="4806950"/>
              <a:ext cx="30163" cy="53975"/>
            </a:xfrm>
            <a:custGeom>
              <a:avLst/>
              <a:gdLst>
                <a:gd name="T0" fmla="*/ 22 w 28"/>
                <a:gd name="T1" fmla="*/ 12 h 48"/>
                <a:gd name="T2" fmla="*/ 28 w 28"/>
                <a:gd name="T3" fmla="*/ 13 h 48"/>
                <a:gd name="T4" fmla="*/ 28 w 28"/>
                <a:gd name="T5" fmla="*/ 1 h 48"/>
                <a:gd name="T6" fmla="*/ 24 w 28"/>
                <a:gd name="T7" fmla="*/ 0 h 48"/>
                <a:gd name="T8" fmla="*/ 11 w 28"/>
                <a:gd name="T9" fmla="*/ 12 h 48"/>
                <a:gd name="T10" fmla="*/ 11 w 28"/>
                <a:gd name="T11" fmla="*/ 12 h 48"/>
                <a:gd name="T12" fmla="*/ 11 w 28"/>
                <a:gd name="T13" fmla="*/ 1 h 48"/>
                <a:gd name="T14" fmla="*/ 0 w 28"/>
                <a:gd name="T15" fmla="*/ 1 h 48"/>
                <a:gd name="T16" fmla="*/ 0 w 28"/>
                <a:gd name="T17" fmla="*/ 48 h 48"/>
                <a:gd name="T18" fmla="*/ 12 w 28"/>
                <a:gd name="T19" fmla="*/ 48 h 48"/>
                <a:gd name="T20" fmla="*/ 12 w 28"/>
                <a:gd name="T21" fmla="*/ 31 h 48"/>
                <a:gd name="T22" fmla="*/ 22 w 28"/>
                <a:gd name="T23"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8">
                  <a:moveTo>
                    <a:pt x="22" y="12"/>
                  </a:moveTo>
                  <a:cubicBezTo>
                    <a:pt x="24" y="12"/>
                    <a:pt x="26" y="12"/>
                    <a:pt x="28" y="13"/>
                  </a:cubicBezTo>
                  <a:cubicBezTo>
                    <a:pt x="28" y="1"/>
                    <a:pt x="28" y="1"/>
                    <a:pt x="28" y="1"/>
                  </a:cubicBezTo>
                  <a:cubicBezTo>
                    <a:pt x="26" y="0"/>
                    <a:pt x="25" y="0"/>
                    <a:pt x="24" y="0"/>
                  </a:cubicBezTo>
                  <a:cubicBezTo>
                    <a:pt x="17" y="0"/>
                    <a:pt x="12" y="8"/>
                    <a:pt x="11" y="12"/>
                  </a:cubicBezTo>
                  <a:cubicBezTo>
                    <a:pt x="11" y="12"/>
                    <a:pt x="11" y="12"/>
                    <a:pt x="11" y="12"/>
                  </a:cubicBezTo>
                  <a:cubicBezTo>
                    <a:pt x="11" y="1"/>
                    <a:pt x="11" y="1"/>
                    <a:pt x="11" y="1"/>
                  </a:cubicBezTo>
                  <a:cubicBezTo>
                    <a:pt x="0" y="1"/>
                    <a:pt x="0" y="1"/>
                    <a:pt x="0" y="1"/>
                  </a:cubicBezTo>
                  <a:cubicBezTo>
                    <a:pt x="0" y="48"/>
                    <a:pt x="0" y="48"/>
                    <a:pt x="0" y="48"/>
                  </a:cubicBezTo>
                  <a:cubicBezTo>
                    <a:pt x="12" y="48"/>
                    <a:pt x="12" y="48"/>
                    <a:pt x="12" y="48"/>
                  </a:cubicBezTo>
                  <a:cubicBezTo>
                    <a:pt x="12" y="31"/>
                    <a:pt x="12" y="31"/>
                    <a:pt x="12" y="31"/>
                  </a:cubicBezTo>
                  <a:cubicBezTo>
                    <a:pt x="12" y="24"/>
                    <a:pt x="12" y="12"/>
                    <a:pt x="22" y="1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42">
              <a:extLst>
                <a:ext uri="{FF2B5EF4-FFF2-40B4-BE49-F238E27FC236}">
                  <a16:creationId xmlns:a16="http://schemas.microsoft.com/office/drawing/2014/main" id="{4B722DA9-4DB3-440D-A900-95E99374D1E2}"/>
                </a:ext>
              </a:extLst>
            </p:cNvPr>
            <p:cNvSpPr>
              <a:spLocks noEditPoints="1"/>
            </p:cNvSpPr>
            <p:nvPr/>
          </p:nvSpPr>
          <p:spPr bwMode="auto">
            <a:xfrm>
              <a:off x="1217613" y="4806950"/>
              <a:ext cx="46038" cy="55563"/>
            </a:xfrm>
            <a:custGeom>
              <a:avLst/>
              <a:gdLst>
                <a:gd name="T0" fmla="*/ 21 w 43"/>
                <a:gd name="T1" fmla="*/ 0 h 49"/>
                <a:gd name="T2" fmla="*/ 0 w 43"/>
                <a:gd name="T3" fmla="*/ 25 h 49"/>
                <a:gd name="T4" fmla="*/ 24 w 43"/>
                <a:gd name="T5" fmla="*/ 49 h 49"/>
                <a:gd name="T6" fmla="*/ 40 w 43"/>
                <a:gd name="T7" fmla="*/ 45 h 49"/>
                <a:gd name="T8" fmla="*/ 40 w 43"/>
                <a:gd name="T9" fmla="*/ 35 h 49"/>
                <a:gd name="T10" fmla="*/ 24 w 43"/>
                <a:gd name="T11" fmla="*/ 40 h 49"/>
                <a:gd name="T12" fmla="*/ 11 w 43"/>
                <a:gd name="T13" fmla="*/ 28 h 49"/>
                <a:gd name="T14" fmla="*/ 43 w 43"/>
                <a:gd name="T15" fmla="*/ 28 h 49"/>
                <a:gd name="T16" fmla="*/ 21 w 43"/>
                <a:gd name="T17" fmla="*/ 0 h 49"/>
                <a:gd name="T18" fmla="*/ 11 w 43"/>
                <a:gd name="T19" fmla="*/ 20 h 49"/>
                <a:gd name="T20" fmla="*/ 22 w 43"/>
                <a:gd name="T21" fmla="*/ 9 h 49"/>
                <a:gd name="T22" fmla="*/ 32 w 43"/>
                <a:gd name="T23" fmla="*/ 20 h 49"/>
                <a:gd name="T24" fmla="*/ 11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1" y="0"/>
                  </a:moveTo>
                  <a:cubicBezTo>
                    <a:pt x="7" y="0"/>
                    <a:pt x="0" y="11"/>
                    <a:pt x="0" y="25"/>
                  </a:cubicBezTo>
                  <a:cubicBezTo>
                    <a:pt x="0" y="40"/>
                    <a:pt x="9" y="49"/>
                    <a:pt x="24" y="49"/>
                  </a:cubicBezTo>
                  <a:cubicBezTo>
                    <a:pt x="30" y="49"/>
                    <a:pt x="35" y="47"/>
                    <a:pt x="40" y="45"/>
                  </a:cubicBezTo>
                  <a:cubicBezTo>
                    <a:pt x="40" y="35"/>
                    <a:pt x="40" y="35"/>
                    <a:pt x="40" y="35"/>
                  </a:cubicBezTo>
                  <a:cubicBezTo>
                    <a:pt x="35" y="38"/>
                    <a:pt x="30" y="40"/>
                    <a:pt x="24" y="40"/>
                  </a:cubicBezTo>
                  <a:cubicBezTo>
                    <a:pt x="17" y="40"/>
                    <a:pt x="12" y="36"/>
                    <a:pt x="11" y="28"/>
                  </a:cubicBezTo>
                  <a:cubicBezTo>
                    <a:pt x="43" y="28"/>
                    <a:pt x="43" y="28"/>
                    <a:pt x="43" y="28"/>
                  </a:cubicBezTo>
                  <a:cubicBezTo>
                    <a:pt x="43" y="12"/>
                    <a:pt x="38" y="0"/>
                    <a:pt x="21" y="0"/>
                  </a:cubicBezTo>
                  <a:moveTo>
                    <a:pt x="11" y="20"/>
                  </a:moveTo>
                  <a:cubicBezTo>
                    <a:pt x="12" y="14"/>
                    <a:pt x="15" y="9"/>
                    <a:pt x="22" y="9"/>
                  </a:cubicBezTo>
                  <a:cubicBezTo>
                    <a:pt x="29" y="9"/>
                    <a:pt x="31" y="14"/>
                    <a:pt x="32" y="20"/>
                  </a:cubicBezTo>
                  <a:lnTo>
                    <a:pt x="11"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Rectangle 43">
              <a:extLst>
                <a:ext uri="{FF2B5EF4-FFF2-40B4-BE49-F238E27FC236}">
                  <a16:creationId xmlns:a16="http://schemas.microsoft.com/office/drawing/2014/main" id="{DAFF28D6-2416-4A17-B3A8-3723B86F12B3}"/>
                </a:ext>
              </a:extLst>
            </p:cNvPr>
            <p:cNvSpPr>
              <a:spLocks noChangeArrowheads="1"/>
            </p:cNvSpPr>
            <p:nvPr/>
          </p:nvSpPr>
          <p:spPr bwMode="auto">
            <a:xfrm>
              <a:off x="754063" y="4808538"/>
              <a:ext cx="12700" cy="523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44">
              <a:extLst>
                <a:ext uri="{FF2B5EF4-FFF2-40B4-BE49-F238E27FC236}">
                  <a16:creationId xmlns:a16="http://schemas.microsoft.com/office/drawing/2014/main" id="{20B71FFB-88C5-42FF-8E02-9E1311CBF674}"/>
                </a:ext>
              </a:extLst>
            </p:cNvPr>
            <p:cNvSpPr>
              <a:spLocks/>
            </p:cNvSpPr>
            <p:nvPr/>
          </p:nvSpPr>
          <p:spPr bwMode="auto">
            <a:xfrm>
              <a:off x="1085851" y="4810125"/>
              <a:ext cx="50800" cy="50800"/>
            </a:xfrm>
            <a:custGeom>
              <a:avLst/>
              <a:gdLst>
                <a:gd name="T0" fmla="*/ 32 w 32"/>
                <a:gd name="T1" fmla="*/ 14 h 32"/>
                <a:gd name="T2" fmla="*/ 19 w 32"/>
                <a:gd name="T3" fmla="*/ 14 h 32"/>
                <a:gd name="T4" fmla="*/ 19 w 32"/>
                <a:gd name="T5" fmla="*/ 0 h 32"/>
                <a:gd name="T6" fmla="*/ 14 w 32"/>
                <a:gd name="T7" fmla="*/ 0 h 32"/>
                <a:gd name="T8" fmla="*/ 14 w 32"/>
                <a:gd name="T9" fmla="*/ 14 h 32"/>
                <a:gd name="T10" fmla="*/ 0 w 32"/>
                <a:gd name="T11" fmla="*/ 14 h 32"/>
                <a:gd name="T12" fmla="*/ 0 w 32"/>
                <a:gd name="T13" fmla="*/ 18 h 32"/>
                <a:gd name="T14" fmla="*/ 14 w 32"/>
                <a:gd name="T15" fmla="*/ 18 h 32"/>
                <a:gd name="T16" fmla="*/ 14 w 32"/>
                <a:gd name="T17" fmla="*/ 32 h 32"/>
                <a:gd name="T18" fmla="*/ 19 w 32"/>
                <a:gd name="T19" fmla="*/ 32 h 32"/>
                <a:gd name="T20" fmla="*/ 19 w 32"/>
                <a:gd name="T21" fmla="*/ 18 h 32"/>
                <a:gd name="T22" fmla="*/ 32 w 32"/>
                <a:gd name="T23" fmla="*/ 18 h 32"/>
                <a:gd name="T24" fmla="*/ 32 w 32"/>
                <a:gd name="T25"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2">
                  <a:moveTo>
                    <a:pt x="32" y="14"/>
                  </a:moveTo>
                  <a:lnTo>
                    <a:pt x="19" y="14"/>
                  </a:lnTo>
                  <a:lnTo>
                    <a:pt x="19" y="0"/>
                  </a:lnTo>
                  <a:lnTo>
                    <a:pt x="14" y="0"/>
                  </a:lnTo>
                  <a:lnTo>
                    <a:pt x="14" y="14"/>
                  </a:lnTo>
                  <a:lnTo>
                    <a:pt x="0" y="14"/>
                  </a:lnTo>
                  <a:lnTo>
                    <a:pt x="0" y="18"/>
                  </a:lnTo>
                  <a:lnTo>
                    <a:pt x="14" y="18"/>
                  </a:lnTo>
                  <a:lnTo>
                    <a:pt x="14" y="32"/>
                  </a:lnTo>
                  <a:lnTo>
                    <a:pt x="19" y="32"/>
                  </a:lnTo>
                  <a:lnTo>
                    <a:pt x="19" y="18"/>
                  </a:lnTo>
                  <a:lnTo>
                    <a:pt x="32" y="18"/>
                  </a:lnTo>
                  <a:lnTo>
                    <a:pt x="32"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3" name="Rechteck 212">
            <a:extLst>
              <a:ext uri="{FF2B5EF4-FFF2-40B4-BE49-F238E27FC236}">
                <a16:creationId xmlns:a16="http://schemas.microsoft.com/office/drawing/2014/main" id="{65FE83F2-2280-4FDD-87C1-710A53547ED3}"/>
              </a:ext>
            </a:extLst>
          </p:cNvPr>
          <p:cNvSpPr/>
          <p:nvPr userDrawn="1"/>
        </p:nvSpPr>
        <p:spPr>
          <a:xfrm>
            <a:off x="0" y="0"/>
            <a:ext cx="9144000" cy="5143500"/>
          </a:xfrm>
          <a:prstGeom prst="rect">
            <a:avLst/>
          </a:prstGeom>
          <a:gradFill>
            <a:gsLst>
              <a:gs pos="20000">
                <a:srgbClr val="00004B"/>
              </a:gs>
              <a:gs pos="100000">
                <a:schemeClr val="tx2"/>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dirty="0"/>
          </a:p>
        </p:txBody>
      </p:sp>
      <p:pic>
        <p:nvPicPr>
          <p:cNvPr id="214" name="Grafik 213">
            <a:extLst>
              <a:ext uri="{FF2B5EF4-FFF2-40B4-BE49-F238E27FC236}">
                <a16:creationId xmlns:a16="http://schemas.microsoft.com/office/drawing/2014/main" id="{96C182DC-D458-4502-BE63-59DAA288D5B1}"/>
              </a:ext>
            </a:extLst>
          </p:cNvPr>
          <p:cNvPicPr>
            <a:picLocks noChangeAspect="1"/>
          </p:cNvPicPr>
          <p:nvPr userDrawn="1"/>
        </p:nvPicPr>
        <p:blipFill rotWithShape="1">
          <a:blip r:embed="rId2" cstate="screen">
            <a:alphaModFix amt="90000"/>
            <a:extLst>
              <a:ext uri="{28A0092B-C50C-407E-A947-70E740481C1C}">
                <a14:useLocalDpi xmlns:a14="http://schemas.microsoft.com/office/drawing/2010/main"/>
              </a:ext>
            </a:extLst>
          </a:blip>
          <a:srcRect r="5838"/>
          <a:stretch/>
        </p:blipFill>
        <p:spPr>
          <a:xfrm flipH="1">
            <a:off x="0" y="0"/>
            <a:ext cx="8610155" cy="5143500"/>
          </a:xfrm>
          <a:prstGeom prst="rect">
            <a:avLst/>
          </a:prstGeom>
        </p:spPr>
      </p:pic>
      <p:pic>
        <p:nvPicPr>
          <p:cNvPr id="215" name="Grafik 214">
            <a:hlinkClick r:id="rId3"/>
            <a:extLst>
              <a:ext uri="{FF2B5EF4-FFF2-40B4-BE49-F238E27FC236}">
                <a16:creationId xmlns:a16="http://schemas.microsoft.com/office/drawing/2014/main" id="{E3D83DC2-714A-4C27-AEFF-60433473C536}"/>
              </a:ext>
            </a:extLst>
          </p:cNvPr>
          <p:cNvPicPr>
            <a:picLocks noChangeAspect="1"/>
          </p:cNvPicPr>
          <p:nvPr userDrawn="1"/>
        </p:nvPicPr>
        <p:blipFill>
          <a:blip r:embed="rId11" cstate="hqprint">
            <a:extLst>
              <a:ext uri="{28A0092B-C50C-407E-A947-70E740481C1C}">
                <a14:useLocalDpi xmlns:a14="http://schemas.microsoft.com/office/drawing/2010/main" val="0"/>
              </a:ext>
            </a:extLst>
          </a:blip>
          <a:srcRect/>
          <a:stretch/>
        </p:blipFill>
        <p:spPr>
          <a:xfrm>
            <a:off x="233413" y="2749924"/>
            <a:ext cx="288000" cy="288000"/>
          </a:xfrm>
          <a:prstGeom prst="rect">
            <a:avLst/>
          </a:prstGeom>
        </p:spPr>
      </p:pic>
      <p:pic>
        <p:nvPicPr>
          <p:cNvPr id="216" name="Grafik 215">
            <a:hlinkClick r:id="rId5"/>
            <a:extLst>
              <a:ext uri="{FF2B5EF4-FFF2-40B4-BE49-F238E27FC236}">
                <a16:creationId xmlns:a16="http://schemas.microsoft.com/office/drawing/2014/main" id="{5569D784-350F-4E2D-97A3-19FA469F3DCE}"/>
              </a:ext>
            </a:extLst>
          </p:cNvPr>
          <p:cNvPicPr>
            <a:picLocks noChangeAspect="1"/>
          </p:cNvPicPr>
          <p:nvPr userDrawn="1"/>
        </p:nvPicPr>
        <p:blipFill>
          <a:blip r:embed="rId12" cstate="hqprint">
            <a:extLst>
              <a:ext uri="{28A0092B-C50C-407E-A947-70E740481C1C}">
                <a14:useLocalDpi xmlns:a14="http://schemas.microsoft.com/office/drawing/2010/main" val="0"/>
              </a:ext>
            </a:extLst>
          </a:blip>
          <a:srcRect/>
          <a:stretch/>
        </p:blipFill>
        <p:spPr>
          <a:xfrm>
            <a:off x="582089" y="2749924"/>
            <a:ext cx="288000" cy="288000"/>
          </a:xfrm>
          <a:prstGeom prst="rect">
            <a:avLst/>
          </a:prstGeom>
        </p:spPr>
      </p:pic>
      <p:pic>
        <p:nvPicPr>
          <p:cNvPr id="217" name="Grafik 216">
            <a:hlinkClick r:id="rId7"/>
            <a:extLst>
              <a:ext uri="{FF2B5EF4-FFF2-40B4-BE49-F238E27FC236}">
                <a16:creationId xmlns:a16="http://schemas.microsoft.com/office/drawing/2014/main" id="{2DE86C33-3A64-4D05-ACEA-E09AC7C38836}"/>
              </a:ext>
            </a:extLst>
          </p:cNvPr>
          <p:cNvPicPr>
            <a:picLocks noChangeAspect="1"/>
          </p:cNvPicPr>
          <p:nvPr userDrawn="1"/>
        </p:nvPicPr>
        <p:blipFill>
          <a:blip r:embed="rId13" cstate="hqprint">
            <a:extLst>
              <a:ext uri="{28A0092B-C50C-407E-A947-70E740481C1C}">
                <a14:useLocalDpi xmlns:a14="http://schemas.microsoft.com/office/drawing/2010/main" val="0"/>
              </a:ext>
            </a:extLst>
          </a:blip>
          <a:srcRect/>
          <a:stretch/>
        </p:blipFill>
        <p:spPr>
          <a:xfrm>
            <a:off x="930765" y="2749924"/>
            <a:ext cx="288000" cy="288000"/>
          </a:xfrm>
          <a:prstGeom prst="rect">
            <a:avLst/>
          </a:prstGeom>
        </p:spPr>
      </p:pic>
      <p:pic>
        <p:nvPicPr>
          <p:cNvPr id="218" name="Grafik 217">
            <a:hlinkClick r:id="rId9"/>
            <a:extLst>
              <a:ext uri="{FF2B5EF4-FFF2-40B4-BE49-F238E27FC236}">
                <a16:creationId xmlns:a16="http://schemas.microsoft.com/office/drawing/2014/main" id="{4141CAED-46A4-454F-9FD8-F06C0FA6B844}"/>
              </a:ext>
            </a:extLst>
          </p:cNvPr>
          <p:cNvPicPr>
            <a:picLocks noChangeAspect="1"/>
          </p:cNvPicPr>
          <p:nvPr userDrawn="1"/>
        </p:nvPicPr>
        <p:blipFill>
          <a:blip r:embed="rId14" cstate="hqprint">
            <a:extLst>
              <a:ext uri="{28A0092B-C50C-407E-A947-70E740481C1C}">
                <a14:useLocalDpi xmlns:a14="http://schemas.microsoft.com/office/drawing/2010/main" val="0"/>
              </a:ext>
            </a:extLst>
          </a:blip>
          <a:srcRect/>
          <a:stretch/>
        </p:blipFill>
        <p:spPr>
          <a:xfrm>
            <a:off x="1279442" y="2745450"/>
            <a:ext cx="288000" cy="288000"/>
          </a:xfrm>
          <a:prstGeom prst="rect">
            <a:avLst/>
          </a:prstGeom>
        </p:spPr>
      </p:pic>
      <p:sp>
        <p:nvSpPr>
          <p:cNvPr id="219" name="Textfeld 218">
            <a:extLst>
              <a:ext uri="{FF2B5EF4-FFF2-40B4-BE49-F238E27FC236}">
                <a16:creationId xmlns:a16="http://schemas.microsoft.com/office/drawing/2014/main" id="{6F23B525-4F9C-41D1-AB63-AC8A2F326D76}"/>
              </a:ext>
            </a:extLst>
          </p:cNvPr>
          <p:cNvSpPr txBox="1"/>
          <p:nvPr userDrawn="1"/>
        </p:nvSpPr>
        <p:spPr>
          <a:xfrm>
            <a:off x="256309" y="1347788"/>
            <a:ext cx="2802804" cy="1223962"/>
          </a:xfrm>
          <a:prstGeom prst="rect">
            <a:avLst/>
          </a:prstGeom>
          <a:noFill/>
        </p:spPr>
        <p:txBody>
          <a:bodyPr wrap="square" lIns="0" rIns="0" rtlCol="0">
            <a:noAutofit/>
          </a:bodyPr>
          <a:lstStyle/>
          <a:p>
            <a:pPr algn="l">
              <a:lnSpc>
                <a:spcPts val="4400"/>
              </a:lnSpc>
              <a:spcBef>
                <a:spcPts val="400"/>
              </a:spcBef>
              <a:spcAft>
                <a:spcPts val="400"/>
              </a:spcAft>
            </a:pPr>
            <a:r>
              <a:rPr lang="en-US" sz="3600" b="1" noProof="0" dirty="0">
                <a:solidFill>
                  <a:schemeClr val="bg1"/>
                </a:solidFill>
              </a:rPr>
              <a:t>Creating Confidence</a:t>
            </a:r>
          </a:p>
        </p:txBody>
      </p:sp>
      <p:grpSp>
        <p:nvGrpSpPr>
          <p:cNvPr id="220" name="Gruppieren 219">
            <a:extLst>
              <a:ext uri="{FF2B5EF4-FFF2-40B4-BE49-F238E27FC236}">
                <a16:creationId xmlns:a16="http://schemas.microsoft.com/office/drawing/2014/main" id="{D3E12AA6-69BF-4FD2-B29D-16D2ECDC3938}"/>
              </a:ext>
            </a:extLst>
          </p:cNvPr>
          <p:cNvGrpSpPr/>
          <p:nvPr userDrawn="1"/>
        </p:nvGrpSpPr>
        <p:grpSpPr>
          <a:xfrm>
            <a:off x="179388" y="4714875"/>
            <a:ext cx="1431925" cy="323850"/>
            <a:chOff x="179388" y="4714875"/>
            <a:chExt cx="1431925" cy="323850"/>
          </a:xfrm>
        </p:grpSpPr>
        <p:sp>
          <p:nvSpPr>
            <p:cNvPr id="221" name="AutoShape 3">
              <a:extLst>
                <a:ext uri="{FF2B5EF4-FFF2-40B4-BE49-F238E27FC236}">
                  <a16:creationId xmlns:a16="http://schemas.microsoft.com/office/drawing/2014/main" id="{52CD3ECD-154F-46F9-B31C-C958E73DC3A8}"/>
                </a:ext>
              </a:extLst>
            </p:cNvPr>
            <p:cNvSpPr>
              <a:spLocks noChangeAspect="1" noChangeArrowheads="1" noTextEdit="1"/>
            </p:cNvSpPr>
            <p:nvPr userDrawn="1"/>
          </p:nvSpPr>
          <p:spPr bwMode="auto">
            <a:xfrm>
              <a:off x="179388" y="4714875"/>
              <a:ext cx="14319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5">
              <a:extLst>
                <a:ext uri="{FF2B5EF4-FFF2-40B4-BE49-F238E27FC236}">
                  <a16:creationId xmlns:a16="http://schemas.microsoft.com/office/drawing/2014/main" id="{59E2FBCC-F30C-4273-BB00-34DA2BD56B38}"/>
                </a:ext>
              </a:extLst>
            </p:cNvPr>
            <p:cNvSpPr>
              <a:spLocks noEditPoints="1"/>
            </p:cNvSpPr>
            <p:nvPr userDrawn="1"/>
          </p:nvSpPr>
          <p:spPr bwMode="auto">
            <a:xfrm>
              <a:off x="252413" y="4787900"/>
              <a:ext cx="354013" cy="177800"/>
            </a:xfrm>
            <a:custGeom>
              <a:avLst/>
              <a:gdLst>
                <a:gd name="T0" fmla="*/ 241 w 321"/>
                <a:gd name="T1" fmla="*/ 0 h 160"/>
                <a:gd name="T2" fmla="*/ 146 w 321"/>
                <a:gd name="T3" fmla="*/ 0 h 160"/>
                <a:gd name="T4" fmla="*/ 146 w 321"/>
                <a:gd name="T5" fmla="*/ 66 h 160"/>
                <a:gd name="T6" fmla="*/ 80 w 321"/>
                <a:gd name="T7" fmla="*/ 66 h 160"/>
                <a:gd name="T8" fmla="*/ 80 w 321"/>
                <a:gd name="T9" fmla="*/ 94 h 160"/>
                <a:gd name="T10" fmla="*/ 146 w 321"/>
                <a:gd name="T11" fmla="*/ 94 h 160"/>
                <a:gd name="T12" fmla="*/ 146 w 321"/>
                <a:gd name="T13" fmla="*/ 132 h 160"/>
                <a:gd name="T14" fmla="*/ 80 w 321"/>
                <a:gd name="T15" fmla="*/ 132 h 160"/>
                <a:gd name="T16" fmla="*/ 28 w 321"/>
                <a:gd name="T17" fmla="*/ 80 h 160"/>
                <a:gd name="T18" fmla="*/ 80 w 321"/>
                <a:gd name="T19" fmla="*/ 28 h 160"/>
                <a:gd name="T20" fmla="*/ 113 w 321"/>
                <a:gd name="T21" fmla="*/ 28 h 160"/>
                <a:gd name="T22" fmla="*/ 113 w 321"/>
                <a:gd name="T23" fmla="*/ 0 h 160"/>
                <a:gd name="T24" fmla="*/ 80 w 321"/>
                <a:gd name="T25" fmla="*/ 0 h 160"/>
                <a:gd name="T26" fmla="*/ 0 w 321"/>
                <a:gd name="T27" fmla="*/ 80 h 160"/>
                <a:gd name="T28" fmla="*/ 80 w 321"/>
                <a:gd name="T29" fmla="*/ 160 h 160"/>
                <a:gd name="T30" fmla="*/ 241 w 321"/>
                <a:gd name="T31" fmla="*/ 160 h 160"/>
                <a:gd name="T32" fmla="*/ 321 w 321"/>
                <a:gd name="T33" fmla="*/ 80 h 160"/>
                <a:gd name="T34" fmla="*/ 241 w 321"/>
                <a:gd name="T35" fmla="*/ 0 h 160"/>
                <a:gd name="T36" fmla="*/ 241 w 321"/>
                <a:gd name="T37" fmla="*/ 132 h 160"/>
                <a:gd name="T38" fmla="*/ 175 w 321"/>
                <a:gd name="T39" fmla="*/ 132 h 160"/>
                <a:gd name="T40" fmla="*/ 175 w 321"/>
                <a:gd name="T41" fmla="*/ 94 h 160"/>
                <a:gd name="T42" fmla="*/ 241 w 321"/>
                <a:gd name="T43" fmla="*/ 94 h 160"/>
                <a:gd name="T44" fmla="*/ 241 w 321"/>
                <a:gd name="T45" fmla="*/ 66 h 160"/>
                <a:gd name="T46" fmla="*/ 175 w 321"/>
                <a:gd name="T47" fmla="*/ 66 h 160"/>
                <a:gd name="T48" fmla="*/ 175 w 321"/>
                <a:gd name="T49" fmla="*/ 28 h 160"/>
                <a:gd name="T50" fmla="*/ 241 w 321"/>
                <a:gd name="T51" fmla="*/ 28 h 160"/>
                <a:gd name="T52" fmla="*/ 292 w 321"/>
                <a:gd name="T53" fmla="*/ 80 h 160"/>
                <a:gd name="T54" fmla="*/ 241 w 321"/>
                <a:gd name="T55" fmla="*/ 13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1" h="160">
                  <a:moveTo>
                    <a:pt x="241" y="0"/>
                  </a:moveTo>
                  <a:cubicBezTo>
                    <a:pt x="146" y="0"/>
                    <a:pt x="146" y="0"/>
                    <a:pt x="146" y="0"/>
                  </a:cubicBezTo>
                  <a:cubicBezTo>
                    <a:pt x="146" y="66"/>
                    <a:pt x="146" y="66"/>
                    <a:pt x="146" y="66"/>
                  </a:cubicBezTo>
                  <a:cubicBezTo>
                    <a:pt x="80" y="66"/>
                    <a:pt x="80" y="66"/>
                    <a:pt x="80" y="66"/>
                  </a:cubicBezTo>
                  <a:cubicBezTo>
                    <a:pt x="80" y="94"/>
                    <a:pt x="80" y="94"/>
                    <a:pt x="80" y="94"/>
                  </a:cubicBezTo>
                  <a:cubicBezTo>
                    <a:pt x="146" y="94"/>
                    <a:pt x="146" y="94"/>
                    <a:pt x="146" y="94"/>
                  </a:cubicBezTo>
                  <a:cubicBezTo>
                    <a:pt x="146" y="132"/>
                    <a:pt x="146" y="132"/>
                    <a:pt x="146" y="132"/>
                  </a:cubicBezTo>
                  <a:cubicBezTo>
                    <a:pt x="80" y="132"/>
                    <a:pt x="80" y="132"/>
                    <a:pt x="80" y="132"/>
                  </a:cubicBezTo>
                  <a:cubicBezTo>
                    <a:pt x="52" y="132"/>
                    <a:pt x="28" y="108"/>
                    <a:pt x="28" y="80"/>
                  </a:cubicBezTo>
                  <a:cubicBezTo>
                    <a:pt x="28" y="51"/>
                    <a:pt x="52" y="28"/>
                    <a:pt x="80" y="28"/>
                  </a:cubicBezTo>
                  <a:cubicBezTo>
                    <a:pt x="113" y="28"/>
                    <a:pt x="113" y="28"/>
                    <a:pt x="113" y="28"/>
                  </a:cubicBezTo>
                  <a:cubicBezTo>
                    <a:pt x="113" y="0"/>
                    <a:pt x="113" y="0"/>
                    <a:pt x="113" y="0"/>
                  </a:cubicBezTo>
                  <a:cubicBezTo>
                    <a:pt x="80" y="0"/>
                    <a:pt x="80" y="0"/>
                    <a:pt x="80" y="0"/>
                  </a:cubicBezTo>
                  <a:cubicBezTo>
                    <a:pt x="36" y="0"/>
                    <a:pt x="0" y="35"/>
                    <a:pt x="0" y="80"/>
                  </a:cubicBezTo>
                  <a:cubicBezTo>
                    <a:pt x="0" y="124"/>
                    <a:pt x="36" y="160"/>
                    <a:pt x="80" y="160"/>
                  </a:cubicBezTo>
                  <a:cubicBezTo>
                    <a:pt x="241" y="160"/>
                    <a:pt x="241" y="160"/>
                    <a:pt x="241" y="160"/>
                  </a:cubicBezTo>
                  <a:cubicBezTo>
                    <a:pt x="285" y="160"/>
                    <a:pt x="321" y="124"/>
                    <a:pt x="321" y="80"/>
                  </a:cubicBezTo>
                  <a:cubicBezTo>
                    <a:pt x="321" y="35"/>
                    <a:pt x="285" y="0"/>
                    <a:pt x="241" y="0"/>
                  </a:cubicBezTo>
                  <a:moveTo>
                    <a:pt x="241" y="132"/>
                  </a:moveTo>
                  <a:cubicBezTo>
                    <a:pt x="175" y="132"/>
                    <a:pt x="175" y="132"/>
                    <a:pt x="175" y="132"/>
                  </a:cubicBezTo>
                  <a:cubicBezTo>
                    <a:pt x="175" y="94"/>
                    <a:pt x="175" y="94"/>
                    <a:pt x="175" y="94"/>
                  </a:cubicBezTo>
                  <a:cubicBezTo>
                    <a:pt x="241" y="94"/>
                    <a:pt x="241" y="94"/>
                    <a:pt x="241" y="94"/>
                  </a:cubicBezTo>
                  <a:cubicBezTo>
                    <a:pt x="241" y="66"/>
                    <a:pt x="241" y="66"/>
                    <a:pt x="241" y="66"/>
                  </a:cubicBezTo>
                  <a:cubicBezTo>
                    <a:pt x="175" y="66"/>
                    <a:pt x="175" y="66"/>
                    <a:pt x="175" y="66"/>
                  </a:cubicBezTo>
                  <a:cubicBezTo>
                    <a:pt x="175" y="28"/>
                    <a:pt x="175" y="28"/>
                    <a:pt x="175" y="28"/>
                  </a:cubicBezTo>
                  <a:cubicBezTo>
                    <a:pt x="241" y="28"/>
                    <a:pt x="241" y="28"/>
                    <a:pt x="241" y="28"/>
                  </a:cubicBezTo>
                  <a:cubicBezTo>
                    <a:pt x="269" y="28"/>
                    <a:pt x="292" y="51"/>
                    <a:pt x="292" y="80"/>
                  </a:cubicBezTo>
                  <a:cubicBezTo>
                    <a:pt x="292" y="108"/>
                    <a:pt x="269" y="132"/>
                    <a:pt x="241" y="13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Rectangle 6">
              <a:extLst>
                <a:ext uri="{FF2B5EF4-FFF2-40B4-BE49-F238E27FC236}">
                  <a16:creationId xmlns:a16="http://schemas.microsoft.com/office/drawing/2014/main" id="{0DC68427-C505-492A-8893-BE5057C9BEE8}"/>
                </a:ext>
              </a:extLst>
            </p:cNvPr>
            <p:cNvSpPr>
              <a:spLocks noChangeArrowheads="1"/>
            </p:cNvSpPr>
            <p:nvPr userDrawn="1"/>
          </p:nvSpPr>
          <p:spPr bwMode="auto">
            <a:xfrm>
              <a:off x="909638" y="4892675"/>
              <a:ext cx="9525" cy="95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Rectangle 7">
              <a:extLst>
                <a:ext uri="{FF2B5EF4-FFF2-40B4-BE49-F238E27FC236}">
                  <a16:creationId xmlns:a16="http://schemas.microsoft.com/office/drawing/2014/main" id="{79753F27-6904-4B4D-BFFA-DD4A225C6B98}"/>
                </a:ext>
              </a:extLst>
            </p:cNvPr>
            <p:cNvSpPr>
              <a:spLocks noChangeArrowheads="1"/>
            </p:cNvSpPr>
            <p:nvPr userDrawn="1"/>
          </p:nvSpPr>
          <p:spPr bwMode="auto">
            <a:xfrm>
              <a:off x="1268413" y="4892675"/>
              <a:ext cx="9525" cy="95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8">
              <a:extLst>
                <a:ext uri="{FF2B5EF4-FFF2-40B4-BE49-F238E27FC236}">
                  <a16:creationId xmlns:a16="http://schemas.microsoft.com/office/drawing/2014/main" id="{74488864-CFDD-48B9-BB67-5684C254BD98}"/>
                </a:ext>
              </a:extLst>
            </p:cNvPr>
            <p:cNvSpPr>
              <a:spLocks noEditPoints="1"/>
            </p:cNvSpPr>
            <p:nvPr userDrawn="1"/>
          </p:nvSpPr>
          <p:spPr bwMode="auto">
            <a:xfrm>
              <a:off x="769938" y="4910138"/>
              <a:ext cx="42863" cy="50800"/>
            </a:xfrm>
            <a:custGeom>
              <a:avLst/>
              <a:gdLst>
                <a:gd name="T0" fmla="*/ 20 w 39"/>
                <a:gd name="T1" fmla="*/ 0 h 45"/>
                <a:gd name="T2" fmla="*/ 0 w 39"/>
                <a:gd name="T3" fmla="*/ 22 h 45"/>
                <a:gd name="T4" fmla="*/ 22 w 39"/>
                <a:gd name="T5" fmla="*/ 45 h 45"/>
                <a:gd name="T6" fmla="*/ 36 w 39"/>
                <a:gd name="T7" fmla="*/ 43 h 45"/>
                <a:gd name="T8" fmla="*/ 36 w 39"/>
                <a:gd name="T9" fmla="*/ 35 h 45"/>
                <a:gd name="T10" fmla="*/ 23 w 39"/>
                <a:gd name="T11" fmla="*/ 39 h 45"/>
                <a:gd name="T12" fmla="*/ 8 w 39"/>
                <a:gd name="T13" fmla="*/ 25 h 45"/>
                <a:gd name="T14" fmla="*/ 39 w 39"/>
                <a:gd name="T15" fmla="*/ 25 h 45"/>
                <a:gd name="T16" fmla="*/ 20 w 39"/>
                <a:gd name="T17" fmla="*/ 0 h 45"/>
                <a:gd name="T18" fmla="*/ 8 w 39"/>
                <a:gd name="T19" fmla="*/ 19 h 45"/>
                <a:gd name="T20" fmla="*/ 20 w 39"/>
                <a:gd name="T21" fmla="*/ 7 h 45"/>
                <a:gd name="T22" fmla="*/ 31 w 39"/>
                <a:gd name="T23" fmla="*/ 19 h 45"/>
                <a:gd name="T24" fmla="*/ 8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2" y="45"/>
                  </a:cubicBezTo>
                  <a:cubicBezTo>
                    <a:pt x="29" y="45"/>
                    <a:pt x="33" y="44"/>
                    <a:pt x="36" y="43"/>
                  </a:cubicBezTo>
                  <a:cubicBezTo>
                    <a:pt x="36" y="35"/>
                    <a:pt x="36" y="35"/>
                    <a:pt x="36" y="35"/>
                  </a:cubicBezTo>
                  <a:cubicBezTo>
                    <a:pt x="34" y="36"/>
                    <a:pt x="28" y="39"/>
                    <a:pt x="23" y="39"/>
                  </a:cubicBezTo>
                  <a:cubicBezTo>
                    <a:pt x="15" y="39"/>
                    <a:pt x="8" y="33"/>
                    <a:pt x="8" y="25"/>
                  </a:cubicBezTo>
                  <a:cubicBezTo>
                    <a:pt x="39" y="25"/>
                    <a:pt x="39" y="25"/>
                    <a:pt x="39" y="25"/>
                  </a:cubicBezTo>
                  <a:cubicBezTo>
                    <a:pt x="39" y="11"/>
                    <a:pt x="34" y="0"/>
                    <a:pt x="20" y="0"/>
                  </a:cubicBezTo>
                  <a:moveTo>
                    <a:pt x="8" y="19"/>
                  </a:moveTo>
                  <a:cubicBezTo>
                    <a:pt x="9" y="13"/>
                    <a:pt x="12" y="7"/>
                    <a:pt x="20" y="7"/>
                  </a:cubicBezTo>
                  <a:cubicBezTo>
                    <a:pt x="27" y="7"/>
                    <a:pt x="31" y="12"/>
                    <a:pt x="31" y="19"/>
                  </a:cubicBezTo>
                  <a:lnTo>
                    <a:pt x="8"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Rectangle 9">
              <a:extLst>
                <a:ext uri="{FF2B5EF4-FFF2-40B4-BE49-F238E27FC236}">
                  <a16:creationId xmlns:a16="http://schemas.microsoft.com/office/drawing/2014/main" id="{5B50B930-1701-4844-85E6-4DD30D8ACB60}"/>
                </a:ext>
              </a:extLst>
            </p:cNvPr>
            <p:cNvSpPr>
              <a:spLocks noChangeArrowheads="1"/>
            </p:cNvSpPr>
            <p:nvPr userDrawn="1"/>
          </p:nvSpPr>
          <p:spPr bwMode="auto">
            <a:xfrm>
              <a:off x="911226" y="4911725"/>
              <a:ext cx="7938" cy="476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0">
              <a:extLst>
                <a:ext uri="{FF2B5EF4-FFF2-40B4-BE49-F238E27FC236}">
                  <a16:creationId xmlns:a16="http://schemas.microsoft.com/office/drawing/2014/main" id="{69647069-E5C8-4FCC-91DD-56A3E8A56ACF}"/>
                </a:ext>
              </a:extLst>
            </p:cNvPr>
            <p:cNvSpPr>
              <a:spLocks/>
            </p:cNvSpPr>
            <p:nvPr userDrawn="1"/>
          </p:nvSpPr>
          <p:spPr bwMode="auto">
            <a:xfrm>
              <a:off x="679451" y="4894263"/>
              <a:ext cx="49213" cy="66675"/>
            </a:xfrm>
            <a:custGeom>
              <a:avLst/>
              <a:gdLst>
                <a:gd name="T0" fmla="*/ 31 w 44"/>
                <a:gd name="T1" fmla="*/ 53 h 60"/>
                <a:gd name="T2" fmla="*/ 9 w 44"/>
                <a:gd name="T3" fmla="*/ 30 h 60"/>
                <a:gd name="T4" fmla="*/ 32 w 44"/>
                <a:gd name="T5" fmla="*/ 7 h 60"/>
                <a:gd name="T6" fmla="*/ 44 w 44"/>
                <a:gd name="T7" fmla="*/ 10 h 60"/>
                <a:gd name="T8" fmla="*/ 44 w 44"/>
                <a:gd name="T9" fmla="*/ 2 h 60"/>
                <a:gd name="T10" fmla="*/ 31 w 44"/>
                <a:gd name="T11" fmla="*/ 0 h 60"/>
                <a:gd name="T12" fmla="*/ 0 w 44"/>
                <a:gd name="T13" fmla="*/ 30 h 60"/>
                <a:gd name="T14" fmla="*/ 31 w 44"/>
                <a:gd name="T15" fmla="*/ 60 h 60"/>
                <a:gd name="T16" fmla="*/ 44 w 44"/>
                <a:gd name="T17" fmla="*/ 58 h 60"/>
                <a:gd name="T18" fmla="*/ 44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9" y="53"/>
                    <a:pt x="9" y="44"/>
                    <a:pt x="9" y="30"/>
                  </a:cubicBezTo>
                  <a:cubicBezTo>
                    <a:pt x="9" y="17"/>
                    <a:pt x="18" y="7"/>
                    <a:pt x="32" y="7"/>
                  </a:cubicBezTo>
                  <a:cubicBezTo>
                    <a:pt x="36" y="7"/>
                    <a:pt x="40" y="8"/>
                    <a:pt x="44" y="10"/>
                  </a:cubicBezTo>
                  <a:cubicBezTo>
                    <a:pt x="44" y="2"/>
                    <a:pt x="44" y="2"/>
                    <a:pt x="44" y="2"/>
                  </a:cubicBezTo>
                  <a:cubicBezTo>
                    <a:pt x="40" y="0"/>
                    <a:pt x="36" y="0"/>
                    <a:pt x="31" y="0"/>
                  </a:cubicBezTo>
                  <a:cubicBezTo>
                    <a:pt x="13" y="0"/>
                    <a:pt x="0" y="12"/>
                    <a:pt x="0" y="30"/>
                  </a:cubicBezTo>
                  <a:cubicBezTo>
                    <a:pt x="0" y="48"/>
                    <a:pt x="13" y="60"/>
                    <a:pt x="31" y="60"/>
                  </a:cubicBezTo>
                  <a:cubicBezTo>
                    <a:pt x="35" y="60"/>
                    <a:pt x="40" y="60"/>
                    <a:pt x="44" y="58"/>
                  </a:cubicBezTo>
                  <a:cubicBezTo>
                    <a:pt x="44" y="50"/>
                    <a:pt x="44" y="50"/>
                    <a:pt x="44" y="50"/>
                  </a:cubicBezTo>
                  <a:cubicBezTo>
                    <a:pt x="41"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1">
              <a:extLst>
                <a:ext uri="{FF2B5EF4-FFF2-40B4-BE49-F238E27FC236}">
                  <a16:creationId xmlns:a16="http://schemas.microsoft.com/office/drawing/2014/main" id="{9BE97D61-8D5A-4A44-9FFD-FAFADC1DADB3}"/>
                </a:ext>
              </a:extLst>
            </p:cNvPr>
            <p:cNvSpPr>
              <a:spLocks noEditPoints="1"/>
            </p:cNvSpPr>
            <p:nvPr userDrawn="1"/>
          </p:nvSpPr>
          <p:spPr bwMode="auto">
            <a:xfrm>
              <a:off x="989013" y="4910138"/>
              <a:ext cx="44450" cy="71438"/>
            </a:xfrm>
            <a:custGeom>
              <a:avLst/>
              <a:gdLst>
                <a:gd name="T0" fmla="*/ 33 w 40"/>
                <a:gd name="T1" fmla="*/ 8 h 63"/>
                <a:gd name="T2" fmla="*/ 33 w 40"/>
                <a:gd name="T3" fmla="*/ 8 h 63"/>
                <a:gd name="T4" fmla="*/ 19 w 40"/>
                <a:gd name="T5" fmla="*/ 0 h 63"/>
                <a:gd name="T6" fmla="*/ 0 w 40"/>
                <a:gd name="T7" fmla="*/ 23 h 63"/>
                <a:gd name="T8" fmla="*/ 18 w 40"/>
                <a:gd name="T9" fmla="*/ 44 h 63"/>
                <a:gd name="T10" fmla="*/ 32 w 40"/>
                <a:gd name="T11" fmla="*/ 38 h 63"/>
                <a:gd name="T12" fmla="*/ 32 w 40"/>
                <a:gd name="T13" fmla="*/ 38 h 63"/>
                <a:gd name="T14" fmla="*/ 32 w 40"/>
                <a:gd name="T15" fmla="*/ 42 h 63"/>
                <a:gd name="T16" fmla="*/ 19 w 40"/>
                <a:gd name="T17" fmla="*/ 57 h 63"/>
                <a:gd name="T18" fmla="*/ 4 w 40"/>
                <a:gd name="T19" fmla="*/ 53 h 63"/>
                <a:gd name="T20" fmla="*/ 3 w 40"/>
                <a:gd name="T21" fmla="*/ 60 h 63"/>
                <a:gd name="T22" fmla="*/ 18 w 40"/>
                <a:gd name="T23" fmla="*/ 63 h 63"/>
                <a:gd name="T24" fmla="*/ 40 w 40"/>
                <a:gd name="T25" fmla="*/ 42 h 63"/>
                <a:gd name="T26" fmla="*/ 40 w 40"/>
                <a:gd name="T27" fmla="*/ 1 h 63"/>
                <a:gd name="T28" fmla="*/ 33 w 40"/>
                <a:gd name="T29" fmla="*/ 1 h 63"/>
                <a:gd name="T30" fmla="*/ 33 w 40"/>
                <a:gd name="T31" fmla="*/ 8 h 63"/>
                <a:gd name="T32" fmla="*/ 20 w 40"/>
                <a:gd name="T33" fmla="*/ 38 h 63"/>
                <a:gd name="T34" fmla="*/ 8 w 40"/>
                <a:gd name="T35" fmla="*/ 23 h 63"/>
                <a:gd name="T36" fmla="*/ 20 w 40"/>
                <a:gd name="T37" fmla="*/ 7 h 63"/>
                <a:gd name="T38" fmla="*/ 32 w 40"/>
                <a:gd name="T39" fmla="*/ 23 h 63"/>
                <a:gd name="T40" fmla="*/ 20 w 40"/>
                <a:gd name="T41"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3">
                  <a:moveTo>
                    <a:pt x="33" y="8"/>
                  </a:moveTo>
                  <a:cubicBezTo>
                    <a:pt x="33" y="8"/>
                    <a:pt x="33" y="8"/>
                    <a:pt x="33" y="8"/>
                  </a:cubicBezTo>
                  <a:cubicBezTo>
                    <a:pt x="30" y="3"/>
                    <a:pt x="26" y="0"/>
                    <a:pt x="19" y="0"/>
                  </a:cubicBezTo>
                  <a:cubicBezTo>
                    <a:pt x="6" y="0"/>
                    <a:pt x="0" y="12"/>
                    <a:pt x="0" y="23"/>
                  </a:cubicBezTo>
                  <a:cubicBezTo>
                    <a:pt x="0" y="34"/>
                    <a:pt x="6" y="44"/>
                    <a:pt x="18" y="44"/>
                  </a:cubicBezTo>
                  <a:cubicBezTo>
                    <a:pt x="23" y="44"/>
                    <a:pt x="29" y="42"/>
                    <a:pt x="32" y="38"/>
                  </a:cubicBezTo>
                  <a:cubicBezTo>
                    <a:pt x="32" y="38"/>
                    <a:pt x="32" y="38"/>
                    <a:pt x="32" y="38"/>
                  </a:cubicBezTo>
                  <a:cubicBezTo>
                    <a:pt x="32" y="42"/>
                    <a:pt x="32" y="42"/>
                    <a:pt x="32" y="42"/>
                  </a:cubicBezTo>
                  <a:cubicBezTo>
                    <a:pt x="32" y="51"/>
                    <a:pt x="27" y="57"/>
                    <a:pt x="19" y="57"/>
                  </a:cubicBezTo>
                  <a:cubicBezTo>
                    <a:pt x="13" y="57"/>
                    <a:pt x="10" y="55"/>
                    <a:pt x="4" y="53"/>
                  </a:cubicBezTo>
                  <a:cubicBezTo>
                    <a:pt x="3" y="60"/>
                    <a:pt x="3" y="60"/>
                    <a:pt x="3" y="60"/>
                  </a:cubicBezTo>
                  <a:cubicBezTo>
                    <a:pt x="10" y="62"/>
                    <a:pt x="14" y="63"/>
                    <a:pt x="18" y="63"/>
                  </a:cubicBezTo>
                  <a:cubicBezTo>
                    <a:pt x="34" y="63"/>
                    <a:pt x="40" y="55"/>
                    <a:pt x="40" y="42"/>
                  </a:cubicBezTo>
                  <a:cubicBezTo>
                    <a:pt x="40" y="1"/>
                    <a:pt x="40" y="1"/>
                    <a:pt x="40" y="1"/>
                  </a:cubicBezTo>
                  <a:cubicBezTo>
                    <a:pt x="33" y="1"/>
                    <a:pt x="33" y="1"/>
                    <a:pt x="33" y="1"/>
                  </a:cubicBezTo>
                  <a:lnTo>
                    <a:pt x="33" y="8"/>
                  </a:lnTo>
                  <a:close/>
                  <a:moveTo>
                    <a:pt x="20" y="38"/>
                  </a:moveTo>
                  <a:cubicBezTo>
                    <a:pt x="12" y="38"/>
                    <a:pt x="8" y="31"/>
                    <a:pt x="8" y="23"/>
                  </a:cubicBezTo>
                  <a:cubicBezTo>
                    <a:pt x="8" y="15"/>
                    <a:pt x="12" y="7"/>
                    <a:pt x="20" y="7"/>
                  </a:cubicBezTo>
                  <a:cubicBezTo>
                    <a:pt x="28" y="7"/>
                    <a:pt x="32" y="14"/>
                    <a:pt x="32" y="23"/>
                  </a:cubicBezTo>
                  <a:cubicBezTo>
                    <a:pt x="32" y="31"/>
                    <a:pt x="27" y="38"/>
                    <a:pt x="20" y="3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2">
              <a:extLst>
                <a:ext uri="{FF2B5EF4-FFF2-40B4-BE49-F238E27FC236}">
                  <a16:creationId xmlns:a16="http://schemas.microsoft.com/office/drawing/2014/main" id="{F166F708-D32A-436F-B224-FFC104097C5A}"/>
                </a:ext>
              </a:extLst>
            </p:cNvPr>
            <p:cNvSpPr>
              <a:spLocks noEditPoints="1"/>
            </p:cNvSpPr>
            <p:nvPr userDrawn="1"/>
          </p:nvSpPr>
          <p:spPr bwMode="auto">
            <a:xfrm>
              <a:off x="820738" y="4910138"/>
              <a:ext cx="39688" cy="50800"/>
            </a:xfrm>
            <a:custGeom>
              <a:avLst/>
              <a:gdLst>
                <a:gd name="T0" fmla="*/ 36 w 36"/>
                <a:gd name="T1" fmla="*/ 18 h 45"/>
                <a:gd name="T2" fmla="*/ 19 w 36"/>
                <a:gd name="T3" fmla="*/ 0 h 45"/>
                <a:gd name="T4" fmla="*/ 4 w 36"/>
                <a:gd name="T5" fmla="*/ 4 h 45"/>
                <a:gd name="T6" fmla="*/ 5 w 36"/>
                <a:gd name="T7" fmla="*/ 11 h 45"/>
                <a:gd name="T8" fmla="*/ 17 w 36"/>
                <a:gd name="T9" fmla="*/ 7 h 45"/>
                <a:gd name="T10" fmla="*/ 28 w 36"/>
                <a:gd name="T11" fmla="*/ 18 h 45"/>
                <a:gd name="T12" fmla="*/ 20 w 36"/>
                <a:gd name="T13" fmla="*/ 18 h 45"/>
                <a:gd name="T14" fmla="*/ 0 w 36"/>
                <a:gd name="T15" fmla="*/ 32 h 45"/>
                <a:gd name="T16" fmla="*/ 15 w 36"/>
                <a:gd name="T17" fmla="*/ 45 h 45"/>
                <a:gd name="T18" fmla="*/ 29 w 36"/>
                <a:gd name="T19" fmla="*/ 39 h 45"/>
                <a:gd name="T20" fmla="*/ 29 w 36"/>
                <a:gd name="T21" fmla="*/ 39 h 45"/>
                <a:gd name="T22" fmla="*/ 29 w 36"/>
                <a:gd name="T23" fmla="*/ 44 h 45"/>
                <a:gd name="T24" fmla="*/ 36 w 36"/>
                <a:gd name="T25" fmla="*/ 44 h 45"/>
                <a:gd name="T26" fmla="*/ 36 w 36"/>
                <a:gd name="T27" fmla="*/ 36 h 45"/>
                <a:gd name="T28" fmla="*/ 36 w 36"/>
                <a:gd name="T29" fmla="*/ 18 h 45"/>
                <a:gd name="T30" fmla="*/ 28 w 36"/>
                <a:gd name="T31" fmla="*/ 28 h 45"/>
                <a:gd name="T32" fmla="*/ 16 w 36"/>
                <a:gd name="T33" fmla="*/ 39 h 45"/>
                <a:gd name="T34" fmla="*/ 8 w 36"/>
                <a:gd name="T35" fmla="*/ 32 h 45"/>
                <a:gd name="T36" fmla="*/ 23 w 36"/>
                <a:gd name="T37" fmla="*/ 24 h 45"/>
                <a:gd name="T38" fmla="*/ 28 w 36"/>
                <a:gd name="T39" fmla="*/ 24 h 45"/>
                <a:gd name="T40" fmla="*/ 28 w 36"/>
                <a:gd name="T4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5">
                  <a:moveTo>
                    <a:pt x="36" y="18"/>
                  </a:moveTo>
                  <a:cubicBezTo>
                    <a:pt x="36" y="6"/>
                    <a:pt x="31" y="0"/>
                    <a:pt x="19" y="0"/>
                  </a:cubicBezTo>
                  <a:cubicBezTo>
                    <a:pt x="13" y="0"/>
                    <a:pt x="8" y="2"/>
                    <a:pt x="4" y="4"/>
                  </a:cubicBezTo>
                  <a:cubicBezTo>
                    <a:pt x="5" y="11"/>
                    <a:pt x="5" y="11"/>
                    <a:pt x="5" y="11"/>
                  </a:cubicBezTo>
                  <a:cubicBezTo>
                    <a:pt x="8" y="9"/>
                    <a:pt x="13" y="7"/>
                    <a:pt x="17" y="7"/>
                  </a:cubicBezTo>
                  <a:cubicBezTo>
                    <a:pt x="25" y="7"/>
                    <a:pt x="28" y="11"/>
                    <a:pt x="28" y="18"/>
                  </a:cubicBezTo>
                  <a:cubicBezTo>
                    <a:pt x="25" y="18"/>
                    <a:pt x="23" y="18"/>
                    <a:pt x="20" y="18"/>
                  </a:cubicBezTo>
                  <a:cubicBezTo>
                    <a:pt x="11" y="18"/>
                    <a:pt x="0" y="21"/>
                    <a:pt x="0" y="32"/>
                  </a:cubicBezTo>
                  <a:cubicBezTo>
                    <a:pt x="0" y="41"/>
                    <a:pt x="6" y="45"/>
                    <a:pt x="15" y="45"/>
                  </a:cubicBezTo>
                  <a:cubicBezTo>
                    <a:pt x="23" y="45"/>
                    <a:pt x="27" y="41"/>
                    <a:pt x="29" y="39"/>
                  </a:cubicBezTo>
                  <a:cubicBezTo>
                    <a:pt x="29" y="39"/>
                    <a:pt x="29" y="39"/>
                    <a:pt x="29" y="39"/>
                  </a:cubicBezTo>
                  <a:cubicBezTo>
                    <a:pt x="29" y="44"/>
                    <a:pt x="29" y="44"/>
                    <a:pt x="29" y="44"/>
                  </a:cubicBezTo>
                  <a:cubicBezTo>
                    <a:pt x="36" y="44"/>
                    <a:pt x="36" y="44"/>
                    <a:pt x="36" y="44"/>
                  </a:cubicBezTo>
                  <a:cubicBezTo>
                    <a:pt x="36" y="43"/>
                    <a:pt x="36" y="41"/>
                    <a:pt x="36" y="36"/>
                  </a:cubicBezTo>
                  <a:lnTo>
                    <a:pt x="36" y="18"/>
                  </a:lnTo>
                  <a:close/>
                  <a:moveTo>
                    <a:pt x="28" y="28"/>
                  </a:moveTo>
                  <a:cubicBezTo>
                    <a:pt x="28" y="34"/>
                    <a:pt x="24" y="39"/>
                    <a:pt x="16" y="39"/>
                  </a:cubicBezTo>
                  <a:cubicBezTo>
                    <a:pt x="12" y="39"/>
                    <a:pt x="8" y="36"/>
                    <a:pt x="8" y="32"/>
                  </a:cubicBezTo>
                  <a:cubicBezTo>
                    <a:pt x="8" y="24"/>
                    <a:pt x="19" y="24"/>
                    <a:pt x="23" y="24"/>
                  </a:cubicBezTo>
                  <a:cubicBezTo>
                    <a:pt x="25" y="24"/>
                    <a:pt x="26" y="24"/>
                    <a:pt x="28" y="24"/>
                  </a:cubicBezTo>
                  <a:lnTo>
                    <a:pt x="28"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3">
              <a:extLst>
                <a:ext uri="{FF2B5EF4-FFF2-40B4-BE49-F238E27FC236}">
                  <a16:creationId xmlns:a16="http://schemas.microsoft.com/office/drawing/2014/main" id="{296E05D0-F45B-412B-83DC-40C1D9C7E09C}"/>
                </a:ext>
              </a:extLst>
            </p:cNvPr>
            <p:cNvSpPr>
              <a:spLocks/>
            </p:cNvSpPr>
            <p:nvPr userDrawn="1"/>
          </p:nvSpPr>
          <p:spPr bwMode="auto">
            <a:xfrm>
              <a:off x="739776" y="4910138"/>
              <a:ext cx="26988" cy="49213"/>
            </a:xfrm>
            <a:custGeom>
              <a:avLst/>
              <a:gdLst>
                <a:gd name="T0" fmla="*/ 7 w 24"/>
                <a:gd name="T1" fmla="*/ 8 h 44"/>
                <a:gd name="T2" fmla="*/ 7 w 24"/>
                <a:gd name="T3" fmla="*/ 8 h 44"/>
                <a:gd name="T4" fmla="*/ 7 w 24"/>
                <a:gd name="T5" fmla="*/ 1 h 44"/>
                <a:gd name="T6" fmla="*/ 0 w 24"/>
                <a:gd name="T7" fmla="*/ 1 h 44"/>
                <a:gd name="T8" fmla="*/ 0 w 24"/>
                <a:gd name="T9" fmla="*/ 44 h 44"/>
                <a:gd name="T10" fmla="*/ 7 w 24"/>
                <a:gd name="T11" fmla="*/ 44 h 44"/>
                <a:gd name="T12" fmla="*/ 7 w 24"/>
                <a:gd name="T13" fmla="*/ 25 h 44"/>
                <a:gd name="T14" fmla="*/ 19 w 24"/>
                <a:gd name="T15" fmla="*/ 7 h 44"/>
                <a:gd name="T16" fmla="*/ 24 w 24"/>
                <a:gd name="T17" fmla="*/ 8 h 44"/>
                <a:gd name="T18" fmla="*/ 24 w 24"/>
                <a:gd name="T19" fmla="*/ 1 h 44"/>
                <a:gd name="T20" fmla="*/ 18 w 24"/>
                <a:gd name="T21" fmla="*/ 0 h 44"/>
                <a:gd name="T22" fmla="*/ 7 w 24"/>
                <a:gd name="T23"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4">
                  <a:moveTo>
                    <a:pt x="7" y="8"/>
                  </a:moveTo>
                  <a:cubicBezTo>
                    <a:pt x="7" y="8"/>
                    <a:pt x="7" y="8"/>
                    <a:pt x="7" y="8"/>
                  </a:cubicBezTo>
                  <a:cubicBezTo>
                    <a:pt x="7" y="1"/>
                    <a:pt x="7" y="1"/>
                    <a:pt x="7" y="1"/>
                  </a:cubicBezTo>
                  <a:cubicBezTo>
                    <a:pt x="0" y="1"/>
                    <a:pt x="0" y="1"/>
                    <a:pt x="0" y="1"/>
                  </a:cubicBezTo>
                  <a:cubicBezTo>
                    <a:pt x="0" y="44"/>
                    <a:pt x="0" y="44"/>
                    <a:pt x="0" y="44"/>
                  </a:cubicBezTo>
                  <a:cubicBezTo>
                    <a:pt x="7" y="44"/>
                    <a:pt x="7" y="44"/>
                    <a:pt x="7" y="44"/>
                  </a:cubicBezTo>
                  <a:cubicBezTo>
                    <a:pt x="7" y="25"/>
                    <a:pt x="7" y="25"/>
                    <a:pt x="7" y="25"/>
                  </a:cubicBezTo>
                  <a:cubicBezTo>
                    <a:pt x="7" y="14"/>
                    <a:pt x="12" y="7"/>
                    <a:pt x="19" y="7"/>
                  </a:cubicBezTo>
                  <a:cubicBezTo>
                    <a:pt x="20" y="7"/>
                    <a:pt x="22" y="8"/>
                    <a:pt x="24" y="8"/>
                  </a:cubicBezTo>
                  <a:cubicBezTo>
                    <a:pt x="24" y="1"/>
                    <a:pt x="24" y="1"/>
                    <a:pt x="24" y="1"/>
                  </a:cubicBezTo>
                  <a:cubicBezTo>
                    <a:pt x="22" y="1"/>
                    <a:pt x="21" y="0"/>
                    <a:pt x="18" y="0"/>
                  </a:cubicBezTo>
                  <a:cubicBezTo>
                    <a:pt x="14" y="0"/>
                    <a:pt x="9" y="4"/>
                    <a:pt x="7" y="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4">
              <a:extLst>
                <a:ext uri="{FF2B5EF4-FFF2-40B4-BE49-F238E27FC236}">
                  <a16:creationId xmlns:a16="http://schemas.microsoft.com/office/drawing/2014/main" id="{D4672425-FA17-4961-924D-F8C66A71231B}"/>
                </a:ext>
              </a:extLst>
            </p:cNvPr>
            <p:cNvSpPr>
              <a:spLocks/>
            </p:cNvSpPr>
            <p:nvPr userDrawn="1"/>
          </p:nvSpPr>
          <p:spPr bwMode="auto">
            <a:xfrm>
              <a:off x="935038" y="4910138"/>
              <a:ext cx="42863"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1"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5">
              <a:extLst>
                <a:ext uri="{FF2B5EF4-FFF2-40B4-BE49-F238E27FC236}">
                  <a16:creationId xmlns:a16="http://schemas.microsoft.com/office/drawing/2014/main" id="{E9B3CBEC-29B5-4CF2-A7B2-F157D898DA36}"/>
                </a:ext>
              </a:extLst>
            </p:cNvPr>
            <p:cNvSpPr>
              <a:spLocks/>
            </p:cNvSpPr>
            <p:nvPr userDrawn="1"/>
          </p:nvSpPr>
          <p:spPr bwMode="auto">
            <a:xfrm>
              <a:off x="866776" y="4899025"/>
              <a:ext cx="33338" cy="61913"/>
            </a:xfrm>
            <a:custGeom>
              <a:avLst/>
              <a:gdLst>
                <a:gd name="T0" fmla="*/ 18 w 30"/>
                <a:gd name="T1" fmla="*/ 42 h 56"/>
                <a:gd name="T2" fmla="*/ 18 w 30"/>
                <a:gd name="T3" fmla="*/ 19 h 56"/>
                <a:gd name="T4" fmla="*/ 29 w 30"/>
                <a:gd name="T5" fmla="*/ 19 h 56"/>
                <a:gd name="T6" fmla="*/ 29 w 30"/>
                <a:gd name="T7" fmla="*/ 12 h 56"/>
                <a:gd name="T8" fmla="*/ 18 w 30"/>
                <a:gd name="T9" fmla="*/ 12 h 56"/>
                <a:gd name="T10" fmla="*/ 18 w 30"/>
                <a:gd name="T11" fmla="*/ 0 h 56"/>
                <a:gd name="T12" fmla="*/ 10 w 30"/>
                <a:gd name="T13" fmla="*/ 3 h 56"/>
                <a:gd name="T14" fmla="*/ 10 w 30"/>
                <a:gd name="T15" fmla="*/ 12 h 56"/>
                <a:gd name="T16" fmla="*/ 0 w 30"/>
                <a:gd name="T17" fmla="*/ 12 h 56"/>
                <a:gd name="T18" fmla="*/ 0 w 30"/>
                <a:gd name="T19" fmla="*/ 19 h 56"/>
                <a:gd name="T20" fmla="*/ 10 w 30"/>
                <a:gd name="T21" fmla="*/ 19 h 56"/>
                <a:gd name="T22" fmla="*/ 10 w 30"/>
                <a:gd name="T23" fmla="*/ 44 h 56"/>
                <a:gd name="T24" fmla="*/ 23 w 30"/>
                <a:gd name="T25" fmla="*/ 56 h 56"/>
                <a:gd name="T26" fmla="*/ 30 w 30"/>
                <a:gd name="T27" fmla="*/ 55 h 56"/>
                <a:gd name="T28" fmla="*/ 30 w 30"/>
                <a:gd name="T29" fmla="*/ 48 h 56"/>
                <a:gd name="T30" fmla="*/ 24 w 30"/>
                <a:gd name="T31" fmla="*/ 50 h 56"/>
                <a:gd name="T32" fmla="*/ 18 w 30"/>
                <a:gd name="T3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6">
                  <a:moveTo>
                    <a:pt x="18" y="42"/>
                  </a:moveTo>
                  <a:cubicBezTo>
                    <a:pt x="18" y="19"/>
                    <a:pt x="18" y="19"/>
                    <a:pt x="18" y="19"/>
                  </a:cubicBezTo>
                  <a:cubicBezTo>
                    <a:pt x="29" y="19"/>
                    <a:pt x="29" y="19"/>
                    <a:pt x="29" y="19"/>
                  </a:cubicBezTo>
                  <a:cubicBezTo>
                    <a:pt x="29" y="12"/>
                    <a:pt x="29" y="12"/>
                    <a:pt x="29" y="12"/>
                  </a:cubicBezTo>
                  <a:cubicBezTo>
                    <a:pt x="18" y="12"/>
                    <a:pt x="18" y="12"/>
                    <a:pt x="18" y="12"/>
                  </a:cubicBezTo>
                  <a:cubicBezTo>
                    <a:pt x="18" y="0"/>
                    <a:pt x="18" y="0"/>
                    <a:pt x="18" y="0"/>
                  </a:cubicBezTo>
                  <a:cubicBezTo>
                    <a:pt x="10" y="3"/>
                    <a:pt x="10" y="3"/>
                    <a:pt x="10" y="3"/>
                  </a:cubicBezTo>
                  <a:cubicBezTo>
                    <a:pt x="10" y="12"/>
                    <a:pt x="10" y="12"/>
                    <a:pt x="10" y="12"/>
                  </a:cubicBezTo>
                  <a:cubicBezTo>
                    <a:pt x="0" y="12"/>
                    <a:pt x="0" y="12"/>
                    <a:pt x="0" y="12"/>
                  </a:cubicBezTo>
                  <a:cubicBezTo>
                    <a:pt x="0" y="19"/>
                    <a:pt x="0" y="19"/>
                    <a:pt x="0" y="19"/>
                  </a:cubicBezTo>
                  <a:cubicBezTo>
                    <a:pt x="10" y="19"/>
                    <a:pt x="10" y="19"/>
                    <a:pt x="10" y="19"/>
                  </a:cubicBezTo>
                  <a:cubicBezTo>
                    <a:pt x="10" y="44"/>
                    <a:pt x="10" y="44"/>
                    <a:pt x="10" y="44"/>
                  </a:cubicBezTo>
                  <a:cubicBezTo>
                    <a:pt x="10" y="52"/>
                    <a:pt x="15" y="56"/>
                    <a:pt x="23" y="56"/>
                  </a:cubicBezTo>
                  <a:cubicBezTo>
                    <a:pt x="25" y="56"/>
                    <a:pt x="28" y="56"/>
                    <a:pt x="30" y="55"/>
                  </a:cubicBezTo>
                  <a:cubicBezTo>
                    <a:pt x="30" y="48"/>
                    <a:pt x="30" y="48"/>
                    <a:pt x="30" y="48"/>
                  </a:cubicBezTo>
                  <a:cubicBezTo>
                    <a:pt x="28" y="49"/>
                    <a:pt x="27" y="50"/>
                    <a:pt x="24" y="50"/>
                  </a:cubicBezTo>
                  <a:cubicBezTo>
                    <a:pt x="21" y="50"/>
                    <a:pt x="18" y="47"/>
                    <a:pt x="18" y="4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6">
              <a:extLst>
                <a:ext uri="{FF2B5EF4-FFF2-40B4-BE49-F238E27FC236}">
                  <a16:creationId xmlns:a16="http://schemas.microsoft.com/office/drawing/2014/main" id="{21E9073E-8CED-4A27-9FBF-3FCEBFF1EC48}"/>
                </a:ext>
              </a:extLst>
            </p:cNvPr>
            <p:cNvSpPr>
              <a:spLocks/>
            </p:cNvSpPr>
            <p:nvPr userDrawn="1"/>
          </p:nvSpPr>
          <p:spPr bwMode="auto">
            <a:xfrm>
              <a:off x="1401763" y="4910138"/>
              <a:ext cx="41275"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Rectangle 17">
              <a:extLst>
                <a:ext uri="{FF2B5EF4-FFF2-40B4-BE49-F238E27FC236}">
                  <a16:creationId xmlns:a16="http://schemas.microsoft.com/office/drawing/2014/main" id="{F0EBED10-4AEF-4383-AAAB-7D587655D38E}"/>
                </a:ext>
              </a:extLst>
            </p:cNvPr>
            <p:cNvSpPr>
              <a:spLocks noChangeArrowheads="1"/>
            </p:cNvSpPr>
            <p:nvPr userDrawn="1"/>
          </p:nvSpPr>
          <p:spPr bwMode="auto">
            <a:xfrm>
              <a:off x="1268413" y="4911725"/>
              <a:ext cx="7938" cy="476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8">
              <a:extLst>
                <a:ext uri="{FF2B5EF4-FFF2-40B4-BE49-F238E27FC236}">
                  <a16:creationId xmlns:a16="http://schemas.microsoft.com/office/drawing/2014/main" id="{BD4D623E-EC91-4047-8A98-BA60F43C52FC}"/>
                </a:ext>
              </a:extLst>
            </p:cNvPr>
            <p:cNvSpPr>
              <a:spLocks noEditPoints="1"/>
            </p:cNvSpPr>
            <p:nvPr userDrawn="1"/>
          </p:nvSpPr>
          <p:spPr bwMode="auto">
            <a:xfrm>
              <a:off x="1289051" y="4892675"/>
              <a:ext cx="46038" cy="68263"/>
            </a:xfrm>
            <a:custGeom>
              <a:avLst/>
              <a:gdLst>
                <a:gd name="T0" fmla="*/ 33 w 41"/>
                <a:gd name="T1" fmla="*/ 24 h 62"/>
                <a:gd name="T2" fmla="*/ 32 w 41"/>
                <a:gd name="T3" fmla="*/ 24 h 62"/>
                <a:gd name="T4" fmla="*/ 18 w 41"/>
                <a:gd name="T5" fmla="*/ 17 h 62"/>
                <a:gd name="T6" fmla="*/ 0 w 41"/>
                <a:gd name="T7" fmla="*/ 39 h 62"/>
                <a:gd name="T8" fmla="*/ 18 w 41"/>
                <a:gd name="T9" fmla="*/ 62 h 62"/>
                <a:gd name="T10" fmla="*/ 33 w 41"/>
                <a:gd name="T11" fmla="*/ 55 h 62"/>
                <a:gd name="T12" fmla="*/ 33 w 41"/>
                <a:gd name="T13" fmla="*/ 55 h 62"/>
                <a:gd name="T14" fmla="*/ 33 w 41"/>
                <a:gd name="T15" fmla="*/ 61 h 62"/>
                <a:gd name="T16" fmla="*/ 41 w 41"/>
                <a:gd name="T17" fmla="*/ 61 h 62"/>
                <a:gd name="T18" fmla="*/ 41 w 41"/>
                <a:gd name="T19" fmla="*/ 0 h 62"/>
                <a:gd name="T20" fmla="*/ 33 w 41"/>
                <a:gd name="T21" fmla="*/ 0 h 62"/>
                <a:gd name="T22" fmla="*/ 33 w 41"/>
                <a:gd name="T23" fmla="*/ 24 h 62"/>
                <a:gd name="T24" fmla="*/ 20 w 41"/>
                <a:gd name="T25" fmla="*/ 56 h 62"/>
                <a:gd name="T26" fmla="*/ 8 w 41"/>
                <a:gd name="T27" fmla="*/ 40 h 62"/>
                <a:gd name="T28" fmla="*/ 20 w 41"/>
                <a:gd name="T29" fmla="*/ 24 h 62"/>
                <a:gd name="T30" fmla="*/ 33 w 41"/>
                <a:gd name="T31" fmla="*/ 40 h 62"/>
                <a:gd name="T32" fmla="*/ 20 w 41"/>
                <a:gd name="T33"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2">
                  <a:moveTo>
                    <a:pt x="33" y="24"/>
                  </a:moveTo>
                  <a:cubicBezTo>
                    <a:pt x="32" y="24"/>
                    <a:pt x="32" y="24"/>
                    <a:pt x="32" y="24"/>
                  </a:cubicBezTo>
                  <a:cubicBezTo>
                    <a:pt x="30" y="20"/>
                    <a:pt x="26" y="17"/>
                    <a:pt x="18" y="17"/>
                  </a:cubicBezTo>
                  <a:cubicBezTo>
                    <a:pt x="6" y="17"/>
                    <a:pt x="0" y="28"/>
                    <a:pt x="0" y="39"/>
                  </a:cubicBezTo>
                  <a:cubicBezTo>
                    <a:pt x="0" y="51"/>
                    <a:pt x="5" y="62"/>
                    <a:pt x="18" y="62"/>
                  </a:cubicBezTo>
                  <a:cubicBezTo>
                    <a:pt x="26" y="62"/>
                    <a:pt x="31" y="58"/>
                    <a:pt x="33" y="55"/>
                  </a:cubicBezTo>
                  <a:cubicBezTo>
                    <a:pt x="33" y="55"/>
                    <a:pt x="33" y="55"/>
                    <a:pt x="33" y="55"/>
                  </a:cubicBezTo>
                  <a:cubicBezTo>
                    <a:pt x="33" y="61"/>
                    <a:pt x="33" y="61"/>
                    <a:pt x="33" y="61"/>
                  </a:cubicBezTo>
                  <a:cubicBezTo>
                    <a:pt x="41" y="61"/>
                    <a:pt x="41" y="61"/>
                    <a:pt x="41" y="61"/>
                  </a:cubicBezTo>
                  <a:cubicBezTo>
                    <a:pt x="41" y="0"/>
                    <a:pt x="41" y="0"/>
                    <a:pt x="41" y="0"/>
                  </a:cubicBezTo>
                  <a:cubicBezTo>
                    <a:pt x="33" y="0"/>
                    <a:pt x="33" y="0"/>
                    <a:pt x="33" y="0"/>
                  </a:cubicBezTo>
                  <a:lnTo>
                    <a:pt x="33" y="24"/>
                  </a:lnTo>
                  <a:close/>
                  <a:moveTo>
                    <a:pt x="20" y="56"/>
                  </a:moveTo>
                  <a:cubicBezTo>
                    <a:pt x="12" y="56"/>
                    <a:pt x="8" y="46"/>
                    <a:pt x="8" y="40"/>
                  </a:cubicBezTo>
                  <a:cubicBezTo>
                    <a:pt x="8" y="32"/>
                    <a:pt x="11" y="24"/>
                    <a:pt x="20" y="24"/>
                  </a:cubicBezTo>
                  <a:cubicBezTo>
                    <a:pt x="29" y="24"/>
                    <a:pt x="33" y="32"/>
                    <a:pt x="33" y="40"/>
                  </a:cubicBezTo>
                  <a:cubicBezTo>
                    <a:pt x="33" y="47"/>
                    <a:pt x="29" y="56"/>
                    <a:pt x="20" y="56"/>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9">
              <a:extLst>
                <a:ext uri="{FF2B5EF4-FFF2-40B4-BE49-F238E27FC236}">
                  <a16:creationId xmlns:a16="http://schemas.microsoft.com/office/drawing/2014/main" id="{D8FBE9E5-5CDA-4C4A-864D-3FB473B4F48F}"/>
                </a:ext>
              </a:extLst>
            </p:cNvPr>
            <p:cNvSpPr>
              <a:spLocks/>
            </p:cNvSpPr>
            <p:nvPr userDrawn="1"/>
          </p:nvSpPr>
          <p:spPr bwMode="auto">
            <a:xfrm>
              <a:off x="1225551" y="4887913"/>
              <a:ext cx="33338" cy="71438"/>
            </a:xfrm>
            <a:custGeom>
              <a:avLst/>
              <a:gdLst>
                <a:gd name="T0" fmla="*/ 10 w 30"/>
                <a:gd name="T1" fmla="*/ 18 h 64"/>
                <a:gd name="T2" fmla="*/ 10 w 30"/>
                <a:gd name="T3" fmla="*/ 21 h 64"/>
                <a:gd name="T4" fmla="*/ 0 w 30"/>
                <a:gd name="T5" fmla="*/ 21 h 64"/>
                <a:gd name="T6" fmla="*/ 0 w 30"/>
                <a:gd name="T7" fmla="*/ 28 h 64"/>
                <a:gd name="T8" fmla="*/ 10 w 30"/>
                <a:gd name="T9" fmla="*/ 28 h 64"/>
                <a:gd name="T10" fmla="*/ 10 w 30"/>
                <a:gd name="T11" fmla="*/ 64 h 64"/>
                <a:gd name="T12" fmla="*/ 18 w 30"/>
                <a:gd name="T13" fmla="*/ 64 h 64"/>
                <a:gd name="T14" fmla="*/ 18 w 30"/>
                <a:gd name="T15" fmla="*/ 28 h 64"/>
                <a:gd name="T16" fmla="*/ 29 w 30"/>
                <a:gd name="T17" fmla="*/ 28 h 64"/>
                <a:gd name="T18" fmla="*/ 29 w 30"/>
                <a:gd name="T19" fmla="*/ 21 h 64"/>
                <a:gd name="T20" fmla="*/ 18 w 30"/>
                <a:gd name="T21" fmla="*/ 21 h 64"/>
                <a:gd name="T22" fmla="*/ 18 w 30"/>
                <a:gd name="T23" fmla="*/ 17 h 64"/>
                <a:gd name="T24" fmla="*/ 26 w 30"/>
                <a:gd name="T25" fmla="*/ 7 h 64"/>
                <a:gd name="T26" fmla="*/ 29 w 30"/>
                <a:gd name="T27" fmla="*/ 7 h 64"/>
                <a:gd name="T28" fmla="*/ 30 w 30"/>
                <a:gd name="T29" fmla="*/ 1 h 64"/>
                <a:gd name="T30" fmla="*/ 24 w 30"/>
                <a:gd name="T31" fmla="*/ 0 h 64"/>
                <a:gd name="T32" fmla="*/ 10 w 30"/>
                <a:gd name="T33" fmla="*/ 1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10" y="18"/>
                  </a:moveTo>
                  <a:cubicBezTo>
                    <a:pt x="10" y="21"/>
                    <a:pt x="10" y="21"/>
                    <a:pt x="10" y="21"/>
                  </a:cubicBezTo>
                  <a:cubicBezTo>
                    <a:pt x="0" y="21"/>
                    <a:pt x="0" y="21"/>
                    <a:pt x="0" y="21"/>
                  </a:cubicBezTo>
                  <a:cubicBezTo>
                    <a:pt x="0" y="28"/>
                    <a:pt x="0" y="28"/>
                    <a:pt x="0" y="28"/>
                  </a:cubicBezTo>
                  <a:cubicBezTo>
                    <a:pt x="10" y="28"/>
                    <a:pt x="10" y="28"/>
                    <a:pt x="10" y="28"/>
                  </a:cubicBezTo>
                  <a:cubicBezTo>
                    <a:pt x="10" y="64"/>
                    <a:pt x="10" y="64"/>
                    <a:pt x="10" y="64"/>
                  </a:cubicBezTo>
                  <a:cubicBezTo>
                    <a:pt x="18" y="64"/>
                    <a:pt x="18" y="64"/>
                    <a:pt x="18" y="64"/>
                  </a:cubicBezTo>
                  <a:cubicBezTo>
                    <a:pt x="18" y="28"/>
                    <a:pt x="18" y="28"/>
                    <a:pt x="18" y="28"/>
                  </a:cubicBezTo>
                  <a:cubicBezTo>
                    <a:pt x="29" y="28"/>
                    <a:pt x="29" y="28"/>
                    <a:pt x="29" y="28"/>
                  </a:cubicBezTo>
                  <a:cubicBezTo>
                    <a:pt x="29" y="21"/>
                    <a:pt x="29" y="21"/>
                    <a:pt x="29" y="21"/>
                  </a:cubicBezTo>
                  <a:cubicBezTo>
                    <a:pt x="18" y="21"/>
                    <a:pt x="18" y="21"/>
                    <a:pt x="18" y="21"/>
                  </a:cubicBezTo>
                  <a:cubicBezTo>
                    <a:pt x="18" y="17"/>
                    <a:pt x="18" y="17"/>
                    <a:pt x="18" y="17"/>
                  </a:cubicBezTo>
                  <a:cubicBezTo>
                    <a:pt x="18" y="11"/>
                    <a:pt x="19" y="7"/>
                    <a:pt x="26" y="7"/>
                  </a:cubicBezTo>
                  <a:cubicBezTo>
                    <a:pt x="27" y="7"/>
                    <a:pt x="28" y="7"/>
                    <a:pt x="29" y="7"/>
                  </a:cubicBezTo>
                  <a:cubicBezTo>
                    <a:pt x="30" y="1"/>
                    <a:pt x="30" y="1"/>
                    <a:pt x="30" y="1"/>
                  </a:cubicBezTo>
                  <a:cubicBezTo>
                    <a:pt x="28" y="1"/>
                    <a:pt x="26" y="0"/>
                    <a:pt x="24" y="0"/>
                  </a:cubicBezTo>
                  <a:cubicBezTo>
                    <a:pt x="13" y="0"/>
                    <a:pt x="10" y="7"/>
                    <a:pt x="10" y="1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20">
              <a:extLst>
                <a:ext uri="{FF2B5EF4-FFF2-40B4-BE49-F238E27FC236}">
                  <a16:creationId xmlns:a16="http://schemas.microsoft.com/office/drawing/2014/main" id="{EEAC54F0-CF77-403B-B597-5C31B059C7C5}"/>
                </a:ext>
              </a:extLst>
            </p:cNvPr>
            <p:cNvSpPr>
              <a:spLocks/>
            </p:cNvSpPr>
            <p:nvPr userDrawn="1"/>
          </p:nvSpPr>
          <p:spPr bwMode="auto">
            <a:xfrm>
              <a:off x="1176338" y="4910138"/>
              <a:ext cx="42863" cy="49213"/>
            </a:xfrm>
            <a:custGeom>
              <a:avLst/>
              <a:gdLst>
                <a:gd name="T0" fmla="*/ 22 w 38"/>
                <a:gd name="T1" fmla="*/ 0 h 44"/>
                <a:gd name="T2" fmla="*/ 8 w 38"/>
                <a:gd name="T3" fmla="*/ 8 h 44"/>
                <a:gd name="T4" fmla="*/ 7 w 38"/>
                <a:gd name="T5" fmla="*/ 8 h 44"/>
                <a:gd name="T6" fmla="*/ 7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7" y="8"/>
                    <a:pt x="7" y="8"/>
                    <a:pt x="7" y="8"/>
                  </a:cubicBezTo>
                  <a:cubicBezTo>
                    <a:pt x="7" y="1"/>
                    <a:pt x="7" y="1"/>
                    <a:pt x="7"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7"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21">
              <a:extLst>
                <a:ext uri="{FF2B5EF4-FFF2-40B4-BE49-F238E27FC236}">
                  <a16:creationId xmlns:a16="http://schemas.microsoft.com/office/drawing/2014/main" id="{D260C4B2-24A3-49AA-BF49-42B01FCC8624}"/>
                </a:ext>
              </a:extLst>
            </p:cNvPr>
            <p:cNvSpPr>
              <a:spLocks noEditPoints="1"/>
            </p:cNvSpPr>
            <p:nvPr userDrawn="1"/>
          </p:nvSpPr>
          <p:spPr bwMode="auto">
            <a:xfrm>
              <a:off x="1497013" y="4910138"/>
              <a:ext cx="41275" cy="50800"/>
            </a:xfrm>
            <a:custGeom>
              <a:avLst/>
              <a:gdLst>
                <a:gd name="T0" fmla="*/ 8 w 38"/>
                <a:gd name="T1" fmla="*/ 25 h 45"/>
                <a:gd name="T2" fmla="*/ 38 w 38"/>
                <a:gd name="T3" fmla="*/ 25 h 45"/>
                <a:gd name="T4" fmla="*/ 20 w 38"/>
                <a:gd name="T5" fmla="*/ 0 h 45"/>
                <a:gd name="T6" fmla="*/ 0 w 38"/>
                <a:gd name="T7" fmla="*/ 22 h 45"/>
                <a:gd name="T8" fmla="*/ 22 w 38"/>
                <a:gd name="T9" fmla="*/ 45 h 45"/>
                <a:gd name="T10" fmla="*/ 35 w 38"/>
                <a:gd name="T11" fmla="*/ 43 h 45"/>
                <a:gd name="T12" fmla="*/ 35 w 38"/>
                <a:gd name="T13" fmla="*/ 35 h 45"/>
                <a:gd name="T14" fmla="*/ 22 w 38"/>
                <a:gd name="T15" fmla="*/ 39 h 45"/>
                <a:gd name="T16" fmla="*/ 8 w 38"/>
                <a:gd name="T17" fmla="*/ 25 h 45"/>
                <a:gd name="T18" fmla="*/ 19 w 38"/>
                <a:gd name="T19" fmla="*/ 7 h 45"/>
                <a:gd name="T20" fmla="*/ 30 w 38"/>
                <a:gd name="T21" fmla="*/ 19 h 45"/>
                <a:gd name="T22" fmla="*/ 8 w 38"/>
                <a:gd name="T23" fmla="*/ 19 h 45"/>
                <a:gd name="T24" fmla="*/ 19 w 38"/>
                <a:gd name="T25"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45">
                  <a:moveTo>
                    <a:pt x="8" y="25"/>
                  </a:moveTo>
                  <a:cubicBezTo>
                    <a:pt x="38" y="25"/>
                    <a:pt x="38" y="25"/>
                    <a:pt x="38" y="25"/>
                  </a:cubicBezTo>
                  <a:cubicBezTo>
                    <a:pt x="38" y="11"/>
                    <a:pt x="34" y="0"/>
                    <a:pt x="20" y="0"/>
                  </a:cubicBezTo>
                  <a:cubicBezTo>
                    <a:pt x="8" y="0"/>
                    <a:pt x="0" y="9"/>
                    <a:pt x="0" y="22"/>
                  </a:cubicBezTo>
                  <a:cubicBezTo>
                    <a:pt x="0" y="36"/>
                    <a:pt x="6" y="45"/>
                    <a:pt x="22" y="45"/>
                  </a:cubicBezTo>
                  <a:cubicBezTo>
                    <a:pt x="29" y="45"/>
                    <a:pt x="32" y="44"/>
                    <a:pt x="35" y="43"/>
                  </a:cubicBezTo>
                  <a:cubicBezTo>
                    <a:pt x="35" y="35"/>
                    <a:pt x="35" y="35"/>
                    <a:pt x="35" y="35"/>
                  </a:cubicBezTo>
                  <a:cubicBezTo>
                    <a:pt x="33" y="36"/>
                    <a:pt x="27" y="39"/>
                    <a:pt x="22" y="39"/>
                  </a:cubicBezTo>
                  <a:cubicBezTo>
                    <a:pt x="15" y="39"/>
                    <a:pt x="8" y="33"/>
                    <a:pt x="8" y="25"/>
                  </a:cubicBezTo>
                  <a:moveTo>
                    <a:pt x="19" y="7"/>
                  </a:moveTo>
                  <a:cubicBezTo>
                    <a:pt x="26" y="7"/>
                    <a:pt x="30" y="12"/>
                    <a:pt x="30" y="19"/>
                  </a:cubicBezTo>
                  <a:cubicBezTo>
                    <a:pt x="8" y="19"/>
                    <a:pt x="8" y="19"/>
                    <a:pt x="8" y="19"/>
                  </a:cubicBezTo>
                  <a:cubicBezTo>
                    <a:pt x="9" y="13"/>
                    <a:pt x="12" y="7"/>
                    <a:pt x="19" y="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22">
              <a:extLst>
                <a:ext uri="{FF2B5EF4-FFF2-40B4-BE49-F238E27FC236}">
                  <a16:creationId xmlns:a16="http://schemas.microsoft.com/office/drawing/2014/main" id="{4226D8C9-3091-40C5-AC9E-31BFE00DFAF9}"/>
                </a:ext>
              </a:extLst>
            </p:cNvPr>
            <p:cNvSpPr>
              <a:spLocks/>
            </p:cNvSpPr>
            <p:nvPr userDrawn="1"/>
          </p:nvSpPr>
          <p:spPr bwMode="auto">
            <a:xfrm>
              <a:off x="1454151" y="4910138"/>
              <a:ext cx="34925" cy="50800"/>
            </a:xfrm>
            <a:custGeom>
              <a:avLst/>
              <a:gdLst>
                <a:gd name="T0" fmla="*/ 22 w 31"/>
                <a:gd name="T1" fmla="*/ 39 h 45"/>
                <a:gd name="T2" fmla="*/ 8 w 31"/>
                <a:gd name="T3" fmla="*/ 23 h 45"/>
                <a:gd name="T4" fmla="*/ 22 w 31"/>
                <a:gd name="T5" fmla="*/ 7 h 45"/>
                <a:gd name="T6" fmla="*/ 30 w 31"/>
                <a:gd name="T7" fmla="*/ 9 h 45"/>
                <a:gd name="T8" fmla="*/ 31 w 31"/>
                <a:gd name="T9" fmla="*/ 2 h 45"/>
                <a:gd name="T10" fmla="*/ 22 w 31"/>
                <a:gd name="T11" fmla="*/ 0 h 45"/>
                <a:gd name="T12" fmla="*/ 0 w 31"/>
                <a:gd name="T13" fmla="*/ 23 h 45"/>
                <a:gd name="T14" fmla="*/ 22 w 31"/>
                <a:gd name="T15" fmla="*/ 45 h 45"/>
                <a:gd name="T16" fmla="*/ 31 w 31"/>
                <a:gd name="T17" fmla="*/ 44 h 45"/>
                <a:gd name="T18" fmla="*/ 31 w 31"/>
                <a:gd name="T19" fmla="*/ 36 h 45"/>
                <a:gd name="T20" fmla="*/ 22 w 31"/>
                <a:gd name="T21"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22" y="39"/>
                  </a:moveTo>
                  <a:cubicBezTo>
                    <a:pt x="12" y="39"/>
                    <a:pt x="8" y="31"/>
                    <a:pt x="8" y="23"/>
                  </a:cubicBezTo>
                  <a:cubicBezTo>
                    <a:pt x="8" y="15"/>
                    <a:pt x="13" y="7"/>
                    <a:pt x="22" y="7"/>
                  </a:cubicBezTo>
                  <a:cubicBezTo>
                    <a:pt x="24" y="7"/>
                    <a:pt x="27" y="7"/>
                    <a:pt x="30" y="9"/>
                  </a:cubicBezTo>
                  <a:cubicBezTo>
                    <a:pt x="31" y="2"/>
                    <a:pt x="31" y="2"/>
                    <a:pt x="31" y="2"/>
                  </a:cubicBezTo>
                  <a:cubicBezTo>
                    <a:pt x="29" y="1"/>
                    <a:pt x="25" y="0"/>
                    <a:pt x="22" y="0"/>
                  </a:cubicBezTo>
                  <a:cubicBezTo>
                    <a:pt x="8" y="0"/>
                    <a:pt x="0" y="10"/>
                    <a:pt x="0" y="23"/>
                  </a:cubicBezTo>
                  <a:cubicBezTo>
                    <a:pt x="0" y="35"/>
                    <a:pt x="9" y="45"/>
                    <a:pt x="22" y="45"/>
                  </a:cubicBezTo>
                  <a:cubicBezTo>
                    <a:pt x="24" y="45"/>
                    <a:pt x="28" y="45"/>
                    <a:pt x="31" y="44"/>
                  </a:cubicBezTo>
                  <a:cubicBezTo>
                    <a:pt x="31" y="36"/>
                    <a:pt x="31" y="36"/>
                    <a:pt x="31" y="36"/>
                  </a:cubicBezTo>
                  <a:cubicBezTo>
                    <a:pt x="28" y="38"/>
                    <a:pt x="25"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23">
              <a:extLst>
                <a:ext uri="{FF2B5EF4-FFF2-40B4-BE49-F238E27FC236}">
                  <a16:creationId xmlns:a16="http://schemas.microsoft.com/office/drawing/2014/main" id="{4858FA3D-172E-4756-90E9-F6A79D52A564}"/>
                </a:ext>
              </a:extLst>
            </p:cNvPr>
            <p:cNvSpPr>
              <a:spLocks noEditPoints="1"/>
            </p:cNvSpPr>
            <p:nvPr userDrawn="1"/>
          </p:nvSpPr>
          <p:spPr bwMode="auto">
            <a:xfrm>
              <a:off x="1346201" y="4910138"/>
              <a:ext cx="42863" cy="50800"/>
            </a:xfrm>
            <a:custGeom>
              <a:avLst/>
              <a:gdLst>
                <a:gd name="T0" fmla="*/ 20 w 39"/>
                <a:gd name="T1" fmla="*/ 0 h 45"/>
                <a:gd name="T2" fmla="*/ 0 w 39"/>
                <a:gd name="T3" fmla="*/ 22 h 45"/>
                <a:gd name="T4" fmla="*/ 23 w 39"/>
                <a:gd name="T5" fmla="*/ 45 h 45"/>
                <a:gd name="T6" fmla="*/ 36 w 39"/>
                <a:gd name="T7" fmla="*/ 43 h 45"/>
                <a:gd name="T8" fmla="*/ 36 w 39"/>
                <a:gd name="T9" fmla="*/ 35 h 45"/>
                <a:gd name="T10" fmla="*/ 23 w 39"/>
                <a:gd name="T11" fmla="*/ 39 h 45"/>
                <a:gd name="T12" fmla="*/ 9 w 39"/>
                <a:gd name="T13" fmla="*/ 25 h 45"/>
                <a:gd name="T14" fmla="*/ 39 w 39"/>
                <a:gd name="T15" fmla="*/ 25 h 45"/>
                <a:gd name="T16" fmla="*/ 20 w 39"/>
                <a:gd name="T17" fmla="*/ 0 h 45"/>
                <a:gd name="T18" fmla="*/ 9 w 39"/>
                <a:gd name="T19" fmla="*/ 19 h 45"/>
                <a:gd name="T20" fmla="*/ 20 w 39"/>
                <a:gd name="T21" fmla="*/ 7 h 45"/>
                <a:gd name="T22" fmla="*/ 31 w 39"/>
                <a:gd name="T23" fmla="*/ 19 h 45"/>
                <a:gd name="T24" fmla="*/ 9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3" y="45"/>
                  </a:cubicBezTo>
                  <a:cubicBezTo>
                    <a:pt x="30" y="45"/>
                    <a:pt x="33" y="44"/>
                    <a:pt x="36" y="43"/>
                  </a:cubicBezTo>
                  <a:cubicBezTo>
                    <a:pt x="36" y="35"/>
                    <a:pt x="36" y="35"/>
                    <a:pt x="36" y="35"/>
                  </a:cubicBezTo>
                  <a:cubicBezTo>
                    <a:pt x="34" y="36"/>
                    <a:pt x="28" y="39"/>
                    <a:pt x="23" y="39"/>
                  </a:cubicBezTo>
                  <a:cubicBezTo>
                    <a:pt x="15" y="39"/>
                    <a:pt x="9" y="33"/>
                    <a:pt x="9" y="25"/>
                  </a:cubicBezTo>
                  <a:cubicBezTo>
                    <a:pt x="39" y="25"/>
                    <a:pt x="39" y="25"/>
                    <a:pt x="39" y="25"/>
                  </a:cubicBezTo>
                  <a:cubicBezTo>
                    <a:pt x="39" y="11"/>
                    <a:pt x="35" y="0"/>
                    <a:pt x="20" y="0"/>
                  </a:cubicBezTo>
                  <a:moveTo>
                    <a:pt x="9" y="19"/>
                  </a:moveTo>
                  <a:cubicBezTo>
                    <a:pt x="9" y="13"/>
                    <a:pt x="13" y="7"/>
                    <a:pt x="20" y="7"/>
                  </a:cubicBezTo>
                  <a:cubicBezTo>
                    <a:pt x="27" y="7"/>
                    <a:pt x="31" y="12"/>
                    <a:pt x="31" y="19"/>
                  </a:cubicBezTo>
                  <a:lnTo>
                    <a:pt x="9"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24">
              <a:extLst>
                <a:ext uri="{FF2B5EF4-FFF2-40B4-BE49-F238E27FC236}">
                  <a16:creationId xmlns:a16="http://schemas.microsoft.com/office/drawing/2014/main" id="{7C997E87-A14C-4B0A-8A5F-EF0E6741719E}"/>
                </a:ext>
              </a:extLst>
            </p:cNvPr>
            <p:cNvSpPr>
              <a:spLocks/>
            </p:cNvSpPr>
            <p:nvPr userDrawn="1"/>
          </p:nvSpPr>
          <p:spPr bwMode="auto">
            <a:xfrm>
              <a:off x="1063626" y="4894263"/>
              <a:ext cx="47625" cy="66675"/>
            </a:xfrm>
            <a:custGeom>
              <a:avLst/>
              <a:gdLst>
                <a:gd name="T0" fmla="*/ 31 w 44"/>
                <a:gd name="T1" fmla="*/ 53 h 60"/>
                <a:gd name="T2" fmla="*/ 8 w 44"/>
                <a:gd name="T3" fmla="*/ 30 h 60"/>
                <a:gd name="T4" fmla="*/ 31 w 44"/>
                <a:gd name="T5" fmla="*/ 7 h 60"/>
                <a:gd name="T6" fmla="*/ 43 w 44"/>
                <a:gd name="T7" fmla="*/ 10 h 60"/>
                <a:gd name="T8" fmla="*/ 44 w 44"/>
                <a:gd name="T9" fmla="*/ 2 h 60"/>
                <a:gd name="T10" fmla="*/ 31 w 44"/>
                <a:gd name="T11" fmla="*/ 0 h 60"/>
                <a:gd name="T12" fmla="*/ 0 w 44"/>
                <a:gd name="T13" fmla="*/ 30 h 60"/>
                <a:gd name="T14" fmla="*/ 30 w 44"/>
                <a:gd name="T15" fmla="*/ 60 h 60"/>
                <a:gd name="T16" fmla="*/ 44 w 44"/>
                <a:gd name="T17" fmla="*/ 58 h 60"/>
                <a:gd name="T18" fmla="*/ 43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8" y="53"/>
                    <a:pt x="8" y="44"/>
                    <a:pt x="8" y="30"/>
                  </a:cubicBezTo>
                  <a:cubicBezTo>
                    <a:pt x="8" y="17"/>
                    <a:pt x="17" y="7"/>
                    <a:pt x="31" y="7"/>
                  </a:cubicBezTo>
                  <a:cubicBezTo>
                    <a:pt x="35" y="7"/>
                    <a:pt x="39" y="8"/>
                    <a:pt x="43" y="10"/>
                  </a:cubicBezTo>
                  <a:cubicBezTo>
                    <a:pt x="44" y="2"/>
                    <a:pt x="44" y="2"/>
                    <a:pt x="44" y="2"/>
                  </a:cubicBezTo>
                  <a:cubicBezTo>
                    <a:pt x="39" y="0"/>
                    <a:pt x="35" y="0"/>
                    <a:pt x="31" y="0"/>
                  </a:cubicBezTo>
                  <a:cubicBezTo>
                    <a:pt x="13" y="0"/>
                    <a:pt x="0" y="12"/>
                    <a:pt x="0" y="30"/>
                  </a:cubicBezTo>
                  <a:cubicBezTo>
                    <a:pt x="0" y="48"/>
                    <a:pt x="12" y="60"/>
                    <a:pt x="30" y="60"/>
                  </a:cubicBezTo>
                  <a:cubicBezTo>
                    <a:pt x="34" y="60"/>
                    <a:pt x="39" y="60"/>
                    <a:pt x="44" y="58"/>
                  </a:cubicBezTo>
                  <a:cubicBezTo>
                    <a:pt x="43" y="50"/>
                    <a:pt x="43" y="50"/>
                    <a:pt x="43" y="50"/>
                  </a:cubicBezTo>
                  <a:cubicBezTo>
                    <a:pt x="40"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25">
              <a:extLst>
                <a:ext uri="{FF2B5EF4-FFF2-40B4-BE49-F238E27FC236}">
                  <a16:creationId xmlns:a16="http://schemas.microsoft.com/office/drawing/2014/main" id="{1DDC544C-D77D-4D37-8C1A-6A293BC8A1DD}"/>
                </a:ext>
              </a:extLst>
            </p:cNvPr>
            <p:cNvSpPr>
              <a:spLocks noEditPoints="1"/>
            </p:cNvSpPr>
            <p:nvPr userDrawn="1"/>
          </p:nvSpPr>
          <p:spPr bwMode="auto">
            <a:xfrm>
              <a:off x="1117601" y="4910138"/>
              <a:ext cx="49213" cy="50800"/>
            </a:xfrm>
            <a:custGeom>
              <a:avLst/>
              <a:gdLst>
                <a:gd name="T0" fmla="*/ 22 w 44"/>
                <a:gd name="T1" fmla="*/ 0 h 45"/>
                <a:gd name="T2" fmla="*/ 0 w 44"/>
                <a:gd name="T3" fmla="*/ 23 h 45"/>
                <a:gd name="T4" fmla="*/ 22 w 44"/>
                <a:gd name="T5" fmla="*/ 45 h 45"/>
                <a:gd name="T6" fmla="*/ 44 w 44"/>
                <a:gd name="T7" fmla="*/ 23 h 45"/>
                <a:gd name="T8" fmla="*/ 22 w 44"/>
                <a:gd name="T9" fmla="*/ 0 h 45"/>
                <a:gd name="T10" fmla="*/ 22 w 44"/>
                <a:gd name="T11" fmla="*/ 39 h 45"/>
                <a:gd name="T12" fmla="*/ 8 w 44"/>
                <a:gd name="T13" fmla="*/ 23 h 45"/>
                <a:gd name="T14" fmla="*/ 22 w 44"/>
                <a:gd name="T15" fmla="*/ 7 h 45"/>
                <a:gd name="T16" fmla="*/ 35 w 44"/>
                <a:gd name="T17" fmla="*/ 23 h 45"/>
                <a:gd name="T18" fmla="*/ 22 w 44"/>
                <a:gd name="T19"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9" y="0"/>
                    <a:pt x="0" y="10"/>
                    <a:pt x="0" y="23"/>
                  </a:cubicBezTo>
                  <a:cubicBezTo>
                    <a:pt x="0" y="35"/>
                    <a:pt x="9" y="45"/>
                    <a:pt x="22" y="45"/>
                  </a:cubicBezTo>
                  <a:cubicBezTo>
                    <a:pt x="35" y="45"/>
                    <a:pt x="44" y="35"/>
                    <a:pt x="44" y="23"/>
                  </a:cubicBezTo>
                  <a:cubicBezTo>
                    <a:pt x="44" y="10"/>
                    <a:pt x="35" y="0"/>
                    <a:pt x="22" y="0"/>
                  </a:cubicBezTo>
                  <a:moveTo>
                    <a:pt x="22" y="39"/>
                  </a:moveTo>
                  <a:cubicBezTo>
                    <a:pt x="13" y="39"/>
                    <a:pt x="8" y="31"/>
                    <a:pt x="8" y="23"/>
                  </a:cubicBezTo>
                  <a:cubicBezTo>
                    <a:pt x="8" y="15"/>
                    <a:pt x="13" y="7"/>
                    <a:pt x="22" y="7"/>
                  </a:cubicBezTo>
                  <a:cubicBezTo>
                    <a:pt x="30" y="7"/>
                    <a:pt x="35" y="15"/>
                    <a:pt x="35" y="23"/>
                  </a:cubicBezTo>
                  <a:cubicBezTo>
                    <a:pt x="35" y="31"/>
                    <a:pt x="31"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26">
              <a:extLst>
                <a:ext uri="{FF2B5EF4-FFF2-40B4-BE49-F238E27FC236}">
                  <a16:creationId xmlns:a16="http://schemas.microsoft.com/office/drawing/2014/main" id="{59FD4CE1-5680-411B-965D-17098A2CACDE}"/>
                </a:ext>
              </a:extLst>
            </p:cNvPr>
            <p:cNvSpPr>
              <a:spLocks/>
            </p:cNvSpPr>
            <p:nvPr userDrawn="1"/>
          </p:nvSpPr>
          <p:spPr bwMode="auto">
            <a:xfrm>
              <a:off x="1449388" y="4806950"/>
              <a:ext cx="46038" cy="53975"/>
            </a:xfrm>
            <a:custGeom>
              <a:avLst/>
              <a:gdLst>
                <a:gd name="T0" fmla="*/ 26 w 42"/>
                <a:gd name="T1" fmla="*/ 0 h 48"/>
                <a:gd name="T2" fmla="*/ 11 w 42"/>
                <a:gd name="T3" fmla="*/ 8 h 48"/>
                <a:gd name="T4" fmla="*/ 11 w 42"/>
                <a:gd name="T5" fmla="*/ 8 h 48"/>
                <a:gd name="T6" fmla="*/ 11 w 42"/>
                <a:gd name="T7" fmla="*/ 1 h 48"/>
                <a:gd name="T8" fmla="*/ 0 w 42"/>
                <a:gd name="T9" fmla="*/ 1 h 48"/>
                <a:gd name="T10" fmla="*/ 0 w 42"/>
                <a:gd name="T11" fmla="*/ 48 h 48"/>
                <a:gd name="T12" fmla="*/ 12 w 42"/>
                <a:gd name="T13" fmla="*/ 48 h 48"/>
                <a:gd name="T14" fmla="*/ 12 w 42"/>
                <a:gd name="T15" fmla="*/ 25 h 48"/>
                <a:gd name="T16" fmla="*/ 22 w 42"/>
                <a:gd name="T17" fmla="*/ 10 h 48"/>
                <a:gd name="T18" fmla="*/ 30 w 42"/>
                <a:gd name="T19" fmla="*/ 23 h 48"/>
                <a:gd name="T20" fmla="*/ 30 w 42"/>
                <a:gd name="T21" fmla="*/ 48 h 48"/>
                <a:gd name="T22" fmla="*/ 42 w 42"/>
                <a:gd name="T23" fmla="*/ 48 h 48"/>
                <a:gd name="T24" fmla="*/ 42 w 42"/>
                <a:gd name="T25" fmla="*/ 18 h 48"/>
                <a:gd name="T26" fmla="*/ 26 w 42"/>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8">
                  <a:moveTo>
                    <a:pt x="26" y="0"/>
                  </a:moveTo>
                  <a:cubicBezTo>
                    <a:pt x="20" y="0"/>
                    <a:pt x="15" y="2"/>
                    <a:pt x="11" y="8"/>
                  </a:cubicBezTo>
                  <a:cubicBezTo>
                    <a:pt x="11" y="8"/>
                    <a:pt x="11" y="8"/>
                    <a:pt x="11" y="8"/>
                  </a:cubicBezTo>
                  <a:cubicBezTo>
                    <a:pt x="11" y="1"/>
                    <a:pt x="11" y="1"/>
                    <a:pt x="11" y="1"/>
                  </a:cubicBezTo>
                  <a:cubicBezTo>
                    <a:pt x="0" y="1"/>
                    <a:pt x="0" y="1"/>
                    <a:pt x="0" y="1"/>
                  </a:cubicBezTo>
                  <a:cubicBezTo>
                    <a:pt x="0" y="48"/>
                    <a:pt x="0" y="48"/>
                    <a:pt x="0" y="48"/>
                  </a:cubicBezTo>
                  <a:cubicBezTo>
                    <a:pt x="12" y="48"/>
                    <a:pt x="12" y="48"/>
                    <a:pt x="12" y="48"/>
                  </a:cubicBezTo>
                  <a:cubicBezTo>
                    <a:pt x="12" y="25"/>
                    <a:pt x="12" y="25"/>
                    <a:pt x="12" y="25"/>
                  </a:cubicBezTo>
                  <a:cubicBezTo>
                    <a:pt x="12" y="19"/>
                    <a:pt x="13" y="10"/>
                    <a:pt x="22" y="10"/>
                  </a:cubicBezTo>
                  <a:cubicBezTo>
                    <a:pt x="30" y="10"/>
                    <a:pt x="30" y="17"/>
                    <a:pt x="30" y="23"/>
                  </a:cubicBezTo>
                  <a:cubicBezTo>
                    <a:pt x="30" y="48"/>
                    <a:pt x="30" y="48"/>
                    <a:pt x="30" y="48"/>
                  </a:cubicBezTo>
                  <a:cubicBezTo>
                    <a:pt x="42" y="48"/>
                    <a:pt x="42" y="48"/>
                    <a:pt x="42" y="48"/>
                  </a:cubicBezTo>
                  <a:cubicBezTo>
                    <a:pt x="42" y="18"/>
                    <a:pt x="42" y="18"/>
                    <a:pt x="42" y="18"/>
                  </a:cubicBezTo>
                  <a:cubicBezTo>
                    <a:pt x="42" y="8"/>
                    <a:pt x="37" y="0"/>
                    <a:pt x="2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27">
              <a:extLst>
                <a:ext uri="{FF2B5EF4-FFF2-40B4-BE49-F238E27FC236}">
                  <a16:creationId xmlns:a16="http://schemas.microsoft.com/office/drawing/2014/main" id="{68D84034-9165-42D8-9740-9B887B65C61E}"/>
                </a:ext>
              </a:extLst>
            </p:cNvPr>
            <p:cNvSpPr>
              <a:spLocks noEditPoints="1"/>
            </p:cNvSpPr>
            <p:nvPr userDrawn="1"/>
          </p:nvSpPr>
          <p:spPr bwMode="auto">
            <a:xfrm>
              <a:off x="777876" y="4806950"/>
              <a:ext cx="46038" cy="55563"/>
            </a:xfrm>
            <a:custGeom>
              <a:avLst/>
              <a:gdLst>
                <a:gd name="T0" fmla="*/ 24 w 43"/>
                <a:gd name="T1" fmla="*/ 49 h 49"/>
                <a:gd name="T2" fmla="*/ 40 w 43"/>
                <a:gd name="T3" fmla="*/ 45 h 49"/>
                <a:gd name="T4" fmla="*/ 40 w 43"/>
                <a:gd name="T5" fmla="*/ 35 h 49"/>
                <a:gd name="T6" fmla="*/ 25 w 43"/>
                <a:gd name="T7" fmla="*/ 40 h 49"/>
                <a:gd name="T8" fmla="*/ 11 w 43"/>
                <a:gd name="T9" fmla="*/ 28 h 49"/>
                <a:gd name="T10" fmla="*/ 43 w 43"/>
                <a:gd name="T11" fmla="*/ 28 h 49"/>
                <a:gd name="T12" fmla="*/ 21 w 43"/>
                <a:gd name="T13" fmla="*/ 0 h 49"/>
                <a:gd name="T14" fmla="*/ 0 w 43"/>
                <a:gd name="T15" fmla="*/ 25 h 49"/>
                <a:gd name="T16" fmla="*/ 24 w 43"/>
                <a:gd name="T17" fmla="*/ 49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4" y="49"/>
                  </a:moveTo>
                  <a:cubicBezTo>
                    <a:pt x="31" y="49"/>
                    <a:pt x="36" y="47"/>
                    <a:pt x="40" y="45"/>
                  </a:cubicBez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moveTo>
                    <a:pt x="22" y="9"/>
                  </a:moveTo>
                  <a:cubicBezTo>
                    <a:pt x="29" y="9"/>
                    <a:pt x="31"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28">
              <a:extLst>
                <a:ext uri="{FF2B5EF4-FFF2-40B4-BE49-F238E27FC236}">
                  <a16:creationId xmlns:a16="http://schemas.microsoft.com/office/drawing/2014/main" id="{CB4B46EA-772C-435C-8540-22B1774F3E8C}"/>
                </a:ext>
              </a:extLst>
            </p:cNvPr>
            <p:cNvSpPr>
              <a:spLocks noEditPoints="1"/>
            </p:cNvSpPr>
            <p:nvPr userDrawn="1"/>
          </p:nvSpPr>
          <p:spPr bwMode="auto">
            <a:xfrm>
              <a:off x="1390651" y="4806950"/>
              <a:ext cx="47625" cy="55563"/>
            </a:xfrm>
            <a:custGeom>
              <a:avLst/>
              <a:gdLst>
                <a:gd name="T0" fmla="*/ 40 w 43"/>
                <a:gd name="T1" fmla="*/ 45 h 49"/>
                <a:gd name="T2" fmla="*/ 40 w 43"/>
                <a:gd name="T3" fmla="*/ 35 h 49"/>
                <a:gd name="T4" fmla="*/ 25 w 43"/>
                <a:gd name="T5" fmla="*/ 40 h 49"/>
                <a:gd name="T6" fmla="*/ 11 w 43"/>
                <a:gd name="T7" fmla="*/ 28 h 49"/>
                <a:gd name="T8" fmla="*/ 43 w 43"/>
                <a:gd name="T9" fmla="*/ 28 h 49"/>
                <a:gd name="T10" fmla="*/ 21 w 43"/>
                <a:gd name="T11" fmla="*/ 0 h 49"/>
                <a:gd name="T12" fmla="*/ 0 w 43"/>
                <a:gd name="T13" fmla="*/ 25 h 49"/>
                <a:gd name="T14" fmla="*/ 24 w 43"/>
                <a:gd name="T15" fmla="*/ 49 h 49"/>
                <a:gd name="T16" fmla="*/ 40 w 43"/>
                <a:gd name="T17" fmla="*/ 45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40" y="45"/>
                  </a:move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cubicBezTo>
                    <a:pt x="31" y="49"/>
                    <a:pt x="36" y="47"/>
                    <a:pt x="40" y="45"/>
                  </a:cubicBezTo>
                  <a:moveTo>
                    <a:pt x="22" y="9"/>
                  </a:moveTo>
                  <a:cubicBezTo>
                    <a:pt x="29" y="9"/>
                    <a:pt x="32"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29">
              <a:extLst>
                <a:ext uri="{FF2B5EF4-FFF2-40B4-BE49-F238E27FC236}">
                  <a16:creationId xmlns:a16="http://schemas.microsoft.com/office/drawing/2014/main" id="{CC45DD5A-9643-4EA7-9A2A-D9C67C472AE8}"/>
                </a:ext>
              </a:extLst>
            </p:cNvPr>
            <p:cNvSpPr>
              <a:spLocks/>
            </p:cNvSpPr>
            <p:nvPr userDrawn="1"/>
          </p:nvSpPr>
          <p:spPr bwMode="auto">
            <a:xfrm>
              <a:off x="679451" y="4789488"/>
              <a:ext cx="60325" cy="73025"/>
            </a:xfrm>
            <a:custGeom>
              <a:avLst/>
              <a:gdLst>
                <a:gd name="T0" fmla="*/ 34 w 54"/>
                <a:gd name="T1" fmla="*/ 65 h 65"/>
                <a:gd name="T2" fmla="*/ 54 w 54"/>
                <a:gd name="T3" fmla="*/ 61 h 65"/>
                <a:gd name="T4" fmla="*/ 54 w 54"/>
                <a:gd name="T5" fmla="*/ 28 h 65"/>
                <a:gd name="T6" fmla="*/ 29 w 54"/>
                <a:gd name="T7" fmla="*/ 28 h 65"/>
                <a:gd name="T8" fmla="*/ 29 w 54"/>
                <a:gd name="T9" fmla="*/ 38 h 65"/>
                <a:gd name="T10" fmla="*/ 42 w 54"/>
                <a:gd name="T11" fmla="*/ 38 h 65"/>
                <a:gd name="T12" fmla="*/ 42 w 54"/>
                <a:gd name="T13" fmla="*/ 54 h 65"/>
                <a:gd name="T14" fmla="*/ 34 w 54"/>
                <a:gd name="T15" fmla="*/ 55 h 65"/>
                <a:gd name="T16" fmla="*/ 13 w 54"/>
                <a:gd name="T17" fmla="*/ 32 h 65"/>
                <a:gd name="T18" fmla="*/ 36 w 54"/>
                <a:gd name="T19" fmla="*/ 10 h 65"/>
                <a:gd name="T20" fmla="*/ 52 w 54"/>
                <a:gd name="T21" fmla="*/ 13 h 65"/>
                <a:gd name="T22" fmla="*/ 53 w 54"/>
                <a:gd name="T23" fmla="*/ 3 h 65"/>
                <a:gd name="T24" fmla="*/ 34 w 54"/>
                <a:gd name="T25" fmla="*/ 0 h 65"/>
                <a:gd name="T26" fmla="*/ 0 w 54"/>
                <a:gd name="T27" fmla="*/ 33 h 65"/>
                <a:gd name="T28" fmla="*/ 34 w 54"/>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65">
                  <a:moveTo>
                    <a:pt x="34" y="65"/>
                  </a:moveTo>
                  <a:cubicBezTo>
                    <a:pt x="41" y="65"/>
                    <a:pt x="48" y="63"/>
                    <a:pt x="54" y="61"/>
                  </a:cubicBezTo>
                  <a:cubicBezTo>
                    <a:pt x="54" y="28"/>
                    <a:pt x="54" y="28"/>
                    <a:pt x="54" y="28"/>
                  </a:cubicBezTo>
                  <a:cubicBezTo>
                    <a:pt x="29" y="28"/>
                    <a:pt x="29" y="28"/>
                    <a:pt x="29" y="28"/>
                  </a:cubicBezTo>
                  <a:cubicBezTo>
                    <a:pt x="29" y="38"/>
                    <a:pt x="29" y="38"/>
                    <a:pt x="29" y="38"/>
                  </a:cubicBezTo>
                  <a:cubicBezTo>
                    <a:pt x="42" y="38"/>
                    <a:pt x="42" y="38"/>
                    <a:pt x="42" y="38"/>
                  </a:cubicBezTo>
                  <a:cubicBezTo>
                    <a:pt x="42" y="54"/>
                    <a:pt x="42" y="54"/>
                    <a:pt x="42" y="54"/>
                  </a:cubicBezTo>
                  <a:cubicBezTo>
                    <a:pt x="40" y="54"/>
                    <a:pt x="38" y="55"/>
                    <a:pt x="34" y="55"/>
                  </a:cubicBezTo>
                  <a:cubicBezTo>
                    <a:pt x="21" y="55"/>
                    <a:pt x="13" y="45"/>
                    <a:pt x="13" y="32"/>
                  </a:cubicBezTo>
                  <a:cubicBezTo>
                    <a:pt x="13" y="20"/>
                    <a:pt x="21" y="10"/>
                    <a:pt x="36" y="10"/>
                  </a:cubicBezTo>
                  <a:cubicBezTo>
                    <a:pt x="41" y="10"/>
                    <a:pt x="47" y="11"/>
                    <a:pt x="52" y="13"/>
                  </a:cubicBezTo>
                  <a:cubicBezTo>
                    <a:pt x="53" y="3"/>
                    <a:pt x="53" y="3"/>
                    <a:pt x="53" y="3"/>
                  </a:cubicBezTo>
                  <a:cubicBezTo>
                    <a:pt x="47" y="1"/>
                    <a:pt x="42" y="0"/>
                    <a:pt x="34" y="0"/>
                  </a:cubicBezTo>
                  <a:cubicBezTo>
                    <a:pt x="13" y="0"/>
                    <a:pt x="0" y="12"/>
                    <a:pt x="0" y="33"/>
                  </a:cubicBezTo>
                  <a:cubicBezTo>
                    <a:pt x="0" y="54"/>
                    <a:pt x="14" y="65"/>
                    <a:pt x="34" y="6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30">
              <a:extLst>
                <a:ext uri="{FF2B5EF4-FFF2-40B4-BE49-F238E27FC236}">
                  <a16:creationId xmlns:a16="http://schemas.microsoft.com/office/drawing/2014/main" id="{8257ECE5-A296-4622-8E2F-827131DE8B24}"/>
                </a:ext>
              </a:extLst>
            </p:cNvPr>
            <p:cNvSpPr>
              <a:spLocks noEditPoints="1"/>
            </p:cNvSpPr>
            <p:nvPr userDrawn="1"/>
          </p:nvSpPr>
          <p:spPr bwMode="auto">
            <a:xfrm>
              <a:off x="1025526" y="4806950"/>
              <a:ext cx="47625" cy="55563"/>
            </a:xfrm>
            <a:custGeom>
              <a:avLst/>
              <a:gdLst>
                <a:gd name="T0" fmla="*/ 39 w 43"/>
                <a:gd name="T1" fmla="*/ 35 h 49"/>
                <a:gd name="T2" fmla="*/ 24 w 43"/>
                <a:gd name="T3" fmla="*/ 40 h 49"/>
                <a:gd name="T4" fmla="*/ 11 w 43"/>
                <a:gd name="T5" fmla="*/ 28 h 49"/>
                <a:gd name="T6" fmla="*/ 43 w 43"/>
                <a:gd name="T7" fmla="*/ 28 h 49"/>
                <a:gd name="T8" fmla="*/ 21 w 43"/>
                <a:gd name="T9" fmla="*/ 0 h 49"/>
                <a:gd name="T10" fmla="*/ 0 w 43"/>
                <a:gd name="T11" fmla="*/ 25 h 49"/>
                <a:gd name="T12" fmla="*/ 24 w 43"/>
                <a:gd name="T13" fmla="*/ 49 h 49"/>
                <a:gd name="T14" fmla="*/ 39 w 43"/>
                <a:gd name="T15" fmla="*/ 45 h 49"/>
                <a:gd name="T16" fmla="*/ 39 w 43"/>
                <a:gd name="T17" fmla="*/ 35 h 49"/>
                <a:gd name="T18" fmla="*/ 22 w 43"/>
                <a:gd name="T19" fmla="*/ 9 h 49"/>
                <a:gd name="T20" fmla="*/ 31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39" y="35"/>
                  </a:moveTo>
                  <a:cubicBezTo>
                    <a:pt x="35" y="38"/>
                    <a:pt x="30" y="40"/>
                    <a:pt x="24" y="40"/>
                  </a:cubicBezTo>
                  <a:cubicBezTo>
                    <a:pt x="17" y="40"/>
                    <a:pt x="12" y="36"/>
                    <a:pt x="11" y="28"/>
                  </a:cubicBezTo>
                  <a:cubicBezTo>
                    <a:pt x="43" y="28"/>
                    <a:pt x="43" y="28"/>
                    <a:pt x="43" y="28"/>
                  </a:cubicBezTo>
                  <a:cubicBezTo>
                    <a:pt x="43" y="12"/>
                    <a:pt x="38" y="0"/>
                    <a:pt x="21" y="0"/>
                  </a:cubicBezTo>
                  <a:cubicBezTo>
                    <a:pt x="7" y="0"/>
                    <a:pt x="0" y="11"/>
                    <a:pt x="0" y="25"/>
                  </a:cubicBezTo>
                  <a:cubicBezTo>
                    <a:pt x="0" y="40"/>
                    <a:pt x="8" y="49"/>
                    <a:pt x="24" y="49"/>
                  </a:cubicBezTo>
                  <a:cubicBezTo>
                    <a:pt x="30" y="49"/>
                    <a:pt x="35" y="47"/>
                    <a:pt x="39" y="45"/>
                  </a:cubicBezTo>
                  <a:lnTo>
                    <a:pt x="39" y="35"/>
                  </a:lnTo>
                  <a:close/>
                  <a:moveTo>
                    <a:pt x="22" y="9"/>
                  </a:moveTo>
                  <a:cubicBezTo>
                    <a:pt x="28" y="9"/>
                    <a:pt x="31" y="14"/>
                    <a:pt x="31"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31">
              <a:extLst>
                <a:ext uri="{FF2B5EF4-FFF2-40B4-BE49-F238E27FC236}">
                  <a16:creationId xmlns:a16="http://schemas.microsoft.com/office/drawing/2014/main" id="{F76A717A-9AAC-4F5D-86E7-2C972B533D9E}"/>
                </a:ext>
              </a:extLst>
            </p:cNvPr>
            <p:cNvSpPr>
              <a:spLocks/>
            </p:cNvSpPr>
            <p:nvPr userDrawn="1"/>
          </p:nvSpPr>
          <p:spPr bwMode="auto">
            <a:xfrm>
              <a:off x="1503363" y="4794250"/>
              <a:ext cx="34925" cy="68263"/>
            </a:xfrm>
            <a:custGeom>
              <a:avLst/>
              <a:gdLst>
                <a:gd name="T0" fmla="*/ 8 w 32"/>
                <a:gd name="T1" fmla="*/ 46 h 61"/>
                <a:gd name="T2" fmla="*/ 23 w 32"/>
                <a:gd name="T3" fmla="*/ 61 h 61"/>
                <a:gd name="T4" fmla="*/ 32 w 32"/>
                <a:gd name="T5" fmla="*/ 60 h 61"/>
                <a:gd name="T6" fmla="*/ 32 w 32"/>
                <a:gd name="T7" fmla="*/ 50 h 61"/>
                <a:gd name="T8" fmla="*/ 26 w 32"/>
                <a:gd name="T9" fmla="*/ 51 h 61"/>
                <a:gd name="T10" fmla="*/ 20 w 32"/>
                <a:gd name="T11" fmla="*/ 44 h 61"/>
                <a:gd name="T12" fmla="*/ 20 w 32"/>
                <a:gd name="T13" fmla="*/ 22 h 61"/>
                <a:gd name="T14" fmla="*/ 31 w 32"/>
                <a:gd name="T15" fmla="*/ 22 h 61"/>
                <a:gd name="T16" fmla="*/ 31 w 32"/>
                <a:gd name="T17" fmla="*/ 13 h 61"/>
                <a:gd name="T18" fmla="*/ 20 w 32"/>
                <a:gd name="T19" fmla="*/ 13 h 61"/>
                <a:gd name="T20" fmla="*/ 20 w 32"/>
                <a:gd name="T21" fmla="*/ 0 h 61"/>
                <a:gd name="T22" fmla="*/ 8 w 32"/>
                <a:gd name="T23" fmla="*/ 4 h 61"/>
                <a:gd name="T24" fmla="*/ 8 w 32"/>
                <a:gd name="T25" fmla="*/ 13 h 61"/>
                <a:gd name="T26" fmla="*/ 0 w 32"/>
                <a:gd name="T27" fmla="*/ 13 h 61"/>
                <a:gd name="T28" fmla="*/ 0 w 32"/>
                <a:gd name="T29" fmla="*/ 22 h 61"/>
                <a:gd name="T30" fmla="*/ 8 w 32"/>
                <a:gd name="T31" fmla="*/ 22 h 61"/>
                <a:gd name="T32" fmla="*/ 8 w 32"/>
                <a:gd name="T3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1">
                  <a:moveTo>
                    <a:pt x="8" y="46"/>
                  </a:moveTo>
                  <a:cubicBezTo>
                    <a:pt x="8" y="55"/>
                    <a:pt x="14" y="61"/>
                    <a:pt x="23" y="61"/>
                  </a:cubicBezTo>
                  <a:cubicBezTo>
                    <a:pt x="27" y="61"/>
                    <a:pt x="29" y="60"/>
                    <a:pt x="32" y="60"/>
                  </a:cubicBezTo>
                  <a:cubicBezTo>
                    <a:pt x="32" y="50"/>
                    <a:pt x="32" y="50"/>
                    <a:pt x="32" y="50"/>
                  </a:cubicBezTo>
                  <a:cubicBezTo>
                    <a:pt x="30" y="51"/>
                    <a:pt x="28" y="51"/>
                    <a:pt x="26" y="51"/>
                  </a:cubicBezTo>
                  <a:cubicBezTo>
                    <a:pt x="22" y="51"/>
                    <a:pt x="20" y="48"/>
                    <a:pt x="20" y="44"/>
                  </a:cubicBezTo>
                  <a:cubicBezTo>
                    <a:pt x="20" y="22"/>
                    <a:pt x="20" y="22"/>
                    <a:pt x="20" y="22"/>
                  </a:cubicBezTo>
                  <a:cubicBezTo>
                    <a:pt x="31" y="22"/>
                    <a:pt x="31" y="22"/>
                    <a:pt x="31" y="22"/>
                  </a:cubicBezTo>
                  <a:cubicBezTo>
                    <a:pt x="31" y="13"/>
                    <a:pt x="31" y="13"/>
                    <a:pt x="31" y="13"/>
                  </a:cubicBezTo>
                  <a:cubicBezTo>
                    <a:pt x="20" y="13"/>
                    <a:pt x="20" y="13"/>
                    <a:pt x="20" y="13"/>
                  </a:cubicBezTo>
                  <a:cubicBezTo>
                    <a:pt x="20" y="0"/>
                    <a:pt x="20" y="0"/>
                    <a:pt x="20" y="0"/>
                  </a:cubicBezTo>
                  <a:cubicBezTo>
                    <a:pt x="8" y="4"/>
                    <a:pt x="8" y="4"/>
                    <a:pt x="8" y="4"/>
                  </a:cubicBezTo>
                  <a:cubicBezTo>
                    <a:pt x="8" y="13"/>
                    <a:pt x="8" y="13"/>
                    <a:pt x="8" y="13"/>
                  </a:cubicBezTo>
                  <a:cubicBezTo>
                    <a:pt x="0" y="13"/>
                    <a:pt x="0" y="13"/>
                    <a:pt x="0" y="13"/>
                  </a:cubicBezTo>
                  <a:cubicBezTo>
                    <a:pt x="0" y="22"/>
                    <a:pt x="0" y="22"/>
                    <a:pt x="0" y="22"/>
                  </a:cubicBezTo>
                  <a:cubicBezTo>
                    <a:pt x="8" y="22"/>
                    <a:pt x="8" y="22"/>
                    <a:pt x="8" y="22"/>
                  </a:cubicBezTo>
                  <a:lnTo>
                    <a:pt x="8"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Rectangle 32">
              <a:extLst>
                <a:ext uri="{FF2B5EF4-FFF2-40B4-BE49-F238E27FC236}">
                  <a16:creationId xmlns:a16="http://schemas.microsoft.com/office/drawing/2014/main" id="{FA7E8F0E-C630-4505-A759-423FE5DB052C}"/>
                </a:ext>
              </a:extLst>
            </p:cNvPr>
            <p:cNvSpPr>
              <a:spLocks noChangeArrowheads="1"/>
            </p:cNvSpPr>
            <p:nvPr userDrawn="1"/>
          </p:nvSpPr>
          <p:spPr bwMode="auto">
            <a:xfrm>
              <a:off x="1366838" y="4787900"/>
              <a:ext cx="14288" cy="111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Rectangle 33">
              <a:extLst>
                <a:ext uri="{FF2B5EF4-FFF2-40B4-BE49-F238E27FC236}">
                  <a16:creationId xmlns:a16="http://schemas.microsoft.com/office/drawing/2014/main" id="{3A803FE1-5AAD-4987-91C0-2470FC6A881C}"/>
                </a:ext>
              </a:extLst>
            </p:cNvPr>
            <p:cNvSpPr>
              <a:spLocks noChangeArrowheads="1"/>
            </p:cNvSpPr>
            <p:nvPr userDrawn="1"/>
          </p:nvSpPr>
          <p:spPr bwMode="auto">
            <a:xfrm>
              <a:off x="1366838" y="4808538"/>
              <a:ext cx="14288" cy="523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34">
              <a:extLst>
                <a:ext uri="{FF2B5EF4-FFF2-40B4-BE49-F238E27FC236}">
                  <a16:creationId xmlns:a16="http://schemas.microsoft.com/office/drawing/2014/main" id="{EAA05AFC-4013-4E24-B598-45F674BD50D4}"/>
                </a:ext>
              </a:extLst>
            </p:cNvPr>
            <p:cNvSpPr>
              <a:spLocks/>
            </p:cNvSpPr>
            <p:nvPr userDrawn="1"/>
          </p:nvSpPr>
          <p:spPr bwMode="auto">
            <a:xfrm>
              <a:off x="977901" y="4787900"/>
              <a:ext cx="46038" cy="73025"/>
            </a:xfrm>
            <a:custGeom>
              <a:avLst/>
              <a:gdLst>
                <a:gd name="T0" fmla="*/ 9 w 29"/>
                <a:gd name="T1" fmla="*/ 30 h 46"/>
                <a:gd name="T2" fmla="*/ 9 w 29"/>
                <a:gd name="T3" fmla="*/ 30 h 46"/>
                <a:gd name="T4" fmla="*/ 19 w 29"/>
                <a:gd name="T5" fmla="*/ 46 h 46"/>
                <a:gd name="T6" fmla="*/ 29 w 29"/>
                <a:gd name="T7" fmla="*/ 46 h 46"/>
                <a:gd name="T8" fmla="*/ 16 w 29"/>
                <a:gd name="T9" fmla="*/ 28 h 46"/>
                <a:gd name="T10" fmla="*/ 28 w 29"/>
                <a:gd name="T11" fmla="*/ 13 h 46"/>
                <a:gd name="T12" fmla="*/ 18 w 29"/>
                <a:gd name="T13" fmla="*/ 13 h 46"/>
                <a:gd name="T14" fmla="*/ 9 w 29"/>
                <a:gd name="T15" fmla="*/ 26 h 46"/>
                <a:gd name="T16" fmla="*/ 9 w 29"/>
                <a:gd name="T17" fmla="*/ 26 h 46"/>
                <a:gd name="T18" fmla="*/ 9 w 29"/>
                <a:gd name="T19" fmla="*/ 0 h 46"/>
                <a:gd name="T20" fmla="*/ 0 w 29"/>
                <a:gd name="T21" fmla="*/ 0 h 46"/>
                <a:gd name="T22" fmla="*/ 0 w 29"/>
                <a:gd name="T23" fmla="*/ 46 h 46"/>
                <a:gd name="T24" fmla="*/ 9 w 29"/>
                <a:gd name="T25" fmla="*/ 46 h 46"/>
                <a:gd name="T26" fmla="*/ 9 w 29"/>
                <a:gd name="T27"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9" y="30"/>
                  </a:moveTo>
                  <a:lnTo>
                    <a:pt x="9" y="30"/>
                  </a:lnTo>
                  <a:lnTo>
                    <a:pt x="19" y="46"/>
                  </a:lnTo>
                  <a:lnTo>
                    <a:pt x="29" y="46"/>
                  </a:lnTo>
                  <a:lnTo>
                    <a:pt x="16" y="28"/>
                  </a:lnTo>
                  <a:lnTo>
                    <a:pt x="28" y="13"/>
                  </a:lnTo>
                  <a:lnTo>
                    <a:pt x="18" y="13"/>
                  </a:lnTo>
                  <a:lnTo>
                    <a:pt x="9" y="26"/>
                  </a:lnTo>
                  <a:lnTo>
                    <a:pt x="9" y="26"/>
                  </a:lnTo>
                  <a:lnTo>
                    <a:pt x="9" y="0"/>
                  </a:lnTo>
                  <a:lnTo>
                    <a:pt x="0" y="0"/>
                  </a:lnTo>
                  <a:lnTo>
                    <a:pt x="0" y="46"/>
                  </a:lnTo>
                  <a:lnTo>
                    <a:pt x="9" y="46"/>
                  </a:lnTo>
                  <a:lnTo>
                    <a:pt x="9"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35">
              <a:extLst>
                <a:ext uri="{FF2B5EF4-FFF2-40B4-BE49-F238E27FC236}">
                  <a16:creationId xmlns:a16="http://schemas.microsoft.com/office/drawing/2014/main" id="{3B7CA6C7-1B4B-447A-AF23-AFA4655979E9}"/>
                </a:ext>
              </a:extLst>
            </p:cNvPr>
            <p:cNvSpPr>
              <a:spLocks/>
            </p:cNvSpPr>
            <p:nvPr userDrawn="1"/>
          </p:nvSpPr>
          <p:spPr bwMode="auto">
            <a:xfrm>
              <a:off x="831851" y="4806950"/>
              <a:ext cx="36513" cy="55563"/>
            </a:xfrm>
            <a:custGeom>
              <a:avLst/>
              <a:gdLst>
                <a:gd name="T0" fmla="*/ 12 w 33"/>
                <a:gd name="T1" fmla="*/ 14 h 49"/>
                <a:gd name="T2" fmla="*/ 19 w 33"/>
                <a:gd name="T3" fmla="*/ 9 h 49"/>
                <a:gd name="T4" fmla="*/ 30 w 33"/>
                <a:gd name="T5" fmla="*/ 11 h 49"/>
                <a:gd name="T6" fmla="*/ 31 w 33"/>
                <a:gd name="T7" fmla="*/ 2 h 49"/>
                <a:gd name="T8" fmla="*/ 18 w 33"/>
                <a:gd name="T9" fmla="*/ 0 h 49"/>
                <a:gd name="T10" fmla="*/ 0 w 33"/>
                <a:gd name="T11" fmla="*/ 15 h 49"/>
                <a:gd name="T12" fmla="*/ 21 w 33"/>
                <a:gd name="T13" fmla="*/ 34 h 49"/>
                <a:gd name="T14" fmla="*/ 13 w 33"/>
                <a:gd name="T15" fmla="*/ 40 h 49"/>
                <a:gd name="T16" fmla="*/ 1 w 33"/>
                <a:gd name="T17" fmla="*/ 37 h 49"/>
                <a:gd name="T18" fmla="*/ 0 w 33"/>
                <a:gd name="T19" fmla="*/ 47 h 49"/>
                <a:gd name="T20" fmla="*/ 14 w 33"/>
                <a:gd name="T21" fmla="*/ 49 h 49"/>
                <a:gd name="T22" fmla="*/ 33 w 33"/>
                <a:gd name="T23" fmla="*/ 34 h 49"/>
                <a:gd name="T24" fmla="*/ 12 w 33"/>
                <a:gd name="T25"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9">
                  <a:moveTo>
                    <a:pt x="12" y="14"/>
                  </a:moveTo>
                  <a:cubicBezTo>
                    <a:pt x="12" y="10"/>
                    <a:pt x="16" y="9"/>
                    <a:pt x="19" y="9"/>
                  </a:cubicBezTo>
                  <a:cubicBezTo>
                    <a:pt x="24" y="9"/>
                    <a:pt x="26" y="10"/>
                    <a:pt x="30" y="11"/>
                  </a:cubicBezTo>
                  <a:cubicBezTo>
                    <a:pt x="31" y="2"/>
                    <a:pt x="31" y="2"/>
                    <a:pt x="31" y="2"/>
                  </a:cubicBezTo>
                  <a:cubicBezTo>
                    <a:pt x="27" y="1"/>
                    <a:pt x="23" y="0"/>
                    <a:pt x="18" y="0"/>
                  </a:cubicBezTo>
                  <a:cubicBezTo>
                    <a:pt x="8" y="0"/>
                    <a:pt x="0" y="5"/>
                    <a:pt x="0" y="15"/>
                  </a:cubicBezTo>
                  <a:cubicBezTo>
                    <a:pt x="0" y="31"/>
                    <a:pt x="21" y="25"/>
                    <a:pt x="21" y="34"/>
                  </a:cubicBezTo>
                  <a:cubicBezTo>
                    <a:pt x="21" y="39"/>
                    <a:pt x="16" y="40"/>
                    <a:pt x="13" y="40"/>
                  </a:cubicBezTo>
                  <a:cubicBezTo>
                    <a:pt x="9" y="40"/>
                    <a:pt x="5" y="39"/>
                    <a:pt x="1" y="37"/>
                  </a:cubicBezTo>
                  <a:cubicBezTo>
                    <a:pt x="0" y="47"/>
                    <a:pt x="0" y="47"/>
                    <a:pt x="0" y="47"/>
                  </a:cubicBezTo>
                  <a:cubicBezTo>
                    <a:pt x="5" y="48"/>
                    <a:pt x="9" y="49"/>
                    <a:pt x="14" y="49"/>
                  </a:cubicBezTo>
                  <a:cubicBezTo>
                    <a:pt x="24" y="49"/>
                    <a:pt x="33" y="44"/>
                    <a:pt x="33" y="34"/>
                  </a:cubicBezTo>
                  <a:cubicBezTo>
                    <a:pt x="33" y="17"/>
                    <a:pt x="12" y="22"/>
                    <a:pt x="12" y="1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36">
              <a:extLst>
                <a:ext uri="{FF2B5EF4-FFF2-40B4-BE49-F238E27FC236}">
                  <a16:creationId xmlns:a16="http://schemas.microsoft.com/office/drawing/2014/main" id="{EF466AE3-E131-42CE-AC7D-4A1C784097A8}"/>
                </a:ext>
              </a:extLst>
            </p:cNvPr>
            <p:cNvSpPr>
              <a:spLocks noEditPoints="1"/>
            </p:cNvSpPr>
            <p:nvPr userDrawn="1"/>
          </p:nvSpPr>
          <p:spPr bwMode="auto">
            <a:xfrm>
              <a:off x="1149351" y="4791075"/>
              <a:ext cx="60325" cy="69850"/>
            </a:xfrm>
            <a:custGeom>
              <a:avLst/>
              <a:gdLst>
                <a:gd name="T0" fmla="*/ 54 w 54"/>
                <a:gd name="T1" fmla="*/ 31 h 63"/>
                <a:gd name="T2" fmla="*/ 18 w 54"/>
                <a:gd name="T3" fmla="*/ 0 h 63"/>
                <a:gd name="T4" fmla="*/ 0 w 54"/>
                <a:gd name="T5" fmla="*/ 0 h 63"/>
                <a:gd name="T6" fmla="*/ 0 w 54"/>
                <a:gd name="T7" fmla="*/ 63 h 63"/>
                <a:gd name="T8" fmla="*/ 18 w 54"/>
                <a:gd name="T9" fmla="*/ 63 h 63"/>
                <a:gd name="T10" fmla="*/ 54 w 54"/>
                <a:gd name="T11" fmla="*/ 31 h 63"/>
                <a:gd name="T12" fmla="*/ 20 w 54"/>
                <a:gd name="T13" fmla="*/ 53 h 63"/>
                <a:gd name="T14" fmla="*/ 13 w 54"/>
                <a:gd name="T15" fmla="*/ 53 h 63"/>
                <a:gd name="T16" fmla="*/ 13 w 54"/>
                <a:gd name="T17" fmla="*/ 10 h 63"/>
                <a:gd name="T18" fmla="*/ 20 w 54"/>
                <a:gd name="T19" fmla="*/ 10 h 63"/>
                <a:gd name="T20" fmla="*/ 41 w 54"/>
                <a:gd name="T21" fmla="*/ 31 h 63"/>
                <a:gd name="T22" fmla="*/ 20 w 54"/>
                <a:gd name="T23"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3">
                  <a:moveTo>
                    <a:pt x="54" y="31"/>
                  </a:moveTo>
                  <a:cubicBezTo>
                    <a:pt x="54" y="6"/>
                    <a:pt x="37" y="0"/>
                    <a:pt x="18" y="0"/>
                  </a:cubicBezTo>
                  <a:cubicBezTo>
                    <a:pt x="0" y="0"/>
                    <a:pt x="0" y="0"/>
                    <a:pt x="0" y="0"/>
                  </a:cubicBezTo>
                  <a:cubicBezTo>
                    <a:pt x="0" y="63"/>
                    <a:pt x="0" y="63"/>
                    <a:pt x="0" y="63"/>
                  </a:cubicBezTo>
                  <a:cubicBezTo>
                    <a:pt x="18" y="63"/>
                    <a:pt x="18" y="63"/>
                    <a:pt x="18" y="63"/>
                  </a:cubicBezTo>
                  <a:cubicBezTo>
                    <a:pt x="37" y="63"/>
                    <a:pt x="54" y="56"/>
                    <a:pt x="54" y="31"/>
                  </a:cubicBezTo>
                  <a:moveTo>
                    <a:pt x="20" y="53"/>
                  </a:moveTo>
                  <a:cubicBezTo>
                    <a:pt x="13" y="53"/>
                    <a:pt x="13" y="53"/>
                    <a:pt x="13" y="53"/>
                  </a:cubicBezTo>
                  <a:cubicBezTo>
                    <a:pt x="13" y="10"/>
                    <a:pt x="13" y="10"/>
                    <a:pt x="13" y="10"/>
                  </a:cubicBezTo>
                  <a:cubicBezTo>
                    <a:pt x="20" y="10"/>
                    <a:pt x="20" y="10"/>
                    <a:pt x="20" y="10"/>
                  </a:cubicBezTo>
                  <a:cubicBezTo>
                    <a:pt x="30" y="10"/>
                    <a:pt x="41" y="18"/>
                    <a:pt x="41" y="31"/>
                  </a:cubicBezTo>
                  <a:cubicBezTo>
                    <a:pt x="41" y="45"/>
                    <a:pt x="30" y="53"/>
                    <a:pt x="20"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37">
              <a:extLst>
                <a:ext uri="{FF2B5EF4-FFF2-40B4-BE49-F238E27FC236}">
                  <a16:creationId xmlns:a16="http://schemas.microsoft.com/office/drawing/2014/main" id="{206DCCCC-AC0F-40F3-9C7B-C20F273BAB84}"/>
                </a:ext>
              </a:extLst>
            </p:cNvPr>
            <p:cNvSpPr>
              <a:spLocks/>
            </p:cNvSpPr>
            <p:nvPr userDrawn="1"/>
          </p:nvSpPr>
          <p:spPr bwMode="auto">
            <a:xfrm>
              <a:off x="1268413" y="4808538"/>
              <a:ext cx="52388" cy="52388"/>
            </a:xfrm>
            <a:custGeom>
              <a:avLst/>
              <a:gdLst>
                <a:gd name="T0" fmla="*/ 33 w 33"/>
                <a:gd name="T1" fmla="*/ 0 h 33"/>
                <a:gd name="T2" fmla="*/ 25 w 33"/>
                <a:gd name="T3" fmla="*/ 0 h 33"/>
                <a:gd name="T4" fmla="*/ 17 w 33"/>
                <a:gd name="T5" fmla="*/ 24 h 33"/>
                <a:gd name="T6" fmla="*/ 17 w 33"/>
                <a:gd name="T7" fmla="*/ 24 h 33"/>
                <a:gd name="T8" fmla="*/ 9 w 33"/>
                <a:gd name="T9" fmla="*/ 0 h 33"/>
                <a:gd name="T10" fmla="*/ 0 w 33"/>
                <a:gd name="T11" fmla="*/ 0 h 33"/>
                <a:gd name="T12" fmla="*/ 12 w 33"/>
                <a:gd name="T13" fmla="*/ 33 h 33"/>
                <a:gd name="T14" fmla="*/ 21 w 33"/>
                <a:gd name="T15" fmla="*/ 33 h 33"/>
                <a:gd name="T16" fmla="*/ 33 w 33"/>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33" y="0"/>
                  </a:moveTo>
                  <a:lnTo>
                    <a:pt x="25" y="0"/>
                  </a:lnTo>
                  <a:lnTo>
                    <a:pt x="17" y="24"/>
                  </a:lnTo>
                  <a:lnTo>
                    <a:pt x="17" y="24"/>
                  </a:lnTo>
                  <a:lnTo>
                    <a:pt x="9" y="0"/>
                  </a:lnTo>
                  <a:lnTo>
                    <a:pt x="0" y="0"/>
                  </a:lnTo>
                  <a:lnTo>
                    <a:pt x="12" y="33"/>
                  </a:lnTo>
                  <a:lnTo>
                    <a:pt x="21" y="33"/>
                  </a:lnTo>
                  <a:lnTo>
                    <a:pt x="3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38">
              <a:extLst>
                <a:ext uri="{FF2B5EF4-FFF2-40B4-BE49-F238E27FC236}">
                  <a16:creationId xmlns:a16="http://schemas.microsoft.com/office/drawing/2014/main" id="{3DE65176-BEB6-4341-AFA7-89F0B1A61561}"/>
                </a:ext>
              </a:extLst>
            </p:cNvPr>
            <p:cNvSpPr>
              <a:spLocks/>
            </p:cNvSpPr>
            <p:nvPr userDrawn="1"/>
          </p:nvSpPr>
          <p:spPr bwMode="auto">
            <a:xfrm>
              <a:off x="930276" y="4806950"/>
              <a:ext cx="39688" cy="55563"/>
            </a:xfrm>
            <a:custGeom>
              <a:avLst/>
              <a:gdLst>
                <a:gd name="T0" fmla="*/ 23 w 35"/>
                <a:gd name="T1" fmla="*/ 49 h 49"/>
                <a:gd name="T2" fmla="*/ 35 w 35"/>
                <a:gd name="T3" fmla="*/ 47 h 49"/>
                <a:gd name="T4" fmla="*/ 34 w 35"/>
                <a:gd name="T5" fmla="*/ 37 h 49"/>
                <a:gd name="T6" fmla="*/ 25 w 35"/>
                <a:gd name="T7" fmla="*/ 39 h 49"/>
                <a:gd name="T8" fmla="*/ 13 w 35"/>
                <a:gd name="T9" fmla="*/ 24 h 49"/>
                <a:gd name="T10" fmla="*/ 25 w 35"/>
                <a:gd name="T11" fmla="*/ 10 h 49"/>
                <a:gd name="T12" fmla="*/ 33 w 35"/>
                <a:gd name="T13" fmla="*/ 11 h 49"/>
                <a:gd name="T14" fmla="*/ 34 w 35"/>
                <a:gd name="T15" fmla="*/ 2 h 49"/>
                <a:gd name="T16" fmla="*/ 22 w 35"/>
                <a:gd name="T17" fmla="*/ 0 h 49"/>
                <a:gd name="T18" fmla="*/ 0 w 35"/>
                <a:gd name="T19" fmla="*/ 24 h 49"/>
                <a:gd name="T20" fmla="*/ 23 w 3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9">
                  <a:moveTo>
                    <a:pt x="23" y="49"/>
                  </a:moveTo>
                  <a:cubicBezTo>
                    <a:pt x="28" y="49"/>
                    <a:pt x="31" y="48"/>
                    <a:pt x="35" y="47"/>
                  </a:cubicBezTo>
                  <a:cubicBezTo>
                    <a:pt x="34" y="37"/>
                    <a:pt x="34" y="37"/>
                    <a:pt x="34" y="37"/>
                  </a:cubicBezTo>
                  <a:cubicBezTo>
                    <a:pt x="32" y="38"/>
                    <a:pt x="28" y="39"/>
                    <a:pt x="25" y="39"/>
                  </a:cubicBezTo>
                  <a:cubicBezTo>
                    <a:pt x="17" y="39"/>
                    <a:pt x="13" y="33"/>
                    <a:pt x="13" y="24"/>
                  </a:cubicBezTo>
                  <a:cubicBezTo>
                    <a:pt x="13" y="16"/>
                    <a:pt x="17" y="10"/>
                    <a:pt x="25" y="10"/>
                  </a:cubicBezTo>
                  <a:cubicBezTo>
                    <a:pt x="28" y="10"/>
                    <a:pt x="31" y="10"/>
                    <a:pt x="33" y="11"/>
                  </a:cubicBezTo>
                  <a:cubicBezTo>
                    <a:pt x="34" y="2"/>
                    <a:pt x="34" y="2"/>
                    <a:pt x="34" y="2"/>
                  </a:cubicBezTo>
                  <a:cubicBezTo>
                    <a:pt x="31" y="1"/>
                    <a:pt x="27" y="0"/>
                    <a:pt x="22" y="0"/>
                  </a:cubicBezTo>
                  <a:cubicBezTo>
                    <a:pt x="8" y="0"/>
                    <a:pt x="0" y="11"/>
                    <a:pt x="0" y="24"/>
                  </a:cubicBezTo>
                  <a:cubicBezTo>
                    <a:pt x="0" y="38"/>
                    <a:pt x="8" y="49"/>
                    <a:pt x="23" y="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Rectangle 39">
              <a:extLst>
                <a:ext uri="{FF2B5EF4-FFF2-40B4-BE49-F238E27FC236}">
                  <a16:creationId xmlns:a16="http://schemas.microsoft.com/office/drawing/2014/main" id="{0A2386EC-43B5-4AD1-AA43-241E7E5E5F25}"/>
                </a:ext>
              </a:extLst>
            </p:cNvPr>
            <p:cNvSpPr>
              <a:spLocks noChangeArrowheads="1"/>
            </p:cNvSpPr>
            <p:nvPr userDrawn="1"/>
          </p:nvSpPr>
          <p:spPr bwMode="auto">
            <a:xfrm>
              <a:off x="754063" y="4787900"/>
              <a:ext cx="12700" cy="111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40">
              <a:extLst>
                <a:ext uri="{FF2B5EF4-FFF2-40B4-BE49-F238E27FC236}">
                  <a16:creationId xmlns:a16="http://schemas.microsoft.com/office/drawing/2014/main" id="{40A2CAB1-1A0E-43BC-A10A-AAA4AB922291}"/>
                </a:ext>
              </a:extLst>
            </p:cNvPr>
            <p:cNvSpPr>
              <a:spLocks noEditPoints="1"/>
            </p:cNvSpPr>
            <p:nvPr userDrawn="1"/>
          </p:nvSpPr>
          <p:spPr bwMode="auto">
            <a:xfrm>
              <a:off x="874713" y="4806950"/>
              <a:ext cx="47625" cy="55563"/>
            </a:xfrm>
            <a:custGeom>
              <a:avLst/>
              <a:gdLst>
                <a:gd name="T0" fmla="*/ 22 w 43"/>
                <a:gd name="T1" fmla="*/ 0 h 49"/>
                <a:gd name="T2" fmla="*/ 0 w 43"/>
                <a:gd name="T3" fmla="*/ 25 h 49"/>
                <a:gd name="T4" fmla="*/ 24 w 43"/>
                <a:gd name="T5" fmla="*/ 49 h 49"/>
                <a:gd name="T6" fmla="*/ 40 w 43"/>
                <a:gd name="T7" fmla="*/ 45 h 49"/>
                <a:gd name="T8" fmla="*/ 40 w 43"/>
                <a:gd name="T9" fmla="*/ 35 h 49"/>
                <a:gd name="T10" fmla="*/ 25 w 43"/>
                <a:gd name="T11" fmla="*/ 40 h 49"/>
                <a:gd name="T12" fmla="*/ 12 w 43"/>
                <a:gd name="T13" fmla="*/ 28 h 49"/>
                <a:gd name="T14" fmla="*/ 43 w 43"/>
                <a:gd name="T15" fmla="*/ 28 h 49"/>
                <a:gd name="T16" fmla="*/ 22 w 43"/>
                <a:gd name="T17" fmla="*/ 0 h 49"/>
                <a:gd name="T18" fmla="*/ 12 w 43"/>
                <a:gd name="T19" fmla="*/ 20 h 49"/>
                <a:gd name="T20" fmla="*/ 22 w 43"/>
                <a:gd name="T21" fmla="*/ 9 h 49"/>
                <a:gd name="T22" fmla="*/ 32 w 43"/>
                <a:gd name="T23" fmla="*/ 20 h 49"/>
                <a:gd name="T24" fmla="*/ 12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2" y="0"/>
                  </a:moveTo>
                  <a:cubicBezTo>
                    <a:pt x="7" y="0"/>
                    <a:pt x="0" y="11"/>
                    <a:pt x="0" y="25"/>
                  </a:cubicBezTo>
                  <a:cubicBezTo>
                    <a:pt x="0" y="40"/>
                    <a:pt x="9" y="49"/>
                    <a:pt x="24" y="49"/>
                  </a:cubicBezTo>
                  <a:cubicBezTo>
                    <a:pt x="31" y="49"/>
                    <a:pt x="36" y="47"/>
                    <a:pt x="40" y="45"/>
                  </a:cubicBezTo>
                  <a:cubicBezTo>
                    <a:pt x="40" y="35"/>
                    <a:pt x="40" y="35"/>
                    <a:pt x="40" y="35"/>
                  </a:cubicBezTo>
                  <a:cubicBezTo>
                    <a:pt x="36" y="38"/>
                    <a:pt x="31" y="40"/>
                    <a:pt x="25" y="40"/>
                  </a:cubicBezTo>
                  <a:cubicBezTo>
                    <a:pt x="17" y="40"/>
                    <a:pt x="12" y="36"/>
                    <a:pt x="12" y="28"/>
                  </a:cubicBezTo>
                  <a:cubicBezTo>
                    <a:pt x="43" y="28"/>
                    <a:pt x="43" y="28"/>
                    <a:pt x="43" y="28"/>
                  </a:cubicBezTo>
                  <a:cubicBezTo>
                    <a:pt x="43" y="12"/>
                    <a:pt x="39" y="0"/>
                    <a:pt x="22" y="0"/>
                  </a:cubicBezTo>
                  <a:moveTo>
                    <a:pt x="12" y="20"/>
                  </a:moveTo>
                  <a:cubicBezTo>
                    <a:pt x="12" y="14"/>
                    <a:pt x="16" y="9"/>
                    <a:pt x="22" y="9"/>
                  </a:cubicBezTo>
                  <a:cubicBezTo>
                    <a:pt x="29" y="9"/>
                    <a:pt x="32" y="14"/>
                    <a:pt x="32" y="20"/>
                  </a:cubicBezTo>
                  <a:lnTo>
                    <a:pt x="12"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41">
              <a:extLst>
                <a:ext uri="{FF2B5EF4-FFF2-40B4-BE49-F238E27FC236}">
                  <a16:creationId xmlns:a16="http://schemas.microsoft.com/office/drawing/2014/main" id="{386DF456-001C-4647-9E3B-EA8407DD8986}"/>
                </a:ext>
              </a:extLst>
            </p:cNvPr>
            <p:cNvSpPr>
              <a:spLocks/>
            </p:cNvSpPr>
            <p:nvPr userDrawn="1"/>
          </p:nvSpPr>
          <p:spPr bwMode="auto">
            <a:xfrm>
              <a:off x="1328738" y="4806950"/>
              <a:ext cx="30163" cy="53975"/>
            </a:xfrm>
            <a:custGeom>
              <a:avLst/>
              <a:gdLst>
                <a:gd name="T0" fmla="*/ 22 w 28"/>
                <a:gd name="T1" fmla="*/ 12 h 48"/>
                <a:gd name="T2" fmla="*/ 28 w 28"/>
                <a:gd name="T3" fmla="*/ 13 h 48"/>
                <a:gd name="T4" fmla="*/ 28 w 28"/>
                <a:gd name="T5" fmla="*/ 1 h 48"/>
                <a:gd name="T6" fmla="*/ 24 w 28"/>
                <a:gd name="T7" fmla="*/ 0 h 48"/>
                <a:gd name="T8" fmla="*/ 11 w 28"/>
                <a:gd name="T9" fmla="*/ 12 h 48"/>
                <a:gd name="T10" fmla="*/ 11 w 28"/>
                <a:gd name="T11" fmla="*/ 12 h 48"/>
                <a:gd name="T12" fmla="*/ 11 w 28"/>
                <a:gd name="T13" fmla="*/ 1 h 48"/>
                <a:gd name="T14" fmla="*/ 0 w 28"/>
                <a:gd name="T15" fmla="*/ 1 h 48"/>
                <a:gd name="T16" fmla="*/ 0 w 28"/>
                <a:gd name="T17" fmla="*/ 48 h 48"/>
                <a:gd name="T18" fmla="*/ 12 w 28"/>
                <a:gd name="T19" fmla="*/ 48 h 48"/>
                <a:gd name="T20" fmla="*/ 12 w 28"/>
                <a:gd name="T21" fmla="*/ 31 h 48"/>
                <a:gd name="T22" fmla="*/ 22 w 28"/>
                <a:gd name="T23"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8">
                  <a:moveTo>
                    <a:pt x="22" y="12"/>
                  </a:moveTo>
                  <a:cubicBezTo>
                    <a:pt x="24" y="12"/>
                    <a:pt x="26" y="12"/>
                    <a:pt x="28" y="13"/>
                  </a:cubicBezTo>
                  <a:cubicBezTo>
                    <a:pt x="28" y="1"/>
                    <a:pt x="28" y="1"/>
                    <a:pt x="28" y="1"/>
                  </a:cubicBezTo>
                  <a:cubicBezTo>
                    <a:pt x="26" y="0"/>
                    <a:pt x="25" y="0"/>
                    <a:pt x="24" y="0"/>
                  </a:cubicBezTo>
                  <a:cubicBezTo>
                    <a:pt x="17" y="0"/>
                    <a:pt x="12" y="8"/>
                    <a:pt x="11" y="12"/>
                  </a:cubicBezTo>
                  <a:cubicBezTo>
                    <a:pt x="11" y="12"/>
                    <a:pt x="11" y="12"/>
                    <a:pt x="11" y="12"/>
                  </a:cubicBezTo>
                  <a:cubicBezTo>
                    <a:pt x="11" y="1"/>
                    <a:pt x="11" y="1"/>
                    <a:pt x="11" y="1"/>
                  </a:cubicBezTo>
                  <a:cubicBezTo>
                    <a:pt x="0" y="1"/>
                    <a:pt x="0" y="1"/>
                    <a:pt x="0" y="1"/>
                  </a:cubicBezTo>
                  <a:cubicBezTo>
                    <a:pt x="0" y="48"/>
                    <a:pt x="0" y="48"/>
                    <a:pt x="0" y="48"/>
                  </a:cubicBezTo>
                  <a:cubicBezTo>
                    <a:pt x="12" y="48"/>
                    <a:pt x="12" y="48"/>
                    <a:pt x="12" y="48"/>
                  </a:cubicBezTo>
                  <a:cubicBezTo>
                    <a:pt x="12" y="31"/>
                    <a:pt x="12" y="31"/>
                    <a:pt x="12" y="31"/>
                  </a:cubicBezTo>
                  <a:cubicBezTo>
                    <a:pt x="12" y="24"/>
                    <a:pt x="12" y="12"/>
                    <a:pt x="22" y="1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42">
              <a:extLst>
                <a:ext uri="{FF2B5EF4-FFF2-40B4-BE49-F238E27FC236}">
                  <a16:creationId xmlns:a16="http://schemas.microsoft.com/office/drawing/2014/main" id="{1A4D2B4D-D058-418B-8B58-960B994FD3EE}"/>
                </a:ext>
              </a:extLst>
            </p:cNvPr>
            <p:cNvSpPr>
              <a:spLocks noEditPoints="1"/>
            </p:cNvSpPr>
            <p:nvPr userDrawn="1"/>
          </p:nvSpPr>
          <p:spPr bwMode="auto">
            <a:xfrm>
              <a:off x="1217613" y="4806950"/>
              <a:ext cx="46038" cy="55563"/>
            </a:xfrm>
            <a:custGeom>
              <a:avLst/>
              <a:gdLst>
                <a:gd name="T0" fmla="*/ 21 w 43"/>
                <a:gd name="T1" fmla="*/ 0 h 49"/>
                <a:gd name="T2" fmla="*/ 0 w 43"/>
                <a:gd name="T3" fmla="*/ 25 h 49"/>
                <a:gd name="T4" fmla="*/ 24 w 43"/>
                <a:gd name="T5" fmla="*/ 49 h 49"/>
                <a:gd name="T6" fmla="*/ 40 w 43"/>
                <a:gd name="T7" fmla="*/ 45 h 49"/>
                <a:gd name="T8" fmla="*/ 40 w 43"/>
                <a:gd name="T9" fmla="*/ 35 h 49"/>
                <a:gd name="T10" fmla="*/ 24 w 43"/>
                <a:gd name="T11" fmla="*/ 40 h 49"/>
                <a:gd name="T12" fmla="*/ 11 w 43"/>
                <a:gd name="T13" fmla="*/ 28 h 49"/>
                <a:gd name="T14" fmla="*/ 43 w 43"/>
                <a:gd name="T15" fmla="*/ 28 h 49"/>
                <a:gd name="T16" fmla="*/ 21 w 43"/>
                <a:gd name="T17" fmla="*/ 0 h 49"/>
                <a:gd name="T18" fmla="*/ 11 w 43"/>
                <a:gd name="T19" fmla="*/ 20 h 49"/>
                <a:gd name="T20" fmla="*/ 22 w 43"/>
                <a:gd name="T21" fmla="*/ 9 h 49"/>
                <a:gd name="T22" fmla="*/ 32 w 43"/>
                <a:gd name="T23" fmla="*/ 20 h 49"/>
                <a:gd name="T24" fmla="*/ 11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1" y="0"/>
                  </a:moveTo>
                  <a:cubicBezTo>
                    <a:pt x="7" y="0"/>
                    <a:pt x="0" y="11"/>
                    <a:pt x="0" y="25"/>
                  </a:cubicBezTo>
                  <a:cubicBezTo>
                    <a:pt x="0" y="40"/>
                    <a:pt x="9" y="49"/>
                    <a:pt x="24" y="49"/>
                  </a:cubicBezTo>
                  <a:cubicBezTo>
                    <a:pt x="30" y="49"/>
                    <a:pt x="35" y="47"/>
                    <a:pt x="40" y="45"/>
                  </a:cubicBezTo>
                  <a:cubicBezTo>
                    <a:pt x="40" y="35"/>
                    <a:pt x="40" y="35"/>
                    <a:pt x="40" y="35"/>
                  </a:cubicBezTo>
                  <a:cubicBezTo>
                    <a:pt x="35" y="38"/>
                    <a:pt x="30" y="40"/>
                    <a:pt x="24" y="40"/>
                  </a:cubicBezTo>
                  <a:cubicBezTo>
                    <a:pt x="17" y="40"/>
                    <a:pt x="12" y="36"/>
                    <a:pt x="11" y="28"/>
                  </a:cubicBezTo>
                  <a:cubicBezTo>
                    <a:pt x="43" y="28"/>
                    <a:pt x="43" y="28"/>
                    <a:pt x="43" y="28"/>
                  </a:cubicBezTo>
                  <a:cubicBezTo>
                    <a:pt x="43" y="12"/>
                    <a:pt x="38" y="0"/>
                    <a:pt x="21" y="0"/>
                  </a:cubicBezTo>
                  <a:moveTo>
                    <a:pt x="11" y="20"/>
                  </a:moveTo>
                  <a:cubicBezTo>
                    <a:pt x="12" y="14"/>
                    <a:pt x="15" y="9"/>
                    <a:pt x="22" y="9"/>
                  </a:cubicBezTo>
                  <a:cubicBezTo>
                    <a:pt x="29" y="9"/>
                    <a:pt x="31" y="14"/>
                    <a:pt x="32" y="20"/>
                  </a:cubicBezTo>
                  <a:lnTo>
                    <a:pt x="11"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Rectangle 43">
              <a:extLst>
                <a:ext uri="{FF2B5EF4-FFF2-40B4-BE49-F238E27FC236}">
                  <a16:creationId xmlns:a16="http://schemas.microsoft.com/office/drawing/2014/main" id="{168FF3FD-84E4-41CC-85EE-AFAD95B950E9}"/>
                </a:ext>
              </a:extLst>
            </p:cNvPr>
            <p:cNvSpPr>
              <a:spLocks noChangeArrowheads="1"/>
            </p:cNvSpPr>
            <p:nvPr userDrawn="1"/>
          </p:nvSpPr>
          <p:spPr bwMode="auto">
            <a:xfrm>
              <a:off x="754063" y="4808538"/>
              <a:ext cx="12700" cy="523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44">
              <a:extLst>
                <a:ext uri="{FF2B5EF4-FFF2-40B4-BE49-F238E27FC236}">
                  <a16:creationId xmlns:a16="http://schemas.microsoft.com/office/drawing/2014/main" id="{EEFB033E-5444-4156-9A47-3D60E3642391}"/>
                </a:ext>
              </a:extLst>
            </p:cNvPr>
            <p:cNvSpPr>
              <a:spLocks/>
            </p:cNvSpPr>
            <p:nvPr userDrawn="1"/>
          </p:nvSpPr>
          <p:spPr bwMode="auto">
            <a:xfrm>
              <a:off x="1085851" y="4810125"/>
              <a:ext cx="50800" cy="50800"/>
            </a:xfrm>
            <a:custGeom>
              <a:avLst/>
              <a:gdLst>
                <a:gd name="T0" fmla="*/ 32 w 32"/>
                <a:gd name="T1" fmla="*/ 14 h 32"/>
                <a:gd name="T2" fmla="*/ 19 w 32"/>
                <a:gd name="T3" fmla="*/ 14 h 32"/>
                <a:gd name="T4" fmla="*/ 19 w 32"/>
                <a:gd name="T5" fmla="*/ 0 h 32"/>
                <a:gd name="T6" fmla="*/ 14 w 32"/>
                <a:gd name="T7" fmla="*/ 0 h 32"/>
                <a:gd name="T8" fmla="*/ 14 w 32"/>
                <a:gd name="T9" fmla="*/ 14 h 32"/>
                <a:gd name="T10" fmla="*/ 0 w 32"/>
                <a:gd name="T11" fmla="*/ 14 h 32"/>
                <a:gd name="T12" fmla="*/ 0 w 32"/>
                <a:gd name="T13" fmla="*/ 18 h 32"/>
                <a:gd name="T14" fmla="*/ 14 w 32"/>
                <a:gd name="T15" fmla="*/ 18 h 32"/>
                <a:gd name="T16" fmla="*/ 14 w 32"/>
                <a:gd name="T17" fmla="*/ 32 h 32"/>
                <a:gd name="T18" fmla="*/ 19 w 32"/>
                <a:gd name="T19" fmla="*/ 32 h 32"/>
                <a:gd name="T20" fmla="*/ 19 w 32"/>
                <a:gd name="T21" fmla="*/ 18 h 32"/>
                <a:gd name="T22" fmla="*/ 32 w 32"/>
                <a:gd name="T23" fmla="*/ 18 h 32"/>
                <a:gd name="T24" fmla="*/ 32 w 32"/>
                <a:gd name="T25"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2">
                  <a:moveTo>
                    <a:pt x="32" y="14"/>
                  </a:moveTo>
                  <a:lnTo>
                    <a:pt x="19" y="14"/>
                  </a:lnTo>
                  <a:lnTo>
                    <a:pt x="19" y="0"/>
                  </a:lnTo>
                  <a:lnTo>
                    <a:pt x="14" y="0"/>
                  </a:lnTo>
                  <a:lnTo>
                    <a:pt x="14" y="14"/>
                  </a:lnTo>
                  <a:lnTo>
                    <a:pt x="0" y="14"/>
                  </a:lnTo>
                  <a:lnTo>
                    <a:pt x="0" y="18"/>
                  </a:lnTo>
                  <a:lnTo>
                    <a:pt x="14" y="18"/>
                  </a:lnTo>
                  <a:lnTo>
                    <a:pt x="14" y="32"/>
                  </a:lnTo>
                  <a:lnTo>
                    <a:pt x="19" y="32"/>
                  </a:lnTo>
                  <a:lnTo>
                    <a:pt x="19" y="18"/>
                  </a:lnTo>
                  <a:lnTo>
                    <a:pt x="32" y="18"/>
                  </a:lnTo>
                  <a:lnTo>
                    <a:pt x="32"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0495322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1">
    <p:spTree>
      <p:nvGrpSpPr>
        <p:cNvPr id="1" name=""/>
        <p:cNvGrpSpPr/>
        <p:nvPr/>
      </p:nvGrpSpPr>
      <p:grpSpPr>
        <a:xfrm>
          <a:off x="0" y="0"/>
          <a:ext cx="0" cy="0"/>
          <a:chOff x="0" y="0"/>
          <a:chExt cx="0" cy="0"/>
        </a:xfrm>
      </p:grpSpPr>
      <p:sp>
        <p:nvSpPr>
          <p:cNvPr id="96" name="Rechteck 95">
            <a:extLst>
              <a:ext uri="{FF2B5EF4-FFF2-40B4-BE49-F238E27FC236}">
                <a16:creationId xmlns:a16="http://schemas.microsoft.com/office/drawing/2014/main" id="{34832713-EE9C-4EBA-9561-6583BBF0D62F}"/>
              </a:ext>
            </a:extLst>
          </p:cNvPr>
          <p:cNvSpPr/>
          <p:nvPr userDrawn="1"/>
        </p:nvSpPr>
        <p:spPr>
          <a:xfrm>
            <a:off x="795" y="0"/>
            <a:ext cx="9144000" cy="5143500"/>
          </a:xfrm>
          <a:prstGeom prst="rect">
            <a:avLst/>
          </a:prstGeom>
          <a:gradFill>
            <a:gsLst>
              <a:gs pos="20000">
                <a:srgbClr val="00004B"/>
              </a:gs>
              <a:gs pos="100000">
                <a:schemeClr val="tx2"/>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dirty="0"/>
          </a:p>
        </p:txBody>
      </p:sp>
      <p:pic>
        <p:nvPicPr>
          <p:cNvPr id="97" name="Grafik 96">
            <a:extLst>
              <a:ext uri="{FF2B5EF4-FFF2-40B4-BE49-F238E27FC236}">
                <a16:creationId xmlns:a16="http://schemas.microsoft.com/office/drawing/2014/main" id="{7E3F749A-711C-40A9-BC1B-35ECF800E548}"/>
              </a:ext>
            </a:extLst>
          </p:cNvPr>
          <p:cNvPicPr>
            <a:picLocks noChangeAspect="1"/>
          </p:cNvPicPr>
          <p:nvPr userDrawn="1"/>
        </p:nvPicPr>
        <p:blipFill rotWithShape="1">
          <a:blip r:embed="rId2" cstate="screen">
            <a:alphaModFix amt="90000"/>
            <a:extLst>
              <a:ext uri="{28A0092B-C50C-407E-A947-70E740481C1C}">
                <a14:useLocalDpi xmlns:a14="http://schemas.microsoft.com/office/drawing/2010/main"/>
              </a:ext>
            </a:extLst>
          </a:blip>
          <a:srcRect r="5838"/>
          <a:stretch/>
        </p:blipFill>
        <p:spPr>
          <a:xfrm flipH="1">
            <a:off x="0" y="0"/>
            <a:ext cx="8610155" cy="5143500"/>
          </a:xfrm>
          <a:prstGeom prst="rect">
            <a:avLst/>
          </a:prstGeom>
        </p:spPr>
      </p:pic>
      <p:sp>
        <p:nvSpPr>
          <p:cNvPr id="51" name="Rechteck 50">
            <a:extLst>
              <a:ext uri="{FF2B5EF4-FFF2-40B4-BE49-F238E27FC236}">
                <a16:creationId xmlns:a16="http://schemas.microsoft.com/office/drawing/2014/main" id="{98569DAF-6F3D-4A22-A34C-A41F55F17A9D}"/>
              </a:ext>
            </a:extLst>
          </p:cNvPr>
          <p:cNvSpPr/>
          <p:nvPr/>
        </p:nvSpPr>
        <p:spPr>
          <a:xfrm>
            <a:off x="795" y="0"/>
            <a:ext cx="9144000" cy="5143500"/>
          </a:xfrm>
          <a:prstGeom prst="rect">
            <a:avLst/>
          </a:prstGeom>
          <a:gradFill>
            <a:gsLst>
              <a:gs pos="20000">
                <a:srgbClr val="00004B"/>
              </a:gs>
              <a:gs pos="100000">
                <a:schemeClr val="tx2"/>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dirty="0"/>
          </a:p>
        </p:txBody>
      </p:sp>
      <p:pic>
        <p:nvPicPr>
          <p:cNvPr id="52" name="Grafik 51">
            <a:extLst>
              <a:ext uri="{FF2B5EF4-FFF2-40B4-BE49-F238E27FC236}">
                <a16:creationId xmlns:a16="http://schemas.microsoft.com/office/drawing/2014/main" id="{8AE95B18-F213-456F-B114-E0279F5EC6E4}"/>
              </a:ext>
            </a:extLst>
          </p:cNvPr>
          <p:cNvPicPr>
            <a:picLocks noChangeAspect="1"/>
          </p:cNvPicPr>
          <p:nvPr/>
        </p:nvPicPr>
        <p:blipFill rotWithShape="1">
          <a:blip r:embed="rId2" cstate="screen">
            <a:alphaModFix amt="90000"/>
            <a:extLst>
              <a:ext uri="{28A0092B-C50C-407E-A947-70E740481C1C}">
                <a14:useLocalDpi xmlns:a14="http://schemas.microsoft.com/office/drawing/2010/main"/>
              </a:ext>
            </a:extLst>
          </a:blip>
          <a:srcRect r="5838"/>
          <a:stretch/>
        </p:blipFill>
        <p:spPr>
          <a:xfrm flipH="1">
            <a:off x="0" y="0"/>
            <a:ext cx="8610155" cy="5143500"/>
          </a:xfrm>
          <a:prstGeom prst="rect">
            <a:avLst/>
          </a:prstGeom>
        </p:spPr>
      </p:pic>
      <p:sp>
        <p:nvSpPr>
          <p:cNvPr id="48" name="Rechteck 47">
            <a:extLst>
              <a:ext uri="{FF2B5EF4-FFF2-40B4-BE49-F238E27FC236}">
                <a16:creationId xmlns:a16="http://schemas.microsoft.com/office/drawing/2014/main" id="{CC8B0906-8A78-40EC-8FBC-41C2FC1004EB}"/>
              </a:ext>
            </a:extLst>
          </p:cNvPr>
          <p:cNvSpPr/>
          <p:nvPr/>
        </p:nvSpPr>
        <p:spPr>
          <a:xfrm>
            <a:off x="795" y="0"/>
            <a:ext cx="9144000" cy="5143500"/>
          </a:xfrm>
          <a:prstGeom prst="rect">
            <a:avLst/>
          </a:prstGeom>
          <a:gradFill>
            <a:gsLst>
              <a:gs pos="20000">
                <a:srgbClr val="00004B"/>
              </a:gs>
              <a:gs pos="100000">
                <a:schemeClr val="tx2"/>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dirty="0"/>
          </a:p>
        </p:txBody>
      </p:sp>
      <p:pic>
        <p:nvPicPr>
          <p:cNvPr id="50" name="Grafik 49">
            <a:extLst>
              <a:ext uri="{FF2B5EF4-FFF2-40B4-BE49-F238E27FC236}">
                <a16:creationId xmlns:a16="http://schemas.microsoft.com/office/drawing/2014/main" id="{A09F6E80-49F1-461B-A6F0-0EBE9969104B}"/>
              </a:ext>
            </a:extLst>
          </p:cNvPr>
          <p:cNvPicPr>
            <a:picLocks noChangeAspect="1"/>
          </p:cNvPicPr>
          <p:nvPr/>
        </p:nvPicPr>
        <p:blipFill rotWithShape="1">
          <a:blip r:embed="rId2" cstate="screen">
            <a:alphaModFix amt="90000"/>
            <a:extLst>
              <a:ext uri="{28A0092B-C50C-407E-A947-70E740481C1C}">
                <a14:useLocalDpi xmlns:a14="http://schemas.microsoft.com/office/drawing/2010/main"/>
              </a:ext>
            </a:extLst>
          </a:blip>
          <a:srcRect r="5838"/>
          <a:stretch/>
        </p:blipFill>
        <p:spPr>
          <a:xfrm flipH="1">
            <a:off x="0" y="0"/>
            <a:ext cx="8610155" cy="5143500"/>
          </a:xfrm>
          <a:prstGeom prst="rect">
            <a:avLst/>
          </a:prstGeom>
        </p:spPr>
      </p:pic>
      <p:sp>
        <p:nvSpPr>
          <p:cNvPr id="8" name="Rechteck 7">
            <a:extLst>
              <a:ext uri="{FF2B5EF4-FFF2-40B4-BE49-F238E27FC236}">
                <a16:creationId xmlns:a16="http://schemas.microsoft.com/office/drawing/2014/main" id="{4535DE1F-D885-446B-8A88-12DC8FC14EC6}"/>
              </a:ext>
            </a:extLst>
          </p:cNvPr>
          <p:cNvSpPr/>
          <p:nvPr/>
        </p:nvSpPr>
        <p:spPr>
          <a:xfrm>
            <a:off x="795" y="0"/>
            <a:ext cx="9144000" cy="5143500"/>
          </a:xfrm>
          <a:prstGeom prst="rect">
            <a:avLst/>
          </a:prstGeom>
          <a:gradFill>
            <a:gsLst>
              <a:gs pos="20000">
                <a:srgbClr val="00004B"/>
              </a:gs>
              <a:gs pos="100000">
                <a:schemeClr val="tx2"/>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dirty="0"/>
          </a:p>
        </p:txBody>
      </p:sp>
      <p:pic>
        <p:nvPicPr>
          <p:cNvPr id="54" name="Grafik 53">
            <a:extLst>
              <a:ext uri="{FF2B5EF4-FFF2-40B4-BE49-F238E27FC236}">
                <a16:creationId xmlns:a16="http://schemas.microsoft.com/office/drawing/2014/main" id="{BCE0B5F4-85FA-4E5C-A17E-13CA5FF28042}"/>
              </a:ext>
            </a:extLst>
          </p:cNvPr>
          <p:cNvPicPr>
            <a:picLocks noChangeAspect="1"/>
          </p:cNvPicPr>
          <p:nvPr/>
        </p:nvPicPr>
        <p:blipFill rotWithShape="1">
          <a:blip r:embed="rId2" cstate="screen">
            <a:alphaModFix amt="90000"/>
            <a:extLst>
              <a:ext uri="{28A0092B-C50C-407E-A947-70E740481C1C}">
                <a14:useLocalDpi xmlns:a14="http://schemas.microsoft.com/office/drawing/2010/main"/>
              </a:ext>
            </a:extLst>
          </a:blip>
          <a:srcRect r="5838"/>
          <a:stretch/>
        </p:blipFill>
        <p:spPr>
          <a:xfrm flipH="1">
            <a:off x="0" y="0"/>
            <a:ext cx="8610155" cy="5143500"/>
          </a:xfrm>
          <a:prstGeom prst="rect">
            <a:avLst/>
          </a:prstGeom>
        </p:spPr>
      </p:pic>
      <p:sp>
        <p:nvSpPr>
          <p:cNvPr id="3" name="Untertitel 2">
            <a:extLst>
              <a:ext uri="{FF2B5EF4-FFF2-40B4-BE49-F238E27FC236}">
                <a16:creationId xmlns:a16="http://schemas.microsoft.com/office/drawing/2014/main" id="{95397891-AF66-451B-860E-D92CA8BC0890}"/>
              </a:ext>
            </a:extLst>
          </p:cNvPr>
          <p:cNvSpPr>
            <a:spLocks noGrp="1"/>
          </p:cNvSpPr>
          <p:nvPr>
            <p:ph type="subTitle" idx="1" hasCustomPrompt="1"/>
          </p:nvPr>
        </p:nvSpPr>
        <p:spPr>
          <a:xfrm>
            <a:off x="254854" y="3477600"/>
            <a:ext cx="8638321" cy="1177370"/>
          </a:xfrm>
        </p:spPr>
        <p:txBody>
          <a:bodyPr lIns="0" rIns="0">
            <a:noAutofit/>
          </a:bodyPr>
          <a:lstStyle>
            <a:lvl1pPr marL="0" indent="0" algn="l">
              <a:lnSpc>
                <a:spcPts val="2600"/>
              </a:lnSpc>
              <a:buNone/>
              <a:defRPr sz="2200">
                <a:solidFill>
                  <a:schemeClr val="bg1"/>
                </a:solidFill>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noProof="0" dirty="0"/>
              <a:t>Date, place</a:t>
            </a:r>
          </a:p>
        </p:txBody>
      </p:sp>
      <p:sp>
        <p:nvSpPr>
          <p:cNvPr id="49" name="Titel 1">
            <a:extLst>
              <a:ext uri="{FF2B5EF4-FFF2-40B4-BE49-F238E27FC236}">
                <a16:creationId xmlns:a16="http://schemas.microsoft.com/office/drawing/2014/main" id="{08BE953C-01CE-44F1-B62D-7A9A00C960C3}"/>
              </a:ext>
            </a:extLst>
          </p:cNvPr>
          <p:cNvSpPr>
            <a:spLocks noGrp="1"/>
          </p:cNvSpPr>
          <p:nvPr>
            <p:ph type="ctrTitle" hasCustomPrompt="1"/>
          </p:nvPr>
        </p:nvSpPr>
        <p:spPr>
          <a:xfrm>
            <a:off x="256310" y="1359741"/>
            <a:ext cx="5755554" cy="2022298"/>
          </a:xfrm>
          <a:noFill/>
        </p:spPr>
        <p:txBody>
          <a:bodyPr lIns="0" rIns="0" anchor="b">
            <a:noAutofit/>
          </a:bodyPr>
          <a:lstStyle>
            <a:lvl1pPr algn="l">
              <a:lnSpc>
                <a:spcPts val="5000"/>
              </a:lnSpc>
              <a:defRPr sz="4600">
                <a:solidFill>
                  <a:schemeClr val="bg1"/>
                </a:solidFill>
              </a:defRPr>
            </a:lvl1pPr>
          </a:lstStyle>
          <a:p>
            <a:r>
              <a:rPr lang="en-US" noProof="0" dirty="0"/>
              <a:t>Title</a:t>
            </a:r>
            <a:br>
              <a:rPr lang="en-US" noProof="0" dirty="0"/>
            </a:br>
            <a:r>
              <a:rPr lang="en-US" noProof="0" dirty="0"/>
              <a:t>Arial, 46 pt.</a:t>
            </a:r>
          </a:p>
        </p:txBody>
      </p:sp>
      <p:grpSp>
        <p:nvGrpSpPr>
          <p:cNvPr id="46" name="Gruppieren 45">
            <a:extLst>
              <a:ext uri="{FF2B5EF4-FFF2-40B4-BE49-F238E27FC236}">
                <a16:creationId xmlns:a16="http://schemas.microsoft.com/office/drawing/2014/main" id="{D4000997-124F-4C16-90BF-0021CCF5B0ED}"/>
              </a:ext>
            </a:extLst>
          </p:cNvPr>
          <p:cNvGrpSpPr/>
          <p:nvPr/>
        </p:nvGrpSpPr>
        <p:grpSpPr>
          <a:xfrm>
            <a:off x="179388" y="4714875"/>
            <a:ext cx="1431925" cy="323850"/>
            <a:chOff x="179388" y="4714875"/>
            <a:chExt cx="1431925" cy="323850"/>
          </a:xfrm>
        </p:grpSpPr>
        <p:sp>
          <p:nvSpPr>
            <p:cNvPr id="4" name="AutoShape 3">
              <a:extLst>
                <a:ext uri="{FF2B5EF4-FFF2-40B4-BE49-F238E27FC236}">
                  <a16:creationId xmlns:a16="http://schemas.microsoft.com/office/drawing/2014/main" id="{BC20C5A6-AFE0-4ED8-B163-634FAA439B31}"/>
                </a:ext>
              </a:extLst>
            </p:cNvPr>
            <p:cNvSpPr>
              <a:spLocks noChangeAspect="1" noChangeArrowheads="1" noTextEdit="1"/>
            </p:cNvSpPr>
            <p:nvPr/>
          </p:nvSpPr>
          <p:spPr bwMode="auto">
            <a:xfrm>
              <a:off x="179388" y="4714875"/>
              <a:ext cx="14319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5">
              <a:extLst>
                <a:ext uri="{FF2B5EF4-FFF2-40B4-BE49-F238E27FC236}">
                  <a16:creationId xmlns:a16="http://schemas.microsoft.com/office/drawing/2014/main" id="{B04D0E98-D31C-4166-8E8D-297DD8523F05}"/>
                </a:ext>
              </a:extLst>
            </p:cNvPr>
            <p:cNvSpPr>
              <a:spLocks noEditPoints="1"/>
            </p:cNvSpPr>
            <p:nvPr/>
          </p:nvSpPr>
          <p:spPr bwMode="auto">
            <a:xfrm>
              <a:off x="252413" y="4787900"/>
              <a:ext cx="354013" cy="177800"/>
            </a:xfrm>
            <a:custGeom>
              <a:avLst/>
              <a:gdLst>
                <a:gd name="T0" fmla="*/ 241 w 321"/>
                <a:gd name="T1" fmla="*/ 0 h 160"/>
                <a:gd name="T2" fmla="*/ 146 w 321"/>
                <a:gd name="T3" fmla="*/ 0 h 160"/>
                <a:gd name="T4" fmla="*/ 146 w 321"/>
                <a:gd name="T5" fmla="*/ 66 h 160"/>
                <a:gd name="T6" fmla="*/ 80 w 321"/>
                <a:gd name="T7" fmla="*/ 66 h 160"/>
                <a:gd name="T8" fmla="*/ 80 w 321"/>
                <a:gd name="T9" fmla="*/ 94 h 160"/>
                <a:gd name="T10" fmla="*/ 146 w 321"/>
                <a:gd name="T11" fmla="*/ 94 h 160"/>
                <a:gd name="T12" fmla="*/ 146 w 321"/>
                <a:gd name="T13" fmla="*/ 132 h 160"/>
                <a:gd name="T14" fmla="*/ 80 w 321"/>
                <a:gd name="T15" fmla="*/ 132 h 160"/>
                <a:gd name="T16" fmla="*/ 28 w 321"/>
                <a:gd name="T17" fmla="*/ 80 h 160"/>
                <a:gd name="T18" fmla="*/ 80 w 321"/>
                <a:gd name="T19" fmla="*/ 28 h 160"/>
                <a:gd name="T20" fmla="*/ 113 w 321"/>
                <a:gd name="T21" fmla="*/ 28 h 160"/>
                <a:gd name="T22" fmla="*/ 113 w 321"/>
                <a:gd name="T23" fmla="*/ 0 h 160"/>
                <a:gd name="T24" fmla="*/ 80 w 321"/>
                <a:gd name="T25" fmla="*/ 0 h 160"/>
                <a:gd name="T26" fmla="*/ 0 w 321"/>
                <a:gd name="T27" fmla="*/ 80 h 160"/>
                <a:gd name="T28" fmla="*/ 80 w 321"/>
                <a:gd name="T29" fmla="*/ 160 h 160"/>
                <a:gd name="T30" fmla="*/ 241 w 321"/>
                <a:gd name="T31" fmla="*/ 160 h 160"/>
                <a:gd name="T32" fmla="*/ 321 w 321"/>
                <a:gd name="T33" fmla="*/ 80 h 160"/>
                <a:gd name="T34" fmla="*/ 241 w 321"/>
                <a:gd name="T35" fmla="*/ 0 h 160"/>
                <a:gd name="T36" fmla="*/ 241 w 321"/>
                <a:gd name="T37" fmla="*/ 132 h 160"/>
                <a:gd name="T38" fmla="*/ 175 w 321"/>
                <a:gd name="T39" fmla="*/ 132 h 160"/>
                <a:gd name="T40" fmla="*/ 175 w 321"/>
                <a:gd name="T41" fmla="*/ 94 h 160"/>
                <a:gd name="T42" fmla="*/ 241 w 321"/>
                <a:gd name="T43" fmla="*/ 94 h 160"/>
                <a:gd name="T44" fmla="*/ 241 w 321"/>
                <a:gd name="T45" fmla="*/ 66 h 160"/>
                <a:gd name="T46" fmla="*/ 175 w 321"/>
                <a:gd name="T47" fmla="*/ 66 h 160"/>
                <a:gd name="T48" fmla="*/ 175 w 321"/>
                <a:gd name="T49" fmla="*/ 28 h 160"/>
                <a:gd name="T50" fmla="*/ 241 w 321"/>
                <a:gd name="T51" fmla="*/ 28 h 160"/>
                <a:gd name="T52" fmla="*/ 292 w 321"/>
                <a:gd name="T53" fmla="*/ 80 h 160"/>
                <a:gd name="T54" fmla="*/ 241 w 321"/>
                <a:gd name="T55" fmla="*/ 13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1" h="160">
                  <a:moveTo>
                    <a:pt x="241" y="0"/>
                  </a:moveTo>
                  <a:cubicBezTo>
                    <a:pt x="146" y="0"/>
                    <a:pt x="146" y="0"/>
                    <a:pt x="146" y="0"/>
                  </a:cubicBezTo>
                  <a:cubicBezTo>
                    <a:pt x="146" y="66"/>
                    <a:pt x="146" y="66"/>
                    <a:pt x="146" y="66"/>
                  </a:cubicBezTo>
                  <a:cubicBezTo>
                    <a:pt x="80" y="66"/>
                    <a:pt x="80" y="66"/>
                    <a:pt x="80" y="66"/>
                  </a:cubicBezTo>
                  <a:cubicBezTo>
                    <a:pt x="80" y="94"/>
                    <a:pt x="80" y="94"/>
                    <a:pt x="80" y="94"/>
                  </a:cubicBezTo>
                  <a:cubicBezTo>
                    <a:pt x="146" y="94"/>
                    <a:pt x="146" y="94"/>
                    <a:pt x="146" y="94"/>
                  </a:cubicBezTo>
                  <a:cubicBezTo>
                    <a:pt x="146" y="132"/>
                    <a:pt x="146" y="132"/>
                    <a:pt x="146" y="132"/>
                  </a:cubicBezTo>
                  <a:cubicBezTo>
                    <a:pt x="80" y="132"/>
                    <a:pt x="80" y="132"/>
                    <a:pt x="80" y="132"/>
                  </a:cubicBezTo>
                  <a:cubicBezTo>
                    <a:pt x="52" y="132"/>
                    <a:pt x="28" y="108"/>
                    <a:pt x="28" y="80"/>
                  </a:cubicBezTo>
                  <a:cubicBezTo>
                    <a:pt x="28" y="51"/>
                    <a:pt x="52" y="28"/>
                    <a:pt x="80" y="28"/>
                  </a:cubicBezTo>
                  <a:cubicBezTo>
                    <a:pt x="113" y="28"/>
                    <a:pt x="113" y="28"/>
                    <a:pt x="113" y="28"/>
                  </a:cubicBezTo>
                  <a:cubicBezTo>
                    <a:pt x="113" y="0"/>
                    <a:pt x="113" y="0"/>
                    <a:pt x="113" y="0"/>
                  </a:cubicBezTo>
                  <a:cubicBezTo>
                    <a:pt x="80" y="0"/>
                    <a:pt x="80" y="0"/>
                    <a:pt x="80" y="0"/>
                  </a:cubicBezTo>
                  <a:cubicBezTo>
                    <a:pt x="36" y="0"/>
                    <a:pt x="0" y="35"/>
                    <a:pt x="0" y="80"/>
                  </a:cubicBezTo>
                  <a:cubicBezTo>
                    <a:pt x="0" y="124"/>
                    <a:pt x="36" y="160"/>
                    <a:pt x="80" y="160"/>
                  </a:cubicBezTo>
                  <a:cubicBezTo>
                    <a:pt x="241" y="160"/>
                    <a:pt x="241" y="160"/>
                    <a:pt x="241" y="160"/>
                  </a:cubicBezTo>
                  <a:cubicBezTo>
                    <a:pt x="285" y="160"/>
                    <a:pt x="321" y="124"/>
                    <a:pt x="321" y="80"/>
                  </a:cubicBezTo>
                  <a:cubicBezTo>
                    <a:pt x="321" y="35"/>
                    <a:pt x="285" y="0"/>
                    <a:pt x="241" y="0"/>
                  </a:cubicBezTo>
                  <a:moveTo>
                    <a:pt x="241" y="132"/>
                  </a:moveTo>
                  <a:cubicBezTo>
                    <a:pt x="175" y="132"/>
                    <a:pt x="175" y="132"/>
                    <a:pt x="175" y="132"/>
                  </a:cubicBezTo>
                  <a:cubicBezTo>
                    <a:pt x="175" y="94"/>
                    <a:pt x="175" y="94"/>
                    <a:pt x="175" y="94"/>
                  </a:cubicBezTo>
                  <a:cubicBezTo>
                    <a:pt x="241" y="94"/>
                    <a:pt x="241" y="94"/>
                    <a:pt x="241" y="94"/>
                  </a:cubicBezTo>
                  <a:cubicBezTo>
                    <a:pt x="241" y="66"/>
                    <a:pt x="241" y="66"/>
                    <a:pt x="241" y="66"/>
                  </a:cubicBezTo>
                  <a:cubicBezTo>
                    <a:pt x="175" y="66"/>
                    <a:pt x="175" y="66"/>
                    <a:pt x="175" y="66"/>
                  </a:cubicBezTo>
                  <a:cubicBezTo>
                    <a:pt x="175" y="28"/>
                    <a:pt x="175" y="28"/>
                    <a:pt x="175" y="28"/>
                  </a:cubicBezTo>
                  <a:cubicBezTo>
                    <a:pt x="241" y="28"/>
                    <a:pt x="241" y="28"/>
                    <a:pt x="241" y="28"/>
                  </a:cubicBezTo>
                  <a:cubicBezTo>
                    <a:pt x="269" y="28"/>
                    <a:pt x="292" y="51"/>
                    <a:pt x="292" y="80"/>
                  </a:cubicBezTo>
                  <a:cubicBezTo>
                    <a:pt x="292" y="108"/>
                    <a:pt x="269" y="132"/>
                    <a:pt x="241" y="13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6">
              <a:extLst>
                <a:ext uri="{FF2B5EF4-FFF2-40B4-BE49-F238E27FC236}">
                  <a16:creationId xmlns:a16="http://schemas.microsoft.com/office/drawing/2014/main" id="{CA8E1C41-07A9-468A-B9B0-F4A621BC2D6C}"/>
                </a:ext>
              </a:extLst>
            </p:cNvPr>
            <p:cNvSpPr>
              <a:spLocks noChangeArrowheads="1"/>
            </p:cNvSpPr>
            <p:nvPr/>
          </p:nvSpPr>
          <p:spPr bwMode="auto">
            <a:xfrm>
              <a:off x="909638" y="4892675"/>
              <a:ext cx="9525" cy="95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Rectangle 7">
              <a:extLst>
                <a:ext uri="{FF2B5EF4-FFF2-40B4-BE49-F238E27FC236}">
                  <a16:creationId xmlns:a16="http://schemas.microsoft.com/office/drawing/2014/main" id="{2A536AE7-6336-4142-9D5C-63FFBB15182B}"/>
                </a:ext>
              </a:extLst>
            </p:cNvPr>
            <p:cNvSpPr>
              <a:spLocks noChangeArrowheads="1"/>
            </p:cNvSpPr>
            <p:nvPr/>
          </p:nvSpPr>
          <p:spPr bwMode="auto">
            <a:xfrm>
              <a:off x="1268413" y="4892675"/>
              <a:ext cx="9525" cy="95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650D6782-99D1-4BBD-89C1-8FD65F9EE135}"/>
                </a:ext>
              </a:extLst>
            </p:cNvPr>
            <p:cNvSpPr>
              <a:spLocks noEditPoints="1"/>
            </p:cNvSpPr>
            <p:nvPr/>
          </p:nvSpPr>
          <p:spPr bwMode="auto">
            <a:xfrm>
              <a:off x="769938" y="4910138"/>
              <a:ext cx="42863" cy="50800"/>
            </a:xfrm>
            <a:custGeom>
              <a:avLst/>
              <a:gdLst>
                <a:gd name="T0" fmla="*/ 20 w 39"/>
                <a:gd name="T1" fmla="*/ 0 h 45"/>
                <a:gd name="T2" fmla="*/ 0 w 39"/>
                <a:gd name="T3" fmla="*/ 22 h 45"/>
                <a:gd name="T4" fmla="*/ 22 w 39"/>
                <a:gd name="T5" fmla="*/ 45 h 45"/>
                <a:gd name="T6" fmla="*/ 36 w 39"/>
                <a:gd name="T7" fmla="*/ 43 h 45"/>
                <a:gd name="T8" fmla="*/ 36 w 39"/>
                <a:gd name="T9" fmla="*/ 35 h 45"/>
                <a:gd name="T10" fmla="*/ 23 w 39"/>
                <a:gd name="T11" fmla="*/ 39 h 45"/>
                <a:gd name="T12" fmla="*/ 8 w 39"/>
                <a:gd name="T13" fmla="*/ 25 h 45"/>
                <a:gd name="T14" fmla="*/ 39 w 39"/>
                <a:gd name="T15" fmla="*/ 25 h 45"/>
                <a:gd name="T16" fmla="*/ 20 w 39"/>
                <a:gd name="T17" fmla="*/ 0 h 45"/>
                <a:gd name="T18" fmla="*/ 8 w 39"/>
                <a:gd name="T19" fmla="*/ 19 h 45"/>
                <a:gd name="T20" fmla="*/ 20 w 39"/>
                <a:gd name="T21" fmla="*/ 7 h 45"/>
                <a:gd name="T22" fmla="*/ 31 w 39"/>
                <a:gd name="T23" fmla="*/ 19 h 45"/>
                <a:gd name="T24" fmla="*/ 8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2" y="45"/>
                  </a:cubicBezTo>
                  <a:cubicBezTo>
                    <a:pt x="29" y="45"/>
                    <a:pt x="33" y="44"/>
                    <a:pt x="36" y="43"/>
                  </a:cubicBezTo>
                  <a:cubicBezTo>
                    <a:pt x="36" y="35"/>
                    <a:pt x="36" y="35"/>
                    <a:pt x="36" y="35"/>
                  </a:cubicBezTo>
                  <a:cubicBezTo>
                    <a:pt x="34" y="36"/>
                    <a:pt x="28" y="39"/>
                    <a:pt x="23" y="39"/>
                  </a:cubicBezTo>
                  <a:cubicBezTo>
                    <a:pt x="15" y="39"/>
                    <a:pt x="8" y="33"/>
                    <a:pt x="8" y="25"/>
                  </a:cubicBezTo>
                  <a:cubicBezTo>
                    <a:pt x="39" y="25"/>
                    <a:pt x="39" y="25"/>
                    <a:pt x="39" y="25"/>
                  </a:cubicBezTo>
                  <a:cubicBezTo>
                    <a:pt x="39" y="11"/>
                    <a:pt x="34" y="0"/>
                    <a:pt x="20" y="0"/>
                  </a:cubicBezTo>
                  <a:moveTo>
                    <a:pt x="8" y="19"/>
                  </a:moveTo>
                  <a:cubicBezTo>
                    <a:pt x="9" y="13"/>
                    <a:pt x="12" y="7"/>
                    <a:pt x="20" y="7"/>
                  </a:cubicBezTo>
                  <a:cubicBezTo>
                    <a:pt x="27" y="7"/>
                    <a:pt x="31" y="12"/>
                    <a:pt x="31" y="19"/>
                  </a:cubicBezTo>
                  <a:lnTo>
                    <a:pt x="8"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a:extLst>
                <a:ext uri="{FF2B5EF4-FFF2-40B4-BE49-F238E27FC236}">
                  <a16:creationId xmlns:a16="http://schemas.microsoft.com/office/drawing/2014/main" id="{730E74AB-2594-41EC-B654-EC4AAAB09652}"/>
                </a:ext>
              </a:extLst>
            </p:cNvPr>
            <p:cNvSpPr>
              <a:spLocks noChangeArrowheads="1"/>
            </p:cNvSpPr>
            <p:nvPr/>
          </p:nvSpPr>
          <p:spPr bwMode="auto">
            <a:xfrm>
              <a:off x="911226" y="4911725"/>
              <a:ext cx="7938" cy="476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9B560598-6F43-4145-8A23-DA86E6180DE6}"/>
                </a:ext>
              </a:extLst>
            </p:cNvPr>
            <p:cNvSpPr>
              <a:spLocks/>
            </p:cNvSpPr>
            <p:nvPr/>
          </p:nvSpPr>
          <p:spPr bwMode="auto">
            <a:xfrm>
              <a:off x="679451" y="4894263"/>
              <a:ext cx="49213" cy="66675"/>
            </a:xfrm>
            <a:custGeom>
              <a:avLst/>
              <a:gdLst>
                <a:gd name="T0" fmla="*/ 31 w 44"/>
                <a:gd name="T1" fmla="*/ 53 h 60"/>
                <a:gd name="T2" fmla="*/ 9 w 44"/>
                <a:gd name="T3" fmla="*/ 30 h 60"/>
                <a:gd name="T4" fmla="*/ 32 w 44"/>
                <a:gd name="T5" fmla="*/ 7 h 60"/>
                <a:gd name="T6" fmla="*/ 44 w 44"/>
                <a:gd name="T7" fmla="*/ 10 h 60"/>
                <a:gd name="T8" fmla="*/ 44 w 44"/>
                <a:gd name="T9" fmla="*/ 2 h 60"/>
                <a:gd name="T10" fmla="*/ 31 w 44"/>
                <a:gd name="T11" fmla="*/ 0 h 60"/>
                <a:gd name="T12" fmla="*/ 0 w 44"/>
                <a:gd name="T13" fmla="*/ 30 h 60"/>
                <a:gd name="T14" fmla="*/ 31 w 44"/>
                <a:gd name="T15" fmla="*/ 60 h 60"/>
                <a:gd name="T16" fmla="*/ 44 w 44"/>
                <a:gd name="T17" fmla="*/ 58 h 60"/>
                <a:gd name="T18" fmla="*/ 44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9" y="53"/>
                    <a:pt x="9" y="44"/>
                    <a:pt x="9" y="30"/>
                  </a:cubicBezTo>
                  <a:cubicBezTo>
                    <a:pt x="9" y="17"/>
                    <a:pt x="18" y="7"/>
                    <a:pt x="32" y="7"/>
                  </a:cubicBezTo>
                  <a:cubicBezTo>
                    <a:pt x="36" y="7"/>
                    <a:pt x="40" y="8"/>
                    <a:pt x="44" y="10"/>
                  </a:cubicBezTo>
                  <a:cubicBezTo>
                    <a:pt x="44" y="2"/>
                    <a:pt x="44" y="2"/>
                    <a:pt x="44" y="2"/>
                  </a:cubicBezTo>
                  <a:cubicBezTo>
                    <a:pt x="40" y="0"/>
                    <a:pt x="36" y="0"/>
                    <a:pt x="31" y="0"/>
                  </a:cubicBezTo>
                  <a:cubicBezTo>
                    <a:pt x="13" y="0"/>
                    <a:pt x="0" y="12"/>
                    <a:pt x="0" y="30"/>
                  </a:cubicBezTo>
                  <a:cubicBezTo>
                    <a:pt x="0" y="48"/>
                    <a:pt x="13" y="60"/>
                    <a:pt x="31" y="60"/>
                  </a:cubicBezTo>
                  <a:cubicBezTo>
                    <a:pt x="35" y="60"/>
                    <a:pt x="40" y="60"/>
                    <a:pt x="44" y="58"/>
                  </a:cubicBezTo>
                  <a:cubicBezTo>
                    <a:pt x="44" y="50"/>
                    <a:pt x="44" y="50"/>
                    <a:pt x="44" y="50"/>
                  </a:cubicBezTo>
                  <a:cubicBezTo>
                    <a:pt x="41"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9066735C-8408-4630-8437-8982AA65741A}"/>
                </a:ext>
              </a:extLst>
            </p:cNvPr>
            <p:cNvSpPr>
              <a:spLocks noEditPoints="1"/>
            </p:cNvSpPr>
            <p:nvPr/>
          </p:nvSpPr>
          <p:spPr bwMode="auto">
            <a:xfrm>
              <a:off x="989013" y="4910138"/>
              <a:ext cx="44450" cy="71438"/>
            </a:xfrm>
            <a:custGeom>
              <a:avLst/>
              <a:gdLst>
                <a:gd name="T0" fmla="*/ 33 w 40"/>
                <a:gd name="T1" fmla="*/ 8 h 63"/>
                <a:gd name="T2" fmla="*/ 33 w 40"/>
                <a:gd name="T3" fmla="*/ 8 h 63"/>
                <a:gd name="T4" fmla="*/ 19 w 40"/>
                <a:gd name="T5" fmla="*/ 0 h 63"/>
                <a:gd name="T6" fmla="*/ 0 w 40"/>
                <a:gd name="T7" fmla="*/ 23 h 63"/>
                <a:gd name="T8" fmla="*/ 18 w 40"/>
                <a:gd name="T9" fmla="*/ 44 h 63"/>
                <a:gd name="T10" fmla="*/ 32 w 40"/>
                <a:gd name="T11" fmla="*/ 38 h 63"/>
                <a:gd name="T12" fmla="*/ 32 w 40"/>
                <a:gd name="T13" fmla="*/ 38 h 63"/>
                <a:gd name="T14" fmla="*/ 32 w 40"/>
                <a:gd name="T15" fmla="*/ 42 h 63"/>
                <a:gd name="T16" fmla="*/ 19 w 40"/>
                <a:gd name="T17" fmla="*/ 57 h 63"/>
                <a:gd name="T18" fmla="*/ 4 w 40"/>
                <a:gd name="T19" fmla="*/ 53 h 63"/>
                <a:gd name="T20" fmla="*/ 3 w 40"/>
                <a:gd name="T21" fmla="*/ 60 h 63"/>
                <a:gd name="T22" fmla="*/ 18 w 40"/>
                <a:gd name="T23" fmla="*/ 63 h 63"/>
                <a:gd name="T24" fmla="*/ 40 w 40"/>
                <a:gd name="T25" fmla="*/ 42 h 63"/>
                <a:gd name="T26" fmla="*/ 40 w 40"/>
                <a:gd name="T27" fmla="*/ 1 h 63"/>
                <a:gd name="T28" fmla="*/ 33 w 40"/>
                <a:gd name="T29" fmla="*/ 1 h 63"/>
                <a:gd name="T30" fmla="*/ 33 w 40"/>
                <a:gd name="T31" fmla="*/ 8 h 63"/>
                <a:gd name="T32" fmla="*/ 20 w 40"/>
                <a:gd name="T33" fmla="*/ 38 h 63"/>
                <a:gd name="T34" fmla="*/ 8 w 40"/>
                <a:gd name="T35" fmla="*/ 23 h 63"/>
                <a:gd name="T36" fmla="*/ 20 w 40"/>
                <a:gd name="T37" fmla="*/ 7 h 63"/>
                <a:gd name="T38" fmla="*/ 32 w 40"/>
                <a:gd name="T39" fmla="*/ 23 h 63"/>
                <a:gd name="T40" fmla="*/ 20 w 40"/>
                <a:gd name="T41"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3">
                  <a:moveTo>
                    <a:pt x="33" y="8"/>
                  </a:moveTo>
                  <a:cubicBezTo>
                    <a:pt x="33" y="8"/>
                    <a:pt x="33" y="8"/>
                    <a:pt x="33" y="8"/>
                  </a:cubicBezTo>
                  <a:cubicBezTo>
                    <a:pt x="30" y="3"/>
                    <a:pt x="26" y="0"/>
                    <a:pt x="19" y="0"/>
                  </a:cubicBezTo>
                  <a:cubicBezTo>
                    <a:pt x="6" y="0"/>
                    <a:pt x="0" y="12"/>
                    <a:pt x="0" y="23"/>
                  </a:cubicBezTo>
                  <a:cubicBezTo>
                    <a:pt x="0" y="34"/>
                    <a:pt x="6" y="44"/>
                    <a:pt x="18" y="44"/>
                  </a:cubicBezTo>
                  <a:cubicBezTo>
                    <a:pt x="23" y="44"/>
                    <a:pt x="29" y="42"/>
                    <a:pt x="32" y="38"/>
                  </a:cubicBezTo>
                  <a:cubicBezTo>
                    <a:pt x="32" y="38"/>
                    <a:pt x="32" y="38"/>
                    <a:pt x="32" y="38"/>
                  </a:cubicBezTo>
                  <a:cubicBezTo>
                    <a:pt x="32" y="42"/>
                    <a:pt x="32" y="42"/>
                    <a:pt x="32" y="42"/>
                  </a:cubicBezTo>
                  <a:cubicBezTo>
                    <a:pt x="32" y="51"/>
                    <a:pt x="27" y="57"/>
                    <a:pt x="19" y="57"/>
                  </a:cubicBezTo>
                  <a:cubicBezTo>
                    <a:pt x="13" y="57"/>
                    <a:pt x="10" y="55"/>
                    <a:pt x="4" y="53"/>
                  </a:cubicBezTo>
                  <a:cubicBezTo>
                    <a:pt x="3" y="60"/>
                    <a:pt x="3" y="60"/>
                    <a:pt x="3" y="60"/>
                  </a:cubicBezTo>
                  <a:cubicBezTo>
                    <a:pt x="10" y="62"/>
                    <a:pt x="14" y="63"/>
                    <a:pt x="18" y="63"/>
                  </a:cubicBezTo>
                  <a:cubicBezTo>
                    <a:pt x="34" y="63"/>
                    <a:pt x="40" y="55"/>
                    <a:pt x="40" y="42"/>
                  </a:cubicBezTo>
                  <a:cubicBezTo>
                    <a:pt x="40" y="1"/>
                    <a:pt x="40" y="1"/>
                    <a:pt x="40" y="1"/>
                  </a:cubicBezTo>
                  <a:cubicBezTo>
                    <a:pt x="33" y="1"/>
                    <a:pt x="33" y="1"/>
                    <a:pt x="33" y="1"/>
                  </a:cubicBezTo>
                  <a:lnTo>
                    <a:pt x="33" y="8"/>
                  </a:lnTo>
                  <a:close/>
                  <a:moveTo>
                    <a:pt x="20" y="38"/>
                  </a:moveTo>
                  <a:cubicBezTo>
                    <a:pt x="12" y="38"/>
                    <a:pt x="8" y="31"/>
                    <a:pt x="8" y="23"/>
                  </a:cubicBezTo>
                  <a:cubicBezTo>
                    <a:pt x="8" y="15"/>
                    <a:pt x="12" y="7"/>
                    <a:pt x="20" y="7"/>
                  </a:cubicBezTo>
                  <a:cubicBezTo>
                    <a:pt x="28" y="7"/>
                    <a:pt x="32" y="14"/>
                    <a:pt x="32" y="23"/>
                  </a:cubicBezTo>
                  <a:cubicBezTo>
                    <a:pt x="32" y="31"/>
                    <a:pt x="27" y="38"/>
                    <a:pt x="20" y="3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a:extLst>
                <a:ext uri="{FF2B5EF4-FFF2-40B4-BE49-F238E27FC236}">
                  <a16:creationId xmlns:a16="http://schemas.microsoft.com/office/drawing/2014/main" id="{54B88AEC-0DFA-4F17-AA4B-DCDE310B290B}"/>
                </a:ext>
              </a:extLst>
            </p:cNvPr>
            <p:cNvSpPr>
              <a:spLocks noEditPoints="1"/>
            </p:cNvSpPr>
            <p:nvPr/>
          </p:nvSpPr>
          <p:spPr bwMode="auto">
            <a:xfrm>
              <a:off x="820738" y="4910138"/>
              <a:ext cx="39688" cy="50800"/>
            </a:xfrm>
            <a:custGeom>
              <a:avLst/>
              <a:gdLst>
                <a:gd name="T0" fmla="*/ 36 w 36"/>
                <a:gd name="T1" fmla="*/ 18 h 45"/>
                <a:gd name="T2" fmla="*/ 19 w 36"/>
                <a:gd name="T3" fmla="*/ 0 h 45"/>
                <a:gd name="T4" fmla="*/ 4 w 36"/>
                <a:gd name="T5" fmla="*/ 4 h 45"/>
                <a:gd name="T6" fmla="*/ 5 w 36"/>
                <a:gd name="T7" fmla="*/ 11 h 45"/>
                <a:gd name="T8" fmla="*/ 17 w 36"/>
                <a:gd name="T9" fmla="*/ 7 h 45"/>
                <a:gd name="T10" fmla="*/ 28 w 36"/>
                <a:gd name="T11" fmla="*/ 18 h 45"/>
                <a:gd name="T12" fmla="*/ 20 w 36"/>
                <a:gd name="T13" fmla="*/ 18 h 45"/>
                <a:gd name="T14" fmla="*/ 0 w 36"/>
                <a:gd name="T15" fmla="*/ 32 h 45"/>
                <a:gd name="T16" fmla="*/ 15 w 36"/>
                <a:gd name="T17" fmla="*/ 45 h 45"/>
                <a:gd name="T18" fmla="*/ 29 w 36"/>
                <a:gd name="T19" fmla="*/ 39 h 45"/>
                <a:gd name="T20" fmla="*/ 29 w 36"/>
                <a:gd name="T21" fmla="*/ 39 h 45"/>
                <a:gd name="T22" fmla="*/ 29 w 36"/>
                <a:gd name="T23" fmla="*/ 44 h 45"/>
                <a:gd name="T24" fmla="*/ 36 w 36"/>
                <a:gd name="T25" fmla="*/ 44 h 45"/>
                <a:gd name="T26" fmla="*/ 36 w 36"/>
                <a:gd name="T27" fmla="*/ 36 h 45"/>
                <a:gd name="T28" fmla="*/ 36 w 36"/>
                <a:gd name="T29" fmla="*/ 18 h 45"/>
                <a:gd name="T30" fmla="*/ 28 w 36"/>
                <a:gd name="T31" fmla="*/ 28 h 45"/>
                <a:gd name="T32" fmla="*/ 16 w 36"/>
                <a:gd name="T33" fmla="*/ 39 h 45"/>
                <a:gd name="T34" fmla="*/ 8 w 36"/>
                <a:gd name="T35" fmla="*/ 32 h 45"/>
                <a:gd name="T36" fmla="*/ 23 w 36"/>
                <a:gd name="T37" fmla="*/ 24 h 45"/>
                <a:gd name="T38" fmla="*/ 28 w 36"/>
                <a:gd name="T39" fmla="*/ 24 h 45"/>
                <a:gd name="T40" fmla="*/ 28 w 36"/>
                <a:gd name="T4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5">
                  <a:moveTo>
                    <a:pt x="36" y="18"/>
                  </a:moveTo>
                  <a:cubicBezTo>
                    <a:pt x="36" y="6"/>
                    <a:pt x="31" y="0"/>
                    <a:pt x="19" y="0"/>
                  </a:cubicBezTo>
                  <a:cubicBezTo>
                    <a:pt x="13" y="0"/>
                    <a:pt x="8" y="2"/>
                    <a:pt x="4" y="4"/>
                  </a:cubicBezTo>
                  <a:cubicBezTo>
                    <a:pt x="5" y="11"/>
                    <a:pt x="5" y="11"/>
                    <a:pt x="5" y="11"/>
                  </a:cubicBezTo>
                  <a:cubicBezTo>
                    <a:pt x="8" y="9"/>
                    <a:pt x="13" y="7"/>
                    <a:pt x="17" y="7"/>
                  </a:cubicBezTo>
                  <a:cubicBezTo>
                    <a:pt x="25" y="7"/>
                    <a:pt x="28" y="11"/>
                    <a:pt x="28" y="18"/>
                  </a:cubicBezTo>
                  <a:cubicBezTo>
                    <a:pt x="25" y="18"/>
                    <a:pt x="23" y="18"/>
                    <a:pt x="20" y="18"/>
                  </a:cubicBezTo>
                  <a:cubicBezTo>
                    <a:pt x="11" y="18"/>
                    <a:pt x="0" y="21"/>
                    <a:pt x="0" y="32"/>
                  </a:cubicBezTo>
                  <a:cubicBezTo>
                    <a:pt x="0" y="41"/>
                    <a:pt x="6" y="45"/>
                    <a:pt x="15" y="45"/>
                  </a:cubicBezTo>
                  <a:cubicBezTo>
                    <a:pt x="23" y="45"/>
                    <a:pt x="27" y="41"/>
                    <a:pt x="29" y="39"/>
                  </a:cubicBezTo>
                  <a:cubicBezTo>
                    <a:pt x="29" y="39"/>
                    <a:pt x="29" y="39"/>
                    <a:pt x="29" y="39"/>
                  </a:cubicBezTo>
                  <a:cubicBezTo>
                    <a:pt x="29" y="44"/>
                    <a:pt x="29" y="44"/>
                    <a:pt x="29" y="44"/>
                  </a:cubicBezTo>
                  <a:cubicBezTo>
                    <a:pt x="36" y="44"/>
                    <a:pt x="36" y="44"/>
                    <a:pt x="36" y="44"/>
                  </a:cubicBezTo>
                  <a:cubicBezTo>
                    <a:pt x="36" y="43"/>
                    <a:pt x="36" y="41"/>
                    <a:pt x="36" y="36"/>
                  </a:cubicBezTo>
                  <a:lnTo>
                    <a:pt x="36" y="18"/>
                  </a:lnTo>
                  <a:close/>
                  <a:moveTo>
                    <a:pt x="28" y="28"/>
                  </a:moveTo>
                  <a:cubicBezTo>
                    <a:pt x="28" y="34"/>
                    <a:pt x="24" y="39"/>
                    <a:pt x="16" y="39"/>
                  </a:cubicBezTo>
                  <a:cubicBezTo>
                    <a:pt x="12" y="39"/>
                    <a:pt x="8" y="36"/>
                    <a:pt x="8" y="32"/>
                  </a:cubicBezTo>
                  <a:cubicBezTo>
                    <a:pt x="8" y="24"/>
                    <a:pt x="19" y="24"/>
                    <a:pt x="23" y="24"/>
                  </a:cubicBezTo>
                  <a:cubicBezTo>
                    <a:pt x="25" y="24"/>
                    <a:pt x="26" y="24"/>
                    <a:pt x="28" y="24"/>
                  </a:cubicBezTo>
                  <a:lnTo>
                    <a:pt x="28"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a:extLst>
                <a:ext uri="{FF2B5EF4-FFF2-40B4-BE49-F238E27FC236}">
                  <a16:creationId xmlns:a16="http://schemas.microsoft.com/office/drawing/2014/main" id="{3D9F3440-6BF8-4AA7-AF13-AA16A2BB7191}"/>
                </a:ext>
              </a:extLst>
            </p:cNvPr>
            <p:cNvSpPr>
              <a:spLocks/>
            </p:cNvSpPr>
            <p:nvPr/>
          </p:nvSpPr>
          <p:spPr bwMode="auto">
            <a:xfrm>
              <a:off x="739776" y="4910138"/>
              <a:ext cx="26988" cy="49213"/>
            </a:xfrm>
            <a:custGeom>
              <a:avLst/>
              <a:gdLst>
                <a:gd name="T0" fmla="*/ 7 w 24"/>
                <a:gd name="T1" fmla="*/ 8 h 44"/>
                <a:gd name="T2" fmla="*/ 7 w 24"/>
                <a:gd name="T3" fmla="*/ 8 h 44"/>
                <a:gd name="T4" fmla="*/ 7 w 24"/>
                <a:gd name="T5" fmla="*/ 1 h 44"/>
                <a:gd name="T6" fmla="*/ 0 w 24"/>
                <a:gd name="T7" fmla="*/ 1 h 44"/>
                <a:gd name="T8" fmla="*/ 0 w 24"/>
                <a:gd name="T9" fmla="*/ 44 h 44"/>
                <a:gd name="T10" fmla="*/ 7 w 24"/>
                <a:gd name="T11" fmla="*/ 44 h 44"/>
                <a:gd name="T12" fmla="*/ 7 w 24"/>
                <a:gd name="T13" fmla="*/ 25 h 44"/>
                <a:gd name="T14" fmla="*/ 19 w 24"/>
                <a:gd name="T15" fmla="*/ 7 h 44"/>
                <a:gd name="T16" fmla="*/ 24 w 24"/>
                <a:gd name="T17" fmla="*/ 8 h 44"/>
                <a:gd name="T18" fmla="*/ 24 w 24"/>
                <a:gd name="T19" fmla="*/ 1 h 44"/>
                <a:gd name="T20" fmla="*/ 18 w 24"/>
                <a:gd name="T21" fmla="*/ 0 h 44"/>
                <a:gd name="T22" fmla="*/ 7 w 24"/>
                <a:gd name="T23"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4">
                  <a:moveTo>
                    <a:pt x="7" y="8"/>
                  </a:moveTo>
                  <a:cubicBezTo>
                    <a:pt x="7" y="8"/>
                    <a:pt x="7" y="8"/>
                    <a:pt x="7" y="8"/>
                  </a:cubicBezTo>
                  <a:cubicBezTo>
                    <a:pt x="7" y="1"/>
                    <a:pt x="7" y="1"/>
                    <a:pt x="7" y="1"/>
                  </a:cubicBezTo>
                  <a:cubicBezTo>
                    <a:pt x="0" y="1"/>
                    <a:pt x="0" y="1"/>
                    <a:pt x="0" y="1"/>
                  </a:cubicBezTo>
                  <a:cubicBezTo>
                    <a:pt x="0" y="44"/>
                    <a:pt x="0" y="44"/>
                    <a:pt x="0" y="44"/>
                  </a:cubicBezTo>
                  <a:cubicBezTo>
                    <a:pt x="7" y="44"/>
                    <a:pt x="7" y="44"/>
                    <a:pt x="7" y="44"/>
                  </a:cubicBezTo>
                  <a:cubicBezTo>
                    <a:pt x="7" y="25"/>
                    <a:pt x="7" y="25"/>
                    <a:pt x="7" y="25"/>
                  </a:cubicBezTo>
                  <a:cubicBezTo>
                    <a:pt x="7" y="14"/>
                    <a:pt x="12" y="7"/>
                    <a:pt x="19" y="7"/>
                  </a:cubicBezTo>
                  <a:cubicBezTo>
                    <a:pt x="20" y="7"/>
                    <a:pt x="22" y="8"/>
                    <a:pt x="24" y="8"/>
                  </a:cubicBezTo>
                  <a:cubicBezTo>
                    <a:pt x="24" y="1"/>
                    <a:pt x="24" y="1"/>
                    <a:pt x="24" y="1"/>
                  </a:cubicBezTo>
                  <a:cubicBezTo>
                    <a:pt x="22" y="1"/>
                    <a:pt x="21" y="0"/>
                    <a:pt x="18" y="0"/>
                  </a:cubicBezTo>
                  <a:cubicBezTo>
                    <a:pt x="14" y="0"/>
                    <a:pt x="9" y="4"/>
                    <a:pt x="7" y="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4">
              <a:extLst>
                <a:ext uri="{FF2B5EF4-FFF2-40B4-BE49-F238E27FC236}">
                  <a16:creationId xmlns:a16="http://schemas.microsoft.com/office/drawing/2014/main" id="{76AF0EC1-E36A-421E-B57C-2BC56AFBD0CC}"/>
                </a:ext>
              </a:extLst>
            </p:cNvPr>
            <p:cNvSpPr>
              <a:spLocks/>
            </p:cNvSpPr>
            <p:nvPr/>
          </p:nvSpPr>
          <p:spPr bwMode="auto">
            <a:xfrm>
              <a:off x="935038" y="4910138"/>
              <a:ext cx="42863"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1"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a16="http://schemas.microsoft.com/office/drawing/2014/main" id="{F50B6794-5E4F-45AB-949B-34CD227EA19A}"/>
                </a:ext>
              </a:extLst>
            </p:cNvPr>
            <p:cNvSpPr>
              <a:spLocks/>
            </p:cNvSpPr>
            <p:nvPr/>
          </p:nvSpPr>
          <p:spPr bwMode="auto">
            <a:xfrm>
              <a:off x="866776" y="4899025"/>
              <a:ext cx="33338" cy="61913"/>
            </a:xfrm>
            <a:custGeom>
              <a:avLst/>
              <a:gdLst>
                <a:gd name="T0" fmla="*/ 18 w 30"/>
                <a:gd name="T1" fmla="*/ 42 h 56"/>
                <a:gd name="T2" fmla="*/ 18 w 30"/>
                <a:gd name="T3" fmla="*/ 19 h 56"/>
                <a:gd name="T4" fmla="*/ 29 w 30"/>
                <a:gd name="T5" fmla="*/ 19 h 56"/>
                <a:gd name="T6" fmla="*/ 29 w 30"/>
                <a:gd name="T7" fmla="*/ 12 h 56"/>
                <a:gd name="T8" fmla="*/ 18 w 30"/>
                <a:gd name="T9" fmla="*/ 12 h 56"/>
                <a:gd name="T10" fmla="*/ 18 w 30"/>
                <a:gd name="T11" fmla="*/ 0 h 56"/>
                <a:gd name="T12" fmla="*/ 10 w 30"/>
                <a:gd name="T13" fmla="*/ 3 h 56"/>
                <a:gd name="T14" fmla="*/ 10 w 30"/>
                <a:gd name="T15" fmla="*/ 12 h 56"/>
                <a:gd name="T16" fmla="*/ 0 w 30"/>
                <a:gd name="T17" fmla="*/ 12 h 56"/>
                <a:gd name="T18" fmla="*/ 0 w 30"/>
                <a:gd name="T19" fmla="*/ 19 h 56"/>
                <a:gd name="T20" fmla="*/ 10 w 30"/>
                <a:gd name="T21" fmla="*/ 19 h 56"/>
                <a:gd name="T22" fmla="*/ 10 w 30"/>
                <a:gd name="T23" fmla="*/ 44 h 56"/>
                <a:gd name="T24" fmla="*/ 23 w 30"/>
                <a:gd name="T25" fmla="*/ 56 h 56"/>
                <a:gd name="T26" fmla="*/ 30 w 30"/>
                <a:gd name="T27" fmla="*/ 55 h 56"/>
                <a:gd name="T28" fmla="*/ 30 w 30"/>
                <a:gd name="T29" fmla="*/ 48 h 56"/>
                <a:gd name="T30" fmla="*/ 24 w 30"/>
                <a:gd name="T31" fmla="*/ 50 h 56"/>
                <a:gd name="T32" fmla="*/ 18 w 30"/>
                <a:gd name="T3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6">
                  <a:moveTo>
                    <a:pt x="18" y="42"/>
                  </a:moveTo>
                  <a:cubicBezTo>
                    <a:pt x="18" y="19"/>
                    <a:pt x="18" y="19"/>
                    <a:pt x="18" y="19"/>
                  </a:cubicBezTo>
                  <a:cubicBezTo>
                    <a:pt x="29" y="19"/>
                    <a:pt x="29" y="19"/>
                    <a:pt x="29" y="19"/>
                  </a:cubicBezTo>
                  <a:cubicBezTo>
                    <a:pt x="29" y="12"/>
                    <a:pt x="29" y="12"/>
                    <a:pt x="29" y="12"/>
                  </a:cubicBezTo>
                  <a:cubicBezTo>
                    <a:pt x="18" y="12"/>
                    <a:pt x="18" y="12"/>
                    <a:pt x="18" y="12"/>
                  </a:cubicBezTo>
                  <a:cubicBezTo>
                    <a:pt x="18" y="0"/>
                    <a:pt x="18" y="0"/>
                    <a:pt x="18" y="0"/>
                  </a:cubicBezTo>
                  <a:cubicBezTo>
                    <a:pt x="10" y="3"/>
                    <a:pt x="10" y="3"/>
                    <a:pt x="10" y="3"/>
                  </a:cubicBezTo>
                  <a:cubicBezTo>
                    <a:pt x="10" y="12"/>
                    <a:pt x="10" y="12"/>
                    <a:pt x="10" y="12"/>
                  </a:cubicBezTo>
                  <a:cubicBezTo>
                    <a:pt x="0" y="12"/>
                    <a:pt x="0" y="12"/>
                    <a:pt x="0" y="12"/>
                  </a:cubicBezTo>
                  <a:cubicBezTo>
                    <a:pt x="0" y="19"/>
                    <a:pt x="0" y="19"/>
                    <a:pt x="0" y="19"/>
                  </a:cubicBezTo>
                  <a:cubicBezTo>
                    <a:pt x="10" y="19"/>
                    <a:pt x="10" y="19"/>
                    <a:pt x="10" y="19"/>
                  </a:cubicBezTo>
                  <a:cubicBezTo>
                    <a:pt x="10" y="44"/>
                    <a:pt x="10" y="44"/>
                    <a:pt x="10" y="44"/>
                  </a:cubicBezTo>
                  <a:cubicBezTo>
                    <a:pt x="10" y="52"/>
                    <a:pt x="15" y="56"/>
                    <a:pt x="23" y="56"/>
                  </a:cubicBezTo>
                  <a:cubicBezTo>
                    <a:pt x="25" y="56"/>
                    <a:pt x="28" y="56"/>
                    <a:pt x="30" y="55"/>
                  </a:cubicBezTo>
                  <a:cubicBezTo>
                    <a:pt x="30" y="48"/>
                    <a:pt x="30" y="48"/>
                    <a:pt x="30" y="48"/>
                  </a:cubicBezTo>
                  <a:cubicBezTo>
                    <a:pt x="28" y="49"/>
                    <a:pt x="27" y="50"/>
                    <a:pt x="24" y="50"/>
                  </a:cubicBezTo>
                  <a:cubicBezTo>
                    <a:pt x="21" y="50"/>
                    <a:pt x="18" y="47"/>
                    <a:pt x="18" y="4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id="{39A16BE5-1591-4C29-8DAE-9F0B6B7E95A0}"/>
                </a:ext>
              </a:extLst>
            </p:cNvPr>
            <p:cNvSpPr>
              <a:spLocks/>
            </p:cNvSpPr>
            <p:nvPr/>
          </p:nvSpPr>
          <p:spPr bwMode="auto">
            <a:xfrm>
              <a:off x="1401763" y="4910138"/>
              <a:ext cx="41275"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3653B474-3718-4540-9F84-E34CD844A17B}"/>
                </a:ext>
              </a:extLst>
            </p:cNvPr>
            <p:cNvSpPr>
              <a:spLocks noChangeArrowheads="1"/>
            </p:cNvSpPr>
            <p:nvPr/>
          </p:nvSpPr>
          <p:spPr bwMode="auto">
            <a:xfrm>
              <a:off x="1268413" y="4911725"/>
              <a:ext cx="7938" cy="476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8">
              <a:extLst>
                <a:ext uri="{FF2B5EF4-FFF2-40B4-BE49-F238E27FC236}">
                  <a16:creationId xmlns:a16="http://schemas.microsoft.com/office/drawing/2014/main" id="{9CA4B05C-6B6C-45FE-9263-3CA1F663DC6B}"/>
                </a:ext>
              </a:extLst>
            </p:cNvPr>
            <p:cNvSpPr>
              <a:spLocks noEditPoints="1"/>
            </p:cNvSpPr>
            <p:nvPr/>
          </p:nvSpPr>
          <p:spPr bwMode="auto">
            <a:xfrm>
              <a:off x="1289051" y="4892675"/>
              <a:ext cx="46038" cy="68263"/>
            </a:xfrm>
            <a:custGeom>
              <a:avLst/>
              <a:gdLst>
                <a:gd name="T0" fmla="*/ 33 w 41"/>
                <a:gd name="T1" fmla="*/ 24 h 62"/>
                <a:gd name="T2" fmla="*/ 32 w 41"/>
                <a:gd name="T3" fmla="*/ 24 h 62"/>
                <a:gd name="T4" fmla="*/ 18 w 41"/>
                <a:gd name="T5" fmla="*/ 17 h 62"/>
                <a:gd name="T6" fmla="*/ 0 w 41"/>
                <a:gd name="T7" fmla="*/ 39 h 62"/>
                <a:gd name="T8" fmla="*/ 18 w 41"/>
                <a:gd name="T9" fmla="*/ 62 h 62"/>
                <a:gd name="T10" fmla="*/ 33 w 41"/>
                <a:gd name="T11" fmla="*/ 55 h 62"/>
                <a:gd name="T12" fmla="*/ 33 w 41"/>
                <a:gd name="T13" fmla="*/ 55 h 62"/>
                <a:gd name="T14" fmla="*/ 33 w 41"/>
                <a:gd name="T15" fmla="*/ 61 h 62"/>
                <a:gd name="T16" fmla="*/ 41 w 41"/>
                <a:gd name="T17" fmla="*/ 61 h 62"/>
                <a:gd name="T18" fmla="*/ 41 w 41"/>
                <a:gd name="T19" fmla="*/ 0 h 62"/>
                <a:gd name="T20" fmla="*/ 33 w 41"/>
                <a:gd name="T21" fmla="*/ 0 h 62"/>
                <a:gd name="T22" fmla="*/ 33 w 41"/>
                <a:gd name="T23" fmla="*/ 24 h 62"/>
                <a:gd name="T24" fmla="*/ 20 w 41"/>
                <a:gd name="T25" fmla="*/ 56 h 62"/>
                <a:gd name="T26" fmla="*/ 8 w 41"/>
                <a:gd name="T27" fmla="*/ 40 h 62"/>
                <a:gd name="T28" fmla="*/ 20 w 41"/>
                <a:gd name="T29" fmla="*/ 24 h 62"/>
                <a:gd name="T30" fmla="*/ 33 w 41"/>
                <a:gd name="T31" fmla="*/ 40 h 62"/>
                <a:gd name="T32" fmla="*/ 20 w 41"/>
                <a:gd name="T33"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2">
                  <a:moveTo>
                    <a:pt x="33" y="24"/>
                  </a:moveTo>
                  <a:cubicBezTo>
                    <a:pt x="32" y="24"/>
                    <a:pt x="32" y="24"/>
                    <a:pt x="32" y="24"/>
                  </a:cubicBezTo>
                  <a:cubicBezTo>
                    <a:pt x="30" y="20"/>
                    <a:pt x="26" y="17"/>
                    <a:pt x="18" y="17"/>
                  </a:cubicBezTo>
                  <a:cubicBezTo>
                    <a:pt x="6" y="17"/>
                    <a:pt x="0" y="28"/>
                    <a:pt x="0" y="39"/>
                  </a:cubicBezTo>
                  <a:cubicBezTo>
                    <a:pt x="0" y="51"/>
                    <a:pt x="5" y="62"/>
                    <a:pt x="18" y="62"/>
                  </a:cubicBezTo>
                  <a:cubicBezTo>
                    <a:pt x="26" y="62"/>
                    <a:pt x="31" y="58"/>
                    <a:pt x="33" y="55"/>
                  </a:cubicBezTo>
                  <a:cubicBezTo>
                    <a:pt x="33" y="55"/>
                    <a:pt x="33" y="55"/>
                    <a:pt x="33" y="55"/>
                  </a:cubicBezTo>
                  <a:cubicBezTo>
                    <a:pt x="33" y="61"/>
                    <a:pt x="33" y="61"/>
                    <a:pt x="33" y="61"/>
                  </a:cubicBezTo>
                  <a:cubicBezTo>
                    <a:pt x="41" y="61"/>
                    <a:pt x="41" y="61"/>
                    <a:pt x="41" y="61"/>
                  </a:cubicBezTo>
                  <a:cubicBezTo>
                    <a:pt x="41" y="0"/>
                    <a:pt x="41" y="0"/>
                    <a:pt x="41" y="0"/>
                  </a:cubicBezTo>
                  <a:cubicBezTo>
                    <a:pt x="33" y="0"/>
                    <a:pt x="33" y="0"/>
                    <a:pt x="33" y="0"/>
                  </a:cubicBezTo>
                  <a:lnTo>
                    <a:pt x="33" y="24"/>
                  </a:lnTo>
                  <a:close/>
                  <a:moveTo>
                    <a:pt x="20" y="56"/>
                  </a:moveTo>
                  <a:cubicBezTo>
                    <a:pt x="12" y="56"/>
                    <a:pt x="8" y="46"/>
                    <a:pt x="8" y="40"/>
                  </a:cubicBezTo>
                  <a:cubicBezTo>
                    <a:pt x="8" y="32"/>
                    <a:pt x="11" y="24"/>
                    <a:pt x="20" y="24"/>
                  </a:cubicBezTo>
                  <a:cubicBezTo>
                    <a:pt x="29" y="24"/>
                    <a:pt x="33" y="32"/>
                    <a:pt x="33" y="40"/>
                  </a:cubicBezTo>
                  <a:cubicBezTo>
                    <a:pt x="33" y="47"/>
                    <a:pt x="29" y="56"/>
                    <a:pt x="20" y="56"/>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
              <a:extLst>
                <a:ext uri="{FF2B5EF4-FFF2-40B4-BE49-F238E27FC236}">
                  <a16:creationId xmlns:a16="http://schemas.microsoft.com/office/drawing/2014/main" id="{84F55FAD-5021-415F-B6D3-B3E784E60CEF}"/>
                </a:ext>
              </a:extLst>
            </p:cNvPr>
            <p:cNvSpPr>
              <a:spLocks/>
            </p:cNvSpPr>
            <p:nvPr/>
          </p:nvSpPr>
          <p:spPr bwMode="auto">
            <a:xfrm>
              <a:off x="1225551" y="4887913"/>
              <a:ext cx="33338" cy="71438"/>
            </a:xfrm>
            <a:custGeom>
              <a:avLst/>
              <a:gdLst>
                <a:gd name="T0" fmla="*/ 10 w 30"/>
                <a:gd name="T1" fmla="*/ 18 h 64"/>
                <a:gd name="T2" fmla="*/ 10 w 30"/>
                <a:gd name="T3" fmla="*/ 21 h 64"/>
                <a:gd name="T4" fmla="*/ 0 w 30"/>
                <a:gd name="T5" fmla="*/ 21 h 64"/>
                <a:gd name="T6" fmla="*/ 0 w 30"/>
                <a:gd name="T7" fmla="*/ 28 h 64"/>
                <a:gd name="T8" fmla="*/ 10 w 30"/>
                <a:gd name="T9" fmla="*/ 28 h 64"/>
                <a:gd name="T10" fmla="*/ 10 w 30"/>
                <a:gd name="T11" fmla="*/ 64 h 64"/>
                <a:gd name="T12" fmla="*/ 18 w 30"/>
                <a:gd name="T13" fmla="*/ 64 h 64"/>
                <a:gd name="T14" fmla="*/ 18 w 30"/>
                <a:gd name="T15" fmla="*/ 28 h 64"/>
                <a:gd name="T16" fmla="*/ 29 w 30"/>
                <a:gd name="T17" fmla="*/ 28 h 64"/>
                <a:gd name="T18" fmla="*/ 29 w 30"/>
                <a:gd name="T19" fmla="*/ 21 h 64"/>
                <a:gd name="T20" fmla="*/ 18 w 30"/>
                <a:gd name="T21" fmla="*/ 21 h 64"/>
                <a:gd name="T22" fmla="*/ 18 w 30"/>
                <a:gd name="T23" fmla="*/ 17 h 64"/>
                <a:gd name="T24" fmla="*/ 26 w 30"/>
                <a:gd name="T25" fmla="*/ 7 h 64"/>
                <a:gd name="T26" fmla="*/ 29 w 30"/>
                <a:gd name="T27" fmla="*/ 7 h 64"/>
                <a:gd name="T28" fmla="*/ 30 w 30"/>
                <a:gd name="T29" fmla="*/ 1 h 64"/>
                <a:gd name="T30" fmla="*/ 24 w 30"/>
                <a:gd name="T31" fmla="*/ 0 h 64"/>
                <a:gd name="T32" fmla="*/ 10 w 30"/>
                <a:gd name="T33" fmla="*/ 1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10" y="18"/>
                  </a:moveTo>
                  <a:cubicBezTo>
                    <a:pt x="10" y="21"/>
                    <a:pt x="10" y="21"/>
                    <a:pt x="10" y="21"/>
                  </a:cubicBezTo>
                  <a:cubicBezTo>
                    <a:pt x="0" y="21"/>
                    <a:pt x="0" y="21"/>
                    <a:pt x="0" y="21"/>
                  </a:cubicBezTo>
                  <a:cubicBezTo>
                    <a:pt x="0" y="28"/>
                    <a:pt x="0" y="28"/>
                    <a:pt x="0" y="28"/>
                  </a:cubicBezTo>
                  <a:cubicBezTo>
                    <a:pt x="10" y="28"/>
                    <a:pt x="10" y="28"/>
                    <a:pt x="10" y="28"/>
                  </a:cubicBezTo>
                  <a:cubicBezTo>
                    <a:pt x="10" y="64"/>
                    <a:pt x="10" y="64"/>
                    <a:pt x="10" y="64"/>
                  </a:cubicBezTo>
                  <a:cubicBezTo>
                    <a:pt x="18" y="64"/>
                    <a:pt x="18" y="64"/>
                    <a:pt x="18" y="64"/>
                  </a:cubicBezTo>
                  <a:cubicBezTo>
                    <a:pt x="18" y="28"/>
                    <a:pt x="18" y="28"/>
                    <a:pt x="18" y="28"/>
                  </a:cubicBezTo>
                  <a:cubicBezTo>
                    <a:pt x="29" y="28"/>
                    <a:pt x="29" y="28"/>
                    <a:pt x="29" y="28"/>
                  </a:cubicBezTo>
                  <a:cubicBezTo>
                    <a:pt x="29" y="21"/>
                    <a:pt x="29" y="21"/>
                    <a:pt x="29" y="21"/>
                  </a:cubicBezTo>
                  <a:cubicBezTo>
                    <a:pt x="18" y="21"/>
                    <a:pt x="18" y="21"/>
                    <a:pt x="18" y="21"/>
                  </a:cubicBezTo>
                  <a:cubicBezTo>
                    <a:pt x="18" y="17"/>
                    <a:pt x="18" y="17"/>
                    <a:pt x="18" y="17"/>
                  </a:cubicBezTo>
                  <a:cubicBezTo>
                    <a:pt x="18" y="11"/>
                    <a:pt x="19" y="7"/>
                    <a:pt x="26" y="7"/>
                  </a:cubicBezTo>
                  <a:cubicBezTo>
                    <a:pt x="27" y="7"/>
                    <a:pt x="28" y="7"/>
                    <a:pt x="29" y="7"/>
                  </a:cubicBezTo>
                  <a:cubicBezTo>
                    <a:pt x="30" y="1"/>
                    <a:pt x="30" y="1"/>
                    <a:pt x="30" y="1"/>
                  </a:cubicBezTo>
                  <a:cubicBezTo>
                    <a:pt x="28" y="1"/>
                    <a:pt x="26" y="0"/>
                    <a:pt x="24" y="0"/>
                  </a:cubicBezTo>
                  <a:cubicBezTo>
                    <a:pt x="13" y="0"/>
                    <a:pt x="10" y="7"/>
                    <a:pt x="10" y="1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0">
              <a:extLst>
                <a:ext uri="{FF2B5EF4-FFF2-40B4-BE49-F238E27FC236}">
                  <a16:creationId xmlns:a16="http://schemas.microsoft.com/office/drawing/2014/main" id="{756D7F55-CEEA-4E63-8EB1-FB67E4725D7D}"/>
                </a:ext>
              </a:extLst>
            </p:cNvPr>
            <p:cNvSpPr>
              <a:spLocks/>
            </p:cNvSpPr>
            <p:nvPr/>
          </p:nvSpPr>
          <p:spPr bwMode="auto">
            <a:xfrm>
              <a:off x="1176338" y="4910138"/>
              <a:ext cx="42863" cy="49213"/>
            </a:xfrm>
            <a:custGeom>
              <a:avLst/>
              <a:gdLst>
                <a:gd name="T0" fmla="*/ 22 w 38"/>
                <a:gd name="T1" fmla="*/ 0 h 44"/>
                <a:gd name="T2" fmla="*/ 8 w 38"/>
                <a:gd name="T3" fmla="*/ 8 h 44"/>
                <a:gd name="T4" fmla="*/ 7 w 38"/>
                <a:gd name="T5" fmla="*/ 8 h 44"/>
                <a:gd name="T6" fmla="*/ 7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7" y="8"/>
                    <a:pt x="7" y="8"/>
                    <a:pt x="7" y="8"/>
                  </a:cubicBezTo>
                  <a:cubicBezTo>
                    <a:pt x="7" y="1"/>
                    <a:pt x="7" y="1"/>
                    <a:pt x="7"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7"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1">
              <a:extLst>
                <a:ext uri="{FF2B5EF4-FFF2-40B4-BE49-F238E27FC236}">
                  <a16:creationId xmlns:a16="http://schemas.microsoft.com/office/drawing/2014/main" id="{0DF19C17-DC59-400E-8F9F-B8103507CA15}"/>
                </a:ext>
              </a:extLst>
            </p:cNvPr>
            <p:cNvSpPr>
              <a:spLocks noEditPoints="1"/>
            </p:cNvSpPr>
            <p:nvPr/>
          </p:nvSpPr>
          <p:spPr bwMode="auto">
            <a:xfrm>
              <a:off x="1497013" y="4910138"/>
              <a:ext cx="41275" cy="50800"/>
            </a:xfrm>
            <a:custGeom>
              <a:avLst/>
              <a:gdLst>
                <a:gd name="T0" fmla="*/ 8 w 38"/>
                <a:gd name="T1" fmla="*/ 25 h 45"/>
                <a:gd name="T2" fmla="*/ 38 w 38"/>
                <a:gd name="T3" fmla="*/ 25 h 45"/>
                <a:gd name="T4" fmla="*/ 20 w 38"/>
                <a:gd name="T5" fmla="*/ 0 h 45"/>
                <a:gd name="T6" fmla="*/ 0 w 38"/>
                <a:gd name="T7" fmla="*/ 22 h 45"/>
                <a:gd name="T8" fmla="*/ 22 w 38"/>
                <a:gd name="T9" fmla="*/ 45 h 45"/>
                <a:gd name="T10" fmla="*/ 35 w 38"/>
                <a:gd name="T11" fmla="*/ 43 h 45"/>
                <a:gd name="T12" fmla="*/ 35 w 38"/>
                <a:gd name="T13" fmla="*/ 35 h 45"/>
                <a:gd name="T14" fmla="*/ 22 w 38"/>
                <a:gd name="T15" fmla="*/ 39 h 45"/>
                <a:gd name="T16" fmla="*/ 8 w 38"/>
                <a:gd name="T17" fmla="*/ 25 h 45"/>
                <a:gd name="T18" fmla="*/ 19 w 38"/>
                <a:gd name="T19" fmla="*/ 7 h 45"/>
                <a:gd name="T20" fmla="*/ 30 w 38"/>
                <a:gd name="T21" fmla="*/ 19 h 45"/>
                <a:gd name="T22" fmla="*/ 8 w 38"/>
                <a:gd name="T23" fmla="*/ 19 h 45"/>
                <a:gd name="T24" fmla="*/ 19 w 38"/>
                <a:gd name="T25"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45">
                  <a:moveTo>
                    <a:pt x="8" y="25"/>
                  </a:moveTo>
                  <a:cubicBezTo>
                    <a:pt x="38" y="25"/>
                    <a:pt x="38" y="25"/>
                    <a:pt x="38" y="25"/>
                  </a:cubicBezTo>
                  <a:cubicBezTo>
                    <a:pt x="38" y="11"/>
                    <a:pt x="34" y="0"/>
                    <a:pt x="20" y="0"/>
                  </a:cubicBezTo>
                  <a:cubicBezTo>
                    <a:pt x="8" y="0"/>
                    <a:pt x="0" y="9"/>
                    <a:pt x="0" y="22"/>
                  </a:cubicBezTo>
                  <a:cubicBezTo>
                    <a:pt x="0" y="36"/>
                    <a:pt x="6" y="45"/>
                    <a:pt x="22" y="45"/>
                  </a:cubicBezTo>
                  <a:cubicBezTo>
                    <a:pt x="29" y="45"/>
                    <a:pt x="32" y="44"/>
                    <a:pt x="35" y="43"/>
                  </a:cubicBezTo>
                  <a:cubicBezTo>
                    <a:pt x="35" y="35"/>
                    <a:pt x="35" y="35"/>
                    <a:pt x="35" y="35"/>
                  </a:cubicBezTo>
                  <a:cubicBezTo>
                    <a:pt x="33" y="36"/>
                    <a:pt x="27" y="39"/>
                    <a:pt x="22" y="39"/>
                  </a:cubicBezTo>
                  <a:cubicBezTo>
                    <a:pt x="15" y="39"/>
                    <a:pt x="8" y="33"/>
                    <a:pt x="8" y="25"/>
                  </a:cubicBezTo>
                  <a:moveTo>
                    <a:pt x="19" y="7"/>
                  </a:moveTo>
                  <a:cubicBezTo>
                    <a:pt x="26" y="7"/>
                    <a:pt x="30" y="12"/>
                    <a:pt x="30" y="19"/>
                  </a:cubicBezTo>
                  <a:cubicBezTo>
                    <a:pt x="8" y="19"/>
                    <a:pt x="8" y="19"/>
                    <a:pt x="8" y="19"/>
                  </a:cubicBezTo>
                  <a:cubicBezTo>
                    <a:pt x="9" y="13"/>
                    <a:pt x="12" y="7"/>
                    <a:pt x="19" y="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2">
              <a:extLst>
                <a:ext uri="{FF2B5EF4-FFF2-40B4-BE49-F238E27FC236}">
                  <a16:creationId xmlns:a16="http://schemas.microsoft.com/office/drawing/2014/main" id="{CBE4FD34-76E4-4817-856A-25291FFDF916}"/>
                </a:ext>
              </a:extLst>
            </p:cNvPr>
            <p:cNvSpPr>
              <a:spLocks/>
            </p:cNvSpPr>
            <p:nvPr/>
          </p:nvSpPr>
          <p:spPr bwMode="auto">
            <a:xfrm>
              <a:off x="1454151" y="4910138"/>
              <a:ext cx="34925" cy="50800"/>
            </a:xfrm>
            <a:custGeom>
              <a:avLst/>
              <a:gdLst>
                <a:gd name="T0" fmla="*/ 22 w 31"/>
                <a:gd name="T1" fmla="*/ 39 h 45"/>
                <a:gd name="T2" fmla="*/ 8 w 31"/>
                <a:gd name="T3" fmla="*/ 23 h 45"/>
                <a:gd name="T4" fmla="*/ 22 w 31"/>
                <a:gd name="T5" fmla="*/ 7 h 45"/>
                <a:gd name="T6" fmla="*/ 30 w 31"/>
                <a:gd name="T7" fmla="*/ 9 h 45"/>
                <a:gd name="T8" fmla="*/ 31 w 31"/>
                <a:gd name="T9" fmla="*/ 2 h 45"/>
                <a:gd name="T10" fmla="*/ 22 w 31"/>
                <a:gd name="T11" fmla="*/ 0 h 45"/>
                <a:gd name="T12" fmla="*/ 0 w 31"/>
                <a:gd name="T13" fmla="*/ 23 h 45"/>
                <a:gd name="T14" fmla="*/ 22 w 31"/>
                <a:gd name="T15" fmla="*/ 45 h 45"/>
                <a:gd name="T16" fmla="*/ 31 w 31"/>
                <a:gd name="T17" fmla="*/ 44 h 45"/>
                <a:gd name="T18" fmla="*/ 31 w 31"/>
                <a:gd name="T19" fmla="*/ 36 h 45"/>
                <a:gd name="T20" fmla="*/ 22 w 31"/>
                <a:gd name="T21"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22" y="39"/>
                  </a:moveTo>
                  <a:cubicBezTo>
                    <a:pt x="12" y="39"/>
                    <a:pt x="8" y="31"/>
                    <a:pt x="8" y="23"/>
                  </a:cubicBezTo>
                  <a:cubicBezTo>
                    <a:pt x="8" y="15"/>
                    <a:pt x="13" y="7"/>
                    <a:pt x="22" y="7"/>
                  </a:cubicBezTo>
                  <a:cubicBezTo>
                    <a:pt x="24" y="7"/>
                    <a:pt x="27" y="7"/>
                    <a:pt x="30" y="9"/>
                  </a:cubicBezTo>
                  <a:cubicBezTo>
                    <a:pt x="31" y="2"/>
                    <a:pt x="31" y="2"/>
                    <a:pt x="31" y="2"/>
                  </a:cubicBezTo>
                  <a:cubicBezTo>
                    <a:pt x="29" y="1"/>
                    <a:pt x="25" y="0"/>
                    <a:pt x="22" y="0"/>
                  </a:cubicBezTo>
                  <a:cubicBezTo>
                    <a:pt x="8" y="0"/>
                    <a:pt x="0" y="10"/>
                    <a:pt x="0" y="23"/>
                  </a:cubicBezTo>
                  <a:cubicBezTo>
                    <a:pt x="0" y="35"/>
                    <a:pt x="9" y="45"/>
                    <a:pt x="22" y="45"/>
                  </a:cubicBezTo>
                  <a:cubicBezTo>
                    <a:pt x="24" y="45"/>
                    <a:pt x="28" y="45"/>
                    <a:pt x="31" y="44"/>
                  </a:cubicBezTo>
                  <a:cubicBezTo>
                    <a:pt x="31" y="36"/>
                    <a:pt x="31" y="36"/>
                    <a:pt x="31" y="36"/>
                  </a:cubicBezTo>
                  <a:cubicBezTo>
                    <a:pt x="28" y="38"/>
                    <a:pt x="25"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3">
              <a:extLst>
                <a:ext uri="{FF2B5EF4-FFF2-40B4-BE49-F238E27FC236}">
                  <a16:creationId xmlns:a16="http://schemas.microsoft.com/office/drawing/2014/main" id="{9D5A8928-CDCA-40A2-A3CA-6D07293EE445}"/>
                </a:ext>
              </a:extLst>
            </p:cNvPr>
            <p:cNvSpPr>
              <a:spLocks noEditPoints="1"/>
            </p:cNvSpPr>
            <p:nvPr/>
          </p:nvSpPr>
          <p:spPr bwMode="auto">
            <a:xfrm>
              <a:off x="1346201" y="4910138"/>
              <a:ext cx="42863" cy="50800"/>
            </a:xfrm>
            <a:custGeom>
              <a:avLst/>
              <a:gdLst>
                <a:gd name="T0" fmla="*/ 20 w 39"/>
                <a:gd name="T1" fmla="*/ 0 h 45"/>
                <a:gd name="T2" fmla="*/ 0 w 39"/>
                <a:gd name="T3" fmla="*/ 22 h 45"/>
                <a:gd name="T4" fmla="*/ 23 w 39"/>
                <a:gd name="T5" fmla="*/ 45 h 45"/>
                <a:gd name="T6" fmla="*/ 36 w 39"/>
                <a:gd name="T7" fmla="*/ 43 h 45"/>
                <a:gd name="T8" fmla="*/ 36 w 39"/>
                <a:gd name="T9" fmla="*/ 35 h 45"/>
                <a:gd name="T10" fmla="*/ 23 w 39"/>
                <a:gd name="T11" fmla="*/ 39 h 45"/>
                <a:gd name="T12" fmla="*/ 9 w 39"/>
                <a:gd name="T13" fmla="*/ 25 h 45"/>
                <a:gd name="T14" fmla="*/ 39 w 39"/>
                <a:gd name="T15" fmla="*/ 25 h 45"/>
                <a:gd name="T16" fmla="*/ 20 w 39"/>
                <a:gd name="T17" fmla="*/ 0 h 45"/>
                <a:gd name="T18" fmla="*/ 9 w 39"/>
                <a:gd name="T19" fmla="*/ 19 h 45"/>
                <a:gd name="T20" fmla="*/ 20 w 39"/>
                <a:gd name="T21" fmla="*/ 7 h 45"/>
                <a:gd name="T22" fmla="*/ 31 w 39"/>
                <a:gd name="T23" fmla="*/ 19 h 45"/>
                <a:gd name="T24" fmla="*/ 9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3" y="45"/>
                  </a:cubicBezTo>
                  <a:cubicBezTo>
                    <a:pt x="30" y="45"/>
                    <a:pt x="33" y="44"/>
                    <a:pt x="36" y="43"/>
                  </a:cubicBezTo>
                  <a:cubicBezTo>
                    <a:pt x="36" y="35"/>
                    <a:pt x="36" y="35"/>
                    <a:pt x="36" y="35"/>
                  </a:cubicBezTo>
                  <a:cubicBezTo>
                    <a:pt x="34" y="36"/>
                    <a:pt x="28" y="39"/>
                    <a:pt x="23" y="39"/>
                  </a:cubicBezTo>
                  <a:cubicBezTo>
                    <a:pt x="15" y="39"/>
                    <a:pt x="9" y="33"/>
                    <a:pt x="9" y="25"/>
                  </a:cubicBezTo>
                  <a:cubicBezTo>
                    <a:pt x="39" y="25"/>
                    <a:pt x="39" y="25"/>
                    <a:pt x="39" y="25"/>
                  </a:cubicBezTo>
                  <a:cubicBezTo>
                    <a:pt x="39" y="11"/>
                    <a:pt x="35" y="0"/>
                    <a:pt x="20" y="0"/>
                  </a:cubicBezTo>
                  <a:moveTo>
                    <a:pt x="9" y="19"/>
                  </a:moveTo>
                  <a:cubicBezTo>
                    <a:pt x="9" y="13"/>
                    <a:pt x="13" y="7"/>
                    <a:pt x="20" y="7"/>
                  </a:cubicBezTo>
                  <a:cubicBezTo>
                    <a:pt x="27" y="7"/>
                    <a:pt x="31" y="12"/>
                    <a:pt x="31" y="19"/>
                  </a:cubicBezTo>
                  <a:lnTo>
                    <a:pt x="9"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4">
              <a:extLst>
                <a:ext uri="{FF2B5EF4-FFF2-40B4-BE49-F238E27FC236}">
                  <a16:creationId xmlns:a16="http://schemas.microsoft.com/office/drawing/2014/main" id="{E130E9F1-D4F1-433E-9DE6-5AEFB869A05C}"/>
                </a:ext>
              </a:extLst>
            </p:cNvPr>
            <p:cNvSpPr>
              <a:spLocks/>
            </p:cNvSpPr>
            <p:nvPr/>
          </p:nvSpPr>
          <p:spPr bwMode="auto">
            <a:xfrm>
              <a:off x="1063626" y="4894263"/>
              <a:ext cx="47625" cy="66675"/>
            </a:xfrm>
            <a:custGeom>
              <a:avLst/>
              <a:gdLst>
                <a:gd name="T0" fmla="*/ 31 w 44"/>
                <a:gd name="T1" fmla="*/ 53 h 60"/>
                <a:gd name="T2" fmla="*/ 8 w 44"/>
                <a:gd name="T3" fmla="*/ 30 h 60"/>
                <a:gd name="T4" fmla="*/ 31 w 44"/>
                <a:gd name="T5" fmla="*/ 7 h 60"/>
                <a:gd name="T6" fmla="*/ 43 w 44"/>
                <a:gd name="T7" fmla="*/ 10 h 60"/>
                <a:gd name="T8" fmla="*/ 44 w 44"/>
                <a:gd name="T9" fmla="*/ 2 h 60"/>
                <a:gd name="T10" fmla="*/ 31 w 44"/>
                <a:gd name="T11" fmla="*/ 0 h 60"/>
                <a:gd name="T12" fmla="*/ 0 w 44"/>
                <a:gd name="T13" fmla="*/ 30 h 60"/>
                <a:gd name="T14" fmla="*/ 30 w 44"/>
                <a:gd name="T15" fmla="*/ 60 h 60"/>
                <a:gd name="T16" fmla="*/ 44 w 44"/>
                <a:gd name="T17" fmla="*/ 58 h 60"/>
                <a:gd name="T18" fmla="*/ 43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8" y="53"/>
                    <a:pt x="8" y="44"/>
                    <a:pt x="8" y="30"/>
                  </a:cubicBezTo>
                  <a:cubicBezTo>
                    <a:pt x="8" y="17"/>
                    <a:pt x="17" y="7"/>
                    <a:pt x="31" y="7"/>
                  </a:cubicBezTo>
                  <a:cubicBezTo>
                    <a:pt x="35" y="7"/>
                    <a:pt x="39" y="8"/>
                    <a:pt x="43" y="10"/>
                  </a:cubicBezTo>
                  <a:cubicBezTo>
                    <a:pt x="44" y="2"/>
                    <a:pt x="44" y="2"/>
                    <a:pt x="44" y="2"/>
                  </a:cubicBezTo>
                  <a:cubicBezTo>
                    <a:pt x="39" y="0"/>
                    <a:pt x="35" y="0"/>
                    <a:pt x="31" y="0"/>
                  </a:cubicBezTo>
                  <a:cubicBezTo>
                    <a:pt x="13" y="0"/>
                    <a:pt x="0" y="12"/>
                    <a:pt x="0" y="30"/>
                  </a:cubicBezTo>
                  <a:cubicBezTo>
                    <a:pt x="0" y="48"/>
                    <a:pt x="12" y="60"/>
                    <a:pt x="30" y="60"/>
                  </a:cubicBezTo>
                  <a:cubicBezTo>
                    <a:pt x="34" y="60"/>
                    <a:pt x="39" y="60"/>
                    <a:pt x="44" y="58"/>
                  </a:cubicBezTo>
                  <a:cubicBezTo>
                    <a:pt x="43" y="50"/>
                    <a:pt x="43" y="50"/>
                    <a:pt x="43" y="50"/>
                  </a:cubicBezTo>
                  <a:cubicBezTo>
                    <a:pt x="40"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5">
              <a:extLst>
                <a:ext uri="{FF2B5EF4-FFF2-40B4-BE49-F238E27FC236}">
                  <a16:creationId xmlns:a16="http://schemas.microsoft.com/office/drawing/2014/main" id="{3B757CF8-C526-496C-8854-CA4FEFF5CE4A}"/>
                </a:ext>
              </a:extLst>
            </p:cNvPr>
            <p:cNvSpPr>
              <a:spLocks noEditPoints="1"/>
            </p:cNvSpPr>
            <p:nvPr/>
          </p:nvSpPr>
          <p:spPr bwMode="auto">
            <a:xfrm>
              <a:off x="1117601" y="4910138"/>
              <a:ext cx="49213" cy="50800"/>
            </a:xfrm>
            <a:custGeom>
              <a:avLst/>
              <a:gdLst>
                <a:gd name="T0" fmla="*/ 22 w 44"/>
                <a:gd name="T1" fmla="*/ 0 h 45"/>
                <a:gd name="T2" fmla="*/ 0 w 44"/>
                <a:gd name="T3" fmla="*/ 23 h 45"/>
                <a:gd name="T4" fmla="*/ 22 w 44"/>
                <a:gd name="T5" fmla="*/ 45 h 45"/>
                <a:gd name="T6" fmla="*/ 44 w 44"/>
                <a:gd name="T7" fmla="*/ 23 h 45"/>
                <a:gd name="T8" fmla="*/ 22 w 44"/>
                <a:gd name="T9" fmla="*/ 0 h 45"/>
                <a:gd name="T10" fmla="*/ 22 w 44"/>
                <a:gd name="T11" fmla="*/ 39 h 45"/>
                <a:gd name="T12" fmla="*/ 8 w 44"/>
                <a:gd name="T13" fmla="*/ 23 h 45"/>
                <a:gd name="T14" fmla="*/ 22 w 44"/>
                <a:gd name="T15" fmla="*/ 7 h 45"/>
                <a:gd name="T16" fmla="*/ 35 w 44"/>
                <a:gd name="T17" fmla="*/ 23 h 45"/>
                <a:gd name="T18" fmla="*/ 22 w 44"/>
                <a:gd name="T19"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9" y="0"/>
                    <a:pt x="0" y="10"/>
                    <a:pt x="0" y="23"/>
                  </a:cubicBezTo>
                  <a:cubicBezTo>
                    <a:pt x="0" y="35"/>
                    <a:pt x="9" y="45"/>
                    <a:pt x="22" y="45"/>
                  </a:cubicBezTo>
                  <a:cubicBezTo>
                    <a:pt x="35" y="45"/>
                    <a:pt x="44" y="35"/>
                    <a:pt x="44" y="23"/>
                  </a:cubicBezTo>
                  <a:cubicBezTo>
                    <a:pt x="44" y="10"/>
                    <a:pt x="35" y="0"/>
                    <a:pt x="22" y="0"/>
                  </a:cubicBezTo>
                  <a:moveTo>
                    <a:pt x="22" y="39"/>
                  </a:moveTo>
                  <a:cubicBezTo>
                    <a:pt x="13" y="39"/>
                    <a:pt x="8" y="31"/>
                    <a:pt x="8" y="23"/>
                  </a:cubicBezTo>
                  <a:cubicBezTo>
                    <a:pt x="8" y="15"/>
                    <a:pt x="13" y="7"/>
                    <a:pt x="22" y="7"/>
                  </a:cubicBezTo>
                  <a:cubicBezTo>
                    <a:pt x="30" y="7"/>
                    <a:pt x="35" y="15"/>
                    <a:pt x="35" y="23"/>
                  </a:cubicBezTo>
                  <a:cubicBezTo>
                    <a:pt x="35" y="31"/>
                    <a:pt x="31"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6">
              <a:extLst>
                <a:ext uri="{FF2B5EF4-FFF2-40B4-BE49-F238E27FC236}">
                  <a16:creationId xmlns:a16="http://schemas.microsoft.com/office/drawing/2014/main" id="{AFE3AA74-49DD-419A-999D-C41745FFA5AB}"/>
                </a:ext>
              </a:extLst>
            </p:cNvPr>
            <p:cNvSpPr>
              <a:spLocks/>
            </p:cNvSpPr>
            <p:nvPr/>
          </p:nvSpPr>
          <p:spPr bwMode="auto">
            <a:xfrm>
              <a:off x="1449388" y="4806950"/>
              <a:ext cx="46038" cy="53975"/>
            </a:xfrm>
            <a:custGeom>
              <a:avLst/>
              <a:gdLst>
                <a:gd name="T0" fmla="*/ 26 w 42"/>
                <a:gd name="T1" fmla="*/ 0 h 48"/>
                <a:gd name="T2" fmla="*/ 11 w 42"/>
                <a:gd name="T3" fmla="*/ 8 h 48"/>
                <a:gd name="T4" fmla="*/ 11 w 42"/>
                <a:gd name="T5" fmla="*/ 8 h 48"/>
                <a:gd name="T6" fmla="*/ 11 w 42"/>
                <a:gd name="T7" fmla="*/ 1 h 48"/>
                <a:gd name="T8" fmla="*/ 0 w 42"/>
                <a:gd name="T9" fmla="*/ 1 h 48"/>
                <a:gd name="T10" fmla="*/ 0 w 42"/>
                <a:gd name="T11" fmla="*/ 48 h 48"/>
                <a:gd name="T12" fmla="*/ 12 w 42"/>
                <a:gd name="T13" fmla="*/ 48 h 48"/>
                <a:gd name="T14" fmla="*/ 12 w 42"/>
                <a:gd name="T15" fmla="*/ 25 h 48"/>
                <a:gd name="T16" fmla="*/ 22 w 42"/>
                <a:gd name="T17" fmla="*/ 10 h 48"/>
                <a:gd name="T18" fmla="*/ 30 w 42"/>
                <a:gd name="T19" fmla="*/ 23 h 48"/>
                <a:gd name="T20" fmla="*/ 30 w 42"/>
                <a:gd name="T21" fmla="*/ 48 h 48"/>
                <a:gd name="T22" fmla="*/ 42 w 42"/>
                <a:gd name="T23" fmla="*/ 48 h 48"/>
                <a:gd name="T24" fmla="*/ 42 w 42"/>
                <a:gd name="T25" fmla="*/ 18 h 48"/>
                <a:gd name="T26" fmla="*/ 26 w 42"/>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8">
                  <a:moveTo>
                    <a:pt x="26" y="0"/>
                  </a:moveTo>
                  <a:cubicBezTo>
                    <a:pt x="20" y="0"/>
                    <a:pt x="15" y="2"/>
                    <a:pt x="11" y="8"/>
                  </a:cubicBezTo>
                  <a:cubicBezTo>
                    <a:pt x="11" y="8"/>
                    <a:pt x="11" y="8"/>
                    <a:pt x="11" y="8"/>
                  </a:cubicBezTo>
                  <a:cubicBezTo>
                    <a:pt x="11" y="1"/>
                    <a:pt x="11" y="1"/>
                    <a:pt x="11" y="1"/>
                  </a:cubicBezTo>
                  <a:cubicBezTo>
                    <a:pt x="0" y="1"/>
                    <a:pt x="0" y="1"/>
                    <a:pt x="0" y="1"/>
                  </a:cubicBezTo>
                  <a:cubicBezTo>
                    <a:pt x="0" y="48"/>
                    <a:pt x="0" y="48"/>
                    <a:pt x="0" y="48"/>
                  </a:cubicBezTo>
                  <a:cubicBezTo>
                    <a:pt x="12" y="48"/>
                    <a:pt x="12" y="48"/>
                    <a:pt x="12" y="48"/>
                  </a:cubicBezTo>
                  <a:cubicBezTo>
                    <a:pt x="12" y="25"/>
                    <a:pt x="12" y="25"/>
                    <a:pt x="12" y="25"/>
                  </a:cubicBezTo>
                  <a:cubicBezTo>
                    <a:pt x="12" y="19"/>
                    <a:pt x="13" y="10"/>
                    <a:pt x="22" y="10"/>
                  </a:cubicBezTo>
                  <a:cubicBezTo>
                    <a:pt x="30" y="10"/>
                    <a:pt x="30" y="17"/>
                    <a:pt x="30" y="23"/>
                  </a:cubicBezTo>
                  <a:cubicBezTo>
                    <a:pt x="30" y="48"/>
                    <a:pt x="30" y="48"/>
                    <a:pt x="30" y="48"/>
                  </a:cubicBezTo>
                  <a:cubicBezTo>
                    <a:pt x="42" y="48"/>
                    <a:pt x="42" y="48"/>
                    <a:pt x="42" y="48"/>
                  </a:cubicBezTo>
                  <a:cubicBezTo>
                    <a:pt x="42" y="18"/>
                    <a:pt x="42" y="18"/>
                    <a:pt x="42" y="18"/>
                  </a:cubicBezTo>
                  <a:cubicBezTo>
                    <a:pt x="42" y="8"/>
                    <a:pt x="37" y="0"/>
                    <a:pt x="2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7">
              <a:extLst>
                <a:ext uri="{FF2B5EF4-FFF2-40B4-BE49-F238E27FC236}">
                  <a16:creationId xmlns:a16="http://schemas.microsoft.com/office/drawing/2014/main" id="{F0B9621F-D398-4B12-B4D7-012957E65EAE}"/>
                </a:ext>
              </a:extLst>
            </p:cNvPr>
            <p:cNvSpPr>
              <a:spLocks noEditPoints="1"/>
            </p:cNvSpPr>
            <p:nvPr/>
          </p:nvSpPr>
          <p:spPr bwMode="auto">
            <a:xfrm>
              <a:off x="777876" y="4806950"/>
              <a:ext cx="46038" cy="55563"/>
            </a:xfrm>
            <a:custGeom>
              <a:avLst/>
              <a:gdLst>
                <a:gd name="T0" fmla="*/ 24 w 43"/>
                <a:gd name="T1" fmla="*/ 49 h 49"/>
                <a:gd name="T2" fmla="*/ 40 w 43"/>
                <a:gd name="T3" fmla="*/ 45 h 49"/>
                <a:gd name="T4" fmla="*/ 40 w 43"/>
                <a:gd name="T5" fmla="*/ 35 h 49"/>
                <a:gd name="T6" fmla="*/ 25 w 43"/>
                <a:gd name="T7" fmla="*/ 40 h 49"/>
                <a:gd name="T8" fmla="*/ 11 w 43"/>
                <a:gd name="T9" fmla="*/ 28 h 49"/>
                <a:gd name="T10" fmla="*/ 43 w 43"/>
                <a:gd name="T11" fmla="*/ 28 h 49"/>
                <a:gd name="T12" fmla="*/ 21 w 43"/>
                <a:gd name="T13" fmla="*/ 0 h 49"/>
                <a:gd name="T14" fmla="*/ 0 w 43"/>
                <a:gd name="T15" fmla="*/ 25 h 49"/>
                <a:gd name="T16" fmla="*/ 24 w 43"/>
                <a:gd name="T17" fmla="*/ 49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4" y="49"/>
                  </a:moveTo>
                  <a:cubicBezTo>
                    <a:pt x="31" y="49"/>
                    <a:pt x="36" y="47"/>
                    <a:pt x="40" y="45"/>
                  </a:cubicBez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moveTo>
                    <a:pt x="22" y="9"/>
                  </a:moveTo>
                  <a:cubicBezTo>
                    <a:pt x="29" y="9"/>
                    <a:pt x="31"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8">
              <a:extLst>
                <a:ext uri="{FF2B5EF4-FFF2-40B4-BE49-F238E27FC236}">
                  <a16:creationId xmlns:a16="http://schemas.microsoft.com/office/drawing/2014/main" id="{28809E98-ACAE-47DB-A640-8842DB0B5B11}"/>
                </a:ext>
              </a:extLst>
            </p:cNvPr>
            <p:cNvSpPr>
              <a:spLocks noEditPoints="1"/>
            </p:cNvSpPr>
            <p:nvPr/>
          </p:nvSpPr>
          <p:spPr bwMode="auto">
            <a:xfrm>
              <a:off x="1390651" y="4806950"/>
              <a:ext cx="47625" cy="55563"/>
            </a:xfrm>
            <a:custGeom>
              <a:avLst/>
              <a:gdLst>
                <a:gd name="T0" fmla="*/ 40 w 43"/>
                <a:gd name="T1" fmla="*/ 45 h 49"/>
                <a:gd name="T2" fmla="*/ 40 w 43"/>
                <a:gd name="T3" fmla="*/ 35 h 49"/>
                <a:gd name="T4" fmla="*/ 25 w 43"/>
                <a:gd name="T5" fmla="*/ 40 h 49"/>
                <a:gd name="T6" fmla="*/ 11 w 43"/>
                <a:gd name="T7" fmla="*/ 28 h 49"/>
                <a:gd name="T8" fmla="*/ 43 w 43"/>
                <a:gd name="T9" fmla="*/ 28 h 49"/>
                <a:gd name="T10" fmla="*/ 21 w 43"/>
                <a:gd name="T11" fmla="*/ 0 h 49"/>
                <a:gd name="T12" fmla="*/ 0 w 43"/>
                <a:gd name="T13" fmla="*/ 25 h 49"/>
                <a:gd name="T14" fmla="*/ 24 w 43"/>
                <a:gd name="T15" fmla="*/ 49 h 49"/>
                <a:gd name="T16" fmla="*/ 40 w 43"/>
                <a:gd name="T17" fmla="*/ 45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40" y="45"/>
                  </a:move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cubicBezTo>
                    <a:pt x="31" y="49"/>
                    <a:pt x="36" y="47"/>
                    <a:pt x="40" y="45"/>
                  </a:cubicBezTo>
                  <a:moveTo>
                    <a:pt x="22" y="9"/>
                  </a:moveTo>
                  <a:cubicBezTo>
                    <a:pt x="29" y="9"/>
                    <a:pt x="32"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9">
              <a:extLst>
                <a:ext uri="{FF2B5EF4-FFF2-40B4-BE49-F238E27FC236}">
                  <a16:creationId xmlns:a16="http://schemas.microsoft.com/office/drawing/2014/main" id="{707A6625-F329-40CA-A62C-90B393666ABC}"/>
                </a:ext>
              </a:extLst>
            </p:cNvPr>
            <p:cNvSpPr>
              <a:spLocks/>
            </p:cNvSpPr>
            <p:nvPr/>
          </p:nvSpPr>
          <p:spPr bwMode="auto">
            <a:xfrm>
              <a:off x="679451" y="4789488"/>
              <a:ext cx="60325" cy="73025"/>
            </a:xfrm>
            <a:custGeom>
              <a:avLst/>
              <a:gdLst>
                <a:gd name="T0" fmla="*/ 34 w 54"/>
                <a:gd name="T1" fmla="*/ 65 h 65"/>
                <a:gd name="T2" fmla="*/ 54 w 54"/>
                <a:gd name="T3" fmla="*/ 61 h 65"/>
                <a:gd name="T4" fmla="*/ 54 w 54"/>
                <a:gd name="T5" fmla="*/ 28 h 65"/>
                <a:gd name="T6" fmla="*/ 29 w 54"/>
                <a:gd name="T7" fmla="*/ 28 h 65"/>
                <a:gd name="T8" fmla="*/ 29 w 54"/>
                <a:gd name="T9" fmla="*/ 38 h 65"/>
                <a:gd name="T10" fmla="*/ 42 w 54"/>
                <a:gd name="T11" fmla="*/ 38 h 65"/>
                <a:gd name="T12" fmla="*/ 42 w 54"/>
                <a:gd name="T13" fmla="*/ 54 h 65"/>
                <a:gd name="T14" fmla="*/ 34 w 54"/>
                <a:gd name="T15" fmla="*/ 55 h 65"/>
                <a:gd name="T16" fmla="*/ 13 w 54"/>
                <a:gd name="T17" fmla="*/ 32 h 65"/>
                <a:gd name="T18" fmla="*/ 36 w 54"/>
                <a:gd name="T19" fmla="*/ 10 h 65"/>
                <a:gd name="T20" fmla="*/ 52 w 54"/>
                <a:gd name="T21" fmla="*/ 13 h 65"/>
                <a:gd name="T22" fmla="*/ 53 w 54"/>
                <a:gd name="T23" fmla="*/ 3 h 65"/>
                <a:gd name="T24" fmla="*/ 34 w 54"/>
                <a:gd name="T25" fmla="*/ 0 h 65"/>
                <a:gd name="T26" fmla="*/ 0 w 54"/>
                <a:gd name="T27" fmla="*/ 33 h 65"/>
                <a:gd name="T28" fmla="*/ 34 w 54"/>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65">
                  <a:moveTo>
                    <a:pt x="34" y="65"/>
                  </a:moveTo>
                  <a:cubicBezTo>
                    <a:pt x="41" y="65"/>
                    <a:pt x="48" y="63"/>
                    <a:pt x="54" y="61"/>
                  </a:cubicBezTo>
                  <a:cubicBezTo>
                    <a:pt x="54" y="28"/>
                    <a:pt x="54" y="28"/>
                    <a:pt x="54" y="28"/>
                  </a:cubicBezTo>
                  <a:cubicBezTo>
                    <a:pt x="29" y="28"/>
                    <a:pt x="29" y="28"/>
                    <a:pt x="29" y="28"/>
                  </a:cubicBezTo>
                  <a:cubicBezTo>
                    <a:pt x="29" y="38"/>
                    <a:pt x="29" y="38"/>
                    <a:pt x="29" y="38"/>
                  </a:cubicBezTo>
                  <a:cubicBezTo>
                    <a:pt x="42" y="38"/>
                    <a:pt x="42" y="38"/>
                    <a:pt x="42" y="38"/>
                  </a:cubicBezTo>
                  <a:cubicBezTo>
                    <a:pt x="42" y="54"/>
                    <a:pt x="42" y="54"/>
                    <a:pt x="42" y="54"/>
                  </a:cubicBezTo>
                  <a:cubicBezTo>
                    <a:pt x="40" y="54"/>
                    <a:pt x="38" y="55"/>
                    <a:pt x="34" y="55"/>
                  </a:cubicBezTo>
                  <a:cubicBezTo>
                    <a:pt x="21" y="55"/>
                    <a:pt x="13" y="45"/>
                    <a:pt x="13" y="32"/>
                  </a:cubicBezTo>
                  <a:cubicBezTo>
                    <a:pt x="13" y="20"/>
                    <a:pt x="21" y="10"/>
                    <a:pt x="36" y="10"/>
                  </a:cubicBezTo>
                  <a:cubicBezTo>
                    <a:pt x="41" y="10"/>
                    <a:pt x="47" y="11"/>
                    <a:pt x="52" y="13"/>
                  </a:cubicBezTo>
                  <a:cubicBezTo>
                    <a:pt x="53" y="3"/>
                    <a:pt x="53" y="3"/>
                    <a:pt x="53" y="3"/>
                  </a:cubicBezTo>
                  <a:cubicBezTo>
                    <a:pt x="47" y="1"/>
                    <a:pt x="42" y="0"/>
                    <a:pt x="34" y="0"/>
                  </a:cubicBezTo>
                  <a:cubicBezTo>
                    <a:pt x="13" y="0"/>
                    <a:pt x="0" y="12"/>
                    <a:pt x="0" y="33"/>
                  </a:cubicBezTo>
                  <a:cubicBezTo>
                    <a:pt x="0" y="54"/>
                    <a:pt x="14" y="65"/>
                    <a:pt x="34" y="6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30">
              <a:extLst>
                <a:ext uri="{FF2B5EF4-FFF2-40B4-BE49-F238E27FC236}">
                  <a16:creationId xmlns:a16="http://schemas.microsoft.com/office/drawing/2014/main" id="{0CE18122-A97B-4930-A46F-05CEFF9D29BA}"/>
                </a:ext>
              </a:extLst>
            </p:cNvPr>
            <p:cNvSpPr>
              <a:spLocks noEditPoints="1"/>
            </p:cNvSpPr>
            <p:nvPr/>
          </p:nvSpPr>
          <p:spPr bwMode="auto">
            <a:xfrm>
              <a:off x="1025526" y="4806950"/>
              <a:ext cx="47625" cy="55563"/>
            </a:xfrm>
            <a:custGeom>
              <a:avLst/>
              <a:gdLst>
                <a:gd name="T0" fmla="*/ 39 w 43"/>
                <a:gd name="T1" fmla="*/ 35 h 49"/>
                <a:gd name="T2" fmla="*/ 24 w 43"/>
                <a:gd name="T3" fmla="*/ 40 h 49"/>
                <a:gd name="T4" fmla="*/ 11 w 43"/>
                <a:gd name="T5" fmla="*/ 28 h 49"/>
                <a:gd name="T6" fmla="*/ 43 w 43"/>
                <a:gd name="T7" fmla="*/ 28 h 49"/>
                <a:gd name="T8" fmla="*/ 21 w 43"/>
                <a:gd name="T9" fmla="*/ 0 h 49"/>
                <a:gd name="T10" fmla="*/ 0 w 43"/>
                <a:gd name="T11" fmla="*/ 25 h 49"/>
                <a:gd name="T12" fmla="*/ 24 w 43"/>
                <a:gd name="T13" fmla="*/ 49 h 49"/>
                <a:gd name="T14" fmla="*/ 39 w 43"/>
                <a:gd name="T15" fmla="*/ 45 h 49"/>
                <a:gd name="T16" fmla="*/ 39 w 43"/>
                <a:gd name="T17" fmla="*/ 35 h 49"/>
                <a:gd name="T18" fmla="*/ 22 w 43"/>
                <a:gd name="T19" fmla="*/ 9 h 49"/>
                <a:gd name="T20" fmla="*/ 31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39" y="35"/>
                  </a:moveTo>
                  <a:cubicBezTo>
                    <a:pt x="35" y="38"/>
                    <a:pt x="30" y="40"/>
                    <a:pt x="24" y="40"/>
                  </a:cubicBezTo>
                  <a:cubicBezTo>
                    <a:pt x="17" y="40"/>
                    <a:pt x="12" y="36"/>
                    <a:pt x="11" y="28"/>
                  </a:cubicBezTo>
                  <a:cubicBezTo>
                    <a:pt x="43" y="28"/>
                    <a:pt x="43" y="28"/>
                    <a:pt x="43" y="28"/>
                  </a:cubicBezTo>
                  <a:cubicBezTo>
                    <a:pt x="43" y="12"/>
                    <a:pt x="38" y="0"/>
                    <a:pt x="21" y="0"/>
                  </a:cubicBezTo>
                  <a:cubicBezTo>
                    <a:pt x="7" y="0"/>
                    <a:pt x="0" y="11"/>
                    <a:pt x="0" y="25"/>
                  </a:cubicBezTo>
                  <a:cubicBezTo>
                    <a:pt x="0" y="40"/>
                    <a:pt x="8" y="49"/>
                    <a:pt x="24" y="49"/>
                  </a:cubicBezTo>
                  <a:cubicBezTo>
                    <a:pt x="30" y="49"/>
                    <a:pt x="35" y="47"/>
                    <a:pt x="39" y="45"/>
                  </a:cubicBezTo>
                  <a:lnTo>
                    <a:pt x="39" y="35"/>
                  </a:lnTo>
                  <a:close/>
                  <a:moveTo>
                    <a:pt x="22" y="9"/>
                  </a:moveTo>
                  <a:cubicBezTo>
                    <a:pt x="28" y="9"/>
                    <a:pt x="31" y="14"/>
                    <a:pt x="31"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1">
              <a:extLst>
                <a:ext uri="{FF2B5EF4-FFF2-40B4-BE49-F238E27FC236}">
                  <a16:creationId xmlns:a16="http://schemas.microsoft.com/office/drawing/2014/main" id="{269E0FA1-9F5E-4877-A0EF-217B35F1C5A2}"/>
                </a:ext>
              </a:extLst>
            </p:cNvPr>
            <p:cNvSpPr>
              <a:spLocks/>
            </p:cNvSpPr>
            <p:nvPr/>
          </p:nvSpPr>
          <p:spPr bwMode="auto">
            <a:xfrm>
              <a:off x="1503363" y="4794250"/>
              <a:ext cx="34925" cy="68263"/>
            </a:xfrm>
            <a:custGeom>
              <a:avLst/>
              <a:gdLst>
                <a:gd name="T0" fmla="*/ 8 w 32"/>
                <a:gd name="T1" fmla="*/ 46 h 61"/>
                <a:gd name="T2" fmla="*/ 23 w 32"/>
                <a:gd name="T3" fmla="*/ 61 h 61"/>
                <a:gd name="T4" fmla="*/ 32 w 32"/>
                <a:gd name="T5" fmla="*/ 60 h 61"/>
                <a:gd name="T6" fmla="*/ 32 w 32"/>
                <a:gd name="T7" fmla="*/ 50 h 61"/>
                <a:gd name="T8" fmla="*/ 26 w 32"/>
                <a:gd name="T9" fmla="*/ 51 h 61"/>
                <a:gd name="T10" fmla="*/ 20 w 32"/>
                <a:gd name="T11" fmla="*/ 44 h 61"/>
                <a:gd name="T12" fmla="*/ 20 w 32"/>
                <a:gd name="T13" fmla="*/ 22 h 61"/>
                <a:gd name="T14" fmla="*/ 31 w 32"/>
                <a:gd name="T15" fmla="*/ 22 h 61"/>
                <a:gd name="T16" fmla="*/ 31 w 32"/>
                <a:gd name="T17" fmla="*/ 13 h 61"/>
                <a:gd name="T18" fmla="*/ 20 w 32"/>
                <a:gd name="T19" fmla="*/ 13 h 61"/>
                <a:gd name="T20" fmla="*/ 20 w 32"/>
                <a:gd name="T21" fmla="*/ 0 h 61"/>
                <a:gd name="T22" fmla="*/ 8 w 32"/>
                <a:gd name="T23" fmla="*/ 4 h 61"/>
                <a:gd name="T24" fmla="*/ 8 w 32"/>
                <a:gd name="T25" fmla="*/ 13 h 61"/>
                <a:gd name="T26" fmla="*/ 0 w 32"/>
                <a:gd name="T27" fmla="*/ 13 h 61"/>
                <a:gd name="T28" fmla="*/ 0 w 32"/>
                <a:gd name="T29" fmla="*/ 22 h 61"/>
                <a:gd name="T30" fmla="*/ 8 w 32"/>
                <a:gd name="T31" fmla="*/ 22 h 61"/>
                <a:gd name="T32" fmla="*/ 8 w 32"/>
                <a:gd name="T3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1">
                  <a:moveTo>
                    <a:pt x="8" y="46"/>
                  </a:moveTo>
                  <a:cubicBezTo>
                    <a:pt x="8" y="55"/>
                    <a:pt x="14" y="61"/>
                    <a:pt x="23" y="61"/>
                  </a:cubicBezTo>
                  <a:cubicBezTo>
                    <a:pt x="27" y="61"/>
                    <a:pt x="29" y="60"/>
                    <a:pt x="32" y="60"/>
                  </a:cubicBezTo>
                  <a:cubicBezTo>
                    <a:pt x="32" y="50"/>
                    <a:pt x="32" y="50"/>
                    <a:pt x="32" y="50"/>
                  </a:cubicBezTo>
                  <a:cubicBezTo>
                    <a:pt x="30" y="51"/>
                    <a:pt x="28" y="51"/>
                    <a:pt x="26" y="51"/>
                  </a:cubicBezTo>
                  <a:cubicBezTo>
                    <a:pt x="22" y="51"/>
                    <a:pt x="20" y="48"/>
                    <a:pt x="20" y="44"/>
                  </a:cubicBezTo>
                  <a:cubicBezTo>
                    <a:pt x="20" y="22"/>
                    <a:pt x="20" y="22"/>
                    <a:pt x="20" y="22"/>
                  </a:cubicBezTo>
                  <a:cubicBezTo>
                    <a:pt x="31" y="22"/>
                    <a:pt x="31" y="22"/>
                    <a:pt x="31" y="22"/>
                  </a:cubicBezTo>
                  <a:cubicBezTo>
                    <a:pt x="31" y="13"/>
                    <a:pt x="31" y="13"/>
                    <a:pt x="31" y="13"/>
                  </a:cubicBezTo>
                  <a:cubicBezTo>
                    <a:pt x="20" y="13"/>
                    <a:pt x="20" y="13"/>
                    <a:pt x="20" y="13"/>
                  </a:cubicBezTo>
                  <a:cubicBezTo>
                    <a:pt x="20" y="0"/>
                    <a:pt x="20" y="0"/>
                    <a:pt x="20" y="0"/>
                  </a:cubicBezTo>
                  <a:cubicBezTo>
                    <a:pt x="8" y="4"/>
                    <a:pt x="8" y="4"/>
                    <a:pt x="8" y="4"/>
                  </a:cubicBezTo>
                  <a:cubicBezTo>
                    <a:pt x="8" y="13"/>
                    <a:pt x="8" y="13"/>
                    <a:pt x="8" y="13"/>
                  </a:cubicBezTo>
                  <a:cubicBezTo>
                    <a:pt x="0" y="13"/>
                    <a:pt x="0" y="13"/>
                    <a:pt x="0" y="13"/>
                  </a:cubicBezTo>
                  <a:cubicBezTo>
                    <a:pt x="0" y="22"/>
                    <a:pt x="0" y="22"/>
                    <a:pt x="0" y="22"/>
                  </a:cubicBezTo>
                  <a:cubicBezTo>
                    <a:pt x="8" y="22"/>
                    <a:pt x="8" y="22"/>
                    <a:pt x="8" y="22"/>
                  </a:cubicBezTo>
                  <a:lnTo>
                    <a:pt x="8"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32">
              <a:extLst>
                <a:ext uri="{FF2B5EF4-FFF2-40B4-BE49-F238E27FC236}">
                  <a16:creationId xmlns:a16="http://schemas.microsoft.com/office/drawing/2014/main" id="{995FC21F-EEDD-4CC3-9912-1F263D2D0DF1}"/>
                </a:ext>
              </a:extLst>
            </p:cNvPr>
            <p:cNvSpPr>
              <a:spLocks noChangeArrowheads="1"/>
            </p:cNvSpPr>
            <p:nvPr/>
          </p:nvSpPr>
          <p:spPr bwMode="auto">
            <a:xfrm>
              <a:off x="1366838" y="4787900"/>
              <a:ext cx="14288" cy="111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a:extLst>
                <a:ext uri="{FF2B5EF4-FFF2-40B4-BE49-F238E27FC236}">
                  <a16:creationId xmlns:a16="http://schemas.microsoft.com/office/drawing/2014/main" id="{5F73E252-3F2A-491A-8A21-C1BB42D11D3A}"/>
                </a:ext>
              </a:extLst>
            </p:cNvPr>
            <p:cNvSpPr>
              <a:spLocks noChangeArrowheads="1"/>
            </p:cNvSpPr>
            <p:nvPr/>
          </p:nvSpPr>
          <p:spPr bwMode="auto">
            <a:xfrm>
              <a:off x="1366838" y="4808538"/>
              <a:ext cx="14288" cy="523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4">
              <a:extLst>
                <a:ext uri="{FF2B5EF4-FFF2-40B4-BE49-F238E27FC236}">
                  <a16:creationId xmlns:a16="http://schemas.microsoft.com/office/drawing/2014/main" id="{AFF9C97A-CAA9-49FD-A000-8BE49081BD69}"/>
                </a:ext>
              </a:extLst>
            </p:cNvPr>
            <p:cNvSpPr>
              <a:spLocks/>
            </p:cNvSpPr>
            <p:nvPr/>
          </p:nvSpPr>
          <p:spPr bwMode="auto">
            <a:xfrm>
              <a:off x="977901" y="4787900"/>
              <a:ext cx="46038" cy="73025"/>
            </a:xfrm>
            <a:custGeom>
              <a:avLst/>
              <a:gdLst>
                <a:gd name="T0" fmla="*/ 9 w 29"/>
                <a:gd name="T1" fmla="*/ 30 h 46"/>
                <a:gd name="T2" fmla="*/ 9 w 29"/>
                <a:gd name="T3" fmla="*/ 30 h 46"/>
                <a:gd name="T4" fmla="*/ 19 w 29"/>
                <a:gd name="T5" fmla="*/ 46 h 46"/>
                <a:gd name="T6" fmla="*/ 29 w 29"/>
                <a:gd name="T7" fmla="*/ 46 h 46"/>
                <a:gd name="T8" fmla="*/ 16 w 29"/>
                <a:gd name="T9" fmla="*/ 28 h 46"/>
                <a:gd name="T10" fmla="*/ 28 w 29"/>
                <a:gd name="T11" fmla="*/ 13 h 46"/>
                <a:gd name="T12" fmla="*/ 18 w 29"/>
                <a:gd name="T13" fmla="*/ 13 h 46"/>
                <a:gd name="T14" fmla="*/ 9 w 29"/>
                <a:gd name="T15" fmla="*/ 26 h 46"/>
                <a:gd name="T16" fmla="*/ 9 w 29"/>
                <a:gd name="T17" fmla="*/ 26 h 46"/>
                <a:gd name="T18" fmla="*/ 9 w 29"/>
                <a:gd name="T19" fmla="*/ 0 h 46"/>
                <a:gd name="T20" fmla="*/ 0 w 29"/>
                <a:gd name="T21" fmla="*/ 0 h 46"/>
                <a:gd name="T22" fmla="*/ 0 w 29"/>
                <a:gd name="T23" fmla="*/ 46 h 46"/>
                <a:gd name="T24" fmla="*/ 9 w 29"/>
                <a:gd name="T25" fmla="*/ 46 h 46"/>
                <a:gd name="T26" fmla="*/ 9 w 29"/>
                <a:gd name="T27"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9" y="30"/>
                  </a:moveTo>
                  <a:lnTo>
                    <a:pt x="9" y="30"/>
                  </a:lnTo>
                  <a:lnTo>
                    <a:pt x="19" y="46"/>
                  </a:lnTo>
                  <a:lnTo>
                    <a:pt x="29" y="46"/>
                  </a:lnTo>
                  <a:lnTo>
                    <a:pt x="16" y="28"/>
                  </a:lnTo>
                  <a:lnTo>
                    <a:pt x="28" y="13"/>
                  </a:lnTo>
                  <a:lnTo>
                    <a:pt x="18" y="13"/>
                  </a:lnTo>
                  <a:lnTo>
                    <a:pt x="9" y="26"/>
                  </a:lnTo>
                  <a:lnTo>
                    <a:pt x="9" y="26"/>
                  </a:lnTo>
                  <a:lnTo>
                    <a:pt x="9" y="0"/>
                  </a:lnTo>
                  <a:lnTo>
                    <a:pt x="0" y="0"/>
                  </a:lnTo>
                  <a:lnTo>
                    <a:pt x="0" y="46"/>
                  </a:lnTo>
                  <a:lnTo>
                    <a:pt x="9" y="46"/>
                  </a:lnTo>
                  <a:lnTo>
                    <a:pt x="9"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5">
              <a:extLst>
                <a:ext uri="{FF2B5EF4-FFF2-40B4-BE49-F238E27FC236}">
                  <a16:creationId xmlns:a16="http://schemas.microsoft.com/office/drawing/2014/main" id="{36545FA1-D83D-4333-9052-56C8DF35124A}"/>
                </a:ext>
              </a:extLst>
            </p:cNvPr>
            <p:cNvSpPr>
              <a:spLocks/>
            </p:cNvSpPr>
            <p:nvPr/>
          </p:nvSpPr>
          <p:spPr bwMode="auto">
            <a:xfrm>
              <a:off x="831851" y="4806950"/>
              <a:ext cx="36513" cy="55563"/>
            </a:xfrm>
            <a:custGeom>
              <a:avLst/>
              <a:gdLst>
                <a:gd name="T0" fmla="*/ 12 w 33"/>
                <a:gd name="T1" fmla="*/ 14 h 49"/>
                <a:gd name="T2" fmla="*/ 19 w 33"/>
                <a:gd name="T3" fmla="*/ 9 h 49"/>
                <a:gd name="T4" fmla="*/ 30 w 33"/>
                <a:gd name="T5" fmla="*/ 11 h 49"/>
                <a:gd name="T6" fmla="*/ 31 w 33"/>
                <a:gd name="T7" fmla="*/ 2 h 49"/>
                <a:gd name="T8" fmla="*/ 18 w 33"/>
                <a:gd name="T9" fmla="*/ 0 h 49"/>
                <a:gd name="T10" fmla="*/ 0 w 33"/>
                <a:gd name="T11" fmla="*/ 15 h 49"/>
                <a:gd name="T12" fmla="*/ 21 w 33"/>
                <a:gd name="T13" fmla="*/ 34 h 49"/>
                <a:gd name="T14" fmla="*/ 13 w 33"/>
                <a:gd name="T15" fmla="*/ 40 h 49"/>
                <a:gd name="T16" fmla="*/ 1 w 33"/>
                <a:gd name="T17" fmla="*/ 37 h 49"/>
                <a:gd name="T18" fmla="*/ 0 w 33"/>
                <a:gd name="T19" fmla="*/ 47 h 49"/>
                <a:gd name="T20" fmla="*/ 14 w 33"/>
                <a:gd name="T21" fmla="*/ 49 h 49"/>
                <a:gd name="T22" fmla="*/ 33 w 33"/>
                <a:gd name="T23" fmla="*/ 34 h 49"/>
                <a:gd name="T24" fmla="*/ 12 w 33"/>
                <a:gd name="T25"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9">
                  <a:moveTo>
                    <a:pt x="12" y="14"/>
                  </a:moveTo>
                  <a:cubicBezTo>
                    <a:pt x="12" y="10"/>
                    <a:pt x="16" y="9"/>
                    <a:pt x="19" y="9"/>
                  </a:cubicBezTo>
                  <a:cubicBezTo>
                    <a:pt x="24" y="9"/>
                    <a:pt x="26" y="10"/>
                    <a:pt x="30" y="11"/>
                  </a:cubicBezTo>
                  <a:cubicBezTo>
                    <a:pt x="31" y="2"/>
                    <a:pt x="31" y="2"/>
                    <a:pt x="31" y="2"/>
                  </a:cubicBezTo>
                  <a:cubicBezTo>
                    <a:pt x="27" y="1"/>
                    <a:pt x="23" y="0"/>
                    <a:pt x="18" y="0"/>
                  </a:cubicBezTo>
                  <a:cubicBezTo>
                    <a:pt x="8" y="0"/>
                    <a:pt x="0" y="5"/>
                    <a:pt x="0" y="15"/>
                  </a:cubicBezTo>
                  <a:cubicBezTo>
                    <a:pt x="0" y="31"/>
                    <a:pt x="21" y="25"/>
                    <a:pt x="21" y="34"/>
                  </a:cubicBezTo>
                  <a:cubicBezTo>
                    <a:pt x="21" y="39"/>
                    <a:pt x="16" y="40"/>
                    <a:pt x="13" y="40"/>
                  </a:cubicBezTo>
                  <a:cubicBezTo>
                    <a:pt x="9" y="40"/>
                    <a:pt x="5" y="39"/>
                    <a:pt x="1" y="37"/>
                  </a:cubicBezTo>
                  <a:cubicBezTo>
                    <a:pt x="0" y="47"/>
                    <a:pt x="0" y="47"/>
                    <a:pt x="0" y="47"/>
                  </a:cubicBezTo>
                  <a:cubicBezTo>
                    <a:pt x="5" y="48"/>
                    <a:pt x="9" y="49"/>
                    <a:pt x="14" y="49"/>
                  </a:cubicBezTo>
                  <a:cubicBezTo>
                    <a:pt x="24" y="49"/>
                    <a:pt x="33" y="44"/>
                    <a:pt x="33" y="34"/>
                  </a:cubicBezTo>
                  <a:cubicBezTo>
                    <a:pt x="33" y="17"/>
                    <a:pt x="12" y="22"/>
                    <a:pt x="12" y="1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6">
              <a:extLst>
                <a:ext uri="{FF2B5EF4-FFF2-40B4-BE49-F238E27FC236}">
                  <a16:creationId xmlns:a16="http://schemas.microsoft.com/office/drawing/2014/main" id="{BA073307-77B3-46E8-90E7-4B8A08DDCA7E}"/>
                </a:ext>
              </a:extLst>
            </p:cNvPr>
            <p:cNvSpPr>
              <a:spLocks noEditPoints="1"/>
            </p:cNvSpPr>
            <p:nvPr/>
          </p:nvSpPr>
          <p:spPr bwMode="auto">
            <a:xfrm>
              <a:off x="1149351" y="4791075"/>
              <a:ext cx="60325" cy="69850"/>
            </a:xfrm>
            <a:custGeom>
              <a:avLst/>
              <a:gdLst>
                <a:gd name="T0" fmla="*/ 54 w 54"/>
                <a:gd name="T1" fmla="*/ 31 h 63"/>
                <a:gd name="T2" fmla="*/ 18 w 54"/>
                <a:gd name="T3" fmla="*/ 0 h 63"/>
                <a:gd name="T4" fmla="*/ 0 w 54"/>
                <a:gd name="T5" fmla="*/ 0 h 63"/>
                <a:gd name="T6" fmla="*/ 0 w 54"/>
                <a:gd name="T7" fmla="*/ 63 h 63"/>
                <a:gd name="T8" fmla="*/ 18 w 54"/>
                <a:gd name="T9" fmla="*/ 63 h 63"/>
                <a:gd name="T10" fmla="*/ 54 w 54"/>
                <a:gd name="T11" fmla="*/ 31 h 63"/>
                <a:gd name="T12" fmla="*/ 20 w 54"/>
                <a:gd name="T13" fmla="*/ 53 h 63"/>
                <a:gd name="T14" fmla="*/ 13 w 54"/>
                <a:gd name="T15" fmla="*/ 53 h 63"/>
                <a:gd name="T16" fmla="*/ 13 w 54"/>
                <a:gd name="T17" fmla="*/ 10 h 63"/>
                <a:gd name="T18" fmla="*/ 20 w 54"/>
                <a:gd name="T19" fmla="*/ 10 h 63"/>
                <a:gd name="T20" fmla="*/ 41 w 54"/>
                <a:gd name="T21" fmla="*/ 31 h 63"/>
                <a:gd name="T22" fmla="*/ 20 w 54"/>
                <a:gd name="T23"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3">
                  <a:moveTo>
                    <a:pt x="54" y="31"/>
                  </a:moveTo>
                  <a:cubicBezTo>
                    <a:pt x="54" y="6"/>
                    <a:pt x="37" y="0"/>
                    <a:pt x="18" y="0"/>
                  </a:cubicBezTo>
                  <a:cubicBezTo>
                    <a:pt x="0" y="0"/>
                    <a:pt x="0" y="0"/>
                    <a:pt x="0" y="0"/>
                  </a:cubicBezTo>
                  <a:cubicBezTo>
                    <a:pt x="0" y="63"/>
                    <a:pt x="0" y="63"/>
                    <a:pt x="0" y="63"/>
                  </a:cubicBezTo>
                  <a:cubicBezTo>
                    <a:pt x="18" y="63"/>
                    <a:pt x="18" y="63"/>
                    <a:pt x="18" y="63"/>
                  </a:cubicBezTo>
                  <a:cubicBezTo>
                    <a:pt x="37" y="63"/>
                    <a:pt x="54" y="56"/>
                    <a:pt x="54" y="31"/>
                  </a:cubicBezTo>
                  <a:moveTo>
                    <a:pt x="20" y="53"/>
                  </a:moveTo>
                  <a:cubicBezTo>
                    <a:pt x="13" y="53"/>
                    <a:pt x="13" y="53"/>
                    <a:pt x="13" y="53"/>
                  </a:cubicBezTo>
                  <a:cubicBezTo>
                    <a:pt x="13" y="10"/>
                    <a:pt x="13" y="10"/>
                    <a:pt x="13" y="10"/>
                  </a:cubicBezTo>
                  <a:cubicBezTo>
                    <a:pt x="20" y="10"/>
                    <a:pt x="20" y="10"/>
                    <a:pt x="20" y="10"/>
                  </a:cubicBezTo>
                  <a:cubicBezTo>
                    <a:pt x="30" y="10"/>
                    <a:pt x="41" y="18"/>
                    <a:pt x="41" y="31"/>
                  </a:cubicBezTo>
                  <a:cubicBezTo>
                    <a:pt x="41" y="45"/>
                    <a:pt x="30" y="53"/>
                    <a:pt x="20"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7">
              <a:extLst>
                <a:ext uri="{FF2B5EF4-FFF2-40B4-BE49-F238E27FC236}">
                  <a16:creationId xmlns:a16="http://schemas.microsoft.com/office/drawing/2014/main" id="{233CF6EE-AC44-4483-B781-2C5DCECE3353}"/>
                </a:ext>
              </a:extLst>
            </p:cNvPr>
            <p:cNvSpPr>
              <a:spLocks/>
            </p:cNvSpPr>
            <p:nvPr/>
          </p:nvSpPr>
          <p:spPr bwMode="auto">
            <a:xfrm>
              <a:off x="1268413" y="4808538"/>
              <a:ext cx="52388" cy="52388"/>
            </a:xfrm>
            <a:custGeom>
              <a:avLst/>
              <a:gdLst>
                <a:gd name="T0" fmla="*/ 33 w 33"/>
                <a:gd name="T1" fmla="*/ 0 h 33"/>
                <a:gd name="T2" fmla="*/ 25 w 33"/>
                <a:gd name="T3" fmla="*/ 0 h 33"/>
                <a:gd name="T4" fmla="*/ 17 w 33"/>
                <a:gd name="T5" fmla="*/ 24 h 33"/>
                <a:gd name="T6" fmla="*/ 17 w 33"/>
                <a:gd name="T7" fmla="*/ 24 h 33"/>
                <a:gd name="T8" fmla="*/ 9 w 33"/>
                <a:gd name="T9" fmla="*/ 0 h 33"/>
                <a:gd name="T10" fmla="*/ 0 w 33"/>
                <a:gd name="T11" fmla="*/ 0 h 33"/>
                <a:gd name="T12" fmla="*/ 12 w 33"/>
                <a:gd name="T13" fmla="*/ 33 h 33"/>
                <a:gd name="T14" fmla="*/ 21 w 33"/>
                <a:gd name="T15" fmla="*/ 33 h 33"/>
                <a:gd name="T16" fmla="*/ 33 w 33"/>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33" y="0"/>
                  </a:moveTo>
                  <a:lnTo>
                    <a:pt x="25" y="0"/>
                  </a:lnTo>
                  <a:lnTo>
                    <a:pt x="17" y="24"/>
                  </a:lnTo>
                  <a:lnTo>
                    <a:pt x="17" y="24"/>
                  </a:lnTo>
                  <a:lnTo>
                    <a:pt x="9" y="0"/>
                  </a:lnTo>
                  <a:lnTo>
                    <a:pt x="0" y="0"/>
                  </a:lnTo>
                  <a:lnTo>
                    <a:pt x="12" y="33"/>
                  </a:lnTo>
                  <a:lnTo>
                    <a:pt x="21" y="33"/>
                  </a:lnTo>
                  <a:lnTo>
                    <a:pt x="3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8">
              <a:extLst>
                <a:ext uri="{FF2B5EF4-FFF2-40B4-BE49-F238E27FC236}">
                  <a16:creationId xmlns:a16="http://schemas.microsoft.com/office/drawing/2014/main" id="{5E8F2A31-7236-4F04-9E80-AD1696053D57}"/>
                </a:ext>
              </a:extLst>
            </p:cNvPr>
            <p:cNvSpPr>
              <a:spLocks/>
            </p:cNvSpPr>
            <p:nvPr/>
          </p:nvSpPr>
          <p:spPr bwMode="auto">
            <a:xfrm>
              <a:off x="930276" y="4806950"/>
              <a:ext cx="39688" cy="55563"/>
            </a:xfrm>
            <a:custGeom>
              <a:avLst/>
              <a:gdLst>
                <a:gd name="T0" fmla="*/ 23 w 35"/>
                <a:gd name="T1" fmla="*/ 49 h 49"/>
                <a:gd name="T2" fmla="*/ 35 w 35"/>
                <a:gd name="T3" fmla="*/ 47 h 49"/>
                <a:gd name="T4" fmla="*/ 34 w 35"/>
                <a:gd name="T5" fmla="*/ 37 h 49"/>
                <a:gd name="T6" fmla="*/ 25 w 35"/>
                <a:gd name="T7" fmla="*/ 39 h 49"/>
                <a:gd name="T8" fmla="*/ 13 w 35"/>
                <a:gd name="T9" fmla="*/ 24 h 49"/>
                <a:gd name="T10" fmla="*/ 25 w 35"/>
                <a:gd name="T11" fmla="*/ 10 h 49"/>
                <a:gd name="T12" fmla="*/ 33 w 35"/>
                <a:gd name="T13" fmla="*/ 11 h 49"/>
                <a:gd name="T14" fmla="*/ 34 w 35"/>
                <a:gd name="T15" fmla="*/ 2 h 49"/>
                <a:gd name="T16" fmla="*/ 22 w 35"/>
                <a:gd name="T17" fmla="*/ 0 h 49"/>
                <a:gd name="T18" fmla="*/ 0 w 35"/>
                <a:gd name="T19" fmla="*/ 24 h 49"/>
                <a:gd name="T20" fmla="*/ 23 w 3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9">
                  <a:moveTo>
                    <a:pt x="23" y="49"/>
                  </a:moveTo>
                  <a:cubicBezTo>
                    <a:pt x="28" y="49"/>
                    <a:pt x="31" y="48"/>
                    <a:pt x="35" y="47"/>
                  </a:cubicBezTo>
                  <a:cubicBezTo>
                    <a:pt x="34" y="37"/>
                    <a:pt x="34" y="37"/>
                    <a:pt x="34" y="37"/>
                  </a:cubicBezTo>
                  <a:cubicBezTo>
                    <a:pt x="32" y="38"/>
                    <a:pt x="28" y="39"/>
                    <a:pt x="25" y="39"/>
                  </a:cubicBezTo>
                  <a:cubicBezTo>
                    <a:pt x="17" y="39"/>
                    <a:pt x="13" y="33"/>
                    <a:pt x="13" y="24"/>
                  </a:cubicBezTo>
                  <a:cubicBezTo>
                    <a:pt x="13" y="16"/>
                    <a:pt x="17" y="10"/>
                    <a:pt x="25" y="10"/>
                  </a:cubicBezTo>
                  <a:cubicBezTo>
                    <a:pt x="28" y="10"/>
                    <a:pt x="31" y="10"/>
                    <a:pt x="33" y="11"/>
                  </a:cubicBezTo>
                  <a:cubicBezTo>
                    <a:pt x="34" y="2"/>
                    <a:pt x="34" y="2"/>
                    <a:pt x="34" y="2"/>
                  </a:cubicBezTo>
                  <a:cubicBezTo>
                    <a:pt x="31" y="1"/>
                    <a:pt x="27" y="0"/>
                    <a:pt x="22" y="0"/>
                  </a:cubicBezTo>
                  <a:cubicBezTo>
                    <a:pt x="8" y="0"/>
                    <a:pt x="0" y="11"/>
                    <a:pt x="0" y="24"/>
                  </a:cubicBezTo>
                  <a:cubicBezTo>
                    <a:pt x="0" y="38"/>
                    <a:pt x="8" y="49"/>
                    <a:pt x="23" y="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39">
              <a:extLst>
                <a:ext uri="{FF2B5EF4-FFF2-40B4-BE49-F238E27FC236}">
                  <a16:creationId xmlns:a16="http://schemas.microsoft.com/office/drawing/2014/main" id="{A0FF27A2-3B53-4E3A-9519-BBB1AD29DFAF}"/>
                </a:ext>
              </a:extLst>
            </p:cNvPr>
            <p:cNvSpPr>
              <a:spLocks noChangeArrowheads="1"/>
            </p:cNvSpPr>
            <p:nvPr/>
          </p:nvSpPr>
          <p:spPr bwMode="auto">
            <a:xfrm>
              <a:off x="754063" y="4787900"/>
              <a:ext cx="12700" cy="111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0">
              <a:extLst>
                <a:ext uri="{FF2B5EF4-FFF2-40B4-BE49-F238E27FC236}">
                  <a16:creationId xmlns:a16="http://schemas.microsoft.com/office/drawing/2014/main" id="{92EEFDBE-A94D-416F-9314-29493386E8A7}"/>
                </a:ext>
              </a:extLst>
            </p:cNvPr>
            <p:cNvSpPr>
              <a:spLocks noEditPoints="1"/>
            </p:cNvSpPr>
            <p:nvPr/>
          </p:nvSpPr>
          <p:spPr bwMode="auto">
            <a:xfrm>
              <a:off x="874713" y="4806950"/>
              <a:ext cx="47625" cy="55563"/>
            </a:xfrm>
            <a:custGeom>
              <a:avLst/>
              <a:gdLst>
                <a:gd name="T0" fmla="*/ 22 w 43"/>
                <a:gd name="T1" fmla="*/ 0 h 49"/>
                <a:gd name="T2" fmla="*/ 0 w 43"/>
                <a:gd name="T3" fmla="*/ 25 h 49"/>
                <a:gd name="T4" fmla="*/ 24 w 43"/>
                <a:gd name="T5" fmla="*/ 49 h 49"/>
                <a:gd name="T6" fmla="*/ 40 w 43"/>
                <a:gd name="T7" fmla="*/ 45 h 49"/>
                <a:gd name="T8" fmla="*/ 40 w 43"/>
                <a:gd name="T9" fmla="*/ 35 h 49"/>
                <a:gd name="T10" fmla="*/ 25 w 43"/>
                <a:gd name="T11" fmla="*/ 40 h 49"/>
                <a:gd name="T12" fmla="*/ 12 w 43"/>
                <a:gd name="T13" fmla="*/ 28 h 49"/>
                <a:gd name="T14" fmla="*/ 43 w 43"/>
                <a:gd name="T15" fmla="*/ 28 h 49"/>
                <a:gd name="T16" fmla="*/ 22 w 43"/>
                <a:gd name="T17" fmla="*/ 0 h 49"/>
                <a:gd name="T18" fmla="*/ 12 w 43"/>
                <a:gd name="T19" fmla="*/ 20 h 49"/>
                <a:gd name="T20" fmla="*/ 22 w 43"/>
                <a:gd name="T21" fmla="*/ 9 h 49"/>
                <a:gd name="T22" fmla="*/ 32 w 43"/>
                <a:gd name="T23" fmla="*/ 20 h 49"/>
                <a:gd name="T24" fmla="*/ 12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2" y="0"/>
                  </a:moveTo>
                  <a:cubicBezTo>
                    <a:pt x="7" y="0"/>
                    <a:pt x="0" y="11"/>
                    <a:pt x="0" y="25"/>
                  </a:cubicBezTo>
                  <a:cubicBezTo>
                    <a:pt x="0" y="40"/>
                    <a:pt x="9" y="49"/>
                    <a:pt x="24" y="49"/>
                  </a:cubicBezTo>
                  <a:cubicBezTo>
                    <a:pt x="31" y="49"/>
                    <a:pt x="36" y="47"/>
                    <a:pt x="40" y="45"/>
                  </a:cubicBezTo>
                  <a:cubicBezTo>
                    <a:pt x="40" y="35"/>
                    <a:pt x="40" y="35"/>
                    <a:pt x="40" y="35"/>
                  </a:cubicBezTo>
                  <a:cubicBezTo>
                    <a:pt x="36" y="38"/>
                    <a:pt x="31" y="40"/>
                    <a:pt x="25" y="40"/>
                  </a:cubicBezTo>
                  <a:cubicBezTo>
                    <a:pt x="17" y="40"/>
                    <a:pt x="12" y="36"/>
                    <a:pt x="12" y="28"/>
                  </a:cubicBezTo>
                  <a:cubicBezTo>
                    <a:pt x="43" y="28"/>
                    <a:pt x="43" y="28"/>
                    <a:pt x="43" y="28"/>
                  </a:cubicBezTo>
                  <a:cubicBezTo>
                    <a:pt x="43" y="12"/>
                    <a:pt x="39" y="0"/>
                    <a:pt x="22" y="0"/>
                  </a:cubicBezTo>
                  <a:moveTo>
                    <a:pt x="12" y="20"/>
                  </a:moveTo>
                  <a:cubicBezTo>
                    <a:pt x="12" y="14"/>
                    <a:pt x="16" y="9"/>
                    <a:pt x="22" y="9"/>
                  </a:cubicBezTo>
                  <a:cubicBezTo>
                    <a:pt x="29" y="9"/>
                    <a:pt x="32" y="14"/>
                    <a:pt x="32" y="20"/>
                  </a:cubicBezTo>
                  <a:lnTo>
                    <a:pt x="12"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1">
              <a:extLst>
                <a:ext uri="{FF2B5EF4-FFF2-40B4-BE49-F238E27FC236}">
                  <a16:creationId xmlns:a16="http://schemas.microsoft.com/office/drawing/2014/main" id="{8B08240E-B9B7-4272-A4C8-529FD8717365}"/>
                </a:ext>
              </a:extLst>
            </p:cNvPr>
            <p:cNvSpPr>
              <a:spLocks/>
            </p:cNvSpPr>
            <p:nvPr/>
          </p:nvSpPr>
          <p:spPr bwMode="auto">
            <a:xfrm>
              <a:off x="1328738" y="4806950"/>
              <a:ext cx="30163" cy="53975"/>
            </a:xfrm>
            <a:custGeom>
              <a:avLst/>
              <a:gdLst>
                <a:gd name="T0" fmla="*/ 22 w 28"/>
                <a:gd name="T1" fmla="*/ 12 h 48"/>
                <a:gd name="T2" fmla="*/ 28 w 28"/>
                <a:gd name="T3" fmla="*/ 13 h 48"/>
                <a:gd name="T4" fmla="*/ 28 w 28"/>
                <a:gd name="T5" fmla="*/ 1 h 48"/>
                <a:gd name="T6" fmla="*/ 24 w 28"/>
                <a:gd name="T7" fmla="*/ 0 h 48"/>
                <a:gd name="T8" fmla="*/ 11 w 28"/>
                <a:gd name="T9" fmla="*/ 12 h 48"/>
                <a:gd name="T10" fmla="*/ 11 w 28"/>
                <a:gd name="T11" fmla="*/ 12 h 48"/>
                <a:gd name="T12" fmla="*/ 11 w 28"/>
                <a:gd name="T13" fmla="*/ 1 h 48"/>
                <a:gd name="T14" fmla="*/ 0 w 28"/>
                <a:gd name="T15" fmla="*/ 1 h 48"/>
                <a:gd name="T16" fmla="*/ 0 w 28"/>
                <a:gd name="T17" fmla="*/ 48 h 48"/>
                <a:gd name="T18" fmla="*/ 12 w 28"/>
                <a:gd name="T19" fmla="*/ 48 h 48"/>
                <a:gd name="T20" fmla="*/ 12 w 28"/>
                <a:gd name="T21" fmla="*/ 31 h 48"/>
                <a:gd name="T22" fmla="*/ 22 w 28"/>
                <a:gd name="T23"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8">
                  <a:moveTo>
                    <a:pt x="22" y="12"/>
                  </a:moveTo>
                  <a:cubicBezTo>
                    <a:pt x="24" y="12"/>
                    <a:pt x="26" y="12"/>
                    <a:pt x="28" y="13"/>
                  </a:cubicBezTo>
                  <a:cubicBezTo>
                    <a:pt x="28" y="1"/>
                    <a:pt x="28" y="1"/>
                    <a:pt x="28" y="1"/>
                  </a:cubicBezTo>
                  <a:cubicBezTo>
                    <a:pt x="26" y="0"/>
                    <a:pt x="25" y="0"/>
                    <a:pt x="24" y="0"/>
                  </a:cubicBezTo>
                  <a:cubicBezTo>
                    <a:pt x="17" y="0"/>
                    <a:pt x="12" y="8"/>
                    <a:pt x="11" y="12"/>
                  </a:cubicBezTo>
                  <a:cubicBezTo>
                    <a:pt x="11" y="12"/>
                    <a:pt x="11" y="12"/>
                    <a:pt x="11" y="12"/>
                  </a:cubicBezTo>
                  <a:cubicBezTo>
                    <a:pt x="11" y="1"/>
                    <a:pt x="11" y="1"/>
                    <a:pt x="11" y="1"/>
                  </a:cubicBezTo>
                  <a:cubicBezTo>
                    <a:pt x="0" y="1"/>
                    <a:pt x="0" y="1"/>
                    <a:pt x="0" y="1"/>
                  </a:cubicBezTo>
                  <a:cubicBezTo>
                    <a:pt x="0" y="48"/>
                    <a:pt x="0" y="48"/>
                    <a:pt x="0" y="48"/>
                  </a:cubicBezTo>
                  <a:cubicBezTo>
                    <a:pt x="12" y="48"/>
                    <a:pt x="12" y="48"/>
                    <a:pt x="12" y="48"/>
                  </a:cubicBezTo>
                  <a:cubicBezTo>
                    <a:pt x="12" y="31"/>
                    <a:pt x="12" y="31"/>
                    <a:pt x="12" y="31"/>
                  </a:cubicBezTo>
                  <a:cubicBezTo>
                    <a:pt x="12" y="24"/>
                    <a:pt x="12" y="12"/>
                    <a:pt x="22" y="1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2">
              <a:extLst>
                <a:ext uri="{FF2B5EF4-FFF2-40B4-BE49-F238E27FC236}">
                  <a16:creationId xmlns:a16="http://schemas.microsoft.com/office/drawing/2014/main" id="{A033DF77-9D9F-4577-9F39-7115B8E1EBB9}"/>
                </a:ext>
              </a:extLst>
            </p:cNvPr>
            <p:cNvSpPr>
              <a:spLocks noEditPoints="1"/>
            </p:cNvSpPr>
            <p:nvPr/>
          </p:nvSpPr>
          <p:spPr bwMode="auto">
            <a:xfrm>
              <a:off x="1217613" y="4806950"/>
              <a:ext cx="46038" cy="55563"/>
            </a:xfrm>
            <a:custGeom>
              <a:avLst/>
              <a:gdLst>
                <a:gd name="T0" fmla="*/ 21 w 43"/>
                <a:gd name="T1" fmla="*/ 0 h 49"/>
                <a:gd name="T2" fmla="*/ 0 w 43"/>
                <a:gd name="T3" fmla="*/ 25 h 49"/>
                <a:gd name="T4" fmla="*/ 24 w 43"/>
                <a:gd name="T5" fmla="*/ 49 h 49"/>
                <a:gd name="T6" fmla="*/ 40 w 43"/>
                <a:gd name="T7" fmla="*/ 45 h 49"/>
                <a:gd name="T8" fmla="*/ 40 w 43"/>
                <a:gd name="T9" fmla="*/ 35 h 49"/>
                <a:gd name="T10" fmla="*/ 24 w 43"/>
                <a:gd name="T11" fmla="*/ 40 h 49"/>
                <a:gd name="T12" fmla="*/ 11 w 43"/>
                <a:gd name="T13" fmla="*/ 28 h 49"/>
                <a:gd name="T14" fmla="*/ 43 w 43"/>
                <a:gd name="T15" fmla="*/ 28 h 49"/>
                <a:gd name="T16" fmla="*/ 21 w 43"/>
                <a:gd name="T17" fmla="*/ 0 h 49"/>
                <a:gd name="T18" fmla="*/ 11 w 43"/>
                <a:gd name="T19" fmla="*/ 20 h 49"/>
                <a:gd name="T20" fmla="*/ 22 w 43"/>
                <a:gd name="T21" fmla="*/ 9 h 49"/>
                <a:gd name="T22" fmla="*/ 32 w 43"/>
                <a:gd name="T23" fmla="*/ 20 h 49"/>
                <a:gd name="T24" fmla="*/ 11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1" y="0"/>
                  </a:moveTo>
                  <a:cubicBezTo>
                    <a:pt x="7" y="0"/>
                    <a:pt x="0" y="11"/>
                    <a:pt x="0" y="25"/>
                  </a:cubicBezTo>
                  <a:cubicBezTo>
                    <a:pt x="0" y="40"/>
                    <a:pt x="9" y="49"/>
                    <a:pt x="24" y="49"/>
                  </a:cubicBezTo>
                  <a:cubicBezTo>
                    <a:pt x="30" y="49"/>
                    <a:pt x="35" y="47"/>
                    <a:pt x="40" y="45"/>
                  </a:cubicBezTo>
                  <a:cubicBezTo>
                    <a:pt x="40" y="35"/>
                    <a:pt x="40" y="35"/>
                    <a:pt x="40" y="35"/>
                  </a:cubicBezTo>
                  <a:cubicBezTo>
                    <a:pt x="35" y="38"/>
                    <a:pt x="30" y="40"/>
                    <a:pt x="24" y="40"/>
                  </a:cubicBezTo>
                  <a:cubicBezTo>
                    <a:pt x="17" y="40"/>
                    <a:pt x="12" y="36"/>
                    <a:pt x="11" y="28"/>
                  </a:cubicBezTo>
                  <a:cubicBezTo>
                    <a:pt x="43" y="28"/>
                    <a:pt x="43" y="28"/>
                    <a:pt x="43" y="28"/>
                  </a:cubicBezTo>
                  <a:cubicBezTo>
                    <a:pt x="43" y="12"/>
                    <a:pt x="38" y="0"/>
                    <a:pt x="21" y="0"/>
                  </a:cubicBezTo>
                  <a:moveTo>
                    <a:pt x="11" y="20"/>
                  </a:moveTo>
                  <a:cubicBezTo>
                    <a:pt x="12" y="14"/>
                    <a:pt x="15" y="9"/>
                    <a:pt x="22" y="9"/>
                  </a:cubicBezTo>
                  <a:cubicBezTo>
                    <a:pt x="29" y="9"/>
                    <a:pt x="31" y="14"/>
                    <a:pt x="32" y="20"/>
                  </a:cubicBezTo>
                  <a:lnTo>
                    <a:pt x="11"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43">
              <a:extLst>
                <a:ext uri="{FF2B5EF4-FFF2-40B4-BE49-F238E27FC236}">
                  <a16:creationId xmlns:a16="http://schemas.microsoft.com/office/drawing/2014/main" id="{F705759C-E06A-49A5-B3B6-7930060A34B3}"/>
                </a:ext>
              </a:extLst>
            </p:cNvPr>
            <p:cNvSpPr>
              <a:spLocks noChangeArrowheads="1"/>
            </p:cNvSpPr>
            <p:nvPr/>
          </p:nvSpPr>
          <p:spPr bwMode="auto">
            <a:xfrm>
              <a:off x="754063" y="4808538"/>
              <a:ext cx="12700" cy="523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4">
              <a:extLst>
                <a:ext uri="{FF2B5EF4-FFF2-40B4-BE49-F238E27FC236}">
                  <a16:creationId xmlns:a16="http://schemas.microsoft.com/office/drawing/2014/main" id="{28F2E459-5AFD-40FC-A8C9-C832BDA09286}"/>
                </a:ext>
              </a:extLst>
            </p:cNvPr>
            <p:cNvSpPr>
              <a:spLocks/>
            </p:cNvSpPr>
            <p:nvPr/>
          </p:nvSpPr>
          <p:spPr bwMode="auto">
            <a:xfrm>
              <a:off x="1085851" y="4810125"/>
              <a:ext cx="50800" cy="50800"/>
            </a:xfrm>
            <a:custGeom>
              <a:avLst/>
              <a:gdLst>
                <a:gd name="T0" fmla="*/ 32 w 32"/>
                <a:gd name="T1" fmla="*/ 14 h 32"/>
                <a:gd name="T2" fmla="*/ 19 w 32"/>
                <a:gd name="T3" fmla="*/ 14 h 32"/>
                <a:gd name="T4" fmla="*/ 19 w 32"/>
                <a:gd name="T5" fmla="*/ 0 h 32"/>
                <a:gd name="T6" fmla="*/ 14 w 32"/>
                <a:gd name="T7" fmla="*/ 0 h 32"/>
                <a:gd name="T8" fmla="*/ 14 w 32"/>
                <a:gd name="T9" fmla="*/ 14 h 32"/>
                <a:gd name="T10" fmla="*/ 0 w 32"/>
                <a:gd name="T11" fmla="*/ 14 h 32"/>
                <a:gd name="T12" fmla="*/ 0 w 32"/>
                <a:gd name="T13" fmla="*/ 18 h 32"/>
                <a:gd name="T14" fmla="*/ 14 w 32"/>
                <a:gd name="T15" fmla="*/ 18 h 32"/>
                <a:gd name="T16" fmla="*/ 14 w 32"/>
                <a:gd name="T17" fmla="*/ 32 h 32"/>
                <a:gd name="T18" fmla="*/ 19 w 32"/>
                <a:gd name="T19" fmla="*/ 32 h 32"/>
                <a:gd name="T20" fmla="*/ 19 w 32"/>
                <a:gd name="T21" fmla="*/ 18 h 32"/>
                <a:gd name="T22" fmla="*/ 32 w 32"/>
                <a:gd name="T23" fmla="*/ 18 h 32"/>
                <a:gd name="T24" fmla="*/ 32 w 32"/>
                <a:gd name="T25"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2">
                  <a:moveTo>
                    <a:pt x="32" y="14"/>
                  </a:moveTo>
                  <a:lnTo>
                    <a:pt x="19" y="14"/>
                  </a:lnTo>
                  <a:lnTo>
                    <a:pt x="19" y="0"/>
                  </a:lnTo>
                  <a:lnTo>
                    <a:pt x="14" y="0"/>
                  </a:lnTo>
                  <a:lnTo>
                    <a:pt x="14" y="14"/>
                  </a:lnTo>
                  <a:lnTo>
                    <a:pt x="0" y="14"/>
                  </a:lnTo>
                  <a:lnTo>
                    <a:pt x="0" y="18"/>
                  </a:lnTo>
                  <a:lnTo>
                    <a:pt x="14" y="18"/>
                  </a:lnTo>
                  <a:lnTo>
                    <a:pt x="14" y="32"/>
                  </a:lnTo>
                  <a:lnTo>
                    <a:pt x="19" y="32"/>
                  </a:lnTo>
                  <a:lnTo>
                    <a:pt x="19" y="18"/>
                  </a:lnTo>
                  <a:lnTo>
                    <a:pt x="32" y="18"/>
                  </a:lnTo>
                  <a:lnTo>
                    <a:pt x="32"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0208478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53" name="Bildplatzhalter 9">
            <a:extLst>
              <a:ext uri="{FF2B5EF4-FFF2-40B4-BE49-F238E27FC236}">
                <a16:creationId xmlns:a16="http://schemas.microsoft.com/office/drawing/2014/main" id="{9E2BEA40-08C6-4819-B05E-16866CDC4D7C}"/>
              </a:ext>
            </a:extLst>
          </p:cNvPr>
          <p:cNvSpPr>
            <a:spLocks noGrp="1"/>
          </p:cNvSpPr>
          <p:nvPr>
            <p:ph type="pic" sz="quarter" idx="11"/>
          </p:nvPr>
        </p:nvSpPr>
        <p:spPr>
          <a:xfrm>
            <a:off x="3059113" y="0"/>
            <a:ext cx="6084887" cy="5143500"/>
          </a:xfrm>
          <a:blipFill>
            <a:blip r:embed="rId2"/>
            <a:stretch>
              <a:fillRect l="-34021" r="-31865" b="-32"/>
            </a:stretch>
          </a:blipFill>
          <a:effectLst/>
        </p:spPr>
        <p:txBody>
          <a:bodyPr lIns="72000"/>
          <a:lstStyle>
            <a:lvl1pPr>
              <a:buNone/>
              <a:defRPr/>
            </a:lvl1pPr>
          </a:lstStyle>
          <a:p>
            <a:r>
              <a:rPr lang="en-US" noProof="0"/>
              <a:t>Click icon to add picture</a:t>
            </a:r>
          </a:p>
        </p:txBody>
      </p:sp>
      <p:sp>
        <p:nvSpPr>
          <p:cNvPr id="92" name="Rechteck 91">
            <a:extLst>
              <a:ext uri="{FF2B5EF4-FFF2-40B4-BE49-F238E27FC236}">
                <a16:creationId xmlns:a16="http://schemas.microsoft.com/office/drawing/2014/main" id="{901B1FF2-15DB-4C42-BD66-BA343CDDA4AB}"/>
              </a:ext>
            </a:extLst>
          </p:cNvPr>
          <p:cNvSpPr/>
          <p:nvPr userDrawn="1"/>
        </p:nvSpPr>
        <p:spPr>
          <a:xfrm>
            <a:off x="1" y="0"/>
            <a:ext cx="3059111" cy="5143500"/>
          </a:xfrm>
          <a:prstGeom prst="rect">
            <a:avLst/>
          </a:prstGeom>
          <a:solidFill>
            <a:srgbClr val="0000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hteck 48">
            <a:extLst>
              <a:ext uri="{FF2B5EF4-FFF2-40B4-BE49-F238E27FC236}">
                <a16:creationId xmlns:a16="http://schemas.microsoft.com/office/drawing/2014/main" id="{5754EA7F-196E-4845-9BBF-029996ED4B74}"/>
              </a:ext>
            </a:extLst>
          </p:cNvPr>
          <p:cNvSpPr/>
          <p:nvPr/>
        </p:nvSpPr>
        <p:spPr>
          <a:xfrm>
            <a:off x="1" y="0"/>
            <a:ext cx="3059111" cy="5143500"/>
          </a:xfrm>
          <a:prstGeom prst="rect">
            <a:avLst/>
          </a:prstGeom>
          <a:solidFill>
            <a:srgbClr val="0000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hteck 47">
            <a:extLst>
              <a:ext uri="{FF2B5EF4-FFF2-40B4-BE49-F238E27FC236}">
                <a16:creationId xmlns:a16="http://schemas.microsoft.com/office/drawing/2014/main" id="{643515D8-50B7-4B15-A3AB-11472C92F6D3}"/>
              </a:ext>
            </a:extLst>
          </p:cNvPr>
          <p:cNvSpPr/>
          <p:nvPr/>
        </p:nvSpPr>
        <p:spPr>
          <a:xfrm>
            <a:off x="1" y="0"/>
            <a:ext cx="3059111" cy="5143500"/>
          </a:xfrm>
          <a:prstGeom prst="rect">
            <a:avLst/>
          </a:prstGeom>
          <a:solidFill>
            <a:srgbClr val="0000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hteck 46">
            <a:extLst>
              <a:ext uri="{FF2B5EF4-FFF2-40B4-BE49-F238E27FC236}">
                <a16:creationId xmlns:a16="http://schemas.microsoft.com/office/drawing/2014/main" id="{5FB985F2-CD0F-4234-BFEB-2CF97CC3EDC0}"/>
              </a:ext>
            </a:extLst>
          </p:cNvPr>
          <p:cNvSpPr/>
          <p:nvPr/>
        </p:nvSpPr>
        <p:spPr>
          <a:xfrm>
            <a:off x="1" y="0"/>
            <a:ext cx="3059111" cy="5143500"/>
          </a:xfrm>
          <a:prstGeom prst="rect">
            <a:avLst/>
          </a:prstGeom>
          <a:solidFill>
            <a:srgbClr val="0000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4A2A9E37-245C-44AB-AF4F-23393953CD4A}"/>
              </a:ext>
            </a:extLst>
          </p:cNvPr>
          <p:cNvSpPr>
            <a:spLocks noGrp="1"/>
          </p:cNvSpPr>
          <p:nvPr>
            <p:ph type="ctrTitle" hasCustomPrompt="1"/>
          </p:nvPr>
        </p:nvSpPr>
        <p:spPr>
          <a:xfrm>
            <a:off x="256310" y="1359741"/>
            <a:ext cx="5755554" cy="2022298"/>
          </a:xfrm>
          <a:noFill/>
        </p:spPr>
        <p:txBody>
          <a:bodyPr lIns="0" rIns="0" anchor="b">
            <a:noAutofit/>
          </a:bodyPr>
          <a:lstStyle>
            <a:lvl1pPr algn="l">
              <a:lnSpc>
                <a:spcPts val="5000"/>
              </a:lnSpc>
              <a:defRPr sz="4600">
                <a:solidFill>
                  <a:schemeClr val="bg1"/>
                </a:solidFill>
              </a:defRPr>
            </a:lvl1pPr>
          </a:lstStyle>
          <a:p>
            <a:r>
              <a:rPr lang="en-US" noProof="0" dirty="0"/>
              <a:t>Title</a:t>
            </a:r>
            <a:br>
              <a:rPr lang="en-US" noProof="0" dirty="0"/>
            </a:br>
            <a:r>
              <a:rPr lang="en-US" noProof="0" dirty="0"/>
              <a:t>Arial, 46 pt.</a:t>
            </a:r>
          </a:p>
        </p:txBody>
      </p:sp>
      <p:sp>
        <p:nvSpPr>
          <p:cNvPr id="3" name="Untertitel 2">
            <a:extLst>
              <a:ext uri="{FF2B5EF4-FFF2-40B4-BE49-F238E27FC236}">
                <a16:creationId xmlns:a16="http://schemas.microsoft.com/office/drawing/2014/main" id="{95397891-AF66-451B-860E-D92CA8BC0890}"/>
              </a:ext>
            </a:extLst>
          </p:cNvPr>
          <p:cNvSpPr>
            <a:spLocks noGrp="1"/>
          </p:cNvSpPr>
          <p:nvPr>
            <p:ph type="subTitle" idx="1" hasCustomPrompt="1"/>
          </p:nvPr>
        </p:nvSpPr>
        <p:spPr>
          <a:xfrm>
            <a:off x="256309" y="3476125"/>
            <a:ext cx="5755554" cy="1177370"/>
          </a:xfrm>
          <a:noFill/>
        </p:spPr>
        <p:txBody>
          <a:bodyPr lIns="0" rIns="0">
            <a:noAutofit/>
          </a:bodyPr>
          <a:lstStyle>
            <a:lvl1pPr marL="0" indent="0" algn="l">
              <a:lnSpc>
                <a:spcPts val="2600"/>
              </a:lnSpc>
              <a:buNone/>
              <a:defRPr sz="2200">
                <a:solidFill>
                  <a:schemeClr val="bg1"/>
                </a:solidFill>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noProof="0" dirty="0"/>
              <a:t>Date, place</a:t>
            </a:r>
          </a:p>
        </p:txBody>
      </p:sp>
      <p:grpSp>
        <p:nvGrpSpPr>
          <p:cNvPr id="133" name="Gruppieren 132">
            <a:extLst>
              <a:ext uri="{FF2B5EF4-FFF2-40B4-BE49-F238E27FC236}">
                <a16:creationId xmlns:a16="http://schemas.microsoft.com/office/drawing/2014/main" id="{FFFB5EC6-9E42-4D67-BEC7-F5EFD1E2825A}"/>
              </a:ext>
            </a:extLst>
          </p:cNvPr>
          <p:cNvGrpSpPr/>
          <p:nvPr/>
        </p:nvGrpSpPr>
        <p:grpSpPr>
          <a:xfrm>
            <a:off x="179388" y="4714875"/>
            <a:ext cx="1431925" cy="323850"/>
            <a:chOff x="179388" y="4714875"/>
            <a:chExt cx="1431925" cy="323850"/>
          </a:xfrm>
        </p:grpSpPr>
        <p:sp>
          <p:nvSpPr>
            <p:cNvPr id="134" name="AutoShape 3">
              <a:extLst>
                <a:ext uri="{FF2B5EF4-FFF2-40B4-BE49-F238E27FC236}">
                  <a16:creationId xmlns:a16="http://schemas.microsoft.com/office/drawing/2014/main" id="{04FCB09A-DDE4-4F1C-AB53-D85733B52DF7}"/>
                </a:ext>
              </a:extLst>
            </p:cNvPr>
            <p:cNvSpPr>
              <a:spLocks noChangeAspect="1" noChangeArrowheads="1" noTextEdit="1"/>
            </p:cNvSpPr>
            <p:nvPr/>
          </p:nvSpPr>
          <p:spPr bwMode="auto">
            <a:xfrm>
              <a:off x="179388" y="4714875"/>
              <a:ext cx="14319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5">
              <a:extLst>
                <a:ext uri="{FF2B5EF4-FFF2-40B4-BE49-F238E27FC236}">
                  <a16:creationId xmlns:a16="http://schemas.microsoft.com/office/drawing/2014/main" id="{33C9F79B-70DB-4B9C-BC5A-1C7F232A1593}"/>
                </a:ext>
              </a:extLst>
            </p:cNvPr>
            <p:cNvSpPr>
              <a:spLocks noEditPoints="1"/>
            </p:cNvSpPr>
            <p:nvPr/>
          </p:nvSpPr>
          <p:spPr bwMode="auto">
            <a:xfrm>
              <a:off x="252413" y="4787900"/>
              <a:ext cx="354013" cy="177800"/>
            </a:xfrm>
            <a:custGeom>
              <a:avLst/>
              <a:gdLst>
                <a:gd name="T0" fmla="*/ 241 w 321"/>
                <a:gd name="T1" fmla="*/ 0 h 160"/>
                <a:gd name="T2" fmla="*/ 146 w 321"/>
                <a:gd name="T3" fmla="*/ 0 h 160"/>
                <a:gd name="T4" fmla="*/ 146 w 321"/>
                <a:gd name="T5" fmla="*/ 66 h 160"/>
                <a:gd name="T6" fmla="*/ 80 w 321"/>
                <a:gd name="T7" fmla="*/ 66 h 160"/>
                <a:gd name="T8" fmla="*/ 80 w 321"/>
                <a:gd name="T9" fmla="*/ 94 h 160"/>
                <a:gd name="T10" fmla="*/ 146 w 321"/>
                <a:gd name="T11" fmla="*/ 94 h 160"/>
                <a:gd name="T12" fmla="*/ 146 w 321"/>
                <a:gd name="T13" fmla="*/ 132 h 160"/>
                <a:gd name="T14" fmla="*/ 80 w 321"/>
                <a:gd name="T15" fmla="*/ 132 h 160"/>
                <a:gd name="T16" fmla="*/ 28 w 321"/>
                <a:gd name="T17" fmla="*/ 80 h 160"/>
                <a:gd name="T18" fmla="*/ 80 w 321"/>
                <a:gd name="T19" fmla="*/ 28 h 160"/>
                <a:gd name="T20" fmla="*/ 113 w 321"/>
                <a:gd name="T21" fmla="*/ 28 h 160"/>
                <a:gd name="T22" fmla="*/ 113 w 321"/>
                <a:gd name="T23" fmla="*/ 0 h 160"/>
                <a:gd name="T24" fmla="*/ 80 w 321"/>
                <a:gd name="T25" fmla="*/ 0 h 160"/>
                <a:gd name="T26" fmla="*/ 0 w 321"/>
                <a:gd name="T27" fmla="*/ 80 h 160"/>
                <a:gd name="T28" fmla="*/ 80 w 321"/>
                <a:gd name="T29" fmla="*/ 160 h 160"/>
                <a:gd name="T30" fmla="*/ 241 w 321"/>
                <a:gd name="T31" fmla="*/ 160 h 160"/>
                <a:gd name="T32" fmla="*/ 321 w 321"/>
                <a:gd name="T33" fmla="*/ 80 h 160"/>
                <a:gd name="T34" fmla="*/ 241 w 321"/>
                <a:gd name="T35" fmla="*/ 0 h 160"/>
                <a:gd name="T36" fmla="*/ 241 w 321"/>
                <a:gd name="T37" fmla="*/ 132 h 160"/>
                <a:gd name="T38" fmla="*/ 175 w 321"/>
                <a:gd name="T39" fmla="*/ 132 h 160"/>
                <a:gd name="T40" fmla="*/ 175 w 321"/>
                <a:gd name="T41" fmla="*/ 94 h 160"/>
                <a:gd name="T42" fmla="*/ 241 w 321"/>
                <a:gd name="T43" fmla="*/ 94 h 160"/>
                <a:gd name="T44" fmla="*/ 241 w 321"/>
                <a:gd name="T45" fmla="*/ 66 h 160"/>
                <a:gd name="T46" fmla="*/ 175 w 321"/>
                <a:gd name="T47" fmla="*/ 66 h 160"/>
                <a:gd name="T48" fmla="*/ 175 w 321"/>
                <a:gd name="T49" fmla="*/ 28 h 160"/>
                <a:gd name="T50" fmla="*/ 241 w 321"/>
                <a:gd name="T51" fmla="*/ 28 h 160"/>
                <a:gd name="T52" fmla="*/ 292 w 321"/>
                <a:gd name="T53" fmla="*/ 80 h 160"/>
                <a:gd name="T54" fmla="*/ 241 w 321"/>
                <a:gd name="T55" fmla="*/ 13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1" h="160">
                  <a:moveTo>
                    <a:pt x="241" y="0"/>
                  </a:moveTo>
                  <a:cubicBezTo>
                    <a:pt x="146" y="0"/>
                    <a:pt x="146" y="0"/>
                    <a:pt x="146" y="0"/>
                  </a:cubicBezTo>
                  <a:cubicBezTo>
                    <a:pt x="146" y="66"/>
                    <a:pt x="146" y="66"/>
                    <a:pt x="146" y="66"/>
                  </a:cubicBezTo>
                  <a:cubicBezTo>
                    <a:pt x="80" y="66"/>
                    <a:pt x="80" y="66"/>
                    <a:pt x="80" y="66"/>
                  </a:cubicBezTo>
                  <a:cubicBezTo>
                    <a:pt x="80" y="94"/>
                    <a:pt x="80" y="94"/>
                    <a:pt x="80" y="94"/>
                  </a:cubicBezTo>
                  <a:cubicBezTo>
                    <a:pt x="146" y="94"/>
                    <a:pt x="146" y="94"/>
                    <a:pt x="146" y="94"/>
                  </a:cubicBezTo>
                  <a:cubicBezTo>
                    <a:pt x="146" y="132"/>
                    <a:pt x="146" y="132"/>
                    <a:pt x="146" y="132"/>
                  </a:cubicBezTo>
                  <a:cubicBezTo>
                    <a:pt x="80" y="132"/>
                    <a:pt x="80" y="132"/>
                    <a:pt x="80" y="132"/>
                  </a:cubicBezTo>
                  <a:cubicBezTo>
                    <a:pt x="52" y="132"/>
                    <a:pt x="28" y="108"/>
                    <a:pt x="28" y="80"/>
                  </a:cubicBezTo>
                  <a:cubicBezTo>
                    <a:pt x="28" y="51"/>
                    <a:pt x="52" y="28"/>
                    <a:pt x="80" y="28"/>
                  </a:cubicBezTo>
                  <a:cubicBezTo>
                    <a:pt x="113" y="28"/>
                    <a:pt x="113" y="28"/>
                    <a:pt x="113" y="28"/>
                  </a:cubicBezTo>
                  <a:cubicBezTo>
                    <a:pt x="113" y="0"/>
                    <a:pt x="113" y="0"/>
                    <a:pt x="113" y="0"/>
                  </a:cubicBezTo>
                  <a:cubicBezTo>
                    <a:pt x="80" y="0"/>
                    <a:pt x="80" y="0"/>
                    <a:pt x="80" y="0"/>
                  </a:cubicBezTo>
                  <a:cubicBezTo>
                    <a:pt x="36" y="0"/>
                    <a:pt x="0" y="35"/>
                    <a:pt x="0" y="80"/>
                  </a:cubicBezTo>
                  <a:cubicBezTo>
                    <a:pt x="0" y="124"/>
                    <a:pt x="36" y="160"/>
                    <a:pt x="80" y="160"/>
                  </a:cubicBezTo>
                  <a:cubicBezTo>
                    <a:pt x="241" y="160"/>
                    <a:pt x="241" y="160"/>
                    <a:pt x="241" y="160"/>
                  </a:cubicBezTo>
                  <a:cubicBezTo>
                    <a:pt x="285" y="160"/>
                    <a:pt x="321" y="124"/>
                    <a:pt x="321" y="80"/>
                  </a:cubicBezTo>
                  <a:cubicBezTo>
                    <a:pt x="321" y="35"/>
                    <a:pt x="285" y="0"/>
                    <a:pt x="241" y="0"/>
                  </a:cubicBezTo>
                  <a:moveTo>
                    <a:pt x="241" y="132"/>
                  </a:moveTo>
                  <a:cubicBezTo>
                    <a:pt x="175" y="132"/>
                    <a:pt x="175" y="132"/>
                    <a:pt x="175" y="132"/>
                  </a:cubicBezTo>
                  <a:cubicBezTo>
                    <a:pt x="175" y="94"/>
                    <a:pt x="175" y="94"/>
                    <a:pt x="175" y="94"/>
                  </a:cubicBezTo>
                  <a:cubicBezTo>
                    <a:pt x="241" y="94"/>
                    <a:pt x="241" y="94"/>
                    <a:pt x="241" y="94"/>
                  </a:cubicBezTo>
                  <a:cubicBezTo>
                    <a:pt x="241" y="66"/>
                    <a:pt x="241" y="66"/>
                    <a:pt x="241" y="66"/>
                  </a:cubicBezTo>
                  <a:cubicBezTo>
                    <a:pt x="175" y="66"/>
                    <a:pt x="175" y="66"/>
                    <a:pt x="175" y="66"/>
                  </a:cubicBezTo>
                  <a:cubicBezTo>
                    <a:pt x="175" y="28"/>
                    <a:pt x="175" y="28"/>
                    <a:pt x="175" y="28"/>
                  </a:cubicBezTo>
                  <a:cubicBezTo>
                    <a:pt x="241" y="28"/>
                    <a:pt x="241" y="28"/>
                    <a:pt x="241" y="28"/>
                  </a:cubicBezTo>
                  <a:cubicBezTo>
                    <a:pt x="269" y="28"/>
                    <a:pt x="292" y="51"/>
                    <a:pt x="292" y="80"/>
                  </a:cubicBezTo>
                  <a:cubicBezTo>
                    <a:pt x="292" y="108"/>
                    <a:pt x="269" y="132"/>
                    <a:pt x="241" y="13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6">
              <a:extLst>
                <a:ext uri="{FF2B5EF4-FFF2-40B4-BE49-F238E27FC236}">
                  <a16:creationId xmlns:a16="http://schemas.microsoft.com/office/drawing/2014/main" id="{3AC34B92-8F17-49DF-9BD6-0995252BC5C4}"/>
                </a:ext>
              </a:extLst>
            </p:cNvPr>
            <p:cNvSpPr>
              <a:spLocks noChangeArrowheads="1"/>
            </p:cNvSpPr>
            <p:nvPr/>
          </p:nvSpPr>
          <p:spPr bwMode="auto">
            <a:xfrm>
              <a:off x="909638" y="4892675"/>
              <a:ext cx="9525" cy="95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Rectangle 7">
              <a:extLst>
                <a:ext uri="{FF2B5EF4-FFF2-40B4-BE49-F238E27FC236}">
                  <a16:creationId xmlns:a16="http://schemas.microsoft.com/office/drawing/2014/main" id="{7AD1E951-11FF-445C-A808-00DD37D8A871}"/>
                </a:ext>
              </a:extLst>
            </p:cNvPr>
            <p:cNvSpPr>
              <a:spLocks noChangeArrowheads="1"/>
            </p:cNvSpPr>
            <p:nvPr/>
          </p:nvSpPr>
          <p:spPr bwMode="auto">
            <a:xfrm>
              <a:off x="1268413" y="4892675"/>
              <a:ext cx="9525" cy="95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8">
              <a:extLst>
                <a:ext uri="{FF2B5EF4-FFF2-40B4-BE49-F238E27FC236}">
                  <a16:creationId xmlns:a16="http://schemas.microsoft.com/office/drawing/2014/main" id="{2A29A75C-72FD-47AB-A8F6-C07D1BA54CEE}"/>
                </a:ext>
              </a:extLst>
            </p:cNvPr>
            <p:cNvSpPr>
              <a:spLocks noEditPoints="1"/>
            </p:cNvSpPr>
            <p:nvPr/>
          </p:nvSpPr>
          <p:spPr bwMode="auto">
            <a:xfrm>
              <a:off x="769938" y="4910138"/>
              <a:ext cx="42863" cy="50800"/>
            </a:xfrm>
            <a:custGeom>
              <a:avLst/>
              <a:gdLst>
                <a:gd name="T0" fmla="*/ 20 w 39"/>
                <a:gd name="T1" fmla="*/ 0 h 45"/>
                <a:gd name="T2" fmla="*/ 0 w 39"/>
                <a:gd name="T3" fmla="*/ 22 h 45"/>
                <a:gd name="T4" fmla="*/ 22 w 39"/>
                <a:gd name="T5" fmla="*/ 45 h 45"/>
                <a:gd name="T6" fmla="*/ 36 w 39"/>
                <a:gd name="T7" fmla="*/ 43 h 45"/>
                <a:gd name="T8" fmla="*/ 36 w 39"/>
                <a:gd name="T9" fmla="*/ 35 h 45"/>
                <a:gd name="T10" fmla="*/ 23 w 39"/>
                <a:gd name="T11" fmla="*/ 39 h 45"/>
                <a:gd name="T12" fmla="*/ 8 w 39"/>
                <a:gd name="T13" fmla="*/ 25 h 45"/>
                <a:gd name="T14" fmla="*/ 39 w 39"/>
                <a:gd name="T15" fmla="*/ 25 h 45"/>
                <a:gd name="T16" fmla="*/ 20 w 39"/>
                <a:gd name="T17" fmla="*/ 0 h 45"/>
                <a:gd name="T18" fmla="*/ 8 w 39"/>
                <a:gd name="T19" fmla="*/ 19 h 45"/>
                <a:gd name="T20" fmla="*/ 20 w 39"/>
                <a:gd name="T21" fmla="*/ 7 h 45"/>
                <a:gd name="T22" fmla="*/ 31 w 39"/>
                <a:gd name="T23" fmla="*/ 19 h 45"/>
                <a:gd name="T24" fmla="*/ 8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2" y="45"/>
                  </a:cubicBezTo>
                  <a:cubicBezTo>
                    <a:pt x="29" y="45"/>
                    <a:pt x="33" y="44"/>
                    <a:pt x="36" y="43"/>
                  </a:cubicBezTo>
                  <a:cubicBezTo>
                    <a:pt x="36" y="35"/>
                    <a:pt x="36" y="35"/>
                    <a:pt x="36" y="35"/>
                  </a:cubicBezTo>
                  <a:cubicBezTo>
                    <a:pt x="34" y="36"/>
                    <a:pt x="28" y="39"/>
                    <a:pt x="23" y="39"/>
                  </a:cubicBezTo>
                  <a:cubicBezTo>
                    <a:pt x="15" y="39"/>
                    <a:pt x="8" y="33"/>
                    <a:pt x="8" y="25"/>
                  </a:cubicBezTo>
                  <a:cubicBezTo>
                    <a:pt x="39" y="25"/>
                    <a:pt x="39" y="25"/>
                    <a:pt x="39" y="25"/>
                  </a:cubicBezTo>
                  <a:cubicBezTo>
                    <a:pt x="39" y="11"/>
                    <a:pt x="34" y="0"/>
                    <a:pt x="20" y="0"/>
                  </a:cubicBezTo>
                  <a:moveTo>
                    <a:pt x="8" y="19"/>
                  </a:moveTo>
                  <a:cubicBezTo>
                    <a:pt x="9" y="13"/>
                    <a:pt x="12" y="7"/>
                    <a:pt x="20" y="7"/>
                  </a:cubicBezTo>
                  <a:cubicBezTo>
                    <a:pt x="27" y="7"/>
                    <a:pt x="31" y="12"/>
                    <a:pt x="31" y="19"/>
                  </a:cubicBezTo>
                  <a:lnTo>
                    <a:pt x="8"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Rectangle 9">
              <a:extLst>
                <a:ext uri="{FF2B5EF4-FFF2-40B4-BE49-F238E27FC236}">
                  <a16:creationId xmlns:a16="http://schemas.microsoft.com/office/drawing/2014/main" id="{49FCCEE6-4FF8-4A38-99B4-BA99E02D6282}"/>
                </a:ext>
              </a:extLst>
            </p:cNvPr>
            <p:cNvSpPr>
              <a:spLocks noChangeArrowheads="1"/>
            </p:cNvSpPr>
            <p:nvPr/>
          </p:nvSpPr>
          <p:spPr bwMode="auto">
            <a:xfrm>
              <a:off x="911226" y="4911725"/>
              <a:ext cx="7938" cy="476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0">
              <a:extLst>
                <a:ext uri="{FF2B5EF4-FFF2-40B4-BE49-F238E27FC236}">
                  <a16:creationId xmlns:a16="http://schemas.microsoft.com/office/drawing/2014/main" id="{00282376-0127-4F2B-B2A1-DBCF6DF2CB9A}"/>
                </a:ext>
              </a:extLst>
            </p:cNvPr>
            <p:cNvSpPr>
              <a:spLocks/>
            </p:cNvSpPr>
            <p:nvPr/>
          </p:nvSpPr>
          <p:spPr bwMode="auto">
            <a:xfrm>
              <a:off x="679451" y="4894263"/>
              <a:ext cx="49213" cy="66675"/>
            </a:xfrm>
            <a:custGeom>
              <a:avLst/>
              <a:gdLst>
                <a:gd name="T0" fmla="*/ 31 w 44"/>
                <a:gd name="T1" fmla="*/ 53 h 60"/>
                <a:gd name="T2" fmla="*/ 9 w 44"/>
                <a:gd name="T3" fmla="*/ 30 h 60"/>
                <a:gd name="T4" fmla="*/ 32 w 44"/>
                <a:gd name="T5" fmla="*/ 7 h 60"/>
                <a:gd name="T6" fmla="*/ 44 w 44"/>
                <a:gd name="T7" fmla="*/ 10 h 60"/>
                <a:gd name="T8" fmla="*/ 44 w 44"/>
                <a:gd name="T9" fmla="*/ 2 h 60"/>
                <a:gd name="T10" fmla="*/ 31 w 44"/>
                <a:gd name="T11" fmla="*/ 0 h 60"/>
                <a:gd name="T12" fmla="*/ 0 w 44"/>
                <a:gd name="T13" fmla="*/ 30 h 60"/>
                <a:gd name="T14" fmla="*/ 31 w 44"/>
                <a:gd name="T15" fmla="*/ 60 h 60"/>
                <a:gd name="T16" fmla="*/ 44 w 44"/>
                <a:gd name="T17" fmla="*/ 58 h 60"/>
                <a:gd name="T18" fmla="*/ 44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9" y="53"/>
                    <a:pt x="9" y="44"/>
                    <a:pt x="9" y="30"/>
                  </a:cubicBezTo>
                  <a:cubicBezTo>
                    <a:pt x="9" y="17"/>
                    <a:pt x="18" y="7"/>
                    <a:pt x="32" y="7"/>
                  </a:cubicBezTo>
                  <a:cubicBezTo>
                    <a:pt x="36" y="7"/>
                    <a:pt x="40" y="8"/>
                    <a:pt x="44" y="10"/>
                  </a:cubicBezTo>
                  <a:cubicBezTo>
                    <a:pt x="44" y="2"/>
                    <a:pt x="44" y="2"/>
                    <a:pt x="44" y="2"/>
                  </a:cubicBezTo>
                  <a:cubicBezTo>
                    <a:pt x="40" y="0"/>
                    <a:pt x="36" y="0"/>
                    <a:pt x="31" y="0"/>
                  </a:cubicBezTo>
                  <a:cubicBezTo>
                    <a:pt x="13" y="0"/>
                    <a:pt x="0" y="12"/>
                    <a:pt x="0" y="30"/>
                  </a:cubicBezTo>
                  <a:cubicBezTo>
                    <a:pt x="0" y="48"/>
                    <a:pt x="13" y="60"/>
                    <a:pt x="31" y="60"/>
                  </a:cubicBezTo>
                  <a:cubicBezTo>
                    <a:pt x="35" y="60"/>
                    <a:pt x="40" y="60"/>
                    <a:pt x="44" y="58"/>
                  </a:cubicBezTo>
                  <a:cubicBezTo>
                    <a:pt x="44" y="50"/>
                    <a:pt x="44" y="50"/>
                    <a:pt x="44" y="50"/>
                  </a:cubicBezTo>
                  <a:cubicBezTo>
                    <a:pt x="41"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1">
              <a:extLst>
                <a:ext uri="{FF2B5EF4-FFF2-40B4-BE49-F238E27FC236}">
                  <a16:creationId xmlns:a16="http://schemas.microsoft.com/office/drawing/2014/main" id="{B1751697-3554-48C6-B583-500FD7E79B46}"/>
                </a:ext>
              </a:extLst>
            </p:cNvPr>
            <p:cNvSpPr>
              <a:spLocks noEditPoints="1"/>
            </p:cNvSpPr>
            <p:nvPr/>
          </p:nvSpPr>
          <p:spPr bwMode="auto">
            <a:xfrm>
              <a:off x="989013" y="4910138"/>
              <a:ext cx="44450" cy="71438"/>
            </a:xfrm>
            <a:custGeom>
              <a:avLst/>
              <a:gdLst>
                <a:gd name="T0" fmla="*/ 33 w 40"/>
                <a:gd name="T1" fmla="*/ 8 h 63"/>
                <a:gd name="T2" fmla="*/ 33 w 40"/>
                <a:gd name="T3" fmla="*/ 8 h 63"/>
                <a:gd name="T4" fmla="*/ 19 w 40"/>
                <a:gd name="T5" fmla="*/ 0 h 63"/>
                <a:gd name="T6" fmla="*/ 0 w 40"/>
                <a:gd name="T7" fmla="*/ 23 h 63"/>
                <a:gd name="T8" fmla="*/ 18 w 40"/>
                <a:gd name="T9" fmla="*/ 44 h 63"/>
                <a:gd name="T10" fmla="*/ 32 w 40"/>
                <a:gd name="T11" fmla="*/ 38 h 63"/>
                <a:gd name="T12" fmla="*/ 32 w 40"/>
                <a:gd name="T13" fmla="*/ 38 h 63"/>
                <a:gd name="T14" fmla="*/ 32 w 40"/>
                <a:gd name="T15" fmla="*/ 42 h 63"/>
                <a:gd name="T16" fmla="*/ 19 w 40"/>
                <a:gd name="T17" fmla="*/ 57 h 63"/>
                <a:gd name="T18" fmla="*/ 4 w 40"/>
                <a:gd name="T19" fmla="*/ 53 h 63"/>
                <a:gd name="T20" fmla="*/ 3 w 40"/>
                <a:gd name="T21" fmla="*/ 60 h 63"/>
                <a:gd name="T22" fmla="*/ 18 w 40"/>
                <a:gd name="T23" fmla="*/ 63 h 63"/>
                <a:gd name="T24" fmla="*/ 40 w 40"/>
                <a:gd name="T25" fmla="*/ 42 h 63"/>
                <a:gd name="T26" fmla="*/ 40 w 40"/>
                <a:gd name="T27" fmla="*/ 1 h 63"/>
                <a:gd name="T28" fmla="*/ 33 w 40"/>
                <a:gd name="T29" fmla="*/ 1 h 63"/>
                <a:gd name="T30" fmla="*/ 33 w 40"/>
                <a:gd name="T31" fmla="*/ 8 h 63"/>
                <a:gd name="T32" fmla="*/ 20 w 40"/>
                <a:gd name="T33" fmla="*/ 38 h 63"/>
                <a:gd name="T34" fmla="*/ 8 w 40"/>
                <a:gd name="T35" fmla="*/ 23 h 63"/>
                <a:gd name="T36" fmla="*/ 20 w 40"/>
                <a:gd name="T37" fmla="*/ 7 h 63"/>
                <a:gd name="T38" fmla="*/ 32 w 40"/>
                <a:gd name="T39" fmla="*/ 23 h 63"/>
                <a:gd name="T40" fmla="*/ 20 w 40"/>
                <a:gd name="T41"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3">
                  <a:moveTo>
                    <a:pt x="33" y="8"/>
                  </a:moveTo>
                  <a:cubicBezTo>
                    <a:pt x="33" y="8"/>
                    <a:pt x="33" y="8"/>
                    <a:pt x="33" y="8"/>
                  </a:cubicBezTo>
                  <a:cubicBezTo>
                    <a:pt x="30" y="3"/>
                    <a:pt x="26" y="0"/>
                    <a:pt x="19" y="0"/>
                  </a:cubicBezTo>
                  <a:cubicBezTo>
                    <a:pt x="6" y="0"/>
                    <a:pt x="0" y="12"/>
                    <a:pt x="0" y="23"/>
                  </a:cubicBezTo>
                  <a:cubicBezTo>
                    <a:pt x="0" y="34"/>
                    <a:pt x="6" y="44"/>
                    <a:pt x="18" y="44"/>
                  </a:cubicBezTo>
                  <a:cubicBezTo>
                    <a:pt x="23" y="44"/>
                    <a:pt x="29" y="42"/>
                    <a:pt x="32" y="38"/>
                  </a:cubicBezTo>
                  <a:cubicBezTo>
                    <a:pt x="32" y="38"/>
                    <a:pt x="32" y="38"/>
                    <a:pt x="32" y="38"/>
                  </a:cubicBezTo>
                  <a:cubicBezTo>
                    <a:pt x="32" y="42"/>
                    <a:pt x="32" y="42"/>
                    <a:pt x="32" y="42"/>
                  </a:cubicBezTo>
                  <a:cubicBezTo>
                    <a:pt x="32" y="51"/>
                    <a:pt x="27" y="57"/>
                    <a:pt x="19" y="57"/>
                  </a:cubicBezTo>
                  <a:cubicBezTo>
                    <a:pt x="13" y="57"/>
                    <a:pt x="10" y="55"/>
                    <a:pt x="4" y="53"/>
                  </a:cubicBezTo>
                  <a:cubicBezTo>
                    <a:pt x="3" y="60"/>
                    <a:pt x="3" y="60"/>
                    <a:pt x="3" y="60"/>
                  </a:cubicBezTo>
                  <a:cubicBezTo>
                    <a:pt x="10" y="62"/>
                    <a:pt x="14" y="63"/>
                    <a:pt x="18" y="63"/>
                  </a:cubicBezTo>
                  <a:cubicBezTo>
                    <a:pt x="34" y="63"/>
                    <a:pt x="40" y="55"/>
                    <a:pt x="40" y="42"/>
                  </a:cubicBezTo>
                  <a:cubicBezTo>
                    <a:pt x="40" y="1"/>
                    <a:pt x="40" y="1"/>
                    <a:pt x="40" y="1"/>
                  </a:cubicBezTo>
                  <a:cubicBezTo>
                    <a:pt x="33" y="1"/>
                    <a:pt x="33" y="1"/>
                    <a:pt x="33" y="1"/>
                  </a:cubicBezTo>
                  <a:lnTo>
                    <a:pt x="33" y="8"/>
                  </a:lnTo>
                  <a:close/>
                  <a:moveTo>
                    <a:pt x="20" y="38"/>
                  </a:moveTo>
                  <a:cubicBezTo>
                    <a:pt x="12" y="38"/>
                    <a:pt x="8" y="31"/>
                    <a:pt x="8" y="23"/>
                  </a:cubicBezTo>
                  <a:cubicBezTo>
                    <a:pt x="8" y="15"/>
                    <a:pt x="12" y="7"/>
                    <a:pt x="20" y="7"/>
                  </a:cubicBezTo>
                  <a:cubicBezTo>
                    <a:pt x="28" y="7"/>
                    <a:pt x="32" y="14"/>
                    <a:pt x="32" y="23"/>
                  </a:cubicBezTo>
                  <a:cubicBezTo>
                    <a:pt x="32" y="31"/>
                    <a:pt x="27" y="38"/>
                    <a:pt x="20" y="3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2">
              <a:extLst>
                <a:ext uri="{FF2B5EF4-FFF2-40B4-BE49-F238E27FC236}">
                  <a16:creationId xmlns:a16="http://schemas.microsoft.com/office/drawing/2014/main" id="{8AFB4E52-9840-423C-B012-7F13884D395B}"/>
                </a:ext>
              </a:extLst>
            </p:cNvPr>
            <p:cNvSpPr>
              <a:spLocks noEditPoints="1"/>
            </p:cNvSpPr>
            <p:nvPr/>
          </p:nvSpPr>
          <p:spPr bwMode="auto">
            <a:xfrm>
              <a:off x="820738" y="4910138"/>
              <a:ext cx="39688" cy="50800"/>
            </a:xfrm>
            <a:custGeom>
              <a:avLst/>
              <a:gdLst>
                <a:gd name="T0" fmla="*/ 36 w 36"/>
                <a:gd name="T1" fmla="*/ 18 h 45"/>
                <a:gd name="T2" fmla="*/ 19 w 36"/>
                <a:gd name="T3" fmla="*/ 0 h 45"/>
                <a:gd name="T4" fmla="*/ 4 w 36"/>
                <a:gd name="T5" fmla="*/ 4 h 45"/>
                <a:gd name="T6" fmla="*/ 5 w 36"/>
                <a:gd name="T7" fmla="*/ 11 h 45"/>
                <a:gd name="T8" fmla="*/ 17 w 36"/>
                <a:gd name="T9" fmla="*/ 7 h 45"/>
                <a:gd name="T10" fmla="*/ 28 w 36"/>
                <a:gd name="T11" fmla="*/ 18 h 45"/>
                <a:gd name="T12" fmla="*/ 20 w 36"/>
                <a:gd name="T13" fmla="*/ 18 h 45"/>
                <a:gd name="T14" fmla="*/ 0 w 36"/>
                <a:gd name="T15" fmla="*/ 32 h 45"/>
                <a:gd name="T16" fmla="*/ 15 w 36"/>
                <a:gd name="T17" fmla="*/ 45 h 45"/>
                <a:gd name="T18" fmla="*/ 29 w 36"/>
                <a:gd name="T19" fmla="*/ 39 h 45"/>
                <a:gd name="T20" fmla="*/ 29 w 36"/>
                <a:gd name="T21" fmla="*/ 39 h 45"/>
                <a:gd name="T22" fmla="*/ 29 w 36"/>
                <a:gd name="T23" fmla="*/ 44 h 45"/>
                <a:gd name="T24" fmla="*/ 36 w 36"/>
                <a:gd name="T25" fmla="*/ 44 h 45"/>
                <a:gd name="T26" fmla="*/ 36 w 36"/>
                <a:gd name="T27" fmla="*/ 36 h 45"/>
                <a:gd name="T28" fmla="*/ 36 w 36"/>
                <a:gd name="T29" fmla="*/ 18 h 45"/>
                <a:gd name="T30" fmla="*/ 28 w 36"/>
                <a:gd name="T31" fmla="*/ 28 h 45"/>
                <a:gd name="T32" fmla="*/ 16 w 36"/>
                <a:gd name="T33" fmla="*/ 39 h 45"/>
                <a:gd name="T34" fmla="*/ 8 w 36"/>
                <a:gd name="T35" fmla="*/ 32 h 45"/>
                <a:gd name="T36" fmla="*/ 23 w 36"/>
                <a:gd name="T37" fmla="*/ 24 h 45"/>
                <a:gd name="T38" fmla="*/ 28 w 36"/>
                <a:gd name="T39" fmla="*/ 24 h 45"/>
                <a:gd name="T40" fmla="*/ 28 w 36"/>
                <a:gd name="T4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5">
                  <a:moveTo>
                    <a:pt x="36" y="18"/>
                  </a:moveTo>
                  <a:cubicBezTo>
                    <a:pt x="36" y="6"/>
                    <a:pt x="31" y="0"/>
                    <a:pt x="19" y="0"/>
                  </a:cubicBezTo>
                  <a:cubicBezTo>
                    <a:pt x="13" y="0"/>
                    <a:pt x="8" y="2"/>
                    <a:pt x="4" y="4"/>
                  </a:cubicBezTo>
                  <a:cubicBezTo>
                    <a:pt x="5" y="11"/>
                    <a:pt x="5" y="11"/>
                    <a:pt x="5" y="11"/>
                  </a:cubicBezTo>
                  <a:cubicBezTo>
                    <a:pt x="8" y="9"/>
                    <a:pt x="13" y="7"/>
                    <a:pt x="17" y="7"/>
                  </a:cubicBezTo>
                  <a:cubicBezTo>
                    <a:pt x="25" y="7"/>
                    <a:pt x="28" y="11"/>
                    <a:pt x="28" y="18"/>
                  </a:cubicBezTo>
                  <a:cubicBezTo>
                    <a:pt x="25" y="18"/>
                    <a:pt x="23" y="18"/>
                    <a:pt x="20" y="18"/>
                  </a:cubicBezTo>
                  <a:cubicBezTo>
                    <a:pt x="11" y="18"/>
                    <a:pt x="0" y="21"/>
                    <a:pt x="0" y="32"/>
                  </a:cubicBezTo>
                  <a:cubicBezTo>
                    <a:pt x="0" y="41"/>
                    <a:pt x="6" y="45"/>
                    <a:pt x="15" y="45"/>
                  </a:cubicBezTo>
                  <a:cubicBezTo>
                    <a:pt x="23" y="45"/>
                    <a:pt x="27" y="41"/>
                    <a:pt x="29" y="39"/>
                  </a:cubicBezTo>
                  <a:cubicBezTo>
                    <a:pt x="29" y="39"/>
                    <a:pt x="29" y="39"/>
                    <a:pt x="29" y="39"/>
                  </a:cubicBezTo>
                  <a:cubicBezTo>
                    <a:pt x="29" y="44"/>
                    <a:pt x="29" y="44"/>
                    <a:pt x="29" y="44"/>
                  </a:cubicBezTo>
                  <a:cubicBezTo>
                    <a:pt x="36" y="44"/>
                    <a:pt x="36" y="44"/>
                    <a:pt x="36" y="44"/>
                  </a:cubicBezTo>
                  <a:cubicBezTo>
                    <a:pt x="36" y="43"/>
                    <a:pt x="36" y="41"/>
                    <a:pt x="36" y="36"/>
                  </a:cubicBezTo>
                  <a:lnTo>
                    <a:pt x="36" y="18"/>
                  </a:lnTo>
                  <a:close/>
                  <a:moveTo>
                    <a:pt x="28" y="28"/>
                  </a:moveTo>
                  <a:cubicBezTo>
                    <a:pt x="28" y="34"/>
                    <a:pt x="24" y="39"/>
                    <a:pt x="16" y="39"/>
                  </a:cubicBezTo>
                  <a:cubicBezTo>
                    <a:pt x="12" y="39"/>
                    <a:pt x="8" y="36"/>
                    <a:pt x="8" y="32"/>
                  </a:cubicBezTo>
                  <a:cubicBezTo>
                    <a:pt x="8" y="24"/>
                    <a:pt x="19" y="24"/>
                    <a:pt x="23" y="24"/>
                  </a:cubicBezTo>
                  <a:cubicBezTo>
                    <a:pt x="25" y="24"/>
                    <a:pt x="26" y="24"/>
                    <a:pt x="28" y="24"/>
                  </a:cubicBezTo>
                  <a:lnTo>
                    <a:pt x="28"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3">
              <a:extLst>
                <a:ext uri="{FF2B5EF4-FFF2-40B4-BE49-F238E27FC236}">
                  <a16:creationId xmlns:a16="http://schemas.microsoft.com/office/drawing/2014/main" id="{61D46AB1-C32D-4379-AED5-AC52F72528D7}"/>
                </a:ext>
              </a:extLst>
            </p:cNvPr>
            <p:cNvSpPr>
              <a:spLocks/>
            </p:cNvSpPr>
            <p:nvPr/>
          </p:nvSpPr>
          <p:spPr bwMode="auto">
            <a:xfrm>
              <a:off x="739776" y="4910138"/>
              <a:ext cx="26988" cy="49213"/>
            </a:xfrm>
            <a:custGeom>
              <a:avLst/>
              <a:gdLst>
                <a:gd name="T0" fmla="*/ 7 w 24"/>
                <a:gd name="T1" fmla="*/ 8 h 44"/>
                <a:gd name="T2" fmla="*/ 7 w 24"/>
                <a:gd name="T3" fmla="*/ 8 h 44"/>
                <a:gd name="T4" fmla="*/ 7 w 24"/>
                <a:gd name="T5" fmla="*/ 1 h 44"/>
                <a:gd name="T6" fmla="*/ 0 w 24"/>
                <a:gd name="T7" fmla="*/ 1 h 44"/>
                <a:gd name="T8" fmla="*/ 0 w 24"/>
                <a:gd name="T9" fmla="*/ 44 h 44"/>
                <a:gd name="T10" fmla="*/ 7 w 24"/>
                <a:gd name="T11" fmla="*/ 44 h 44"/>
                <a:gd name="T12" fmla="*/ 7 w 24"/>
                <a:gd name="T13" fmla="*/ 25 h 44"/>
                <a:gd name="T14" fmla="*/ 19 w 24"/>
                <a:gd name="T15" fmla="*/ 7 h 44"/>
                <a:gd name="T16" fmla="*/ 24 w 24"/>
                <a:gd name="T17" fmla="*/ 8 h 44"/>
                <a:gd name="T18" fmla="*/ 24 w 24"/>
                <a:gd name="T19" fmla="*/ 1 h 44"/>
                <a:gd name="T20" fmla="*/ 18 w 24"/>
                <a:gd name="T21" fmla="*/ 0 h 44"/>
                <a:gd name="T22" fmla="*/ 7 w 24"/>
                <a:gd name="T23"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4">
                  <a:moveTo>
                    <a:pt x="7" y="8"/>
                  </a:moveTo>
                  <a:cubicBezTo>
                    <a:pt x="7" y="8"/>
                    <a:pt x="7" y="8"/>
                    <a:pt x="7" y="8"/>
                  </a:cubicBezTo>
                  <a:cubicBezTo>
                    <a:pt x="7" y="1"/>
                    <a:pt x="7" y="1"/>
                    <a:pt x="7" y="1"/>
                  </a:cubicBezTo>
                  <a:cubicBezTo>
                    <a:pt x="0" y="1"/>
                    <a:pt x="0" y="1"/>
                    <a:pt x="0" y="1"/>
                  </a:cubicBezTo>
                  <a:cubicBezTo>
                    <a:pt x="0" y="44"/>
                    <a:pt x="0" y="44"/>
                    <a:pt x="0" y="44"/>
                  </a:cubicBezTo>
                  <a:cubicBezTo>
                    <a:pt x="7" y="44"/>
                    <a:pt x="7" y="44"/>
                    <a:pt x="7" y="44"/>
                  </a:cubicBezTo>
                  <a:cubicBezTo>
                    <a:pt x="7" y="25"/>
                    <a:pt x="7" y="25"/>
                    <a:pt x="7" y="25"/>
                  </a:cubicBezTo>
                  <a:cubicBezTo>
                    <a:pt x="7" y="14"/>
                    <a:pt x="12" y="7"/>
                    <a:pt x="19" y="7"/>
                  </a:cubicBezTo>
                  <a:cubicBezTo>
                    <a:pt x="20" y="7"/>
                    <a:pt x="22" y="8"/>
                    <a:pt x="24" y="8"/>
                  </a:cubicBezTo>
                  <a:cubicBezTo>
                    <a:pt x="24" y="1"/>
                    <a:pt x="24" y="1"/>
                    <a:pt x="24" y="1"/>
                  </a:cubicBezTo>
                  <a:cubicBezTo>
                    <a:pt x="22" y="1"/>
                    <a:pt x="21" y="0"/>
                    <a:pt x="18" y="0"/>
                  </a:cubicBezTo>
                  <a:cubicBezTo>
                    <a:pt x="14" y="0"/>
                    <a:pt x="9" y="4"/>
                    <a:pt x="7" y="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4">
              <a:extLst>
                <a:ext uri="{FF2B5EF4-FFF2-40B4-BE49-F238E27FC236}">
                  <a16:creationId xmlns:a16="http://schemas.microsoft.com/office/drawing/2014/main" id="{8BD3304A-4C9D-4EE3-8FD3-26C27C0EAA83}"/>
                </a:ext>
              </a:extLst>
            </p:cNvPr>
            <p:cNvSpPr>
              <a:spLocks/>
            </p:cNvSpPr>
            <p:nvPr/>
          </p:nvSpPr>
          <p:spPr bwMode="auto">
            <a:xfrm>
              <a:off x="935038" y="4910138"/>
              <a:ext cx="42863"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1"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5">
              <a:extLst>
                <a:ext uri="{FF2B5EF4-FFF2-40B4-BE49-F238E27FC236}">
                  <a16:creationId xmlns:a16="http://schemas.microsoft.com/office/drawing/2014/main" id="{70E9F92B-B736-470C-ADE4-1B5208A56585}"/>
                </a:ext>
              </a:extLst>
            </p:cNvPr>
            <p:cNvSpPr>
              <a:spLocks/>
            </p:cNvSpPr>
            <p:nvPr/>
          </p:nvSpPr>
          <p:spPr bwMode="auto">
            <a:xfrm>
              <a:off x="866776" y="4899025"/>
              <a:ext cx="33338" cy="61913"/>
            </a:xfrm>
            <a:custGeom>
              <a:avLst/>
              <a:gdLst>
                <a:gd name="T0" fmla="*/ 18 w 30"/>
                <a:gd name="T1" fmla="*/ 42 h 56"/>
                <a:gd name="T2" fmla="*/ 18 w 30"/>
                <a:gd name="T3" fmla="*/ 19 h 56"/>
                <a:gd name="T4" fmla="*/ 29 w 30"/>
                <a:gd name="T5" fmla="*/ 19 h 56"/>
                <a:gd name="T6" fmla="*/ 29 w 30"/>
                <a:gd name="T7" fmla="*/ 12 h 56"/>
                <a:gd name="T8" fmla="*/ 18 w 30"/>
                <a:gd name="T9" fmla="*/ 12 h 56"/>
                <a:gd name="T10" fmla="*/ 18 w 30"/>
                <a:gd name="T11" fmla="*/ 0 h 56"/>
                <a:gd name="T12" fmla="*/ 10 w 30"/>
                <a:gd name="T13" fmla="*/ 3 h 56"/>
                <a:gd name="T14" fmla="*/ 10 w 30"/>
                <a:gd name="T15" fmla="*/ 12 h 56"/>
                <a:gd name="T16" fmla="*/ 0 w 30"/>
                <a:gd name="T17" fmla="*/ 12 h 56"/>
                <a:gd name="T18" fmla="*/ 0 w 30"/>
                <a:gd name="T19" fmla="*/ 19 h 56"/>
                <a:gd name="T20" fmla="*/ 10 w 30"/>
                <a:gd name="T21" fmla="*/ 19 h 56"/>
                <a:gd name="T22" fmla="*/ 10 w 30"/>
                <a:gd name="T23" fmla="*/ 44 h 56"/>
                <a:gd name="T24" fmla="*/ 23 w 30"/>
                <a:gd name="T25" fmla="*/ 56 h 56"/>
                <a:gd name="T26" fmla="*/ 30 w 30"/>
                <a:gd name="T27" fmla="*/ 55 h 56"/>
                <a:gd name="T28" fmla="*/ 30 w 30"/>
                <a:gd name="T29" fmla="*/ 48 h 56"/>
                <a:gd name="T30" fmla="*/ 24 w 30"/>
                <a:gd name="T31" fmla="*/ 50 h 56"/>
                <a:gd name="T32" fmla="*/ 18 w 30"/>
                <a:gd name="T3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6">
                  <a:moveTo>
                    <a:pt x="18" y="42"/>
                  </a:moveTo>
                  <a:cubicBezTo>
                    <a:pt x="18" y="19"/>
                    <a:pt x="18" y="19"/>
                    <a:pt x="18" y="19"/>
                  </a:cubicBezTo>
                  <a:cubicBezTo>
                    <a:pt x="29" y="19"/>
                    <a:pt x="29" y="19"/>
                    <a:pt x="29" y="19"/>
                  </a:cubicBezTo>
                  <a:cubicBezTo>
                    <a:pt x="29" y="12"/>
                    <a:pt x="29" y="12"/>
                    <a:pt x="29" y="12"/>
                  </a:cubicBezTo>
                  <a:cubicBezTo>
                    <a:pt x="18" y="12"/>
                    <a:pt x="18" y="12"/>
                    <a:pt x="18" y="12"/>
                  </a:cubicBezTo>
                  <a:cubicBezTo>
                    <a:pt x="18" y="0"/>
                    <a:pt x="18" y="0"/>
                    <a:pt x="18" y="0"/>
                  </a:cubicBezTo>
                  <a:cubicBezTo>
                    <a:pt x="10" y="3"/>
                    <a:pt x="10" y="3"/>
                    <a:pt x="10" y="3"/>
                  </a:cubicBezTo>
                  <a:cubicBezTo>
                    <a:pt x="10" y="12"/>
                    <a:pt x="10" y="12"/>
                    <a:pt x="10" y="12"/>
                  </a:cubicBezTo>
                  <a:cubicBezTo>
                    <a:pt x="0" y="12"/>
                    <a:pt x="0" y="12"/>
                    <a:pt x="0" y="12"/>
                  </a:cubicBezTo>
                  <a:cubicBezTo>
                    <a:pt x="0" y="19"/>
                    <a:pt x="0" y="19"/>
                    <a:pt x="0" y="19"/>
                  </a:cubicBezTo>
                  <a:cubicBezTo>
                    <a:pt x="10" y="19"/>
                    <a:pt x="10" y="19"/>
                    <a:pt x="10" y="19"/>
                  </a:cubicBezTo>
                  <a:cubicBezTo>
                    <a:pt x="10" y="44"/>
                    <a:pt x="10" y="44"/>
                    <a:pt x="10" y="44"/>
                  </a:cubicBezTo>
                  <a:cubicBezTo>
                    <a:pt x="10" y="52"/>
                    <a:pt x="15" y="56"/>
                    <a:pt x="23" y="56"/>
                  </a:cubicBezTo>
                  <a:cubicBezTo>
                    <a:pt x="25" y="56"/>
                    <a:pt x="28" y="56"/>
                    <a:pt x="30" y="55"/>
                  </a:cubicBezTo>
                  <a:cubicBezTo>
                    <a:pt x="30" y="48"/>
                    <a:pt x="30" y="48"/>
                    <a:pt x="30" y="48"/>
                  </a:cubicBezTo>
                  <a:cubicBezTo>
                    <a:pt x="28" y="49"/>
                    <a:pt x="27" y="50"/>
                    <a:pt x="24" y="50"/>
                  </a:cubicBezTo>
                  <a:cubicBezTo>
                    <a:pt x="21" y="50"/>
                    <a:pt x="18" y="47"/>
                    <a:pt x="18" y="4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6">
              <a:extLst>
                <a:ext uri="{FF2B5EF4-FFF2-40B4-BE49-F238E27FC236}">
                  <a16:creationId xmlns:a16="http://schemas.microsoft.com/office/drawing/2014/main" id="{11A073D6-BA05-4FB2-9B3B-83B022A10F2A}"/>
                </a:ext>
              </a:extLst>
            </p:cNvPr>
            <p:cNvSpPr>
              <a:spLocks/>
            </p:cNvSpPr>
            <p:nvPr/>
          </p:nvSpPr>
          <p:spPr bwMode="auto">
            <a:xfrm>
              <a:off x="1401763" y="4910138"/>
              <a:ext cx="41275"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Rectangle 17">
              <a:extLst>
                <a:ext uri="{FF2B5EF4-FFF2-40B4-BE49-F238E27FC236}">
                  <a16:creationId xmlns:a16="http://schemas.microsoft.com/office/drawing/2014/main" id="{355C92BA-6BC3-4994-94F8-3AF97B0F7A2C}"/>
                </a:ext>
              </a:extLst>
            </p:cNvPr>
            <p:cNvSpPr>
              <a:spLocks noChangeArrowheads="1"/>
            </p:cNvSpPr>
            <p:nvPr/>
          </p:nvSpPr>
          <p:spPr bwMode="auto">
            <a:xfrm>
              <a:off x="1268413" y="4911725"/>
              <a:ext cx="7938" cy="476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8">
              <a:extLst>
                <a:ext uri="{FF2B5EF4-FFF2-40B4-BE49-F238E27FC236}">
                  <a16:creationId xmlns:a16="http://schemas.microsoft.com/office/drawing/2014/main" id="{A7CA7F69-22CD-4B66-961D-18E72F817F0F}"/>
                </a:ext>
              </a:extLst>
            </p:cNvPr>
            <p:cNvSpPr>
              <a:spLocks noEditPoints="1"/>
            </p:cNvSpPr>
            <p:nvPr/>
          </p:nvSpPr>
          <p:spPr bwMode="auto">
            <a:xfrm>
              <a:off x="1289051" y="4892675"/>
              <a:ext cx="46038" cy="68263"/>
            </a:xfrm>
            <a:custGeom>
              <a:avLst/>
              <a:gdLst>
                <a:gd name="T0" fmla="*/ 33 w 41"/>
                <a:gd name="T1" fmla="*/ 24 h 62"/>
                <a:gd name="T2" fmla="*/ 32 w 41"/>
                <a:gd name="T3" fmla="*/ 24 h 62"/>
                <a:gd name="T4" fmla="*/ 18 w 41"/>
                <a:gd name="T5" fmla="*/ 17 h 62"/>
                <a:gd name="T6" fmla="*/ 0 w 41"/>
                <a:gd name="T7" fmla="*/ 39 h 62"/>
                <a:gd name="T8" fmla="*/ 18 w 41"/>
                <a:gd name="T9" fmla="*/ 62 h 62"/>
                <a:gd name="T10" fmla="*/ 33 w 41"/>
                <a:gd name="T11" fmla="*/ 55 h 62"/>
                <a:gd name="T12" fmla="*/ 33 w 41"/>
                <a:gd name="T13" fmla="*/ 55 h 62"/>
                <a:gd name="T14" fmla="*/ 33 w 41"/>
                <a:gd name="T15" fmla="*/ 61 h 62"/>
                <a:gd name="T16" fmla="*/ 41 w 41"/>
                <a:gd name="T17" fmla="*/ 61 h 62"/>
                <a:gd name="T18" fmla="*/ 41 w 41"/>
                <a:gd name="T19" fmla="*/ 0 h 62"/>
                <a:gd name="T20" fmla="*/ 33 w 41"/>
                <a:gd name="T21" fmla="*/ 0 h 62"/>
                <a:gd name="T22" fmla="*/ 33 w 41"/>
                <a:gd name="T23" fmla="*/ 24 h 62"/>
                <a:gd name="T24" fmla="*/ 20 w 41"/>
                <a:gd name="T25" fmla="*/ 56 h 62"/>
                <a:gd name="T26" fmla="*/ 8 w 41"/>
                <a:gd name="T27" fmla="*/ 40 h 62"/>
                <a:gd name="T28" fmla="*/ 20 w 41"/>
                <a:gd name="T29" fmla="*/ 24 h 62"/>
                <a:gd name="T30" fmla="*/ 33 w 41"/>
                <a:gd name="T31" fmla="*/ 40 h 62"/>
                <a:gd name="T32" fmla="*/ 20 w 41"/>
                <a:gd name="T33"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2">
                  <a:moveTo>
                    <a:pt x="33" y="24"/>
                  </a:moveTo>
                  <a:cubicBezTo>
                    <a:pt x="32" y="24"/>
                    <a:pt x="32" y="24"/>
                    <a:pt x="32" y="24"/>
                  </a:cubicBezTo>
                  <a:cubicBezTo>
                    <a:pt x="30" y="20"/>
                    <a:pt x="26" y="17"/>
                    <a:pt x="18" y="17"/>
                  </a:cubicBezTo>
                  <a:cubicBezTo>
                    <a:pt x="6" y="17"/>
                    <a:pt x="0" y="28"/>
                    <a:pt x="0" y="39"/>
                  </a:cubicBezTo>
                  <a:cubicBezTo>
                    <a:pt x="0" y="51"/>
                    <a:pt x="5" y="62"/>
                    <a:pt x="18" y="62"/>
                  </a:cubicBezTo>
                  <a:cubicBezTo>
                    <a:pt x="26" y="62"/>
                    <a:pt x="31" y="58"/>
                    <a:pt x="33" y="55"/>
                  </a:cubicBezTo>
                  <a:cubicBezTo>
                    <a:pt x="33" y="55"/>
                    <a:pt x="33" y="55"/>
                    <a:pt x="33" y="55"/>
                  </a:cubicBezTo>
                  <a:cubicBezTo>
                    <a:pt x="33" y="61"/>
                    <a:pt x="33" y="61"/>
                    <a:pt x="33" y="61"/>
                  </a:cubicBezTo>
                  <a:cubicBezTo>
                    <a:pt x="41" y="61"/>
                    <a:pt x="41" y="61"/>
                    <a:pt x="41" y="61"/>
                  </a:cubicBezTo>
                  <a:cubicBezTo>
                    <a:pt x="41" y="0"/>
                    <a:pt x="41" y="0"/>
                    <a:pt x="41" y="0"/>
                  </a:cubicBezTo>
                  <a:cubicBezTo>
                    <a:pt x="33" y="0"/>
                    <a:pt x="33" y="0"/>
                    <a:pt x="33" y="0"/>
                  </a:cubicBezTo>
                  <a:lnTo>
                    <a:pt x="33" y="24"/>
                  </a:lnTo>
                  <a:close/>
                  <a:moveTo>
                    <a:pt x="20" y="56"/>
                  </a:moveTo>
                  <a:cubicBezTo>
                    <a:pt x="12" y="56"/>
                    <a:pt x="8" y="46"/>
                    <a:pt x="8" y="40"/>
                  </a:cubicBezTo>
                  <a:cubicBezTo>
                    <a:pt x="8" y="32"/>
                    <a:pt x="11" y="24"/>
                    <a:pt x="20" y="24"/>
                  </a:cubicBezTo>
                  <a:cubicBezTo>
                    <a:pt x="29" y="24"/>
                    <a:pt x="33" y="32"/>
                    <a:pt x="33" y="40"/>
                  </a:cubicBezTo>
                  <a:cubicBezTo>
                    <a:pt x="33" y="47"/>
                    <a:pt x="29" y="56"/>
                    <a:pt x="20" y="56"/>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9">
              <a:extLst>
                <a:ext uri="{FF2B5EF4-FFF2-40B4-BE49-F238E27FC236}">
                  <a16:creationId xmlns:a16="http://schemas.microsoft.com/office/drawing/2014/main" id="{CBADD1EC-9986-416A-9354-9C9703A6B10C}"/>
                </a:ext>
              </a:extLst>
            </p:cNvPr>
            <p:cNvSpPr>
              <a:spLocks/>
            </p:cNvSpPr>
            <p:nvPr/>
          </p:nvSpPr>
          <p:spPr bwMode="auto">
            <a:xfrm>
              <a:off x="1225551" y="4887913"/>
              <a:ext cx="33338" cy="71438"/>
            </a:xfrm>
            <a:custGeom>
              <a:avLst/>
              <a:gdLst>
                <a:gd name="T0" fmla="*/ 10 w 30"/>
                <a:gd name="T1" fmla="*/ 18 h 64"/>
                <a:gd name="T2" fmla="*/ 10 w 30"/>
                <a:gd name="T3" fmla="*/ 21 h 64"/>
                <a:gd name="T4" fmla="*/ 0 w 30"/>
                <a:gd name="T5" fmla="*/ 21 h 64"/>
                <a:gd name="T6" fmla="*/ 0 w 30"/>
                <a:gd name="T7" fmla="*/ 28 h 64"/>
                <a:gd name="T8" fmla="*/ 10 w 30"/>
                <a:gd name="T9" fmla="*/ 28 h 64"/>
                <a:gd name="T10" fmla="*/ 10 w 30"/>
                <a:gd name="T11" fmla="*/ 64 h 64"/>
                <a:gd name="T12" fmla="*/ 18 w 30"/>
                <a:gd name="T13" fmla="*/ 64 h 64"/>
                <a:gd name="T14" fmla="*/ 18 w 30"/>
                <a:gd name="T15" fmla="*/ 28 h 64"/>
                <a:gd name="T16" fmla="*/ 29 w 30"/>
                <a:gd name="T17" fmla="*/ 28 h 64"/>
                <a:gd name="T18" fmla="*/ 29 w 30"/>
                <a:gd name="T19" fmla="*/ 21 h 64"/>
                <a:gd name="T20" fmla="*/ 18 w 30"/>
                <a:gd name="T21" fmla="*/ 21 h 64"/>
                <a:gd name="T22" fmla="*/ 18 w 30"/>
                <a:gd name="T23" fmla="*/ 17 h 64"/>
                <a:gd name="T24" fmla="*/ 26 w 30"/>
                <a:gd name="T25" fmla="*/ 7 h 64"/>
                <a:gd name="T26" fmla="*/ 29 w 30"/>
                <a:gd name="T27" fmla="*/ 7 h 64"/>
                <a:gd name="T28" fmla="*/ 30 w 30"/>
                <a:gd name="T29" fmla="*/ 1 h 64"/>
                <a:gd name="T30" fmla="*/ 24 w 30"/>
                <a:gd name="T31" fmla="*/ 0 h 64"/>
                <a:gd name="T32" fmla="*/ 10 w 30"/>
                <a:gd name="T33" fmla="*/ 1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10" y="18"/>
                  </a:moveTo>
                  <a:cubicBezTo>
                    <a:pt x="10" y="21"/>
                    <a:pt x="10" y="21"/>
                    <a:pt x="10" y="21"/>
                  </a:cubicBezTo>
                  <a:cubicBezTo>
                    <a:pt x="0" y="21"/>
                    <a:pt x="0" y="21"/>
                    <a:pt x="0" y="21"/>
                  </a:cubicBezTo>
                  <a:cubicBezTo>
                    <a:pt x="0" y="28"/>
                    <a:pt x="0" y="28"/>
                    <a:pt x="0" y="28"/>
                  </a:cubicBezTo>
                  <a:cubicBezTo>
                    <a:pt x="10" y="28"/>
                    <a:pt x="10" y="28"/>
                    <a:pt x="10" y="28"/>
                  </a:cubicBezTo>
                  <a:cubicBezTo>
                    <a:pt x="10" y="64"/>
                    <a:pt x="10" y="64"/>
                    <a:pt x="10" y="64"/>
                  </a:cubicBezTo>
                  <a:cubicBezTo>
                    <a:pt x="18" y="64"/>
                    <a:pt x="18" y="64"/>
                    <a:pt x="18" y="64"/>
                  </a:cubicBezTo>
                  <a:cubicBezTo>
                    <a:pt x="18" y="28"/>
                    <a:pt x="18" y="28"/>
                    <a:pt x="18" y="28"/>
                  </a:cubicBezTo>
                  <a:cubicBezTo>
                    <a:pt x="29" y="28"/>
                    <a:pt x="29" y="28"/>
                    <a:pt x="29" y="28"/>
                  </a:cubicBezTo>
                  <a:cubicBezTo>
                    <a:pt x="29" y="21"/>
                    <a:pt x="29" y="21"/>
                    <a:pt x="29" y="21"/>
                  </a:cubicBezTo>
                  <a:cubicBezTo>
                    <a:pt x="18" y="21"/>
                    <a:pt x="18" y="21"/>
                    <a:pt x="18" y="21"/>
                  </a:cubicBezTo>
                  <a:cubicBezTo>
                    <a:pt x="18" y="17"/>
                    <a:pt x="18" y="17"/>
                    <a:pt x="18" y="17"/>
                  </a:cubicBezTo>
                  <a:cubicBezTo>
                    <a:pt x="18" y="11"/>
                    <a:pt x="19" y="7"/>
                    <a:pt x="26" y="7"/>
                  </a:cubicBezTo>
                  <a:cubicBezTo>
                    <a:pt x="27" y="7"/>
                    <a:pt x="28" y="7"/>
                    <a:pt x="29" y="7"/>
                  </a:cubicBezTo>
                  <a:cubicBezTo>
                    <a:pt x="30" y="1"/>
                    <a:pt x="30" y="1"/>
                    <a:pt x="30" y="1"/>
                  </a:cubicBezTo>
                  <a:cubicBezTo>
                    <a:pt x="28" y="1"/>
                    <a:pt x="26" y="0"/>
                    <a:pt x="24" y="0"/>
                  </a:cubicBezTo>
                  <a:cubicBezTo>
                    <a:pt x="13" y="0"/>
                    <a:pt x="10" y="7"/>
                    <a:pt x="10" y="1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20">
              <a:extLst>
                <a:ext uri="{FF2B5EF4-FFF2-40B4-BE49-F238E27FC236}">
                  <a16:creationId xmlns:a16="http://schemas.microsoft.com/office/drawing/2014/main" id="{CFCC2ABC-D4FC-41D6-B736-57FAD1F358CA}"/>
                </a:ext>
              </a:extLst>
            </p:cNvPr>
            <p:cNvSpPr>
              <a:spLocks/>
            </p:cNvSpPr>
            <p:nvPr/>
          </p:nvSpPr>
          <p:spPr bwMode="auto">
            <a:xfrm>
              <a:off x="1176338" y="4910138"/>
              <a:ext cx="42863" cy="49213"/>
            </a:xfrm>
            <a:custGeom>
              <a:avLst/>
              <a:gdLst>
                <a:gd name="T0" fmla="*/ 22 w 38"/>
                <a:gd name="T1" fmla="*/ 0 h 44"/>
                <a:gd name="T2" fmla="*/ 8 w 38"/>
                <a:gd name="T3" fmla="*/ 8 h 44"/>
                <a:gd name="T4" fmla="*/ 7 w 38"/>
                <a:gd name="T5" fmla="*/ 8 h 44"/>
                <a:gd name="T6" fmla="*/ 7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7" y="8"/>
                    <a:pt x="7" y="8"/>
                    <a:pt x="7" y="8"/>
                  </a:cubicBezTo>
                  <a:cubicBezTo>
                    <a:pt x="7" y="1"/>
                    <a:pt x="7" y="1"/>
                    <a:pt x="7"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7"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21">
              <a:extLst>
                <a:ext uri="{FF2B5EF4-FFF2-40B4-BE49-F238E27FC236}">
                  <a16:creationId xmlns:a16="http://schemas.microsoft.com/office/drawing/2014/main" id="{DA55749E-317E-44B3-B72D-A7FE6E3D80A7}"/>
                </a:ext>
              </a:extLst>
            </p:cNvPr>
            <p:cNvSpPr>
              <a:spLocks noEditPoints="1"/>
            </p:cNvSpPr>
            <p:nvPr/>
          </p:nvSpPr>
          <p:spPr bwMode="auto">
            <a:xfrm>
              <a:off x="1497013" y="4910138"/>
              <a:ext cx="41275" cy="50800"/>
            </a:xfrm>
            <a:custGeom>
              <a:avLst/>
              <a:gdLst>
                <a:gd name="T0" fmla="*/ 8 w 38"/>
                <a:gd name="T1" fmla="*/ 25 h 45"/>
                <a:gd name="T2" fmla="*/ 38 w 38"/>
                <a:gd name="T3" fmla="*/ 25 h 45"/>
                <a:gd name="T4" fmla="*/ 20 w 38"/>
                <a:gd name="T5" fmla="*/ 0 h 45"/>
                <a:gd name="T6" fmla="*/ 0 w 38"/>
                <a:gd name="T7" fmla="*/ 22 h 45"/>
                <a:gd name="T8" fmla="*/ 22 w 38"/>
                <a:gd name="T9" fmla="*/ 45 h 45"/>
                <a:gd name="T10" fmla="*/ 35 w 38"/>
                <a:gd name="T11" fmla="*/ 43 h 45"/>
                <a:gd name="T12" fmla="*/ 35 w 38"/>
                <a:gd name="T13" fmla="*/ 35 h 45"/>
                <a:gd name="T14" fmla="*/ 22 w 38"/>
                <a:gd name="T15" fmla="*/ 39 h 45"/>
                <a:gd name="T16" fmla="*/ 8 w 38"/>
                <a:gd name="T17" fmla="*/ 25 h 45"/>
                <a:gd name="T18" fmla="*/ 19 w 38"/>
                <a:gd name="T19" fmla="*/ 7 h 45"/>
                <a:gd name="T20" fmla="*/ 30 w 38"/>
                <a:gd name="T21" fmla="*/ 19 h 45"/>
                <a:gd name="T22" fmla="*/ 8 w 38"/>
                <a:gd name="T23" fmla="*/ 19 h 45"/>
                <a:gd name="T24" fmla="*/ 19 w 38"/>
                <a:gd name="T25"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45">
                  <a:moveTo>
                    <a:pt x="8" y="25"/>
                  </a:moveTo>
                  <a:cubicBezTo>
                    <a:pt x="38" y="25"/>
                    <a:pt x="38" y="25"/>
                    <a:pt x="38" y="25"/>
                  </a:cubicBezTo>
                  <a:cubicBezTo>
                    <a:pt x="38" y="11"/>
                    <a:pt x="34" y="0"/>
                    <a:pt x="20" y="0"/>
                  </a:cubicBezTo>
                  <a:cubicBezTo>
                    <a:pt x="8" y="0"/>
                    <a:pt x="0" y="9"/>
                    <a:pt x="0" y="22"/>
                  </a:cubicBezTo>
                  <a:cubicBezTo>
                    <a:pt x="0" y="36"/>
                    <a:pt x="6" y="45"/>
                    <a:pt x="22" y="45"/>
                  </a:cubicBezTo>
                  <a:cubicBezTo>
                    <a:pt x="29" y="45"/>
                    <a:pt x="32" y="44"/>
                    <a:pt x="35" y="43"/>
                  </a:cubicBezTo>
                  <a:cubicBezTo>
                    <a:pt x="35" y="35"/>
                    <a:pt x="35" y="35"/>
                    <a:pt x="35" y="35"/>
                  </a:cubicBezTo>
                  <a:cubicBezTo>
                    <a:pt x="33" y="36"/>
                    <a:pt x="27" y="39"/>
                    <a:pt x="22" y="39"/>
                  </a:cubicBezTo>
                  <a:cubicBezTo>
                    <a:pt x="15" y="39"/>
                    <a:pt x="8" y="33"/>
                    <a:pt x="8" y="25"/>
                  </a:cubicBezTo>
                  <a:moveTo>
                    <a:pt x="19" y="7"/>
                  </a:moveTo>
                  <a:cubicBezTo>
                    <a:pt x="26" y="7"/>
                    <a:pt x="30" y="12"/>
                    <a:pt x="30" y="19"/>
                  </a:cubicBezTo>
                  <a:cubicBezTo>
                    <a:pt x="8" y="19"/>
                    <a:pt x="8" y="19"/>
                    <a:pt x="8" y="19"/>
                  </a:cubicBezTo>
                  <a:cubicBezTo>
                    <a:pt x="9" y="13"/>
                    <a:pt x="12" y="7"/>
                    <a:pt x="19" y="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22">
              <a:extLst>
                <a:ext uri="{FF2B5EF4-FFF2-40B4-BE49-F238E27FC236}">
                  <a16:creationId xmlns:a16="http://schemas.microsoft.com/office/drawing/2014/main" id="{7C99DA24-8FA1-4398-ADB9-6637690BFBB8}"/>
                </a:ext>
              </a:extLst>
            </p:cNvPr>
            <p:cNvSpPr>
              <a:spLocks/>
            </p:cNvSpPr>
            <p:nvPr/>
          </p:nvSpPr>
          <p:spPr bwMode="auto">
            <a:xfrm>
              <a:off x="1454151" y="4910138"/>
              <a:ext cx="34925" cy="50800"/>
            </a:xfrm>
            <a:custGeom>
              <a:avLst/>
              <a:gdLst>
                <a:gd name="T0" fmla="*/ 22 w 31"/>
                <a:gd name="T1" fmla="*/ 39 h 45"/>
                <a:gd name="T2" fmla="*/ 8 w 31"/>
                <a:gd name="T3" fmla="*/ 23 h 45"/>
                <a:gd name="T4" fmla="*/ 22 w 31"/>
                <a:gd name="T5" fmla="*/ 7 h 45"/>
                <a:gd name="T6" fmla="*/ 30 w 31"/>
                <a:gd name="T7" fmla="*/ 9 h 45"/>
                <a:gd name="T8" fmla="*/ 31 w 31"/>
                <a:gd name="T9" fmla="*/ 2 h 45"/>
                <a:gd name="T10" fmla="*/ 22 w 31"/>
                <a:gd name="T11" fmla="*/ 0 h 45"/>
                <a:gd name="T12" fmla="*/ 0 w 31"/>
                <a:gd name="T13" fmla="*/ 23 h 45"/>
                <a:gd name="T14" fmla="*/ 22 w 31"/>
                <a:gd name="T15" fmla="*/ 45 h 45"/>
                <a:gd name="T16" fmla="*/ 31 w 31"/>
                <a:gd name="T17" fmla="*/ 44 h 45"/>
                <a:gd name="T18" fmla="*/ 31 w 31"/>
                <a:gd name="T19" fmla="*/ 36 h 45"/>
                <a:gd name="T20" fmla="*/ 22 w 31"/>
                <a:gd name="T21"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22" y="39"/>
                  </a:moveTo>
                  <a:cubicBezTo>
                    <a:pt x="12" y="39"/>
                    <a:pt x="8" y="31"/>
                    <a:pt x="8" y="23"/>
                  </a:cubicBezTo>
                  <a:cubicBezTo>
                    <a:pt x="8" y="15"/>
                    <a:pt x="13" y="7"/>
                    <a:pt x="22" y="7"/>
                  </a:cubicBezTo>
                  <a:cubicBezTo>
                    <a:pt x="24" y="7"/>
                    <a:pt x="27" y="7"/>
                    <a:pt x="30" y="9"/>
                  </a:cubicBezTo>
                  <a:cubicBezTo>
                    <a:pt x="31" y="2"/>
                    <a:pt x="31" y="2"/>
                    <a:pt x="31" y="2"/>
                  </a:cubicBezTo>
                  <a:cubicBezTo>
                    <a:pt x="29" y="1"/>
                    <a:pt x="25" y="0"/>
                    <a:pt x="22" y="0"/>
                  </a:cubicBezTo>
                  <a:cubicBezTo>
                    <a:pt x="8" y="0"/>
                    <a:pt x="0" y="10"/>
                    <a:pt x="0" y="23"/>
                  </a:cubicBezTo>
                  <a:cubicBezTo>
                    <a:pt x="0" y="35"/>
                    <a:pt x="9" y="45"/>
                    <a:pt x="22" y="45"/>
                  </a:cubicBezTo>
                  <a:cubicBezTo>
                    <a:pt x="24" y="45"/>
                    <a:pt x="28" y="45"/>
                    <a:pt x="31" y="44"/>
                  </a:cubicBezTo>
                  <a:cubicBezTo>
                    <a:pt x="31" y="36"/>
                    <a:pt x="31" y="36"/>
                    <a:pt x="31" y="36"/>
                  </a:cubicBezTo>
                  <a:cubicBezTo>
                    <a:pt x="28" y="38"/>
                    <a:pt x="25"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23">
              <a:extLst>
                <a:ext uri="{FF2B5EF4-FFF2-40B4-BE49-F238E27FC236}">
                  <a16:creationId xmlns:a16="http://schemas.microsoft.com/office/drawing/2014/main" id="{311C9EF2-6852-4483-BB50-C1F92572CBED}"/>
                </a:ext>
              </a:extLst>
            </p:cNvPr>
            <p:cNvSpPr>
              <a:spLocks noEditPoints="1"/>
            </p:cNvSpPr>
            <p:nvPr/>
          </p:nvSpPr>
          <p:spPr bwMode="auto">
            <a:xfrm>
              <a:off x="1346201" y="4910138"/>
              <a:ext cx="42863" cy="50800"/>
            </a:xfrm>
            <a:custGeom>
              <a:avLst/>
              <a:gdLst>
                <a:gd name="T0" fmla="*/ 20 w 39"/>
                <a:gd name="T1" fmla="*/ 0 h 45"/>
                <a:gd name="T2" fmla="*/ 0 w 39"/>
                <a:gd name="T3" fmla="*/ 22 h 45"/>
                <a:gd name="T4" fmla="*/ 23 w 39"/>
                <a:gd name="T5" fmla="*/ 45 h 45"/>
                <a:gd name="T6" fmla="*/ 36 w 39"/>
                <a:gd name="T7" fmla="*/ 43 h 45"/>
                <a:gd name="T8" fmla="*/ 36 w 39"/>
                <a:gd name="T9" fmla="*/ 35 h 45"/>
                <a:gd name="T10" fmla="*/ 23 w 39"/>
                <a:gd name="T11" fmla="*/ 39 h 45"/>
                <a:gd name="T12" fmla="*/ 9 w 39"/>
                <a:gd name="T13" fmla="*/ 25 h 45"/>
                <a:gd name="T14" fmla="*/ 39 w 39"/>
                <a:gd name="T15" fmla="*/ 25 h 45"/>
                <a:gd name="T16" fmla="*/ 20 w 39"/>
                <a:gd name="T17" fmla="*/ 0 h 45"/>
                <a:gd name="T18" fmla="*/ 9 w 39"/>
                <a:gd name="T19" fmla="*/ 19 h 45"/>
                <a:gd name="T20" fmla="*/ 20 w 39"/>
                <a:gd name="T21" fmla="*/ 7 h 45"/>
                <a:gd name="T22" fmla="*/ 31 w 39"/>
                <a:gd name="T23" fmla="*/ 19 h 45"/>
                <a:gd name="T24" fmla="*/ 9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3" y="45"/>
                  </a:cubicBezTo>
                  <a:cubicBezTo>
                    <a:pt x="30" y="45"/>
                    <a:pt x="33" y="44"/>
                    <a:pt x="36" y="43"/>
                  </a:cubicBezTo>
                  <a:cubicBezTo>
                    <a:pt x="36" y="35"/>
                    <a:pt x="36" y="35"/>
                    <a:pt x="36" y="35"/>
                  </a:cubicBezTo>
                  <a:cubicBezTo>
                    <a:pt x="34" y="36"/>
                    <a:pt x="28" y="39"/>
                    <a:pt x="23" y="39"/>
                  </a:cubicBezTo>
                  <a:cubicBezTo>
                    <a:pt x="15" y="39"/>
                    <a:pt x="9" y="33"/>
                    <a:pt x="9" y="25"/>
                  </a:cubicBezTo>
                  <a:cubicBezTo>
                    <a:pt x="39" y="25"/>
                    <a:pt x="39" y="25"/>
                    <a:pt x="39" y="25"/>
                  </a:cubicBezTo>
                  <a:cubicBezTo>
                    <a:pt x="39" y="11"/>
                    <a:pt x="35" y="0"/>
                    <a:pt x="20" y="0"/>
                  </a:cubicBezTo>
                  <a:moveTo>
                    <a:pt x="9" y="19"/>
                  </a:moveTo>
                  <a:cubicBezTo>
                    <a:pt x="9" y="13"/>
                    <a:pt x="13" y="7"/>
                    <a:pt x="20" y="7"/>
                  </a:cubicBezTo>
                  <a:cubicBezTo>
                    <a:pt x="27" y="7"/>
                    <a:pt x="31" y="12"/>
                    <a:pt x="31" y="19"/>
                  </a:cubicBezTo>
                  <a:lnTo>
                    <a:pt x="9"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24">
              <a:extLst>
                <a:ext uri="{FF2B5EF4-FFF2-40B4-BE49-F238E27FC236}">
                  <a16:creationId xmlns:a16="http://schemas.microsoft.com/office/drawing/2014/main" id="{E08D698F-3366-4192-B662-7968A55A82D8}"/>
                </a:ext>
              </a:extLst>
            </p:cNvPr>
            <p:cNvSpPr>
              <a:spLocks/>
            </p:cNvSpPr>
            <p:nvPr/>
          </p:nvSpPr>
          <p:spPr bwMode="auto">
            <a:xfrm>
              <a:off x="1063626" y="4894263"/>
              <a:ext cx="47625" cy="66675"/>
            </a:xfrm>
            <a:custGeom>
              <a:avLst/>
              <a:gdLst>
                <a:gd name="T0" fmla="*/ 31 w 44"/>
                <a:gd name="T1" fmla="*/ 53 h 60"/>
                <a:gd name="T2" fmla="*/ 8 w 44"/>
                <a:gd name="T3" fmla="*/ 30 h 60"/>
                <a:gd name="T4" fmla="*/ 31 w 44"/>
                <a:gd name="T5" fmla="*/ 7 h 60"/>
                <a:gd name="T6" fmla="*/ 43 w 44"/>
                <a:gd name="T7" fmla="*/ 10 h 60"/>
                <a:gd name="T8" fmla="*/ 44 w 44"/>
                <a:gd name="T9" fmla="*/ 2 h 60"/>
                <a:gd name="T10" fmla="*/ 31 w 44"/>
                <a:gd name="T11" fmla="*/ 0 h 60"/>
                <a:gd name="T12" fmla="*/ 0 w 44"/>
                <a:gd name="T13" fmla="*/ 30 h 60"/>
                <a:gd name="T14" fmla="*/ 30 w 44"/>
                <a:gd name="T15" fmla="*/ 60 h 60"/>
                <a:gd name="T16" fmla="*/ 44 w 44"/>
                <a:gd name="T17" fmla="*/ 58 h 60"/>
                <a:gd name="T18" fmla="*/ 43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8" y="53"/>
                    <a:pt x="8" y="44"/>
                    <a:pt x="8" y="30"/>
                  </a:cubicBezTo>
                  <a:cubicBezTo>
                    <a:pt x="8" y="17"/>
                    <a:pt x="17" y="7"/>
                    <a:pt x="31" y="7"/>
                  </a:cubicBezTo>
                  <a:cubicBezTo>
                    <a:pt x="35" y="7"/>
                    <a:pt x="39" y="8"/>
                    <a:pt x="43" y="10"/>
                  </a:cubicBezTo>
                  <a:cubicBezTo>
                    <a:pt x="44" y="2"/>
                    <a:pt x="44" y="2"/>
                    <a:pt x="44" y="2"/>
                  </a:cubicBezTo>
                  <a:cubicBezTo>
                    <a:pt x="39" y="0"/>
                    <a:pt x="35" y="0"/>
                    <a:pt x="31" y="0"/>
                  </a:cubicBezTo>
                  <a:cubicBezTo>
                    <a:pt x="13" y="0"/>
                    <a:pt x="0" y="12"/>
                    <a:pt x="0" y="30"/>
                  </a:cubicBezTo>
                  <a:cubicBezTo>
                    <a:pt x="0" y="48"/>
                    <a:pt x="12" y="60"/>
                    <a:pt x="30" y="60"/>
                  </a:cubicBezTo>
                  <a:cubicBezTo>
                    <a:pt x="34" y="60"/>
                    <a:pt x="39" y="60"/>
                    <a:pt x="44" y="58"/>
                  </a:cubicBezTo>
                  <a:cubicBezTo>
                    <a:pt x="43" y="50"/>
                    <a:pt x="43" y="50"/>
                    <a:pt x="43" y="50"/>
                  </a:cubicBezTo>
                  <a:cubicBezTo>
                    <a:pt x="40"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25">
              <a:extLst>
                <a:ext uri="{FF2B5EF4-FFF2-40B4-BE49-F238E27FC236}">
                  <a16:creationId xmlns:a16="http://schemas.microsoft.com/office/drawing/2014/main" id="{A81C0C03-E627-493E-B77F-7DF2D478CC37}"/>
                </a:ext>
              </a:extLst>
            </p:cNvPr>
            <p:cNvSpPr>
              <a:spLocks noEditPoints="1"/>
            </p:cNvSpPr>
            <p:nvPr/>
          </p:nvSpPr>
          <p:spPr bwMode="auto">
            <a:xfrm>
              <a:off x="1117601" y="4910138"/>
              <a:ext cx="49213" cy="50800"/>
            </a:xfrm>
            <a:custGeom>
              <a:avLst/>
              <a:gdLst>
                <a:gd name="T0" fmla="*/ 22 w 44"/>
                <a:gd name="T1" fmla="*/ 0 h 45"/>
                <a:gd name="T2" fmla="*/ 0 w 44"/>
                <a:gd name="T3" fmla="*/ 23 h 45"/>
                <a:gd name="T4" fmla="*/ 22 w 44"/>
                <a:gd name="T5" fmla="*/ 45 h 45"/>
                <a:gd name="T6" fmla="*/ 44 w 44"/>
                <a:gd name="T7" fmla="*/ 23 h 45"/>
                <a:gd name="T8" fmla="*/ 22 w 44"/>
                <a:gd name="T9" fmla="*/ 0 h 45"/>
                <a:gd name="T10" fmla="*/ 22 w 44"/>
                <a:gd name="T11" fmla="*/ 39 h 45"/>
                <a:gd name="T12" fmla="*/ 8 w 44"/>
                <a:gd name="T13" fmla="*/ 23 h 45"/>
                <a:gd name="T14" fmla="*/ 22 w 44"/>
                <a:gd name="T15" fmla="*/ 7 h 45"/>
                <a:gd name="T16" fmla="*/ 35 w 44"/>
                <a:gd name="T17" fmla="*/ 23 h 45"/>
                <a:gd name="T18" fmla="*/ 22 w 44"/>
                <a:gd name="T19"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9" y="0"/>
                    <a:pt x="0" y="10"/>
                    <a:pt x="0" y="23"/>
                  </a:cubicBezTo>
                  <a:cubicBezTo>
                    <a:pt x="0" y="35"/>
                    <a:pt x="9" y="45"/>
                    <a:pt x="22" y="45"/>
                  </a:cubicBezTo>
                  <a:cubicBezTo>
                    <a:pt x="35" y="45"/>
                    <a:pt x="44" y="35"/>
                    <a:pt x="44" y="23"/>
                  </a:cubicBezTo>
                  <a:cubicBezTo>
                    <a:pt x="44" y="10"/>
                    <a:pt x="35" y="0"/>
                    <a:pt x="22" y="0"/>
                  </a:cubicBezTo>
                  <a:moveTo>
                    <a:pt x="22" y="39"/>
                  </a:moveTo>
                  <a:cubicBezTo>
                    <a:pt x="13" y="39"/>
                    <a:pt x="8" y="31"/>
                    <a:pt x="8" y="23"/>
                  </a:cubicBezTo>
                  <a:cubicBezTo>
                    <a:pt x="8" y="15"/>
                    <a:pt x="13" y="7"/>
                    <a:pt x="22" y="7"/>
                  </a:cubicBezTo>
                  <a:cubicBezTo>
                    <a:pt x="30" y="7"/>
                    <a:pt x="35" y="15"/>
                    <a:pt x="35" y="23"/>
                  </a:cubicBezTo>
                  <a:cubicBezTo>
                    <a:pt x="35" y="31"/>
                    <a:pt x="31"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26">
              <a:extLst>
                <a:ext uri="{FF2B5EF4-FFF2-40B4-BE49-F238E27FC236}">
                  <a16:creationId xmlns:a16="http://schemas.microsoft.com/office/drawing/2014/main" id="{4DEF9DFD-3E60-4F0A-856B-8DE7E2E22270}"/>
                </a:ext>
              </a:extLst>
            </p:cNvPr>
            <p:cNvSpPr>
              <a:spLocks/>
            </p:cNvSpPr>
            <p:nvPr/>
          </p:nvSpPr>
          <p:spPr bwMode="auto">
            <a:xfrm>
              <a:off x="1449388" y="4806950"/>
              <a:ext cx="46038" cy="53975"/>
            </a:xfrm>
            <a:custGeom>
              <a:avLst/>
              <a:gdLst>
                <a:gd name="T0" fmla="*/ 26 w 42"/>
                <a:gd name="T1" fmla="*/ 0 h 48"/>
                <a:gd name="T2" fmla="*/ 11 w 42"/>
                <a:gd name="T3" fmla="*/ 8 h 48"/>
                <a:gd name="T4" fmla="*/ 11 w 42"/>
                <a:gd name="T5" fmla="*/ 8 h 48"/>
                <a:gd name="T6" fmla="*/ 11 w 42"/>
                <a:gd name="T7" fmla="*/ 1 h 48"/>
                <a:gd name="T8" fmla="*/ 0 w 42"/>
                <a:gd name="T9" fmla="*/ 1 h 48"/>
                <a:gd name="T10" fmla="*/ 0 w 42"/>
                <a:gd name="T11" fmla="*/ 48 h 48"/>
                <a:gd name="T12" fmla="*/ 12 w 42"/>
                <a:gd name="T13" fmla="*/ 48 h 48"/>
                <a:gd name="T14" fmla="*/ 12 w 42"/>
                <a:gd name="T15" fmla="*/ 25 h 48"/>
                <a:gd name="T16" fmla="*/ 22 w 42"/>
                <a:gd name="T17" fmla="*/ 10 h 48"/>
                <a:gd name="T18" fmla="*/ 30 w 42"/>
                <a:gd name="T19" fmla="*/ 23 h 48"/>
                <a:gd name="T20" fmla="*/ 30 w 42"/>
                <a:gd name="T21" fmla="*/ 48 h 48"/>
                <a:gd name="T22" fmla="*/ 42 w 42"/>
                <a:gd name="T23" fmla="*/ 48 h 48"/>
                <a:gd name="T24" fmla="*/ 42 w 42"/>
                <a:gd name="T25" fmla="*/ 18 h 48"/>
                <a:gd name="T26" fmla="*/ 26 w 42"/>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8">
                  <a:moveTo>
                    <a:pt x="26" y="0"/>
                  </a:moveTo>
                  <a:cubicBezTo>
                    <a:pt x="20" y="0"/>
                    <a:pt x="15" y="2"/>
                    <a:pt x="11" y="8"/>
                  </a:cubicBezTo>
                  <a:cubicBezTo>
                    <a:pt x="11" y="8"/>
                    <a:pt x="11" y="8"/>
                    <a:pt x="11" y="8"/>
                  </a:cubicBezTo>
                  <a:cubicBezTo>
                    <a:pt x="11" y="1"/>
                    <a:pt x="11" y="1"/>
                    <a:pt x="11" y="1"/>
                  </a:cubicBezTo>
                  <a:cubicBezTo>
                    <a:pt x="0" y="1"/>
                    <a:pt x="0" y="1"/>
                    <a:pt x="0" y="1"/>
                  </a:cubicBezTo>
                  <a:cubicBezTo>
                    <a:pt x="0" y="48"/>
                    <a:pt x="0" y="48"/>
                    <a:pt x="0" y="48"/>
                  </a:cubicBezTo>
                  <a:cubicBezTo>
                    <a:pt x="12" y="48"/>
                    <a:pt x="12" y="48"/>
                    <a:pt x="12" y="48"/>
                  </a:cubicBezTo>
                  <a:cubicBezTo>
                    <a:pt x="12" y="25"/>
                    <a:pt x="12" y="25"/>
                    <a:pt x="12" y="25"/>
                  </a:cubicBezTo>
                  <a:cubicBezTo>
                    <a:pt x="12" y="19"/>
                    <a:pt x="13" y="10"/>
                    <a:pt x="22" y="10"/>
                  </a:cubicBezTo>
                  <a:cubicBezTo>
                    <a:pt x="30" y="10"/>
                    <a:pt x="30" y="17"/>
                    <a:pt x="30" y="23"/>
                  </a:cubicBezTo>
                  <a:cubicBezTo>
                    <a:pt x="30" y="48"/>
                    <a:pt x="30" y="48"/>
                    <a:pt x="30" y="48"/>
                  </a:cubicBezTo>
                  <a:cubicBezTo>
                    <a:pt x="42" y="48"/>
                    <a:pt x="42" y="48"/>
                    <a:pt x="42" y="48"/>
                  </a:cubicBezTo>
                  <a:cubicBezTo>
                    <a:pt x="42" y="18"/>
                    <a:pt x="42" y="18"/>
                    <a:pt x="42" y="18"/>
                  </a:cubicBezTo>
                  <a:cubicBezTo>
                    <a:pt x="42" y="8"/>
                    <a:pt x="37" y="0"/>
                    <a:pt x="2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27">
              <a:extLst>
                <a:ext uri="{FF2B5EF4-FFF2-40B4-BE49-F238E27FC236}">
                  <a16:creationId xmlns:a16="http://schemas.microsoft.com/office/drawing/2014/main" id="{AE54E348-2CA8-42C2-AAC6-4227E4A19C0A}"/>
                </a:ext>
              </a:extLst>
            </p:cNvPr>
            <p:cNvSpPr>
              <a:spLocks noEditPoints="1"/>
            </p:cNvSpPr>
            <p:nvPr/>
          </p:nvSpPr>
          <p:spPr bwMode="auto">
            <a:xfrm>
              <a:off x="777876" y="4806950"/>
              <a:ext cx="46038" cy="55563"/>
            </a:xfrm>
            <a:custGeom>
              <a:avLst/>
              <a:gdLst>
                <a:gd name="T0" fmla="*/ 24 w 43"/>
                <a:gd name="T1" fmla="*/ 49 h 49"/>
                <a:gd name="T2" fmla="*/ 40 w 43"/>
                <a:gd name="T3" fmla="*/ 45 h 49"/>
                <a:gd name="T4" fmla="*/ 40 w 43"/>
                <a:gd name="T5" fmla="*/ 35 h 49"/>
                <a:gd name="T6" fmla="*/ 25 w 43"/>
                <a:gd name="T7" fmla="*/ 40 h 49"/>
                <a:gd name="T8" fmla="*/ 11 w 43"/>
                <a:gd name="T9" fmla="*/ 28 h 49"/>
                <a:gd name="T10" fmla="*/ 43 w 43"/>
                <a:gd name="T11" fmla="*/ 28 h 49"/>
                <a:gd name="T12" fmla="*/ 21 w 43"/>
                <a:gd name="T13" fmla="*/ 0 h 49"/>
                <a:gd name="T14" fmla="*/ 0 w 43"/>
                <a:gd name="T15" fmla="*/ 25 h 49"/>
                <a:gd name="T16" fmla="*/ 24 w 43"/>
                <a:gd name="T17" fmla="*/ 49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4" y="49"/>
                  </a:moveTo>
                  <a:cubicBezTo>
                    <a:pt x="31" y="49"/>
                    <a:pt x="36" y="47"/>
                    <a:pt x="40" y="45"/>
                  </a:cubicBez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moveTo>
                    <a:pt x="22" y="9"/>
                  </a:moveTo>
                  <a:cubicBezTo>
                    <a:pt x="29" y="9"/>
                    <a:pt x="31"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28">
              <a:extLst>
                <a:ext uri="{FF2B5EF4-FFF2-40B4-BE49-F238E27FC236}">
                  <a16:creationId xmlns:a16="http://schemas.microsoft.com/office/drawing/2014/main" id="{B6EF7D1A-CFA6-4B01-9A28-689757E56C1B}"/>
                </a:ext>
              </a:extLst>
            </p:cNvPr>
            <p:cNvSpPr>
              <a:spLocks noEditPoints="1"/>
            </p:cNvSpPr>
            <p:nvPr/>
          </p:nvSpPr>
          <p:spPr bwMode="auto">
            <a:xfrm>
              <a:off x="1390651" y="4806950"/>
              <a:ext cx="47625" cy="55563"/>
            </a:xfrm>
            <a:custGeom>
              <a:avLst/>
              <a:gdLst>
                <a:gd name="T0" fmla="*/ 40 w 43"/>
                <a:gd name="T1" fmla="*/ 45 h 49"/>
                <a:gd name="T2" fmla="*/ 40 w 43"/>
                <a:gd name="T3" fmla="*/ 35 h 49"/>
                <a:gd name="T4" fmla="*/ 25 w 43"/>
                <a:gd name="T5" fmla="*/ 40 h 49"/>
                <a:gd name="T6" fmla="*/ 11 w 43"/>
                <a:gd name="T7" fmla="*/ 28 h 49"/>
                <a:gd name="T8" fmla="*/ 43 w 43"/>
                <a:gd name="T9" fmla="*/ 28 h 49"/>
                <a:gd name="T10" fmla="*/ 21 w 43"/>
                <a:gd name="T11" fmla="*/ 0 h 49"/>
                <a:gd name="T12" fmla="*/ 0 w 43"/>
                <a:gd name="T13" fmla="*/ 25 h 49"/>
                <a:gd name="T14" fmla="*/ 24 w 43"/>
                <a:gd name="T15" fmla="*/ 49 h 49"/>
                <a:gd name="T16" fmla="*/ 40 w 43"/>
                <a:gd name="T17" fmla="*/ 45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40" y="45"/>
                  </a:move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cubicBezTo>
                    <a:pt x="31" y="49"/>
                    <a:pt x="36" y="47"/>
                    <a:pt x="40" y="45"/>
                  </a:cubicBezTo>
                  <a:moveTo>
                    <a:pt x="22" y="9"/>
                  </a:moveTo>
                  <a:cubicBezTo>
                    <a:pt x="29" y="9"/>
                    <a:pt x="32"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29">
              <a:extLst>
                <a:ext uri="{FF2B5EF4-FFF2-40B4-BE49-F238E27FC236}">
                  <a16:creationId xmlns:a16="http://schemas.microsoft.com/office/drawing/2014/main" id="{9EAE5987-1F80-47CA-99BC-F2AFA53E9E74}"/>
                </a:ext>
              </a:extLst>
            </p:cNvPr>
            <p:cNvSpPr>
              <a:spLocks/>
            </p:cNvSpPr>
            <p:nvPr/>
          </p:nvSpPr>
          <p:spPr bwMode="auto">
            <a:xfrm>
              <a:off x="679451" y="4789488"/>
              <a:ext cx="60325" cy="73025"/>
            </a:xfrm>
            <a:custGeom>
              <a:avLst/>
              <a:gdLst>
                <a:gd name="T0" fmla="*/ 34 w 54"/>
                <a:gd name="T1" fmla="*/ 65 h 65"/>
                <a:gd name="T2" fmla="*/ 54 w 54"/>
                <a:gd name="T3" fmla="*/ 61 h 65"/>
                <a:gd name="T4" fmla="*/ 54 w 54"/>
                <a:gd name="T5" fmla="*/ 28 h 65"/>
                <a:gd name="T6" fmla="*/ 29 w 54"/>
                <a:gd name="T7" fmla="*/ 28 h 65"/>
                <a:gd name="T8" fmla="*/ 29 w 54"/>
                <a:gd name="T9" fmla="*/ 38 h 65"/>
                <a:gd name="T10" fmla="*/ 42 w 54"/>
                <a:gd name="T11" fmla="*/ 38 h 65"/>
                <a:gd name="T12" fmla="*/ 42 w 54"/>
                <a:gd name="T13" fmla="*/ 54 h 65"/>
                <a:gd name="T14" fmla="*/ 34 w 54"/>
                <a:gd name="T15" fmla="*/ 55 h 65"/>
                <a:gd name="T16" fmla="*/ 13 w 54"/>
                <a:gd name="T17" fmla="*/ 32 h 65"/>
                <a:gd name="T18" fmla="*/ 36 w 54"/>
                <a:gd name="T19" fmla="*/ 10 h 65"/>
                <a:gd name="T20" fmla="*/ 52 w 54"/>
                <a:gd name="T21" fmla="*/ 13 h 65"/>
                <a:gd name="T22" fmla="*/ 53 w 54"/>
                <a:gd name="T23" fmla="*/ 3 h 65"/>
                <a:gd name="T24" fmla="*/ 34 w 54"/>
                <a:gd name="T25" fmla="*/ 0 h 65"/>
                <a:gd name="T26" fmla="*/ 0 w 54"/>
                <a:gd name="T27" fmla="*/ 33 h 65"/>
                <a:gd name="T28" fmla="*/ 34 w 54"/>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65">
                  <a:moveTo>
                    <a:pt x="34" y="65"/>
                  </a:moveTo>
                  <a:cubicBezTo>
                    <a:pt x="41" y="65"/>
                    <a:pt x="48" y="63"/>
                    <a:pt x="54" y="61"/>
                  </a:cubicBezTo>
                  <a:cubicBezTo>
                    <a:pt x="54" y="28"/>
                    <a:pt x="54" y="28"/>
                    <a:pt x="54" y="28"/>
                  </a:cubicBezTo>
                  <a:cubicBezTo>
                    <a:pt x="29" y="28"/>
                    <a:pt x="29" y="28"/>
                    <a:pt x="29" y="28"/>
                  </a:cubicBezTo>
                  <a:cubicBezTo>
                    <a:pt x="29" y="38"/>
                    <a:pt x="29" y="38"/>
                    <a:pt x="29" y="38"/>
                  </a:cubicBezTo>
                  <a:cubicBezTo>
                    <a:pt x="42" y="38"/>
                    <a:pt x="42" y="38"/>
                    <a:pt x="42" y="38"/>
                  </a:cubicBezTo>
                  <a:cubicBezTo>
                    <a:pt x="42" y="54"/>
                    <a:pt x="42" y="54"/>
                    <a:pt x="42" y="54"/>
                  </a:cubicBezTo>
                  <a:cubicBezTo>
                    <a:pt x="40" y="54"/>
                    <a:pt x="38" y="55"/>
                    <a:pt x="34" y="55"/>
                  </a:cubicBezTo>
                  <a:cubicBezTo>
                    <a:pt x="21" y="55"/>
                    <a:pt x="13" y="45"/>
                    <a:pt x="13" y="32"/>
                  </a:cubicBezTo>
                  <a:cubicBezTo>
                    <a:pt x="13" y="20"/>
                    <a:pt x="21" y="10"/>
                    <a:pt x="36" y="10"/>
                  </a:cubicBezTo>
                  <a:cubicBezTo>
                    <a:pt x="41" y="10"/>
                    <a:pt x="47" y="11"/>
                    <a:pt x="52" y="13"/>
                  </a:cubicBezTo>
                  <a:cubicBezTo>
                    <a:pt x="53" y="3"/>
                    <a:pt x="53" y="3"/>
                    <a:pt x="53" y="3"/>
                  </a:cubicBezTo>
                  <a:cubicBezTo>
                    <a:pt x="47" y="1"/>
                    <a:pt x="42" y="0"/>
                    <a:pt x="34" y="0"/>
                  </a:cubicBezTo>
                  <a:cubicBezTo>
                    <a:pt x="13" y="0"/>
                    <a:pt x="0" y="12"/>
                    <a:pt x="0" y="33"/>
                  </a:cubicBezTo>
                  <a:cubicBezTo>
                    <a:pt x="0" y="54"/>
                    <a:pt x="14" y="65"/>
                    <a:pt x="34" y="6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30">
              <a:extLst>
                <a:ext uri="{FF2B5EF4-FFF2-40B4-BE49-F238E27FC236}">
                  <a16:creationId xmlns:a16="http://schemas.microsoft.com/office/drawing/2014/main" id="{6A3B6BD0-7589-4B2D-BA00-F8FB5192AAA1}"/>
                </a:ext>
              </a:extLst>
            </p:cNvPr>
            <p:cNvSpPr>
              <a:spLocks noEditPoints="1"/>
            </p:cNvSpPr>
            <p:nvPr/>
          </p:nvSpPr>
          <p:spPr bwMode="auto">
            <a:xfrm>
              <a:off x="1025526" y="4806950"/>
              <a:ext cx="47625" cy="55563"/>
            </a:xfrm>
            <a:custGeom>
              <a:avLst/>
              <a:gdLst>
                <a:gd name="T0" fmla="*/ 39 w 43"/>
                <a:gd name="T1" fmla="*/ 35 h 49"/>
                <a:gd name="T2" fmla="*/ 24 w 43"/>
                <a:gd name="T3" fmla="*/ 40 h 49"/>
                <a:gd name="T4" fmla="*/ 11 w 43"/>
                <a:gd name="T5" fmla="*/ 28 h 49"/>
                <a:gd name="T6" fmla="*/ 43 w 43"/>
                <a:gd name="T7" fmla="*/ 28 h 49"/>
                <a:gd name="T8" fmla="*/ 21 w 43"/>
                <a:gd name="T9" fmla="*/ 0 h 49"/>
                <a:gd name="T10" fmla="*/ 0 w 43"/>
                <a:gd name="T11" fmla="*/ 25 h 49"/>
                <a:gd name="T12" fmla="*/ 24 w 43"/>
                <a:gd name="T13" fmla="*/ 49 h 49"/>
                <a:gd name="T14" fmla="*/ 39 w 43"/>
                <a:gd name="T15" fmla="*/ 45 h 49"/>
                <a:gd name="T16" fmla="*/ 39 w 43"/>
                <a:gd name="T17" fmla="*/ 35 h 49"/>
                <a:gd name="T18" fmla="*/ 22 w 43"/>
                <a:gd name="T19" fmla="*/ 9 h 49"/>
                <a:gd name="T20" fmla="*/ 31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39" y="35"/>
                  </a:moveTo>
                  <a:cubicBezTo>
                    <a:pt x="35" y="38"/>
                    <a:pt x="30" y="40"/>
                    <a:pt x="24" y="40"/>
                  </a:cubicBezTo>
                  <a:cubicBezTo>
                    <a:pt x="17" y="40"/>
                    <a:pt x="12" y="36"/>
                    <a:pt x="11" y="28"/>
                  </a:cubicBezTo>
                  <a:cubicBezTo>
                    <a:pt x="43" y="28"/>
                    <a:pt x="43" y="28"/>
                    <a:pt x="43" y="28"/>
                  </a:cubicBezTo>
                  <a:cubicBezTo>
                    <a:pt x="43" y="12"/>
                    <a:pt x="38" y="0"/>
                    <a:pt x="21" y="0"/>
                  </a:cubicBezTo>
                  <a:cubicBezTo>
                    <a:pt x="7" y="0"/>
                    <a:pt x="0" y="11"/>
                    <a:pt x="0" y="25"/>
                  </a:cubicBezTo>
                  <a:cubicBezTo>
                    <a:pt x="0" y="40"/>
                    <a:pt x="8" y="49"/>
                    <a:pt x="24" y="49"/>
                  </a:cubicBezTo>
                  <a:cubicBezTo>
                    <a:pt x="30" y="49"/>
                    <a:pt x="35" y="47"/>
                    <a:pt x="39" y="45"/>
                  </a:cubicBezTo>
                  <a:lnTo>
                    <a:pt x="39" y="35"/>
                  </a:lnTo>
                  <a:close/>
                  <a:moveTo>
                    <a:pt x="22" y="9"/>
                  </a:moveTo>
                  <a:cubicBezTo>
                    <a:pt x="28" y="9"/>
                    <a:pt x="31" y="14"/>
                    <a:pt x="31"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31">
              <a:extLst>
                <a:ext uri="{FF2B5EF4-FFF2-40B4-BE49-F238E27FC236}">
                  <a16:creationId xmlns:a16="http://schemas.microsoft.com/office/drawing/2014/main" id="{A369C2F0-4CF1-4B7A-AA18-EDBB25BF6D25}"/>
                </a:ext>
              </a:extLst>
            </p:cNvPr>
            <p:cNvSpPr>
              <a:spLocks/>
            </p:cNvSpPr>
            <p:nvPr/>
          </p:nvSpPr>
          <p:spPr bwMode="auto">
            <a:xfrm>
              <a:off x="1503363" y="4794250"/>
              <a:ext cx="34925" cy="68263"/>
            </a:xfrm>
            <a:custGeom>
              <a:avLst/>
              <a:gdLst>
                <a:gd name="T0" fmla="*/ 8 w 32"/>
                <a:gd name="T1" fmla="*/ 46 h 61"/>
                <a:gd name="T2" fmla="*/ 23 w 32"/>
                <a:gd name="T3" fmla="*/ 61 h 61"/>
                <a:gd name="T4" fmla="*/ 32 w 32"/>
                <a:gd name="T5" fmla="*/ 60 h 61"/>
                <a:gd name="T6" fmla="*/ 32 w 32"/>
                <a:gd name="T7" fmla="*/ 50 h 61"/>
                <a:gd name="T8" fmla="*/ 26 w 32"/>
                <a:gd name="T9" fmla="*/ 51 h 61"/>
                <a:gd name="T10" fmla="*/ 20 w 32"/>
                <a:gd name="T11" fmla="*/ 44 h 61"/>
                <a:gd name="T12" fmla="*/ 20 w 32"/>
                <a:gd name="T13" fmla="*/ 22 h 61"/>
                <a:gd name="T14" fmla="*/ 31 w 32"/>
                <a:gd name="T15" fmla="*/ 22 h 61"/>
                <a:gd name="T16" fmla="*/ 31 w 32"/>
                <a:gd name="T17" fmla="*/ 13 h 61"/>
                <a:gd name="T18" fmla="*/ 20 w 32"/>
                <a:gd name="T19" fmla="*/ 13 h 61"/>
                <a:gd name="T20" fmla="*/ 20 w 32"/>
                <a:gd name="T21" fmla="*/ 0 h 61"/>
                <a:gd name="T22" fmla="*/ 8 w 32"/>
                <a:gd name="T23" fmla="*/ 4 h 61"/>
                <a:gd name="T24" fmla="*/ 8 w 32"/>
                <a:gd name="T25" fmla="*/ 13 h 61"/>
                <a:gd name="T26" fmla="*/ 0 w 32"/>
                <a:gd name="T27" fmla="*/ 13 h 61"/>
                <a:gd name="T28" fmla="*/ 0 w 32"/>
                <a:gd name="T29" fmla="*/ 22 h 61"/>
                <a:gd name="T30" fmla="*/ 8 w 32"/>
                <a:gd name="T31" fmla="*/ 22 h 61"/>
                <a:gd name="T32" fmla="*/ 8 w 32"/>
                <a:gd name="T3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1">
                  <a:moveTo>
                    <a:pt x="8" y="46"/>
                  </a:moveTo>
                  <a:cubicBezTo>
                    <a:pt x="8" y="55"/>
                    <a:pt x="14" y="61"/>
                    <a:pt x="23" y="61"/>
                  </a:cubicBezTo>
                  <a:cubicBezTo>
                    <a:pt x="27" y="61"/>
                    <a:pt x="29" y="60"/>
                    <a:pt x="32" y="60"/>
                  </a:cubicBezTo>
                  <a:cubicBezTo>
                    <a:pt x="32" y="50"/>
                    <a:pt x="32" y="50"/>
                    <a:pt x="32" y="50"/>
                  </a:cubicBezTo>
                  <a:cubicBezTo>
                    <a:pt x="30" y="51"/>
                    <a:pt x="28" y="51"/>
                    <a:pt x="26" y="51"/>
                  </a:cubicBezTo>
                  <a:cubicBezTo>
                    <a:pt x="22" y="51"/>
                    <a:pt x="20" y="48"/>
                    <a:pt x="20" y="44"/>
                  </a:cubicBezTo>
                  <a:cubicBezTo>
                    <a:pt x="20" y="22"/>
                    <a:pt x="20" y="22"/>
                    <a:pt x="20" y="22"/>
                  </a:cubicBezTo>
                  <a:cubicBezTo>
                    <a:pt x="31" y="22"/>
                    <a:pt x="31" y="22"/>
                    <a:pt x="31" y="22"/>
                  </a:cubicBezTo>
                  <a:cubicBezTo>
                    <a:pt x="31" y="13"/>
                    <a:pt x="31" y="13"/>
                    <a:pt x="31" y="13"/>
                  </a:cubicBezTo>
                  <a:cubicBezTo>
                    <a:pt x="20" y="13"/>
                    <a:pt x="20" y="13"/>
                    <a:pt x="20" y="13"/>
                  </a:cubicBezTo>
                  <a:cubicBezTo>
                    <a:pt x="20" y="0"/>
                    <a:pt x="20" y="0"/>
                    <a:pt x="20" y="0"/>
                  </a:cubicBezTo>
                  <a:cubicBezTo>
                    <a:pt x="8" y="4"/>
                    <a:pt x="8" y="4"/>
                    <a:pt x="8" y="4"/>
                  </a:cubicBezTo>
                  <a:cubicBezTo>
                    <a:pt x="8" y="13"/>
                    <a:pt x="8" y="13"/>
                    <a:pt x="8" y="13"/>
                  </a:cubicBezTo>
                  <a:cubicBezTo>
                    <a:pt x="0" y="13"/>
                    <a:pt x="0" y="13"/>
                    <a:pt x="0" y="13"/>
                  </a:cubicBezTo>
                  <a:cubicBezTo>
                    <a:pt x="0" y="22"/>
                    <a:pt x="0" y="22"/>
                    <a:pt x="0" y="22"/>
                  </a:cubicBezTo>
                  <a:cubicBezTo>
                    <a:pt x="8" y="22"/>
                    <a:pt x="8" y="22"/>
                    <a:pt x="8" y="22"/>
                  </a:cubicBezTo>
                  <a:lnTo>
                    <a:pt x="8"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Rectangle 32">
              <a:extLst>
                <a:ext uri="{FF2B5EF4-FFF2-40B4-BE49-F238E27FC236}">
                  <a16:creationId xmlns:a16="http://schemas.microsoft.com/office/drawing/2014/main" id="{525056BE-5CF3-4579-9A8F-7446247B3FA8}"/>
                </a:ext>
              </a:extLst>
            </p:cNvPr>
            <p:cNvSpPr>
              <a:spLocks noChangeArrowheads="1"/>
            </p:cNvSpPr>
            <p:nvPr/>
          </p:nvSpPr>
          <p:spPr bwMode="auto">
            <a:xfrm>
              <a:off x="1366838" y="4787900"/>
              <a:ext cx="14288" cy="111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Rectangle 33">
              <a:extLst>
                <a:ext uri="{FF2B5EF4-FFF2-40B4-BE49-F238E27FC236}">
                  <a16:creationId xmlns:a16="http://schemas.microsoft.com/office/drawing/2014/main" id="{E81591AD-330B-49FB-B71A-6BEC99A13D92}"/>
                </a:ext>
              </a:extLst>
            </p:cNvPr>
            <p:cNvSpPr>
              <a:spLocks noChangeArrowheads="1"/>
            </p:cNvSpPr>
            <p:nvPr/>
          </p:nvSpPr>
          <p:spPr bwMode="auto">
            <a:xfrm>
              <a:off x="1366838" y="4808538"/>
              <a:ext cx="14288" cy="523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34">
              <a:extLst>
                <a:ext uri="{FF2B5EF4-FFF2-40B4-BE49-F238E27FC236}">
                  <a16:creationId xmlns:a16="http://schemas.microsoft.com/office/drawing/2014/main" id="{D18650C3-1F01-45BA-9A43-3E4BA8E05CDE}"/>
                </a:ext>
              </a:extLst>
            </p:cNvPr>
            <p:cNvSpPr>
              <a:spLocks/>
            </p:cNvSpPr>
            <p:nvPr/>
          </p:nvSpPr>
          <p:spPr bwMode="auto">
            <a:xfrm>
              <a:off x="977901" y="4787900"/>
              <a:ext cx="46038" cy="73025"/>
            </a:xfrm>
            <a:custGeom>
              <a:avLst/>
              <a:gdLst>
                <a:gd name="T0" fmla="*/ 9 w 29"/>
                <a:gd name="T1" fmla="*/ 30 h 46"/>
                <a:gd name="T2" fmla="*/ 9 w 29"/>
                <a:gd name="T3" fmla="*/ 30 h 46"/>
                <a:gd name="T4" fmla="*/ 19 w 29"/>
                <a:gd name="T5" fmla="*/ 46 h 46"/>
                <a:gd name="T6" fmla="*/ 29 w 29"/>
                <a:gd name="T7" fmla="*/ 46 h 46"/>
                <a:gd name="T8" fmla="*/ 16 w 29"/>
                <a:gd name="T9" fmla="*/ 28 h 46"/>
                <a:gd name="T10" fmla="*/ 28 w 29"/>
                <a:gd name="T11" fmla="*/ 13 h 46"/>
                <a:gd name="T12" fmla="*/ 18 w 29"/>
                <a:gd name="T13" fmla="*/ 13 h 46"/>
                <a:gd name="T14" fmla="*/ 9 w 29"/>
                <a:gd name="T15" fmla="*/ 26 h 46"/>
                <a:gd name="T16" fmla="*/ 9 w 29"/>
                <a:gd name="T17" fmla="*/ 26 h 46"/>
                <a:gd name="T18" fmla="*/ 9 w 29"/>
                <a:gd name="T19" fmla="*/ 0 h 46"/>
                <a:gd name="T20" fmla="*/ 0 w 29"/>
                <a:gd name="T21" fmla="*/ 0 h 46"/>
                <a:gd name="T22" fmla="*/ 0 w 29"/>
                <a:gd name="T23" fmla="*/ 46 h 46"/>
                <a:gd name="T24" fmla="*/ 9 w 29"/>
                <a:gd name="T25" fmla="*/ 46 h 46"/>
                <a:gd name="T26" fmla="*/ 9 w 29"/>
                <a:gd name="T27"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9" y="30"/>
                  </a:moveTo>
                  <a:lnTo>
                    <a:pt x="9" y="30"/>
                  </a:lnTo>
                  <a:lnTo>
                    <a:pt x="19" y="46"/>
                  </a:lnTo>
                  <a:lnTo>
                    <a:pt x="29" y="46"/>
                  </a:lnTo>
                  <a:lnTo>
                    <a:pt x="16" y="28"/>
                  </a:lnTo>
                  <a:lnTo>
                    <a:pt x="28" y="13"/>
                  </a:lnTo>
                  <a:lnTo>
                    <a:pt x="18" y="13"/>
                  </a:lnTo>
                  <a:lnTo>
                    <a:pt x="9" y="26"/>
                  </a:lnTo>
                  <a:lnTo>
                    <a:pt x="9" y="26"/>
                  </a:lnTo>
                  <a:lnTo>
                    <a:pt x="9" y="0"/>
                  </a:lnTo>
                  <a:lnTo>
                    <a:pt x="0" y="0"/>
                  </a:lnTo>
                  <a:lnTo>
                    <a:pt x="0" y="46"/>
                  </a:lnTo>
                  <a:lnTo>
                    <a:pt x="9" y="46"/>
                  </a:lnTo>
                  <a:lnTo>
                    <a:pt x="9"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35">
              <a:extLst>
                <a:ext uri="{FF2B5EF4-FFF2-40B4-BE49-F238E27FC236}">
                  <a16:creationId xmlns:a16="http://schemas.microsoft.com/office/drawing/2014/main" id="{31A63828-4DD5-4033-B107-F8E96055DD45}"/>
                </a:ext>
              </a:extLst>
            </p:cNvPr>
            <p:cNvSpPr>
              <a:spLocks/>
            </p:cNvSpPr>
            <p:nvPr/>
          </p:nvSpPr>
          <p:spPr bwMode="auto">
            <a:xfrm>
              <a:off x="831851" y="4806950"/>
              <a:ext cx="36513" cy="55563"/>
            </a:xfrm>
            <a:custGeom>
              <a:avLst/>
              <a:gdLst>
                <a:gd name="T0" fmla="*/ 12 w 33"/>
                <a:gd name="T1" fmla="*/ 14 h 49"/>
                <a:gd name="T2" fmla="*/ 19 w 33"/>
                <a:gd name="T3" fmla="*/ 9 h 49"/>
                <a:gd name="T4" fmla="*/ 30 w 33"/>
                <a:gd name="T5" fmla="*/ 11 h 49"/>
                <a:gd name="T6" fmla="*/ 31 w 33"/>
                <a:gd name="T7" fmla="*/ 2 h 49"/>
                <a:gd name="T8" fmla="*/ 18 w 33"/>
                <a:gd name="T9" fmla="*/ 0 h 49"/>
                <a:gd name="T10" fmla="*/ 0 w 33"/>
                <a:gd name="T11" fmla="*/ 15 h 49"/>
                <a:gd name="T12" fmla="*/ 21 w 33"/>
                <a:gd name="T13" fmla="*/ 34 h 49"/>
                <a:gd name="T14" fmla="*/ 13 w 33"/>
                <a:gd name="T15" fmla="*/ 40 h 49"/>
                <a:gd name="T16" fmla="*/ 1 w 33"/>
                <a:gd name="T17" fmla="*/ 37 h 49"/>
                <a:gd name="T18" fmla="*/ 0 w 33"/>
                <a:gd name="T19" fmla="*/ 47 h 49"/>
                <a:gd name="T20" fmla="*/ 14 w 33"/>
                <a:gd name="T21" fmla="*/ 49 h 49"/>
                <a:gd name="T22" fmla="*/ 33 w 33"/>
                <a:gd name="T23" fmla="*/ 34 h 49"/>
                <a:gd name="T24" fmla="*/ 12 w 33"/>
                <a:gd name="T25"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9">
                  <a:moveTo>
                    <a:pt x="12" y="14"/>
                  </a:moveTo>
                  <a:cubicBezTo>
                    <a:pt x="12" y="10"/>
                    <a:pt x="16" y="9"/>
                    <a:pt x="19" y="9"/>
                  </a:cubicBezTo>
                  <a:cubicBezTo>
                    <a:pt x="24" y="9"/>
                    <a:pt x="26" y="10"/>
                    <a:pt x="30" y="11"/>
                  </a:cubicBezTo>
                  <a:cubicBezTo>
                    <a:pt x="31" y="2"/>
                    <a:pt x="31" y="2"/>
                    <a:pt x="31" y="2"/>
                  </a:cubicBezTo>
                  <a:cubicBezTo>
                    <a:pt x="27" y="1"/>
                    <a:pt x="23" y="0"/>
                    <a:pt x="18" y="0"/>
                  </a:cubicBezTo>
                  <a:cubicBezTo>
                    <a:pt x="8" y="0"/>
                    <a:pt x="0" y="5"/>
                    <a:pt x="0" y="15"/>
                  </a:cubicBezTo>
                  <a:cubicBezTo>
                    <a:pt x="0" y="31"/>
                    <a:pt x="21" y="25"/>
                    <a:pt x="21" y="34"/>
                  </a:cubicBezTo>
                  <a:cubicBezTo>
                    <a:pt x="21" y="39"/>
                    <a:pt x="16" y="40"/>
                    <a:pt x="13" y="40"/>
                  </a:cubicBezTo>
                  <a:cubicBezTo>
                    <a:pt x="9" y="40"/>
                    <a:pt x="5" y="39"/>
                    <a:pt x="1" y="37"/>
                  </a:cubicBezTo>
                  <a:cubicBezTo>
                    <a:pt x="0" y="47"/>
                    <a:pt x="0" y="47"/>
                    <a:pt x="0" y="47"/>
                  </a:cubicBezTo>
                  <a:cubicBezTo>
                    <a:pt x="5" y="48"/>
                    <a:pt x="9" y="49"/>
                    <a:pt x="14" y="49"/>
                  </a:cubicBezTo>
                  <a:cubicBezTo>
                    <a:pt x="24" y="49"/>
                    <a:pt x="33" y="44"/>
                    <a:pt x="33" y="34"/>
                  </a:cubicBezTo>
                  <a:cubicBezTo>
                    <a:pt x="33" y="17"/>
                    <a:pt x="12" y="22"/>
                    <a:pt x="12" y="1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36">
              <a:extLst>
                <a:ext uri="{FF2B5EF4-FFF2-40B4-BE49-F238E27FC236}">
                  <a16:creationId xmlns:a16="http://schemas.microsoft.com/office/drawing/2014/main" id="{F2E9703A-1D6A-4BA4-8F39-54CAEE66DB7D}"/>
                </a:ext>
              </a:extLst>
            </p:cNvPr>
            <p:cNvSpPr>
              <a:spLocks noEditPoints="1"/>
            </p:cNvSpPr>
            <p:nvPr/>
          </p:nvSpPr>
          <p:spPr bwMode="auto">
            <a:xfrm>
              <a:off x="1149351" y="4791075"/>
              <a:ext cx="60325" cy="69850"/>
            </a:xfrm>
            <a:custGeom>
              <a:avLst/>
              <a:gdLst>
                <a:gd name="T0" fmla="*/ 54 w 54"/>
                <a:gd name="T1" fmla="*/ 31 h 63"/>
                <a:gd name="T2" fmla="*/ 18 w 54"/>
                <a:gd name="T3" fmla="*/ 0 h 63"/>
                <a:gd name="T4" fmla="*/ 0 w 54"/>
                <a:gd name="T5" fmla="*/ 0 h 63"/>
                <a:gd name="T6" fmla="*/ 0 w 54"/>
                <a:gd name="T7" fmla="*/ 63 h 63"/>
                <a:gd name="T8" fmla="*/ 18 w 54"/>
                <a:gd name="T9" fmla="*/ 63 h 63"/>
                <a:gd name="T10" fmla="*/ 54 w 54"/>
                <a:gd name="T11" fmla="*/ 31 h 63"/>
                <a:gd name="T12" fmla="*/ 20 w 54"/>
                <a:gd name="T13" fmla="*/ 53 h 63"/>
                <a:gd name="T14" fmla="*/ 13 w 54"/>
                <a:gd name="T15" fmla="*/ 53 h 63"/>
                <a:gd name="T16" fmla="*/ 13 w 54"/>
                <a:gd name="T17" fmla="*/ 10 h 63"/>
                <a:gd name="T18" fmla="*/ 20 w 54"/>
                <a:gd name="T19" fmla="*/ 10 h 63"/>
                <a:gd name="T20" fmla="*/ 41 w 54"/>
                <a:gd name="T21" fmla="*/ 31 h 63"/>
                <a:gd name="T22" fmla="*/ 20 w 54"/>
                <a:gd name="T23"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3">
                  <a:moveTo>
                    <a:pt x="54" y="31"/>
                  </a:moveTo>
                  <a:cubicBezTo>
                    <a:pt x="54" y="6"/>
                    <a:pt x="37" y="0"/>
                    <a:pt x="18" y="0"/>
                  </a:cubicBezTo>
                  <a:cubicBezTo>
                    <a:pt x="0" y="0"/>
                    <a:pt x="0" y="0"/>
                    <a:pt x="0" y="0"/>
                  </a:cubicBezTo>
                  <a:cubicBezTo>
                    <a:pt x="0" y="63"/>
                    <a:pt x="0" y="63"/>
                    <a:pt x="0" y="63"/>
                  </a:cubicBezTo>
                  <a:cubicBezTo>
                    <a:pt x="18" y="63"/>
                    <a:pt x="18" y="63"/>
                    <a:pt x="18" y="63"/>
                  </a:cubicBezTo>
                  <a:cubicBezTo>
                    <a:pt x="37" y="63"/>
                    <a:pt x="54" y="56"/>
                    <a:pt x="54" y="31"/>
                  </a:cubicBezTo>
                  <a:moveTo>
                    <a:pt x="20" y="53"/>
                  </a:moveTo>
                  <a:cubicBezTo>
                    <a:pt x="13" y="53"/>
                    <a:pt x="13" y="53"/>
                    <a:pt x="13" y="53"/>
                  </a:cubicBezTo>
                  <a:cubicBezTo>
                    <a:pt x="13" y="10"/>
                    <a:pt x="13" y="10"/>
                    <a:pt x="13" y="10"/>
                  </a:cubicBezTo>
                  <a:cubicBezTo>
                    <a:pt x="20" y="10"/>
                    <a:pt x="20" y="10"/>
                    <a:pt x="20" y="10"/>
                  </a:cubicBezTo>
                  <a:cubicBezTo>
                    <a:pt x="30" y="10"/>
                    <a:pt x="41" y="18"/>
                    <a:pt x="41" y="31"/>
                  </a:cubicBezTo>
                  <a:cubicBezTo>
                    <a:pt x="41" y="45"/>
                    <a:pt x="30" y="53"/>
                    <a:pt x="20"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37">
              <a:extLst>
                <a:ext uri="{FF2B5EF4-FFF2-40B4-BE49-F238E27FC236}">
                  <a16:creationId xmlns:a16="http://schemas.microsoft.com/office/drawing/2014/main" id="{7646FF05-8E4F-4BEB-8FC0-A9106218E710}"/>
                </a:ext>
              </a:extLst>
            </p:cNvPr>
            <p:cNvSpPr>
              <a:spLocks/>
            </p:cNvSpPr>
            <p:nvPr/>
          </p:nvSpPr>
          <p:spPr bwMode="auto">
            <a:xfrm>
              <a:off x="1268413" y="4808538"/>
              <a:ext cx="52388" cy="52388"/>
            </a:xfrm>
            <a:custGeom>
              <a:avLst/>
              <a:gdLst>
                <a:gd name="T0" fmla="*/ 33 w 33"/>
                <a:gd name="T1" fmla="*/ 0 h 33"/>
                <a:gd name="T2" fmla="*/ 25 w 33"/>
                <a:gd name="T3" fmla="*/ 0 h 33"/>
                <a:gd name="T4" fmla="*/ 17 w 33"/>
                <a:gd name="T5" fmla="*/ 24 h 33"/>
                <a:gd name="T6" fmla="*/ 17 w 33"/>
                <a:gd name="T7" fmla="*/ 24 h 33"/>
                <a:gd name="T8" fmla="*/ 9 w 33"/>
                <a:gd name="T9" fmla="*/ 0 h 33"/>
                <a:gd name="T10" fmla="*/ 0 w 33"/>
                <a:gd name="T11" fmla="*/ 0 h 33"/>
                <a:gd name="T12" fmla="*/ 12 w 33"/>
                <a:gd name="T13" fmla="*/ 33 h 33"/>
                <a:gd name="T14" fmla="*/ 21 w 33"/>
                <a:gd name="T15" fmla="*/ 33 h 33"/>
                <a:gd name="T16" fmla="*/ 33 w 33"/>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33" y="0"/>
                  </a:moveTo>
                  <a:lnTo>
                    <a:pt x="25" y="0"/>
                  </a:lnTo>
                  <a:lnTo>
                    <a:pt x="17" y="24"/>
                  </a:lnTo>
                  <a:lnTo>
                    <a:pt x="17" y="24"/>
                  </a:lnTo>
                  <a:lnTo>
                    <a:pt x="9" y="0"/>
                  </a:lnTo>
                  <a:lnTo>
                    <a:pt x="0" y="0"/>
                  </a:lnTo>
                  <a:lnTo>
                    <a:pt x="12" y="33"/>
                  </a:lnTo>
                  <a:lnTo>
                    <a:pt x="21" y="33"/>
                  </a:lnTo>
                  <a:lnTo>
                    <a:pt x="3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38">
              <a:extLst>
                <a:ext uri="{FF2B5EF4-FFF2-40B4-BE49-F238E27FC236}">
                  <a16:creationId xmlns:a16="http://schemas.microsoft.com/office/drawing/2014/main" id="{3B3A7199-987D-40E3-B775-4DE3BA039F18}"/>
                </a:ext>
              </a:extLst>
            </p:cNvPr>
            <p:cNvSpPr>
              <a:spLocks/>
            </p:cNvSpPr>
            <p:nvPr/>
          </p:nvSpPr>
          <p:spPr bwMode="auto">
            <a:xfrm>
              <a:off x="930276" y="4806950"/>
              <a:ext cx="39688" cy="55563"/>
            </a:xfrm>
            <a:custGeom>
              <a:avLst/>
              <a:gdLst>
                <a:gd name="T0" fmla="*/ 23 w 35"/>
                <a:gd name="T1" fmla="*/ 49 h 49"/>
                <a:gd name="T2" fmla="*/ 35 w 35"/>
                <a:gd name="T3" fmla="*/ 47 h 49"/>
                <a:gd name="T4" fmla="*/ 34 w 35"/>
                <a:gd name="T5" fmla="*/ 37 h 49"/>
                <a:gd name="T6" fmla="*/ 25 w 35"/>
                <a:gd name="T7" fmla="*/ 39 h 49"/>
                <a:gd name="T8" fmla="*/ 13 w 35"/>
                <a:gd name="T9" fmla="*/ 24 h 49"/>
                <a:gd name="T10" fmla="*/ 25 w 35"/>
                <a:gd name="T11" fmla="*/ 10 h 49"/>
                <a:gd name="T12" fmla="*/ 33 w 35"/>
                <a:gd name="T13" fmla="*/ 11 h 49"/>
                <a:gd name="T14" fmla="*/ 34 w 35"/>
                <a:gd name="T15" fmla="*/ 2 h 49"/>
                <a:gd name="T16" fmla="*/ 22 w 35"/>
                <a:gd name="T17" fmla="*/ 0 h 49"/>
                <a:gd name="T18" fmla="*/ 0 w 35"/>
                <a:gd name="T19" fmla="*/ 24 h 49"/>
                <a:gd name="T20" fmla="*/ 23 w 3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9">
                  <a:moveTo>
                    <a:pt x="23" y="49"/>
                  </a:moveTo>
                  <a:cubicBezTo>
                    <a:pt x="28" y="49"/>
                    <a:pt x="31" y="48"/>
                    <a:pt x="35" y="47"/>
                  </a:cubicBezTo>
                  <a:cubicBezTo>
                    <a:pt x="34" y="37"/>
                    <a:pt x="34" y="37"/>
                    <a:pt x="34" y="37"/>
                  </a:cubicBezTo>
                  <a:cubicBezTo>
                    <a:pt x="32" y="38"/>
                    <a:pt x="28" y="39"/>
                    <a:pt x="25" y="39"/>
                  </a:cubicBezTo>
                  <a:cubicBezTo>
                    <a:pt x="17" y="39"/>
                    <a:pt x="13" y="33"/>
                    <a:pt x="13" y="24"/>
                  </a:cubicBezTo>
                  <a:cubicBezTo>
                    <a:pt x="13" y="16"/>
                    <a:pt x="17" y="10"/>
                    <a:pt x="25" y="10"/>
                  </a:cubicBezTo>
                  <a:cubicBezTo>
                    <a:pt x="28" y="10"/>
                    <a:pt x="31" y="10"/>
                    <a:pt x="33" y="11"/>
                  </a:cubicBezTo>
                  <a:cubicBezTo>
                    <a:pt x="34" y="2"/>
                    <a:pt x="34" y="2"/>
                    <a:pt x="34" y="2"/>
                  </a:cubicBezTo>
                  <a:cubicBezTo>
                    <a:pt x="31" y="1"/>
                    <a:pt x="27" y="0"/>
                    <a:pt x="22" y="0"/>
                  </a:cubicBezTo>
                  <a:cubicBezTo>
                    <a:pt x="8" y="0"/>
                    <a:pt x="0" y="11"/>
                    <a:pt x="0" y="24"/>
                  </a:cubicBezTo>
                  <a:cubicBezTo>
                    <a:pt x="0" y="38"/>
                    <a:pt x="8" y="49"/>
                    <a:pt x="23" y="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Rectangle 39">
              <a:extLst>
                <a:ext uri="{FF2B5EF4-FFF2-40B4-BE49-F238E27FC236}">
                  <a16:creationId xmlns:a16="http://schemas.microsoft.com/office/drawing/2014/main" id="{77C18E7A-ADF6-4DC4-84C4-7B0F85F45453}"/>
                </a:ext>
              </a:extLst>
            </p:cNvPr>
            <p:cNvSpPr>
              <a:spLocks noChangeArrowheads="1"/>
            </p:cNvSpPr>
            <p:nvPr/>
          </p:nvSpPr>
          <p:spPr bwMode="auto">
            <a:xfrm>
              <a:off x="754063" y="4787900"/>
              <a:ext cx="12700" cy="111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40">
              <a:extLst>
                <a:ext uri="{FF2B5EF4-FFF2-40B4-BE49-F238E27FC236}">
                  <a16:creationId xmlns:a16="http://schemas.microsoft.com/office/drawing/2014/main" id="{61F2AC66-2ACE-473C-8034-41F49177721D}"/>
                </a:ext>
              </a:extLst>
            </p:cNvPr>
            <p:cNvSpPr>
              <a:spLocks noEditPoints="1"/>
            </p:cNvSpPr>
            <p:nvPr/>
          </p:nvSpPr>
          <p:spPr bwMode="auto">
            <a:xfrm>
              <a:off x="874713" y="4806950"/>
              <a:ext cx="47625" cy="55563"/>
            </a:xfrm>
            <a:custGeom>
              <a:avLst/>
              <a:gdLst>
                <a:gd name="T0" fmla="*/ 22 w 43"/>
                <a:gd name="T1" fmla="*/ 0 h 49"/>
                <a:gd name="T2" fmla="*/ 0 w 43"/>
                <a:gd name="T3" fmla="*/ 25 h 49"/>
                <a:gd name="T4" fmla="*/ 24 w 43"/>
                <a:gd name="T5" fmla="*/ 49 h 49"/>
                <a:gd name="T6" fmla="*/ 40 w 43"/>
                <a:gd name="T7" fmla="*/ 45 h 49"/>
                <a:gd name="T8" fmla="*/ 40 w 43"/>
                <a:gd name="T9" fmla="*/ 35 h 49"/>
                <a:gd name="T10" fmla="*/ 25 w 43"/>
                <a:gd name="T11" fmla="*/ 40 h 49"/>
                <a:gd name="T12" fmla="*/ 12 w 43"/>
                <a:gd name="T13" fmla="*/ 28 h 49"/>
                <a:gd name="T14" fmla="*/ 43 w 43"/>
                <a:gd name="T15" fmla="*/ 28 h 49"/>
                <a:gd name="T16" fmla="*/ 22 w 43"/>
                <a:gd name="T17" fmla="*/ 0 h 49"/>
                <a:gd name="T18" fmla="*/ 12 w 43"/>
                <a:gd name="T19" fmla="*/ 20 h 49"/>
                <a:gd name="T20" fmla="*/ 22 w 43"/>
                <a:gd name="T21" fmla="*/ 9 h 49"/>
                <a:gd name="T22" fmla="*/ 32 w 43"/>
                <a:gd name="T23" fmla="*/ 20 h 49"/>
                <a:gd name="T24" fmla="*/ 12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2" y="0"/>
                  </a:moveTo>
                  <a:cubicBezTo>
                    <a:pt x="7" y="0"/>
                    <a:pt x="0" y="11"/>
                    <a:pt x="0" y="25"/>
                  </a:cubicBezTo>
                  <a:cubicBezTo>
                    <a:pt x="0" y="40"/>
                    <a:pt x="9" y="49"/>
                    <a:pt x="24" y="49"/>
                  </a:cubicBezTo>
                  <a:cubicBezTo>
                    <a:pt x="31" y="49"/>
                    <a:pt x="36" y="47"/>
                    <a:pt x="40" y="45"/>
                  </a:cubicBezTo>
                  <a:cubicBezTo>
                    <a:pt x="40" y="35"/>
                    <a:pt x="40" y="35"/>
                    <a:pt x="40" y="35"/>
                  </a:cubicBezTo>
                  <a:cubicBezTo>
                    <a:pt x="36" y="38"/>
                    <a:pt x="31" y="40"/>
                    <a:pt x="25" y="40"/>
                  </a:cubicBezTo>
                  <a:cubicBezTo>
                    <a:pt x="17" y="40"/>
                    <a:pt x="12" y="36"/>
                    <a:pt x="12" y="28"/>
                  </a:cubicBezTo>
                  <a:cubicBezTo>
                    <a:pt x="43" y="28"/>
                    <a:pt x="43" y="28"/>
                    <a:pt x="43" y="28"/>
                  </a:cubicBezTo>
                  <a:cubicBezTo>
                    <a:pt x="43" y="12"/>
                    <a:pt x="39" y="0"/>
                    <a:pt x="22" y="0"/>
                  </a:cubicBezTo>
                  <a:moveTo>
                    <a:pt x="12" y="20"/>
                  </a:moveTo>
                  <a:cubicBezTo>
                    <a:pt x="12" y="14"/>
                    <a:pt x="16" y="9"/>
                    <a:pt x="22" y="9"/>
                  </a:cubicBezTo>
                  <a:cubicBezTo>
                    <a:pt x="29" y="9"/>
                    <a:pt x="32" y="14"/>
                    <a:pt x="32" y="20"/>
                  </a:cubicBezTo>
                  <a:lnTo>
                    <a:pt x="12"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41">
              <a:extLst>
                <a:ext uri="{FF2B5EF4-FFF2-40B4-BE49-F238E27FC236}">
                  <a16:creationId xmlns:a16="http://schemas.microsoft.com/office/drawing/2014/main" id="{EA0812ED-CDD5-4E7D-9B44-DC62FE60E869}"/>
                </a:ext>
              </a:extLst>
            </p:cNvPr>
            <p:cNvSpPr>
              <a:spLocks/>
            </p:cNvSpPr>
            <p:nvPr/>
          </p:nvSpPr>
          <p:spPr bwMode="auto">
            <a:xfrm>
              <a:off x="1328738" y="4806950"/>
              <a:ext cx="30163" cy="53975"/>
            </a:xfrm>
            <a:custGeom>
              <a:avLst/>
              <a:gdLst>
                <a:gd name="T0" fmla="*/ 22 w 28"/>
                <a:gd name="T1" fmla="*/ 12 h 48"/>
                <a:gd name="T2" fmla="*/ 28 w 28"/>
                <a:gd name="T3" fmla="*/ 13 h 48"/>
                <a:gd name="T4" fmla="*/ 28 w 28"/>
                <a:gd name="T5" fmla="*/ 1 h 48"/>
                <a:gd name="T6" fmla="*/ 24 w 28"/>
                <a:gd name="T7" fmla="*/ 0 h 48"/>
                <a:gd name="T8" fmla="*/ 11 w 28"/>
                <a:gd name="T9" fmla="*/ 12 h 48"/>
                <a:gd name="T10" fmla="*/ 11 w 28"/>
                <a:gd name="T11" fmla="*/ 12 h 48"/>
                <a:gd name="T12" fmla="*/ 11 w 28"/>
                <a:gd name="T13" fmla="*/ 1 h 48"/>
                <a:gd name="T14" fmla="*/ 0 w 28"/>
                <a:gd name="T15" fmla="*/ 1 h 48"/>
                <a:gd name="T16" fmla="*/ 0 w 28"/>
                <a:gd name="T17" fmla="*/ 48 h 48"/>
                <a:gd name="T18" fmla="*/ 12 w 28"/>
                <a:gd name="T19" fmla="*/ 48 h 48"/>
                <a:gd name="T20" fmla="*/ 12 w 28"/>
                <a:gd name="T21" fmla="*/ 31 h 48"/>
                <a:gd name="T22" fmla="*/ 22 w 28"/>
                <a:gd name="T23"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8">
                  <a:moveTo>
                    <a:pt x="22" y="12"/>
                  </a:moveTo>
                  <a:cubicBezTo>
                    <a:pt x="24" y="12"/>
                    <a:pt x="26" y="12"/>
                    <a:pt x="28" y="13"/>
                  </a:cubicBezTo>
                  <a:cubicBezTo>
                    <a:pt x="28" y="1"/>
                    <a:pt x="28" y="1"/>
                    <a:pt x="28" y="1"/>
                  </a:cubicBezTo>
                  <a:cubicBezTo>
                    <a:pt x="26" y="0"/>
                    <a:pt x="25" y="0"/>
                    <a:pt x="24" y="0"/>
                  </a:cubicBezTo>
                  <a:cubicBezTo>
                    <a:pt x="17" y="0"/>
                    <a:pt x="12" y="8"/>
                    <a:pt x="11" y="12"/>
                  </a:cubicBezTo>
                  <a:cubicBezTo>
                    <a:pt x="11" y="12"/>
                    <a:pt x="11" y="12"/>
                    <a:pt x="11" y="12"/>
                  </a:cubicBezTo>
                  <a:cubicBezTo>
                    <a:pt x="11" y="1"/>
                    <a:pt x="11" y="1"/>
                    <a:pt x="11" y="1"/>
                  </a:cubicBezTo>
                  <a:cubicBezTo>
                    <a:pt x="0" y="1"/>
                    <a:pt x="0" y="1"/>
                    <a:pt x="0" y="1"/>
                  </a:cubicBezTo>
                  <a:cubicBezTo>
                    <a:pt x="0" y="48"/>
                    <a:pt x="0" y="48"/>
                    <a:pt x="0" y="48"/>
                  </a:cubicBezTo>
                  <a:cubicBezTo>
                    <a:pt x="12" y="48"/>
                    <a:pt x="12" y="48"/>
                    <a:pt x="12" y="48"/>
                  </a:cubicBezTo>
                  <a:cubicBezTo>
                    <a:pt x="12" y="31"/>
                    <a:pt x="12" y="31"/>
                    <a:pt x="12" y="31"/>
                  </a:cubicBezTo>
                  <a:cubicBezTo>
                    <a:pt x="12" y="24"/>
                    <a:pt x="12" y="12"/>
                    <a:pt x="22" y="1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42">
              <a:extLst>
                <a:ext uri="{FF2B5EF4-FFF2-40B4-BE49-F238E27FC236}">
                  <a16:creationId xmlns:a16="http://schemas.microsoft.com/office/drawing/2014/main" id="{E57605DB-D17B-4B59-8BCF-D9AABFFBC74B}"/>
                </a:ext>
              </a:extLst>
            </p:cNvPr>
            <p:cNvSpPr>
              <a:spLocks noEditPoints="1"/>
            </p:cNvSpPr>
            <p:nvPr/>
          </p:nvSpPr>
          <p:spPr bwMode="auto">
            <a:xfrm>
              <a:off x="1217613" y="4806950"/>
              <a:ext cx="46038" cy="55563"/>
            </a:xfrm>
            <a:custGeom>
              <a:avLst/>
              <a:gdLst>
                <a:gd name="T0" fmla="*/ 21 w 43"/>
                <a:gd name="T1" fmla="*/ 0 h 49"/>
                <a:gd name="T2" fmla="*/ 0 w 43"/>
                <a:gd name="T3" fmla="*/ 25 h 49"/>
                <a:gd name="T4" fmla="*/ 24 w 43"/>
                <a:gd name="T5" fmla="*/ 49 h 49"/>
                <a:gd name="T6" fmla="*/ 40 w 43"/>
                <a:gd name="T7" fmla="*/ 45 h 49"/>
                <a:gd name="T8" fmla="*/ 40 w 43"/>
                <a:gd name="T9" fmla="*/ 35 h 49"/>
                <a:gd name="T10" fmla="*/ 24 w 43"/>
                <a:gd name="T11" fmla="*/ 40 h 49"/>
                <a:gd name="T12" fmla="*/ 11 w 43"/>
                <a:gd name="T13" fmla="*/ 28 h 49"/>
                <a:gd name="T14" fmla="*/ 43 w 43"/>
                <a:gd name="T15" fmla="*/ 28 h 49"/>
                <a:gd name="T16" fmla="*/ 21 w 43"/>
                <a:gd name="T17" fmla="*/ 0 h 49"/>
                <a:gd name="T18" fmla="*/ 11 w 43"/>
                <a:gd name="T19" fmla="*/ 20 h 49"/>
                <a:gd name="T20" fmla="*/ 22 w 43"/>
                <a:gd name="T21" fmla="*/ 9 h 49"/>
                <a:gd name="T22" fmla="*/ 32 w 43"/>
                <a:gd name="T23" fmla="*/ 20 h 49"/>
                <a:gd name="T24" fmla="*/ 11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1" y="0"/>
                  </a:moveTo>
                  <a:cubicBezTo>
                    <a:pt x="7" y="0"/>
                    <a:pt x="0" y="11"/>
                    <a:pt x="0" y="25"/>
                  </a:cubicBezTo>
                  <a:cubicBezTo>
                    <a:pt x="0" y="40"/>
                    <a:pt x="9" y="49"/>
                    <a:pt x="24" y="49"/>
                  </a:cubicBezTo>
                  <a:cubicBezTo>
                    <a:pt x="30" y="49"/>
                    <a:pt x="35" y="47"/>
                    <a:pt x="40" y="45"/>
                  </a:cubicBezTo>
                  <a:cubicBezTo>
                    <a:pt x="40" y="35"/>
                    <a:pt x="40" y="35"/>
                    <a:pt x="40" y="35"/>
                  </a:cubicBezTo>
                  <a:cubicBezTo>
                    <a:pt x="35" y="38"/>
                    <a:pt x="30" y="40"/>
                    <a:pt x="24" y="40"/>
                  </a:cubicBezTo>
                  <a:cubicBezTo>
                    <a:pt x="17" y="40"/>
                    <a:pt x="12" y="36"/>
                    <a:pt x="11" y="28"/>
                  </a:cubicBezTo>
                  <a:cubicBezTo>
                    <a:pt x="43" y="28"/>
                    <a:pt x="43" y="28"/>
                    <a:pt x="43" y="28"/>
                  </a:cubicBezTo>
                  <a:cubicBezTo>
                    <a:pt x="43" y="12"/>
                    <a:pt x="38" y="0"/>
                    <a:pt x="21" y="0"/>
                  </a:cubicBezTo>
                  <a:moveTo>
                    <a:pt x="11" y="20"/>
                  </a:moveTo>
                  <a:cubicBezTo>
                    <a:pt x="12" y="14"/>
                    <a:pt x="15" y="9"/>
                    <a:pt x="22" y="9"/>
                  </a:cubicBezTo>
                  <a:cubicBezTo>
                    <a:pt x="29" y="9"/>
                    <a:pt x="31" y="14"/>
                    <a:pt x="32" y="20"/>
                  </a:cubicBezTo>
                  <a:lnTo>
                    <a:pt x="11"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Rectangle 43">
              <a:extLst>
                <a:ext uri="{FF2B5EF4-FFF2-40B4-BE49-F238E27FC236}">
                  <a16:creationId xmlns:a16="http://schemas.microsoft.com/office/drawing/2014/main" id="{0AB7A652-C5E5-4DB3-9E47-BB5DE7BD8EF8}"/>
                </a:ext>
              </a:extLst>
            </p:cNvPr>
            <p:cNvSpPr>
              <a:spLocks noChangeArrowheads="1"/>
            </p:cNvSpPr>
            <p:nvPr/>
          </p:nvSpPr>
          <p:spPr bwMode="auto">
            <a:xfrm>
              <a:off x="754063" y="4808538"/>
              <a:ext cx="12700" cy="523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44">
              <a:extLst>
                <a:ext uri="{FF2B5EF4-FFF2-40B4-BE49-F238E27FC236}">
                  <a16:creationId xmlns:a16="http://schemas.microsoft.com/office/drawing/2014/main" id="{D2AE62A8-6FDA-4394-9E38-F604C1CBF513}"/>
                </a:ext>
              </a:extLst>
            </p:cNvPr>
            <p:cNvSpPr>
              <a:spLocks/>
            </p:cNvSpPr>
            <p:nvPr/>
          </p:nvSpPr>
          <p:spPr bwMode="auto">
            <a:xfrm>
              <a:off x="1085851" y="4810125"/>
              <a:ext cx="50800" cy="50800"/>
            </a:xfrm>
            <a:custGeom>
              <a:avLst/>
              <a:gdLst>
                <a:gd name="T0" fmla="*/ 32 w 32"/>
                <a:gd name="T1" fmla="*/ 14 h 32"/>
                <a:gd name="T2" fmla="*/ 19 w 32"/>
                <a:gd name="T3" fmla="*/ 14 h 32"/>
                <a:gd name="T4" fmla="*/ 19 w 32"/>
                <a:gd name="T5" fmla="*/ 0 h 32"/>
                <a:gd name="T6" fmla="*/ 14 w 32"/>
                <a:gd name="T7" fmla="*/ 0 h 32"/>
                <a:gd name="T8" fmla="*/ 14 w 32"/>
                <a:gd name="T9" fmla="*/ 14 h 32"/>
                <a:gd name="T10" fmla="*/ 0 w 32"/>
                <a:gd name="T11" fmla="*/ 14 h 32"/>
                <a:gd name="T12" fmla="*/ 0 w 32"/>
                <a:gd name="T13" fmla="*/ 18 h 32"/>
                <a:gd name="T14" fmla="*/ 14 w 32"/>
                <a:gd name="T15" fmla="*/ 18 h 32"/>
                <a:gd name="T16" fmla="*/ 14 w 32"/>
                <a:gd name="T17" fmla="*/ 32 h 32"/>
                <a:gd name="T18" fmla="*/ 19 w 32"/>
                <a:gd name="T19" fmla="*/ 32 h 32"/>
                <a:gd name="T20" fmla="*/ 19 w 32"/>
                <a:gd name="T21" fmla="*/ 18 h 32"/>
                <a:gd name="T22" fmla="*/ 32 w 32"/>
                <a:gd name="T23" fmla="*/ 18 h 32"/>
                <a:gd name="T24" fmla="*/ 32 w 32"/>
                <a:gd name="T25"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2">
                  <a:moveTo>
                    <a:pt x="32" y="14"/>
                  </a:moveTo>
                  <a:lnTo>
                    <a:pt x="19" y="14"/>
                  </a:lnTo>
                  <a:lnTo>
                    <a:pt x="19" y="0"/>
                  </a:lnTo>
                  <a:lnTo>
                    <a:pt x="14" y="0"/>
                  </a:lnTo>
                  <a:lnTo>
                    <a:pt x="14" y="14"/>
                  </a:lnTo>
                  <a:lnTo>
                    <a:pt x="0" y="14"/>
                  </a:lnTo>
                  <a:lnTo>
                    <a:pt x="0" y="18"/>
                  </a:lnTo>
                  <a:lnTo>
                    <a:pt x="14" y="18"/>
                  </a:lnTo>
                  <a:lnTo>
                    <a:pt x="14" y="32"/>
                  </a:lnTo>
                  <a:lnTo>
                    <a:pt x="19" y="32"/>
                  </a:lnTo>
                  <a:lnTo>
                    <a:pt x="19" y="18"/>
                  </a:lnTo>
                  <a:lnTo>
                    <a:pt x="32" y="18"/>
                  </a:lnTo>
                  <a:lnTo>
                    <a:pt x="32"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9235256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51" name="Bildplatzhalter 9">
            <a:extLst>
              <a:ext uri="{FF2B5EF4-FFF2-40B4-BE49-F238E27FC236}">
                <a16:creationId xmlns:a16="http://schemas.microsoft.com/office/drawing/2014/main" id="{F68EE8E0-4CB1-4FB6-98CF-73271C6968FC}"/>
              </a:ext>
            </a:extLst>
          </p:cNvPr>
          <p:cNvSpPr>
            <a:spLocks noGrp="1"/>
          </p:cNvSpPr>
          <p:nvPr>
            <p:ph type="pic" sz="quarter" idx="11"/>
          </p:nvPr>
        </p:nvSpPr>
        <p:spPr>
          <a:xfrm>
            <a:off x="4572000" y="0"/>
            <a:ext cx="4572000" cy="5143500"/>
          </a:xfrm>
          <a:blipFill>
            <a:blip r:embed="rId2"/>
            <a:stretch>
              <a:fillRect l="-60833" r="-59944" b="-32"/>
            </a:stretch>
          </a:blipFill>
          <a:effectLst/>
        </p:spPr>
        <p:txBody>
          <a:bodyPr lIns="72000"/>
          <a:lstStyle>
            <a:lvl1pPr>
              <a:buNone/>
              <a:defRPr/>
            </a:lvl1pPr>
          </a:lstStyle>
          <a:p>
            <a:r>
              <a:rPr lang="en-US" noProof="0"/>
              <a:t>Click icon to add picture</a:t>
            </a:r>
          </a:p>
        </p:txBody>
      </p:sp>
      <p:sp>
        <p:nvSpPr>
          <p:cNvPr id="92" name="Rechteck 91">
            <a:extLst>
              <a:ext uri="{FF2B5EF4-FFF2-40B4-BE49-F238E27FC236}">
                <a16:creationId xmlns:a16="http://schemas.microsoft.com/office/drawing/2014/main" id="{4D9C739B-36E6-4E6F-A90A-308BC82BBFA4}"/>
              </a:ext>
            </a:extLst>
          </p:cNvPr>
          <p:cNvSpPr/>
          <p:nvPr userDrawn="1"/>
        </p:nvSpPr>
        <p:spPr>
          <a:xfrm>
            <a:off x="1" y="0"/>
            <a:ext cx="4571999" cy="5143500"/>
          </a:xfrm>
          <a:prstGeom prst="rect">
            <a:avLst/>
          </a:prstGeom>
          <a:solidFill>
            <a:srgbClr val="0000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hteck 48">
            <a:extLst>
              <a:ext uri="{FF2B5EF4-FFF2-40B4-BE49-F238E27FC236}">
                <a16:creationId xmlns:a16="http://schemas.microsoft.com/office/drawing/2014/main" id="{E717CDEA-9E7F-4ADF-85EE-3F8F022F4D57}"/>
              </a:ext>
            </a:extLst>
          </p:cNvPr>
          <p:cNvSpPr/>
          <p:nvPr/>
        </p:nvSpPr>
        <p:spPr>
          <a:xfrm>
            <a:off x="1" y="0"/>
            <a:ext cx="4571999" cy="5143500"/>
          </a:xfrm>
          <a:prstGeom prst="rect">
            <a:avLst/>
          </a:prstGeom>
          <a:solidFill>
            <a:srgbClr val="0000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hteck 47">
            <a:extLst>
              <a:ext uri="{FF2B5EF4-FFF2-40B4-BE49-F238E27FC236}">
                <a16:creationId xmlns:a16="http://schemas.microsoft.com/office/drawing/2014/main" id="{1B7C06CE-791D-4FD4-990B-A0CC88E79EBF}"/>
              </a:ext>
            </a:extLst>
          </p:cNvPr>
          <p:cNvSpPr/>
          <p:nvPr/>
        </p:nvSpPr>
        <p:spPr>
          <a:xfrm>
            <a:off x="1" y="0"/>
            <a:ext cx="4571999" cy="5143500"/>
          </a:xfrm>
          <a:prstGeom prst="rect">
            <a:avLst/>
          </a:prstGeom>
          <a:solidFill>
            <a:srgbClr val="0000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hteck 46">
            <a:extLst>
              <a:ext uri="{FF2B5EF4-FFF2-40B4-BE49-F238E27FC236}">
                <a16:creationId xmlns:a16="http://schemas.microsoft.com/office/drawing/2014/main" id="{5FB985F2-CD0F-4234-BFEB-2CF97CC3EDC0}"/>
              </a:ext>
            </a:extLst>
          </p:cNvPr>
          <p:cNvSpPr/>
          <p:nvPr/>
        </p:nvSpPr>
        <p:spPr>
          <a:xfrm>
            <a:off x="1" y="0"/>
            <a:ext cx="4571999" cy="5143500"/>
          </a:xfrm>
          <a:prstGeom prst="rect">
            <a:avLst/>
          </a:prstGeom>
          <a:solidFill>
            <a:srgbClr val="00004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4A2A9E37-245C-44AB-AF4F-23393953CD4A}"/>
              </a:ext>
            </a:extLst>
          </p:cNvPr>
          <p:cNvSpPr>
            <a:spLocks noGrp="1"/>
          </p:cNvSpPr>
          <p:nvPr>
            <p:ph type="ctrTitle" hasCustomPrompt="1"/>
          </p:nvPr>
        </p:nvSpPr>
        <p:spPr>
          <a:xfrm>
            <a:off x="256310" y="1359741"/>
            <a:ext cx="5755554" cy="2022298"/>
          </a:xfrm>
          <a:noFill/>
        </p:spPr>
        <p:txBody>
          <a:bodyPr lIns="0" rIns="0" anchor="b">
            <a:noAutofit/>
          </a:bodyPr>
          <a:lstStyle>
            <a:lvl1pPr algn="l">
              <a:lnSpc>
                <a:spcPts val="5000"/>
              </a:lnSpc>
              <a:defRPr sz="4600">
                <a:solidFill>
                  <a:schemeClr val="bg1"/>
                </a:solidFill>
              </a:defRPr>
            </a:lvl1pPr>
          </a:lstStyle>
          <a:p>
            <a:r>
              <a:rPr lang="en-US" noProof="0" dirty="0"/>
              <a:t>Title</a:t>
            </a:r>
            <a:br>
              <a:rPr lang="en-US" noProof="0" dirty="0"/>
            </a:br>
            <a:r>
              <a:rPr lang="en-US" noProof="0" dirty="0"/>
              <a:t>Arial, 46 pt.</a:t>
            </a:r>
          </a:p>
        </p:txBody>
      </p:sp>
      <p:sp>
        <p:nvSpPr>
          <p:cNvPr id="3" name="Untertitel 2">
            <a:extLst>
              <a:ext uri="{FF2B5EF4-FFF2-40B4-BE49-F238E27FC236}">
                <a16:creationId xmlns:a16="http://schemas.microsoft.com/office/drawing/2014/main" id="{95397891-AF66-451B-860E-D92CA8BC0890}"/>
              </a:ext>
            </a:extLst>
          </p:cNvPr>
          <p:cNvSpPr>
            <a:spLocks noGrp="1"/>
          </p:cNvSpPr>
          <p:nvPr>
            <p:ph type="subTitle" idx="1" hasCustomPrompt="1"/>
          </p:nvPr>
        </p:nvSpPr>
        <p:spPr>
          <a:xfrm>
            <a:off x="256309" y="3476125"/>
            <a:ext cx="5755554" cy="1177370"/>
          </a:xfrm>
          <a:noFill/>
        </p:spPr>
        <p:txBody>
          <a:bodyPr lIns="0" rIns="0">
            <a:noAutofit/>
          </a:bodyPr>
          <a:lstStyle>
            <a:lvl1pPr marL="0" indent="0" algn="l">
              <a:lnSpc>
                <a:spcPts val="2600"/>
              </a:lnSpc>
              <a:buNone/>
              <a:defRPr sz="2200">
                <a:solidFill>
                  <a:schemeClr val="bg1"/>
                </a:solidFill>
              </a:defRPr>
            </a:lvl1pPr>
            <a:lvl2pPr marL="342875" indent="0" algn="ctr">
              <a:buNone/>
              <a:defRPr sz="1500"/>
            </a:lvl2pPr>
            <a:lvl3pPr marL="685749" indent="0" algn="ctr">
              <a:buNone/>
              <a:defRPr sz="135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lang="en-US" noProof="0" dirty="0"/>
              <a:t>Date, place</a:t>
            </a:r>
          </a:p>
        </p:txBody>
      </p:sp>
      <p:grpSp>
        <p:nvGrpSpPr>
          <p:cNvPr id="133" name="Gruppieren 132">
            <a:extLst>
              <a:ext uri="{FF2B5EF4-FFF2-40B4-BE49-F238E27FC236}">
                <a16:creationId xmlns:a16="http://schemas.microsoft.com/office/drawing/2014/main" id="{295BC62F-BF12-4F69-8788-B3DCCF1C9DDE}"/>
              </a:ext>
            </a:extLst>
          </p:cNvPr>
          <p:cNvGrpSpPr/>
          <p:nvPr/>
        </p:nvGrpSpPr>
        <p:grpSpPr>
          <a:xfrm>
            <a:off x="179388" y="4714875"/>
            <a:ext cx="1431925" cy="323850"/>
            <a:chOff x="179388" y="4714875"/>
            <a:chExt cx="1431925" cy="323850"/>
          </a:xfrm>
        </p:grpSpPr>
        <p:sp>
          <p:nvSpPr>
            <p:cNvPr id="134" name="AutoShape 3">
              <a:extLst>
                <a:ext uri="{FF2B5EF4-FFF2-40B4-BE49-F238E27FC236}">
                  <a16:creationId xmlns:a16="http://schemas.microsoft.com/office/drawing/2014/main" id="{9A5C4D00-B074-484F-86A9-1570C4E8CAD1}"/>
                </a:ext>
              </a:extLst>
            </p:cNvPr>
            <p:cNvSpPr>
              <a:spLocks noChangeAspect="1" noChangeArrowheads="1" noTextEdit="1"/>
            </p:cNvSpPr>
            <p:nvPr/>
          </p:nvSpPr>
          <p:spPr bwMode="auto">
            <a:xfrm>
              <a:off x="179388" y="4714875"/>
              <a:ext cx="14319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5">
              <a:extLst>
                <a:ext uri="{FF2B5EF4-FFF2-40B4-BE49-F238E27FC236}">
                  <a16:creationId xmlns:a16="http://schemas.microsoft.com/office/drawing/2014/main" id="{3730C13A-0525-4987-BB8C-D6726F47AE04}"/>
                </a:ext>
              </a:extLst>
            </p:cNvPr>
            <p:cNvSpPr>
              <a:spLocks noEditPoints="1"/>
            </p:cNvSpPr>
            <p:nvPr/>
          </p:nvSpPr>
          <p:spPr bwMode="auto">
            <a:xfrm>
              <a:off x="252413" y="4787900"/>
              <a:ext cx="354013" cy="177800"/>
            </a:xfrm>
            <a:custGeom>
              <a:avLst/>
              <a:gdLst>
                <a:gd name="T0" fmla="*/ 241 w 321"/>
                <a:gd name="T1" fmla="*/ 0 h 160"/>
                <a:gd name="T2" fmla="*/ 146 w 321"/>
                <a:gd name="T3" fmla="*/ 0 h 160"/>
                <a:gd name="T4" fmla="*/ 146 w 321"/>
                <a:gd name="T5" fmla="*/ 66 h 160"/>
                <a:gd name="T6" fmla="*/ 80 w 321"/>
                <a:gd name="T7" fmla="*/ 66 h 160"/>
                <a:gd name="T8" fmla="*/ 80 w 321"/>
                <a:gd name="T9" fmla="*/ 94 h 160"/>
                <a:gd name="T10" fmla="*/ 146 w 321"/>
                <a:gd name="T11" fmla="*/ 94 h 160"/>
                <a:gd name="T12" fmla="*/ 146 w 321"/>
                <a:gd name="T13" fmla="*/ 132 h 160"/>
                <a:gd name="T14" fmla="*/ 80 w 321"/>
                <a:gd name="T15" fmla="*/ 132 h 160"/>
                <a:gd name="T16" fmla="*/ 28 w 321"/>
                <a:gd name="T17" fmla="*/ 80 h 160"/>
                <a:gd name="T18" fmla="*/ 80 w 321"/>
                <a:gd name="T19" fmla="*/ 28 h 160"/>
                <a:gd name="T20" fmla="*/ 113 w 321"/>
                <a:gd name="T21" fmla="*/ 28 h 160"/>
                <a:gd name="T22" fmla="*/ 113 w 321"/>
                <a:gd name="T23" fmla="*/ 0 h 160"/>
                <a:gd name="T24" fmla="*/ 80 w 321"/>
                <a:gd name="T25" fmla="*/ 0 h 160"/>
                <a:gd name="T26" fmla="*/ 0 w 321"/>
                <a:gd name="T27" fmla="*/ 80 h 160"/>
                <a:gd name="T28" fmla="*/ 80 w 321"/>
                <a:gd name="T29" fmla="*/ 160 h 160"/>
                <a:gd name="T30" fmla="*/ 241 w 321"/>
                <a:gd name="T31" fmla="*/ 160 h 160"/>
                <a:gd name="T32" fmla="*/ 321 w 321"/>
                <a:gd name="T33" fmla="*/ 80 h 160"/>
                <a:gd name="T34" fmla="*/ 241 w 321"/>
                <a:gd name="T35" fmla="*/ 0 h 160"/>
                <a:gd name="T36" fmla="*/ 241 w 321"/>
                <a:gd name="T37" fmla="*/ 132 h 160"/>
                <a:gd name="T38" fmla="*/ 175 w 321"/>
                <a:gd name="T39" fmla="*/ 132 h 160"/>
                <a:gd name="T40" fmla="*/ 175 w 321"/>
                <a:gd name="T41" fmla="*/ 94 h 160"/>
                <a:gd name="T42" fmla="*/ 241 w 321"/>
                <a:gd name="T43" fmla="*/ 94 h 160"/>
                <a:gd name="T44" fmla="*/ 241 w 321"/>
                <a:gd name="T45" fmla="*/ 66 h 160"/>
                <a:gd name="T46" fmla="*/ 175 w 321"/>
                <a:gd name="T47" fmla="*/ 66 h 160"/>
                <a:gd name="T48" fmla="*/ 175 w 321"/>
                <a:gd name="T49" fmla="*/ 28 h 160"/>
                <a:gd name="T50" fmla="*/ 241 w 321"/>
                <a:gd name="T51" fmla="*/ 28 h 160"/>
                <a:gd name="T52" fmla="*/ 292 w 321"/>
                <a:gd name="T53" fmla="*/ 80 h 160"/>
                <a:gd name="T54" fmla="*/ 241 w 321"/>
                <a:gd name="T55" fmla="*/ 13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1" h="160">
                  <a:moveTo>
                    <a:pt x="241" y="0"/>
                  </a:moveTo>
                  <a:cubicBezTo>
                    <a:pt x="146" y="0"/>
                    <a:pt x="146" y="0"/>
                    <a:pt x="146" y="0"/>
                  </a:cubicBezTo>
                  <a:cubicBezTo>
                    <a:pt x="146" y="66"/>
                    <a:pt x="146" y="66"/>
                    <a:pt x="146" y="66"/>
                  </a:cubicBezTo>
                  <a:cubicBezTo>
                    <a:pt x="80" y="66"/>
                    <a:pt x="80" y="66"/>
                    <a:pt x="80" y="66"/>
                  </a:cubicBezTo>
                  <a:cubicBezTo>
                    <a:pt x="80" y="94"/>
                    <a:pt x="80" y="94"/>
                    <a:pt x="80" y="94"/>
                  </a:cubicBezTo>
                  <a:cubicBezTo>
                    <a:pt x="146" y="94"/>
                    <a:pt x="146" y="94"/>
                    <a:pt x="146" y="94"/>
                  </a:cubicBezTo>
                  <a:cubicBezTo>
                    <a:pt x="146" y="132"/>
                    <a:pt x="146" y="132"/>
                    <a:pt x="146" y="132"/>
                  </a:cubicBezTo>
                  <a:cubicBezTo>
                    <a:pt x="80" y="132"/>
                    <a:pt x="80" y="132"/>
                    <a:pt x="80" y="132"/>
                  </a:cubicBezTo>
                  <a:cubicBezTo>
                    <a:pt x="52" y="132"/>
                    <a:pt x="28" y="108"/>
                    <a:pt x="28" y="80"/>
                  </a:cubicBezTo>
                  <a:cubicBezTo>
                    <a:pt x="28" y="51"/>
                    <a:pt x="52" y="28"/>
                    <a:pt x="80" y="28"/>
                  </a:cubicBezTo>
                  <a:cubicBezTo>
                    <a:pt x="113" y="28"/>
                    <a:pt x="113" y="28"/>
                    <a:pt x="113" y="28"/>
                  </a:cubicBezTo>
                  <a:cubicBezTo>
                    <a:pt x="113" y="0"/>
                    <a:pt x="113" y="0"/>
                    <a:pt x="113" y="0"/>
                  </a:cubicBezTo>
                  <a:cubicBezTo>
                    <a:pt x="80" y="0"/>
                    <a:pt x="80" y="0"/>
                    <a:pt x="80" y="0"/>
                  </a:cubicBezTo>
                  <a:cubicBezTo>
                    <a:pt x="36" y="0"/>
                    <a:pt x="0" y="35"/>
                    <a:pt x="0" y="80"/>
                  </a:cubicBezTo>
                  <a:cubicBezTo>
                    <a:pt x="0" y="124"/>
                    <a:pt x="36" y="160"/>
                    <a:pt x="80" y="160"/>
                  </a:cubicBezTo>
                  <a:cubicBezTo>
                    <a:pt x="241" y="160"/>
                    <a:pt x="241" y="160"/>
                    <a:pt x="241" y="160"/>
                  </a:cubicBezTo>
                  <a:cubicBezTo>
                    <a:pt x="285" y="160"/>
                    <a:pt x="321" y="124"/>
                    <a:pt x="321" y="80"/>
                  </a:cubicBezTo>
                  <a:cubicBezTo>
                    <a:pt x="321" y="35"/>
                    <a:pt x="285" y="0"/>
                    <a:pt x="241" y="0"/>
                  </a:cubicBezTo>
                  <a:moveTo>
                    <a:pt x="241" y="132"/>
                  </a:moveTo>
                  <a:cubicBezTo>
                    <a:pt x="175" y="132"/>
                    <a:pt x="175" y="132"/>
                    <a:pt x="175" y="132"/>
                  </a:cubicBezTo>
                  <a:cubicBezTo>
                    <a:pt x="175" y="94"/>
                    <a:pt x="175" y="94"/>
                    <a:pt x="175" y="94"/>
                  </a:cubicBezTo>
                  <a:cubicBezTo>
                    <a:pt x="241" y="94"/>
                    <a:pt x="241" y="94"/>
                    <a:pt x="241" y="94"/>
                  </a:cubicBezTo>
                  <a:cubicBezTo>
                    <a:pt x="241" y="66"/>
                    <a:pt x="241" y="66"/>
                    <a:pt x="241" y="66"/>
                  </a:cubicBezTo>
                  <a:cubicBezTo>
                    <a:pt x="175" y="66"/>
                    <a:pt x="175" y="66"/>
                    <a:pt x="175" y="66"/>
                  </a:cubicBezTo>
                  <a:cubicBezTo>
                    <a:pt x="175" y="28"/>
                    <a:pt x="175" y="28"/>
                    <a:pt x="175" y="28"/>
                  </a:cubicBezTo>
                  <a:cubicBezTo>
                    <a:pt x="241" y="28"/>
                    <a:pt x="241" y="28"/>
                    <a:pt x="241" y="28"/>
                  </a:cubicBezTo>
                  <a:cubicBezTo>
                    <a:pt x="269" y="28"/>
                    <a:pt x="292" y="51"/>
                    <a:pt x="292" y="80"/>
                  </a:cubicBezTo>
                  <a:cubicBezTo>
                    <a:pt x="292" y="108"/>
                    <a:pt x="269" y="132"/>
                    <a:pt x="241" y="13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6">
              <a:extLst>
                <a:ext uri="{FF2B5EF4-FFF2-40B4-BE49-F238E27FC236}">
                  <a16:creationId xmlns:a16="http://schemas.microsoft.com/office/drawing/2014/main" id="{D5D5024E-D53F-49D7-8FE2-7761D124216C}"/>
                </a:ext>
              </a:extLst>
            </p:cNvPr>
            <p:cNvSpPr>
              <a:spLocks noChangeArrowheads="1"/>
            </p:cNvSpPr>
            <p:nvPr/>
          </p:nvSpPr>
          <p:spPr bwMode="auto">
            <a:xfrm>
              <a:off x="909638" y="4892675"/>
              <a:ext cx="9525" cy="95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Rectangle 7">
              <a:extLst>
                <a:ext uri="{FF2B5EF4-FFF2-40B4-BE49-F238E27FC236}">
                  <a16:creationId xmlns:a16="http://schemas.microsoft.com/office/drawing/2014/main" id="{7B61A177-9CC8-41B8-A92A-77CE79E382BC}"/>
                </a:ext>
              </a:extLst>
            </p:cNvPr>
            <p:cNvSpPr>
              <a:spLocks noChangeArrowheads="1"/>
            </p:cNvSpPr>
            <p:nvPr/>
          </p:nvSpPr>
          <p:spPr bwMode="auto">
            <a:xfrm>
              <a:off x="1268413" y="4892675"/>
              <a:ext cx="9525" cy="95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8">
              <a:extLst>
                <a:ext uri="{FF2B5EF4-FFF2-40B4-BE49-F238E27FC236}">
                  <a16:creationId xmlns:a16="http://schemas.microsoft.com/office/drawing/2014/main" id="{319986F6-531C-46FF-8084-A0B12274A227}"/>
                </a:ext>
              </a:extLst>
            </p:cNvPr>
            <p:cNvSpPr>
              <a:spLocks noEditPoints="1"/>
            </p:cNvSpPr>
            <p:nvPr/>
          </p:nvSpPr>
          <p:spPr bwMode="auto">
            <a:xfrm>
              <a:off x="769938" y="4910138"/>
              <a:ext cx="42863" cy="50800"/>
            </a:xfrm>
            <a:custGeom>
              <a:avLst/>
              <a:gdLst>
                <a:gd name="T0" fmla="*/ 20 w 39"/>
                <a:gd name="T1" fmla="*/ 0 h 45"/>
                <a:gd name="T2" fmla="*/ 0 w 39"/>
                <a:gd name="T3" fmla="*/ 22 h 45"/>
                <a:gd name="T4" fmla="*/ 22 w 39"/>
                <a:gd name="T5" fmla="*/ 45 h 45"/>
                <a:gd name="T6" fmla="*/ 36 w 39"/>
                <a:gd name="T7" fmla="*/ 43 h 45"/>
                <a:gd name="T8" fmla="*/ 36 w 39"/>
                <a:gd name="T9" fmla="*/ 35 h 45"/>
                <a:gd name="T10" fmla="*/ 23 w 39"/>
                <a:gd name="T11" fmla="*/ 39 h 45"/>
                <a:gd name="T12" fmla="*/ 8 w 39"/>
                <a:gd name="T13" fmla="*/ 25 h 45"/>
                <a:gd name="T14" fmla="*/ 39 w 39"/>
                <a:gd name="T15" fmla="*/ 25 h 45"/>
                <a:gd name="T16" fmla="*/ 20 w 39"/>
                <a:gd name="T17" fmla="*/ 0 h 45"/>
                <a:gd name="T18" fmla="*/ 8 w 39"/>
                <a:gd name="T19" fmla="*/ 19 h 45"/>
                <a:gd name="T20" fmla="*/ 20 w 39"/>
                <a:gd name="T21" fmla="*/ 7 h 45"/>
                <a:gd name="T22" fmla="*/ 31 w 39"/>
                <a:gd name="T23" fmla="*/ 19 h 45"/>
                <a:gd name="T24" fmla="*/ 8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2" y="45"/>
                  </a:cubicBezTo>
                  <a:cubicBezTo>
                    <a:pt x="29" y="45"/>
                    <a:pt x="33" y="44"/>
                    <a:pt x="36" y="43"/>
                  </a:cubicBezTo>
                  <a:cubicBezTo>
                    <a:pt x="36" y="35"/>
                    <a:pt x="36" y="35"/>
                    <a:pt x="36" y="35"/>
                  </a:cubicBezTo>
                  <a:cubicBezTo>
                    <a:pt x="34" y="36"/>
                    <a:pt x="28" y="39"/>
                    <a:pt x="23" y="39"/>
                  </a:cubicBezTo>
                  <a:cubicBezTo>
                    <a:pt x="15" y="39"/>
                    <a:pt x="8" y="33"/>
                    <a:pt x="8" y="25"/>
                  </a:cubicBezTo>
                  <a:cubicBezTo>
                    <a:pt x="39" y="25"/>
                    <a:pt x="39" y="25"/>
                    <a:pt x="39" y="25"/>
                  </a:cubicBezTo>
                  <a:cubicBezTo>
                    <a:pt x="39" y="11"/>
                    <a:pt x="34" y="0"/>
                    <a:pt x="20" y="0"/>
                  </a:cubicBezTo>
                  <a:moveTo>
                    <a:pt x="8" y="19"/>
                  </a:moveTo>
                  <a:cubicBezTo>
                    <a:pt x="9" y="13"/>
                    <a:pt x="12" y="7"/>
                    <a:pt x="20" y="7"/>
                  </a:cubicBezTo>
                  <a:cubicBezTo>
                    <a:pt x="27" y="7"/>
                    <a:pt x="31" y="12"/>
                    <a:pt x="31" y="19"/>
                  </a:cubicBezTo>
                  <a:lnTo>
                    <a:pt x="8"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Rectangle 9">
              <a:extLst>
                <a:ext uri="{FF2B5EF4-FFF2-40B4-BE49-F238E27FC236}">
                  <a16:creationId xmlns:a16="http://schemas.microsoft.com/office/drawing/2014/main" id="{E7019F8F-2071-43C1-ADC3-11E978B84A99}"/>
                </a:ext>
              </a:extLst>
            </p:cNvPr>
            <p:cNvSpPr>
              <a:spLocks noChangeArrowheads="1"/>
            </p:cNvSpPr>
            <p:nvPr/>
          </p:nvSpPr>
          <p:spPr bwMode="auto">
            <a:xfrm>
              <a:off x="911226" y="4911725"/>
              <a:ext cx="7938" cy="476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0">
              <a:extLst>
                <a:ext uri="{FF2B5EF4-FFF2-40B4-BE49-F238E27FC236}">
                  <a16:creationId xmlns:a16="http://schemas.microsoft.com/office/drawing/2014/main" id="{4C53889C-E1E7-4764-A779-A7C45E37AB46}"/>
                </a:ext>
              </a:extLst>
            </p:cNvPr>
            <p:cNvSpPr>
              <a:spLocks/>
            </p:cNvSpPr>
            <p:nvPr/>
          </p:nvSpPr>
          <p:spPr bwMode="auto">
            <a:xfrm>
              <a:off x="679451" y="4894263"/>
              <a:ext cx="49213" cy="66675"/>
            </a:xfrm>
            <a:custGeom>
              <a:avLst/>
              <a:gdLst>
                <a:gd name="T0" fmla="*/ 31 w 44"/>
                <a:gd name="T1" fmla="*/ 53 h 60"/>
                <a:gd name="T2" fmla="*/ 9 w 44"/>
                <a:gd name="T3" fmla="*/ 30 h 60"/>
                <a:gd name="T4" fmla="*/ 32 w 44"/>
                <a:gd name="T5" fmla="*/ 7 h 60"/>
                <a:gd name="T6" fmla="*/ 44 w 44"/>
                <a:gd name="T7" fmla="*/ 10 h 60"/>
                <a:gd name="T8" fmla="*/ 44 w 44"/>
                <a:gd name="T9" fmla="*/ 2 h 60"/>
                <a:gd name="T10" fmla="*/ 31 w 44"/>
                <a:gd name="T11" fmla="*/ 0 h 60"/>
                <a:gd name="T12" fmla="*/ 0 w 44"/>
                <a:gd name="T13" fmla="*/ 30 h 60"/>
                <a:gd name="T14" fmla="*/ 31 w 44"/>
                <a:gd name="T15" fmla="*/ 60 h 60"/>
                <a:gd name="T16" fmla="*/ 44 w 44"/>
                <a:gd name="T17" fmla="*/ 58 h 60"/>
                <a:gd name="T18" fmla="*/ 44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9" y="53"/>
                    <a:pt x="9" y="44"/>
                    <a:pt x="9" y="30"/>
                  </a:cubicBezTo>
                  <a:cubicBezTo>
                    <a:pt x="9" y="17"/>
                    <a:pt x="18" y="7"/>
                    <a:pt x="32" y="7"/>
                  </a:cubicBezTo>
                  <a:cubicBezTo>
                    <a:pt x="36" y="7"/>
                    <a:pt x="40" y="8"/>
                    <a:pt x="44" y="10"/>
                  </a:cubicBezTo>
                  <a:cubicBezTo>
                    <a:pt x="44" y="2"/>
                    <a:pt x="44" y="2"/>
                    <a:pt x="44" y="2"/>
                  </a:cubicBezTo>
                  <a:cubicBezTo>
                    <a:pt x="40" y="0"/>
                    <a:pt x="36" y="0"/>
                    <a:pt x="31" y="0"/>
                  </a:cubicBezTo>
                  <a:cubicBezTo>
                    <a:pt x="13" y="0"/>
                    <a:pt x="0" y="12"/>
                    <a:pt x="0" y="30"/>
                  </a:cubicBezTo>
                  <a:cubicBezTo>
                    <a:pt x="0" y="48"/>
                    <a:pt x="13" y="60"/>
                    <a:pt x="31" y="60"/>
                  </a:cubicBezTo>
                  <a:cubicBezTo>
                    <a:pt x="35" y="60"/>
                    <a:pt x="40" y="60"/>
                    <a:pt x="44" y="58"/>
                  </a:cubicBezTo>
                  <a:cubicBezTo>
                    <a:pt x="44" y="50"/>
                    <a:pt x="44" y="50"/>
                    <a:pt x="44" y="50"/>
                  </a:cubicBezTo>
                  <a:cubicBezTo>
                    <a:pt x="41"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1">
              <a:extLst>
                <a:ext uri="{FF2B5EF4-FFF2-40B4-BE49-F238E27FC236}">
                  <a16:creationId xmlns:a16="http://schemas.microsoft.com/office/drawing/2014/main" id="{10E4390C-AB75-4F95-86D2-5792CF083396}"/>
                </a:ext>
              </a:extLst>
            </p:cNvPr>
            <p:cNvSpPr>
              <a:spLocks noEditPoints="1"/>
            </p:cNvSpPr>
            <p:nvPr/>
          </p:nvSpPr>
          <p:spPr bwMode="auto">
            <a:xfrm>
              <a:off x="989013" y="4910138"/>
              <a:ext cx="44450" cy="71438"/>
            </a:xfrm>
            <a:custGeom>
              <a:avLst/>
              <a:gdLst>
                <a:gd name="T0" fmla="*/ 33 w 40"/>
                <a:gd name="T1" fmla="*/ 8 h 63"/>
                <a:gd name="T2" fmla="*/ 33 w 40"/>
                <a:gd name="T3" fmla="*/ 8 h 63"/>
                <a:gd name="T4" fmla="*/ 19 w 40"/>
                <a:gd name="T5" fmla="*/ 0 h 63"/>
                <a:gd name="T6" fmla="*/ 0 w 40"/>
                <a:gd name="T7" fmla="*/ 23 h 63"/>
                <a:gd name="T8" fmla="*/ 18 w 40"/>
                <a:gd name="T9" fmla="*/ 44 h 63"/>
                <a:gd name="T10" fmla="*/ 32 w 40"/>
                <a:gd name="T11" fmla="*/ 38 h 63"/>
                <a:gd name="T12" fmla="*/ 32 w 40"/>
                <a:gd name="T13" fmla="*/ 38 h 63"/>
                <a:gd name="T14" fmla="*/ 32 w 40"/>
                <a:gd name="T15" fmla="*/ 42 h 63"/>
                <a:gd name="T16" fmla="*/ 19 w 40"/>
                <a:gd name="T17" fmla="*/ 57 h 63"/>
                <a:gd name="T18" fmla="*/ 4 w 40"/>
                <a:gd name="T19" fmla="*/ 53 h 63"/>
                <a:gd name="T20" fmla="*/ 3 w 40"/>
                <a:gd name="T21" fmla="*/ 60 h 63"/>
                <a:gd name="T22" fmla="*/ 18 w 40"/>
                <a:gd name="T23" fmla="*/ 63 h 63"/>
                <a:gd name="T24" fmla="*/ 40 w 40"/>
                <a:gd name="T25" fmla="*/ 42 h 63"/>
                <a:gd name="T26" fmla="*/ 40 w 40"/>
                <a:gd name="T27" fmla="*/ 1 h 63"/>
                <a:gd name="T28" fmla="*/ 33 w 40"/>
                <a:gd name="T29" fmla="*/ 1 h 63"/>
                <a:gd name="T30" fmla="*/ 33 w 40"/>
                <a:gd name="T31" fmla="*/ 8 h 63"/>
                <a:gd name="T32" fmla="*/ 20 w 40"/>
                <a:gd name="T33" fmla="*/ 38 h 63"/>
                <a:gd name="T34" fmla="*/ 8 w 40"/>
                <a:gd name="T35" fmla="*/ 23 h 63"/>
                <a:gd name="T36" fmla="*/ 20 w 40"/>
                <a:gd name="T37" fmla="*/ 7 h 63"/>
                <a:gd name="T38" fmla="*/ 32 w 40"/>
                <a:gd name="T39" fmla="*/ 23 h 63"/>
                <a:gd name="T40" fmla="*/ 20 w 40"/>
                <a:gd name="T41"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3">
                  <a:moveTo>
                    <a:pt x="33" y="8"/>
                  </a:moveTo>
                  <a:cubicBezTo>
                    <a:pt x="33" y="8"/>
                    <a:pt x="33" y="8"/>
                    <a:pt x="33" y="8"/>
                  </a:cubicBezTo>
                  <a:cubicBezTo>
                    <a:pt x="30" y="3"/>
                    <a:pt x="26" y="0"/>
                    <a:pt x="19" y="0"/>
                  </a:cubicBezTo>
                  <a:cubicBezTo>
                    <a:pt x="6" y="0"/>
                    <a:pt x="0" y="12"/>
                    <a:pt x="0" y="23"/>
                  </a:cubicBezTo>
                  <a:cubicBezTo>
                    <a:pt x="0" y="34"/>
                    <a:pt x="6" y="44"/>
                    <a:pt x="18" y="44"/>
                  </a:cubicBezTo>
                  <a:cubicBezTo>
                    <a:pt x="23" y="44"/>
                    <a:pt x="29" y="42"/>
                    <a:pt x="32" y="38"/>
                  </a:cubicBezTo>
                  <a:cubicBezTo>
                    <a:pt x="32" y="38"/>
                    <a:pt x="32" y="38"/>
                    <a:pt x="32" y="38"/>
                  </a:cubicBezTo>
                  <a:cubicBezTo>
                    <a:pt x="32" y="42"/>
                    <a:pt x="32" y="42"/>
                    <a:pt x="32" y="42"/>
                  </a:cubicBezTo>
                  <a:cubicBezTo>
                    <a:pt x="32" y="51"/>
                    <a:pt x="27" y="57"/>
                    <a:pt x="19" y="57"/>
                  </a:cubicBezTo>
                  <a:cubicBezTo>
                    <a:pt x="13" y="57"/>
                    <a:pt x="10" y="55"/>
                    <a:pt x="4" y="53"/>
                  </a:cubicBezTo>
                  <a:cubicBezTo>
                    <a:pt x="3" y="60"/>
                    <a:pt x="3" y="60"/>
                    <a:pt x="3" y="60"/>
                  </a:cubicBezTo>
                  <a:cubicBezTo>
                    <a:pt x="10" y="62"/>
                    <a:pt x="14" y="63"/>
                    <a:pt x="18" y="63"/>
                  </a:cubicBezTo>
                  <a:cubicBezTo>
                    <a:pt x="34" y="63"/>
                    <a:pt x="40" y="55"/>
                    <a:pt x="40" y="42"/>
                  </a:cubicBezTo>
                  <a:cubicBezTo>
                    <a:pt x="40" y="1"/>
                    <a:pt x="40" y="1"/>
                    <a:pt x="40" y="1"/>
                  </a:cubicBezTo>
                  <a:cubicBezTo>
                    <a:pt x="33" y="1"/>
                    <a:pt x="33" y="1"/>
                    <a:pt x="33" y="1"/>
                  </a:cubicBezTo>
                  <a:lnTo>
                    <a:pt x="33" y="8"/>
                  </a:lnTo>
                  <a:close/>
                  <a:moveTo>
                    <a:pt x="20" y="38"/>
                  </a:moveTo>
                  <a:cubicBezTo>
                    <a:pt x="12" y="38"/>
                    <a:pt x="8" y="31"/>
                    <a:pt x="8" y="23"/>
                  </a:cubicBezTo>
                  <a:cubicBezTo>
                    <a:pt x="8" y="15"/>
                    <a:pt x="12" y="7"/>
                    <a:pt x="20" y="7"/>
                  </a:cubicBezTo>
                  <a:cubicBezTo>
                    <a:pt x="28" y="7"/>
                    <a:pt x="32" y="14"/>
                    <a:pt x="32" y="23"/>
                  </a:cubicBezTo>
                  <a:cubicBezTo>
                    <a:pt x="32" y="31"/>
                    <a:pt x="27" y="38"/>
                    <a:pt x="20" y="3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2">
              <a:extLst>
                <a:ext uri="{FF2B5EF4-FFF2-40B4-BE49-F238E27FC236}">
                  <a16:creationId xmlns:a16="http://schemas.microsoft.com/office/drawing/2014/main" id="{C90DAC34-5742-4CDA-8E73-2398E04C886E}"/>
                </a:ext>
              </a:extLst>
            </p:cNvPr>
            <p:cNvSpPr>
              <a:spLocks noEditPoints="1"/>
            </p:cNvSpPr>
            <p:nvPr/>
          </p:nvSpPr>
          <p:spPr bwMode="auto">
            <a:xfrm>
              <a:off x="820738" y="4910138"/>
              <a:ext cx="39688" cy="50800"/>
            </a:xfrm>
            <a:custGeom>
              <a:avLst/>
              <a:gdLst>
                <a:gd name="T0" fmla="*/ 36 w 36"/>
                <a:gd name="T1" fmla="*/ 18 h 45"/>
                <a:gd name="T2" fmla="*/ 19 w 36"/>
                <a:gd name="T3" fmla="*/ 0 h 45"/>
                <a:gd name="T4" fmla="*/ 4 w 36"/>
                <a:gd name="T5" fmla="*/ 4 h 45"/>
                <a:gd name="T6" fmla="*/ 5 w 36"/>
                <a:gd name="T7" fmla="*/ 11 h 45"/>
                <a:gd name="T8" fmla="*/ 17 w 36"/>
                <a:gd name="T9" fmla="*/ 7 h 45"/>
                <a:gd name="T10" fmla="*/ 28 w 36"/>
                <a:gd name="T11" fmla="*/ 18 h 45"/>
                <a:gd name="T12" fmla="*/ 20 w 36"/>
                <a:gd name="T13" fmla="*/ 18 h 45"/>
                <a:gd name="T14" fmla="*/ 0 w 36"/>
                <a:gd name="T15" fmla="*/ 32 h 45"/>
                <a:gd name="T16" fmla="*/ 15 w 36"/>
                <a:gd name="T17" fmla="*/ 45 h 45"/>
                <a:gd name="T18" fmla="*/ 29 w 36"/>
                <a:gd name="T19" fmla="*/ 39 h 45"/>
                <a:gd name="T20" fmla="*/ 29 w 36"/>
                <a:gd name="T21" fmla="*/ 39 h 45"/>
                <a:gd name="T22" fmla="*/ 29 w 36"/>
                <a:gd name="T23" fmla="*/ 44 h 45"/>
                <a:gd name="T24" fmla="*/ 36 w 36"/>
                <a:gd name="T25" fmla="*/ 44 h 45"/>
                <a:gd name="T26" fmla="*/ 36 w 36"/>
                <a:gd name="T27" fmla="*/ 36 h 45"/>
                <a:gd name="T28" fmla="*/ 36 w 36"/>
                <a:gd name="T29" fmla="*/ 18 h 45"/>
                <a:gd name="T30" fmla="*/ 28 w 36"/>
                <a:gd name="T31" fmla="*/ 28 h 45"/>
                <a:gd name="T32" fmla="*/ 16 w 36"/>
                <a:gd name="T33" fmla="*/ 39 h 45"/>
                <a:gd name="T34" fmla="*/ 8 w 36"/>
                <a:gd name="T35" fmla="*/ 32 h 45"/>
                <a:gd name="T36" fmla="*/ 23 w 36"/>
                <a:gd name="T37" fmla="*/ 24 h 45"/>
                <a:gd name="T38" fmla="*/ 28 w 36"/>
                <a:gd name="T39" fmla="*/ 24 h 45"/>
                <a:gd name="T40" fmla="*/ 28 w 36"/>
                <a:gd name="T4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5">
                  <a:moveTo>
                    <a:pt x="36" y="18"/>
                  </a:moveTo>
                  <a:cubicBezTo>
                    <a:pt x="36" y="6"/>
                    <a:pt x="31" y="0"/>
                    <a:pt x="19" y="0"/>
                  </a:cubicBezTo>
                  <a:cubicBezTo>
                    <a:pt x="13" y="0"/>
                    <a:pt x="8" y="2"/>
                    <a:pt x="4" y="4"/>
                  </a:cubicBezTo>
                  <a:cubicBezTo>
                    <a:pt x="5" y="11"/>
                    <a:pt x="5" y="11"/>
                    <a:pt x="5" y="11"/>
                  </a:cubicBezTo>
                  <a:cubicBezTo>
                    <a:pt x="8" y="9"/>
                    <a:pt x="13" y="7"/>
                    <a:pt x="17" y="7"/>
                  </a:cubicBezTo>
                  <a:cubicBezTo>
                    <a:pt x="25" y="7"/>
                    <a:pt x="28" y="11"/>
                    <a:pt x="28" y="18"/>
                  </a:cubicBezTo>
                  <a:cubicBezTo>
                    <a:pt x="25" y="18"/>
                    <a:pt x="23" y="18"/>
                    <a:pt x="20" y="18"/>
                  </a:cubicBezTo>
                  <a:cubicBezTo>
                    <a:pt x="11" y="18"/>
                    <a:pt x="0" y="21"/>
                    <a:pt x="0" y="32"/>
                  </a:cubicBezTo>
                  <a:cubicBezTo>
                    <a:pt x="0" y="41"/>
                    <a:pt x="6" y="45"/>
                    <a:pt x="15" y="45"/>
                  </a:cubicBezTo>
                  <a:cubicBezTo>
                    <a:pt x="23" y="45"/>
                    <a:pt x="27" y="41"/>
                    <a:pt x="29" y="39"/>
                  </a:cubicBezTo>
                  <a:cubicBezTo>
                    <a:pt x="29" y="39"/>
                    <a:pt x="29" y="39"/>
                    <a:pt x="29" y="39"/>
                  </a:cubicBezTo>
                  <a:cubicBezTo>
                    <a:pt x="29" y="44"/>
                    <a:pt x="29" y="44"/>
                    <a:pt x="29" y="44"/>
                  </a:cubicBezTo>
                  <a:cubicBezTo>
                    <a:pt x="36" y="44"/>
                    <a:pt x="36" y="44"/>
                    <a:pt x="36" y="44"/>
                  </a:cubicBezTo>
                  <a:cubicBezTo>
                    <a:pt x="36" y="43"/>
                    <a:pt x="36" y="41"/>
                    <a:pt x="36" y="36"/>
                  </a:cubicBezTo>
                  <a:lnTo>
                    <a:pt x="36" y="18"/>
                  </a:lnTo>
                  <a:close/>
                  <a:moveTo>
                    <a:pt x="28" y="28"/>
                  </a:moveTo>
                  <a:cubicBezTo>
                    <a:pt x="28" y="34"/>
                    <a:pt x="24" y="39"/>
                    <a:pt x="16" y="39"/>
                  </a:cubicBezTo>
                  <a:cubicBezTo>
                    <a:pt x="12" y="39"/>
                    <a:pt x="8" y="36"/>
                    <a:pt x="8" y="32"/>
                  </a:cubicBezTo>
                  <a:cubicBezTo>
                    <a:pt x="8" y="24"/>
                    <a:pt x="19" y="24"/>
                    <a:pt x="23" y="24"/>
                  </a:cubicBezTo>
                  <a:cubicBezTo>
                    <a:pt x="25" y="24"/>
                    <a:pt x="26" y="24"/>
                    <a:pt x="28" y="24"/>
                  </a:cubicBezTo>
                  <a:lnTo>
                    <a:pt x="28"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3">
              <a:extLst>
                <a:ext uri="{FF2B5EF4-FFF2-40B4-BE49-F238E27FC236}">
                  <a16:creationId xmlns:a16="http://schemas.microsoft.com/office/drawing/2014/main" id="{12CF7823-C6E3-42BA-8614-A52D187D21DD}"/>
                </a:ext>
              </a:extLst>
            </p:cNvPr>
            <p:cNvSpPr>
              <a:spLocks/>
            </p:cNvSpPr>
            <p:nvPr/>
          </p:nvSpPr>
          <p:spPr bwMode="auto">
            <a:xfrm>
              <a:off x="739776" y="4910138"/>
              <a:ext cx="26988" cy="49213"/>
            </a:xfrm>
            <a:custGeom>
              <a:avLst/>
              <a:gdLst>
                <a:gd name="T0" fmla="*/ 7 w 24"/>
                <a:gd name="T1" fmla="*/ 8 h 44"/>
                <a:gd name="T2" fmla="*/ 7 w 24"/>
                <a:gd name="T3" fmla="*/ 8 h 44"/>
                <a:gd name="T4" fmla="*/ 7 w 24"/>
                <a:gd name="T5" fmla="*/ 1 h 44"/>
                <a:gd name="T6" fmla="*/ 0 w 24"/>
                <a:gd name="T7" fmla="*/ 1 h 44"/>
                <a:gd name="T8" fmla="*/ 0 w 24"/>
                <a:gd name="T9" fmla="*/ 44 h 44"/>
                <a:gd name="T10" fmla="*/ 7 w 24"/>
                <a:gd name="T11" fmla="*/ 44 h 44"/>
                <a:gd name="T12" fmla="*/ 7 w 24"/>
                <a:gd name="T13" fmla="*/ 25 h 44"/>
                <a:gd name="T14" fmla="*/ 19 w 24"/>
                <a:gd name="T15" fmla="*/ 7 h 44"/>
                <a:gd name="T16" fmla="*/ 24 w 24"/>
                <a:gd name="T17" fmla="*/ 8 h 44"/>
                <a:gd name="T18" fmla="*/ 24 w 24"/>
                <a:gd name="T19" fmla="*/ 1 h 44"/>
                <a:gd name="T20" fmla="*/ 18 w 24"/>
                <a:gd name="T21" fmla="*/ 0 h 44"/>
                <a:gd name="T22" fmla="*/ 7 w 24"/>
                <a:gd name="T23"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4">
                  <a:moveTo>
                    <a:pt x="7" y="8"/>
                  </a:moveTo>
                  <a:cubicBezTo>
                    <a:pt x="7" y="8"/>
                    <a:pt x="7" y="8"/>
                    <a:pt x="7" y="8"/>
                  </a:cubicBezTo>
                  <a:cubicBezTo>
                    <a:pt x="7" y="1"/>
                    <a:pt x="7" y="1"/>
                    <a:pt x="7" y="1"/>
                  </a:cubicBezTo>
                  <a:cubicBezTo>
                    <a:pt x="0" y="1"/>
                    <a:pt x="0" y="1"/>
                    <a:pt x="0" y="1"/>
                  </a:cubicBezTo>
                  <a:cubicBezTo>
                    <a:pt x="0" y="44"/>
                    <a:pt x="0" y="44"/>
                    <a:pt x="0" y="44"/>
                  </a:cubicBezTo>
                  <a:cubicBezTo>
                    <a:pt x="7" y="44"/>
                    <a:pt x="7" y="44"/>
                    <a:pt x="7" y="44"/>
                  </a:cubicBezTo>
                  <a:cubicBezTo>
                    <a:pt x="7" y="25"/>
                    <a:pt x="7" y="25"/>
                    <a:pt x="7" y="25"/>
                  </a:cubicBezTo>
                  <a:cubicBezTo>
                    <a:pt x="7" y="14"/>
                    <a:pt x="12" y="7"/>
                    <a:pt x="19" y="7"/>
                  </a:cubicBezTo>
                  <a:cubicBezTo>
                    <a:pt x="20" y="7"/>
                    <a:pt x="22" y="8"/>
                    <a:pt x="24" y="8"/>
                  </a:cubicBezTo>
                  <a:cubicBezTo>
                    <a:pt x="24" y="1"/>
                    <a:pt x="24" y="1"/>
                    <a:pt x="24" y="1"/>
                  </a:cubicBezTo>
                  <a:cubicBezTo>
                    <a:pt x="22" y="1"/>
                    <a:pt x="21" y="0"/>
                    <a:pt x="18" y="0"/>
                  </a:cubicBezTo>
                  <a:cubicBezTo>
                    <a:pt x="14" y="0"/>
                    <a:pt x="9" y="4"/>
                    <a:pt x="7" y="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4">
              <a:extLst>
                <a:ext uri="{FF2B5EF4-FFF2-40B4-BE49-F238E27FC236}">
                  <a16:creationId xmlns:a16="http://schemas.microsoft.com/office/drawing/2014/main" id="{4EBC7FBE-63C8-4513-93D4-0CD07094C574}"/>
                </a:ext>
              </a:extLst>
            </p:cNvPr>
            <p:cNvSpPr>
              <a:spLocks/>
            </p:cNvSpPr>
            <p:nvPr/>
          </p:nvSpPr>
          <p:spPr bwMode="auto">
            <a:xfrm>
              <a:off x="935038" y="4910138"/>
              <a:ext cx="42863"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1"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5">
              <a:extLst>
                <a:ext uri="{FF2B5EF4-FFF2-40B4-BE49-F238E27FC236}">
                  <a16:creationId xmlns:a16="http://schemas.microsoft.com/office/drawing/2014/main" id="{1F46B105-E3B8-4C06-AE36-9E2D29888D30}"/>
                </a:ext>
              </a:extLst>
            </p:cNvPr>
            <p:cNvSpPr>
              <a:spLocks/>
            </p:cNvSpPr>
            <p:nvPr/>
          </p:nvSpPr>
          <p:spPr bwMode="auto">
            <a:xfrm>
              <a:off x="866776" y="4899025"/>
              <a:ext cx="33338" cy="61913"/>
            </a:xfrm>
            <a:custGeom>
              <a:avLst/>
              <a:gdLst>
                <a:gd name="T0" fmla="*/ 18 w 30"/>
                <a:gd name="T1" fmla="*/ 42 h 56"/>
                <a:gd name="T2" fmla="*/ 18 w 30"/>
                <a:gd name="T3" fmla="*/ 19 h 56"/>
                <a:gd name="T4" fmla="*/ 29 w 30"/>
                <a:gd name="T5" fmla="*/ 19 h 56"/>
                <a:gd name="T6" fmla="*/ 29 w 30"/>
                <a:gd name="T7" fmla="*/ 12 h 56"/>
                <a:gd name="T8" fmla="*/ 18 w 30"/>
                <a:gd name="T9" fmla="*/ 12 h 56"/>
                <a:gd name="T10" fmla="*/ 18 w 30"/>
                <a:gd name="T11" fmla="*/ 0 h 56"/>
                <a:gd name="T12" fmla="*/ 10 w 30"/>
                <a:gd name="T13" fmla="*/ 3 h 56"/>
                <a:gd name="T14" fmla="*/ 10 w 30"/>
                <a:gd name="T15" fmla="*/ 12 h 56"/>
                <a:gd name="T16" fmla="*/ 0 w 30"/>
                <a:gd name="T17" fmla="*/ 12 h 56"/>
                <a:gd name="T18" fmla="*/ 0 w 30"/>
                <a:gd name="T19" fmla="*/ 19 h 56"/>
                <a:gd name="T20" fmla="*/ 10 w 30"/>
                <a:gd name="T21" fmla="*/ 19 h 56"/>
                <a:gd name="T22" fmla="*/ 10 w 30"/>
                <a:gd name="T23" fmla="*/ 44 h 56"/>
                <a:gd name="T24" fmla="*/ 23 w 30"/>
                <a:gd name="T25" fmla="*/ 56 h 56"/>
                <a:gd name="T26" fmla="*/ 30 w 30"/>
                <a:gd name="T27" fmla="*/ 55 h 56"/>
                <a:gd name="T28" fmla="*/ 30 w 30"/>
                <a:gd name="T29" fmla="*/ 48 h 56"/>
                <a:gd name="T30" fmla="*/ 24 w 30"/>
                <a:gd name="T31" fmla="*/ 50 h 56"/>
                <a:gd name="T32" fmla="*/ 18 w 30"/>
                <a:gd name="T3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6">
                  <a:moveTo>
                    <a:pt x="18" y="42"/>
                  </a:moveTo>
                  <a:cubicBezTo>
                    <a:pt x="18" y="19"/>
                    <a:pt x="18" y="19"/>
                    <a:pt x="18" y="19"/>
                  </a:cubicBezTo>
                  <a:cubicBezTo>
                    <a:pt x="29" y="19"/>
                    <a:pt x="29" y="19"/>
                    <a:pt x="29" y="19"/>
                  </a:cubicBezTo>
                  <a:cubicBezTo>
                    <a:pt x="29" y="12"/>
                    <a:pt x="29" y="12"/>
                    <a:pt x="29" y="12"/>
                  </a:cubicBezTo>
                  <a:cubicBezTo>
                    <a:pt x="18" y="12"/>
                    <a:pt x="18" y="12"/>
                    <a:pt x="18" y="12"/>
                  </a:cubicBezTo>
                  <a:cubicBezTo>
                    <a:pt x="18" y="0"/>
                    <a:pt x="18" y="0"/>
                    <a:pt x="18" y="0"/>
                  </a:cubicBezTo>
                  <a:cubicBezTo>
                    <a:pt x="10" y="3"/>
                    <a:pt x="10" y="3"/>
                    <a:pt x="10" y="3"/>
                  </a:cubicBezTo>
                  <a:cubicBezTo>
                    <a:pt x="10" y="12"/>
                    <a:pt x="10" y="12"/>
                    <a:pt x="10" y="12"/>
                  </a:cubicBezTo>
                  <a:cubicBezTo>
                    <a:pt x="0" y="12"/>
                    <a:pt x="0" y="12"/>
                    <a:pt x="0" y="12"/>
                  </a:cubicBezTo>
                  <a:cubicBezTo>
                    <a:pt x="0" y="19"/>
                    <a:pt x="0" y="19"/>
                    <a:pt x="0" y="19"/>
                  </a:cubicBezTo>
                  <a:cubicBezTo>
                    <a:pt x="10" y="19"/>
                    <a:pt x="10" y="19"/>
                    <a:pt x="10" y="19"/>
                  </a:cubicBezTo>
                  <a:cubicBezTo>
                    <a:pt x="10" y="44"/>
                    <a:pt x="10" y="44"/>
                    <a:pt x="10" y="44"/>
                  </a:cubicBezTo>
                  <a:cubicBezTo>
                    <a:pt x="10" y="52"/>
                    <a:pt x="15" y="56"/>
                    <a:pt x="23" y="56"/>
                  </a:cubicBezTo>
                  <a:cubicBezTo>
                    <a:pt x="25" y="56"/>
                    <a:pt x="28" y="56"/>
                    <a:pt x="30" y="55"/>
                  </a:cubicBezTo>
                  <a:cubicBezTo>
                    <a:pt x="30" y="48"/>
                    <a:pt x="30" y="48"/>
                    <a:pt x="30" y="48"/>
                  </a:cubicBezTo>
                  <a:cubicBezTo>
                    <a:pt x="28" y="49"/>
                    <a:pt x="27" y="50"/>
                    <a:pt x="24" y="50"/>
                  </a:cubicBezTo>
                  <a:cubicBezTo>
                    <a:pt x="21" y="50"/>
                    <a:pt x="18" y="47"/>
                    <a:pt x="18" y="4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6">
              <a:extLst>
                <a:ext uri="{FF2B5EF4-FFF2-40B4-BE49-F238E27FC236}">
                  <a16:creationId xmlns:a16="http://schemas.microsoft.com/office/drawing/2014/main" id="{A136B4B3-DC81-4CA9-B3D8-921999AF639D}"/>
                </a:ext>
              </a:extLst>
            </p:cNvPr>
            <p:cNvSpPr>
              <a:spLocks/>
            </p:cNvSpPr>
            <p:nvPr/>
          </p:nvSpPr>
          <p:spPr bwMode="auto">
            <a:xfrm>
              <a:off x="1401763" y="4910138"/>
              <a:ext cx="41275"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Rectangle 17">
              <a:extLst>
                <a:ext uri="{FF2B5EF4-FFF2-40B4-BE49-F238E27FC236}">
                  <a16:creationId xmlns:a16="http://schemas.microsoft.com/office/drawing/2014/main" id="{40D862F4-9705-4D30-AF28-336CB99F7022}"/>
                </a:ext>
              </a:extLst>
            </p:cNvPr>
            <p:cNvSpPr>
              <a:spLocks noChangeArrowheads="1"/>
            </p:cNvSpPr>
            <p:nvPr/>
          </p:nvSpPr>
          <p:spPr bwMode="auto">
            <a:xfrm>
              <a:off x="1268413" y="4911725"/>
              <a:ext cx="7938" cy="4762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8">
              <a:extLst>
                <a:ext uri="{FF2B5EF4-FFF2-40B4-BE49-F238E27FC236}">
                  <a16:creationId xmlns:a16="http://schemas.microsoft.com/office/drawing/2014/main" id="{6E224F3C-9292-4476-9E6D-3F046C9B824B}"/>
                </a:ext>
              </a:extLst>
            </p:cNvPr>
            <p:cNvSpPr>
              <a:spLocks noEditPoints="1"/>
            </p:cNvSpPr>
            <p:nvPr/>
          </p:nvSpPr>
          <p:spPr bwMode="auto">
            <a:xfrm>
              <a:off x="1289051" y="4892675"/>
              <a:ext cx="46038" cy="68263"/>
            </a:xfrm>
            <a:custGeom>
              <a:avLst/>
              <a:gdLst>
                <a:gd name="T0" fmla="*/ 33 w 41"/>
                <a:gd name="T1" fmla="*/ 24 h 62"/>
                <a:gd name="T2" fmla="*/ 32 w 41"/>
                <a:gd name="T3" fmla="*/ 24 h 62"/>
                <a:gd name="T4" fmla="*/ 18 w 41"/>
                <a:gd name="T5" fmla="*/ 17 h 62"/>
                <a:gd name="T6" fmla="*/ 0 w 41"/>
                <a:gd name="T7" fmla="*/ 39 h 62"/>
                <a:gd name="T8" fmla="*/ 18 w 41"/>
                <a:gd name="T9" fmla="*/ 62 h 62"/>
                <a:gd name="T10" fmla="*/ 33 w 41"/>
                <a:gd name="T11" fmla="*/ 55 h 62"/>
                <a:gd name="T12" fmla="*/ 33 w 41"/>
                <a:gd name="T13" fmla="*/ 55 h 62"/>
                <a:gd name="T14" fmla="*/ 33 w 41"/>
                <a:gd name="T15" fmla="*/ 61 h 62"/>
                <a:gd name="T16" fmla="*/ 41 w 41"/>
                <a:gd name="T17" fmla="*/ 61 h 62"/>
                <a:gd name="T18" fmla="*/ 41 w 41"/>
                <a:gd name="T19" fmla="*/ 0 h 62"/>
                <a:gd name="T20" fmla="*/ 33 w 41"/>
                <a:gd name="T21" fmla="*/ 0 h 62"/>
                <a:gd name="T22" fmla="*/ 33 w 41"/>
                <a:gd name="T23" fmla="*/ 24 h 62"/>
                <a:gd name="T24" fmla="*/ 20 w 41"/>
                <a:gd name="T25" fmla="*/ 56 h 62"/>
                <a:gd name="T26" fmla="*/ 8 w 41"/>
                <a:gd name="T27" fmla="*/ 40 h 62"/>
                <a:gd name="T28" fmla="*/ 20 w 41"/>
                <a:gd name="T29" fmla="*/ 24 h 62"/>
                <a:gd name="T30" fmla="*/ 33 w 41"/>
                <a:gd name="T31" fmla="*/ 40 h 62"/>
                <a:gd name="T32" fmla="*/ 20 w 41"/>
                <a:gd name="T33"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2">
                  <a:moveTo>
                    <a:pt x="33" y="24"/>
                  </a:moveTo>
                  <a:cubicBezTo>
                    <a:pt x="32" y="24"/>
                    <a:pt x="32" y="24"/>
                    <a:pt x="32" y="24"/>
                  </a:cubicBezTo>
                  <a:cubicBezTo>
                    <a:pt x="30" y="20"/>
                    <a:pt x="26" y="17"/>
                    <a:pt x="18" y="17"/>
                  </a:cubicBezTo>
                  <a:cubicBezTo>
                    <a:pt x="6" y="17"/>
                    <a:pt x="0" y="28"/>
                    <a:pt x="0" y="39"/>
                  </a:cubicBezTo>
                  <a:cubicBezTo>
                    <a:pt x="0" y="51"/>
                    <a:pt x="5" y="62"/>
                    <a:pt x="18" y="62"/>
                  </a:cubicBezTo>
                  <a:cubicBezTo>
                    <a:pt x="26" y="62"/>
                    <a:pt x="31" y="58"/>
                    <a:pt x="33" y="55"/>
                  </a:cubicBezTo>
                  <a:cubicBezTo>
                    <a:pt x="33" y="55"/>
                    <a:pt x="33" y="55"/>
                    <a:pt x="33" y="55"/>
                  </a:cubicBezTo>
                  <a:cubicBezTo>
                    <a:pt x="33" y="61"/>
                    <a:pt x="33" y="61"/>
                    <a:pt x="33" y="61"/>
                  </a:cubicBezTo>
                  <a:cubicBezTo>
                    <a:pt x="41" y="61"/>
                    <a:pt x="41" y="61"/>
                    <a:pt x="41" y="61"/>
                  </a:cubicBezTo>
                  <a:cubicBezTo>
                    <a:pt x="41" y="0"/>
                    <a:pt x="41" y="0"/>
                    <a:pt x="41" y="0"/>
                  </a:cubicBezTo>
                  <a:cubicBezTo>
                    <a:pt x="33" y="0"/>
                    <a:pt x="33" y="0"/>
                    <a:pt x="33" y="0"/>
                  </a:cubicBezTo>
                  <a:lnTo>
                    <a:pt x="33" y="24"/>
                  </a:lnTo>
                  <a:close/>
                  <a:moveTo>
                    <a:pt x="20" y="56"/>
                  </a:moveTo>
                  <a:cubicBezTo>
                    <a:pt x="12" y="56"/>
                    <a:pt x="8" y="46"/>
                    <a:pt x="8" y="40"/>
                  </a:cubicBezTo>
                  <a:cubicBezTo>
                    <a:pt x="8" y="32"/>
                    <a:pt x="11" y="24"/>
                    <a:pt x="20" y="24"/>
                  </a:cubicBezTo>
                  <a:cubicBezTo>
                    <a:pt x="29" y="24"/>
                    <a:pt x="33" y="32"/>
                    <a:pt x="33" y="40"/>
                  </a:cubicBezTo>
                  <a:cubicBezTo>
                    <a:pt x="33" y="47"/>
                    <a:pt x="29" y="56"/>
                    <a:pt x="20" y="56"/>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9">
              <a:extLst>
                <a:ext uri="{FF2B5EF4-FFF2-40B4-BE49-F238E27FC236}">
                  <a16:creationId xmlns:a16="http://schemas.microsoft.com/office/drawing/2014/main" id="{1860C205-4E7C-40D4-9250-6491934306FD}"/>
                </a:ext>
              </a:extLst>
            </p:cNvPr>
            <p:cNvSpPr>
              <a:spLocks/>
            </p:cNvSpPr>
            <p:nvPr/>
          </p:nvSpPr>
          <p:spPr bwMode="auto">
            <a:xfrm>
              <a:off x="1225551" y="4887913"/>
              <a:ext cx="33338" cy="71438"/>
            </a:xfrm>
            <a:custGeom>
              <a:avLst/>
              <a:gdLst>
                <a:gd name="T0" fmla="*/ 10 w 30"/>
                <a:gd name="T1" fmla="*/ 18 h 64"/>
                <a:gd name="T2" fmla="*/ 10 w 30"/>
                <a:gd name="T3" fmla="*/ 21 h 64"/>
                <a:gd name="T4" fmla="*/ 0 w 30"/>
                <a:gd name="T5" fmla="*/ 21 h 64"/>
                <a:gd name="T6" fmla="*/ 0 w 30"/>
                <a:gd name="T7" fmla="*/ 28 h 64"/>
                <a:gd name="T8" fmla="*/ 10 w 30"/>
                <a:gd name="T9" fmla="*/ 28 h 64"/>
                <a:gd name="T10" fmla="*/ 10 w 30"/>
                <a:gd name="T11" fmla="*/ 64 h 64"/>
                <a:gd name="T12" fmla="*/ 18 w 30"/>
                <a:gd name="T13" fmla="*/ 64 h 64"/>
                <a:gd name="T14" fmla="*/ 18 w 30"/>
                <a:gd name="T15" fmla="*/ 28 h 64"/>
                <a:gd name="T16" fmla="*/ 29 w 30"/>
                <a:gd name="T17" fmla="*/ 28 h 64"/>
                <a:gd name="T18" fmla="*/ 29 w 30"/>
                <a:gd name="T19" fmla="*/ 21 h 64"/>
                <a:gd name="T20" fmla="*/ 18 w 30"/>
                <a:gd name="T21" fmla="*/ 21 h 64"/>
                <a:gd name="T22" fmla="*/ 18 w 30"/>
                <a:gd name="T23" fmla="*/ 17 h 64"/>
                <a:gd name="T24" fmla="*/ 26 w 30"/>
                <a:gd name="T25" fmla="*/ 7 h 64"/>
                <a:gd name="T26" fmla="*/ 29 w 30"/>
                <a:gd name="T27" fmla="*/ 7 h 64"/>
                <a:gd name="T28" fmla="*/ 30 w 30"/>
                <a:gd name="T29" fmla="*/ 1 h 64"/>
                <a:gd name="T30" fmla="*/ 24 w 30"/>
                <a:gd name="T31" fmla="*/ 0 h 64"/>
                <a:gd name="T32" fmla="*/ 10 w 30"/>
                <a:gd name="T33" fmla="*/ 1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10" y="18"/>
                  </a:moveTo>
                  <a:cubicBezTo>
                    <a:pt x="10" y="21"/>
                    <a:pt x="10" y="21"/>
                    <a:pt x="10" y="21"/>
                  </a:cubicBezTo>
                  <a:cubicBezTo>
                    <a:pt x="0" y="21"/>
                    <a:pt x="0" y="21"/>
                    <a:pt x="0" y="21"/>
                  </a:cubicBezTo>
                  <a:cubicBezTo>
                    <a:pt x="0" y="28"/>
                    <a:pt x="0" y="28"/>
                    <a:pt x="0" y="28"/>
                  </a:cubicBezTo>
                  <a:cubicBezTo>
                    <a:pt x="10" y="28"/>
                    <a:pt x="10" y="28"/>
                    <a:pt x="10" y="28"/>
                  </a:cubicBezTo>
                  <a:cubicBezTo>
                    <a:pt x="10" y="64"/>
                    <a:pt x="10" y="64"/>
                    <a:pt x="10" y="64"/>
                  </a:cubicBezTo>
                  <a:cubicBezTo>
                    <a:pt x="18" y="64"/>
                    <a:pt x="18" y="64"/>
                    <a:pt x="18" y="64"/>
                  </a:cubicBezTo>
                  <a:cubicBezTo>
                    <a:pt x="18" y="28"/>
                    <a:pt x="18" y="28"/>
                    <a:pt x="18" y="28"/>
                  </a:cubicBezTo>
                  <a:cubicBezTo>
                    <a:pt x="29" y="28"/>
                    <a:pt x="29" y="28"/>
                    <a:pt x="29" y="28"/>
                  </a:cubicBezTo>
                  <a:cubicBezTo>
                    <a:pt x="29" y="21"/>
                    <a:pt x="29" y="21"/>
                    <a:pt x="29" y="21"/>
                  </a:cubicBezTo>
                  <a:cubicBezTo>
                    <a:pt x="18" y="21"/>
                    <a:pt x="18" y="21"/>
                    <a:pt x="18" y="21"/>
                  </a:cubicBezTo>
                  <a:cubicBezTo>
                    <a:pt x="18" y="17"/>
                    <a:pt x="18" y="17"/>
                    <a:pt x="18" y="17"/>
                  </a:cubicBezTo>
                  <a:cubicBezTo>
                    <a:pt x="18" y="11"/>
                    <a:pt x="19" y="7"/>
                    <a:pt x="26" y="7"/>
                  </a:cubicBezTo>
                  <a:cubicBezTo>
                    <a:pt x="27" y="7"/>
                    <a:pt x="28" y="7"/>
                    <a:pt x="29" y="7"/>
                  </a:cubicBezTo>
                  <a:cubicBezTo>
                    <a:pt x="30" y="1"/>
                    <a:pt x="30" y="1"/>
                    <a:pt x="30" y="1"/>
                  </a:cubicBezTo>
                  <a:cubicBezTo>
                    <a:pt x="28" y="1"/>
                    <a:pt x="26" y="0"/>
                    <a:pt x="24" y="0"/>
                  </a:cubicBezTo>
                  <a:cubicBezTo>
                    <a:pt x="13" y="0"/>
                    <a:pt x="10" y="7"/>
                    <a:pt x="10" y="1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20">
              <a:extLst>
                <a:ext uri="{FF2B5EF4-FFF2-40B4-BE49-F238E27FC236}">
                  <a16:creationId xmlns:a16="http://schemas.microsoft.com/office/drawing/2014/main" id="{5845EC57-0001-43E6-8DBC-E222C8CEDEC2}"/>
                </a:ext>
              </a:extLst>
            </p:cNvPr>
            <p:cNvSpPr>
              <a:spLocks/>
            </p:cNvSpPr>
            <p:nvPr/>
          </p:nvSpPr>
          <p:spPr bwMode="auto">
            <a:xfrm>
              <a:off x="1176338" y="4910138"/>
              <a:ext cx="42863" cy="49213"/>
            </a:xfrm>
            <a:custGeom>
              <a:avLst/>
              <a:gdLst>
                <a:gd name="T0" fmla="*/ 22 w 38"/>
                <a:gd name="T1" fmla="*/ 0 h 44"/>
                <a:gd name="T2" fmla="*/ 8 w 38"/>
                <a:gd name="T3" fmla="*/ 8 h 44"/>
                <a:gd name="T4" fmla="*/ 7 w 38"/>
                <a:gd name="T5" fmla="*/ 8 h 44"/>
                <a:gd name="T6" fmla="*/ 7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7" y="8"/>
                    <a:pt x="7" y="8"/>
                    <a:pt x="7" y="8"/>
                  </a:cubicBezTo>
                  <a:cubicBezTo>
                    <a:pt x="7" y="1"/>
                    <a:pt x="7" y="1"/>
                    <a:pt x="7"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7"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21">
              <a:extLst>
                <a:ext uri="{FF2B5EF4-FFF2-40B4-BE49-F238E27FC236}">
                  <a16:creationId xmlns:a16="http://schemas.microsoft.com/office/drawing/2014/main" id="{A60C8981-B04D-4C85-86CB-CFC2434431CE}"/>
                </a:ext>
              </a:extLst>
            </p:cNvPr>
            <p:cNvSpPr>
              <a:spLocks noEditPoints="1"/>
            </p:cNvSpPr>
            <p:nvPr/>
          </p:nvSpPr>
          <p:spPr bwMode="auto">
            <a:xfrm>
              <a:off x="1497013" y="4910138"/>
              <a:ext cx="41275" cy="50800"/>
            </a:xfrm>
            <a:custGeom>
              <a:avLst/>
              <a:gdLst>
                <a:gd name="T0" fmla="*/ 8 w 38"/>
                <a:gd name="T1" fmla="*/ 25 h 45"/>
                <a:gd name="T2" fmla="*/ 38 w 38"/>
                <a:gd name="T3" fmla="*/ 25 h 45"/>
                <a:gd name="T4" fmla="*/ 20 w 38"/>
                <a:gd name="T5" fmla="*/ 0 h 45"/>
                <a:gd name="T6" fmla="*/ 0 w 38"/>
                <a:gd name="T7" fmla="*/ 22 h 45"/>
                <a:gd name="T8" fmla="*/ 22 w 38"/>
                <a:gd name="T9" fmla="*/ 45 h 45"/>
                <a:gd name="T10" fmla="*/ 35 w 38"/>
                <a:gd name="T11" fmla="*/ 43 h 45"/>
                <a:gd name="T12" fmla="*/ 35 w 38"/>
                <a:gd name="T13" fmla="*/ 35 h 45"/>
                <a:gd name="T14" fmla="*/ 22 w 38"/>
                <a:gd name="T15" fmla="*/ 39 h 45"/>
                <a:gd name="T16" fmla="*/ 8 w 38"/>
                <a:gd name="T17" fmla="*/ 25 h 45"/>
                <a:gd name="T18" fmla="*/ 19 w 38"/>
                <a:gd name="T19" fmla="*/ 7 h 45"/>
                <a:gd name="T20" fmla="*/ 30 w 38"/>
                <a:gd name="T21" fmla="*/ 19 h 45"/>
                <a:gd name="T22" fmla="*/ 8 w 38"/>
                <a:gd name="T23" fmla="*/ 19 h 45"/>
                <a:gd name="T24" fmla="*/ 19 w 38"/>
                <a:gd name="T25"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45">
                  <a:moveTo>
                    <a:pt x="8" y="25"/>
                  </a:moveTo>
                  <a:cubicBezTo>
                    <a:pt x="38" y="25"/>
                    <a:pt x="38" y="25"/>
                    <a:pt x="38" y="25"/>
                  </a:cubicBezTo>
                  <a:cubicBezTo>
                    <a:pt x="38" y="11"/>
                    <a:pt x="34" y="0"/>
                    <a:pt x="20" y="0"/>
                  </a:cubicBezTo>
                  <a:cubicBezTo>
                    <a:pt x="8" y="0"/>
                    <a:pt x="0" y="9"/>
                    <a:pt x="0" y="22"/>
                  </a:cubicBezTo>
                  <a:cubicBezTo>
                    <a:pt x="0" y="36"/>
                    <a:pt x="6" y="45"/>
                    <a:pt x="22" y="45"/>
                  </a:cubicBezTo>
                  <a:cubicBezTo>
                    <a:pt x="29" y="45"/>
                    <a:pt x="32" y="44"/>
                    <a:pt x="35" y="43"/>
                  </a:cubicBezTo>
                  <a:cubicBezTo>
                    <a:pt x="35" y="35"/>
                    <a:pt x="35" y="35"/>
                    <a:pt x="35" y="35"/>
                  </a:cubicBezTo>
                  <a:cubicBezTo>
                    <a:pt x="33" y="36"/>
                    <a:pt x="27" y="39"/>
                    <a:pt x="22" y="39"/>
                  </a:cubicBezTo>
                  <a:cubicBezTo>
                    <a:pt x="15" y="39"/>
                    <a:pt x="8" y="33"/>
                    <a:pt x="8" y="25"/>
                  </a:cubicBezTo>
                  <a:moveTo>
                    <a:pt x="19" y="7"/>
                  </a:moveTo>
                  <a:cubicBezTo>
                    <a:pt x="26" y="7"/>
                    <a:pt x="30" y="12"/>
                    <a:pt x="30" y="19"/>
                  </a:cubicBezTo>
                  <a:cubicBezTo>
                    <a:pt x="8" y="19"/>
                    <a:pt x="8" y="19"/>
                    <a:pt x="8" y="19"/>
                  </a:cubicBezTo>
                  <a:cubicBezTo>
                    <a:pt x="9" y="13"/>
                    <a:pt x="12" y="7"/>
                    <a:pt x="19" y="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22">
              <a:extLst>
                <a:ext uri="{FF2B5EF4-FFF2-40B4-BE49-F238E27FC236}">
                  <a16:creationId xmlns:a16="http://schemas.microsoft.com/office/drawing/2014/main" id="{14C89CCA-818B-4758-9BAC-CD0FB18467A6}"/>
                </a:ext>
              </a:extLst>
            </p:cNvPr>
            <p:cNvSpPr>
              <a:spLocks/>
            </p:cNvSpPr>
            <p:nvPr/>
          </p:nvSpPr>
          <p:spPr bwMode="auto">
            <a:xfrm>
              <a:off x="1454151" y="4910138"/>
              <a:ext cx="34925" cy="50800"/>
            </a:xfrm>
            <a:custGeom>
              <a:avLst/>
              <a:gdLst>
                <a:gd name="T0" fmla="*/ 22 w 31"/>
                <a:gd name="T1" fmla="*/ 39 h 45"/>
                <a:gd name="T2" fmla="*/ 8 w 31"/>
                <a:gd name="T3" fmla="*/ 23 h 45"/>
                <a:gd name="T4" fmla="*/ 22 w 31"/>
                <a:gd name="T5" fmla="*/ 7 h 45"/>
                <a:gd name="T6" fmla="*/ 30 w 31"/>
                <a:gd name="T7" fmla="*/ 9 h 45"/>
                <a:gd name="T8" fmla="*/ 31 w 31"/>
                <a:gd name="T9" fmla="*/ 2 h 45"/>
                <a:gd name="T10" fmla="*/ 22 w 31"/>
                <a:gd name="T11" fmla="*/ 0 h 45"/>
                <a:gd name="T12" fmla="*/ 0 w 31"/>
                <a:gd name="T13" fmla="*/ 23 h 45"/>
                <a:gd name="T14" fmla="*/ 22 w 31"/>
                <a:gd name="T15" fmla="*/ 45 h 45"/>
                <a:gd name="T16" fmla="*/ 31 w 31"/>
                <a:gd name="T17" fmla="*/ 44 h 45"/>
                <a:gd name="T18" fmla="*/ 31 w 31"/>
                <a:gd name="T19" fmla="*/ 36 h 45"/>
                <a:gd name="T20" fmla="*/ 22 w 31"/>
                <a:gd name="T21"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22" y="39"/>
                  </a:moveTo>
                  <a:cubicBezTo>
                    <a:pt x="12" y="39"/>
                    <a:pt x="8" y="31"/>
                    <a:pt x="8" y="23"/>
                  </a:cubicBezTo>
                  <a:cubicBezTo>
                    <a:pt x="8" y="15"/>
                    <a:pt x="13" y="7"/>
                    <a:pt x="22" y="7"/>
                  </a:cubicBezTo>
                  <a:cubicBezTo>
                    <a:pt x="24" y="7"/>
                    <a:pt x="27" y="7"/>
                    <a:pt x="30" y="9"/>
                  </a:cubicBezTo>
                  <a:cubicBezTo>
                    <a:pt x="31" y="2"/>
                    <a:pt x="31" y="2"/>
                    <a:pt x="31" y="2"/>
                  </a:cubicBezTo>
                  <a:cubicBezTo>
                    <a:pt x="29" y="1"/>
                    <a:pt x="25" y="0"/>
                    <a:pt x="22" y="0"/>
                  </a:cubicBezTo>
                  <a:cubicBezTo>
                    <a:pt x="8" y="0"/>
                    <a:pt x="0" y="10"/>
                    <a:pt x="0" y="23"/>
                  </a:cubicBezTo>
                  <a:cubicBezTo>
                    <a:pt x="0" y="35"/>
                    <a:pt x="9" y="45"/>
                    <a:pt x="22" y="45"/>
                  </a:cubicBezTo>
                  <a:cubicBezTo>
                    <a:pt x="24" y="45"/>
                    <a:pt x="28" y="45"/>
                    <a:pt x="31" y="44"/>
                  </a:cubicBezTo>
                  <a:cubicBezTo>
                    <a:pt x="31" y="36"/>
                    <a:pt x="31" y="36"/>
                    <a:pt x="31" y="36"/>
                  </a:cubicBezTo>
                  <a:cubicBezTo>
                    <a:pt x="28" y="38"/>
                    <a:pt x="25"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23">
              <a:extLst>
                <a:ext uri="{FF2B5EF4-FFF2-40B4-BE49-F238E27FC236}">
                  <a16:creationId xmlns:a16="http://schemas.microsoft.com/office/drawing/2014/main" id="{70E227F7-2EC9-4F39-BFF5-4EF519DD66AD}"/>
                </a:ext>
              </a:extLst>
            </p:cNvPr>
            <p:cNvSpPr>
              <a:spLocks noEditPoints="1"/>
            </p:cNvSpPr>
            <p:nvPr/>
          </p:nvSpPr>
          <p:spPr bwMode="auto">
            <a:xfrm>
              <a:off x="1346201" y="4910138"/>
              <a:ext cx="42863" cy="50800"/>
            </a:xfrm>
            <a:custGeom>
              <a:avLst/>
              <a:gdLst>
                <a:gd name="T0" fmla="*/ 20 w 39"/>
                <a:gd name="T1" fmla="*/ 0 h 45"/>
                <a:gd name="T2" fmla="*/ 0 w 39"/>
                <a:gd name="T3" fmla="*/ 22 h 45"/>
                <a:gd name="T4" fmla="*/ 23 w 39"/>
                <a:gd name="T5" fmla="*/ 45 h 45"/>
                <a:gd name="T6" fmla="*/ 36 w 39"/>
                <a:gd name="T7" fmla="*/ 43 h 45"/>
                <a:gd name="T8" fmla="*/ 36 w 39"/>
                <a:gd name="T9" fmla="*/ 35 h 45"/>
                <a:gd name="T10" fmla="*/ 23 w 39"/>
                <a:gd name="T11" fmla="*/ 39 h 45"/>
                <a:gd name="T12" fmla="*/ 9 w 39"/>
                <a:gd name="T13" fmla="*/ 25 h 45"/>
                <a:gd name="T14" fmla="*/ 39 w 39"/>
                <a:gd name="T15" fmla="*/ 25 h 45"/>
                <a:gd name="T16" fmla="*/ 20 w 39"/>
                <a:gd name="T17" fmla="*/ 0 h 45"/>
                <a:gd name="T18" fmla="*/ 9 w 39"/>
                <a:gd name="T19" fmla="*/ 19 h 45"/>
                <a:gd name="T20" fmla="*/ 20 w 39"/>
                <a:gd name="T21" fmla="*/ 7 h 45"/>
                <a:gd name="T22" fmla="*/ 31 w 39"/>
                <a:gd name="T23" fmla="*/ 19 h 45"/>
                <a:gd name="T24" fmla="*/ 9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3" y="45"/>
                  </a:cubicBezTo>
                  <a:cubicBezTo>
                    <a:pt x="30" y="45"/>
                    <a:pt x="33" y="44"/>
                    <a:pt x="36" y="43"/>
                  </a:cubicBezTo>
                  <a:cubicBezTo>
                    <a:pt x="36" y="35"/>
                    <a:pt x="36" y="35"/>
                    <a:pt x="36" y="35"/>
                  </a:cubicBezTo>
                  <a:cubicBezTo>
                    <a:pt x="34" y="36"/>
                    <a:pt x="28" y="39"/>
                    <a:pt x="23" y="39"/>
                  </a:cubicBezTo>
                  <a:cubicBezTo>
                    <a:pt x="15" y="39"/>
                    <a:pt x="9" y="33"/>
                    <a:pt x="9" y="25"/>
                  </a:cubicBezTo>
                  <a:cubicBezTo>
                    <a:pt x="39" y="25"/>
                    <a:pt x="39" y="25"/>
                    <a:pt x="39" y="25"/>
                  </a:cubicBezTo>
                  <a:cubicBezTo>
                    <a:pt x="39" y="11"/>
                    <a:pt x="35" y="0"/>
                    <a:pt x="20" y="0"/>
                  </a:cubicBezTo>
                  <a:moveTo>
                    <a:pt x="9" y="19"/>
                  </a:moveTo>
                  <a:cubicBezTo>
                    <a:pt x="9" y="13"/>
                    <a:pt x="13" y="7"/>
                    <a:pt x="20" y="7"/>
                  </a:cubicBezTo>
                  <a:cubicBezTo>
                    <a:pt x="27" y="7"/>
                    <a:pt x="31" y="12"/>
                    <a:pt x="31" y="19"/>
                  </a:cubicBezTo>
                  <a:lnTo>
                    <a:pt x="9" y="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24">
              <a:extLst>
                <a:ext uri="{FF2B5EF4-FFF2-40B4-BE49-F238E27FC236}">
                  <a16:creationId xmlns:a16="http://schemas.microsoft.com/office/drawing/2014/main" id="{1611CB14-62F8-4002-A8F5-451E5833D4D4}"/>
                </a:ext>
              </a:extLst>
            </p:cNvPr>
            <p:cNvSpPr>
              <a:spLocks/>
            </p:cNvSpPr>
            <p:nvPr/>
          </p:nvSpPr>
          <p:spPr bwMode="auto">
            <a:xfrm>
              <a:off x="1063626" y="4894263"/>
              <a:ext cx="47625" cy="66675"/>
            </a:xfrm>
            <a:custGeom>
              <a:avLst/>
              <a:gdLst>
                <a:gd name="T0" fmla="*/ 31 w 44"/>
                <a:gd name="T1" fmla="*/ 53 h 60"/>
                <a:gd name="T2" fmla="*/ 8 w 44"/>
                <a:gd name="T3" fmla="*/ 30 h 60"/>
                <a:gd name="T4" fmla="*/ 31 w 44"/>
                <a:gd name="T5" fmla="*/ 7 h 60"/>
                <a:gd name="T6" fmla="*/ 43 w 44"/>
                <a:gd name="T7" fmla="*/ 10 h 60"/>
                <a:gd name="T8" fmla="*/ 44 w 44"/>
                <a:gd name="T9" fmla="*/ 2 h 60"/>
                <a:gd name="T10" fmla="*/ 31 w 44"/>
                <a:gd name="T11" fmla="*/ 0 h 60"/>
                <a:gd name="T12" fmla="*/ 0 w 44"/>
                <a:gd name="T13" fmla="*/ 30 h 60"/>
                <a:gd name="T14" fmla="*/ 30 w 44"/>
                <a:gd name="T15" fmla="*/ 60 h 60"/>
                <a:gd name="T16" fmla="*/ 44 w 44"/>
                <a:gd name="T17" fmla="*/ 58 h 60"/>
                <a:gd name="T18" fmla="*/ 43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8" y="53"/>
                    <a:pt x="8" y="44"/>
                    <a:pt x="8" y="30"/>
                  </a:cubicBezTo>
                  <a:cubicBezTo>
                    <a:pt x="8" y="17"/>
                    <a:pt x="17" y="7"/>
                    <a:pt x="31" y="7"/>
                  </a:cubicBezTo>
                  <a:cubicBezTo>
                    <a:pt x="35" y="7"/>
                    <a:pt x="39" y="8"/>
                    <a:pt x="43" y="10"/>
                  </a:cubicBezTo>
                  <a:cubicBezTo>
                    <a:pt x="44" y="2"/>
                    <a:pt x="44" y="2"/>
                    <a:pt x="44" y="2"/>
                  </a:cubicBezTo>
                  <a:cubicBezTo>
                    <a:pt x="39" y="0"/>
                    <a:pt x="35" y="0"/>
                    <a:pt x="31" y="0"/>
                  </a:cubicBezTo>
                  <a:cubicBezTo>
                    <a:pt x="13" y="0"/>
                    <a:pt x="0" y="12"/>
                    <a:pt x="0" y="30"/>
                  </a:cubicBezTo>
                  <a:cubicBezTo>
                    <a:pt x="0" y="48"/>
                    <a:pt x="12" y="60"/>
                    <a:pt x="30" y="60"/>
                  </a:cubicBezTo>
                  <a:cubicBezTo>
                    <a:pt x="34" y="60"/>
                    <a:pt x="39" y="60"/>
                    <a:pt x="44" y="58"/>
                  </a:cubicBezTo>
                  <a:cubicBezTo>
                    <a:pt x="43" y="50"/>
                    <a:pt x="43" y="50"/>
                    <a:pt x="43" y="50"/>
                  </a:cubicBezTo>
                  <a:cubicBezTo>
                    <a:pt x="40" y="52"/>
                    <a:pt x="35" y="53"/>
                    <a:pt x="31"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25">
              <a:extLst>
                <a:ext uri="{FF2B5EF4-FFF2-40B4-BE49-F238E27FC236}">
                  <a16:creationId xmlns:a16="http://schemas.microsoft.com/office/drawing/2014/main" id="{9395D2DB-347E-44BF-B126-D62F36E5A92E}"/>
                </a:ext>
              </a:extLst>
            </p:cNvPr>
            <p:cNvSpPr>
              <a:spLocks noEditPoints="1"/>
            </p:cNvSpPr>
            <p:nvPr/>
          </p:nvSpPr>
          <p:spPr bwMode="auto">
            <a:xfrm>
              <a:off x="1117601" y="4910138"/>
              <a:ext cx="49213" cy="50800"/>
            </a:xfrm>
            <a:custGeom>
              <a:avLst/>
              <a:gdLst>
                <a:gd name="T0" fmla="*/ 22 w 44"/>
                <a:gd name="T1" fmla="*/ 0 h 45"/>
                <a:gd name="T2" fmla="*/ 0 w 44"/>
                <a:gd name="T3" fmla="*/ 23 h 45"/>
                <a:gd name="T4" fmla="*/ 22 w 44"/>
                <a:gd name="T5" fmla="*/ 45 h 45"/>
                <a:gd name="T6" fmla="*/ 44 w 44"/>
                <a:gd name="T7" fmla="*/ 23 h 45"/>
                <a:gd name="T8" fmla="*/ 22 w 44"/>
                <a:gd name="T9" fmla="*/ 0 h 45"/>
                <a:gd name="T10" fmla="*/ 22 w 44"/>
                <a:gd name="T11" fmla="*/ 39 h 45"/>
                <a:gd name="T12" fmla="*/ 8 w 44"/>
                <a:gd name="T13" fmla="*/ 23 h 45"/>
                <a:gd name="T14" fmla="*/ 22 w 44"/>
                <a:gd name="T15" fmla="*/ 7 h 45"/>
                <a:gd name="T16" fmla="*/ 35 w 44"/>
                <a:gd name="T17" fmla="*/ 23 h 45"/>
                <a:gd name="T18" fmla="*/ 22 w 44"/>
                <a:gd name="T19"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9" y="0"/>
                    <a:pt x="0" y="10"/>
                    <a:pt x="0" y="23"/>
                  </a:cubicBezTo>
                  <a:cubicBezTo>
                    <a:pt x="0" y="35"/>
                    <a:pt x="9" y="45"/>
                    <a:pt x="22" y="45"/>
                  </a:cubicBezTo>
                  <a:cubicBezTo>
                    <a:pt x="35" y="45"/>
                    <a:pt x="44" y="35"/>
                    <a:pt x="44" y="23"/>
                  </a:cubicBezTo>
                  <a:cubicBezTo>
                    <a:pt x="44" y="10"/>
                    <a:pt x="35" y="0"/>
                    <a:pt x="22" y="0"/>
                  </a:cubicBezTo>
                  <a:moveTo>
                    <a:pt x="22" y="39"/>
                  </a:moveTo>
                  <a:cubicBezTo>
                    <a:pt x="13" y="39"/>
                    <a:pt x="8" y="31"/>
                    <a:pt x="8" y="23"/>
                  </a:cubicBezTo>
                  <a:cubicBezTo>
                    <a:pt x="8" y="15"/>
                    <a:pt x="13" y="7"/>
                    <a:pt x="22" y="7"/>
                  </a:cubicBezTo>
                  <a:cubicBezTo>
                    <a:pt x="30" y="7"/>
                    <a:pt x="35" y="15"/>
                    <a:pt x="35" y="23"/>
                  </a:cubicBezTo>
                  <a:cubicBezTo>
                    <a:pt x="35" y="31"/>
                    <a:pt x="31" y="39"/>
                    <a:pt x="22" y="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26">
              <a:extLst>
                <a:ext uri="{FF2B5EF4-FFF2-40B4-BE49-F238E27FC236}">
                  <a16:creationId xmlns:a16="http://schemas.microsoft.com/office/drawing/2014/main" id="{797D8315-BF63-41D0-AF82-0C2140E98470}"/>
                </a:ext>
              </a:extLst>
            </p:cNvPr>
            <p:cNvSpPr>
              <a:spLocks/>
            </p:cNvSpPr>
            <p:nvPr/>
          </p:nvSpPr>
          <p:spPr bwMode="auto">
            <a:xfrm>
              <a:off x="1449388" y="4806950"/>
              <a:ext cx="46038" cy="53975"/>
            </a:xfrm>
            <a:custGeom>
              <a:avLst/>
              <a:gdLst>
                <a:gd name="T0" fmla="*/ 26 w 42"/>
                <a:gd name="T1" fmla="*/ 0 h 48"/>
                <a:gd name="T2" fmla="*/ 11 w 42"/>
                <a:gd name="T3" fmla="*/ 8 h 48"/>
                <a:gd name="T4" fmla="*/ 11 w 42"/>
                <a:gd name="T5" fmla="*/ 8 h 48"/>
                <a:gd name="T6" fmla="*/ 11 w 42"/>
                <a:gd name="T7" fmla="*/ 1 h 48"/>
                <a:gd name="T8" fmla="*/ 0 w 42"/>
                <a:gd name="T9" fmla="*/ 1 h 48"/>
                <a:gd name="T10" fmla="*/ 0 w 42"/>
                <a:gd name="T11" fmla="*/ 48 h 48"/>
                <a:gd name="T12" fmla="*/ 12 w 42"/>
                <a:gd name="T13" fmla="*/ 48 h 48"/>
                <a:gd name="T14" fmla="*/ 12 w 42"/>
                <a:gd name="T15" fmla="*/ 25 h 48"/>
                <a:gd name="T16" fmla="*/ 22 w 42"/>
                <a:gd name="T17" fmla="*/ 10 h 48"/>
                <a:gd name="T18" fmla="*/ 30 w 42"/>
                <a:gd name="T19" fmla="*/ 23 h 48"/>
                <a:gd name="T20" fmla="*/ 30 w 42"/>
                <a:gd name="T21" fmla="*/ 48 h 48"/>
                <a:gd name="T22" fmla="*/ 42 w 42"/>
                <a:gd name="T23" fmla="*/ 48 h 48"/>
                <a:gd name="T24" fmla="*/ 42 w 42"/>
                <a:gd name="T25" fmla="*/ 18 h 48"/>
                <a:gd name="T26" fmla="*/ 26 w 42"/>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8">
                  <a:moveTo>
                    <a:pt x="26" y="0"/>
                  </a:moveTo>
                  <a:cubicBezTo>
                    <a:pt x="20" y="0"/>
                    <a:pt x="15" y="2"/>
                    <a:pt x="11" y="8"/>
                  </a:cubicBezTo>
                  <a:cubicBezTo>
                    <a:pt x="11" y="8"/>
                    <a:pt x="11" y="8"/>
                    <a:pt x="11" y="8"/>
                  </a:cubicBezTo>
                  <a:cubicBezTo>
                    <a:pt x="11" y="1"/>
                    <a:pt x="11" y="1"/>
                    <a:pt x="11" y="1"/>
                  </a:cubicBezTo>
                  <a:cubicBezTo>
                    <a:pt x="0" y="1"/>
                    <a:pt x="0" y="1"/>
                    <a:pt x="0" y="1"/>
                  </a:cubicBezTo>
                  <a:cubicBezTo>
                    <a:pt x="0" y="48"/>
                    <a:pt x="0" y="48"/>
                    <a:pt x="0" y="48"/>
                  </a:cubicBezTo>
                  <a:cubicBezTo>
                    <a:pt x="12" y="48"/>
                    <a:pt x="12" y="48"/>
                    <a:pt x="12" y="48"/>
                  </a:cubicBezTo>
                  <a:cubicBezTo>
                    <a:pt x="12" y="25"/>
                    <a:pt x="12" y="25"/>
                    <a:pt x="12" y="25"/>
                  </a:cubicBezTo>
                  <a:cubicBezTo>
                    <a:pt x="12" y="19"/>
                    <a:pt x="13" y="10"/>
                    <a:pt x="22" y="10"/>
                  </a:cubicBezTo>
                  <a:cubicBezTo>
                    <a:pt x="30" y="10"/>
                    <a:pt x="30" y="17"/>
                    <a:pt x="30" y="23"/>
                  </a:cubicBezTo>
                  <a:cubicBezTo>
                    <a:pt x="30" y="48"/>
                    <a:pt x="30" y="48"/>
                    <a:pt x="30" y="48"/>
                  </a:cubicBezTo>
                  <a:cubicBezTo>
                    <a:pt x="42" y="48"/>
                    <a:pt x="42" y="48"/>
                    <a:pt x="42" y="48"/>
                  </a:cubicBezTo>
                  <a:cubicBezTo>
                    <a:pt x="42" y="18"/>
                    <a:pt x="42" y="18"/>
                    <a:pt x="42" y="18"/>
                  </a:cubicBezTo>
                  <a:cubicBezTo>
                    <a:pt x="42" y="8"/>
                    <a:pt x="37" y="0"/>
                    <a:pt x="2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27">
              <a:extLst>
                <a:ext uri="{FF2B5EF4-FFF2-40B4-BE49-F238E27FC236}">
                  <a16:creationId xmlns:a16="http://schemas.microsoft.com/office/drawing/2014/main" id="{D83E928F-279A-4F86-BF7F-B7D263644575}"/>
                </a:ext>
              </a:extLst>
            </p:cNvPr>
            <p:cNvSpPr>
              <a:spLocks noEditPoints="1"/>
            </p:cNvSpPr>
            <p:nvPr/>
          </p:nvSpPr>
          <p:spPr bwMode="auto">
            <a:xfrm>
              <a:off x="777876" y="4806950"/>
              <a:ext cx="46038" cy="55563"/>
            </a:xfrm>
            <a:custGeom>
              <a:avLst/>
              <a:gdLst>
                <a:gd name="T0" fmla="*/ 24 w 43"/>
                <a:gd name="T1" fmla="*/ 49 h 49"/>
                <a:gd name="T2" fmla="*/ 40 w 43"/>
                <a:gd name="T3" fmla="*/ 45 h 49"/>
                <a:gd name="T4" fmla="*/ 40 w 43"/>
                <a:gd name="T5" fmla="*/ 35 h 49"/>
                <a:gd name="T6" fmla="*/ 25 w 43"/>
                <a:gd name="T7" fmla="*/ 40 h 49"/>
                <a:gd name="T8" fmla="*/ 11 w 43"/>
                <a:gd name="T9" fmla="*/ 28 h 49"/>
                <a:gd name="T10" fmla="*/ 43 w 43"/>
                <a:gd name="T11" fmla="*/ 28 h 49"/>
                <a:gd name="T12" fmla="*/ 21 w 43"/>
                <a:gd name="T13" fmla="*/ 0 h 49"/>
                <a:gd name="T14" fmla="*/ 0 w 43"/>
                <a:gd name="T15" fmla="*/ 25 h 49"/>
                <a:gd name="T16" fmla="*/ 24 w 43"/>
                <a:gd name="T17" fmla="*/ 49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4" y="49"/>
                  </a:moveTo>
                  <a:cubicBezTo>
                    <a:pt x="31" y="49"/>
                    <a:pt x="36" y="47"/>
                    <a:pt x="40" y="45"/>
                  </a:cubicBez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moveTo>
                    <a:pt x="22" y="9"/>
                  </a:moveTo>
                  <a:cubicBezTo>
                    <a:pt x="29" y="9"/>
                    <a:pt x="31"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28">
              <a:extLst>
                <a:ext uri="{FF2B5EF4-FFF2-40B4-BE49-F238E27FC236}">
                  <a16:creationId xmlns:a16="http://schemas.microsoft.com/office/drawing/2014/main" id="{55A8D26E-F099-4582-AE5E-1C424A155168}"/>
                </a:ext>
              </a:extLst>
            </p:cNvPr>
            <p:cNvSpPr>
              <a:spLocks noEditPoints="1"/>
            </p:cNvSpPr>
            <p:nvPr/>
          </p:nvSpPr>
          <p:spPr bwMode="auto">
            <a:xfrm>
              <a:off x="1390651" y="4806950"/>
              <a:ext cx="47625" cy="55563"/>
            </a:xfrm>
            <a:custGeom>
              <a:avLst/>
              <a:gdLst>
                <a:gd name="T0" fmla="*/ 40 w 43"/>
                <a:gd name="T1" fmla="*/ 45 h 49"/>
                <a:gd name="T2" fmla="*/ 40 w 43"/>
                <a:gd name="T3" fmla="*/ 35 h 49"/>
                <a:gd name="T4" fmla="*/ 25 w 43"/>
                <a:gd name="T5" fmla="*/ 40 h 49"/>
                <a:gd name="T6" fmla="*/ 11 w 43"/>
                <a:gd name="T7" fmla="*/ 28 h 49"/>
                <a:gd name="T8" fmla="*/ 43 w 43"/>
                <a:gd name="T9" fmla="*/ 28 h 49"/>
                <a:gd name="T10" fmla="*/ 21 w 43"/>
                <a:gd name="T11" fmla="*/ 0 h 49"/>
                <a:gd name="T12" fmla="*/ 0 w 43"/>
                <a:gd name="T13" fmla="*/ 25 h 49"/>
                <a:gd name="T14" fmla="*/ 24 w 43"/>
                <a:gd name="T15" fmla="*/ 49 h 49"/>
                <a:gd name="T16" fmla="*/ 40 w 43"/>
                <a:gd name="T17" fmla="*/ 45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40" y="45"/>
                  </a:move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cubicBezTo>
                    <a:pt x="31" y="49"/>
                    <a:pt x="36" y="47"/>
                    <a:pt x="40" y="45"/>
                  </a:cubicBezTo>
                  <a:moveTo>
                    <a:pt x="22" y="9"/>
                  </a:moveTo>
                  <a:cubicBezTo>
                    <a:pt x="29" y="9"/>
                    <a:pt x="32" y="14"/>
                    <a:pt x="32"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29">
              <a:extLst>
                <a:ext uri="{FF2B5EF4-FFF2-40B4-BE49-F238E27FC236}">
                  <a16:creationId xmlns:a16="http://schemas.microsoft.com/office/drawing/2014/main" id="{CFA2BBEA-1C84-48D5-9892-87D7BE12F330}"/>
                </a:ext>
              </a:extLst>
            </p:cNvPr>
            <p:cNvSpPr>
              <a:spLocks/>
            </p:cNvSpPr>
            <p:nvPr/>
          </p:nvSpPr>
          <p:spPr bwMode="auto">
            <a:xfrm>
              <a:off x="679451" y="4789488"/>
              <a:ext cx="60325" cy="73025"/>
            </a:xfrm>
            <a:custGeom>
              <a:avLst/>
              <a:gdLst>
                <a:gd name="T0" fmla="*/ 34 w 54"/>
                <a:gd name="T1" fmla="*/ 65 h 65"/>
                <a:gd name="T2" fmla="*/ 54 w 54"/>
                <a:gd name="T3" fmla="*/ 61 h 65"/>
                <a:gd name="T4" fmla="*/ 54 w 54"/>
                <a:gd name="T5" fmla="*/ 28 h 65"/>
                <a:gd name="T6" fmla="*/ 29 w 54"/>
                <a:gd name="T7" fmla="*/ 28 h 65"/>
                <a:gd name="T8" fmla="*/ 29 w 54"/>
                <a:gd name="T9" fmla="*/ 38 h 65"/>
                <a:gd name="T10" fmla="*/ 42 w 54"/>
                <a:gd name="T11" fmla="*/ 38 h 65"/>
                <a:gd name="T12" fmla="*/ 42 w 54"/>
                <a:gd name="T13" fmla="*/ 54 h 65"/>
                <a:gd name="T14" fmla="*/ 34 w 54"/>
                <a:gd name="T15" fmla="*/ 55 h 65"/>
                <a:gd name="T16" fmla="*/ 13 w 54"/>
                <a:gd name="T17" fmla="*/ 32 h 65"/>
                <a:gd name="T18" fmla="*/ 36 w 54"/>
                <a:gd name="T19" fmla="*/ 10 h 65"/>
                <a:gd name="T20" fmla="*/ 52 w 54"/>
                <a:gd name="T21" fmla="*/ 13 h 65"/>
                <a:gd name="T22" fmla="*/ 53 w 54"/>
                <a:gd name="T23" fmla="*/ 3 h 65"/>
                <a:gd name="T24" fmla="*/ 34 w 54"/>
                <a:gd name="T25" fmla="*/ 0 h 65"/>
                <a:gd name="T26" fmla="*/ 0 w 54"/>
                <a:gd name="T27" fmla="*/ 33 h 65"/>
                <a:gd name="T28" fmla="*/ 34 w 54"/>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65">
                  <a:moveTo>
                    <a:pt x="34" y="65"/>
                  </a:moveTo>
                  <a:cubicBezTo>
                    <a:pt x="41" y="65"/>
                    <a:pt x="48" y="63"/>
                    <a:pt x="54" y="61"/>
                  </a:cubicBezTo>
                  <a:cubicBezTo>
                    <a:pt x="54" y="28"/>
                    <a:pt x="54" y="28"/>
                    <a:pt x="54" y="28"/>
                  </a:cubicBezTo>
                  <a:cubicBezTo>
                    <a:pt x="29" y="28"/>
                    <a:pt x="29" y="28"/>
                    <a:pt x="29" y="28"/>
                  </a:cubicBezTo>
                  <a:cubicBezTo>
                    <a:pt x="29" y="38"/>
                    <a:pt x="29" y="38"/>
                    <a:pt x="29" y="38"/>
                  </a:cubicBezTo>
                  <a:cubicBezTo>
                    <a:pt x="42" y="38"/>
                    <a:pt x="42" y="38"/>
                    <a:pt x="42" y="38"/>
                  </a:cubicBezTo>
                  <a:cubicBezTo>
                    <a:pt x="42" y="54"/>
                    <a:pt x="42" y="54"/>
                    <a:pt x="42" y="54"/>
                  </a:cubicBezTo>
                  <a:cubicBezTo>
                    <a:pt x="40" y="54"/>
                    <a:pt x="38" y="55"/>
                    <a:pt x="34" y="55"/>
                  </a:cubicBezTo>
                  <a:cubicBezTo>
                    <a:pt x="21" y="55"/>
                    <a:pt x="13" y="45"/>
                    <a:pt x="13" y="32"/>
                  </a:cubicBezTo>
                  <a:cubicBezTo>
                    <a:pt x="13" y="20"/>
                    <a:pt x="21" y="10"/>
                    <a:pt x="36" y="10"/>
                  </a:cubicBezTo>
                  <a:cubicBezTo>
                    <a:pt x="41" y="10"/>
                    <a:pt x="47" y="11"/>
                    <a:pt x="52" y="13"/>
                  </a:cubicBezTo>
                  <a:cubicBezTo>
                    <a:pt x="53" y="3"/>
                    <a:pt x="53" y="3"/>
                    <a:pt x="53" y="3"/>
                  </a:cubicBezTo>
                  <a:cubicBezTo>
                    <a:pt x="47" y="1"/>
                    <a:pt x="42" y="0"/>
                    <a:pt x="34" y="0"/>
                  </a:cubicBezTo>
                  <a:cubicBezTo>
                    <a:pt x="13" y="0"/>
                    <a:pt x="0" y="12"/>
                    <a:pt x="0" y="33"/>
                  </a:cubicBezTo>
                  <a:cubicBezTo>
                    <a:pt x="0" y="54"/>
                    <a:pt x="14" y="65"/>
                    <a:pt x="34" y="6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30">
              <a:extLst>
                <a:ext uri="{FF2B5EF4-FFF2-40B4-BE49-F238E27FC236}">
                  <a16:creationId xmlns:a16="http://schemas.microsoft.com/office/drawing/2014/main" id="{4636ED3D-72DD-4814-9CFB-38555F87F514}"/>
                </a:ext>
              </a:extLst>
            </p:cNvPr>
            <p:cNvSpPr>
              <a:spLocks noEditPoints="1"/>
            </p:cNvSpPr>
            <p:nvPr/>
          </p:nvSpPr>
          <p:spPr bwMode="auto">
            <a:xfrm>
              <a:off x="1025526" y="4806950"/>
              <a:ext cx="47625" cy="55563"/>
            </a:xfrm>
            <a:custGeom>
              <a:avLst/>
              <a:gdLst>
                <a:gd name="T0" fmla="*/ 39 w 43"/>
                <a:gd name="T1" fmla="*/ 35 h 49"/>
                <a:gd name="T2" fmla="*/ 24 w 43"/>
                <a:gd name="T3" fmla="*/ 40 h 49"/>
                <a:gd name="T4" fmla="*/ 11 w 43"/>
                <a:gd name="T5" fmla="*/ 28 h 49"/>
                <a:gd name="T6" fmla="*/ 43 w 43"/>
                <a:gd name="T7" fmla="*/ 28 h 49"/>
                <a:gd name="T8" fmla="*/ 21 w 43"/>
                <a:gd name="T9" fmla="*/ 0 h 49"/>
                <a:gd name="T10" fmla="*/ 0 w 43"/>
                <a:gd name="T11" fmla="*/ 25 h 49"/>
                <a:gd name="T12" fmla="*/ 24 w 43"/>
                <a:gd name="T13" fmla="*/ 49 h 49"/>
                <a:gd name="T14" fmla="*/ 39 w 43"/>
                <a:gd name="T15" fmla="*/ 45 h 49"/>
                <a:gd name="T16" fmla="*/ 39 w 43"/>
                <a:gd name="T17" fmla="*/ 35 h 49"/>
                <a:gd name="T18" fmla="*/ 22 w 43"/>
                <a:gd name="T19" fmla="*/ 9 h 49"/>
                <a:gd name="T20" fmla="*/ 31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39" y="35"/>
                  </a:moveTo>
                  <a:cubicBezTo>
                    <a:pt x="35" y="38"/>
                    <a:pt x="30" y="40"/>
                    <a:pt x="24" y="40"/>
                  </a:cubicBezTo>
                  <a:cubicBezTo>
                    <a:pt x="17" y="40"/>
                    <a:pt x="12" y="36"/>
                    <a:pt x="11" y="28"/>
                  </a:cubicBezTo>
                  <a:cubicBezTo>
                    <a:pt x="43" y="28"/>
                    <a:pt x="43" y="28"/>
                    <a:pt x="43" y="28"/>
                  </a:cubicBezTo>
                  <a:cubicBezTo>
                    <a:pt x="43" y="12"/>
                    <a:pt x="38" y="0"/>
                    <a:pt x="21" y="0"/>
                  </a:cubicBezTo>
                  <a:cubicBezTo>
                    <a:pt x="7" y="0"/>
                    <a:pt x="0" y="11"/>
                    <a:pt x="0" y="25"/>
                  </a:cubicBezTo>
                  <a:cubicBezTo>
                    <a:pt x="0" y="40"/>
                    <a:pt x="8" y="49"/>
                    <a:pt x="24" y="49"/>
                  </a:cubicBezTo>
                  <a:cubicBezTo>
                    <a:pt x="30" y="49"/>
                    <a:pt x="35" y="47"/>
                    <a:pt x="39" y="45"/>
                  </a:cubicBezTo>
                  <a:lnTo>
                    <a:pt x="39" y="35"/>
                  </a:lnTo>
                  <a:close/>
                  <a:moveTo>
                    <a:pt x="22" y="9"/>
                  </a:moveTo>
                  <a:cubicBezTo>
                    <a:pt x="28" y="9"/>
                    <a:pt x="31" y="14"/>
                    <a:pt x="31" y="20"/>
                  </a:cubicBezTo>
                  <a:cubicBezTo>
                    <a:pt x="11" y="20"/>
                    <a:pt x="11" y="20"/>
                    <a:pt x="11" y="20"/>
                  </a:cubicBezTo>
                  <a:cubicBezTo>
                    <a:pt x="12" y="14"/>
                    <a:pt x="15" y="9"/>
                    <a:pt x="22"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31">
              <a:extLst>
                <a:ext uri="{FF2B5EF4-FFF2-40B4-BE49-F238E27FC236}">
                  <a16:creationId xmlns:a16="http://schemas.microsoft.com/office/drawing/2014/main" id="{6D5A5312-5A90-44B7-A6F3-8EBD9CB98A83}"/>
                </a:ext>
              </a:extLst>
            </p:cNvPr>
            <p:cNvSpPr>
              <a:spLocks/>
            </p:cNvSpPr>
            <p:nvPr/>
          </p:nvSpPr>
          <p:spPr bwMode="auto">
            <a:xfrm>
              <a:off x="1503363" y="4794250"/>
              <a:ext cx="34925" cy="68263"/>
            </a:xfrm>
            <a:custGeom>
              <a:avLst/>
              <a:gdLst>
                <a:gd name="T0" fmla="*/ 8 w 32"/>
                <a:gd name="T1" fmla="*/ 46 h 61"/>
                <a:gd name="T2" fmla="*/ 23 w 32"/>
                <a:gd name="T3" fmla="*/ 61 h 61"/>
                <a:gd name="T4" fmla="*/ 32 w 32"/>
                <a:gd name="T5" fmla="*/ 60 h 61"/>
                <a:gd name="T6" fmla="*/ 32 w 32"/>
                <a:gd name="T7" fmla="*/ 50 h 61"/>
                <a:gd name="T8" fmla="*/ 26 w 32"/>
                <a:gd name="T9" fmla="*/ 51 h 61"/>
                <a:gd name="T10" fmla="*/ 20 w 32"/>
                <a:gd name="T11" fmla="*/ 44 h 61"/>
                <a:gd name="T12" fmla="*/ 20 w 32"/>
                <a:gd name="T13" fmla="*/ 22 h 61"/>
                <a:gd name="T14" fmla="*/ 31 w 32"/>
                <a:gd name="T15" fmla="*/ 22 h 61"/>
                <a:gd name="T16" fmla="*/ 31 w 32"/>
                <a:gd name="T17" fmla="*/ 13 h 61"/>
                <a:gd name="T18" fmla="*/ 20 w 32"/>
                <a:gd name="T19" fmla="*/ 13 h 61"/>
                <a:gd name="T20" fmla="*/ 20 w 32"/>
                <a:gd name="T21" fmla="*/ 0 h 61"/>
                <a:gd name="T22" fmla="*/ 8 w 32"/>
                <a:gd name="T23" fmla="*/ 4 h 61"/>
                <a:gd name="T24" fmla="*/ 8 w 32"/>
                <a:gd name="T25" fmla="*/ 13 h 61"/>
                <a:gd name="T26" fmla="*/ 0 w 32"/>
                <a:gd name="T27" fmla="*/ 13 h 61"/>
                <a:gd name="T28" fmla="*/ 0 w 32"/>
                <a:gd name="T29" fmla="*/ 22 h 61"/>
                <a:gd name="T30" fmla="*/ 8 w 32"/>
                <a:gd name="T31" fmla="*/ 22 h 61"/>
                <a:gd name="T32" fmla="*/ 8 w 32"/>
                <a:gd name="T3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1">
                  <a:moveTo>
                    <a:pt x="8" y="46"/>
                  </a:moveTo>
                  <a:cubicBezTo>
                    <a:pt x="8" y="55"/>
                    <a:pt x="14" y="61"/>
                    <a:pt x="23" y="61"/>
                  </a:cubicBezTo>
                  <a:cubicBezTo>
                    <a:pt x="27" y="61"/>
                    <a:pt x="29" y="60"/>
                    <a:pt x="32" y="60"/>
                  </a:cubicBezTo>
                  <a:cubicBezTo>
                    <a:pt x="32" y="50"/>
                    <a:pt x="32" y="50"/>
                    <a:pt x="32" y="50"/>
                  </a:cubicBezTo>
                  <a:cubicBezTo>
                    <a:pt x="30" y="51"/>
                    <a:pt x="28" y="51"/>
                    <a:pt x="26" y="51"/>
                  </a:cubicBezTo>
                  <a:cubicBezTo>
                    <a:pt x="22" y="51"/>
                    <a:pt x="20" y="48"/>
                    <a:pt x="20" y="44"/>
                  </a:cubicBezTo>
                  <a:cubicBezTo>
                    <a:pt x="20" y="22"/>
                    <a:pt x="20" y="22"/>
                    <a:pt x="20" y="22"/>
                  </a:cubicBezTo>
                  <a:cubicBezTo>
                    <a:pt x="31" y="22"/>
                    <a:pt x="31" y="22"/>
                    <a:pt x="31" y="22"/>
                  </a:cubicBezTo>
                  <a:cubicBezTo>
                    <a:pt x="31" y="13"/>
                    <a:pt x="31" y="13"/>
                    <a:pt x="31" y="13"/>
                  </a:cubicBezTo>
                  <a:cubicBezTo>
                    <a:pt x="20" y="13"/>
                    <a:pt x="20" y="13"/>
                    <a:pt x="20" y="13"/>
                  </a:cubicBezTo>
                  <a:cubicBezTo>
                    <a:pt x="20" y="0"/>
                    <a:pt x="20" y="0"/>
                    <a:pt x="20" y="0"/>
                  </a:cubicBezTo>
                  <a:cubicBezTo>
                    <a:pt x="8" y="4"/>
                    <a:pt x="8" y="4"/>
                    <a:pt x="8" y="4"/>
                  </a:cubicBezTo>
                  <a:cubicBezTo>
                    <a:pt x="8" y="13"/>
                    <a:pt x="8" y="13"/>
                    <a:pt x="8" y="13"/>
                  </a:cubicBezTo>
                  <a:cubicBezTo>
                    <a:pt x="0" y="13"/>
                    <a:pt x="0" y="13"/>
                    <a:pt x="0" y="13"/>
                  </a:cubicBezTo>
                  <a:cubicBezTo>
                    <a:pt x="0" y="22"/>
                    <a:pt x="0" y="22"/>
                    <a:pt x="0" y="22"/>
                  </a:cubicBezTo>
                  <a:cubicBezTo>
                    <a:pt x="8" y="22"/>
                    <a:pt x="8" y="22"/>
                    <a:pt x="8" y="22"/>
                  </a:cubicBezTo>
                  <a:lnTo>
                    <a:pt x="8"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Rectangle 32">
              <a:extLst>
                <a:ext uri="{FF2B5EF4-FFF2-40B4-BE49-F238E27FC236}">
                  <a16:creationId xmlns:a16="http://schemas.microsoft.com/office/drawing/2014/main" id="{3F3344B2-FC4E-4984-A0E4-C806485E7E86}"/>
                </a:ext>
              </a:extLst>
            </p:cNvPr>
            <p:cNvSpPr>
              <a:spLocks noChangeArrowheads="1"/>
            </p:cNvSpPr>
            <p:nvPr/>
          </p:nvSpPr>
          <p:spPr bwMode="auto">
            <a:xfrm>
              <a:off x="1366838" y="4787900"/>
              <a:ext cx="14288" cy="111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Rectangle 33">
              <a:extLst>
                <a:ext uri="{FF2B5EF4-FFF2-40B4-BE49-F238E27FC236}">
                  <a16:creationId xmlns:a16="http://schemas.microsoft.com/office/drawing/2014/main" id="{F20BB38E-6B37-48D5-B101-D49B8FA58814}"/>
                </a:ext>
              </a:extLst>
            </p:cNvPr>
            <p:cNvSpPr>
              <a:spLocks noChangeArrowheads="1"/>
            </p:cNvSpPr>
            <p:nvPr/>
          </p:nvSpPr>
          <p:spPr bwMode="auto">
            <a:xfrm>
              <a:off x="1366838" y="4808538"/>
              <a:ext cx="14288" cy="523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34">
              <a:extLst>
                <a:ext uri="{FF2B5EF4-FFF2-40B4-BE49-F238E27FC236}">
                  <a16:creationId xmlns:a16="http://schemas.microsoft.com/office/drawing/2014/main" id="{028D8B6A-1C96-468C-80F1-E9562FC9668C}"/>
                </a:ext>
              </a:extLst>
            </p:cNvPr>
            <p:cNvSpPr>
              <a:spLocks/>
            </p:cNvSpPr>
            <p:nvPr/>
          </p:nvSpPr>
          <p:spPr bwMode="auto">
            <a:xfrm>
              <a:off x="977901" y="4787900"/>
              <a:ext cx="46038" cy="73025"/>
            </a:xfrm>
            <a:custGeom>
              <a:avLst/>
              <a:gdLst>
                <a:gd name="T0" fmla="*/ 9 w 29"/>
                <a:gd name="T1" fmla="*/ 30 h 46"/>
                <a:gd name="T2" fmla="*/ 9 w 29"/>
                <a:gd name="T3" fmla="*/ 30 h 46"/>
                <a:gd name="T4" fmla="*/ 19 w 29"/>
                <a:gd name="T5" fmla="*/ 46 h 46"/>
                <a:gd name="T6" fmla="*/ 29 w 29"/>
                <a:gd name="T7" fmla="*/ 46 h 46"/>
                <a:gd name="T8" fmla="*/ 16 w 29"/>
                <a:gd name="T9" fmla="*/ 28 h 46"/>
                <a:gd name="T10" fmla="*/ 28 w 29"/>
                <a:gd name="T11" fmla="*/ 13 h 46"/>
                <a:gd name="T12" fmla="*/ 18 w 29"/>
                <a:gd name="T13" fmla="*/ 13 h 46"/>
                <a:gd name="T14" fmla="*/ 9 w 29"/>
                <a:gd name="T15" fmla="*/ 26 h 46"/>
                <a:gd name="T16" fmla="*/ 9 w 29"/>
                <a:gd name="T17" fmla="*/ 26 h 46"/>
                <a:gd name="T18" fmla="*/ 9 w 29"/>
                <a:gd name="T19" fmla="*/ 0 h 46"/>
                <a:gd name="T20" fmla="*/ 0 w 29"/>
                <a:gd name="T21" fmla="*/ 0 h 46"/>
                <a:gd name="T22" fmla="*/ 0 w 29"/>
                <a:gd name="T23" fmla="*/ 46 h 46"/>
                <a:gd name="T24" fmla="*/ 9 w 29"/>
                <a:gd name="T25" fmla="*/ 46 h 46"/>
                <a:gd name="T26" fmla="*/ 9 w 29"/>
                <a:gd name="T27"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9" y="30"/>
                  </a:moveTo>
                  <a:lnTo>
                    <a:pt x="9" y="30"/>
                  </a:lnTo>
                  <a:lnTo>
                    <a:pt x="19" y="46"/>
                  </a:lnTo>
                  <a:lnTo>
                    <a:pt x="29" y="46"/>
                  </a:lnTo>
                  <a:lnTo>
                    <a:pt x="16" y="28"/>
                  </a:lnTo>
                  <a:lnTo>
                    <a:pt x="28" y="13"/>
                  </a:lnTo>
                  <a:lnTo>
                    <a:pt x="18" y="13"/>
                  </a:lnTo>
                  <a:lnTo>
                    <a:pt x="9" y="26"/>
                  </a:lnTo>
                  <a:lnTo>
                    <a:pt x="9" y="26"/>
                  </a:lnTo>
                  <a:lnTo>
                    <a:pt x="9" y="0"/>
                  </a:lnTo>
                  <a:lnTo>
                    <a:pt x="0" y="0"/>
                  </a:lnTo>
                  <a:lnTo>
                    <a:pt x="0" y="46"/>
                  </a:lnTo>
                  <a:lnTo>
                    <a:pt x="9" y="46"/>
                  </a:lnTo>
                  <a:lnTo>
                    <a:pt x="9"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35">
              <a:extLst>
                <a:ext uri="{FF2B5EF4-FFF2-40B4-BE49-F238E27FC236}">
                  <a16:creationId xmlns:a16="http://schemas.microsoft.com/office/drawing/2014/main" id="{A9113E40-A567-4744-8E5F-10CE58329CE0}"/>
                </a:ext>
              </a:extLst>
            </p:cNvPr>
            <p:cNvSpPr>
              <a:spLocks/>
            </p:cNvSpPr>
            <p:nvPr/>
          </p:nvSpPr>
          <p:spPr bwMode="auto">
            <a:xfrm>
              <a:off x="831851" y="4806950"/>
              <a:ext cx="36513" cy="55563"/>
            </a:xfrm>
            <a:custGeom>
              <a:avLst/>
              <a:gdLst>
                <a:gd name="T0" fmla="*/ 12 w 33"/>
                <a:gd name="T1" fmla="*/ 14 h 49"/>
                <a:gd name="T2" fmla="*/ 19 w 33"/>
                <a:gd name="T3" fmla="*/ 9 h 49"/>
                <a:gd name="T4" fmla="*/ 30 w 33"/>
                <a:gd name="T5" fmla="*/ 11 h 49"/>
                <a:gd name="T6" fmla="*/ 31 w 33"/>
                <a:gd name="T7" fmla="*/ 2 h 49"/>
                <a:gd name="T8" fmla="*/ 18 w 33"/>
                <a:gd name="T9" fmla="*/ 0 h 49"/>
                <a:gd name="T10" fmla="*/ 0 w 33"/>
                <a:gd name="T11" fmla="*/ 15 h 49"/>
                <a:gd name="T12" fmla="*/ 21 w 33"/>
                <a:gd name="T13" fmla="*/ 34 h 49"/>
                <a:gd name="T14" fmla="*/ 13 w 33"/>
                <a:gd name="T15" fmla="*/ 40 h 49"/>
                <a:gd name="T16" fmla="*/ 1 w 33"/>
                <a:gd name="T17" fmla="*/ 37 h 49"/>
                <a:gd name="T18" fmla="*/ 0 w 33"/>
                <a:gd name="T19" fmla="*/ 47 h 49"/>
                <a:gd name="T20" fmla="*/ 14 w 33"/>
                <a:gd name="T21" fmla="*/ 49 h 49"/>
                <a:gd name="T22" fmla="*/ 33 w 33"/>
                <a:gd name="T23" fmla="*/ 34 h 49"/>
                <a:gd name="T24" fmla="*/ 12 w 33"/>
                <a:gd name="T25"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9">
                  <a:moveTo>
                    <a:pt x="12" y="14"/>
                  </a:moveTo>
                  <a:cubicBezTo>
                    <a:pt x="12" y="10"/>
                    <a:pt x="16" y="9"/>
                    <a:pt x="19" y="9"/>
                  </a:cubicBezTo>
                  <a:cubicBezTo>
                    <a:pt x="24" y="9"/>
                    <a:pt x="26" y="10"/>
                    <a:pt x="30" y="11"/>
                  </a:cubicBezTo>
                  <a:cubicBezTo>
                    <a:pt x="31" y="2"/>
                    <a:pt x="31" y="2"/>
                    <a:pt x="31" y="2"/>
                  </a:cubicBezTo>
                  <a:cubicBezTo>
                    <a:pt x="27" y="1"/>
                    <a:pt x="23" y="0"/>
                    <a:pt x="18" y="0"/>
                  </a:cubicBezTo>
                  <a:cubicBezTo>
                    <a:pt x="8" y="0"/>
                    <a:pt x="0" y="5"/>
                    <a:pt x="0" y="15"/>
                  </a:cubicBezTo>
                  <a:cubicBezTo>
                    <a:pt x="0" y="31"/>
                    <a:pt x="21" y="25"/>
                    <a:pt x="21" y="34"/>
                  </a:cubicBezTo>
                  <a:cubicBezTo>
                    <a:pt x="21" y="39"/>
                    <a:pt x="16" y="40"/>
                    <a:pt x="13" y="40"/>
                  </a:cubicBezTo>
                  <a:cubicBezTo>
                    <a:pt x="9" y="40"/>
                    <a:pt x="5" y="39"/>
                    <a:pt x="1" y="37"/>
                  </a:cubicBezTo>
                  <a:cubicBezTo>
                    <a:pt x="0" y="47"/>
                    <a:pt x="0" y="47"/>
                    <a:pt x="0" y="47"/>
                  </a:cubicBezTo>
                  <a:cubicBezTo>
                    <a:pt x="5" y="48"/>
                    <a:pt x="9" y="49"/>
                    <a:pt x="14" y="49"/>
                  </a:cubicBezTo>
                  <a:cubicBezTo>
                    <a:pt x="24" y="49"/>
                    <a:pt x="33" y="44"/>
                    <a:pt x="33" y="34"/>
                  </a:cubicBezTo>
                  <a:cubicBezTo>
                    <a:pt x="33" y="17"/>
                    <a:pt x="12" y="22"/>
                    <a:pt x="12" y="1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36">
              <a:extLst>
                <a:ext uri="{FF2B5EF4-FFF2-40B4-BE49-F238E27FC236}">
                  <a16:creationId xmlns:a16="http://schemas.microsoft.com/office/drawing/2014/main" id="{DAC1DC15-9B4F-4A68-867A-0662A3BC9A14}"/>
                </a:ext>
              </a:extLst>
            </p:cNvPr>
            <p:cNvSpPr>
              <a:spLocks noEditPoints="1"/>
            </p:cNvSpPr>
            <p:nvPr/>
          </p:nvSpPr>
          <p:spPr bwMode="auto">
            <a:xfrm>
              <a:off x="1149351" y="4791075"/>
              <a:ext cx="60325" cy="69850"/>
            </a:xfrm>
            <a:custGeom>
              <a:avLst/>
              <a:gdLst>
                <a:gd name="T0" fmla="*/ 54 w 54"/>
                <a:gd name="T1" fmla="*/ 31 h 63"/>
                <a:gd name="T2" fmla="*/ 18 w 54"/>
                <a:gd name="T3" fmla="*/ 0 h 63"/>
                <a:gd name="T4" fmla="*/ 0 w 54"/>
                <a:gd name="T5" fmla="*/ 0 h 63"/>
                <a:gd name="T6" fmla="*/ 0 w 54"/>
                <a:gd name="T7" fmla="*/ 63 h 63"/>
                <a:gd name="T8" fmla="*/ 18 w 54"/>
                <a:gd name="T9" fmla="*/ 63 h 63"/>
                <a:gd name="T10" fmla="*/ 54 w 54"/>
                <a:gd name="T11" fmla="*/ 31 h 63"/>
                <a:gd name="T12" fmla="*/ 20 w 54"/>
                <a:gd name="T13" fmla="*/ 53 h 63"/>
                <a:gd name="T14" fmla="*/ 13 w 54"/>
                <a:gd name="T15" fmla="*/ 53 h 63"/>
                <a:gd name="T16" fmla="*/ 13 w 54"/>
                <a:gd name="T17" fmla="*/ 10 h 63"/>
                <a:gd name="T18" fmla="*/ 20 w 54"/>
                <a:gd name="T19" fmla="*/ 10 h 63"/>
                <a:gd name="T20" fmla="*/ 41 w 54"/>
                <a:gd name="T21" fmla="*/ 31 h 63"/>
                <a:gd name="T22" fmla="*/ 20 w 54"/>
                <a:gd name="T23"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3">
                  <a:moveTo>
                    <a:pt x="54" y="31"/>
                  </a:moveTo>
                  <a:cubicBezTo>
                    <a:pt x="54" y="6"/>
                    <a:pt x="37" y="0"/>
                    <a:pt x="18" y="0"/>
                  </a:cubicBezTo>
                  <a:cubicBezTo>
                    <a:pt x="0" y="0"/>
                    <a:pt x="0" y="0"/>
                    <a:pt x="0" y="0"/>
                  </a:cubicBezTo>
                  <a:cubicBezTo>
                    <a:pt x="0" y="63"/>
                    <a:pt x="0" y="63"/>
                    <a:pt x="0" y="63"/>
                  </a:cubicBezTo>
                  <a:cubicBezTo>
                    <a:pt x="18" y="63"/>
                    <a:pt x="18" y="63"/>
                    <a:pt x="18" y="63"/>
                  </a:cubicBezTo>
                  <a:cubicBezTo>
                    <a:pt x="37" y="63"/>
                    <a:pt x="54" y="56"/>
                    <a:pt x="54" y="31"/>
                  </a:cubicBezTo>
                  <a:moveTo>
                    <a:pt x="20" y="53"/>
                  </a:moveTo>
                  <a:cubicBezTo>
                    <a:pt x="13" y="53"/>
                    <a:pt x="13" y="53"/>
                    <a:pt x="13" y="53"/>
                  </a:cubicBezTo>
                  <a:cubicBezTo>
                    <a:pt x="13" y="10"/>
                    <a:pt x="13" y="10"/>
                    <a:pt x="13" y="10"/>
                  </a:cubicBezTo>
                  <a:cubicBezTo>
                    <a:pt x="20" y="10"/>
                    <a:pt x="20" y="10"/>
                    <a:pt x="20" y="10"/>
                  </a:cubicBezTo>
                  <a:cubicBezTo>
                    <a:pt x="30" y="10"/>
                    <a:pt x="41" y="18"/>
                    <a:pt x="41" y="31"/>
                  </a:cubicBezTo>
                  <a:cubicBezTo>
                    <a:pt x="41" y="45"/>
                    <a:pt x="30" y="53"/>
                    <a:pt x="20"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37">
              <a:extLst>
                <a:ext uri="{FF2B5EF4-FFF2-40B4-BE49-F238E27FC236}">
                  <a16:creationId xmlns:a16="http://schemas.microsoft.com/office/drawing/2014/main" id="{DAB9536E-A917-4F01-9433-259A4CB2A8AE}"/>
                </a:ext>
              </a:extLst>
            </p:cNvPr>
            <p:cNvSpPr>
              <a:spLocks/>
            </p:cNvSpPr>
            <p:nvPr/>
          </p:nvSpPr>
          <p:spPr bwMode="auto">
            <a:xfrm>
              <a:off x="1268413" y="4808538"/>
              <a:ext cx="52388" cy="52388"/>
            </a:xfrm>
            <a:custGeom>
              <a:avLst/>
              <a:gdLst>
                <a:gd name="T0" fmla="*/ 33 w 33"/>
                <a:gd name="T1" fmla="*/ 0 h 33"/>
                <a:gd name="T2" fmla="*/ 25 w 33"/>
                <a:gd name="T3" fmla="*/ 0 h 33"/>
                <a:gd name="T4" fmla="*/ 17 w 33"/>
                <a:gd name="T5" fmla="*/ 24 h 33"/>
                <a:gd name="T6" fmla="*/ 17 w 33"/>
                <a:gd name="T7" fmla="*/ 24 h 33"/>
                <a:gd name="T8" fmla="*/ 9 w 33"/>
                <a:gd name="T9" fmla="*/ 0 h 33"/>
                <a:gd name="T10" fmla="*/ 0 w 33"/>
                <a:gd name="T11" fmla="*/ 0 h 33"/>
                <a:gd name="T12" fmla="*/ 12 w 33"/>
                <a:gd name="T13" fmla="*/ 33 h 33"/>
                <a:gd name="T14" fmla="*/ 21 w 33"/>
                <a:gd name="T15" fmla="*/ 33 h 33"/>
                <a:gd name="T16" fmla="*/ 33 w 33"/>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33" y="0"/>
                  </a:moveTo>
                  <a:lnTo>
                    <a:pt x="25" y="0"/>
                  </a:lnTo>
                  <a:lnTo>
                    <a:pt x="17" y="24"/>
                  </a:lnTo>
                  <a:lnTo>
                    <a:pt x="17" y="24"/>
                  </a:lnTo>
                  <a:lnTo>
                    <a:pt x="9" y="0"/>
                  </a:lnTo>
                  <a:lnTo>
                    <a:pt x="0" y="0"/>
                  </a:lnTo>
                  <a:lnTo>
                    <a:pt x="12" y="33"/>
                  </a:lnTo>
                  <a:lnTo>
                    <a:pt x="21" y="33"/>
                  </a:lnTo>
                  <a:lnTo>
                    <a:pt x="3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38">
              <a:extLst>
                <a:ext uri="{FF2B5EF4-FFF2-40B4-BE49-F238E27FC236}">
                  <a16:creationId xmlns:a16="http://schemas.microsoft.com/office/drawing/2014/main" id="{E6FBF7AD-65F6-4CC3-8D15-99BAA876F499}"/>
                </a:ext>
              </a:extLst>
            </p:cNvPr>
            <p:cNvSpPr>
              <a:spLocks/>
            </p:cNvSpPr>
            <p:nvPr/>
          </p:nvSpPr>
          <p:spPr bwMode="auto">
            <a:xfrm>
              <a:off x="930276" y="4806950"/>
              <a:ext cx="39688" cy="55563"/>
            </a:xfrm>
            <a:custGeom>
              <a:avLst/>
              <a:gdLst>
                <a:gd name="T0" fmla="*/ 23 w 35"/>
                <a:gd name="T1" fmla="*/ 49 h 49"/>
                <a:gd name="T2" fmla="*/ 35 w 35"/>
                <a:gd name="T3" fmla="*/ 47 h 49"/>
                <a:gd name="T4" fmla="*/ 34 w 35"/>
                <a:gd name="T5" fmla="*/ 37 h 49"/>
                <a:gd name="T6" fmla="*/ 25 w 35"/>
                <a:gd name="T7" fmla="*/ 39 h 49"/>
                <a:gd name="T8" fmla="*/ 13 w 35"/>
                <a:gd name="T9" fmla="*/ 24 h 49"/>
                <a:gd name="T10" fmla="*/ 25 w 35"/>
                <a:gd name="T11" fmla="*/ 10 h 49"/>
                <a:gd name="T12" fmla="*/ 33 w 35"/>
                <a:gd name="T13" fmla="*/ 11 h 49"/>
                <a:gd name="T14" fmla="*/ 34 w 35"/>
                <a:gd name="T15" fmla="*/ 2 h 49"/>
                <a:gd name="T16" fmla="*/ 22 w 35"/>
                <a:gd name="T17" fmla="*/ 0 h 49"/>
                <a:gd name="T18" fmla="*/ 0 w 35"/>
                <a:gd name="T19" fmla="*/ 24 h 49"/>
                <a:gd name="T20" fmla="*/ 23 w 3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9">
                  <a:moveTo>
                    <a:pt x="23" y="49"/>
                  </a:moveTo>
                  <a:cubicBezTo>
                    <a:pt x="28" y="49"/>
                    <a:pt x="31" y="48"/>
                    <a:pt x="35" y="47"/>
                  </a:cubicBezTo>
                  <a:cubicBezTo>
                    <a:pt x="34" y="37"/>
                    <a:pt x="34" y="37"/>
                    <a:pt x="34" y="37"/>
                  </a:cubicBezTo>
                  <a:cubicBezTo>
                    <a:pt x="32" y="38"/>
                    <a:pt x="28" y="39"/>
                    <a:pt x="25" y="39"/>
                  </a:cubicBezTo>
                  <a:cubicBezTo>
                    <a:pt x="17" y="39"/>
                    <a:pt x="13" y="33"/>
                    <a:pt x="13" y="24"/>
                  </a:cubicBezTo>
                  <a:cubicBezTo>
                    <a:pt x="13" y="16"/>
                    <a:pt x="17" y="10"/>
                    <a:pt x="25" y="10"/>
                  </a:cubicBezTo>
                  <a:cubicBezTo>
                    <a:pt x="28" y="10"/>
                    <a:pt x="31" y="10"/>
                    <a:pt x="33" y="11"/>
                  </a:cubicBezTo>
                  <a:cubicBezTo>
                    <a:pt x="34" y="2"/>
                    <a:pt x="34" y="2"/>
                    <a:pt x="34" y="2"/>
                  </a:cubicBezTo>
                  <a:cubicBezTo>
                    <a:pt x="31" y="1"/>
                    <a:pt x="27" y="0"/>
                    <a:pt x="22" y="0"/>
                  </a:cubicBezTo>
                  <a:cubicBezTo>
                    <a:pt x="8" y="0"/>
                    <a:pt x="0" y="11"/>
                    <a:pt x="0" y="24"/>
                  </a:cubicBezTo>
                  <a:cubicBezTo>
                    <a:pt x="0" y="38"/>
                    <a:pt x="8" y="49"/>
                    <a:pt x="23" y="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Rectangle 39">
              <a:extLst>
                <a:ext uri="{FF2B5EF4-FFF2-40B4-BE49-F238E27FC236}">
                  <a16:creationId xmlns:a16="http://schemas.microsoft.com/office/drawing/2014/main" id="{44232382-55F7-490E-952D-B3114F2F3248}"/>
                </a:ext>
              </a:extLst>
            </p:cNvPr>
            <p:cNvSpPr>
              <a:spLocks noChangeArrowheads="1"/>
            </p:cNvSpPr>
            <p:nvPr/>
          </p:nvSpPr>
          <p:spPr bwMode="auto">
            <a:xfrm>
              <a:off x="754063" y="4787900"/>
              <a:ext cx="12700" cy="111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40">
              <a:extLst>
                <a:ext uri="{FF2B5EF4-FFF2-40B4-BE49-F238E27FC236}">
                  <a16:creationId xmlns:a16="http://schemas.microsoft.com/office/drawing/2014/main" id="{2BCFE038-0E3F-4F35-8C87-B2E85E5B23B0}"/>
                </a:ext>
              </a:extLst>
            </p:cNvPr>
            <p:cNvSpPr>
              <a:spLocks noEditPoints="1"/>
            </p:cNvSpPr>
            <p:nvPr/>
          </p:nvSpPr>
          <p:spPr bwMode="auto">
            <a:xfrm>
              <a:off x="874713" y="4806950"/>
              <a:ext cx="47625" cy="55563"/>
            </a:xfrm>
            <a:custGeom>
              <a:avLst/>
              <a:gdLst>
                <a:gd name="T0" fmla="*/ 22 w 43"/>
                <a:gd name="T1" fmla="*/ 0 h 49"/>
                <a:gd name="T2" fmla="*/ 0 w 43"/>
                <a:gd name="T3" fmla="*/ 25 h 49"/>
                <a:gd name="T4" fmla="*/ 24 w 43"/>
                <a:gd name="T5" fmla="*/ 49 h 49"/>
                <a:gd name="T6" fmla="*/ 40 w 43"/>
                <a:gd name="T7" fmla="*/ 45 h 49"/>
                <a:gd name="T8" fmla="*/ 40 w 43"/>
                <a:gd name="T9" fmla="*/ 35 h 49"/>
                <a:gd name="T10" fmla="*/ 25 w 43"/>
                <a:gd name="T11" fmla="*/ 40 h 49"/>
                <a:gd name="T12" fmla="*/ 12 w 43"/>
                <a:gd name="T13" fmla="*/ 28 h 49"/>
                <a:gd name="T14" fmla="*/ 43 w 43"/>
                <a:gd name="T15" fmla="*/ 28 h 49"/>
                <a:gd name="T16" fmla="*/ 22 w 43"/>
                <a:gd name="T17" fmla="*/ 0 h 49"/>
                <a:gd name="T18" fmla="*/ 12 w 43"/>
                <a:gd name="T19" fmla="*/ 20 h 49"/>
                <a:gd name="T20" fmla="*/ 22 w 43"/>
                <a:gd name="T21" fmla="*/ 9 h 49"/>
                <a:gd name="T22" fmla="*/ 32 w 43"/>
                <a:gd name="T23" fmla="*/ 20 h 49"/>
                <a:gd name="T24" fmla="*/ 12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2" y="0"/>
                  </a:moveTo>
                  <a:cubicBezTo>
                    <a:pt x="7" y="0"/>
                    <a:pt x="0" y="11"/>
                    <a:pt x="0" y="25"/>
                  </a:cubicBezTo>
                  <a:cubicBezTo>
                    <a:pt x="0" y="40"/>
                    <a:pt x="9" y="49"/>
                    <a:pt x="24" y="49"/>
                  </a:cubicBezTo>
                  <a:cubicBezTo>
                    <a:pt x="31" y="49"/>
                    <a:pt x="36" y="47"/>
                    <a:pt x="40" y="45"/>
                  </a:cubicBezTo>
                  <a:cubicBezTo>
                    <a:pt x="40" y="35"/>
                    <a:pt x="40" y="35"/>
                    <a:pt x="40" y="35"/>
                  </a:cubicBezTo>
                  <a:cubicBezTo>
                    <a:pt x="36" y="38"/>
                    <a:pt x="31" y="40"/>
                    <a:pt x="25" y="40"/>
                  </a:cubicBezTo>
                  <a:cubicBezTo>
                    <a:pt x="17" y="40"/>
                    <a:pt x="12" y="36"/>
                    <a:pt x="12" y="28"/>
                  </a:cubicBezTo>
                  <a:cubicBezTo>
                    <a:pt x="43" y="28"/>
                    <a:pt x="43" y="28"/>
                    <a:pt x="43" y="28"/>
                  </a:cubicBezTo>
                  <a:cubicBezTo>
                    <a:pt x="43" y="12"/>
                    <a:pt x="39" y="0"/>
                    <a:pt x="22" y="0"/>
                  </a:cubicBezTo>
                  <a:moveTo>
                    <a:pt x="12" y="20"/>
                  </a:moveTo>
                  <a:cubicBezTo>
                    <a:pt x="12" y="14"/>
                    <a:pt x="16" y="9"/>
                    <a:pt x="22" y="9"/>
                  </a:cubicBezTo>
                  <a:cubicBezTo>
                    <a:pt x="29" y="9"/>
                    <a:pt x="32" y="14"/>
                    <a:pt x="32" y="20"/>
                  </a:cubicBezTo>
                  <a:lnTo>
                    <a:pt x="12"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41">
              <a:extLst>
                <a:ext uri="{FF2B5EF4-FFF2-40B4-BE49-F238E27FC236}">
                  <a16:creationId xmlns:a16="http://schemas.microsoft.com/office/drawing/2014/main" id="{1CFFD997-287A-4AAF-9AF2-3667D30D07FD}"/>
                </a:ext>
              </a:extLst>
            </p:cNvPr>
            <p:cNvSpPr>
              <a:spLocks/>
            </p:cNvSpPr>
            <p:nvPr/>
          </p:nvSpPr>
          <p:spPr bwMode="auto">
            <a:xfrm>
              <a:off x="1328738" y="4806950"/>
              <a:ext cx="30163" cy="53975"/>
            </a:xfrm>
            <a:custGeom>
              <a:avLst/>
              <a:gdLst>
                <a:gd name="T0" fmla="*/ 22 w 28"/>
                <a:gd name="T1" fmla="*/ 12 h 48"/>
                <a:gd name="T2" fmla="*/ 28 w 28"/>
                <a:gd name="T3" fmla="*/ 13 h 48"/>
                <a:gd name="T4" fmla="*/ 28 w 28"/>
                <a:gd name="T5" fmla="*/ 1 h 48"/>
                <a:gd name="T6" fmla="*/ 24 w 28"/>
                <a:gd name="T7" fmla="*/ 0 h 48"/>
                <a:gd name="T8" fmla="*/ 11 w 28"/>
                <a:gd name="T9" fmla="*/ 12 h 48"/>
                <a:gd name="T10" fmla="*/ 11 w 28"/>
                <a:gd name="T11" fmla="*/ 12 h 48"/>
                <a:gd name="T12" fmla="*/ 11 w 28"/>
                <a:gd name="T13" fmla="*/ 1 h 48"/>
                <a:gd name="T14" fmla="*/ 0 w 28"/>
                <a:gd name="T15" fmla="*/ 1 h 48"/>
                <a:gd name="T16" fmla="*/ 0 w 28"/>
                <a:gd name="T17" fmla="*/ 48 h 48"/>
                <a:gd name="T18" fmla="*/ 12 w 28"/>
                <a:gd name="T19" fmla="*/ 48 h 48"/>
                <a:gd name="T20" fmla="*/ 12 w 28"/>
                <a:gd name="T21" fmla="*/ 31 h 48"/>
                <a:gd name="T22" fmla="*/ 22 w 28"/>
                <a:gd name="T23"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8">
                  <a:moveTo>
                    <a:pt x="22" y="12"/>
                  </a:moveTo>
                  <a:cubicBezTo>
                    <a:pt x="24" y="12"/>
                    <a:pt x="26" y="12"/>
                    <a:pt x="28" y="13"/>
                  </a:cubicBezTo>
                  <a:cubicBezTo>
                    <a:pt x="28" y="1"/>
                    <a:pt x="28" y="1"/>
                    <a:pt x="28" y="1"/>
                  </a:cubicBezTo>
                  <a:cubicBezTo>
                    <a:pt x="26" y="0"/>
                    <a:pt x="25" y="0"/>
                    <a:pt x="24" y="0"/>
                  </a:cubicBezTo>
                  <a:cubicBezTo>
                    <a:pt x="17" y="0"/>
                    <a:pt x="12" y="8"/>
                    <a:pt x="11" y="12"/>
                  </a:cubicBezTo>
                  <a:cubicBezTo>
                    <a:pt x="11" y="12"/>
                    <a:pt x="11" y="12"/>
                    <a:pt x="11" y="12"/>
                  </a:cubicBezTo>
                  <a:cubicBezTo>
                    <a:pt x="11" y="1"/>
                    <a:pt x="11" y="1"/>
                    <a:pt x="11" y="1"/>
                  </a:cubicBezTo>
                  <a:cubicBezTo>
                    <a:pt x="0" y="1"/>
                    <a:pt x="0" y="1"/>
                    <a:pt x="0" y="1"/>
                  </a:cubicBezTo>
                  <a:cubicBezTo>
                    <a:pt x="0" y="48"/>
                    <a:pt x="0" y="48"/>
                    <a:pt x="0" y="48"/>
                  </a:cubicBezTo>
                  <a:cubicBezTo>
                    <a:pt x="12" y="48"/>
                    <a:pt x="12" y="48"/>
                    <a:pt x="12" y="48"/>
                  </a:cubicBezTo>
                  <a:cubicBezTo>
                    <a:pt x="12" y="31"/>
                    <a:pt x="12" y="31"/>
                    <a:pt x="12" y="31"/>
                  </a:cubicBezTo>
                  <a:cubicBezTo>
                    <a:pt x="12" y="24"/>
                    <a:pt x="12" y="12"/>
                    <a:pt x="22" y="1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42">
              <a:extLst>
                <a:ext uri="{FF2B5EF4-FFF2-40B4-BE49-F238E27FC236}">
                  <a16:creationId xmlns:a16="http://schemas.microsoft.com/office/drawing/2014/main" id="{B483D0B0-4292-412C-80A6-97735401ED21}"/>
                </a:ext>
              </a:extLst>
            </p:cNvPr>
            <p:cNvSpPr>
              <a:spLocks noEditPoints="1"/>
            </p:cNvSpPr>
            <p:nvPr/>
          </p:nvSpPr>
          <p:spPr bwMode="auto">
            <a:xfrm>
              <a:off x="1217613" y="4806950"/>
              <a:ext cx="46038" cy="55563"/>
            </a:xfrm>
            <a:custGeom>
              <a:avLst/>
              <a:gdLst>
                <a:gd name="T0" fmla="*/ 21 w 43"/>
                <a:gd name="T1" fmla="*/ 0 h 49"/>
                <a:gd name="T2" fmla="*/ 0 w 43"/>
                <a:gd name="T3" fmla="*/ 25 h 49"/>
                <a:gd name="T4" fmla="*/ 24 w 43"/>
                <a:gd name="T5" fmla="*/ 49 h 49"/>
                <a:gd name="T6" fmla="*/ 40 w 43"/>
                <a:gd name="T7" fmla="*/ 45 h 49"/>
                <a:gd name="T8" fmla="*/ 40 w 43"/>
                <a:gd name="T9" fmla="*/ 35 h 49"/>
                <a:gd name="T10" fmla="*/ 24 w 43"/>
                <a:gd name="T11" fmla="*/ 40 h 49"/>
                <a:gd name="T12" fmla="*/ 11 w 43"/>
                <a:gd name="T13" fmla="*/ 28 h 49"/>
                <a:gd name="T14" fmla="*/ 43 w 43"/>
                <a:gd name="T15" fmla="*/ 28 h 49"/>
                <a:gd name="T16" fmla="*/ 21 w 43"/>
                <a:gd name="T17" fmla="*/ 0 h 49"/>
                <a:gd name="T18" fmla="*/ 11 w 43"/>
                <a:gd name="T19" fmla="*/ 20 h 49"/>
                <a:gd name="T20" fmla="*/ 22 w 43"/>
                <a:gd name="T21" fmla="*/ 9 h 49"/>
                <a:gd name="T22" fmla="*/ 32 w 43"/>
                <a:gd name="T23" fmla="*/ 20 h 49"/>
                <a:gd name="T24" fmla="*/ 11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1" y="0"/>
                  </a:moveTo>
                  <a:cubicBezTo>
                    <a:pt x="7" y="0"/>
                    <a:pt x="0" y="11"/>
                    <a:pt x="0" y="25"/>
                  </a:cubicBezTo>
                  <a:cubicBezTo>
                    <a:pt x="0" y="40"/>
                    <a:pt x="9" y="49"/>
                    <a:pt x="24" y="49"/>
                  </a:cubicBezTo>
                  <a:cubicBezTo>
                    <a:pt x="30" y="49"/>
                    <a:pt x="35" y="47"/>
                    <a:pt x="40" y="45"/>
                  </a:cubicBezTo>
                  <a:cubicBezTo>
                    <a:pt x="40" y="35"/>
                    <a:pt x="40" y="35"/>
                    <a:pt x="40" y="35"/>
                  </a:cubicBezTo>
                  <a:cubicBezTo>
                    <a:pt x="35" y="38"/>
                    <a:pt x="30" y="40"/>
                    <a:pt x="24" y="40"/>
                  </a:cubicBezTo>
                  <a:cubicBezTo>
                    <a:pt x="17" y="40"/>
                    <a:pt x="12" y="36"/>
                    <a:pt x="11" y="28"/>
                  </a:cubicBezTo>
                  <a:cubicBezTo>
                    <a:pt x="43" y="28"/>
                    <a:pt x="43" y="28"/>
                    <a:pt x="43" y="28"/>
                  </a:cubicBezTo>
                  <a:cubicBezTo>
                    <a:pt x="43" y="12"/>
                    <a:pt x="38" y="0"/>
                    <a:pt x="21" y="0"/>
                  </a:cubicBezTo>
                  <a:moveTo>
                    <a:pt x="11" y="20"/>
                  </a:moveTo>
                  <a:cubicBezTo>
                    <a:pt x="12" y="14"/>
                    <a:pt x="15" y="9"/>
                    <a:pt x="22" y="9"/>
                  </a:cubicBezTo>
                  <a:cubicBezTo>
                    <a:pt x="29" y="9"/>
                    <a:pt x="31" y="14"/>
                    <a:pt x="32" y="20"/>
                  </a:cubicBezTo>
                  <a:lnTo>
                    <a:pt x="11"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Rectangle 43">
              <a:extLst>
                <a:ext uri="{FF2B5EF4-FFF2-40B4-BE49-F238E27FC236}">
                  <a16:creationId xmlns:a16="http://schemas.microsoft.com/office/drawing/2014/main" id="{8EC64D88-3FAC-4539-B407-6C900005289C}"/>
                </a:ext>
              </a:extLst>
            </p:cNvPr>
            <p:cNvSpPr>
              <a:spLocks noChangeArrowheads="1"/>
            </p:cNvSpPr>
            <p:nvPr/>
          </p:nvSpPr>
          <p:spPr bwMode="auto">
            <a:xfrm>
              <a:off x="754063" y="4808538"/>
              <a:ext cx="12700" cy="5238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44">
              <a:extLst>
                <a:ext uri="{FF2B5EF4-FFF2-40B4-BE49-F238E27FC236}">
                  <a16:creationId xmlns:a16="http://schemas.microsoft.com/office/drawing/2014/main" id="{B26E9E7B-7047-4E0E-8AC6-C2C6CFF2B143}"/>
                </a:ext>
              </a:extLst>
            </p:cNvPr>
            <p:cNvSpPr>
              <a:spLocks/>
            </p:cNvSpPr>
            <p:nvPr/>
          </p:nvSpPr>
          <p:spPr bwMode="auto">
            <a:xfrm>
              <a:off x="1085851" y="4810125"/>
              <a:ext cx="50800" cy="50800"/>
            </a:xfrm>
            <a:custGeom>
              <a:avLst/>
              <a:gdLst>
                <a:gd name="T0" fmla="*/ 32 w 32"/>
                <a:gd name="T1" fmla="*/ 14 h 32"/>
                <a:gd name="T2" fmla="*/ 19 w 32"/>
                <a:gd name="T3" fmla="*/ 14 h 32"/>
                <a:gd name="T4" fmla="*/ 19 w 32"/>
                <a:gd name="T5" fmla="*/ 0 h 32"/>
                <a:gd name="T6" fmla="*/ 14 w 32"/>
                <a:gd name="T7" fmla="*/ 0 h 32"/>
                <a:gd name="T8" fmla="*/ 14 w 32"/>
                <a:gd name="T9" fmla="*/ 14 h 32"/>
                <a:gd name="T10" fmla="*/ 0 w 32"/>
                <a:gd name="T11" fmla="*/ 14 h 32"/>
                <a:gd name="T12" fmla="*/ 0 w 32"/>
                <a:gd name="T13" fmla="*/ 18 h 32"/>
                <a:gd name="T14" fmla="*/ 14 w 32"/>
                <a:gd name="T15" fmla="*/ 18 h 32"/>
                <a:gd name="T16" fmla="*/ 14 w 32"/>
                <a:gd name="T17" fmla="*/ 32 h 32"/>
                <a:gd name="T18" fmla="*/ 19 w 32"/>
                <a:gd name="T19" fmla="*/ 32 h 32"/>
                <a:gd name="T20" fmla="*/ 19 w 32"/>
                <a:gd name="T21" fmla="*/ 18 h 32"/>
                <a:gd name="T22" fmla="*/ 32 w 32"/>
                <a:gd name="T23" fmla="*/ 18 h 32"/>
                <a:gd name="T24" fmla="*/ 32 w 32"/>
                <a:gd name="T25"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2">
                  <a:moveTo>
                    <a:pt x="32" y="14"/>
                  </a:moveTo>
                  <a:lnTo>
                    <a:pt x="19" y="14"/>
                  </a:lnTo>
                  <a:lnTo>
                    <a:pt x="19" y="0"/>
                  </a:lnTo>
                  <a:lnTo>
                    <a:pt x="14" y="0"/>
                  </a:lnTo>
                  <a:lnTo>
                    <a:pt x="14" y="14"/>
                  </a:lnTo>
                  <a:lnTo>
                    <a:pt x="0" y="14"/>
                  </a:lnTo>
                  <a:lnTo>
                    <a:pt x="0" y="18"/>
                  </a:lnTo>
                  <a:lnTo>
                    <a:pt x="14" y="18"/>
                  </a:lnTo>
                  <a:lnTo>
                    <a:pt x="14" y="32"/>
                  </a:lnTo>
                  <a:lnTo>
                    <a:pt x="19" y="32"/>
                  </a:lnTo>
                  <a:lnTo>
                    <a:pt x="19" y="18"/>
                  </a:lnTo>
                  <a:lnTo>
                    <a:pt x="32" y="18"/>
                  </a:lnTo>
                  <a:lnTo>
                    <a:pt x="32"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654785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1">
    <p:bg>
      <p:bgPr>
        <a:solidFill>
          <a:srgbClr val="00004B"/>
        </a:solidFill>
        <a:effectLst/>
      </p:bgPr>
    </p:bg>
    <p:spTree>
      <p:nvGrpSpPr>
        <p:cNvPr id="1" name=""/>
        <p:cNvGrpSpPr/>
        <p:nvPr/>
      </p:nvGrpSpPr>
      <p:grpSpPr>
        <a:xfrm>
          <a:off x="0" y="0"/>
          <a:ext cx="0" cy="0"/>
          <a:chOff x="0" y="0"/>
          <a:chExt cx="0" cy="0"/>
        </a:xfrm>
      </p:grpSpPr>
      <p:sp>
        <p:nvSpPr>
          <p:cNvPr id="51" name="Bildplatzhalter 9">
            <a:extLst>
              <a:ext uri="{FF2B5EF4-FFF2-40B4-BE49-F238E27FC236}">
                <a16:creationId xmlns:a16="http://schemas.microsoft.com/office/drawing/2014/main" id="{AB3CD51A-5C45-4AE5-B017-40B7253C0152}"/>
              </a:ext>
            </a:extLst>
          </p:cNvPr>
          <p:cNvSpPr>
            <a:spLocks noGrp="1"/>
          </p:cNvSpPr>
          <p:nvPr>
            <p:ph type="pic" sz="quarter" idx="11"/>
          </p:nvPr>
        </p:nvSpPr>
        <p:spPr>
          <a:xfrm>
            <a:off x="4572000" y="0"/>
            <a:ext cx="4572000" cy="5143500"/>
          </a:xfrm>
          <a:blipFill>
            <a:blip r:embed="rId2"/>
            <a:stretch>
              <a:fillRect l="-60833" r="-59944" b="-32"/>
            </a:stretch>
          </a:blipFill>
          <a:effectLst/>
        </p:spPr>
        <p:txBody>
          <a:bodyPr lIns="72000"/>
          <a:lstStyle>
            <a:lvl1pPr>
              <a:buNone/>
              <a:defRPr>
                <a:solidFill>
                  <a:schemeClr val="bg1"/>
                </a:solidFill>
              </a:defRPr>
            </a:lvl1pPr>
          </a:lstStyle>
          <a:p>
            <a:r>
              <a:rPr lang="en-US" noProof="0"/>
              <a:t>Click icon to add picture</a:t>
            </a:r>
          </a:p>
        </p:txBody>
      </p:sp>
      <p:sp>
        <p:nvSpPr>
          <p:cNvPr id="2" name="Title 1"/>
          <p:cNvSpPr>
            <a:spLocks noGrp="1"/>
          </p:cNvSpPr>
          <p:nvPr>
            <p:ph type="title" hasCustomPrompt="1"/>
          </p:nvPr>
        </p:nvSpPr>
        <p:spPr>
          <a:xfrm>
            <a:off x="256298" y="927900"/>
            <a:ext cx="4321176" cy="3743876"/>
          </a:xfrm>
        </p:spPr>
        <p:txBody>
          <a:bodyPr lIns="0" tIns="90000" rIns="90000" bIns="90000" anchor="t">
            <a:noAutofit/>
          </a:bodyPr>
          <a:lstStyle>
            <a:lvl1pPr>
              <a:lnSpc>
                <a:spcPts val="4500"/>
              </a:lnSpc>
              <a:spcBef>
                <a:spcPts val="400"/>
              </a:spcBef>
              <a:spcAft>
                <a:spcPts val="400"/>
              </a:spcAft>
              <a:defRPr sz="4000">
                <a:solidFill>
                  <a:schemeClr val="tx1"/>
                </a:solidFill>
                <a:latin typeface="Arial" panose="020B0604020202020204" pitchFamily="34" charset="0"/>
                <a:cs typeface="Arial" panose="020B0604020202020204" pitchFamily="34" charset="0"/>
              </a:defRPr>
            </a:lvl1pPr>
          </a:lstStyle>
          <a:p>
            <a:r>
              <a:rPr lang="en-US" noProof="0" dirty="0"/>
              <a:t>»Title, </a:t>
            </a:r>
            <a:br>
              <a:rPr lang="en-US" noProof="0" dirty="0"/>
            </a:br>
            <a:r>
              <a:rPr lang="en-US" noProof="0" dirty="0"/>
              <a:t>Arial 40 pt.</a:t>
            </a:r>
          </a:p>
        </p:txBody>
      </p:sp>
      <p:sp>
        <p:nvSpPr>
          <p:cNvPr id="61" name="Textplatzhalter 6">
            <a:extLst>
              <a:ext uri="{FF2B5EF4-FFF2-40B4-BE49-F238E27FC236}">
                <a16:creationId xmlns:a16="http://schemas.microsoft.com/office/drawing/2014/main" id="{F7F2E288-46AB-4F20-BBF0-C840EE14CEF3}"/>
              </a:ext>
            </a:extLst>
          </p:cNvPr>
          <p:cNvSpPr>
            <a:spLocks noGrp="1"/>
          </p:cNvSpPr>
          <p:nvPr>
            <p:ph type="body" sz="quarter" idx="13" hasCustomPrompt="1"/>
          </p:nvPr>
        </p:nvSpPr>
        <p:spPr>
          <a:xfrm>
            <a:off x="253561" y="169520"/>
            <a:ext cx="4321176" cy="668768"/>
          </a:xfrm>
          <a:noFill/>
        </p:spPr>
        <p:txBody>
          <a:bodyPr lIns="0" rIns="0">
            <a:noAutofit/>
          </a:bodyPr>
          <a:lstStyle>
            <a:lvl1pPr marL="288000" indent="-288000" algn="l">
              <a:lnSpc>
                <a:spcPts val="2000"/>
              </a:lnSpc>
              <a:buFont typeface="+mj-lt"/>
              <a:buNone/>
              <a:defRPr lang="en-US" sz="1600" b="1" kern="1200" noProof="0" dirty="0">
                <a:solidFill>
                  <a:schemeClr val="accent4"/>
                </a:solidFill>
                <a:latin typeface="Arial" panose="020B0604020202020204" pitchFamily="34" charset="0"/>
                <a:ea typeface="+mj-ea"/>
                <a:cs typeface="Arial" panose="020B0604020202020204" pitchFamily="34" charset="0"/>
              </a:defRPr>
            </a:lvl1pPr>
          </a:lstStyle>
          <a:p>
            <a:pPr lvl="0"/>
            <a:r>
              <a:rPr lang="en-US" noProof="0" dirty="0"/>
              <a:t>Chapter, Arial 16 pt.</a:t>
            </a:r>
          </a:p>
          <a:p>
            <a:pPr lvl="0"/>
            <a:endParaRPr lang="en-US" noProof="0" dirty="0"/>
          </a:p>
        </p:txBody>
      </p:sp>
      <p:sp>
        <p:nvSpPr>
          <p:cNvPr id="103" name="Date Placeholder 3">
            <a:extLst>
              <a:ext uri="{FF2B5EF4-FFF2-40B4-BE49-F238E27FC236}">
                <a16:creationId xmlns:a16="http://schemas.microsoft.com/office/drawing/2014/main" id="{6DEEF8A8-1A5E-41C5-A2EB-43622A4709C3}"/>
              </a:ext>
            </a:extLst>
          </p:cNvPr>
          <p:cNvSpPr>
            <a:spLocks noGrp="1"/>
          </p:cNvSpPr>
          <p:nvPr>
            <p:ph type="dt" sz="half" idx="2"/>
          </p:nvPr>
        </p:nvSpPr>
        <p:spPr>
          <a:xfrm>
            <a:off x="7966760" y="4865346"/>
            <a:ext cx="542924" cy="144000"/>
          </a:xfrm>
          <a:prstGeom prst="rect">
            <a:avLst/>
          </a:prstGeom>
        </p:spPr>
        <p:txBody>
          <a:bodyPr vert="horz" lIns="91440" tIns="45720" rIns="0" bIns="45720" rtlCol="0" anchor="ctr"/>
          <a:lstStyle>
            <a:lvl1pPr algn="l">
              <a:defRPr sz="600">
                <a:solidFill>
                  <a:schemeClr val="bg1"/>
                </a:solidFill>
              </a:defRPr>
            </a:lvl1pPr>
          </a:lstStyle>
          <a:p>
            <a:pPr algn="r"/>
            <a:fld id="{283894C8-2536-4626-9CFE-C24CAE9D214D}" type="datetime1">
              <a:rPr lang="en-US" smtClean="0"/>
              <a:t>8/12/2024</a:t>
            </a:fld>
            <a:endParaRPr lang="en-US" dirty="0"/>
          </a:p>
        </p:txBody>
      </p:sp>
      <p:sp>
        <p:nvSpPr>
          <p:cNvPr id="104" name="Footer Placeholder 4">
            <a:extLst>
              <a:ext uri="{FF2B5EF4-FFF2-40B4-BE49-F238E27FC236}">
                <a16:creationId xmlns:a16="http://schemas.microsoft.com/office/drawing/2014/main" id="{42D0A853-C66E-4204-BA71-8B3BD5C9C5F6}"/>
              </a:ext>
            </a:extLst>
          </p:cNvPr>
          <p:cNvSpPr>
            <a:spLocks noGrp="1"/>
          </p:cNvSpPr>
          <p:nvPr>
            <p:ph type="ftr" sz="quarter" idx="3"/>
          </p:nvPr>
        </p:nvSpPr>
        <p:spPr>
          <a:xfrm>
            <a:off x="6083985" y="4865346"/>
            <a:ext cx="1825958" cy="144000"/>
          </a:xfrm>
          <a:prstGeom prst="rect">
            <a:avLst/>
          </a:prstGeom>
        </p:spPr>
        <p:txBody>
          <a:bodyPr vert="horz" lIns="91440" tIns="45720" rIns="0" bIns="45720" rtlCol="0" anchor="ctr"/>
          <a:lstStyle>
            <a:lvl1pPr algn="r">
              <a:defRPr sz="600">
                <a:solidFill>
                  <a:schemeClr val="bg1"/>
                </a:solidFill>
              </a:defRPr>
            </a:lvl1pPr>
          </a:lstStyle>
          <a:p>
            <a:r>
              <a:rPr lang="en-US"/>
              <a:t>Presentation title, department</a:t>
            </a:r>
            <a:endParaRPr lang="en-US" dirty="0">
              <a:solidFill>
                <a:schemeClr val="bg1"/>
              </a:solidFill>
            </a:endParaRPr>
          </a:p>
        </p:txBody>
      </p:sp>
      <p:sp>
        <p:nvSpPr>
          <p:cNvPr id="105" name="Slide Number Placeholder 5">
            <a:extLst>
              <a:ext uri="{FF2B5EF4-FFF2-40B4-BE49-F238E27FC236}">
                <a16:creationId xmlns:a16="http://schemas.microsoft.com/office/drawing/2014/main" id="{1414C887-FB42-44CA-8231-49BEC74B806F}"/>
              </a:ext>
            </a:extLst>
          </p:cNvPr>
          <p:cNvSpPr>
            <a:spLocks noGrp="1"/>
          </p:cNvSpPr>
          <p:nvPr>
            <p:ph type="sldNum" sz="quarter" idx="4"/>
          </p:nvPr>
        </p:nvSpPr>
        <p:spPr>
          <a:xfrm>
            <a:off x="8566501" y="4865346"/>
            <a:ext cx="321201" cy="144000"/>
          </a:xfrm>
          <a:prstGeom prst="rect">
            <a:avLst/>
          </a:prstGeom>
        </p:spPr>
        <p:txBody>
          <a:bodyPr vert="horz" lIns="91440" tIns="45720" rIns="0" bIns="45720" rtlCol="0" anchor="ctr"/>
          <a:lstStyle>
            <a:lvl1pPr algn="r">
              <a:defRPr sz="600">
                <a:solidFill>
                  <a:schemeClr val="bg1"/>
                </a:solidFill>
              </a:defRPr>
            </a:lvl1pPr>
          </a:lstStyle>
          <a:p>
            <a:fld id="{EA146F29-519D-4C45-A00B-9A5AC736E74D}" type="slidenum">
              <a:rPr lang="en-US" smtClean="0"/>
              <a:pPr/>
              <a:t>‹#›</a:t>
            </a:fld>
            <a:endParaRPr lang="en-US" dirty="0"/>
          </a:p>
        </p:txBody>
      </p:sp>
      <p:sp>
        <p:nvSpPr>
          <p:cNvPr id="145" name="Rechteck 144">
            <a:extLst>
              <a:ext uri="{FF2B5EF4-FFF2-40B4-BE49-F238E27FC236}">
                <a16:creationId xmlns:a16="http://schemas.microsoft.com/office/drawing/2014/main" id="{36A61D2D-9C2F-4DC5-85C9-18855196A4AD}"/>
              </a:ext>
            </a:extLst>
          </p:cNvPr>
          <p:cNvSpPr/>
          <p:nvPr userDrawn="1"/>
        </p:nvSpPr>
        <p:spPr>
          <a:xfrm>
            <a:off x="0" y="4659313"/>
            <a:ext cx="1825958" cy="484187"/>
          </a:xfrm>
          <a:prstGeom prst="rect">
            <a:avLst/>
          </a:prstGeom>
          <a:solidFill>
            <a:srgbClr val="00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7" name="Gruppieren 146">
            <a:extLst>
              <a:ext uri="{FF2B5EF4-FFF2-40B4-BE49-F238E27FC236}">
                <a16:creationId xmlns:a16="http://schemas.microsoft.com/office/drawing/2014/main" id="{E3F27E80-36C9-48B3-AE8E-6046949EA151}"/>
              </a:ext>
            </a:extLst>
          </p:cNvPr>
          <p:cNvGrpSpPr/>
          <p:nvPr userDrawn="1"/>
        </p:nvGrpSpPr>
        <p:grpSpPr>
          <a:xfrm>
            <a:off x="179388" y="4714875"/>
            <a:ext cx="1431925" cy="323850"/>
            <a:chOff x="179388" y="4714875"/>
            <a:chExt cx="1431925" cy="323850"/>
          </a:xfrm>
        </p:grpSpPr>
        <p:sp>
          <p:nvSpPr>
            <p:cNvPr id="148" name="AutoShape 3">
              <a:extLst>
                <a:ext uri="{FF2B5EF4-FFF2-40B4-BE49-F238E27FC236}">
                  <a16:creationId xmlns:a16="http://schemas.microsoft.com/office/drawing/2014/main" id="{36381340-C09B-469F-BA6F-6D8F9D438BE1}"/>
                </a:ext>
              </a:extLst>
            </p:cNvPr>
            <p:cNvSpPr>
              <a:spLocks noChangeAspect="1" noChangeArrowheads="1" noTextEdit="1"/>
            </p:cNvSpPr>
            <p:nvPr userDrawn="1"/>
          </p:nvSpPr>
          <p:spPr bwMode="auto">
            <a:xfrm>
              <a:off x="179388" y="4714875"/>
              <a:ext cx="14319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5">
              <a:extLst>
                <a:ext uri="{FF2B5EF4-FFF2-40B4-BE49-F238E27FC236}">
                  <a16:creationId xmlns:a16="http://schemas.microsoft.com/office/drawing/2014/main" id="{ABC98782-442B-477C-8C42-B82868A0785B}"/>
                </a:ext>
              </a:extLst>
            </p:cNvPr>
            <p:cNvSpPr>
              <a:spLocks noEditPoints="1"/>
            </p:cNvSpPr>
            <p:nvPr userDrawn="1"/>
          </p:nvSpPr>
          <p:spPr bwMode="auto">
            <a:xfrm>
              <a:off x="252413" y="4787900"/>
              <a:ext cx="354013" cy="177800"/>
            </a:xfrm>
            <a:custGeom>
              <a:avLst/>
              <a:gdLst>
                <a:gd name="T0" fmla="*/ 241 w 321"/>
                <a:gd name="T1" fmla="*/ 0 h 160"/>
                <a:gd name="T2" fmla="*/ 146 w 321"/>
                <a:gd name="T3" fmla="*/ 0 h 160"/>
                <a:gd name="T4" fmla="*/ 146 w 321"/>
                <a:gd name="T5" fmla="*/ 66 h 160"/>
                <a:gd name="T6" fmla="*/ 80 w 321"/>
                <a:gd name="T7" fmla="*/ 66 h 160"/>
                <a:gd name="T8" fmla="*/ 80 w 321"/>
                <a:gd name="T9" fmla="*/ 94 h 160"/>
                <a:gd name="T10" fmla="*/ 146 w 321"/>
                <a:gd name="T11" fmla="*/ 94 h 160"/>
                <a:gd name="T12" fmla="*/ 146 w 321"/>
                <a:gd name="T13" fmla="*/ 132 h 160"/>
                <a:gd name="T14" fmla="*/ 80 w 321"/>
                <a:gd name="T15" fmla="*/ 132 h 160"/>
                <a:gd name="T16" fmla="*/ 28 w 321"/>
                <a:gd name="T17" fmla="*/ 80 h 160"/>
                <a:gd name="T18" fmla="*/ 80 w 321"/>
                <a:gd name="T19" fmla="*/ 28 h 160"/>
                <a:gd name="T20" fmla="*/ 113 w 321"/>
                <a:gd name="T21" fmla="*/ 28 h 160"/>
                <a:gd name="T22" fmla="*/ 113 w 321"/>
                <a:gd name="T23" fmla="*/ 0 h 160"/>
                <a:gd name="T24" fmla="*/ 80 w 321"/>
                <a:gd name="T25" fmla="*/ 0 h 160"/>
                <a:gd name="T26" fmla="*/ 0 w 321"/>
                <a:gd name="T27" fmla="*/ 80 h 160"/>
                <a:gd name="T28" fmla="*/ 80 w 321"/>
                <a:gd name="T29" fmla="*/ 160 h 160"/>
                <a:gd name="T30" fmla="*/ 241 w 321"/>
                <a:gd name="T31" fmla="*/ 160 h 160"/>
                <a:gd name="T32" fmla="*/ 321 w 321"/>
                <a:gd name="T33" fmla="*/ 80 h 160"/>
                <a:gd name="T34" fmla="*/ 241 w 321"/>
                <a:gd name="T35" fmla="*/ 0 h 160"/>
                <a:gd name="T36" fmla="*/ 241 w 321"/>
                <a:gd name="T37" fmla="*/ 132 h 160"/>
                <a:gd name="T38" fmla="*/ 175 w 321"/>
                <a:gd name="T39" fmla="*/ 132 h 160"/>
                <a:gd name="T40" fmla="*/ 175 w 321"/>
                <a:gd name="T41" fmla="*/ 94 h 160"/>
                <a:gd name="T42" fmla="*/ 241 w 321"/>
                <a:gd name="T43" fmla="*/ 94 h 160"/>
                <a:gd name="T44" fmla="*/ 241 w 321"/>
                <a:gd name="T45" fmla="*/ 66 h 160"/>
                <a:gd name="T46" fmla="*/ 175 w 321"/>
                <a:gd name="T47" fmla="*/ 66 h 160"/>
                <a:gd name="T48" fmla="*/ 175 w 321"/>
                <a:gd name="T49" fmla="*/ 28 h 160"/>
                <a:gd name="T50" fmla="*/ 241 w 321"/>
                <a:gd name="T51" fmla="*/ 28 h 160"/>
                <a:gd name="T52" fmla="*/ 292 w 321"/>
                <a:gd name="T53" fmla="*/ 80 h 160"/>
                <a:gd name="T54" fmla="*/ 241 w 321"/>
                <a:gd name="T55" fmla="*/ 13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1" h="160">
                  <a:moveTo>
                    <a:pt x="241" y="0"/>
                  </a:moveTo>
                  <a:cubicBezTo>
                    <a:pt x="146" y="0"/>
                    <a:pt x="146" y="0"/>
                    <a:pt x="146" y="0"/>
                  </a:cubicBezTo>
                  <a:cubicBezTo>
                    <a:pt x="146" y="66"/>
                    <a:pt x="146" y="66"/>
                    <a:pt x="146" y="66"/>
                  </a:cubicBezTo>
                  <a:cubicBezTo>
                    <a:pt x="80" y="66"/>
                    <a:pt x="80" y="66"/>
                    <a:pt x="80" y="66"/>
                  </a:cubicBezTo>
                  <a:cubicBezTo>
                    <a:pt x="80" y="94"/>
                    <a:pt x="80" y="94"/>
                    <a:pt x="80" y="94"/>
                  </a:cubicBezTo>
                  <a:cubicBezTo>
                    <a:pt x="146" y="94"/>
                    <a:pt x="146" y="94"/>
                    <a:pt x="146" y="94"/>
                  </a:cubicBezTo>
                  <a:cubicBezTo>
                    <a:pt x="146" y="132"/>
                    <a:pt x="146" y="132"/>
                    <a:pt x="146" y="132"/>
                  </a:cubicBezTo>
                  <a:cubicBezTo>
                    <a:pt x="80" y="132"/>
                    <a:pt x="80" y="132"/>
                    <a:pt x="80" y="132"/>
                  </a:cubicBezTo>
                  <a:cubicBezTo>
                    <a:pt x="52" y="132"/>
                    <a:pt x="28" y="108"/>
                    <a:pt x="28" y="80"/>
                  </a:cubicBezTo>
                  <a:cubicBezTo>
                    <a:pt x="28" y="51"/>
                    <a:pt x="52" y="28"/>
                    <a:pt x="80" y="28"/>
                  </a:cubicBezTo>
                  <a:cubicBezTo>
                    <a:pt x="113" y="28"/>
                    <a:pt x="113" y="28"/>
                    <a:pt x="113" y="28"/>
                  </a:cubicBezTo>
                  <a:cubicBezTo>
                    <a:pt x="113" y="0"/>
                    <a:pt x="113" y="0"/>
                    <a:pt x="113" y="0"/>
                  </a:cubicBezTo>
                  <a:cubicBezTo>
                    <a:pt x="80" y="0"/>
                    <a:pt x="80" y="0"/>
                    <a:pt x="80" y="0"/>
                  </a:cubicBezTo>
                  <a:cubicBezTo>
                    <a:pt x="36" y="0"/>
                    <a:pt x="0" y="35"/>
                    <a:pt x="0" y="80"/>
                  </a:cubicBezTo>
                  <a:cubicBezTo>
                    <a:pt x="0" y="124"/>
                    <a:pt x="36" y="160"/>
                    <a:pt x="80" y="160"/>
                  </a:cubicBezTo>
                  <a:cubicBezTo>
                    <a:pt x="241" y="160"/>
                    <a:pt x="241" y="160"/>
                    <a:pt x="241" y="160"/>
                  </a:cubicBezTo>
                  <a:cubicBezTo>
                    <a:pt x="285" y="160"/>
                    <a:pt x="321" y="124"/>
                    <a:pt x="321" y="80"/>
                  </a:cubicBezTo>
                  <a:cubicBezTo>
                    <a:pt x="321" y="35"/>
                    <a:pt x="285" y="0"/>
                    <a:pt x="241" y="0"/>
                  </a:cubicBezTo>
                  <a:moveTo>
                    <a:pt x="241" y="132"/>
                  </a:moveTo>
                  <a:cubicBezTo>
                    <a:pt x="175" y="132"/>
                    <a:pt x="175" y="132"/>
                    <a:pt x="175" y="132"/>
                  </a:cubicBezTo>
                  <a:cubicBezTo>
                    <a:pt x="175" y="94"/>
                    <a:pt x="175" y="94"/>
                    <a:pt x="175" y="94"/>
                  </a:cubicBezTo>
                  <a:cubicBezTo>
                    <a:pt x="241" y="94"/>
                    <a:pt x="241" y="94"/>
                    <a:pt x="241" y="94"/>
                  </a:cubicBezTo>
                  <a:cubicBezTo>
                    <a:pt x="241" y="66"/>
                    <a:pt x="241" y="66"/>
                    <a:pt x="241" y="66"/>
                  </a:cubicBezTo>
                  <a:cubicBezTo>
                    <a:pt x="175" y="66"/>
                    <a:pt x="175" y="66"/>
                    <a:pt x="175" y="66"/>
                  </a:cubicBezTo>
                  <a:cubicBezTo>
                    <a:pt x="175" y="28"/>
                    <a:pt x="175" y="28"/>
                    <a:pt x="175" y="28"/>
                  </a:cubicBezTo>
                  <a:cubicBezTo>
                    <a:pt x="241" y="28"/>
                    <a:pt x="241" y="28"/>
                    <a:pt x="241" y="28"/>
                  </a:cubicBezTo>
                  <a:cubicBezTo>
                    <a:pt x="269" y="28"/>
                    <a:pt x="292" y="51"/>
                    <a:pt x="292" y="80"/>
                  </a:cubicBezTo>
                  <a:cubicBezTo>
                    <a:pt x="292" y="108"/>
                    <a:pt x="269" y="132"/>
                    <a:pt x="241" y="13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0" name="Rectangle 6">
              <a:extLst>
                <a:ext uri="{FF2B5EF4-FFF2-40B4-BE49-F238E27FC236}">
                  <a16:creationId xmlns:a16="http://schemas.microsoft.com/office/drawing/2014/main" id="{B1DDC44F-77FB-46C0-831C-43FDD4168323}"/>
                </a:ext>
              </a:extLst>
            </p:cNvPr>
            <p:cNvSpPr>
              <a:spLocks noChangeArrowheads="1"/>
            </p:cNvSpPr>
            <p:nvPr userDrawn="1"/>
          </p:nvSpPr>
          <p:spPr bwMode="auto">
            <a:xfrm>
              <a:off x="909638" y="4892675"/>
              <a:ext cx="9525" cy="952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7">
              <a:extLst>
                <a:ext uri="{FF2B5EF4-FFF2-40B4-BE49-F238E27FC236}">
                  <a16:creationId xmlns:a16="http://schemas.microsoft.com/office/drawing/2014/main" id="{7624D168-58A5-427B-84A9-F298328304F8}"/>
                </a:ext>
              </a:extLst>
            </p:cNvPr>
            <p:cNvSpPr>
              <a:spLocks noChangeArrowheads="1"/>
            </p:cNvSpPr>
            <p:nvPr userDrawn="1"/>
          </p:nvSpPr>
          <p:spPr bwMode="auto">
            <a:xfrm>
              <a:off x="1268413" y="4892675"/>
              <a:ext cx="9525" cy="952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8">
              <a:extLst>
                <a:ext uri="{FF2B5EF4-FFF2-40B4-BE49-F238E27FC236}">
                  <a16:creationId xmlns:a16="http://schemas.microsoft.com/office/drawing/2014/main" id="{12B41BA6-D710-4A15-9E1A-F037F21D03BA}"/>
                </a:ext>
              </a:extLst>
            </p:cNvPr>
            <p:cNvSpPr>
              <a:spLocks noEditPoints="1"/>
            </p:cNvSpPr>
            <p:nvPr userDrawn="1"/>
          </p:nvSpPr>
          <p:spPr bwMode="auto">
            <a:xfrm>
              <a:off x="769938" y="4910138"/>
              <a:ext cx="42863" cy="50800"/>
            </a:xfrm>
            <a:custGeom>
              <a:avLst/>
              <a:gdLst>
                <a:gd name="T0" fmla="*/ 20 w 39"/>
                <a:gd name="T1" fmla="*/ 0 h 45"/>
                <a:gd name="T2" fmla="*/ 0 w 39"/>
                <a:gd name="T3" fmla="*/ 22 h 45"/>
                <a:gd name="T4" fmla="*/ 22 w 39"/>
                <a:gd name="T5" fmla="*/ 45 h 45"/>
                <a:gd name="T6" fmla="*/ 36 w 39"/>
                <a:gd name="T7" fmla="*/ 43 h 45"/>
                <a:gd name="T8" fmla="*/ 36 w 39"/>
                <a:gd name="T9" fmla="*/ 35 h 45"/>
                <a:gd name="T10" fmla="*/ 23 w 39"/>
                <a:gd name="T11" fmla="*/ 39 h 45"/>
                <a:gd name="T12" fmla="*/ 8 w 39"/>
                <a:gd name="T13" fmla="*/ 25 h 45"/>
                <a:gd name="T14" fmla="*/ 39 w 39"/>
                <a:gd name="T15" fmla="*/ 25 h 45"/>
                <a:gd name="T16" fmla="*/ 20 w 39"/>
                <a:gd name="T17" fmla="*/ 0 h 45"/>
                <a:gd name="T18" fmla="*/ 8 w 39"/>
                <a:gd name="T19" fmla="*/ 19 h 45"/>
                <a:gd name="T20" fmla="*/ 20 w 39"/>
                <a:gd name="T21" fmla="*/ 7 h 45"/>
                <a:gd name="T22" fmla="*/ 31 w 39"/>
                <a:gd name="T23" fmla="*/ 19 h 45"/>
                <a:gd name="T24" fmla="*/ 8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2" y="45"/>
                  </a:cubicBezTo>
                  <a:cubicBezTo>
                    <a:pt x="29" y="45"/>
                    <a:pt x="33" y="44"/>
                    <a:pt x="36" y="43"/>
                  </a:cubicBezTo>
                  <a:cubicBezTo>
                    <a:pt x="36" y="35"/>
                    <a:pt x="36" y="35"/>
                    <a:pt x="36" y="35"/>
                  </a:cubicBezTo>
                  <a:cubicBezTo>
                    <a:pt x="34" y="36"/>
                    <a:pt x="28" y="39"/>
                    <a:pt x="23" y="39"/>
                  </a:cubicBezTo>
                  <a:cubicBezTo>
                    <a:pt x="15" y="39"/>
                    <a:pt x="8" y="33"/>
                    <a:pt x="8" y="25"/>
                  </a:cubicBezTo>
                  <a:cubicBezTo>
                    <a:pt x="39" y="25"/>
                    <a:pt x="39" y="25"/>
                    <a:pt x="39" y="25"/>
                  </a:cubicBezTo>
                  <a:cubicBezTo>
                    <a:pt x="39" y="11"/>
                    <a:pt x="34" y="0"/>
                    <a:pt x="20" y="0"/>
                  </a:cubicBezTo>
                  <a:moveTo>
                    <a:pt x="8" y="19"/>
                  </a:moveTo>
                  <a:cubicBezTo>
                    <a:pt x="9" y="13"/>
                    <a:pt x="12" y="7"/>
                    <a:pt x="20" y="7"/>
                  </a:cubicBezTo>
                  <a:cubicBezTo>
                    <a:pt x="27" y="7"/>
                    <a:pt x="31" y="12"/>
                    <a:pt x="31" y="19"/>
                  </a:cubicBezTo>
                  <a:lnTo>
                    <a:pt x="8" y="1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Rectangle 9">
              <a:extLst>
                <a:ext uri="{FF2B5EF4-FFF2-40B4-BE49-F238E27FC236}">
                  <a16:creationId xmlns:a16="http://schemas.microsoft.com/office/drawing/2014/main" id="{AB2F1B93-D65A-4142-B1ED-5C9CD388FBC9}"/>
                </a:ext>
              </a:extLst>
            </p:cNvPr>
            <p:cNvSpPr>
              <a:spLocks noChangeArrowheads="1"/>
            </p:cNvSpPr>
            <p:nvPr userDrawn="1"/>
          </p:nvSpPr>
          <p:spPr bwMode="auto">
            <a:xfrm>
              <a:off x="911226" y="4911725"/>
              <a:ext cx="7938" cy="4762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0">
              <a:extLst>
                <a:ext uri="{FF2B5EF4-FFF2-40B4-BE49-F238E27FC236}">
                  <a16:creationId xmlns:a16="http://schemas.microsoft.com/office/drawing/2014/main" id="{5C8714B9-707A-49B9-ACCE-3AD02296D18B}"/>
                </a:ext>
              </a:extLst>
            </p:cNvPr>
            <p:cNvSpPr>
              <a:spLocks/>
            </p:cNvSpPr>
            <p:nvPr userDrawn="1"/>
          </p:nvSpPr>
          <p:spPr bwMode="auto">
            <a:xfrm>
              <a:off x="679451" y="4894263"/>
              <a:ext cx="49213" cy="66675"/>
            </a:xfrm>
            <a:custGeom>
              <a:avLst/>
              <a:gdLst>
                <a:gd name="T0" fmla="*/ 31 w 44"/>
                <a:gd name="T1" fmla="*/ 53 h 60"/>
                <a:gd name="T2" fmla="*/ 9 w 44"/>
                <a:gd name="T3" fmla="*/ 30 h 60"/>
                <a:gd name="T4" fmla="*/ 32 w 44"/>
                <a:gd name="T5" fmla="*/ 7 h 60"/>
                <a:gd name="T6" fmla="*/ 44 w 44"/>
                <a:gd name="T7" fmla="*/ 10 h 60"/>
                <a:gd name="T8" fmla="*/ 44 w 44"/>
                <a:gd name="T9" fmla="*/ 2 h 60"/>
                <a:gd name="T10" fmla="*/ 31 w 44"/>
                <a:gd name="T11" fmla="*/ 0 h 60"/>
                <a:gd name="T12" fmla="*/ 0 w 44"/>
                <a:gd name="T13" fmla="*/ 30 h 60"/>
                <a:gd name="T14" fmla="*/ 31 w 44"/>
                <a:gd name="T15" fmla="*/ 60 h 60"/>
                <a:gd name="T16" fmla="*/ 44 w 44"/>
                <a:gd name="T17" fmla="*/ 58 h 60"/>
                <a:gd name="T18" fmla="*/ 44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9" y="53"/>
                    <a:pt x="9" y="44"/>
                    <a:pt x="9" y="30"/>
                  </a:cubicBezTo>
                  <a:cubicBezTo>
                    <a:pt x="9" y="17"/>
                    <a:pt x="18" y="7"/>
                    <a:pt x="32" y="7"/>
                  </a:cubicBezTo>
                  <a:cubicBezTo>
                    <a:pt x="36" y="7"/>
                    <a:pt x="40" y="8"/>
                    <a:pt x="44" y="10"/>
                  </a:cubicBezTo>
                  <a:cubicBezTo>
                    <a:pt x="44" y="2"/>
                    <a:pt x="44" y="2"/>
                    <a:pt x="44" y="2"/>
                  </a:cubicBezTo>
                  <a:cubicBezTo>
                    <a:pt x="40" y="0"/>
                    <a:pt x="36" y="0"/>
                    <a:pt x="31" y="0"/>
                  </a:cubicBezTo>
                  <a:cubicBezTo>
                    <a:pt x="13" y="0"/>
                    <a:pt x="0" y="12"/>
                    <a:pt x="0" y="30"/>
                  </a:cubicBezTo>
                  <a:cubicBezTo>
                    <a:pt x="0" y="48"/>
                    <a:pt x="13" y="60"/>
                    <a:pt x="31" y="60"/>
                  </a:cubicBezTo>
                  <a:cubicBezTo>
                    <a:pt x="35" y="60"/>
                    <a:pt x="40" y="60"/>
                    <a:pt x="44" y="58"/>
                  </a:cubicBezTo>
                  <a:cubicBezTo>
                    <a:pt x="44" y="50"/>
                    <a:pt x="44" y="50"/>
                    <a:pt x="44" y="50"/>
                  </a:cubicBezTo>
                  <a:cubicBezTo>
                    <a:pt x="41" y="52"/>
                    <a:pt x="35" y="53"/>
                    <a:pt x="31" y="5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1">
              <a:extLst>
                <a:ext uri="{FF2B5EF4-FFF2-40B4-BE49-F238E27FC236}">
                  <a16:creationId xmlns:a16="http://schemas.microsoft.com/office/drawing/2014/main" id="{3E41B5D2-4D6F-4165-9724-10099359BA36}"/>
                </a:ext>
              </a:extLst>
            </p:cNvPr>
            <p:cNvSpPr>
              <a:spLocks noEditPoints="1"/>
            </p:cNvSpPr>
            <p:nvPr userDrawn="1"/>
          </p:nvSpPr>
          <p:spPr bwMode="auto">
            <a:xfrm>
              <a:off x="989013" y="4910138"/>
              <a:ext cx="44450" cy="71438"/>
            </a:xfrm>
            <a:custGeom>
              <a:avLst/>
              <a:gdLst>
                <a:gd name="T0" fmla="*/ 33 w 40"/>
                <a:gd name="T1" fmla="*/ 8 h 63"/>
                <a:gd name="T2" fmla="*/ 33 w 40"/>
                <a:gd name="T3" fmla="*/ 8 h 63"/>
                <a:gd name="T4" fmla="*/ 19 w 40"/>
                <a:gd name="T5" fmla="*/ 0 h 63"/>
                <a:gd name="T6" fmla="*/ 0 w 40"/>
                <a:gd name="T7" fmla="*/ 23 h 63"/>
                <a:gd name="T8" fmla="*/ 18 w 40"/>
                <a:gd name="T9" fmla="*/ 44 h 63"/>
                <a:gd name="T10" fmla="*/ 32 w 40"/>
                <a:gd name="T11" fmla="*/ 38 h 63"/>
                <a:gd name="T12" fmla="*/ 32 w 40"/>
                <a:gd name="T13" fmla="*/ 38 h 63"/>
                <a:gd name="T14" fmla="*/ 32 w 40"/>
                <a:gd name="T15" fmla="*/ 42 h 63"/>
                <a:gd name="T16" fmla="*/ 19 w 40"/>
                <a:gd name="T17" fmla="*/ 57 h 63"/>
                <a:gd name="T18" fmla="*/ 4 w 40"/>
                <a:gd name="T19" fmla="*/ 53 h 63"/>
                <a:gd name="T20" fmla="*/ 3 w 40"/>
                <a:gd name="T21" fmla="*/ 60 h 63"/>
                <a:gd name="T22" fmla="*/ 18 w 40"/>
                <a:gd name="T23" fmla="*/ 63 h 63"/>
                <a:gd name="T24" fmla="*/ 40 w 40"/>
                <a:gd name="T25" fmla="*/ 42 h 63"/>
                <a:gd name="T26" fmla="*/ 40 w 40"/>
                <a:gd name="T27" fmla="*/ 1 h 63"/>
                <a:gd name="T28" fmla="*/ 33 w 40"/>
                <a:gd name="T29" fmla="*/ 1 h 63"/>
                <a:gd name="T30" fmla="*/ 33 w 40"/>
                <a:gd name="T31" fmla="*/ 8 h 63"/>
                <a:gd name="T32" fmla="*/ 20 w 40"/>
                <a:gd name="T33" fmla="*/ 38 h 63"/>
                <a:gd name="T34" fmla="*/ 8 w 40"/>
                <a:gd name="T35" fmla="*/ 23 h 63"/>
                <a:gd name="T36" fmla="*/ 20 w 40"/>
                <a:gd name="T37" fmla="*/ 7 h 63"/>
                <a:gd name="T38" fmla="*/ 32 w 40"/>
                <a:gd name="T39" fmla="*/ 23 h 63"/>
                <a:gd name="T40" fmla="*/ 20 w 40"/>
                <a:gd name="T41"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3">
                  <a:moveTo>
                    <a:pt x="33" y="8"/>
                  </a:moveTo>
                  <a:cubicBezTo>
                    <a:pt x="33" y="8"/>
                    <a:pt x="33" y="8"/>
                    <a:pt x="33" y="8"/>
                  </a:cubicBezTo>
                  <a:cubicBezTo>
                    <a:pt x="30" y="3"/>
                    <a:pt x="26" y="0"/>
                    <a:pt x="19" y="0"/>
                  </a:cubicBezTo>
                  <a:cubicBezTo>
                    <a:pt x="6" y="0"/>
                    <a:pt x="0" y="12"/>
                    <a:pt x="0" y="23"/>
                  </a:cubicBezTo>
                  <a:cubicBezTo>
                    <a:pt x="0" y="34"/>
                    <a:pt x="6" y="44"/>
                    <a:pt x="18" y="44"/>
                  </a:cubicBezTo>
                  <a:cubicBezTo>
                    <a:pt x="23" y="44"/>
                    <a:pt x="29" y="42"/>
                    <a:pt x="32" y="38"/>
                  </a:cubicBezTo>
                  <a:cubicBezTo>
                    <a:pt x="32" y="38"/>
                    <a:pt x="32" y="38"/>
                    <a:pt x="32" y="38"/>
                  </a:cubicBezTo>
                  <a:cubicBezTo>
                    <a:pt x="32" y="42"/>
                    <a:pt x="32" y="42"/>
                    <a:pt x="32" y="42"/>
                  </a:cubicBezTo>
                  <a:cubicBezTo>
                    <a:pt x="32" y="51"/>
                    <a:pt x="27" y="57"/>
                    <a:pt x="19" y="57"/>
                  </a:cubicBezTo>
                  <a:cubicBezTo>
                    <a:pt x="13" y="57"/>
                    <a:pt x="10" y="55"/>
                    <a:pt x="4" y="53"/>
                  </a:cubicBezTo>
                  <a:cubicBezTo>
                    <a:pt x="3" y="60"/>
                    <a:pt x="3" y="60"/>
                    <a:pt x="3" y="60"/>
                  </a:cubicBezTo>
                  <a:cubicBezTo>
                    <a:pt x="10" y="62"/>
                    <a:pt x="14" y="63"/>
                    <a:pt x="18" y="63"/>
                  </a:cubicBezTo>
                  <a:cubicBezTo>
                    <a:pt x="34" y="63"/>
                    <a:pt x="40" y="55"/>
                    <a:pt x="40" y="42"/>
                  </a:cubicBezTo>
                  <a:cubicBezTo>
                    <a:pt x="40" y="1"/>
                    <a:pt x="40" y="1"/>
                    <a:pt x="40" y="1"/>
                  </a:cubicBezTo>
                  <a:cubicBezTo>
                    <a:pt x="33" y="1"/>
                    <a:pt x="33" y="1"/>
                    <a:pt x="33" y="1"/>
                  </a:cubicBezTo>
                  <a:lnTo>
                    <a:pt x="33" y="8"/>
                  </a:lnTo>
                  <a:close/>
                  <a:moveTo>
                    <a:pt x="20" y="38"/>
                  </a:moveTo>
                  <a:cubicBezTo>
                    <a:pt x="12" y="38"/>
                    <a:pt x="8" y="31"/>
                    <a:pt x="8" y="23"/>
                  </a:cubicBezTo>
                  <a:cubicBezTo>
                    <a:pt x="8" y="15"/>
                    <a:pt x="12" y="7"/>
                    <a:pt x="20" y="7"/>
                  </a:cubicBezTo>
                  <a:cubicBezTo>
                    <a:pt x="28" y="7"/>
                    <a:pt x="32" y="14"/>
                    <a:pt x="32" y="23"/>
                  </a:cubicBezTo>
                  <a:cubicBezTo>
                    <a:pt x="32" y="31"/>
                    <a:pt x="27" y="38"/>
                    <a:pt x="20" y="3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2">
              <a:extLst>
                <a:ext uri="{FF2B5EF4-FFF2-40B4-BE49-F238E27FC236}">
                  <a16:creationId xmlns:a16="http://schemas.microsoft.com/office/drawing/2014/main" id="{3A218FF9-842C-43D9-BC24-AD5C319A48D6}"/>
                </a:ext>
              </a:extLst>
            </p:cNvPr>
            <p:cNvSpPr>
              <a:spLocks noEditPoints="1"/>
            </p:cNvSpPr>
            <p:nvPr userDrawn="1"/>
          </p:nvSpPr>
          <p:spPr bwMode="auto">
            <a:xfrm>
              <a:off x="820738" y="4910138"/>
              <a:ext cx="39688" cy="50800"/>
            </a:xfrm>
            <a:custGeom>
              <a:avLst/>
              <a:gdLst>
                <a:gd name="T0" fmla="*/ 36 w 36"/>
                <a:gd name="T1" fmla="*/ 18 h 45"/>
                <a:gd name="T2" fmla="*/ 19 w 36"/>
                <a:gd name="T3" fmla="*/ 0 h 45"/>
                <a:gd name="T4" fmla="*/ 4 w 36"/>
                <a:gd name="T5" fmla="*/ 4 h 45"/>
                <a:gd name="T6" fmla="*/ 5 w 36"/>
                <a:gd name="T7" fmla="*/ 11 h 45"/>
                <a:gd name="T8" fmla="*/ 17 w 36"/>
                <a:gd name="T9" fmla="*/ 7 h 45"/>
                <a:gd name="T10" fmla="*/ 28 w 36"/>
                <a:gd name="T11" fmla="*/ 18 h 45"/>
                <a:gd name="T12" fmla="*/ 20 w 36"/>
                <a:gd name="T13" fmla="*/ 18 h 45"/>
                <a:gd name="T14" fmla="*/ 0 w 36"/>
                <a:gd name="T15" fmla="*/ 32 h 45"/>
                <a:gd name="T16" fmla="*/ 15 w 36"/>
                <a:gd name="T17" fmla="*/ 45 h 45"/>
                <a:gd name="T18" fmla="*/ 29 w 36"/>
                <a:gd name="T19" fmla="*/ 39 h 45"/>
                <a:gd name="T20" fmla="*/ 29 w 36"/>
                <a:gd name="T21" fmla="*/ 39 h 45"/>
                <a:gd name="T22" fmla="*/ 29 w 36"/>
                <a:gd name="T23" fmla="*/ 44 h 45"/>
                <a:gd name="T24" fmla="*/ 36 w 36"/>
                <a:gd name="T25" fmla="*/ 44 h 45"/>
                <a:gd name="T26" fmla="*/ 36 w 36"/>
                <a:gd name="T27" fmla="*/ 36 h 45"/>
                <a:gd name="T28" fmla="*/ 36 w 36"/>
                <a:gd name="T29" fmla="*/ 18 h 45"/>
                <a:gd name="T30" fmla="*/ 28 w 36"/>
                <a:gd name="T31" fmla="*/ 28 h 45"/>
                <a:gd name="T32" fmla="*/ 16 w 36"/>
                <a:gd name="T33" fmla="*/ 39 h 45"/>
                <a:gd name="T34" fmla="*/ 8 w 36"/>
                <a:gd name="T35" fmla="*/ 32 h 45"/>
                <a:gd name="T36" fmla="*/ 23 w 36"/>
                <a:gd name="T37" fmla="*/ 24 h 45"/>
                <a:gd name="T38" fmla="*/ 28 w 36"/>
                <a:gd name="T39" fmla="*/ 24 h 45"/>
                <a:gd name="T40" fmla="*/ 28 w 36"/>
                <a:gd name="T4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5">
                  <a:moveTo>
                    <a:pt x="36" y="18"/>
                  </a:moveTo>
                  <a:cubicBezTo>
                    <a:pt x="36" y="6"/>
                    <a:pt x="31" y="0"/>
                    <a:pt x="19" y="0"/>
                  </a:cubicBezTo>
                  <a:cubicBezTo>
                    <a:pt x="13" y="0"/>
                    <a:pt x="8" y="2"/>
                    <a:pt x="4" y="4"/>
                  </a:cubicBezTo>
                  <a:cubicBezTo>
                    <a:pt x="5" y="11"/>
                    <a:pt x="5" y="11"/>
                    <a:pt x="5" y="11"/>
                  </a:cubicBezTo>
                  <a:cubicBezTo>
                    <a:pt x="8" y="9"/>
                    <a:pt x="13" y="7"/>
                    <a:pt x="17" y="7"/>
                  </a:cubicBezTo>
                  <a:cubicBezTo>
                    <a:pt x="25" y="7"/>
                    <a:pt x="28" y="11"/>
                    <a:pt x="28" y="18"/>
                  </a:cubicBezTo>
                  <a:cubicBezTo>
                    <a:pt x="25" y="18"/>
                    <a:pt x="23" y="18"/>
                    <a:pt x="20" y="18"/>
                  </a:cubicBezTo>
                  <a:cubicBezTo>
                    <a:pt x="11" y="18"/>
                    <a:pt x="0" y="21"/>
                    <a:pt x="0" y="32"/>
                  </a:cubicBezTo>
                  <a:cubicBezTo>
                    <a:pt x="0" y="41"/>
                    <a:pt x="6" y="45"/>
                    <a:pt x="15" y="45"/>
                  </a:cubicBezTo>
                  <a:cubicBezTo>
                    <a:pt x="23" y="45"/>
                    <a:pt x="27" y="41"/>
                    <a:pt x="29" y="39"/>
                  </a:cubicBezTo>
                  <a:cubicBezTo>
                    <a:pt x="29" y="39"/>
                    <a:pt x="29" y="39"/>
                    <a:pt x="29" y="39"/>
                  </a:cubicBezTo>
                  <a:cubicBezTo>
                    <a:pt x="29" y="44"/>
                    <a:pt x="29" y="44"/>
                    <a:pt x="29" y="44"/>
                  </a:cubicBezTo>
                  <a:cubicBezTo>
                    <a:pt x="36" y="44"/>
                    <a:pt x="36" y="44"/>
                    <a:pt x="36" y="44"/>
                  </a:cubicBezTo>
                  <a:cubicBezTo>
                    <a:pt x="36" y="43"/>
                    <a:pt x="36" y="41"/>
                    <a:pt x="36" y="36"/>
                  </a:cubicBezTo>
                  <a:lnTo>
                    <a:pt x="36" y="18"/>
                  </a:lnTo>
                  <a:close/>
                  <a:moveTo>
                    <a:pt x="28" y="28"/>
                  </a:moveTo>
                  <a:cubicBezTo>
                    <a:pt x="28" y="34"/>
                    <a:pt x="24" y="39"/>
                    <a:pt x="16" y="39"/>
                  </a:cubicBezTo>
                  <a:cubicBezTo>
                    <a:pt x="12" y="39"/>
                    <a:pt x="8" y="36"/>
                    <a:pt x="8" y="32"/>
                  </a:cubicBezTo>
                  <a:cubicBezTo>
                    <a:pt x="8" y="24"/>
                    <a:pt x="19" y="24"/>
                    <a:pt x="23" y="24"/>
                  </a:cubicBezTo>
                  <a:cubicBezTo>
                    <a:pt x="25" y="24"/>
                    <a:pt x="26" y="24"/>
                    <a:pt x="28" y="24"/>
                  </a:cubicBezTo>
                  <a:lnTo>
                    <a:pt x="28" y="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3">
              <a:extLst>
                <a:ext uri="{FF2B5EF4-FFF2-40B4-BE49-F238E27FC236}">
                  <a16:creationId xmlns:a16="http://schemas.microsoft.com/office/drawing/2014/main" id="{344AF771-FA66-4DBE-AC61-B72A9BAE4845}"/>
                </a:ext>
              </a:extLst>
            </p:cNvPr>
            <p:cNvSpPr>
              <a:spLocks/>
            </p:cNvSpPr>
            <p:nvPr userDrawn="1"/>
          </p:nvSpPr>
          <p:spPr bwMode="auto">
            <a:xfrm>
              <a:off x="739776" y="4910138"/>
              <a:ext cx="26988" cy="49213"/>
            </a:xfrm>
            <a:custGeom>
              <a:avLst/>
              <a:gdLst>
                <a:gd name="T0" fmla="*/ 7 w 24"/>
                <a:gd name="T1" fmla="*/ 8 h 44"/>
                <a:gd name="T2" fmla="*/ 7 w 24"/>
                <a:gd name="T3" fmla="*/ 8 h 44"/>
                <a:gd name="T4" fmla="*/ 7 w 24"/>
                <a:gd name="T5" fmla="*/ 1 h 44"/>
                <a:gd name="T6" fmla="*/ 0 w 24"/>
                <a:gd name="T7" fmla="*/ 1 h 44"/>
                <a:gd name="T8" fmla="*/ 0 w 24"/>
                <a:gd name="T9" fmla="*/ 44 h 44"/>
                <a:gd name="T10" fmla="*/ 7 w 24"/>
                <a:gd name="T11" fmla="*/ 44 h 44"/>
                <a:gd name="T12" fmla="*/ 7 w 24"/>
                <a:gd name="T13" fmla="*/ 25 h 44"/>
                <a:gd name="T14" fmla="*/ 19 w 24"/>
                <a:gd name="T15" fmla="*/ 7 h 44"/>
                <a:gd name="T16" fmla="*/ 24 w 24"/>
                <a:gd name="T17" fmla="*/ 8 h 44"/>
                <a:gd name="T18" fmla="*/ 24 w 24"/>
                <a:gd name="T19" fmla="*/ 1 h 44"/>
                <a:gd name="T20" fmla="*/ 18 w 24"/>
                <a:gd name="T21" fmla="*/ 0 h 44"/>
                <a:gd name="T22" fmla="*/ 7 w 24"/>
                <a:gd name="T23"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4">
                  <a:moveTo>
                    <a:pt x="7" y="8"/>
                  </a:moveTo>
                  <a:cubicBezTo>
                    <a:pt x="7" y="8"/>
                    <a:pt x="7" y="8"/>
                    <a:pt x="7" y="8"/>
                  </a:cubicBezTo>
                  <a:cubicBezTo>
                    <a:pt x="7" y="1"/>
                    <a:pt x="7" y="1"/>
                    <a:pt x="7" y="1"/>
                  </a:cubicBezTo>
                  <a:cubicBezTo>
                    <a:pt x="0" y="1"/>
                    <a:pt x="0" y="1"/>
                    <a:pt x="0" y="1"/>
                  </a:cubicBezTo>
                  <a:cubicBezTo>
                    <a:pt x="0" y="44"/>
                    <a:pt x="0" y="44"/>
                    <a:pt x="0" y="44"/>
                  </a:cubicBezTo>
                  <a:cubicBezTo>
                    <a:pt x="7" y="44"/>
                    <a:pt x="7" y="44"/>
                    <a:pt x="7" y="44"/>
                  </a:cubicBezTo>
                  <a:cubicBezTo>
                    <a:pt x="7" y="25"/>
                    <a:pt x="7" y="25"/>
                    <a:pt x="7" y="25"/>
                  </a:cubicBezTo>
                  <a:cubicBezTo>
                    <a:pt x="7" y="14"/>
                    <a:pt x="12" y="7"/>
                    <a:pt x="19" y="7"/>
                  </a:cubicBezTo>
                  <a:cubicBezTo>
                    <a:pt x="20" y="7"/>
                    <a:pt x="22" y="8"/>
                    <a:pt x="24" y="8"/>
                  </a:cubicBezTo>
                  <a:cubicBezTo>
                    <a:pt x="24" y="1"/>
                    <a:pt x="24" y="1"/>
                    <a:pt x="24" y="1"/>
                  </a:cubicBezTo>
                  <a:cubicBezTo>
                    <a:pt x="22" y="1"/>
                    <a:pt x="21" y="0"/>
                    <a:pt x="18" y="0"/>
                  </a:cubicBezTo>
                  <a:cubicBezTo>
                    <a:pt x="14" y="0"/>
                    <a:pt x="9" y="4"/>
                    <a:pt x="7"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4">
              <a:extLst>
                <a:ext uri="{FF2B5EF4-FFF2-40B4-BE49-F238E27FC236}">
                  <a16:creationId xmlns:a16="http://schemas.microsoft.com/office/drawing/2014/main" id="{2094EBB4-F242-4DEA-8277-4A1AE8B813CE}"/>
                </a:ext>
              </a:extLst>
            </p:cNvPr>
            <p:cNvSpPr>
              <a:spLocks/>
            </p:cNvSpPr>
            <p:nvPr userDrawn="1"/>
          </p:nvSpPr>
          <p:spPr bwMode="auto">
            <a:xfrm>
              <a:off x="935038" y="4910138"/>
              <a:ext cx="42863"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1"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5">
              <a:extLst>
                <a:ext uri="{FF2B5EF4-FFF2-40B4-BE49-F238E27FC236}">
                  <a16:creationId xmlns:a16="http://schemas.microsoft.com/office/drawing/2014/main" id="{CD87A899-3464-4AF3-ABBA-2EFA53B3281C}"/>
                </a:ext>
              </a:extLst>
            </p:cNvPr>
            <p:cNvSpPr>
              <a:spLocks/>
            </p:cNvSpPr>
            <p:nvPr userDrawn="1"/>
          </p:nvSpPr>
          <p:spPr bwMode="auto">
            <a:xfrm>
              <a:off x="866776" y="4899025"/>
              <a:ext cx="33338" cy="61913"/>
            </a:xfrm>
            <a:custGeom>
              <a:avLst/>
              <a:gdLst>
                <a:gd name="T0" fmla="*/ 18 w 30"/>
                <a:gd name="T1" fmla="*/ 42 h 56"/>
                <a:gd name="T2" fmla="*/ 18 w 30"/>
                <a:gd name="T3" fmla="*/ 19 h 56"/>
                <a:gd name="T4" fmla="*/ 29 w 30"/>
                <a:gd name="T5" fmla="*/ 19 h 56"/>
                <a:gd name="T6" fmla="*/ 29 w 30"/>
                <a:gd name="T7" fmla="*/ 12 h 56"/>
                <a:gd name="T8" fmla="*/ 18 w 30"/>
                <a:gd name="T9" fmla="*/ 12 h 56"/>
                <a:gd name="T10" fmla="*/ 18 w 30"/>
                <a:gd name="T11" fmla="*/ 0 h 56"/>
                <a:gd name="T12" fmla="*/ 10 w 30"/>
                <a:gd name="T13" fmla="*/ 3 h 56"/>
                <a:gd name="T14" fmla="*/ 10 w 30"/>
                <a:gd name="T15" fmla="*/ 12 h 56"/>
                <a:gd name="T16" fmla="*/ 0 w 30"/>
                <a:gd name="T17" fmla="*/ 12 h 56"/>
                <a:gd name="T18" fmla="*/ 0 w 30"/>
                <a:gd name="T19" fmla="*/ 19 h 56"/>
                <a:gd name="T20" fmla="*/ 10 w 30"/>
                <a:gd name="T21" fmla="*/ 19 h 56"/>
                <a:gd name="T22" fmla="*/ 10 w 30"/>
                <a:gd name="T23" fmla="*/ 44 h 56"/>
                <a:gd name="T24" fmla="*/ 23 w 30"/>
                <a:gd name="T25" fmla="*/ 56 h 56"/>
                <a:gd name="T26" fmla="*/ 30 w 30"/>
                <a:gd name="T27" fmla="*/ 55 h 56"/>
                <a:gd name="T28" fmla="*/ 30 w 30"/>
                <a:gd name="T29" fmla="*/ 48 h 56"/>
                <a:gd name="T30" fmla="*/ 24 w 30"/>
                <a:gd name="T31" fmla="*/ 50 h 56"/>
                <a:gd name="T32" fmla="*/ 18 w 30"/>
                <a:gd name="T3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6">
                  <a:moveTo>
                    <a:pt x="18" y="42"/>
                  </a:moveTo>
                  <a:cubicBezTo>
                    <a:pt x="18" y="19"/>
                    <a:pt x="18" y="19"/>
                    <a:pt x="18" y="19"/>
                  </a:cubicBezTo>
                  <a:cubicBezTo>
                    <a:pt x="29" y="19"/>
                    <a:pt x="29" y="19"/>
                    <a:pt x="29" y="19"/>
                  </a:cubicBezTo>
                  <a:cubicBezTo>
                    <a:pt x="29" y="12"/>
                    <a:pt x="29" y="12"/>
                    <a:pt x="29" y="12"/>
                  </a:cubicBezTo>
                  <a:cubicBezTo>
                    <a:pt x="18" y="12"/>
                    <a:pt x="18" y="12"/>
                    <a:pt x="18" y="12"/>
                  </a:cubicBezTo>
                  <a:cubicBezTo>
                    <a:pt x="18" y="0"/>
                    <a:pt x="18" y="0"/>
                    <a:pt x="18" y="0"/>
                  </a:cubicBezTo>
                  <a:cubicBezTo>
                    <a:pt x="10" y="3"/>
                    <a:pt x="10" y="3"/>
                    <a:pt x="10" y="3"/>
                  </a:cubicBezTo>
                  <a:cubicBezTo>
                    <a:pt x="10" y="12"/>
                    <a:pt x="10" y="12"/>
                    <a:pt x="10" y="12"/>
                  </a:cubicBezTo>
                  <a:cubicBezTo>
                    <a:pt x="0" y="12"/>
                    <a:pt x="0" y="12"/>
                    <a:pt x="0" y="12"/>
                  </a:cubicBezTo>
                  <a:cubicBezTo>
                    <a:pt x="0" y="19"/>
                    <a:pt x="0" y="19"/>
                    <a:pt x="0" y="19"/>
                  </a:cubicBezTo>
                  <a:cubicBezTo>
                    <a:pt x="10" y="19"/>
                    <a:pt x="10" y="19"/>
                    <a:pt x="10" y="19"/>
                  </a:cubicBezTo>
                  <a:cubicBezTo>
                    <a:pt x="10" y="44"/>
                    <a:pt x="10" y="44"/>
                    <a:pt x="10" y="44"/>
                  </a:cubicBezTo>
                  <a:cubicBezTo>
                    <a:pt x="10" y="52"/>
                    <a:pt x="15" y="56"/>
                    <a:pt x="23" y="56"/>
                  </a:cubicBezTo>
                  <a:cubicBezTo>
                    <a:pt x="25" y="56"/>
                    <a:pt x="28" y="56"/>
                    <a:pt x="30" y="55"/>
                  </a:cubicBezTo>
                  <a:cubicBezTo>
                    <a:pt x="30" y="48"/>
                    <a:pt x="30" y="48"/>
                    <a:pt x="30" y="48"/>
                  </a:cubicBezTo>
                  <a:cubicBezTo>
                    <a:pt x="28" y="49"/>
                    <a:pt x="27" y="50"/>
                    <a:pt x="24" y="50"/>
                  </a:cubicBezTo>
                  <a:cubicBezTo>
                    <a:pt x="21" y="50"/>
                    <a:pt x="18" y="47"/>
                    <a:pt x="18" y="4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6">
              <a:extLst>
                <a:ext uri="{FF2B5EF4-FFF2-40B4-BE49-F238E27FC236}">
                  <a16:creationId xmlns:a16="http://schemas.microsoft.com/office/drawing/2014/main" id="{09E6588E-8F2B-46C8-A837-042456AD11AB}"/>
                </a:ext>
              </a:extLst>
            </p:cNvPr>
            <p:cNvSpPr>
              <a:spLocks/>
            </p:cNvSpPr>
            <p:nvPr userDrawn="1"/>
          </p:nvSpPr>
          <p:spPr bwMode="auto">
            <a:xfrm>
              <a:off x="1401763" y="4910138"/>
              <a:ext cx="41275"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Rectangle 17">
              <a:extLst>
                <a:ext uri="{FF2B5EF4-FFF2-40B4-BE49-F238E27FC236}">
                  <a16:creationId xmlns:a16="http://schemas.microsoft.com/office/drawing/2014/main" id="{84BD6A77-DBC7-4B2C-8C94-FBF4BD16F1BF}"/>
                </a:ext>
              </a:extLst>
            </p:cNvPr>
            <p:cNvSpPr>
              <a:spLocks noChangeArrowheads="1"/>
            </p:cNvSpPr>
            <p:nvPr userDrawn="1"/>
          </p:nvSpPr>
          <p:spPr bwMode="auto">
            <a:xfrm>
              <a:off x="1268413" y="4911725"/>
              <a:ext cx="7938" cy="4762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8">
              <a:extLst>
                <a:ext uri="{FF2B5EF4-FFF2-40B4-BE49-F238E27FC236}">
                  <a16:creationId xmlns:a16="http://schemas.microsoft.com/office/drawing/2014/main" id="{53248ABA-7B2A-4FC0-8978-7456F67FCFE5}"/>
                </a:ext>
              </a:extLst>
            </p:cNvPr>
            <p:cNvSpPr>
              <a:spLocks noEditPoints="1"/>
            </p:cNvSpPr>
            <p:nvPr userDrawn="1"/>
          </p:nvSpPr>
          <p:spPr bwMode="auto">
            <a:xfrm>
              <a:off x="1289051" y="4892675"/>
              <a:ext cx="46038" cy="68263"/>
            </a:xfrm>
            <a:custGeom>
              <a:avLst/>
              <a:gdLst>
                <a:gd name="T0" fmla="*/ 33 w 41"/>
                <a:gd name="T1" fmla="*/ 24 h 62"/>
                <a:gd name="T2" fmla="*/ 32 w 41"/>
                <a:gd name="T3" fmla="*/ 24 h 62"/>
                <a:gd name="T4" fmla="*/ 18 w 41"/>
                <a:gd name="T5" fmla="*/ 17 h 62"/>
                <a:gd name="T6" fmla="*/ 0 w 41"/>
                <a:gd name="T7" fmla="*/ 39 h 62"/>
                <a:gd name="T8" fmla="*/ 18 w 41"/>
                <a:gd name="T9" fmla="*/ 62 h 62"/>
                <a:gd name="T10" fmla="*/ 33 w 41"/>
                <a:gd name="T11" fmla="*/ 55 h 62"/>
                <a:gd name="T12" fmla="*/ 33 w 41"/>
                <a:gd name="T13" fmla="*/ 55 h 62"/>
                <a:gd name="T14" fmla="*/ 33 w 41"/>
                <a:gd name="T15" fmla="*/ 61 h 62"/>
                <a:gd name="T16" fmla="*/ 41 w 41"/>
                <a:gd name="T17" fmla="*/ 61 h 62"/>
                <a:gd name="T18" fmla="*/ 41 w 41"/>
                <a:gd name="T19" fmla="*/ 0 h 62"/>
                <a:gd name="T20" fmla="*/ 33 w 41"/>
                <a:gd name="T21" fmla="*/ 0 h 62"/>
                <a:gd name="T22" fmla="*/ 33 w 41"/>
                <a:gd name="T23" fmla="*/ 24 h 62"/>
                <a:gd name="T24" fmla="*/ 20 w 41"/>
                <a:gd name="T25" fmla="*/ 56 h 62"/>
                <a:gd name="T26" fmla="*/ 8 w 41"/>
                <a:gd name="T27" fmla="*/ 40 h 62"/>
                <a:gd name="T28" fmla="*/ 20 w 41"/>
                <a:gd name="T29" fmla="*/ 24 h 62"/>
                <a:gd name="T30" fmla="*/ 33 w 41"/>
                <a:gd name="T31" fmla="*/ 40 h 62"/>
                <a:gd name="T32" fmla="*/ 20 w 41"/>
                <a:gd name="T33"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2">
                  <a:moveTo>
                    <a:pt x="33" y="24"/>
                  </a:moveTo>
                  <a:cubicBezTo>
                    <a:pt x="32" y="24"/>
                    <a:pt x="32" y="24"/>
                    <a:pt x="32" y="24"/>
                  </a:cubicBezTo>
                  <a:cubicBezTo>
                    <a:pt x="30" y="20"/>
                    <a:pt x="26" y="17"/>
                    <a:pt x="18" y="17"/>
                  </a:cubicBezTo>
                  <a:cubicBezTo>
                    <a:pt x="6" y="17"/>
                    <a:pt x="0" y="28"/>
                    <a:pt x="0" y="39"/>
                  </a:cubicBezTo>
                  <a:cubicBezTo>
                    <a:pt x="0" y="51"/>
                    <a:pt x="5" y="62"/>
                    <a:pt x="18" y="62"/>
                  </a:cubicBezTo>
                  <a:cubicBezTo>
                    <a:pt x="26" y="62"/>
                    <a:pt x="31" y="58"/>
                    <a:pt x="33" y="55"/>
                  </a:cubicBezTo>
                  <a:cubicBezTo>
                    <a:pt x="33" y="55"/>
                    <a:pt x="33" y="55"/>
                    <a:pt x="33" y="55"/>
                  </a:cubicBezTo>
                  <a:cubicBezTo>
                    <a:pt x="33" y="61"/>
                    <a:pt x="33" y="61"/>
                    <a:pt x="33" y="61"/>
                  </a:cubicBezTo>
                  <a:cubicBezTo>
                    <a:pt x="41" y="61"/>
                    <a:pt x="41" y="61"/>
                    <a:pt x="41" y="61"/>
                  </a:cubicBezTo>
                  <a:cubicBezTo>
                    <a:pt x="41" y="0"/>
                    <a:pt x="41" y="0"/>
                    <a:pt x="41" y="0"/>
                  </a:cubicBezTo>
                  <a:cubicBezTo>
                    <a:pt x="33" y="0"/>
                    <a:pt x="33" y="0"/>
                    <a:pt x="33" y="0"/>
                  </a:cubicBezTo>
                  <a:lnTo>
                    <a:pt x="33" y="24"/>
                  </a:lnTo>
                  <a:close/>
                  <a:moveTo>
                    <a:pt x="20" y="56"/>
                  </a:moveTo>
                  <a:cubicBezTo>
                    <a:pt x="12" y="56"/>
                    <a:pt x="8" y="46"/>
                    <a:pt x="8" y="40"/>
                  </a:cubicBezTo>
                  <a:cubicBezTo>
                    <a:pt x="8" y="32"/>
                    <a:pt x="11" y="24"/>
                    <a:pt x="20" y="24"/>
                  </a:cubicBezTo>
                  <a:cubicBezTo>
                    <a:pt x="29" y="24"/>
                    <a:pt x="33" y="32"/>
                    <a:pt x="33" y="40"/>
                  </a:cubicBezTo>
                  <a:cubicBezTo>
                    <a:pt x="33" y="47"/>
                    <a:pt x="29" y="56"/>
                    <a:pt x="20"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9">
              <a:extLst>
                <a:ext uri="{FF2B5EF4-FFF2-40B4-BE49-F238E27FC236}">
                  <a16:creationId xmlns:a16="http://schemas.microsoft.com/office/drawing/2014/main" id="{766FFB80-7D4B-4B91-AE90-A9E266DA1385}"/>
                </a:ext>
              </a:extLst>
            </p:cNvPr>
            <p:cNvSpPr>
              <a:spLocks/>
            </p:cNvSpPr>
            <p:nvPr userDrawn="1"/>
          </p:nvSpPr>
          <p:spPr bwMode="auto">
            <a:xfrm>
              <a:off x="1225551" y="4887913"/>
              <a:ext cx="33338" cy="71438"/>
            </a:xfrm>
            <a:custGeom>
              <a:avLst/>
              <a:gdLst>
                <a:gd name="T0" fmla="*/ 10 w 30"/>
                <a:gd name="T1" fmla="*/ 18 h 64"/>
                <a:gd name="T2" fmla="*/ 10 w 30"/>
                <a:gd name="T3" fmla="*/ 21 h 64"/>
                <a:gd name="T4" fmla="*/ 0 w 30"/>
                <a:gd name="T5" fmla="*/ 21 h 64"/>
                <a:gd name="T6" fmla="*/ 0 w 30"/>
                <a:gd name="T7" fmla="*/ 28 h 64"/>
                <a:gd name="T8" fmla="*/ 10 w 30"/>
                <a:gd name="T9" fmla="*/ 28 h 64"/>
                <a:gd name="T10" fmla="*/ 10 w 30"/>
                <a:gd name="T11" fmla="*/ 64 h 64"/>
                <a:gd name="T12" fmla="*/ 18 w 30"/>
                <a:gd name="T13" fmla="*/ 64 h 64"/>
                <a:gd name="T14" fmla="*/ 18 w 30"/>
                <a:gd name="T15" fmla="*/ 28 h 64"/>
                <a:gd name="T16" fmla="*/ 29 w 30"/>
                <a:gd name="T17" fmla="*/ 28 h 64"/>
                <a:gd name="T18" fmla="*/ 29 w 30"/>
                <a:gd name="T19" fmla="*/ 21 h 64"/>
                <a:gd name="T20" fmla="*/ 18 w 30"/>
                <a:gd name="T21" fmla="*/ 21 h 64"/>
                <a:gd name="T22" fmla="*/ 18 w 30"/>
                <a:gd name="T23" fmla="*/ 17 h 64"/>
                <a:gd name="T24" fmla="*/ 26 w 30"/>
                <a:gd name="T25" fmla="*/ 7 h 64"/>
                <a:gd name="T26" fmla="*/ 29 w 30"/>
                <a:gd name="T27" fmla="*/ 7 h 64"/>
                <a:gd name="T28" fmla="*/ 30 w 30"/>
                <a:gd name="T29" fmla="*/ 1 h 64"/>
                <a:gd name="T30" fmla="*/ 24 w 30"/>
                <a:gd name="T31" fmla="*/ 0 h 64"/>
                <a:gd name="T32" fmla="*/ 10 w 30"/>
                <a:gd name="T33" fmla="*/ 1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10" y="18"/>
                  </a:moveTo>
                  <a:cubicBezTo>
                    <a:pt x="10" y="21"/>
                    <a:pt x="10" y="21"/>
                    <a:pt x="10" y="21"/>
                  </a:cubicBezTo>
                  <a:cubicBezTo>
                    <a:pt x="0" y="21"/>
                    <a:pt x="0" y="21"/>
                    <a:pt x="0" y="21"/>
                  </a:cubicBezTo>
                  <a:cubicBezTo>
                    <a:pt x="0" y="28"/>
                    <a:pt x="0" y="28"/>
                    <a:pt x="0" y="28"/>
                  </a:cubicBezTo>
                  <a:cubicBezTo>
                    <a:pt x="10" y="28"/>
                    <a:pt x="10" y="28"/>
                    <a:pt x="10" y="28"/>
                  </a:cubicBezTo>
                  <a:cubicBezTo>
                    <a:pt x="10" y="64"/>
                    <a:pt x="10" y="64"/>
                    <a:pt x="10" y="64"/>
                  </a:cubicBezTo>
                  <a:cubicBezTo>
                    <a:pt x="18" y="64"/>
                    <a:pt x="18" y="64"/>
                    <a:pt x="18" y="64"/>
                  </a:cubicBezTo>
                  <a:cubicBezTo>
                    <a:pt x="18" y="28"/>
                    <a:pt x="18" y="28"/>
                    <a:pt x="18" y="28"/>
                  </a:cubicBezTo>
                  <a:cubicBezTo>
                    <a:pt x="29" y="28"/>
                    <a:pt x="29" y="28"/>
                    <a:pt x="29" y="28"/>
                  </a:cubicBezTo>
                  <a:cubicBezTo>
                    <a:pt x="29" y="21"/>
                    <a:pt x="29" y="21"/>
                    <a:pt x="29" y="21"/>
                  </a:cubicBezTo>
                  <a:cubicBezTo>
                    <a:pt x="18" y="21"/>
                    <a:pt x="18" y="21"/>
                    <a:pt x="18" y="21"/>
                  </a:cubicBezTo>
                  <a:cubicBezTo>
                    <a:pt x="18" y="17"/>
                    <a:pt x="18" y="17"/>
                    <a:pt x="18" y="17"/>
                  </a:cubicBezTo>
                  <a:cubicBezTo>
                    <a:pt x="18" y="11"/>
                    <a:pt x="19" y="7"/>
                    <a:pt x="26" y="7"/>
                  </a:cubicBezTo>
                  <a:cubicBezTo>
                    <a:pt x="27" y="7"/>
                    <a:pt x="28" y="7"/>
                    <a:pt x="29" y="7"/>
                  </a:cubicBezTo>
                  <a:cubicBezTo>
                    <a:pt x="30" y="1"/>
                    <a:pt x="30" y="1"/>
                    <a:pt x="30" y="1"/>
                  </a:cubicBezTo>
                  <a:cubicBezTo>
                    <a:pt x="28" y="1"/>
                    <a:pt x="26" y="0"/>
                    <a:pt x="24" y="0"/>
                  </a:cubicBezTo>
                  <a:cubicBezTo>
                    <a:pt x="13" y="0"/>
                    <a:pt x="10" y="7"/>
                    <a:pt x="10" y="1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20">
              <a:extLst>
                <a:ext uri="{FF2B5EF4-FFF2-40B4-BE49-F238E27FC236}">
                  <a16:creationId xmlns:a16="http://schemas.microsoft.com/office/drawing/2014/main" id="{7C301845-95B0-4FC1-A652-0DAF89708791}"/>
                </a:ext>
              </a:extLst>
            </p:cNvPr>
            <p:cNvSpPr>
              <a:spLocks/>
            </p:cNvSpPr>
            <p:nvPr userDrawn="1"/>
          </p:nvSpPr>
          <p:spPr bwMode="auto">
            <a:xfrm>
              <a:off x="1176338" y="4910138"/>
              <a:ext cx="42863" cy="49213"/>
            </a:xfrm>
            <a:custGeom>
              <a:avLst/>
              <a:gdLst>
                <a:gd name="T0" fmla="*/ 22 w 38"/>
                <a:gd name="T1" fmla="*/ 0 h 44"/>
                <a:gd name="T2" fmla="*/ 8 w 38"/>
                <a:gd name="T3" fmla="*/ 8 h 44"/>
                <a:gd name="T4" fmla="*/ 7 w 38"/>
                <a:gd name="T5" fmla="*/ 8 h 44"/>
                <a:gd name="T6" fmla="*/ 7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7" y="8"/>
                    <a:pt x="7" y="8"/>
                    <a:pt x="7" y="8"/>
                  </a:cubicBezTo>
                  <a:cubicBezTo>
                    <a:pt x="7" y="1"/>
                    <a:pt x="7" y="1"/>
                    <a:pt x="7"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7"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21">
              <a:extLst>
                <a:ext uri="{FF2B5EF4-FFF2-40B4-BE49-F238E27FC236}">
                  <a16:creationId xmlns:a16="http://schemas.microsoft.com/office/drawing/2014/main" id="{2C6204BB-B771-4C62-B591-BD273B3178C9}"/>
                </a:ext>
              </a:extLst>
            </p:cNvPr>
            <p:cNvSpPr>
              <a:spLocks noEditPoints="1"/>
            </p:cNvSpPr>
            <p:nvPr userDrawn="1"/>
          </p:nvSpPr>
          <p:spPr bwMode="auto">
            <a:xfrm>
              <a:off x="1497013" y="4910138"/>
              <a:ext cx="41275" cy="50800"/>
            </a:xfrm>
            <a:custGeom>
              <a:avLst/>
              <a:gdLst>
                <a:gd name="T0" fmla="*/ 8 w 38"/>
                <a:gd name="T1" fmla="*/ 25 h 45"/>
                <a:gd name="T2" fmla="*/ 38 w 38"/>
                <a:gd name="T3" fmla="*/ 25 h 45"/>
                <a:gd name="T4" fmla="*/ 20 w 38"/>
                <a:gd name="T5" fmla="*/ 0 h 45"/>
                <a:gd name="T6" fmla="*/ 0 w 38"/>
                <a:gd name="T7" fmla="*/ 22 h 45"/>
                <a:gd name="T8" fmla="*/ 22 w 38"/>
                <a:gd name="T9" fmla="*/ 45 h 45"/>
                <a:gd name="T10" fmla="*/ 35 w 38"/>
                <a:gd name="T11" fmla="*/ 43 h 45"/>
                <a:gd name="T12" fmla="*/ 35 w 38"/>
                <a:gd name="T13" fmla="*/ 35 h 45"/>
                <a:gd name="T14" fmla="*/ 22 w 38"/>
                <a:gd name="T15" fmla="*/ 39 h 45"/>
                <a:gd name="T16" fmla="*/ 8 w 38"/>
                <a:gd name="T17" fmla="*/ 25 h 45"/>
                <a:gd name="T18" fmla="*/ 19 w 38"/>
                <a:gd name="T19" fmla="*/ 7 h 45"/>
                <a:gd name="T20" fmla="*/ 30 w 38"/>
                <a:gd name="T21" fmla="*/ 19 h 45"/>
                <a:gd name="T22" fmla="*/ 8 w 38"/>
                <a:gd name="T23" fmla="*/ 19 h 45"/>
                <a:gd name="T24" fmla="*/ 19 w 38"/>
                <a:gd name="T25"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45">
                  <a:moveTo>
                    <a:pt x="8" y="25"/>
                  </a:moveTo>
                  <a:cubicBezTo>
                    <a:pt x="38" y="25"/>
                    <a:pt x="38" y="25"/>
                    <a:pt x="38" y="25"/>
                  </a:cubicBezTo>
                  <a:cubicBezTo>
                    <a:pt x="38" y="11"/>
                    <a:pt x="34" y="0"/>
                    <a:pt x="20" y="0"/>
                  </a:cubicBezTo>
                  <a:cubicBezTo>
                    <a:pt x="8" y="0"/>
                    <a:pt x="0" y="9"/>
                    <a:pt x="0" y="22"/>
                  </a:cubicBezTo>
                  <a:cubicBezTo>
                    <a:pt x="0" y="36"/>
                    <a:pt x="6" y="45"/>
                    <a:pt x="22" y="45"/>
                  </a:cubicBezTo>
                  <a:cubicBezTo>
                    <a:pt x="29" y="45"/>
                    <a:pt x="32" y="44"/>
                    <a:pt x="35" y="43"/>
                  </a:cubicBezTo>
                  <a:cubicBezTo>
                    <a:pt x="35" y="35"/>
                    <a:pt x="35" y="35"/>
                    <a:pt x="35" y="35"/>
                  </a:cubicBezTo>
                  <a:cubicBezTo>
                    <a:pt x="33" y="36"/>
                    <a:pt x="27" y="39"/>
                    <a:pt x="22" y="39"/>
                  </a:cubicBezTo>
                  <a:cubicBezTo>
                    <a:pt x="15" y="39"/>
                    <a:pt x="8" y="33"/>
                    <a:pt x="8" y="25"/>
                  </a:cubicBezTo>
                  <a:moveTo>
                    <a:pt x="19" y="7"/>
                  </a:moveTo>
                  <a:cubicBezTo>
                    <a:pt x="26" y="7"/>
                    <a:pt x="30" y="12"/>
                    <a:pt x="30" y="19"/>
                  </a:cubicBezTo>
                  <a:cubicBezTo>
                    <a:pt x="8" y="19"/>
                    <a:pt x="8" y="19"/>
                    <a:pt x="8" y="19"/>
                  </a:cubicBezTo>
                  <a:cubicBezTo>
                    <a:pt x="9" y="13"/>
                    <a:pt x="12" y="7"/>
                    <a:pt x="19" y="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22">
              <a:extLst>
                <a:ext uri="{FF2B5EF4-FFF2-40B4-BE49-F238E27FC236}">
                  <a16:creationId xmlns:a16="http://schemas.microsoft.com/office/drawing/2014/main" id="{8FB95337-3B24-4CF5-9DE9-A2A1628019BE}"/>
                </a:ext>
              </a:extLst>
            </p:cNvPr>
            <p:cNvSpPr>
              <a:spLocks/>
            </p:cNvSpPr>
            <p:nvPr userDrawn="1"/>
          </p:nvSpPr>
          <p:spPr bwMode="auto">
            <a:xfrm>
              <a:off x="1454151" y="4910138"/>
              <a:ext cx="34925" cy="50800"/>
            </a:xfrm>
            <a:custGeom>
              <a:avLst/>
              <a:gdLst>
                <a:gd name="T0" fmla="*/ 22 w 31"/>
                <a:gd name="T1" fmla="*/ 39 h 45"/>
                <a:gd name="T2" fmla="*/ 8 w 31"/>
                <a:gd name="T3" fmla="*/ 23 h 45"/>
                <a:gd name="T4" fmla="*/ 22 w 31"/>
                <a:gd name="T5" fmla="*/ 7 h 45"/>
                <a:gd name="T6" fmla="*/ 30 w 31"/>
                <a:gd name="T7" fmla="*/ 9 h 45"/>
                <a:gd name="T8" fmla="*/ 31 w 31"/>
                <a:gd name="T9" fmla="*/ 2 h 45"/>
                <a:gd name="T10" fmla="*/ 22 w 31"/>
                <a:gd name="T11" fmla="*/ 0 h 45"/>
                <a:gd name="T12" fmla="*/ 0 w 31"/>
                <a:gd name="T13" fmla="*/ 23 h 45"/>
                <a:gd name="T14" fmla="*/ 22 w 31"/>
                <a:gd name="T15" fmla="*/ 45 h 45"/>
                <a:gd name="T16" fmla="*/ 31 w 31"/>
                <a:gd name="T17" fmla="*/ 44 h 45"/>
                <a:gd name="T18" fmla="*/ 31 w 31"/>
                <a:gd name="T19" fmla="*/ 36 h 45"/>
                <a:gd name="T20" fmla="*/ 22 w 31"/>
                <a:gd name="T21"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22" y="39"/>
                  </a:moveTo>
                  <a:cubicBezTo>
                    <a:pt x="12" y="39"/>
                    <a:pt x="8" y="31"/>
                    <a:pt x="8" y="23"/>
                  </a:cubicBezTo>
                  <a:cubicBezTo>
                    <a:pt x="8" y="15"/>
                    <a:pt x="13" y="7"/>
                    <a:pt x="22" y="7"/>
                  </a:cubicBezTo>
                  <a:cubicBezTo>
                    <a:pt x="24" y="7"/>
                    <a:pt x="27" y="7"/>
                    <a:pt x="30" y="9"/>
                  </a:cubicBezTo>
                  <a:cubicBezTo>
                    <a:pt x="31" y="2"/>
                    <a:pt x="31" y="2"/>
                    <a:pt x="31" y="2"/>
                  </a:cubicBezTo>
                  <a:cubicBezTo>
                    <a:pt x="29" y="1"/>
                    <a:pt x="25" y="0"/>
                    <a:pt x="22" y="0"/>
                  </a:cubicBezTo>
                  <a:cubicBezTo>
                    <a:pt x="8" y="0"/>
                    <a:pt x="0" y="10"/>
                    <a:pt x="0" y="23"/>
                  </a:cubicBezTo>
                  <a:cubicBezTo>
                    <a:pt x="0" y="35"/>
                    <a:pt x="9" y="45"/>
                    <a:pt x="22" y="45"/>
                  </a:cubicBezTo>
                  <a:cubicBezTo>
                    <a:pt x="24" y="45"/>
                    <a:pt x="28" y="45"/>
                    <a:pt x="31" y="44"/>
                  </a:cubicBezTo>
                  <a:cubicBezTo>
                    <a:pt x="31" y="36"/>
                    <a:pt x="31" y="36"/>
                    <a:pt x="31" y="36"/>
                  </a:cubicBezTo>
                  <a:cubicBezTo>
                    <a:pt x="28" y="38"/>
                    <a:pt x="25" y="39"/>
                    <a:pt x="22" y="3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23">
              <a:extLst>
                <a:ext uri="{FF2B5EF4-FFF2-40B4-BE49-F238E27FC236}">
                  <a16:creationId xmlns:a16="http://schemas.microsoft.com/office/drawing/2014/main" id="{DD79304A-3BAD-40E8-A03B-259E56A5CA5E}"/>
                </a:ext>
              </a:extLst>
            </p:cNvPr>
            <p:cNvSpPr>
              <a:spLocks noEditPoints="1"/>
            </p:cNvSpPr>
            <p:nvPr userDrawn="1"/>
          </p:nvSpPr>
          <p:spPr bwMode="auto">
            <a:xfrm>
              <a:off x="1346201" y="4910138"/>
              <a:ext cx="42863" cy="50800"/>
            </a:xfrm>
            <a:custGeom>
              <a:avLst/>
              <a:gdLst>
                <a:gd name="T0" fmla="*/ 20 w 39"/>
                <a:gd name="T1" fmla="*/ 0 h 45"/>
                <a:gd name="T2" fmla="*/ 0 w 39"/>
                <a:gd name="T3" fmla="*/ 22 h 45"/>
                <a:gd name="T4" fmla="*/ 23 w 39"/>
                <a:gd name="T5" fmla="*/ 45 h 45"/>
                <a:gd name="T6" fmla="*/ 36 w 39"/>
                <a:gd name="T7" fmla="*/ 43 h 45"/>
                <a:gd name="T8" fmla="*/ 36 w 39"/>
                <a:gd name="T9" fmla="*/ 35 h 45"/>
                <a:gd name="T10" fmla="*/ 23 w 39"/>
                <a:gd name="T11" fmla="*/ 39 h 45"/>
                <a:gd name="T12" fmla="*/ 9 w 39"/>
                <a:gd name="T13" fmla="*/ 25 h 45"/>
                <a:gd name="T14" fmla="*/ 39 w 39"/>
                <a:gd name="T15" fmla="*/ 25 h 45"/>
                <a:gd name="T16" fmla="*/ 20 w 39"/>
                <a:gd name="T17" fmla="*/ 0 h 45"/>
                <a:gd name="T18" fmla="*/ 9 w 39"/>
                <a:gd name="T19" fmla="*/ 19 h 45"/>
                <a:gd name="T20" fmla="*/ 20 w 39"/>
                <a:gd name="T21" fmla="*/ 7 h 45"/>
                <a:gd name="T22" fmla="*/ 31 w 39"/>
                <a:gd name="T23" fmla="*/ 19 h 45"/>
                <a:gd name="T24" fmla="*/ 9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3" y="45"/>
                  </a:cubicBezTo>
                  <a:cubicBezTo>
                    <a:pt x="30" y="45"/>
                    <a:pt x="33" y="44"/>
                    <a:pt x="36" y="43"/>
                  </a:cubicBezTo>
                  <a:cubicBezTo>
                    <a:pt x="36" y="35"/>
                    <a:pt x="36" y="35"/>
                    <a:pt x="36" y="35"/>
                  </a:cubicBezTo>
                  <a:cubicBezTo>
                    <a:pt x="34" y="36"/>
                    <a:pt x="28" y="39"/>
                    <a:pt x="23" y="39"/>
                  </a:cubicBezTo>
                  <a:cubicBezTo>
                    <a:pt x="15" y="39"/>
                    <a:pt x="9" y="33"/>
                    <a:pt x="9" y="25"/>
                  </a:cubicBezTo>
                  <a:cubicBezTo>
                    <a:pt x="39" y="25"/>
                    <a:pt x="39" y="25"/>
                    <a:pt x="39" y="25"/>
                  </a:cubicBezTo>
                  <a:cubicBezTo>
                    <a:pt x="39" y="11"/>
                    <a:pt x="35" y="0"/>
                    <a:pt x="20" y="0"/>
                  </a:cubicBezTo>
                  <a:moveTo>
                    <a:pt x="9" y="19"/>
                  </a:moveTo>
                  <a:cubicBezTo>
                    <a:pt x="9" y="13"/>
                    <a:pt x="13" y="7"/>
                    <a:pt x="20" y="7"/>
                  </a:cubicBezTo>
                  <a:cubicBezTo>
                    <a:pt x="27" y="7"/>
                    <a:pt x="31" y="12"/>
                    <a:pt x="31" y="19"/>
                  </a:cubicBezTo>
                  <a:lnTo>
                    <a:pt x="9" y="1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24">
              <a:extLst>
                <a:ext uri="{FF2B5EF4-FFF2-40B4-BE49-F238E27FC236}">
                  <a16:creationId xmlns:a16="http://schemas.microsoft.com/office/drawing/2014/main" id="{CF0A9AEA-BB0E-46DD-A1F7-81A2C6A0C55E}"/>
                </a:ext>
              </a:extLst>
            </p:cNvPr>
            <p:cNvSpPr>
              <a:spLocks/>
            </p:cNvSpPr>
            <p:nvPr userDrawn="1"/>
          </p:nvSpPr>
          <p:spPr bwMode="auto">
            <a:xfrm>
              <a:off x="1063626" y="4894263"/>
              <a:ext cx="47625" cy="66675"/>
            </a:xfrm>
            <a:custGeom>
              <a:avLst/>
              <a:gdLst>
                <a:gd name="T0" fmla="*/ 31 w 44"/>
                <a:gd name="T1" fmla="*/ 53 h 60"/>
                <a:gd name="T2" fmla="*/ 8 w 44"/>
                <a:gd name="T3" fmla="*/ 30 h 60"/>
                <a:gd name="T4" fmla="*/ 31 w 44"/>
                <a:gd name="T5" fmla="*/ 7 h 60"/>
                <a:gd name="T6" fmla="*/ 43 w 44"/>
                <a:gd name="T7" fmla="*/ 10 h 60"/>
                <a:gd name="T8" fmla="*/ 44 w 44"/>
                <a:gd name="T9" fmla="*/ 2 h 60"/>
                <a:gd name="T10" fmla="*/ 31 w 44"/>
                <a:gd name="T11" fmla="*/ 0 h 60"/>
                <a:gd name="T12" fmla="*/ 0 w 44"/>
                <a:gd name="T13" fmla="*/ 30 h 60"/>
                <a:gd name="T14" fmla="*/ 30 w 44"/>
                <a:gd name="T15" fmla="*/ 60 h 60"/>
                <a:gd name="T16" fmla="*/ 44 w 44"/>
                <a:gd name="T17" fmla="*/ 58 h 60"/>
                <a:gd name="T18" fmla="*/ 43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8" y="53"/>
                    <a:pt x="8" y="44"/>
                    <a:pt x="8" y="30"/>
                  </a:cubicBezTo>
                  <a:cubicBezTo>
                    <a:pt x="8" y="17"/>
                    <a:pt x="17" y="7"/>
                    <a:pt x="31" y="7"/>
                  </a:cubicBezTo>
                  <a:cubicBezTo>
                    <a:pt x="35" y="7"/>
                    <a:pt x="39" y="8"/>
                    <a:pt x="43" y="10"/>
                  </a:cubicBezTo>
                  <a:cubicBezTo>
                    <a:pt x="44" y="2"/>
                    <a:pt x="44" y="2"/>
                    <a:pt x="44" y="2"/>
                  </a:cubicBezTo>
                  <a:cubicBezTo>
                    <a:pt x="39" y="0"/>
                    <a:pt x="35" y="0"/>
                    <a:pt x="31" y="0"/>
                  </a:cubicBezTo>
                  <a:cubicBezTo>
                    <a:pt x="13" y="0"/>
                    <a:pt x="0" y="12"/>
                    <a:pt x="0" y="30"/>
                  </a:cubicBezTo>
                  <a:cubicBezTo>
                    <a:pt x="0" y="48"/>
                    <a:pt x="12" y="60"/>
                    <a:pt x="30" y="60"/>
                  </a:cubicBezTo>
                  <a:cubicBezTo>
                    <a:pt x="34" y="60"/>
                    <a:pt x="39" y="60"/>
                    <a:pt x="44" y="58"/>
                  </a:cubicBezTo>
                  <a:cubicBezTo>
                    <a:pt x="43" y="50"/>
                    <a:pt x="43" y="50"/>
                    <a:pt x="43" y="50"/>
                  </a:cubicBezTo>
                  <a:cubicBezTo>
                    <a:pt x="40" y="52"/>
                    <a:pt x="35" y="53"/>
                    <a:pt x="31" y="5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25">
              <a:extLst>
                <a:ext uri="{FF2B5EF4-FFF2-40B4-BE49-F238E27FC236}">
                  <a16:creationId xmlns:a16="http://schemas.microsoft.com/office/drawing/2014/main" id="{A4F0295E-DC7C-441C-94D9-CC35617CA8C8}"/>
                </a:ext>
              </a:extLst>
            </p:cNvPr>
            <p:cNvSpPr>
              <a:spLocks noEditPoints="1"/>
            </p:cNvSpPr>
            <p:nvPr userDrawn="1"/>
          </p:nvSpPr>
          <p:spPr bwMode="auto">
            <a:xfrm>
              <a:off x="1117601" y="4910138"/>
              <a:ext cx="49213" cy="50800"/>
            </a:xfrm>
            <a:custGeom>
              <a:avLst/>
              <a:gdLst>
                <a:gd name="T0" fmla="*/ 22 w 44"/>
                <a:gd name="T1" fmla="*/ 0 h 45"/>
                <a:gd name="T2" fmla="*/ 0 w 44"/>
                <a:gd name="T3" fmla="*/ 23 h 45"/>
                <a:gd name="T4" fmla="*/ 22 w 44"/>
                <a:gd name="T5" fmla="*/ 45 h 45"/>
                <a:gd name="T6" fmla="*/ 44 w 44"/>
                <a:gd name="T7" fmla="*/ 23 h 45"/>
                <a:gd name="T8" fmla="*/ 22 w 44"/>
                <a:gd name="T9" fmla="*/ 0 h 45"/>
                <a:gd name="T10" fmla="*/ 22 w 44"/>
                <a:gd name="T11" fmla="*/ 39 h 45"/>
                <a:gd name="T12" fmla="*/ 8 w 44"/>
                <a:gd name="T13" fmla="*/ 23 h 45"/>
                <a:gd name="T14" fmla="*/ 22 w 44"/>
                <a:gd name="T15" fmla="*/ 7 h 45"/>
                <a:gd name="T16" fmla="*/ 35 w 44"/>
                <a:gd name="T17" fmla="*/ 23 h 45"/>
                <a:gd name="T18" fmla="*/ 22 w 44"/>
                <a:gd name="T19"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9" y="0"/>
                    <a:pt x="0" y="10"/>
                    <a:pt x="0" y="23"/>
                  </a:cubicBezTo>
                  <a:cubicBezTo>
                    <a:pt x="0" y="35"/>
                    <a:pt x="9" y="45"/>
                    <a:pt x="22" y="45"/>
                  </a:cubicBezTo>
                  <a:cubicBezTo>
                    <a:pt x="35" y="45"/>
                    <a:pt x="44" y="35"/>
                    <a:pt x="44" y="23"/>
                  </a:cubicBezTo>
                  <a:cubicBezTo>
                    <a:pt x="44" y="10"/>
                    <a:pt x="35" y="0"/>
                    <a:pt x="22" y="0"/>
                  </a:cubicBezTo>
                  <a:moveTo>
                    <a:pt x="22" y="39"/>
                  </a:moveTo>
                  <a:cubicBezTo>
                    <a:pt x="13" y="39"/>
                    <a:pt x="8" y="31"/>
                    <a:pt x="8" y="23"/>
                  </a:cubicBezTo>
                  <a:cubicBezTo>
                    <a:pt x="8" y="15"/>
                    <a:pt x="13" y="7"/>
                    <a:pt x="22" y="7"/>
                  </a:cubicBezTo>
                  <a:cubicBezTo>
                    <a:pt x="30" y="7"/>
                    <a:pt x="35" y="15"/>
                    <a:pt x="35" y="23"/>
                  </a:cubicBezTo>
                  <a:cubicBezTo>
                    <a:pt x="35" y="31"/>
                    <a:pt x="31" y="39"/>
                    <a:pt x="22" y="3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26">
              <a:extLst>
                <a:ext uri="{FF2B5EF4-FFF2-40B4-BE49-F238E27FC236}">
                  <a16:creationId xmlns:a16="http://schemas.microsoft.com/office/drawing/2014/main" id="{2363D87B-4B47-4C4E-9EA0-BCB0957F7174}"/>
                </a:ext>
              </a:extLst>
            </p:cNvPr>
            <p:cNvSpPr>
              <a:spLocks/>
            </p:cNvSpPr>
            <p:nvPr userDrawn="1"/>
          </p:nvSpPr>
          <p:spPr bwMode="auto">
            <a:xfrm>
              <a:off x="1449388" y="4806950"/>
              <a:ext cx="46038" cy="53975"/>
            </a:xfrm>
            <a:custGeom>
              <a:avLst/>
              <a:gdLst>
                <a:gd name="T0" fmla="*/ 26 w 42"/>
                <a:gd name="T1" fmla="*/ 0 h 48"/>
                <a:gd name="T2" fmla="*/ 11 w 42"/>
                <a:gd name="T3" fmla="*/ 8 h 48"/>
                <a:gd name="T4" fmla="*/ 11 w 42"/>
                <a:gd name="T5" fmla="*/ 8 h 48"/>
                <a:gd name="T6" fmla="*/ 11 w 42"/>
                <a:gd name="T7" fmla="*/ 1 h 48"/>
                <a:gd name="T8" fmla="*/ 0 w 42"/>
                <a:gd name="T9" fmla="*/ 1 h 48"/>
                <a:gd name="T10" fmla="*/ 0 w 42"/>
                <a:gd name="T11" fmla="*/ 48 h 48"/>
                <a:gd name="T12" fmla="*/ 12 w 42"/>
                <a:gd name="T13" fmla="*/ 48 h 48"/>
                <a:gd name="T14" fmla="*/ 12 w 42"/>
                <a:gd name="T15" fmla="*/ 25 h 48"/>
                <a:gd name="T16" fmla="*/ 22 w 42"/>
                <a:gd name="T17" fmla="*/ 10 h 48"/>
                <a:gd name="T18" fmla="*/ 30 w 42"/>
                <a:gd name="T19" fmla="*/ 23 h 48"/>
                <a:gd name="T20" fmla="*/ 30 w 42"/>
                <a:gd name="T21" fmla="*/ 48 h 48"/>
                <a:gd name="T22" fmla="*/ 42 w 42"/>
                <a:gd name="T23" fmla="*/ 48 h 48"/>
                <a:gd name="T24" fmla="*/ 42 w 42"/>
                <a:gd name="T25" fmla="*/ 18 h 48"/>
                <a:gd name="T26" fmla="*/ 26 w 42"/>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8">
                  <a:moveTo>
                    <a:pt x="26" y="0"/>
                  </a:moveTo>
                  <a:cubicBezTo>
                    <a:pt x="20" y="0"/>
                    <a:pt x="15" y="2"/>
                    <a:pt x="11" y="8"/>
                  </a:cubicBezTo>
                  <a:cubicBezTo>
                    <a:pt x="11" y="8"/>
                    <a:pt x="11" y="8"/>
                    <a:pt x="11" y="8"/>
                  </a:cubicBezTo>
                  <a:cubicBezTo>
                    <a:pt x="11" y="1"/>
                    <a:pt x="11" y="1"/>
                    <a:pt x="11" y="1"/>
                  </a:cubicBezTo>
                  <a:cubicBezTo>
                    <a:pt x="0" y="1"/>
                    <a:pt x="0" y="1"/>
                    <a:pt x="0" y="1"/>
                  </a:cubicBezTo>
                  <a:cubicBezTo>
                    <a:pt x="0" y="48"/>
                    <a:pt x="0" y="48"/>
                    <a:pt x="0" y="48"/>
                  </a:cubicBezTo>
                  <a:cubicBezTo>
                    <a:pt x="12" y="48"/>
                    <a:pt x="12" y="48"/>
                    <a:pt x="12" y="48"/>
                  </a:cubicBezTo>
                  <a:cubicBezTo>
                    <a:pt x="12" y="25"/>
                    <a:pt x="12" y="25"/>
                    <a:pt x="12" y="25"/>
                  </a:cubicBezTo>
                  <a:cubicBezTo>
                    <a:pt x="12" y="19"/>
                    <a:pt x="13" y="10"/>
                    <a:pt x="22" y="10"/>
                  </a:cubicBezTo>
                  <a:cubicBezTo>
                    <a:pt x="30" y="10"/>
                    <a:pt x="30" y="17"/>
                    <a:pt x="30" y="23"/>
                  </a:cubicBezTo>
                  <a:cubicBezTo>
                    <a:pt x="30" y="48"/>
                    <a:pt x="30" y="48"/>
                    <a:pt x="30" y="48"/>
                  </a:cubicBezTo>
                  <a:cubicBezTo>
                    <a:pt x="42" y="48"/>
                    <a:pt x="42" y="48"/>
                    <a:pt x="42" y="48"/>
                  </a:cubicBezTo>
                  <a:cubicBezTo>
                    <a:pt x="42" y="18"/>
                    <a:pt x="42" y="18"/>
                    <a:pt x="42" y="18"/>
                  </a:cubicBezTo>
                  <a:cubicBezTo>
                    <a:pt x="42" y="8"/>
                    <a:pt x="37" y="0"/>
                    <a:pt x="2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27">
              <a:extLst>
                <a:ext uri="{FF2B5EF4-FFF2-40B4-BE49-F238E27FC236}">
                  <a16:creationId xmlns:a16="http://schemas.microsoft.com/office/drawing/2014/main" id="{E647EE11-A600-4E4C-B08A-D20DD69B9330}"/>
                </a:ext>
              </a:extLst>
            </p:cNvPr>
            <p:cNvSpPr>
              <a:spLocks noEditPoints="1"/>
            </p:cNvSpPr>
            <p:nvPr userDrawn="1"/>
          </p:nvSpPr>
          <p:spPr bwMode="auto">
            <a:xfrm>
              <a:off x="777876" y="4806950"/>
              <a:ext cx="46038" cy="55563"/>
            </a:xfrm>
            <a:custGeom>
              <a:avLst/>
              <a:gdLst>
                <a:gd name="T0" fmla="*/ 24 w 43"/>
                <a:gd name="T1" fmla="*/ 49 h 49"/>
                <a:gd name="T2" fmla="*/ 40 w 43"/>
                <a:gd name="T3" fmla="*/ 45 h 49"/>
                <a:gd name="T4" fmla="*/ 40 w 43"/>
                <a:gd name="T5" fmla="*/ 35 h 49"/>
                <a:gd name="T6" fmla="*/ 25 w 43"/>
                <a:gd name="T7" fmla="*/ 40 h 49"/>
                <a:gd name="T8" fmla="*/ 11 w 43"/>
                <a:gd name="T9" fmla="*/ 28 h 49"/>
                <a:gd name="T10" fmla="*/ 43 w 43"/>
                <a:gd name="T11" fmla="*/ 28 h 49"/>
                <a:gd name="T12" fmla="*/ 21 w 43"/>
                <a:gd name="T13" fmla="*/ 0 h 49"/>
                <a:gd name="T14" fmla="*/ 0 w 43"/>
                <a:gd name="T15" fmla="*/ 25 h 49"/>
                <a:gd name="T16" fmla="*/ 24 w 43"/>
                <a:gd name="T17" fmla="*/ 49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4" y="49"/>
                  </a:moveTo>
                  <a:cubicBezTo>
                    <a:pt x="31" y="49"/>
                    <a:pt x="36" y="47"/>
                    <a:pt x="40" y="45"/>
                  </a:cubicBez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moveTo>
                    <a:pt x="22" y="9"/>
                  </a:moveTo>
                  <a:cubicBezTo>
                    <a:pt x="29" y="9"/>
                    <a:pt x="31" y="14"/>
                    <a:pt x="32" y="20"/>
                  </a:cubicBezTo>
                  <a:cubicBezTo>
                    <a:pt x="11" y="20"/>
                    <a:pt x="11" y="20"/>
                    <a:pt x="11" y="20"/>
                  </a:cubicBezTo>
                  <a:cubicBezTo>
                    <a:pt x="12" y="14"/>
                    <a:pt x="15" y="9"/>
                    <a:pt x="22" y="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28">
              <a:extLst>
                <a:ext uri="{FF2B5EF4-FFF2-40B4-BE49-F238E27FC236}">
                  <a16:creationId xmlns:a16="http://schemas.microsoft.com/office/drawing/2014/main" id="{D77DA8A2-14AD-4A8D-9390-D027F077B542}"/>
                </a:ext>
              </a:extLst>
            </p:cNvPr>
            <p:cNvSpPr>
              <a:spLocks noEditPoints="1"/>
            </p:cNvSpPr>
            <p:nvPr userDrawn="1"/>
          </p:nvSpPr>
          <p:spPr bwMode="auto">
            <a:xfrm>
              <a:off x="1390651" y="4806950"/>
              <a:ext cx="47625" cy="55563"/>
            </a:xfrm>
            <a:custGeom>
              <a:avLst/>
              <a:gdLst>
                <a:gd name="T0" fmla="*/ 40 w 43"/>
                <a:gd name="T1" fmla="*/ 45 h 49"/>
                <a:gd name="T2" fmla="*/ 40 w 43"/>
                <a:gd name="T3" fmla="*/ 35 h 49"/>
                <a:gd name="T4" fmla="*/ 25 w 43"/>
                <a:gd name="T5" fmla="*/ 40 h 49"/>
                <a:gd name="T6" fmla="*/ 11 w 43"/>
                <a:gd name="T7" fmla="*/ 28 h 49"/>
                <a:gd name="T8" fmla="*/ 43 w 43"/>
                <a:gd name="T9" fmla="*/ 28 h 49"/>
                <a:gd name="T10" fmla="*/ 21 w 43"/>
                <a:gd name="T11" fmla="*/ 0 h 49"/>
                <a:gd name="T12" fmla="*/ 0 w 43"/>
                <a:gd name="T13" fmla="*/ 25 h 49"/>
                <a:gd name="T14" fmla="*/ 24 w 43"/>
                <a:gd name="T15" fmla="*/ 49 h 49"/>
                <a:gd name="T16" fmla="*/ 40 w 43"/>
                <a:gd name="T17" fmla="*/ 45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40" y="45"/>
                  </a:move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cubicBezTo>
                    <a:pt x="31" y="49"/>
                    <a:pt x="36" y="47"/>
                    <a:pt x="40" y="45"/>
                  </a:cubicBezTo>
                  <a:moveTo>
                    <a:pt x="22" y="9"/>
                  </a:moveTo>
                  <a:cubicBezTo>
                    <a:pt x="29" y="9"/>
                    <a:pt x="32" y="14"/>
                    <a:pt x="32" y="20"/>
                  </a:cubicBezTo>
                  <a:cubicBezTo>
                    <a:pt x="11" y="20"/>
                    <a:pt x="11" y="20"/>
                    <a:pt x="11" y="20"/>
                  </a:cubicBezTo>
                  <a:cubicBezTo>
                    <a:pt x="12" y="14"/>
                    <a:pt x="15" y="9"/>
                    <a:pt x="22" y="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29">
              <a:extLst>
                <a:ext uri="{FF2B5EF4-FFF2-40B4-BE49-F238E27FC236}">
                  <a16:creationId xmlns:a16="http://schemas.microsoft.com/office/drawing/2014/main" id="{3D946528-E55B-488C-ABD9-6E338B24A57B}"/>
                </a:ext>
              </a:extLst>
            </p:cNvPr>
            <p:cNvSpPr>
              <a:spLocks/>
            </p:cNvSpPr>
            <p:nvPr userDrawn="1"/>
          </p:nvSpPr>
          <p:spPr bwMode="auto">
            <a:xfrm>
              <a:off x="679451" y="4789488"/>
              <a:ext cx="60325" cy="73025"/>
            </a:xfrm>
            <a:custGeom>
              <a:avLst/>
              <a:gdLst>
                <a:gd name="T0" fmla="*/ 34 w 54"/>
                <a:gd name="T1" fmla="*/ 65 h 65"/>
                <a:gd name="T2" fmla="*/ 54 w 54"/>
                <a:gd name="T3" fmla="*/ 61 h 65"/>
                <a:gd name="T4" fmla="*/ 54 w 54"/>
                <a:gd name="T5" fmla="*/ 28 h 65"/>
                <a:gd name="T6" fmla="*/ 29 w 54"/>
                <a:gd name="T7" fmla="*/ 28 h 65"/>
                <a:gd name="T8" fmla="*/ 29 w 54"/>
                <a:gd name="T9" fmla="*/ 38 h 65"/>
                <a:gd name="T10" fmla="*/ 42 w 54"/>
                <a:gd name="T11" fmla="*/ 38 h 65"/>
                <a:gd name="T12" fmla="*/ 42 w 54"/>
                <a:gd name="T13" fmla="*/ 54 h 65"/>
                <a:gd name="T14" fmla="*/ 34 w 54"/>
                <a:gd name="T15" fmla="*/ 55 h 65"/>
                <a:gd name="T16" fmla="*/ 13 w 54"/>
                <a:gd name="T17" fmla="*/ 32 h 65"/>
                <a:gd name="T18" fmla="*/ 36 w 54"/>
                <a:gd name="T19" fmla="*/ 10 h 65"/>
                <a:gd name="T20" fmla="*/ 52 w 54"/>
                <a:gd name="T21" fmla="*/ 13 h 65"/>
                <a:gd name="T22" fmla="*/ 53 w 54"/>
                <a:gd name="T23" fmla="*/ 3 h 65"/>
                <a:gd name="T24" fmla="*/ 34 w 54"/>
                <a:gd name="T25" fmla="*/ 0 h 65"/>
                <a:gd name="T26" fmla="*/ 0 w 54"/>
                <a:gd name="T27" fmla="*/ 33 h 65"/>
                <a:gd name="T28" fmla="*/ 34 w 54"/>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65">
                  <a:moveTo>
                    <a:pt x="34" y="65"/>
                  </a:moveTo>
                  <a:cubicBezTo>
                    <a:pt x="41" y="65"/>
                    <a:pt x="48" y="63"/>
                    <a:pt x="54" y="61"/>
                  </a:cubicBezTo>
                  <a:cubicBezTo>
                    <a:pt x="54" y="28"/>
                    <a:pt x="54" y="28"/>
                    <a:pt x="54" y="28"/>
                  </a:cubicBezTo>
                  <a:cubicBezTo>
                    <a:pt x="29" y="28"/>
                    <a:pt x="29" y="28"/>
                    <a:pt x="29" y="28"/>
                  </a:cubicBezTo>
                  <a:cubicBezTo>
                    <a:pt x="29" y="38"/>
                    <a:pt x="29" y="38"/>
                    <a:pt x="29" y="38"/>
                  </a:cubicBezTo>
                  <a:cubicBezTo>
                    <a:pt x="42" y="38"/>
                    <a:pt x="42" y="38"/>
                    <a:pt x="42" y="38"/>
                  </a:cubicBezTo>
                  <a:cubicBezTo>
                    <a:pt x="42" y="54"/>
                    <a:pt x="42" y="54"/>
                    <a:pt x="42" y="54"/>
                  </a:cubicBezTo>
                  <a:cubicBezTo>
                    <a:pt x="40" y="54"/>
                    <a:pt x="38" y="55"/>
                    <a:pt x="34" y="55"/>
                  </a:cubicBezTo>
                  <a:cubicBezTo>
                    <a:pt x="21" y="55"/>
                    <a:pt x="13" y="45"/>
                    <a:pt x="13" y="32"/>
                  </a:cubicBezTo>
                  <a:cubicBezTo>
                    <a:pt x="13" y="20"/>
                    <a:pt x="21" y="10"/>
                    <a:pt x="36" y="10"/>
                  </a:cubicBezTo>
                  <a:cubicBezTo>
                    <a:pt x="41" y="10"/>
                    <a:pt x="47" y="11"/>
                    <a:pt x="52" y="13"/>
                  </a:cubicBezTo>
                  <a:cubicBezTo>
                    <a:pt x="53" y="3"/>
                    <a:pt x="53" y="3"/>
                    <a:pt x="53" y="3"/>
                  </a:cubicBezTo>
                  <a:cubicBezTo>
                    <a:pt x="47" y="1"/>
                    <a:pt x="42" y="0"/>
                    <a:pt x="34" y="0"/>
                  </a:cubicBezTo>
                  <a:cubicBezTo>
                    <a:pt x="13" y="0"/>
                    <a:pt x="0" y="12"/>
                    <a:pt x="0" y="33"/>
                  </a:cubicBezTo>
                  <a:cubicBezTo>
                    <a:pt x="0" y="54"/>
                    <a:pt x="14" y="65"/>
                    <a:pt x="34" y="6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30">
              <a:extLst>
                <a:ext uri="{FF2B5EF4-FFF2-40B4-BE49-F238E27FC236}">
                  <a16:creationId xmlns:a16="http://schemas.microsoft.com/office/drawing/2014/main" id="{1D90059C-7E90-40E7-8DC5-AF65F13366CD}"/>
                </a:ext>
              </a:extLst>
            </p:cNvPr>
            <p:cNvSpPr>
              <a:spLocks noEditPoints="1"/>
            </p:cNvSpPr>
            <p:nvPr userDrawn="1"/>
          </p:nvSpPr>
          <p:spPr bwMode="auto">
            <a:xfrm>
              <a:off x="1025526" y="4806950"/>
              <a:ext cx="47625" cy="55563"/>
            </a:xfrm>
            <a:custGeom>
              <a:avLst/>
              <a:gdLst>
                <a:gd name="T0" fmla="*/ 39 w 43"/>
                <a:gd name="T1" fmla="*/ 35 h 49"/>
                <a:gd name="T2" fmla="*/ 24 w 43"/>
                <a:gd name="T3" fmla="*/ 40 h 49"/>
                <a:gd name="T4" fmla="*/ 11 w 43"/>
                <a:gd name="T5" fmla="*/ 28 h 49"/>
                <a:gd name="T6" fmla="*/ 43 w 43"/>
                <a:gd name="T7" fmla="*/ 28 h 49"/>
                <a:gd name="T8" fmla="*/ 21 w 43"/>
                <a:gd name="T9" fmla="*/ 0 h 49"/>
                <a:gd name="T10" fmla="*/ 0 w 43"/>
                <a:gd name="T11" fmla="*/ 25 h 49"/>
                <a:gd name="T12" fmla="*/ 24 w 43"/>
                <a:gd name="T13" fmla="*/ 49 h 49"/>
                <a:gd name="T14" fmla="*/ 39 w 43"/>
                <a:gd name="T15" fmla="*/ 45 h 49"/>
                <a:gd name="T16" fmla="*/ 39 w 43"/>
                <a:gd name="T17" fmla="*/ 35 h 49"/>
                <a:gd name="T18" fmla="*/ 22 w 43"/>
                <a:gd name="T19" fmla="*/ 9 h 49"/>
                <a:gd name="T20" fmla="*/ 31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39" y="35"/>
                  </a:moveTo>
                  <a:cubicBezTo>
                    <a:pt x="35" y="38"/>
                    <a:pt x="30" y="40"/>
                    <a:pt x="24" y="40"/>
                  </a:cubicBezTo>
                  <a:cubicBezTo>
                    <a:pt x="17" y="40"/>
                    <a:pt x="12" y="36"/>
                    <a:pt x="11" y="28"/>
                  </a:cubicBezTo>
                  <a:cubicBezTo>
                    <a:pt x="43" y="28"/>
                    <a:pt x="43" y="28"/>
                    <a:pt x="43" y="28"/>
                  </a:cubicBezTo>
                  <a:cubicBezTo>
                    <a:pt x="43" y="12"/>
                    <a:pt x="38" y="0"/>
                    <a:pt x="21" y="0"/>
                  </a:cubicBezTo>
                  <a:cubicBezTo>
                    <a:pt x="7" y="0"/>
                    <a:pt x="0" y="11"/>
                    <a:pt x="0" y="25"/>
                  </a:cubicBezTo>
                  <a:cubicBezTo>
                    <a:pt x="0" y="40"/>
                    <a:pt x="8" y="49"/>
                    <a:pt x="24" y="49"/>
                  </a:cubicBezTo>
                  <a:cubicBezTo>
                    <a:pt x="30" y="49"/>
                    <a:pt x="35" y="47"/>
                    <a:pt x="39" y="45"/>
                  </a:cubicBezTo>
                  <a:lnTo>
                    <a:pt x="39" y="35"/>
                  </a:lnTo>
                  <a:close/>
                  <a:moveTo>
                    <a:pt x="22" y="9"/>
                  </a:moveTo>
                  <a:cubicBezTo>
                    <a:pt x="28" y="9"/>
                    <a:pt x="31" y="14"/>
                    <a:pt x="31" y="20"/>
                  </a:cubicBezTo>
                  <a:cubicBezTo>
                    <a:pt x="11" y="20"/>
                    <a:pt x="11" y="20"/>
                    <a:pt x="11" y="20"/>
                  </a:cubicBezTo>
                  <a:cubicBezTo>
                    <a:pt x="12" y="14"/>
                    <a:pt x="15" y="9"/>
                    <a:pt x="22" y="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31">
              <a:extLst>
                <a:ext uri="{FF2B5EF4-FFF2-40B4-BE49-F238E27FC236}">
                  <a16:creationId xmlns:a16="http://schemas.microsoft.com/office/drawing/2014/main" id="{ADF3EBCD-75E9-4EEA-B914-C3D06D397FA6}"/>
                </a:ext>
              </a:extLst>
            </p:cNvPr>
            <p:cNvSpPr>
              <a:spLocks/>
            </p:cNvSpPr>
            <p:nvPr userDrawn="1"/>
          </p:nvSpPr>
          <p:spPr bwMode="auto">
            <a:xfrm>
              <a:off x="1503363" y="4794250"/>
              <a:ext cx="34925" cy="68263"/>
            </a:xfrm>
            <a:custGeom>
              <a:avLst/>
              <a:gdLst>
                <a:gd name="T0" fmla="*/ 8 w 32"/>
                <a:gd name="T1" fmla="*/ 46 h 61"/>
                <a:gd name="T2" fmla="*/ 23 w 32"/>
                <a:gd name="T3" fmla="*/ 61 h 61"/>
                <a:gd name="T4" fmla="*/ 32 w 32"/>
                <a:gd name="T5" fmla="*/ 60 h 61"/>
                <a:gd name="T6" fmla="*/ 32 w 32"/>
                <a:gd name="T7" fmla="*/ 50 h 61"/>
                <a:gd name="T8" fmla="*/ 26 w 32"/>
                <a:gd name="T9" fmla="*/ 51 h 61"/>
                <a:gd name="T10" fmla="*/ 20 w 32"/>
                <a:gd name="T11" fmla="*/ 44 h 61"/>
                <a:gd name="T12" fmla="*/ 20 w 32"/>
                <a:gd name="T13" fmla="*/ 22 h 61"/>
                <a:gd name="T14" fmla="*/ 31 w 32"/>
                <a:gd name="T15" fmla="*/ 22 h 61"/>
                <a:gd name="T16" fmla="*/ 31 w 32"/>
                <a:gd name="T17" fmla="*/ 13 h 61"/>
                <a:gd name="T18" fmla="*/ 20 w 32"/>
                <a:gd name="T19" fmla="*/ 13 h 61"/>
                <a:gd name="T20" fmla="*/ 20 w 32"/>
                <a:gd name="T21" fmla="*/ 0 h 61"/>
                <a:gd name="T22" fmla="*/ 8 w 32"/>
                <a:gd name="T23" fmla="*/ 4 h 61"/>
                <a:gd name="T24" fmla="*/ 8 w 32"/>
                <a:gd name="T25" fmla="*/ 13 h 61"/>
                <a:gd name="T26" fmla="*/ 0 w 32"/>
                <a:gd name="T27" fmla="*/ 13 h 61"/>
                <a:gd name="T28" fmla="*/ 0 w 32"/>
                <a:gd name="T29" fmla="*/ 22 h 61"/>
                <a:gd name="T30" fmla="*/ 8 w 32"/>
                <a:gd name="T31" fmla="*/ 22 h 61"/>
                <a:gd name="T32" fmla="*/ 8 w 32"/>
                <a:gd name="T3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1">
                  <a:moveTo>
                    <a:pt x="8" y="46"/>
                  </a:moveTo>
                  <a:cubicBezTo>
                    <a:pt x="8" y="55"/>
                    <a:pt x="14" y="61"/>
                    <a:pt x="23" y="61"/>
                  </a:cubicBezTo>
                  <a:cubicBezTo>
                    <a:pt x="27" y="61"/>
                    <a:pt x="29" y="60"/>
                    <a:pt x="32" y="60"/>
                  </a:cubicBezTo>
                  <a:cubicBezTo>
                    <a:pt x="32" y="50"/>
                    <a:pt x="32" y="50"/>
                    <a:pt x="32" y="50"/>
                  </a:cubicBezTo>
                  <a:cubicBezTo>
                    <a:pt x="30" y="51"/>
                    <a:pt x="28" y="51"/>
                    <a:pt x="26" y="51"/>
                  </a:cubicBezTo>
                  <a:cubicBezTo>
                    <a:pt x="22" y="51"/>
                    <a:pt x="20" y="48"/>
                    <a:pt x="20" y="44"/>
                  </a:cubicBezTo>
                  <a:cubicBezTo>
                    <a:pt x="20" y="22"/>
                    <a:pt x="20" y="22"/>
                    <a:pt x="20" y="22"/>
                  </a:cubicBezTo>
                  <a:cubicBezTo>
                    <a:pt x="31" y="22"/>
                    <a:pt x="31" y="22"/>
                    <a:pt x="31" y="22"/>
                  </a:cubicBezTo>
                  <a:cubicBezTo>
                    <a:pt x="31" y="13"/>
                    <a:pt x="31" y="13"/>
                    <a:pt x="31" y="13"/>
                  </a:cubicBezTo>
                  <a:cubicBezTo>
                    <a:pt x="20" y="13"/>
                    <a:pt x="20" y="13"/>
                    <a:pt x="20" y="13"/>
                  </a:cubicBezTo>
                  <a:cubicBezTo>
                    <a:pt x="20" y="0"/>
                    <a:pt x="20" y="0"/>
                    <a:pt x="20" y="0"/>
                  </a:cubicBezTo>
                  <a:cubicBezTo>
                    <a:pt x="8" y="4"/>
                    <a:pt x="8" y="4"/>
                    <a:pt x="8" y="4"/>
                  </a:cubicBezTo>
                  <a:cubicBezTo>
                    <a:pt x="8" y="13"/>
                    <a:pt x="8" y="13"/>
                    <a:pt x="8" y="13"/>
                  </a:cubicBezTo>
                  <a:cubicBezTo>
                    <a:pt x="0" y="13"/>
                    <a:pt x="0" y="13"/>
                    <a:pt x="0" y="13"/>
                  </a:cubicBezTo>
                  <a:cubicBezTo>
                    <a:pt x="0" y="22"/>
                    <a:pt x="0" y="22"/>
                    <a:pt x="0" y="22"/>
                  </a:cubicBezTo>
                  <a:cubicBezTo>
                    <a:pt x="8" y="22"/>
                    <a:pt x="8" y="22"/>
                    <a:pt x="8" y="22"/>
                  </a:cubicBezTo>
                  <a:lnTo>
                    <a:pt x="8" y="4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Rectangle 32">
              <a:extLst>
                <a:ext uri="{FF2B5EF4-FFF2-40B4-BE49-F238E27FC236}">
                  <a16:creationId xmlns:a16="http://schemas.microsoft.com/office/drawing/2014/main" id="{D29A6032-AD0E-4554-A5B7-930B3C69C841}"/>
                </a:ext>
              </a:extLst>
            </p:cNvPr>
            <p:cNvSpPr>
              <a:spLocks noChangeArrowheads="1"/>
            </p:cNvSpPr>
            <p:nvPr userDrawn="1"/>
          </p:nvSpPr>
          <p:spPr bwMode="auto">
            <a:xfrm>
              <a:off x="1366838" y="4787900"/>
              <a:ext cx="14288" cy="11113"/>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Rectangle 33">
              <a:extLst>
                <a:ext uri="{FF2B5EF4-FFF2-40B4-BE49-F238E27FC236}">
                  <a16:creationId xmlns:a16="http://schemas.microsoft.com/office/drawing/2014/main" id="{0F3BFD9E-7CB4-4D06-A39F-E99976923B1E}"/>
                </a:ext>
              </a:extLst>
            </p:cNvPr>
            <p:cNvSpPr>
              <a:spLocks noChangeArrowheads="1"/>
            </p:cNvSpPr>
            <p:nvPr userDrawn="1"/>
          </p:nvSpPr>
          <p:spPr bwMode="auto">
            <a:xfrm>
              <a:off x="1366838" y="4808538"/>
              <a:ext cx="14288" cy="52388"/>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34">
              <a:extLst>
                <a:ext uri="{FF2B5EF4-FFF2-40B4-BE49-F238E27FC236}">
                  <a16:creationId xmlns:a16="http://schemas.microsoft.com/office/drawing/2014/main" id="{7D2E6417-D95B-47DA-B862-D9C5AB078A8D}"/>
                </a:ext>
              </a:extLst>
            </p:cNvPr>
            <p:cNvSpPr>
              <a:spLocks/>
            </p:cNvSpPr>
            <p:nvPr userDrawn="1"/>
          </p:nvSpPr>
          <p:spPr bwMode="auto">
            <a:xfrm>
              <a:off x="977901" y="4787900"/>
              <a:ext cx="46038" cy="73025"/>
            </a:xfrm>
            <a:custGeom>
              <a:avLst/>
              <a:gdLst>
                <a:gd name="T0" fmla="*/ 9 w 29"/>
                <a:gd name="T1" fmla="*/ 30 h 46"/>
                <a:gd name="T2" fmla="*/ 9 w 29"/>
                <a:gd name="T3" fmla="*/ 30 h 46"/>
                <a:gd name="T4" fmla="*/ 19 w 29"/>
                <a:gd name="T5" fmla="*/ 46 h 46"/>
                <a:gd name="T6" fmla="*/ 29 w 29"/>
                <a:gd name="T7" fmla="*/ 46 h 46"/>
                <a:gd name="T8" fmla="*/ 16 w 29"/>
                <a:gd name="T9" fmla="*/ 28 h 46"/>
                <a:gd name="T10" fmla="*/ 28 w 29"/>
                <a:gd name="T11" fmla="*/ 13 h 46"/>
                <a:gd name="T12" fmla="*/ 18 w 29"/>
                <a:gd name="T13" fmla="*/ 13 h 46"/>
                <a:gd name="T14" fmla="*/ 9 w 29"/>
                <a:gd name="T15" fmla="*/ 26 h 46"/>
                <a:gd name="T16" fmla="*/ 9 w 29"/>
                <a:gd name="T17" fmla="*/ 26 h 46"/>
                <a:gd name="T18" fmla="*/ 9 w 29"/>
                <a:gd name="T19" fmla="*/ 0 h 46"/>
                <a:gd name="T20" fmla="*/ 0 w 29"/>
                <a:gd name="T21" fmla="*/ 0 h 46"/>
                <a:gd name="T22" fmla="*/ 0 w 29"/>
                <a:gd name="T23" fmla="*/ 46 h 46"/>
                <a:gd name="T24" fmla="*/ 9 w 29"/>
                <a:gd name="T25" fmla="*/ 46 h 46"/>
                <a:gd name="T26" fmla="*/ 9 w 29"/>
                <a:gd name="T27"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9" y="30"/>
                  </a:moveTo>
                  <a:lnTo>
                    <a:pt x="9" y="30"/>
                  </a:lnTo>
                  <a:lnTo>
                    <a:pt x="19" y="46"/>
                  </a:lnTo>
                  <a:lnTo>
                    <a:pt x="29" y="46"/>
                  </a:lnTo>
                  <a:lnTo>
                    <a:pt x="16" y="28"/>
                  </a:lnTo>
                  <a:lnTo>
                    <a:pt x="28" y="13"/>
                  </a:lnTo>
                  <a:lnTo>
                    <a:pt x="18" y="13"/>
                  </a:lnTo>
                  <a:lnTo>
                    <a:pt x="9" y="26"/>
                  </a:lnTo>
                  <a:lnTo>
                    <a:pt x="9" y="26"/>
                  </a:lnTo>
                  <a:lnTo>
                    <a:pt x="9" y="0"/>
                  </a:lnTo>
                  <a:lnTo>
                    <a:pt x="0" y="0"/>
                  </a:lnTo>
                  <a:lnTo>
                    <a:pt x="0" y="46"/>
                  </a:lnTo>
                  <a:lnTo>
                    <a:pt x="9" y="46"/>
                  </a:lnTo>
                  <a:lnTo>
                    <a:pt x="9" y="3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35">
              <a:extLst>
                <a:ext uri="{FF2B5EF4-FFF2-40B4-BE49-F238E27FC236}">
                  <a16:creationId xmlns:a16="http://schemas.microsoft.com/office/drawing/2014/main" id="{4743F41E-C928-48BC-9CAE-E14D75BD1378}"/>
                </a:ext>
              </a:extLst>
            </p:cNvPr>
            <p:cNvSpPr>
              <a:spLocks/>
            </p:cNvSpPr>
            <p:nvPr userDrawn="1"/>
          </p:nvSpPr>
          <p:spPr bwMode="auto">
            <a:xfrm>
              <a:off x="831851" y="4806950"/>
              <a:ext cx="36513" cy="55563"/>
            </a:xfrm>
            <a:custGeom>
              <a:avLst/>
              <a:gdLst>
                <a:gd name="T0" fmla="*/ 12 w 33"/>
                <a:gd name="T1" fmla="*/ 14 h 49"/>
                <a:gd name="T2" fmla="*/ 19 w 33"/>
                <a:gd name="T3" fmla="*/ 9 h 49"/>
                <a:gd name="T4" fmla="*/ 30 w 33"/>
                <a:gd name="T5" fmla="*/ 11 h 49"/>
                <a:gd name="T6" fmla="*/ 31 w 33"/>
                <a:gd name="T7" fmla="*/ 2 h 49"/>
                <a:gd name="T8" fmla="*/ 18 w 33"/>
                <a:gd name="T9" fmla="*/ 0 h 49"/>
                <a:gd name="T10" fmla="*/ 0 w 33"/>
                <a:gd name="T11" fmla="*/ 15 h 49"/>
                <a:gd name="T12" fmla="*/ 21 w 33"/>
                <a:gd name="T13" fmla="*/ 34 h 49"/>
                <a:gd name="T14" fmla="*/ 13 w 33"/>
                <a:gd name="T15" fmla="*/ 40 h 49"/>
                <a:gd name="T16" fmla="*/ 1 w 33"/>
                <a:gd name="T17" fmla="*/ 37 h 49"/>
                <a:gd name="T18" fmla="*/ 0 w 33"/>
                <a:gd name="T19" fmla="*/ 47 h 49"/>
                <a:gd name="T20" fmla="*/ 14 w 33"/>
                <a:gd name="T21" fmla="*/ 49 h 49"/>
                <a:gd name="T22" fmla="*/ 33 w 33"/>
                <a:gd name="T23" fmla="*/ 34 h 49"/>
                <a:gd name="T24" fmla="*/ 12 w 33"/>
                <a:gd name="T25"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9">
                  <a:moveTo>
                    <a:pt x="12" y="14"/>
                  </a:moveTo>
                  <a:cubicBezTo>
                    <a:pt x="12" y="10"/>
                    <a:pt x="16" y="9"/>
                    <a:pt x="19" y="9"/>
                  </a:cubicBezTo>
                  <a:cubicBezTo>
                    <a:pt x="24" y="9"/>
                    <a:pt x="26" y="10"/>
                    <a:pt x="30" y="11"/>
                  </a:cubicBezTo>
                  <a:cubicBezTo>
                    <a:pt x="31" y="2"/>
                    <a:pt x="31" y="2"/>
                    <a:pt x="31" y="2"/>
                  </a:cubicBezTo>
                  <a:cubicBezTo>
                    <a:pt x="27" y="1"/>
                    <a:pt x="23" y="0"/>
                    <a:pt x="18" y="0"/>
                  </a:cubicBezTo>
                  <a:cubicBezTo>
                    <a:pt x="8" y="0"/>
                    <a:pt x="0" y="5"/>
                    <a:pt x="0" y="15"/>
                  </a:cubicBezTo>
                  <a:cubicBezTo>
                    <a:pt x="0" y="31"/>
                    <a:pt x="21" y="25"/>
                    <a:pt x="21" y="34"/>
                  </a:cubicBezTo>
                  <a:cubicBezTo>
                    <a:pt x="21" y="39"/>
                    <a:pt x="16" y="40"/>
                    <a:pt x="13" y="40"/>
                  </a:cubicBezTo>
                  <a:cubicBezTo>
                    <a:pt x="9" y="40"/>
                    <a:pt x="5" y="39"/>
                    <a:pt x="1" y="37"/>
                  </a:cubicBezTo>
                  <a:cubicBezTo>
                    <a:pt x="0" y="47"/>
                    <a:pt x="0" y="47"/>
                    <a:pt x="0" y="47"/>
                  </a:cubicBezTo>
                  <a:cubicBezTo>
                    <a:pt x="5" y="48"/>
                    <a:pt x="9" y="49"/>
                    <a:pt x="14" y="49"/>
                  </a:cubicBezTo>
                  <a:cubicBezTo>
                    <a:pt x="24" y="49"/>
                    <a:pt x="33" y="44"/>
                    <a:pt x="33" y="34"/>
                  </a:cubicBezTo>
                  <a:cubicBezTo>
                    <a:pt x="33" y="17"/>
                    <a:pt x="12" y="22"/>
                    <a:pt x="12" y="1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36">
              <a:extLst>
                <a:ext uri="{FF2B5EF4-FFF2-40B4-BE49-F238E27FC236}">
                  <a16:creationId xmlns:a16="http://schemas.microsoft.com/office/drawing/2014/main" id="{34EEB139-136A-4A7A-807D-565E109F46FB}"/>
                </a:ext>
              </a:extLst>
            </p:cNvPr>
            <p:cNvSpPr>
              <a:spLocks noEditPoints="1"/>
            </p:cNvSpPr>
            <p:nvPr userDrawn="1"/>
          </p:nvSpPr>
          <p:spPr bwMode="auto">
            <a:xfrm>
              <a:off x="1149351" y="4791075"/>
              <a:ext cx="60325" cy="69850"/>
            </a:xfrm>
            <a:custGeom>
              <a:avLst/>
              <a:gdLst>
                <a:gd name="T0" fmla="*/ 54 w 54"/>
                <a:gd name="T1" fmla="*/ 31 h 63"/>
                <a:gd name="T2" fmla="*/ 18 w 54"/>
                <a:gd name="T3" fmla="*/ 0 h 63"/>
                <a:gd name="T4" fmla="*/ 0 w 54"/>
                <a:gd name="T5" fmla="*/ 0 h 63"/>
                <a:gd name="T6" fmla="*/ 0 w 54"/>
                <a:gd name="T7" fmla="*/ 63 h 63"/>
                <a:gd name="T8" fmla="*/ 18 w 54"/>
                <a:gd name="T9" fmla="*/ 63 h 63"/>
                <a:gd name="T10" fmla="*/ 54 w 54"/>
                <a:gd name="T11" fmla="*/ 31 h 63"/>
                <a:gd name="T12" fmla="*/ 20 w 54"/>
                <a:gd name="T13" fmla="*/ 53 h 63"/>
                <a:gd name="T14" fmla="*/ 13 w 54"/>
                <a:gd name="T15" fmla="*/ 53 h 63"/>
                <a:gd name="T16" fmla="*/ 13 w 54"/>
                <a:gd name="T17" fmla="*/ 10 h 63"/>
                <a:gd name="T18" fmla="*/ 20 w 54"/>
                <a:gd name="T19" fmla="*/ 10 h 63"/>
                <a:gd name="T20" fmla="*/ 41 w 54"/>
                <a:gd name="T21" fmla="*/ 31 h 63"/>
                <a:gd name="T22" fmla="*/ 20 w 54"/>
                <a:gd name="T23"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3">
                  <a:moveTo>
                    <a:pt x="54" y="31"/>
                  </a:moveTo>
                  <a:cubicBezTo>
                    <a:pt x="54" y="6"/>
                    <a:pt x="37" y="0"/>
                    <a:pt x="18" y="0"/>
                  </a:cubicBezTo>
                  <a:cubicBezTo>
                    <a:pt x="0" y="0"/>
                    <a:pt x="0" y="0"/>
                    <a:pt x="0" y="0"/>
                  </a:cubicBezTo>
                  <a:cubicBezTo>
                    <a:pt x="0" y="63"/>
                    <a:pt x="0" y="63"/>
                    <a:pt x="0" y="63"/>
                  </a:cubicBezTo>
                  <a:cubicBezTo>
                    <a:pt x="18" y="63"/>
                    <a:pt x="18" y="63"/>
                    <a:pt x="18" y="63"/>
                  </a:cubicBezTo>
                  <a:cubicBezTo>
                    <a:pt x="37" y="63"/>
                    <a:pt x="54" y="56"/>
                    <a:pt x="54" y="31"/>
                  </a:cubicBezTo>
                  <a:moveTo>
                    <a:pt x="20" y="53"/>
                  </a:moveTo>
                  <a:cubicBezTo>
                    <a:pt x="13" y="53"/>
                    <a:pt x="13" y="53"/>
                    <a:pt x="13" y="53"/>
                  </a:cubicBezTo>
                  <a:cubicBezTo>
                    <a:pt x="13" y="10"/>
                    <a:pt x="13" y="10"/>
                    <a:pt x="13" y="10"/>
                  </a:cubicBezTo>
                  <a:cubicBezTo>
                    <a:pt x="20" y="10"/>
                    <a:pt x="20" y="10"/>
                    <a:pt x="20" y="10"/>
                  </a:cubicBezTo>
                  <a:cubicBezTo>
                    <a:pt x="30" y="10"/>
                    <a:pt x="41" y="18"/>
                    <a:pt x="41" y="31"/>
                  </a:cubicBezTo>
                  <a:cubicBezTo>
                    <a:pt x="41" y="45"/>
                    <a:pt x="30" y="53"/>
                    <a:pt x="20" y="5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37">
              <a:extLst>
                <a:ext uri="{FF2B5EF4-FFF2-40B4-BE49-F238E27FC236}">
                  <a16:creationId xmlns:a16="http://schemas.microsoft.com/office/drawing/2014/main" id="{CA0CF78F-74E2-4227-B035-ED139B8E777F}"/>
                </a:ext>
              </a:extLst>
            </p:cNvPr>
            <p:cNvSpPr>
              <a:spLocks/>
            </p:cNvSpPr>
            <p:nvPr userDrawn="1"/>
          </p:nvSpPr>
          <p:spPr bwMode="auto">
            <a:xfrm>
              <a:off x="1268413" y="4808538"/>
              <a:ext cx="52388" cy="52388"/>
            </a:xfrm>
            <a:custGeom>
              <a:avLst/>
              <a:gdLst>
                <a:gd name="T0" fmla="*/ 33 w 33"/>
                <a:gd name="T1" fmla="*/ 0 h 33"/>
                <a:gd name="T2" fmla="*/ 25 w 33"/>
                <a:gd name="T3" fmla="*/ 0 h 33"/>
                <a:gd name="T4" fmla="*/ 17 w 33"/>
                <a:gd name="T5" fmla="*/ 24 h 33"/>
                <a:gd name="T6" fmla="*/ 17 w 33"/>
                <a:gd name="T7" fmla="*/ 24 h 33"/>
                <a:gd name="T8" fmla="*/ 9 w 33"/>
                <a:gd name="T9" fmla="*/ 0 h 33"/>
                <a:gd name="T10" fmla="*/ 0 w 33"/>
                <a:gd name="T11" fmla="*/ 0 h 33"/>
                <a:gd name="T12" fmla="*/ 12 w 33"/>
                <a:gd name="T13" fmla="*/ 33 h 33"/>
                <a:gd name="T14" fmla="*/ 21 w 33"/>
                <a:gd name="T15" fmla="*/ 33 h 33"/>
                <a:gd name="T16" fmla="*/ 33 w 33"/>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33" y="0"/>
                  </a:moveTo>
                  <a:lnTo>
                    <a:pt x="25" y="0"/>
                  </a:lnTo>
                  <a:lnTo>
                    <a:pt x="17" y="24"/>
                  </a:lnTo>
                  <a:lnTo>
                    <a:pt x="17" y="24"/>
                  </a:lnTo>
                  <a:lnTo>
                    <a:pt x="9" y="0"/>
                  </a:lnTo>
                  <a:lnTo>
                    <a:pt x="0" y="0"/>
                  </a:lnTo>
                  <a:lnTo>
                    <a:pt x="12" y="33"/>
                  </a:lnTo>
                  <a:lnTo>
                    <a:pt x="21" y="33"/>
                  </a:lnTo>
                  <a:lnTo>
                    <a:pt x="33"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38">
              <a:extLst>
                <a:ext uri="{FF2B5EF4-FFF2-40B4-BE49-F238E27FC236}">
                  <a16:creationId xmlns:a16="http://schemas.microsoft.com/office/drawing/2014/main" id="{38F987BA-8424-4229-87B1-3842D7337DFD}"/>
                </a:ext>
              </a:extLst>
            </p:cNvPr>
            <p:cNvSpPr>
              <a:spLocks/>
            </p:cNvSpPr>
            <p:nvPr userDrawn="1"/>
          </p:nvSpPr>
          <p:spPr bwMode="auto">
            <a:xfrm>
              <a:off x="930276" y="4806950"/>
              <a:ext cx="39688" cy="55563"/>
            </a:xfrm>
            <a:custGeom>
              <a:avLst/>
              <a:gdLst>
                <a:gd name="T0" fmla="*/ 23 w 35"/>
                <a:gd name="T1" fmla="*/ 49 h 49"/>
                <a:gd name="T2" fmla="*/ 35 w 35"/>
                <a:gd name="T3" fmla="*/ 47 h 49"/>
                <a:gd name="T4" fmla="*/ 34 w 35"/>
                <a:gd name="T5" fmla="*/ 37 h 49"/>
                <a:gd name="T6" fmla="*/ 25 w 35"/>
                <a:gd name="T7" fmla="*/ 39 h 49"/>
                <a:gd name="T8" fmla="*/ 13 w 35"/>
                <a:gd name="T9" fmla="*/ 24 h 49"/>
                <a:gd name="T10" fmla="*/ 25 w 35"/>
                <a:gd name="T11" fmla="*/ 10 h 49"/>
                <a:gd name="T12" fmla="*/ 33 w 35"/>
                <a:gd name="T13" fmla="*/ 11 h 49"/>
                <a:gd name="T14" fmla="*/ 34 w 35"/>
                <a:gd name="T15" fmla="*/ 2 h 49"/>
                <a:gd name="T16" fmla="*/ 22 w 35"/>
                <a:gd name="T17" fmla="*/ 0 h 49"/>
                <a:gd name="T18" fmla="*/ 0 w 35"/>
                <a:gd name="T19" fmla="*/ 24 h 49"/>
                <a:gd name="T20" fmla="*/ 23 w 3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9">
                  <a:moveTo>
                    <a:pt x="23" y="49"/>
                  </a:moveTo>
                  <a:cubicBezTo>
                    <a:pt x="28" y="49"/>
                    <a:pt x="31" y="48"/>
                    <a:pt x="35" y="47"/>
                  </a:cubicBezTo>
                  <a:cubicBezTo>
                    <a:pt x="34" y="37"/>
                    <a:pt x="34" y="37"/>
                    <a:pt x="34" y="37"/>
                  </a:cubicBezTo>
                  <a:cubicBezTo>
                    <a:pt x="32" y="38"/>
                    <a:pt x="28" y="39"/>
                    <a:pt x="25" y="39"/>
                  </a:cubicBezTo>
                  <a:cubicBezTo>
                    <a:pt x="17" y="39"/>
                    <a:pt x="13" y="33"/>
                    <a:pt x="13" y="24"/>
                  </a:cubicBezTo>
                  <a:cubicBezTo>
                    <a:pt x="13" y="16"/>
                    <a:pt x="17" y="10"/>
                    <a:pt x="25" y="10"/>
                  </a:cubicBezTo>
                  <a:cubicBezTo>
                    <a:pt x="28" y="10"/>
                    <a:pt x="31" y="10"/>
                    <a:pt x="33" y="11"/>
                  </a:cubicBezTo>
                  <a:cubicBezTo>
                    <a:pt x="34" y="2"/>
                    <a:pt x="34" y="2"/>
                    <a:pt x="34" y="2"/>
                  </a:cubicBezTo>
                  <a:cubicBezTo>
                    <a:pt x="31" y="1"/>
                    <a:pt x="27" y="0"/>
                    <a:pt x="22" y="0"/>
                  </a:cubicBezTo>
                  <a:cubicBezTo>
                    <a:pt x="8" y="0"/>
                    <a:pt x="0" y="11"/>
                    <a:pt x="0" y="24"/>
                  </a:cubicBezTo>
                  <a:cubicBezTo>
                    <a:pt x="0" y="38"/>
                    <a:pt x="8" y="49"/>
                    <a:pt x="23" y="4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Rectangle 39">
              <a:extLst>
                <a:ext uri="{FF2B5EF4-FFF2-40B4-BE49-F238E27FC236}">
                  <a16:creationId xmlns:a16="http://schemas.microsoft.com/office/drawing/2014/main" id="{E654B14C-6A9C-4579-80CE-89C90564F769}"/>
                </a:ext>
              </a:extLst>
            </p:cNvPr>
            <p:cNvSpPr>
              <a:spLocks noChangeArrowheads="1"/>
            </p:cNvSpPr>
            <p:nvPr userDrawn="1"/>
          </p:nvSpPr>
          <p:spPr bwMode="auto">
            <a:xfrm>
              <a:off x="754063" y="4787900"/>
              <a:ext cx="12700" cy="11113"/>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40">
              <a:extLst>
                <a:ext uri="{FF2B5EF4-FFF2-40B4-BE49-F238E27FC236}">
                  <a16:creationId xmlns:a16="http://schemas.microsoft.com/office/drawing/2014/main" id="{B0ADDED6-11BE-4527-82F3-A1946270A549}"/>
                </a:ext>
              </a:extLst>
            </p:cNvPr>
            <p:cNvSpPr>
              <a:spLocks noEditPoints="1"/>
            </p:cNvSpPr>
            <p:nvPr userDrawn="1"/>
          </p:nvSpPr>
          <p:spPr bwMode="auto">
            <a:xfrm>
              <a:off x="874713" y="4806950"/>
              <a:ext cx="47625" cy="55563"/>
            </a:xfrm>
            <a:custGeom>
              <a:avLst/>
              <a:gdLst>
                <a:gd name="T0" fmla="*/ 22 w 43"/>
                <a:gd name="T1" fmla="*/ 0 h 49"/>
                <a:gd name="T2" fmla="*/ 0 w 43"/>
                <a:gd name="T3" fmla="*/ 25 h 49"/>
                <a:gd name="T4" fmla="*/ 24 w 43"/>
                <a:gd name="T5" fmla="*/ 49 h 49"/>
                <a:gd name="T6" fmla="*/ 40 w 43"/>
                <a:gd name="T7" fmla="*/ 45 h 49"/>
                <a:gd name="T8" fmla="*/ 40 w 43"/>
                <a:gd name="T9" fmla="*/ 35 h 49"/>
                <a:gd name="T10" fmla="*/ 25 w 43"/>
                <a:gd name="T11" fmla="*/ 40 h 49"/>
                <a:gd name="T12" fmla="*/ 12 w 43"/>
                <a:gd name="T13" fmla="*/ 28 h 49"/>
                <a:gd name="T14" fmla="*/ 43 w 43"/>
                <a:gd name="T15" fmla="*/ 28 h 49"/>
                <a:gd name="T16" fmla="*/ 22 w 43"/>
                <a:gd name="T17" fmla="*/ 0 h 49"/>
                <a:gd name="T18" fmla="*/ 12 w 43"/>
                <a:gd name="T19" fmla="*/ 20 h 49"/>
                <a:gd name="T20" fmla="*/ 22 w 43"/>
                <a:gd name="T21" fmla="*/ 9 h 49"/>
                <a:gd name="T22" fmla="*/ 32 w 43"/>
                <a:gd name="T23" fmla="*/ 20 h 49"/>
                <a:gd name="T24" fmla="*/ 12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2" y="0"/>
                  </a:moveTo>
                  <a:cubicBezTo>
                    <a:pt x="7" y="0"/>
                    <a:pt x="0" y="11"/>
                    <a:pt x="0" y="25"/>
                  </a:cubicBezTo>
                  <a:cubicBezTo>
                    <a:pt x="0" y="40"/>
                    <a:pt x="9" y="49"/>
                    <a:pt x="24" y="49"/>
                  </a:cubicBezTo>
                  <a:cubicBezTo>
                    <a:pt x="31" y="49"/>
                    <a:pt x="36" y="47"/>
                    <a:pt x="40" y="45"/>
                  </a:cubicBezTo>
                  <a:cubicBezTo>
                    <a:pt x="40" y="35"/>
                    <a:pt x="40" y="35"/>
                    <a:pt x="40" y="35"/>
                  </a:cubicBezTo>
                  <a:cubicBezTo>
                    <a:pt x="36" y="38"/>
                    <a:pt x="31" y="40"/>
                    <a:pt x="25" y="40"/>
                  </a:cubicBezTo>
                  <a:cubicBezTo>
                    <a:pt x="17" y="40"/>
                    <a:pt x="12" y="36"/>
                    <a:pt x="12" y="28"/>
                  </a:cubicBezTo>
                  <a:cubicBezTo>
                    <a:pt x="43" y="28"/>
                    <a:pt x="43" y="28"/>
                    <a:pt x="43" y="28"/>
                  </a:cubicBezTo>
                  <a:cubicBezTo>
                    <a:pt x="43" y="12"/>
                    <a:pt x="39" y="0"/>
                    <a:pt x="22" y="0"/>
                  </a:cubicBezTo>
                  <a:moveTo>
                    <a:pt x="12" y="20"/>
                  </a:moveTo>
                  <a:cubicBezTo>
                    <a:pt x="12" y="14"/>
                    <a:pt x="16" y="9"/>
                    <a:pt x="22" y="9"/>
                  </a:cubicBezTo>
                  <a:cubicBezTo>
                    <a:pt x="29" y="9"/>
                    <a:pt x="32" y="14"/>
                    <a:pt x="32" y="20"/>
                  </a:cubicBezTo>
                  <a:lnTo>
                    <a:pt x="12" y="2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41">
              <a:extLst>
                <a:ext uri="{FF2B5EF4-FFF2-40B4-BE49-F238E27FC236}">
                  <a16:creationId xmlns:a16="http://schemas.microsoft.com/office/drawing/2014/main" id="{8840742C-C491-44E5-8B49-77412990B265}"/>
                </a:ext>
              </a:extLst>
            </p:cNvPr>
            <p:cNvSpPr>
              <a:spLocks/>
            </p:cNvSpPr>
            <p:nvPr userDrawn="1"/>
          </p:nvSpPr>
          <p:spPr bwMode="auto">
            <a:xfrm>
              <a:off x="1328738" y="4806950"/>
              <a:ext cx="30163" cy="53975"/>
            </a:xfrm>
            <a:custGeom>
              <a:avLst/>
              <a:gdLst>
                <a:gd name="T0" fmla="*/ 22 w 28"/>
                <a:gd name="T1" fmla="*/ 12 h 48"/>
                <a:gd name="T2" fmla="*/ 28 w 28"/>
                <a:gd name="T3" fmla="*/ 13 h 48"/>
                <a:gd name="T4" fmla="*/ 28 w 28"/>
                <a:gd name="T5" fmla="*/ 1 h 48"/>
                <a:gd name="T6" fmla="*/ 24 w 28"/>
                <a:gd name="T7" fmla="*/ 0 h 48"/>
                <a:gd name="T8" fmla="*/ 11 w 28"/>
                <a:gd name="T9" fmla="*/ 12 h 48"/>
                <a:gd name="T10" fmla="*/ 11 w 28"/>
                <a:gd name="T11" fmla="*/ 12 h 48"/>
                <a:gd name="T12" fmla="*/ 11 w 28"/>
                <a:gd name="T13" fmla="*/ 1 h 48"/>
                <a:gd name="T14" fmla="*/ 0 w 28"/>
                <a:gd name="T15" fmla="*/ 1 h 48"/>
                <a:gd name="T16" fmla="*/ 0 w 28"/>
                <a:gd name="T17" fmla="*/ 48 h 48"/>
                <a:gd name="T18" fmla="*/ 12 w 28"/>
                <a:gd name="T19" fmla="*/ 48 h 48"/>
                <a:gd name="T20" fmla="*/ 12 w 28"/>
                <a:gd name="T21" fmla="*/ 31 h 48"/>
                <a:gd name="T22" fmla="*/ 22 w 28"/>
                <a:gd name="T23"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8">
                  <a:moveTo>
                    <a:pt x="22" y="12"/>
                  </a:moveTo>
                  <a:cubicBezTo>
                    <a:pt x="24" y="12"/>
                    <a:pt x="26" y="12"/>
                    <a:pt x="28" y="13"/>
                  </a:cubicBezTo>
                  <a:cubicBezTo>
                    <a:pt x="28" y="1"/>
                    <a:pt x="28" y="1"/>
                    <a:pt x="28" y="1"/>
                  </a:cubicBezTo>
                  <a:cubicBezTo>
                    <a:pt x="26" y="0"/>
                    <a:pt x="25" y="0"/>
                    <a:pt x="24" y="0"/>
                  </a:cubicBezTo>
                  <a:cubicBezTo>
                    <a:pt x="17" y="0"/>
                    <a:pt x="12" y="8"/>
                    <a:pt x="11" y="12"/>
                  </a:cubicBezTo>
                  <a:cubicBezTo>
                    <a:pt x="11" y="12"/>
                    <a:pt x="11" y="12"/>
                    <a:pt x="11" y="12"/>
                  </a:cubicBezTo>
                  <a:cubicBezTo>
                    <a:pt x="11" y="1"/>
                    <a:pt x="11" y="1"/>
                    <a:pt x="11" y="1"/>
                  </a:cubicBezTo>
                  <a:cubicBezTo>
                    <a:pt x="0" y="1"/>
                    <a:pt x="0" y="1"/>
                    <a:pt x="0" y="1"/>
                  </a:cubicBezTo>
                  <a:cubicBezTo>
                    <a:pt x="0" y="48"/>
                    <a:pt x="0" y="48"/>
                    <a:pt x="0" y="48"/>
                  </a:cubicBezTo>
                  <a:cubicBezTo>
                    <a:pt x="12" y="48"/>
                    <a:pt x="12" y="48"/>
                    <a:pt x="12" y="48"/>
                  </a:cubicBezTo>
                  <a:cubicBezTo>
                    <a:pt x="12" y="31"/>
                    <a:pt x="12" y="31"/>
                    <a:pt x="12" y="31"/>
                  </a:cubicBezTo>
                  <a:cubicBezTo>
                    <a:pt x="12" y="24"/>
                    <a:pt x="12" y="12"/>
                    <a:pt x="22" y="1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42">
              <a:extLst>
                <a:ext uri="{FF2B5EF4-FFF2-40B4-BE49-F238E27FC236}">
                  <a16:creationId xmlns:a16="http://schemas.microsoft.com/office/drawing/2014/main" id="{2B638DBA-5275-4B69-B567-5467E6540F2D}"/>
                </a:ext>
              </a:extLst>
            </p:cNvPr>
            <p:cNvSpPr>
              <a:spLocks noEditPoints="1"/>
            </p:cNvSpPr>
            <p:nvPr userDrawn="1"/>
          </p:nvSpPr>
          <p:spPr bwMode="auto">
            <a:xfrm>
              <a:off x="1217613" y="4806950"/>
              <a:ext cx="46038" cy="55563"/>
            </a:xfrm>
            <a:custGeom>
              <a:avLst/>
              <a:gdLst>
                <a:gd name="T0" fmla="*/ 21 w 43"/>
                <a:gd name="T1" fmla="*/ 0 h 49"/>
                <a:gd name="T2" fmla="*/ 0 w 43"/>
                <a:gd name="T3" fmla="*/ 25 h 49"/>
                <a:gd name="T4" fmla="*/ 24 w 43"/>
                <a:gd name="T5" fmla="*/ 49 h 49"/>
                <a:gd name="T6" fmla="*/ 40 w 43"/>
                <a:gd name="T7" fmla="*/ 45 h 49"/>
                <a:gd name="T8" fmla="*/ 40 w 43"/>
                <a:gd name="T9" fmla="*/ 35 h 49"/>
                <a:gd name="T10" fmla="*/ 24 w 43"/>
                <a:gd name="T11" fmla="*/ 40 h 49"/>
                <a:gd name="T12" fmla="*/ 11 w 43"/>
                <a:gd name="T13" fmla="*/ 28 h 49"/>
                <a:gd name="T14" fmla="*/ 43 w 43"/>
                <a:gd name="T15" fmla="*/ 28 h 49"/>
                <a:gd name="T16" fmla="*/ 21 w 43"/>
                <a:gd name="T17" fmla="*/ 0 h 49"/>
                <a:gd name="T18" fmla="*/ 11 w 43"/>
                <a:gd name="T19" fmla="*/ 20 h 49"/>
                <a:gd name="T20" fmla="*/ 22 w 43"/>
                <a:gd name="T21" fmla="*/ 9 h 49"/>
                <a:gd name="T22" fmla="*/ 32 w 43"/>
                <a:gd name="T23" fmla="*/ 20 h 49"/>
                <a:gd name="T24" fmla="*/ 11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1" y="0"/>
                  </a:moveTo>
                  <a:cubicBezTo>
                    <a:pt x="7" y="0"/>
                    <a:pt x="0" y="11"/>
                    <a:pt x="0" y="25"/>
                  </a:cubicBezTo>
                  <a:cubicBezTo>
                    <a:pt x="0" y="40"/>
                    <a:pt x="9" y="49"/>
                    <a:pt x="24" y="49"/>
                  </a:cubicBezTo>
                  <a:cubicBezTo>
                    <a:pt x="30" y="49"/>
                    <a:pt x="35" y="47"/>
                    <a:pt x="40" y="45"/>
                  </a:cubicBezTo>
                  <a:cubicBezTo>
                    <a:pt x="40" y="35"/>
                    <a:pt x="40" y="35"/>
                    <a:pt x="40" y="35"/>
                  </a:cubicBezTo>
                  <a:cubicBezTo>
                    <a:pt x="35" y="38"/>
                    <a:pt x="30" y="40"/>
                    <a:pt x="24" y="40"/>
                  </a:cubicBezTo>
                  <a:cubicBezTo>
                    <a:pt x="17" y="40"/>
                    <a:pt x="12" y="36"/>
                    <a:pt x="11" y="28"/>
                  </a:cubicBezTo>
                  <a:cubicBezTo>
                    <a:pt x="43" y="28"/>
                    <a:pt x="43" y="28"/>
                    <a:pt x="43" y="28"/>
                  </a:cubicBezTo>
                  <a:cubicBezTo>
                    <a:pt x="43" y="12"/>
                    <a:pt x="38" y="0"/>
                    <a:pt x="21" y="0"/>
                  </a:cubicBezTo>
                  <a:moveTo>
                    <a:pt x="11" y="20"/>
                  </a:moveTo>
                  <a:cubicBezTo>
                    <a:pt x="12" y="14"/>
                    <a:pt x="15" y="9"/>
                    <a:pt x="22" y="9"/>
                  </a:cubicBezTo>
                  <a:cubicBezTo>
                    <a:pt x="29" y="9"/>
                    <a:pt x="31" y="14"/>
                    <a:pt x="32" y="20"/>
                  </a:cubicBezTo>
                  <a:lnTo>
                    <a:pt x="11" y="2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Rectangle 43">
              <a:extLst>
                <a:ext uri="{FF2B5EF4-FFF2-40B4-BE49-F238E27FC236}">
                  <a16:creationId xmlns:a16="http://schemas.microsoft.com/office/drawing/2014/main" id="{CBF0B9F5-952D-4EED-82A5-E4B6AD752A95}"/>
                </a:ext>
              </a:extLst>
            </p:cNvPr>
            <p:cNvSpPr>
              <a:spLocks noChangeArrowheads="1"/>
            </p:cNvSpPr>
            <p:nvPr userDrawn="1"/>
          </p:nvSpPr>
          <p:spPr bwMode="auto">
            <a:xfrm>
              <a:off x="754063" y="4808538"/>
              <a:ext cx="12700" cy="52388"/>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44">
              <a:extLst>
                <a:ext uri="{FF2B5EF4-FFF2-40B4-BE49-F238E27FC236}">
                  <a16:creationId xmlns:a16="http://schemas.microsoft.com/office/drawing/2014/main" id="{71F58C8B-15B9-49C5-A4EE-A41D16EE3FCE}"/>
                </a:ext>
              </a:extLst>
            </p:cNvPr>
            <p:cNvSpPr>
              <a:spLocks/>
            </p:cNvSpPr>
            <p:nvPr userDrawn="1"/>
          </p:nvSpPr>
          <p:spPr bwMode="auto">
            <a:xfrm>
              <a:off x="1085851" y="4810125"/>
              <a:ext cx="50800" cy="50800"/>
            </a:xfrm>
            <a:custGeom>
              <a:avLst/>
              <a:gdLst>
                <a:gd name="T0" fmla="*/ 32 w 32"/>
                <a:gd name="T1" fmla="*/ 14 h 32"/>
                <a:gd name="T2" fmla="*/ 19 w 32"/>
                <a:gd name="T3" fmla="*/ 14 h 32"/>
                <a:gd name="T4" fmla="*/ 19 w 32"/>
                <a:gd name="T5" fmla="*/ 0 h 32"/>
                <a:gd name="T6" fmla="*/ 14 w 32"/>
                <a:gd name="T7" fmla="*/ 0 h 32"/>
                <a:gd name="T8" fmla="*/ 14 w 32"/>
                <a:gd name="T9" fmla="*/ 14 h 32"/>
                <a:gd name="T10" fmla="*/ 0 w 32"/>
                <a:gd name="T11" fmla="*/ 14 h 32"/>
                <a:gd name="T12" fmla="*/ 0 w 32"/>
                <a:gd name="T13" fmla="*/ 18 h 32"/>
                <a:gd name="T14" fmla="*/ 14 w 32"/>
                <a:gd name="T15" fmla="*/ 18 h 32"/>
                <a:gd name="T16" fmla="*/ 14 w 32"/>
                <a:gd name="T17" fmla="*/ 32 h 32"/>
                <a:gd name="T18" fmla="*/ 19 w 32"/>
                <a:gd name="T19" fmla="*/ 32 h 32"/>
                <a:gd name="T20" fmla="*/ 19 w 32"/>
                <a:gd name="T21" fmla="*/ 18 h 32"/>
                <a:gd name="T22" fmla="*/ 32 w 32"/>
                <a:gd name="T23" fmla="*/ 18 h 32"/>
                <a:gd name="T24" fmla="*/ 32 w 32"/>
                <a:gd name="T25"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2">
                  <a:moveTo>
                    <a:pt x="32" y="14"/>
                  </a:moveTo>
                  <a:lnTo>
                    <a:pt x="19" y="14"/>
                  </a:lnTo>
                  <a:lnTo>
                    <a:pt x="19" y="0"/>
                  </a:lnTo>
                  <a:lnTo>
                    <a:pt x="14" y="0"/>
                  </a:lnTo>
                  <a:lnTo>
                    <a:pt x="14" y="14"/>
                  </a:lnTo>
                  <a:lnTo>
                    <a:pt x="0" y="14"/>
                  </a:lnTo>
                  <a:lnTo>
                    <a:pt x="0" y="18"/>
                  </a:lnTo>
                  <a:lnTo>
                    <a:pt x="14" y="18"/>
                  </a:lnTo>
                  <a:lnTo>
                    <a:pt x="14" y="32"/>
                  </a:lnTo>
                  <a:lnTo>
                    <a:pt x="19" y="32"/>
                  </a:lnTo>
                  <a:lnTo>
                    <a:pt x="19" y="18"/>
                  </a:lnTo>
                  <a:lnTo>
                    <a:pt x="32" y="18"/>
                  </a:lnTo>
                  <a:lnTo>
                    <a:pt x="32" y="1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16992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9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rgbClr val="00004B"/>
        </a:solidFill>
        <a:effectLst/>
      </p:bgPr>
    </p:bg>
    <p:spTree>
      <p:nvGrpSpPr>
        <p:cNvPr id="1" name=""/>
        <p:cNvGrpSpPr/>
        <p:nvPr/>
      </p:nvGrpSpPr>
      <p:grpSpPr>
        <a:xfrm>
          <a:off x="0" y="0"/>
          <a:ext cx="0" cy="0"/>
          <a:chOff x="0" y="0"/>
          <a:chExt cx="0" cy="0"/>
        </a:xfrm>
      </p:grpSpPr>
      <p:sp>
        <p:nvSpPr>
          <p:cNvPr id="51" name="Bildplatzhalter 3">
            <a:extLst>
              <a:ext uri="{FF2B5EF4-FFF2-40B4-BE49-F238E27FC236}">
                <a16:creationId xmlns:a16="http://schemas.microsoft.com/office/drawing/2014/main" id="{DB794280-36C5-406E-8388-64A526B6505D}"/>
              </a:ext>
            </a:extLst>
          </p:cNvPr>
          <p:cNvSpPr>
            <a:spLocks noGrp="1"/>
          </p:cNvSpPr>
          <p:nvPr>
            <p:ph type="pic" sz="quarter" idx="10"/>
          </p:nvPr>
        </p:nvSpPr>
        <p:spPr>
          <a:xfrm>
            <a:off x="0" y="0"/>
            <a:ext cx="9144000" cy="2571750"/>
          </a:xfrm>
          <a:blipFill>
            <a:blip r:embed="rId2"/>
            <a:stretch>
              <a:fillRect t="-41022" b="-40648"/>
            </a:stretch>
          </a:blipFill>
        </p:spPr>
        <p:txBody>
          <a:bodyPr lIns="252000"/>
          <a:lstStyle>
            <a:lvl1pPr>
              <a:buNone/>
              <a:defRPr>
                <a:solidFill>
                  <a:schemeClr val="bg1"/>
                </a:solidFill>
              </a:defRPr>
            </a:lvl1pPr>
          </a:lstStyle>
          <a:p>
            <a:r>
              <a:rPr lang="en-US" noProof="0"/>
              <a:t>Click icon to add picture</a:t>
            </a:r>
          </a:p>
        </p:txBody>
      </p:sp>
      <p:sp>
        <p:nvSpPr>
          <p:cNvPr id="44" name="Title 1">
            <a:extLst>
              <a:ext uri="{FF2B5EF4-FFF2-40B4-BE49-F238E27FC236}">
                <a16:creationId xmlns:a16="http://schemas.microsoft.com/office/drawing/2014/main" id="{790B3E96-9CAB-4D93-BC9A-3C2C86CA5BE3}"/>
              </a:ext>
            </a:extLst>
          </p:cNvPr>
          <p:cNvSpPr>
            <a:spLocks noGrp="1"/>
          </p:cNvSpPr>
          <p:nvPr>
            <p:ph type="title" hasCustomPrompt="1"/>
          </p:nvPr>
        </p:nvSpPr>
        <p:spPr>
          <a:xfrm>
            <a:off x="263236" y="2571750"/>
            <a:ext cx="4237327" cy="648000"/>
          </a:xfrm>
        </p:spPr>
        <p:txBody>
          <a:bodyPr rIns="0">
            <a:noAutofit/>
          </a:bodyPr>
          <a:lstStyle>
            <a:lvl1pPr algn="l">
              <a:lnSpc>
                <a:spcPts val="2000"/>
              </a:lnSpc>
              <a:spcBef>
                <a:spcPts val="400"/>
              </a:spcBef>
              <a:spcAft>
                <a:spcPts val="400"/>
              </a:spcAft>
              <a:defRPr sz="1600" b="1">
                <a:solidFill>
                  <a:schemeClr val="accent4"/>
                </a:solidFill>
                <a:latin typeface="Arial" panose="020B0604020202020204" pitchFamily="34" charset="0"/>
                <a:cs typeface="Arial" panose="020B0604020202020204" pitchFamily="34" charset="0"/>
              </a:defRPr>
            </a:lvl1pPr>
          </a:lstStyle>
          <a:p>
            <a:r>
              <a:rPr lang="en-US" noProof="0" dirty="0"/>
              <a:t>Chapter, Arial 16 pt.</a:t>
            </a:r>
          </a:p>
        </p:txBody>
      </p:sp>
      <p:sp>
        <p:nvSpPr>
          <p:cNvPr id="45" name="Textplatzhalter 6">
            <a:extLst>
              <a:ext uri="{FF2B5EF4-FFF2-40B4-BE49-F238E27FC236}">
                <a16:creationId xmlns:a16="http://schemas.microsoft.com/office/drawing/2014/main" id="{AEA69295-6F39-4504-B1F5-EAF3E35B8754}"/>
              </a:ext>
            </a:extLst>
          </p:cNvPr>
          <p:cNvSpPr>
            <a:spLocks noGrp="1"/>
          </p:cNvSpPr>
          <p:nvPr>
            <p:ph type="body" sz="quarter" idx="13" hasCustomPrompt="1"/>
          </p:nvPr>
        </p:nvSpPr>
        <p:spPr>
          <a:xfrm>
            <a:off x="263236" y="3326100"/>
            <a:ext cx="8625907" cy="1327213"/>
          </a:xfrm>
          <a:noFill/>
        </p:spPr>
        <p:txBody>
          <a:bodyPr lIns="0" rIns="0" anchor="t">
            <a:noAutofit/>
          </a:bodyPr>
          <a:lstStyle>
            <a:lvl1pPr marL="0" indent="0" algn="l">
              <a:lnSpc>
                <a:spcPts val="3000"/>
              </a:lnSpc>
              <a:buFont typeface="+mj-lt"/>
              <a:buNone/>
              <a:defRPr sz="2400" b="1">
                <a:solidFill>
                  <a:schemeClr val="tx1"/>
                </a:solidFill>
                <a:latin typeface="Arial" panose="020B0604020202020204" pitchFamily="34" charset="0"/>
                <a:cs typeface="Arial" panose="020B0604020202020204" pitchFamily="34" charset="0"/>
              </a:defRPr>
            </a:lvl1pPr>
          </a:lstStyle>
          <a:p>
            <a:pPr lvl="0"/>
            <a:r>
              <a:rPr lang="en-US" noProof="0" dirty="0"/>
              <a:t>»Title, Arial 24 pt. Lorem ipsum </a:t>
            </a:r>
            <a:br>
              <a:rPr lang="en-US" noProof="0" dirty="0"/>
            </a:br>
            <a:r>
              <a:rPr lang="en-US" noProof="0" dirty="0"/>
              <a:t>sit </a:t>
            </a:r>
            <a:r>
              <a:rPr lang="en-US" noProof="0" dirty="0" err="1"/>
              <a:t>amet</a:t>
            </a:r>
            <a:r>
              <a:rPr lang="en-US" noProof="0" dirty="0"/>
              <a:t>, </a:t>
            </a:r>
            <a:r>
              <a:rPr lang="en-US" noProof="0" dirty="0" err="1"/>
              <a:t>consetetur</a:t>
            </a:r>
            <a:r>
              <a:rPr lang="en-US" noProof="0" dirty="0"/>
              <a:t> </a:t>
            </a:r>
            <a:r>
              <a:rPr lang="en-US" noProof="0" dirty="0" err="1"/>
              <a:t>sadipscing</a:t>
            </a:r>
            <a:r>
              <a:rPr lang="en-US" noProof="0" dirty="0"/>
              <a:t> </a:t>
            </a:r>
            <a:r>
              <a:rPr lang="en-US" noProof="0" dirty="0" err="1"/>
              <a:t>elitr</a:t>
            </a:r>
            <a:r>
              <a:rPr lang="en-US" noProof="0" dirty="0"/>
              <a:t>.«</a:t>
            </a:r>
          </a:p>
        </p:txBody>
      </p:sp>
      <p:sp>
        <p:nvSpPr>
          <p:cNvPr id="87" name="Date Placeholder 3">
            <a:extLst>
              <a:ext uri="{FF2B5EF4-FFF2-40B4-BE49-F238E27FC236}">
                <a16:creationId xmlns:a16="http://schemas.microsoft.com/office/drawing/2014/main" id="{1191B3B2-6E1C-4338-853D-E1049EADCC37}"/>
              </a:ext>
            </a:extLst>
          </p:cNvPr>
          <p:cNvSpPr>
            <a:spLocks noGrp="1"/>
          </p:cNvSpPr>
          <p:nvPr>
            <p:ph type="dt" sz="half" idx="2"/>
          </p:nvPr>
        </p:nvSpPr>
        <p:spPr>
          <a:xfrm>
            <a:off x="7966760" y="4865346"/>
            <a:ext cx="542924" cy="144000"/>
          </a:xfrm>
          <a:prstGeom prst="rect">
            <a:avLst/>
          </a:prstGeom>
        </p:spPr>
        <p:txBody>
          <a:bodyPr vert="horz" lIns="91440" tIns="45720" rIns="0" bIns="45720" rtlCol="0" anchor="ctr"/>
          <a:lstStyle>
            <a:lvl1pPr algn="l">
              <a:defRPr sz="600">
                <a:solidFill>
                  <a:schemeClr val="tx1"/>
                </a:solidFill>
              </a:defRPr>
            </a:lvl1pPr>
          </a:lstStyle>
          <a:p>
            <a:pPr algn="r"/>
            <a:fld id="{CF1D6A33-60E9-403B-96D0-A92C31583CBA}" type="datetime1">
              <a:rPr lang="en-US" smtClean="0"/>
              <a:t>8/12/2024</a:t>
            </a:fld>
            <a:endParaRPr lang="en-US" dirty="0"/>
          </a:p>
        </p:txBody>
      </p:sp>
      <p:sp>
        <p:nvSpPr>
          <p:cNvPr id="88" name="Footer Placeholder 4">
            <a:extLst>
              <a:ext uri="{FF2B5EF4-FFF2-40B4-BE49-F238E27FC236}">
                <a16:creationId xmlns:a16="http://schemas.microsoft.com/office/drawing/2014/main" id="{F005329C-BBA2-44CA-965D-928AF53F37FC}"/>
              </a:ext>
            </a:extLst>
          </p:cNvPr>
          <p:cNvSpPr>
            <a:spLocks noGrp="1"/>
          </p:cNvSpPr>
          <p:nvPr>
            <p:ph type="ftr" sz="quarter" idx="3"/>
          </p:nvPr>
        </p:nvSpPr>
        <p:spPr>
          <a:xfrm>
            <a:off x="6083985" y="4865346"/>
            <a:ext cx="1825958" cy="144000"/>
          </a:xfrm>
          <a:prstGeom prst="rect">
            <a:avLst/>
          </a:prstGeom>
        </p:spPr>
        <p:txBody>
          <a:bodyPr vert="horz" lIns="91440" tIns="45720" rIns="0" bIns="45720" rtlCol="0" anchor="ctr"/>
          <a:lstStyle>
            <a:lvl1pPr algn="r">
              <a:defRPr sz="600">
                <a:solidFill>
                  <a:schemeClr val="tx1"/>
                </a:solidFill>
              </a:defRPr>
            </a:lvl1pPr>
          </a:lstStyle>
          <a:p>
            <a:r>
              <a:rPr lang="en-US"/>
              <a:t>Presentation title, department</a:t>
            </a:r>
            <a:endParaRPr lang="en-US" dirty="0"/>
          </a:p>
        </p:txBody>
      </p:sp>
      <p:sp>
        <p:nvSpPr>
          <p:cNvPr id="89" name="Slide Number Placeholder 5">
            <a:extLst>
              <a:ext uri="{FF2B5EF4-FFF2-40B4-BE49-F238E27FC236}">
                <a16:creationId xmlns:a16="http://schemas.microsoft.com/office/drawing/2014/main" id="{73B23562-C2C6-41C8-9700-7D4899A2946E}"/>
              </a:ext>
            </a:extLst>
          </p:cNvPr>
          <p:cNvSpPr>
            <a:spLocks noGrp="1"/>
          </p:cNvSpPr>
          <p:nvPr>
            <p:ph type="sldNum" sz="quarter" idx="4"/>
          </p:nvPr>
        </p:nvSpPr>
        <p:spPr>
          <a:xfrm>
            <a:off x="8566501" y="4865346"/>
            <a:ext cx="326674" cy="144000"/>
          </a:xfrm>
          <a:prstGeom prst="rect">
            <a:avLst/>
          </a:prstGeom>
        </p:spPr>
        <p:txBody>
          <a:bodyPr vert="horz" lIns="91440" tIns="45720" rIns="0" bIns="45720" rtlCol="0" anchor="ctr"/>
          <a:lstStyle>
            <a:lvl1pPr algn="r">
              <a:defRPr sz="600">
                <a:solidFill>
                  <a:schemeClr val="tx1"/>
                </a:solidFill>
              </a:defRPr>
            </a:lvl1pPr>
          </a:lstStyle>
          <a:p>
            <a:fld id="{EA146F29-519D-4C45-A00B-9A5AC736E74D}" type="slidenum">
              <a:rPr lang="en-US" smtClean="0"/>
              <a:pPr/>
              <a:t>‹#›</a:t>
            </a:fld>
            <a:endParaRPr lang="en-US" dirty="0"/>
          </a:p>
        </p:txBody>
      </p:sp>
      <p:sp>
        <p:nvSpPr>
          <p:cNvPr id="143" name="Rechteck 142">
            <a:extLst>
              <a:ext uri="{FF2B5EF4-FFF2-40B4-BE49-F238E27FC236}">
                <a16:creationId xmlns:a16="http://schemas.microsoft.com/office/drawing/2014/main" id="{8AFDA0DC-081A-4FAC-8325-0C4E4049FE95}"/>
              </a:ext>
            </a:extLst>
          </p:cNvPr>
          <p:cNvSpPr/>
          <p:nvPr userDrawn="1"/>
        </p:nvSpPr>
        <p:spPr>
          <a:xfrm>
            <a:off x="0" y="4659313"/>
            <a:ext cx="1825958" cy="484187"/>
          </a:xfrm>
          <a:prstGeom prst="rect">
            <a:avLst/>
          </a:prstGeom>
          <a:solidFill>
            <a:srgbClr val="00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uppieren 143">
            <a:extLst>
              <a:ext uri="{FF2B5EF4-FFF2-40B4-BE49-F238E27FC236}">
                <a16:creationId xmlns:a16="http://schemas.microsoft.com/office/drawing/2014/main" id="{0F282551-90A8-4616-AC72-6D4A9468971B}"/>
              </a:ext>
            </a:extLst>
          </p:cNvPr>
          <p:cNvGrpSpPr/>
          <p:nvPr userDrawn="1"/>
        </p:nvGrpSpPr>
        <p:grpSpPr>
          <a:xfrm>
            <a:off x="179388" y="4714875"/>
            <a:ext cx="1431925" cy="323850"/>
            <a:chOff x="179388" y="4714875"/>
            <a:chExt cx="1431925" cy="323850"/>
          </a:xfrm>
        </p:grpSpPr>
        <p:sp>
          <p:nvSpPr>
            <p:cNvPr id="145" name="AutoShape 3">
              <a:extLst>
                <a:ext uri="{FF2B5EF4-FFF2-40B4-BE49-F238E27FC236}">
                  <a16:creationId xmlns:a16="http://schemas.microsoft.com/office/drawing/2014/main" id="{2DA9DE31-D98B-4810-B3F0-C2B839736533}"/>
                </a:ext>
              </a:extLst>
            </p:cNvPr>
            <p:cNvSpPr>
              <a:spLocks noChangeAspect="1" noChangeArrowheads="1" noTextEdit="1"/>
            </p:cNvSpPr>
            <p:nvPr userDrawn="1"/>
          </p:nvSpPr>
          <p:spPr bwMode="auto">
            <a:xfrm>
              <a:off x="179388" y="4714875"/>
              <a:ext cx="14319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5">
              <a:extLst>
                <a:ext uri="{FF2B5EF4-FFF2-40B4-BE49-F238E27FC236}">
                  <a16:creationId xmlns:a16="http://schemas.microsoft.com/office/drawing/2014/main" id="{27FCE954-3DE8-4805-8633-6022E5536C48}"/>
                </a:ext>
              </a:extLst>
            </p:cNvPr>
            <p:cNvSpPr>
              <a:spLocks noEditPoints="1"/>
            </p:cNvSpPr>
            <p:nvPr userDrawn="1"/>
          </p:nvSpPr>
          <p:spPr bwMode="auto">
            <a:xfrm>
              <a:off x="252413" y="4787900"/>
              <a:ext cx="354013" cy="177800"/>
            </a:xfrm>
            <a:custGeom>
              <a:avLst/>
              <a:gdLst>
                <a:gd name="T0" fmla="*/ 241 w 321"/>
                <a:gd name="T1" fmla="*/ 0 h 160"/>
                <a:gd name="T2" fmla="*/ 146 w 321"/>
                <a:gd name="T3" fmla="*/ 0 h 160"/>
                <a:gd name="T4" fmla="*/ 146 w 321"/>
                <a:gd name="T5" fmla="*/ 66 h 160"/>
                <a:gd name="T6" fmla="*/ 80 w 321"/>
                <a:gd name="T7" fmla="*/ 66 h 160"/>
                <a:gd name="T8" fmla="*/ 80 w 321"/>
                <a:gd name="T9" fmla="*/ 94 h 160"/>
                <a:gd name="T10" fmla="*/ 146 w 321"/>
                <a:gd name="T11" fmla="*/ 94 h 160"/>
                <a:gd name="T12" fmla="*/ 146 w 321"/>
                <a:gd name="T13" fmla="*/ 132 h 160"/>
                <a:gd name="T14" fmla="*/ 80 w 321"/>
                <a:gd name="T15" fmla="*/ 132 h 160"/>
                <a:gd name="T16" fmla="*/ 28 w 321"/>
                <a:gd name="T17" fmla="*/ 80 h 160"/>
                <a:gd name="T18" fmla="*/ 80 w 321"/>
                <a:gd name="T19" fmla="*/ 28 h 160"/>
                <a:gd name="T20" fmla="*/ 113 w 321"/>
                <a:gd name="T21" fmla="*/ 28 h 160"/>
                <a:gd name="T22" fmla="*/ 113 w 321"/>
                <a:gd name="T23" fmla="*/ 0 h 160"/>
                <a:gd name="T24" fmla="*/ 80 w 321"/>
                <a:gd name="T25" fmla="*/ 0 h 160"/>
                <a:gd name="T26" fmla="*/ 0 w 321"/>
                <a:gd name="T27" fmla="*/ 80 h 160"/>
                <a:gd name="T28" fmla="*/ 80 w 321"/>
                <a:gd name="T29" fmla="*/ 160 h 160"/>
                <a:gd name="T30" fmla="*/ 241 w 321"/>
                <a:gd name="T31" fmla="*/ 160 h 160"/>
                <a:gd name="T32" fmla="*/ 321 w 321"/>
                <a:gd name="T33" fmla="*/ 80 h 160"/>
                <a:gd name="T34" fmla="*/ 241 w 321"/>
                <a:gd name="T35" fmla="*/ 0 h 160"/>
                <a:gd name="T36" fmla="*/ 241 w 321"/>
                <a:gd name="T37" fmla="*/ 132 h 160"/>
                <a:gd name="T38" fmla="*/ 175 w 321"/>
                <a:gd name="T39" fmla="*/ 132 h 160"/>
                <a:gd name="T40" fmla="*/ 175 w 321"/>
                <a:gd name="T41" fmla="*/ 94 h 160"/>
                <a:gd name="T42" fmla="*/ 241 w 321"/>
                <a:gd name="T43" fmla="*/ 94 h 160"/>
                <a:gd name="T44" fmla="*/ 241 w 321"/>
                <a:gd name="T45" fmla="*/ 66 h 160"/>
                <a:gd name="T46" fmla="*/ 175 w 321"/>
                <a:gd name="T47" fmla="*/ 66 h 160"/>
                <a:gd name="T48" fmla="*/ 175 w 321"/>
                <a:gd name="T49" fmla="*/ 28 h 160"/>
                <a:gd name="T50" fmla="*/ 241 w 321"/>
                <a:gd name="T51" fmla="*/ 28 h 160"/>
                <a:gd name="T52" fmla="*/ 292 w 321"/>
                <a:gd name="T53" fmla="*/ 80 h 160"/>
                <a:gd name="T54" fmla="*/ 241 w 321"/>
                <a:gd name="T55" fmla="*/ 13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1" h="160">
                  <a:moveTo>
                    <a:pt x="241" y="0"/>
                  </a:moveTo>
                  <a:cubicBezTo>
                    <a:pt x="146" y="0"/>
                    <a:pt x="146" y="0"/>
                    <a:pt x="146" y="0"/>
                  </a:cubicBezTo>
                  <a:cubicBezTo>
                    <a:pt x="146" y="66"/>
                    <a:pt x="146" y="66"/>
                    <a:pt x="146" y="66"/>
                  </a:cubicBezTo>
                  <a:cubicBezTo>
                    <a:pt x="80" y="66"/>
                    <a:pt x="80" y="66"/>
                    <a:pt x="80" y="66"/>
                  </a:cubicBezTo>
                  <a:cubicBezTo>
                    <a:pt x="80" y="94"/>
                    <a:pt x="80" y="94"/>
                    <a:pt x="80" y="94"/>
                  </a:cubicBezTo>
                  <a:cubicBezTo>
                    <a:pt x="146" y="94"/>
                    <a:pt x="146" y="94"/>
                    <a:pt x="146" y="94"/>
                  </a:cubicBezTo>
                  <a:cubicBezTo>
                    <a:pt x="146" y="132"/>
                    <a:pt x="146" y="132"/>
                    <a:pt x="146" y="132"/>
                  </a:cubicBezTo>
                  <a:cubicBezTo>
                    <a:pt x="80" y="132"/>
                    <a:pt x="80" y="132"/>
                    <a:pt x="80" y="132"/>
                  </a:cubicBezTo>
                  <a:cubicBezTo>
                    <a:pt x="52" y="132"/>
                    <a:pt x="28" y="108"/>
                    <a:pt x="28" y="80"/>
                  </a:cubicBezTo>
                  <a:cubicBezTo>
                    <a:pt x="28" y="51"/>
                    <a:pt x="52" y="28"/>
                    <a:pt x="80" y="28"/>
                  </a:cubicBezTo>
                  <a:cubicBezTo>
                    <a:pt x="113" y="28"/>
                    <a:pt x="113" y="28"/>
                    <a:pt x="113" y="28"/>
                  </a:cubicBezTo>
                  <a:cubicBezTo>
                    <a:pt x="113" y="0"/>
                    <a:pt x="113" y="0"/>
                    <a:pt x="113" y="0"/>
                  </a:cubicBezTo>
                  <a:cubicBezTo>
                    <a:pt x="80" y="0"/>
                    <a:pt x="80" y="0"/>
                    <a:pt x="80" y="0"/>
                  </a:cubicBezTo>
                  <a:cubicBezTo>
                    <a:pt x="36" y="0"/>
                    <a:pt x="0" y="35"/>
                    <a:pt x="0" y="80"/>
                  </a:cubicBezTo>
                  <a:cubicBezTo>
                    <a:pt x="0" y="124"/>
                    <a:pt x="36" y="160"/>
                    <a:pt x="80" y="160"/>
                  </a:cubicBezTo>
                  <a:cubicBezTo>
                    <a:pt x="241" y="160"/>
                    <a:pt x="241" y="160"/>
                    <a:pt x="241" y="160"/>
                  </a:cubicBezTo>
                  <a:cubicBezTo>
                    <a:pt x="285" y="160"/>
                    <a:pt x="321" y="124"/>
                    <a:pt x="321" y="80"/>
                  </a:cubicBezTo>
                  <a:cubicBezTo>
                    <a:pt x="321" y="35"/>
                    <a:pt x="285" y="0"/>
                    <a:pt x="241" y="0"/>
                  </a:cubicBezTo>
                  <a:moveTo>
                    <a:pt x="241" y="132"/>
                  </a:moveTo>
                  <a:cubicBezTo>
                    <a:pt x="175" y="132"/>
                    <a:pt x="175" y="132"/>
                    <a:pt x="175" y="132"/>
                  </a:cubicBezTo>
                  <a:cubicBezTo>
                    <a:pt x="175" y="94"/>
                    <a:pt x="175" y="94"/>
                    <a:pt x="175" y="94"/>
                  </a:cubicBezTo>
                  <a:cubicBezTo>
                    <a:pt x="241" y="94"/>
                    <a:pt x="241" y="94"/>
                    <a:pt x="241" y="94"/>
                  </a:cubicBezTo>
                  <a:cubicBezTo>
                    <a:pt x="241" y="66"/>
                    <a:pt x="241" y="66"/>
                    <a:pt x="241" y="66"/>
                  </a:cubicBezTo>
                  <a:cubicBezTo>
                    <a:pt x="175" y="66"/>
                    <a:pt x="175" y="66"/>
                    <a:pt x="175" y="66"/>
                  </a:cubicBezTo>
                  <a:cubicBezTo>
                    <a:pt x="175" y="28"/>
                    <a:pt x="175" y="28"/>
                    <a:pt x="175" y="28"/>
                  </a:cubicBezTo>
                  <a:cubicBezTo>
                    <a:pt x="241" y="28"/>
                    <a:pt x="241" y="28"/>
                    <a:pt x="241" y="28"/>
                  </a:cubicBezTo>
                  <a:cubicBezTo>
                    <a:pt x="269" y="28"/>
                    <a:pt x="292" y="51"/>
                    <a:pt x="292" y="80"/>
                  </a:cubicBezTo>
                  <a:cubicBezTo>
                    <a:pt x="292" y="108"/>
                    <a:pt x="269" y="132"/>
                    <a:pt x="241" y="13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7" name="Rectangle 6">
              <a:extLst>
                <a:ext uri="{FF2B5EF4-FFF2-40B4-BE49-F238E27FC236}">
                  <a16:creationId xmlns:a16="http://schemas.microsoft.com/office/drawing/2014/main" id="{54324373-3EF8-473D-A872-432EB4753160}"/>
                </a:ext>
              </a:extLst>
            </p:cNvPr>
            <p:cNvSpPr>
              <a:spLocks noChangeArrowheads="1"/>
            </p:cNvSpPr>
            <p:nvPr userDrawn="1"/>
          </p:nvSpPr>
          <p:spPr bwMode="auto">
            <a:xfrm>
              <a:off x="909638" y="4892675"/>
              <a:ext cx="9525" cy="952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Rectangle 7">
              <a:extLst>
                <a:ext uri="{FF2B5EF4-FFF2-40B4-BE49-F238E27FC236}">
                  <a16:creationId xmlns:a16="http://schemas.microsoft.com/office/drawing/2014/main" id="{CADB9E14-CCBC-425E-BD76-F1D1418237CC}"/>
                </a:ext>
              </a:extLst>
            </p:cNvPr>
            <p:cNvSpPr>
              <a:spLocks noChangeArrowheads="1"/>
            </p:cNvSpPr>
            <p:nvPr userDrawn="1"/>
          </p:nvSpPr>
          <p:spPr bwMode="auto">
            <a:xfrm>
              <a:off x="1268413" y="4892675"/>
              <a:ext cx="9525" cy="952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8">
              <a:extLst>
                <a:ext uri="{FF2B5EF4-FFF2-40B4-BE49-F238E27FC236}">
                  <a16:creationId xmlns:a16="http://schemas.microsoft.com/office/drawing/2014/main" id="{5E6436A9-E7F8-47F8-B523-0DA85B7EE27D}"/>
                </a:ext>
              </a:extLst>
            </p:cNvPr>
            <p:cNvSpPr>
              <a:spLocks noEditPoints="1"/>
            </p:cNvSpPr>
            <p:nvPr userDrawn="1"/>
          </p:nvSpPr>
          <p:spPr bwMode="auto">
            <a:xfrm>
              <a:off x="769938" y="4910138"/>
              <a:ext cx="42863" cy="50800"/>
            </a:xfrm>
            <a:custGeom>
              <a:avLst/>
              <a:gdLst>
                <a:gd name="T0" fmla="*/ 20 w 39"/>
                <a:gd name="T1" fmla="*/ 0 h 45"/>
                <a:gd name="T2" fmla="*/ 0 w 39"/>
                <a:gd name="T3" fmla="*/ 22 h 45"/>
                <a:gd name="T4" fmla="*/ 22 w 39"/>
                <a:gd name="T5" fmla="*/ 45 h 45"/>
                <a:gd name="T6" fmla="*/ 36 w 39"/>
                <a:gd name="T7" fmla="*/ 43 h 45"/>
                <a:gd name="T8" fmla="*/ 36 w 39"/>
                <a:gd name="T9" fmla="*/ 35 h 45"/>
                <a:gd name="T10" fmla="*/ 23 w 39"/>
                <a:gd name="T11" fmla="*/ 39 h 45"/>
                <a:gd name="T12" fmla="*/ 8 w 39"/>
                <a:gd name="T13" fmla="*/ 25 h 45"/>
                <a:gd name="T14" fmla="*/ 39 w 39"/>
                <a:gd name="T15" fmla="*/ 25 h 45"/>
                <a:gd name="T16" fmla="*/ 20 w 39"/>
                <a:gd name="T17" fmla="*/ 0 h 45"/>
                <a:gd name="T18" fmla="*/ 8 w 39"/>
                <a:gd name="T19" fmla="*/ 19 h 45"/>
                <a:gd name="T20" fmla="*/ 20 w 39"/>
                <a:gd name="T21" fmla="*/ 7 h 45"/>
                <a:gd name="T22" fmla="*/ 31 w 39"/>
                <a:gd name="T23" fmla="*/ 19 h 45"/>
                <a:gd name="T24" fmla="*/ 8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2" y="45"/>
                  </a:cubicBezTo>
                  <a:cubicBezTo>
                    <a:pt x="29" y="45"/>
                    <a:pt x="33" y="44"/>
                    <a:pt x="36" y="43"/>
                  </a:cubicBezTo>
                  <a:cubicBezTo>
                    <a:pt x="36" y="35"/>
                    <a:pt x="36" y="35"/>
                    <a:pt x="36" y="35"/>
                  </a:cubicBezTo>
                  <a:cubicBezTo>
                    <a:pt x="34" y="36"/>
                    <a:pt x="28" y="39"/>
                    <a:pt x="23" y="39"/>
                  </a:cubicBezTo>
                  <a:cubicBezTo>
                    <a:pt x="15" y="39"/>
                    <a:pt x="8" y="33"/>
                    <a:pt x="8" y="25"/>
                  </a:cubicBezTo>
                  <a:cubicBezTo>
                    <a:pt x="39" y="25"/>
                    <a:pt x="39" y="25"/>
                    <a:pt x="39" y="25"/>
                  </a:cubicBezTo>
                  <a:cubicBezTo>
                    <a:pt x="39" y="11"/>
                    <a:pt x="34" y="0"/>
                    <a:pt x="20" y="0"/>
                  </a:cubicBezTo>
                  <a:moveTo>
                    <a:pt x="8" y="19"/>
                  </a:moveTo>
                  <a:cubicBezTo>
                    <a:pt x="9" y="13"/>
                    <a:pt x="12" y="7"/>
                    <a:pt x="20" y="7"/>
                  </a:cubicBezTo>
                  <a:cubicBezTo>
                    <a:pt x="27" y="7"/>
                    <a:pt x="31" y="12"/>
                    <a:pt x="31" y="19"/>
                  </a:cubicBezTo>
                  <a:lnTo>
                    <a:pt x="8" y="1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Rectangle 9">
              <a:extLst>
                <a:ext uri="{FF2B5EF4-FFF2-40B4-BE49-F238E27FC236}">
                  <a16:creationId xmlns:a16="http://schemas.microsoft.com/office/drawing/2014/main" id="{908DF2EC-FD48-4811-8034-629FAC947FAF}"/>
                </a:ext>
              </a:extLst>
            </p:cNvPr>
            <p:cNvSpPr>
              <a:spLocks noChangeArrowheads="1"/>
            </p:cNvSpPr>
            <p:nvPr userDrawn="1"/>
          </p:nvSpPr>
          <p:spPr bwMode="auto">
            <a:xfrm>
              <a:off x="911226" y="4911725"/>
              <a:ext cx="7938" cy="4762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0">
              <a:extLst>
                <a:ext uri="{FF2B5EF4-FFF2-40B4-BE49-F238E27FC236}">
                  <a16:creationId xmlns:a16="http://schemas.microsoft.com/office/drawing/2014/main" id="{5D8BD7D5-3D81-4382-AE47-D70D88487B52}"/>
                </a:ext>
              </a:extLst>
            </p:cNvPr>
            <p:cNvSpPr>
              <a:spLocks/>
            </p:cNvSpPr>
            <p:nvPr userDrawn="1"/>
          </p:nvSpPr>
          <p:spPr bwMode="auto">
            <a:xfrm>
              <a:off x="679451" y="4894263"/>
              <a:ext cx="49213" cy="66675"/>
            </a:xfrm>
            <a:custGeom>
              <a:avLst/>
              <a:gdLst>
                <a:gd name="T0" fmla="*/ 31 w 44"/>
                <a:gd name="T1" fmla="*/ 53 h 60"/>
                <a:gd name="T2" fmla="*/ 9 w 44"/>
                <a:gd name="T3" fmla="*/ 30 h 60"/>
                <a:gd name="T4" fmla="*/ 32 w 44"/>
                <a:gd name="T5" fmla="*/ 7 h 60"/>
                <a:gd name="T6" fmla="*/ 44 w 44"/>
                <a:gd name="T7" fmla="*/ 10 h 60"/>
                <a:gd name="T8" fmla="*/ 44 w 44"/>
                <a:gd name="T9" fmla="*/ 2 h 60"/>
                <a:gd name="T10" fmla="*/ 31 w 44"/>
                <a:gd name="T11" fmla="*/ 0 h 60"/>
                <a:gd name="T12" fmla="*/ 0 w 44"/>
                <a:gd name="T13" fmla="*/ 30 h 60"/>
                <a:gd name="T14" fmla="*/ 31 w 44"/>
                <a:gd name="T15" fmla="*/ 60 h 60"/>
                <a:gd name="T16" fmla="*/ 44 w 44"/>
                <a:gd name="T17" fmla="*/ 58 h 60"/>
                <a:gd name="T18" fmla="*/ 44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9" y="53"/>
                    <a:pt x="9" y="44"/>
                    <a:pt x="9" y="30"/>
                  </a:cubicBezTo>
                  <a:cubicBezTo>
                    <a:pt x="9" y="17"/>
                    <a:pt x="18" y="7"/>
                    <a:pt x="32" y="7"/>
                  </a:cubicBezTo>
                  <a:cubicBezTo>
                    <a:pt x="36" y="7"/>
                    <a:pt x="40" y="8"/>
                    <a:pt x="44" y="10"/>
                  </a:cubicBezTo>
                  <a:cubicBezTo>
                    <a:pt x="44" y="2"/>
                    <a:pt x="44" y="2"/>
                    <a:pt x="44" y="2"/>
                  </a:cubicBezTo>
                  <a:cubicBezTo>
                    <a:pt x="40" y="0"/>
                    <a:pt x="36" y="0"/>
                    <a:pt x="31" y="0"/>
                  </a:cubicBezTo>
                  <a:cubicBezTo>
                    <a:pt x="13" y="0"/>
                    <a:pt x="0" y="12"/>
                    <a:pt x="0" y="30"/>
                  </a:cubicBezTo>
                  <a:cubicBezTo>
                    <a:pt x="0" y="48"/>
                    <a:pt x="13" y="60"/>
                    <a:pt x="31" y="60"/>
                  </a:cubicBezTo>
                  <a:cubicBezTo>
                    <a:pt x="35" y="60"/>
                    <a:pt x="40" y="60"/>
                    <a:pt x="44" y="58"/>
                  </a:cubicBezTo>
                  <a:cubicBezTo>
                    <a:pt x="44" y="50"/>
                    <a:pt x="44" y="50"/>
                    <a:pt x="44" y="50"/>
                  </a:cubicBezTo>
                  <a:cubicBezTo>
                    <a:pt x="41" y="52"/>
                    <a:pt x="35" y="53"/>
                    <a:pt x="31" y="5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1">
              <a:extLst>
                <a:ext uri="{FF2B5EF4-FFF2-40B4-BE49-F238E27FC236}">
                  <a16:creationId xmlns:a16="http://schemas.microsoft.com/office/drawing/2014/main" id="{2D61C6B3-766A-49FC-BB33-CDCF34CD7174}"/>
                </a:ext>
              </a:extLst>
            </p:cNvPr>
            <p:cNvSpPr>
              <a:spLocks noEditPoints="1"/>
            </p:cNvSpPr>
            <p:nvPr userDrawn="1"/>
          </p:nvSpPr>
          <p:spPr bwMode="auto">
            <a:xfrm>
              <a:off x="989013" y="4910138"/>
              <a:ext cx="44450" cy="71438"/>
            </a:xfrm>
            <a:custGeom>
              <a:avLst/>
              <a:gdLst>
                <a:gd name="T0" fmla="*/ 33 w 40"/>
                <a:gd name="T1" fmla="*/ 8 h 63"/>
                <a:gd name="T2" fmla="*/ 33 w 40"/>
                <a:gd name="T3" fmla="*/ 8 h 63"/>
                <a:gd name="T4" fmla="*/ 19 w 40"/>
                <a:gd name="T5" fmla="*/ 0 h 63"/>
                <a:gd name="T6" fmla="*/ 0 w 40"/>
                <a:gd name="T7" fmla="*/ 23 h 63"/>
                <a:gd name="T8" fmla="*/ 18 w 40"/>
                <a:gd name="T9" fmla="*/ 44 h 63"/>
                <a:gd name="T10" fmla="*/ 32 w 40"/>
                <a:gd name="T11" fmla="*/ 38 h 63"/>
                <a:gd name="T12" fmla="*/ 32 w 40"/>
                <a:gd name="T13" fmla="*/ 38 h 63"/>
                <a:gd name="T14" fmla="*/ 32 w 40"/>
                <a:gd name="T15" fmla="*/ 42 h 63"/>
                <a:gd name="T16" fmla="*/ 19 w 40"/>
                <a:gd name="T17" fmla="*/ 57 h 63"/>
                <a:gd name="T18" fmla="*/ 4 w 40"/>
                <a:gd name="T19" fmla="*/ 53 h 63"/>
                <a:gd name="T20" fmla="*/ 3 w 40"/>
                <a:gd name="T21" fmla="*/ 60 h 63"/>
                <a:gd name="T22" fmla="*/ 18 w 40"/>
                <a:gd name="T23" fmla="*/ 63 h 63"/>
                <a:gd name="T24" fmla="*/ 40 w 40"/>
                <a:gd name="T25" fmla="*/ 42 h 63"/>
                <a:gd name="T26" fmla="*/ 40 w 40"/>
                <a:gd name="T27" fmla="*/ 1 h 63"/>
                <a:gd name="T28" fmla="*/ 33 w 40"/>
                <a:gd name="T29" fmla="*/ 1 h 63"/>
                <a:gd name="T30" fmla="*/ 33 w 40"/>
                <a:gd name="T31" fmla="*/ 8 h 63"/>
                <a:gd name="T32" fmla="*/ 20 w 40"/>
                <a:gd name="T33" fmla="*/ 38 h 63"/>
                <a:gd name="T34" fmla="*/ 8 w 40"/>
                <a:gd name="T35" fmla="*/ 23 h 63"/>
                <a:gd name="T36" fmla="*/ 20 w 40"/>
                <a:gd name="T37" fmla="*/ 7 h 63"/>
                <a:gd name="T38" fmla="*/ 32 w 40"/>
                <a:gd name="T39" fmla="*/ 23 h 63"/>
                <a:gd name="T40" fmla="*/ 20 w 40"/>
                <a:gd name="T41"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3">
                  <a:moveTo>
                    <a:pt x="33" y="8"/>
                  </a:moveTo>
                  <a:cubicBezTo>
                    <a:pt x="33" y="8"/>
                    <a:pt x="33" y="8"/>
                    <a:pt x="33" y="8"/>
                  </a:cubicBezTo>
                  <a:cubicBezTo>
                    <a:pt x="30" y="3"/>
                    <a:pt x="26" y="0"/>
                    <a:pt x="19" y="0"/>
                  </a:cubicBezTo>
                  <a:cubicBezTo>
                    <a:pt x="6" y="0"/>
                    <a:pt x="0" y="12"/>
                    <a:pt x="0" y="23"/>
                  </a:cubicBezTo>
                  <a:cubicBezTo>
                    <a:pt x="0" y="34"/>
                    <a:pt x="6" y="44"/>
                    <a:pt x="18" y="44"/>
                  </a:cubicBezTo>
                  <a:cubicBezTo>
                    <a:pt x="23" y="44"/>
                    <a:pt x="29" y="42"/>
                    <a:pt x="32" y="38"/>
                  </a:cubicBezTo>
                  <a:cubicBezTo>
                    <a:pt x="32" y="38"/>
                    <a:pt x="32" y="38"/>
                    <a:pt x="32" y="38"/>
                  </a:cubicBezTo>
                  <a:cubicBezTo>
                    <a:pt x="32" y="42"/>
                    <a:pt x="32" y="42"/>
                    <a:pt x="32" y="42"/>
                  </a:cubicBezTo>
                  <a:cubicBezTo>
                    <a:pt x="32" y="51"/>
                    <a:pt x="27" y="57"/>
                    <a:pt x="19" y="57"/>
                  </a:cubicBezTo>
                  <a:cubicBezTo>
                    <a:pt x="13" y="57"/>
                    <a:pt x="10" y="55"/>
                    <a:pt x="4" y="53"/>
                  </a:cubicBezTo>
                  <a:cubicBezTo>
                    <a:pt x="3" y="60"/>
                    <a:pt x="3" y="60"/>
                    <a:pt x="3" y="60"/>
                  </a:cubicBezTo>
                  <a:cubicBezTo>
                    <a:pt x="10" y="62"/>
                    <a:pt x="14" y="63"/>
                    <a:pt x="18" y="63"/>
                  </a:cubicBezTo>
                  <a:cubicBezTo>
                    <a:pt x="34" y="63"/>
                    <a:pt x="40" y="55"/>
                    <a:pt x="40" y="42"/>
                  </a:cubicBezTo>
                  <a:cubicBezTo>
                    <a:pt x="40" y="1"/>
                    <a:pt x="40" y="1"/>
                    <a:pt x="40" y="1"/>
                  </a:cubicBezTo>
                  <a:cubicBezTo>
                    <a:pt x="33" y="1"/>
                    <a:pt x="33" y="1"/>
                    <a:pt x="33" y="1"/>
                  </a:cubicBezTo>
                  <a:lnTo>
                    <a:pt x="33" y="8"/>
                  </a:lnTo>
                  <a:close/>
                  <a:moveTo>
                    <a:pt x="20" y="38"/>
                  </a:moveTo>
                  <a:cubicBezTo>
                    <a:pt x="12" y="38"/>
                    <a:pt x="8" y="31"/>
                    <a:pt x="8" y="23"/>
                  </a:cubicBezTo>
                  <a:cubicBezTo>
                    <a:pt x="8" y="15"/>
                    <a:pt x="12" y="7"/>
                    <a:pt x="20" y="7"/>
                  </a:cubicBezTo>
                  <a:cubicBezTo>
                    <a:pt x="28" y="7"/>
                    <a:pt x="32" y="14"/>
                    <a:pt x="32" y="23"/>
                  </a:cubicBezTo>
                  <a:cubicBezTo>
                    <a:pt x="32" y="31"/>
                    <a:pt x="27" y="38"/>
                    <a:pt x="20" y="3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2">
              <a:extLst>
                <a:ext uri="{FF2B5EF4-FFF2-40B4-BE49-F238E27FC236}">
                  <a16:creationId xmlns:a16="http://schemas.microsoft.com/office/drawing/2014/main" id="{30FDC807-7974-4D2E-98DE-5E70C5078736}"/>
                </a:ext>
              </a:extLst>
            </p:cNvPr>
            <p:cNvSpPr>
              <a:spLocks noEditPoints="1"/>
            </p:cNvSpPr>
            <p:nvPr userDrawn="1"/>
          </p:nvSpPr>
          <p:spPr bwMode="auto">
            <a:xfrm>
              <a:off x="820738" y="4910138"/>
              <a:ext cx="39688" cy="50800"/>
            </a:xfrm>
            <a:custGeom>
              <a:avLst/>
              <a:gdLst>
                <a:gd name="T0" fmla="*/ 36 w 36"/>
                <a:gd name="T1" fmla="*/ 18 h 45"/>
                <a:gd name="T2" fmla="*/ 19 w 36"/>
                <a:gd name="T3" fmla="*/ 0 h 45"/>
                <a:gd name="T4" fmla="*/ 4 w 36"/>
                <a:gd name="T5" fmla="*/ 4 h 45"/>
                <a:gd name="T6" fmla="*/ 5 w 36"/>
                <a:gd name="T7" fmla="*/ 11 h 45"/>
                <a:gd name="T8" fmla="*/ 17 w 36"/>
                <a:gd name="T9" fmla="*/ 7 h 45"/>
                <a:gd name="T10" fmla="*/ 28 w 36"/>
                <a:gd name="T11" fmla="*/ 18 h 45"/>
                <a:gd name="T12" fmla="*/ 20 w 36"/>
                <a:gd name="T13" fmla="*/ 18 h 45"/>
                <a:gd name="T14" fmla="*/ 0 w 36"/>
                <a:gd name="T15" fmla="*/ 32 h 45"/>
                <a:gd name="T16" fmla="*/ 15 w 36"/>
                <a:gd name="T17" fmla="*/ 45 h 45"/>
                <a:gd name="T18" fmla="*/ 29 w 36"/>
                <a:gd name="T19" fmla="*/ 39 h 45"/>
                <a:gd name="T20" fmla="*/ 29 w 36"/>
                <a:gd name="T21" fmla="*/ 39 h 45"/>
                <a:gd name="T22" fmla="*/ 29 w 36"/>
                <a:gd name="T23" fmla="*/ 44 h 45"/>
                <a:gd name="T24" fmla="*/ 36 w 36"/>
                <a:gd name="T25" fmla="*/ 44 h 45"/>
                <a:gd name="T26" fmla="*/ 36 w 36"/>
                <a:gd name="T27" fmla="*/ 36 h 45"/>
                <a:gd name="T28" fmla="*/ 36 w 36"/>
                <a:gd name="T29" fmla="*/ 18 h 45"/>
                <a:gd name="T30" fmla="*/ 28 w 36"/>
                <a:gd name="T31" fmla="*/ 28 h 45"/>
                <a:gd name="T32" fmla="*/ 16 w 36"/>
                <a:gd name="T33" fmla="*/ 39 h 45"/>
                <a:gd name="T34" fmla="*/ 8 w 36"/>
                <a:gd name="T35" fmla="*/ 32 h 45"/>
                <a:gd name="T36" fmla="*/ 23 w 36"/>
                <a:gd name="T37" fmla="*/ 24 h 45"/>
                <a:gd name="T38" fmla="*/ 28 w 36"/>
                <a:gd name="T39" fmla="*/ 24 h 45"/>
                <a:gd name="T40" fmla="*/ 28 w 36"/>
                <a:gd name="T4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5">
                  <a:moveTo>
                    <a:pt x="36" y="18"/>
                  </a:moveTo>
                  <a:cubicBezTo>
                    <a:pt x="36" y="6"/>
                    <a:pt x="31" y="0"/>
                    <a:pt x="19" y="0"/>
                  </a:cubicBezTo>
                  <a:cubicBezTo>
                    <a:pt x="13" y="0"/>
                    <a:pt x="8" y="2"/>
                    <a:pt x="4" y="4"/>
                  </a:cubicBezTo>
                  <a:cubicBezTo>
                    <a:pt x="5" y="11"/>
                    <a:pt x="5" y="11"/>
                    <a:pt x="5" y="11"/>
                  </a:cubicBezTo>
                  <a:cubicBezTo>
                    <a:pt x="8" y="9"/>
                    <a:pt x="13" y="7"/>
                    <a:pt x="17" y="7"/>
                  </a:cubicBezTo>
                  <a:cubicBezTo>
                    <a:pt x="25" y="7"/>
                    <a:pt x="28" y="11"/>
                    <a:pt x="28" y="18"/>
                  </a:cubicBezTo>
                  <a:cubicBezTo>
                    <a:pt x="25" y="18"/>
                    <a:pt x="23" y="18"/>
                    <a:pt x="20" y="18"/>
                  </a:cubicBezTo>
                  <a:cubicBezTo>
                    <a:pt x="11" y="18"/>
                    <a:pt x="0" y="21"/>
                    <a:pt x="0" y="32"/>
                  </a:cubicBezTo>
                  <a:cubicBezTo>
                    <a:pt x="0" y="41"/>
                    <a:pt x="6" y="45"/>
                    <a:pt x="15" y="45"/>
                  </a:cubicBezTo>
                  <a:cubicBezTo>
                    <a:pt x="23" y="45"/>
                    <a:pt x="27" y="41"/>
                    <a:pt x="29" y="39"/>
                  </a:cubicBezTo>
                  <a:cubicBezTo>
                    <a:pt x="29" y="39"/>
                    <a:pt x="29" y="39"/>
                    <a:pt x="29" y="39"/>
                  </a:cubicBezTo>
                  <a:cubicBezTo>
                    <a:pt x="29" y="44"/>
                    <a:pt x="29" y="44"/>
                    <a:pt x="29" y="44"/>
                  </a:cubicBezTo>
                  <a:cubicBezTo>
                    <a:pt x="36" y="44"/>
                    <a:pt x="36" y="44"/>
                    <a:pt x="36" y="44"/>
                  </a:cubicBezTo>
                  <a:cubicBezTo>
                    <a:pt x="36" y="43"/>
                    <a:pt x="36" y="41"/>
                    <a:pt x="36" y="36"/>
                  </a:cubicBezTo>
                  <a:lnTo>
                    <a:pt x="36" y="18"/>
                  </a:lnTo>
                  <a:close/>
                  <a:moveTo>
                    <a:pt x="28" y="28"/>
                  </a:moveTo>
                  <a:cubicBezTo>
                    <a:pt x="28" y="34"/>
                    <a:pt x="24" y="39"/>
                    <a:pt x="16" y="39"/>
                  </a:cubicBezTo>
                  <a:cubicBezTo>
                    <a:pt x="12" y="39"/>
                    <a:pt x="8" y="36"/>
                    <a:pt x="8" y="32"/>
                  </a:cubicBezTo>
                  <a:cubicBezTo>
                    <a:pt x="8" y="24"/>
                    <a:pt x="19" y="24"/>
                    <a:pt x="23" y="24"/>
                  </a:cubicBezTo>
                  <a:cubicBezTo>
                    <a:pt x="25" y="24"/>
                    <a:pt x="26" y="24"/>
                    <a:pt x="28" y="24"/>
                  </a:cubicBezTo>
                  <a:lnTo>
                    <a:pt x="28" y="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3">
              <a:extLst>
                <a:ext uri="{FF2B5EF4-FFF2-40B4-BE49-F238E27FC236}">
                  <a16:creationId xmlns:a16="http://schemas.microsoft.com/office/drawing/2014/main" id="{0A795BA1-45AE-4884-86D7-1C6429874E30}"/>
                </a:ext>
              </a:extLst>
            </p:cNvPr>
            <p:cNvSpPr>
              <a:spLocks/>
            </p:cNvSpPr>
            <p:nvPr userDrawn="1"/>
          </p:nvSpPr>
          <p:spPr bwMode="auto">
            <a:xfrm>
              <a:off x="739776" y="4910138"/>
              <a:ext cx="26988" cy="49213"/>
            </a:xfrm>
            <a:custGeom>
              <a:avLst/>
              <a:gdLst>
                <a:gd name="T0" fmla="*/ 7 w 24"/>
                <a:gd name="T1" fmla="*/ 8 h 44"/>
                <a:gd name="T2" fmla="*/ 7 w 24"/>
                <a:gd name="T3" fmla="*/ 8 h 44"/>
                <a:gd name="T4" fmla="*/ 7 w 24"/>
                <a:gd name="T5" fmla="*/ 1 h 44"/>
                <a:gd name="T6" fmla="*/ 0 w 24"/>
                <a:gd name="T7" fmla="*/ 1 h 44"/>
                <a:gd name="T8" fmla="*/ 0 w 24"/>
                <a:gd name="T9" fmla="*/ 44 h 44"/>
                <a:gd name="T10" fmla="*/ 7 w 24"/>
                <a:gd name="T11" fmla="*/ 44 h 44"/>
                <a:gd name="T12" fmla="*/ 7 w 24"/>
                <a:gd name="T13" fmla="*/ 25 h 44"/>
                <a:gd name="T14" fmla="*/ 19 w 24"/>
                <a:gd name="T15" fmla="*/ 7 h 44"/>
                <a:gd name="T16" fmla="*/ 24 w 24"/>
                <a:gd name="T17" fmla="*/ 8 h 44"/>
                <a:gd name="T18" fmla="*/ 24 w 24"/>
                <a:gd name="T19" fmla="*/ 1 h 44"/>
                <a:gd name="T20" fmla="*/ 18 w 24"/>
                <a:gd name="T21" fmla="*/ 0 h 44"/>
                <a:gd name="T22" fmla="*/ 7 w 24"/>
                <a:gd name="T23"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4">
                  <a:moveTo>
                    <a:pt x="7" y="8"/>
                  </a:moveTo>
                  <a:cubicBezTo>
                    <a:pt x="7" y="8"/>
                    <a:pt x="7" y="8"/>
                    <a:pt x="7" y="8"/>
                  </a:cubicBezTo>
                  <a:cubicBezTo>
                    <a:pt x="7" y="1"/>
                    <a:pt x="7" y="1"/>
                    <a:pt x="7" y="1"/>
                  </a:cubicBezTo>
                  <a:cubicBezTo>
                    <a:pt x="0" y="1"/>
                    <a:pt x="0" y="1"/>
                    <a:pt x="0" y="1"/>
                  </a:cubicBezTo>
                  <a:cubicBezTo>
                    <a:pt x="0" y="44"/>
                    <a:pt x="0" y="44"/>
                    <a:pt x="0" y="44"/>
                  </a:cubicBezTo>
                  <a:cubicBezTo>
                    <a:pt x="7" y="44"/>
                    <a:pt x="7" y="44"/>
                    <a:pt x="7" y="44"/>
                  </a:cubicBezTo>
                  <a:cubicBezTo>
                    <a:pt x="7" y="25"/>
                    <a:pt x="7" y="25"/>
                    <a:pt x="7" y="25"/>
                  </a:cubicBezTo>
                  <a:cubicBezTo>
                    <a:pt x="7" y="14"/>
                    <a:pt x="12" y="7"/>
                    <a:pt x="19" y="7"/>
                  </a:cubicBezTo>
                  <a:cubicBezTo>
                    <a:pt x="20" y="7"/>
                    <a:pt x="22" y="8"/>
                    <a:pt x="24" y="8"/>
                  </a:cubicBezTo>
                  <a:cubicBezTo>
                    <a:pt x="24" y="1"/>
                    <a:pt x="24" y="1"/>
                    <a:pt x="24" y="1"/>
                  </a:cubicBezTo>
                  <a:cubicBezTo>
                    <a:pt x="22" y="1"/>
                    <a:pt x="21" y="0"/>
                    <a:pt x="18" y="0"/>
                  </a:cubicBezTo>
                  <a:cubicBezTo>
                    <a:pt x="14" y="0"/>
                    <a:pt x="9" y="4"/>
                    <a:pt x="7"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4">
              <a:extLst>
                <a:ext uri="{FF2B5EF4-FFF2-40B4-BE49-F238E27FC236}">
                  <a16:creationId xmlns:a16="http://schemas.microsoft.com/office/drawing/2014/main" id="{6536AB8F-D466-4E26-AA69-D49127F84C0B}"/>
                </a:ext>
              </a:extLst>
            </p:cNvPr>
            <p:cNvSpPr>
              <a:spLocks/>
            </p:cNvSpPr>
            <p:nvPr userDrawn="1"/>
          </p:nvSpPr>
          <p:spPr bwMode="auto">
            <a:xfrm>
              <a:off x="935038" y="4910138"/>
              <a:ext cx="42863"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1"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5">
              <a:extLst>
                <a:ext uri="{FF2B5EF4-FFF2-40B4-BE49-F238E27FC236}">
                  <a16:creationId xmlns:a16="http://schemas.microsoft.com/office/drawing/2014/main" id="{C8040896-8C0F-4794-A77E-E49BC0DD375D}"/>
                </a:ext>
              </a:extLst>
            </p:cNvPr>
            <p:cNvSpPr>
              <a:spLocks/>
            </p:cNvSpPr>
            <p:nvPr userDrawn="1"/>
          </p:nvSpPr>
          <p:spPr bwMode="auto">
            <a:xfrm>
              <a:off x="866776" y="4899025"/>
              <a:ext cx="33338" cy="61913"/>
            </a:xfrm>
            <a:custGeom>
              <a:avLst/>
              <a:gdLst>
                <a:gd name="T0" fmla="*/ 18 w 30"/>
                <a:gd name="T1" fmla="*/ 42 h 56"/>
                <a:gd name="T2" fmla="*/ 18 w 30"/>
                <a:gd name="T3" fmla="*/ 19 h 56"/>
                <a:gd name="T4" fmla="*/ 29 w 30"/>
                <a:gd name="T5" fmla="*/ 19 h 56"/>
                <a:gd name="T6" fmla="*/ 29 w 30"/>
                <a:gd name="T7" fmla="*/ 12 h 56"/>
                <a:gd name="T8" fmla="*/ 18 w 30"/>
                <a:gd name="T9" fmla="*/ 12 h 56"/>
                <a:gd name="T10" fmla="*/ 18 w 30"/>
                <a:gd name="T11" fmla="*/ 0 h 56"/>
                <a:gd name="T12" fmla="*/ 10 w 30"/>
                <a:gd name="T13" fmla="*/ 3 h 56"/>
                <a:gd name="T14" fmla="*/ 10 w 30"/>
                <a:gd name="T15" fmla="*/ 12 h 56"/>
                <a:gd name="T16" fmla="*/ 0 w 30"/>
                <a:gd name="T17" fmla="*/ 12 h 56"/>
                <a:gd name="T18" fmla="*/ 0 w 30"/>
                <a:gd name="T19" fmla="*/ 19 h 56"/>
                <a:gd name="T20" fmla="*/ 10 w 30"/>
                <a:gd name="T21" fmla="*/ 19 h 56"/>
                <a:gd name="T22" fmla="*/ 10 w 30"/>
                <a:gd name="T23" fmla="*/ 44 h 56"/>
                <a:gd name="T24" fmla="*/ 23 w 30"/>
                <a:gd name="T25" fmla="*/ 56 h 56"/>
                <a:gd name="T26" fmla="*/ 30 w 30"/>
                <a:gd name="T27" fmla="*/ 55 h 56"/>
                <a:gd name="T28" fmla="*/ 30 w 30"/>
                <a:gd name="T29" fmla="*/ 48 h 56"/>
                <a:gd name="T30" fmla="*/ 24 w 30"/>
                <a:gd name="T31" fmla="*/ 50 h 56"/>
                <a:gd name="T32" fmla="*/ 18 w 30"/>
                <a:gd name="T3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6">
                  <a:moveTo>
                    <a:pt x="18" y="42"/>
                  </a:moveTo>
                  <a:cubicBezTo>
                    <a:pt x="18" y="19"/>
                    <a:pt x="18" y="19"/>
                    <a:pt x="18" y="19"/>
                  </a:cubicBezTo>
                  <a:cubicBezTo>
                    <a:pt x="29" y="19"/>
                    <a:pt x="29" y="19"/>
                    <a:pt x="29" y="19"/>
                  </a:cubicBezTo>
                  <a:cubicBezTo>
                    <a:pt x="29" y="12"/>
                    <a:pt x="29" y="12"/>
                    <a:pt x="29" y="12"/>
                  </a:cubicBezTo>
                  <a:cubicBezTo>
                    <a:pt x="18" y="12"/>
                    <a:pt x="18" y="12"/>
                    <a:pt x="18" y="12"/>
                  </a:cubicBezTo>
                  <a:cubicBezTo>
                    <a:pt x="18" y="0"/>
                    <a:pt x="18" y="0"/>
                    <a:pt x="18" y="0"/>
                  </a:cubicBezTo>
                  <a:cubicBezTo>
                    <a:pt x="10" y="3"/>
                    <a:pt x="10" y="3"/>
                    <a:pt x="10" y="3"/>
                  </a:cubicBezTo>
                  <a:cubicBezTo>
                    <a:pt x="10" y="12"/>
                    <a:pt x="10" y="12"/>
                    <a:pt x="10" y="12"/>
                  </a:cubicBezTo>
                  <a:cubicBezTo>
                    <a:pt x="0" y="12"/>
                    <a:pt x="0" y="12"/>
                    <a:pt x="0" y="12"/>
                  </a:cubicBezTo>
                  <a:cubicBezTo>
                    <a:pt x="0" y="19"/>
                    <a:pt x="0" y="19"/>
                    <a:pt x="0" y="19"/>
                  </a:cubicBezTo>
                  <a:cubicBezTo>
                    <a:pt x="10" y="19"/>
                    <a:pt x="10" y="19"/>
                    <a:pt x="10" y="19"/>
                  </a:cubicBezTo>
                  <a:cubicBezTo>
                    <a:pt x="10" y="44"/>
                    <a:pt x="10" y="44"/>
                    <a:pt x="10" y="44"/>
                  </a:cubicBezTo>
                  <a:cubicBezTo>
                    <a:pt x="10" y="52"/>
                    <a:pt x="15" y="56"/>
                    <a:pt x="23" y="56"/>
                  </a:cubicBezTo>
                  <a:cubicBezTo>
                    <a:pt x="25" y="56"/>
                    <a:pt x="28" y="56"/>
                    <a:pt x="30" y="55"/>
                  </a:cubicBezTo>
                  <a:cubicBezTo>
                    <a:pt x="30" y="48"/>
                    <a:pt x="30" y="48"/>
                    <a:pt x="30" y="48"/>
                  </a:cubicBezTo>
                  <a:cubicBezTo>
                    <a:pt x="28" y="49"/>
                    <a:pt x="27" y="50"/>
                    <a:pt x="24" y="50"/>
                  </a:cubicBezTo>
                  <a:cubicBezTo>
                    <a:pt x="21" y="50"/>
                    <a:pt x="18" y="47"/>
                    <a:pt x="18" y="4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6">
              <a:extLst>
                <a:ext uri="{FF2B5EF4-FFF2-40B4-BE49-F238E27FC236}">
                  <a16:creationId xmlns:a16="http://schemas.microsoft.com/office/drawing/2014/main" id="{FF534E27-CF16-42CB-8052-0E4AD05FAE8C}"/>
                </a:ext>
              </a:extLst>
            </p:cNvPr>
            <p:cNvSpPr>
              <a:spLocks/>
            </p:cNvSpPr>
            <p:nvPr userDrawn="1"/>
          </p:nvSpPr>
          <p:spPr bwMode="auto">
            <a:xfrm>
              <a:off x="1401763" y="4910138"/>
              <a:ext cx="41275"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Rectangle 17">
              <a:extLst>
                <a:ext uri="{FF2B5EF4-FFF2-40B4-BE49-F238E27FC236}">
                  <a16:creationId xmlns:a16="http://schemas.microsoft.com/office/drawing/2014/main" id="{64A1C1E6-CC6A-4A87-8CD9-07505F5AE23F}"/>
                </a:ext>
              </a:extLst>
            </p:cNvPr>
            <p:cNvSpPr>
              <a:spLocks noChangeArrowheads="1"/>
            </p:cNvSpPr>
            <p:nvPr userDrawn="1"/>
          </p:nvSpPr>
          <p:spPr bwMode="auto">
            <a:xfrm>
              <a:off x="1268413" y="4911725"/>
              <a:ext cx="7938" cy="4762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8">
              <a:extLst>
                <a:ext uri="{FF2B5EF4-FFF2-40B4-BE49-F238E27FC236}">
                  <a16:creationId xmlns:a16="http://schemas.microsoft.com/office/drawing/2014/main" id="{1A935065-EE51-4EDC-8BBD-B9AC5F1DBA26}"/>
                </a:ext>
              </a:extLst>
            </p:cNvPr>
            <p:cNvSpPr>
              <a:spLocks noEditPoints="1"/>
            </p:cNvSpPr>
            <p:nvPr userDrawn="1"/>
          </p:nvSpPr>
          <p:spPr bwMode="auto">
            <a:xfrm>
              <a:off x="1289051" y="4892675"/>
              <a:ext cx="46038" cy="68263"/>
            </a:xfrm>
            <a:custGeom>
              <a:avLst/>
              <a:gdLst>
                <a:gd name="T0" fmla="*/ 33 w 41"/>
                <a:gd name="T1" fmla="*/ 24 h 62"/>
                <a:gd name="T2" fmla="*/ 32 w 41"/>
                <a:gd name="T3" fmla="*/ 24 h 62"/>
                <a:gd name="T4" fmla="*/ 18 w 41"/>
                <a:gd name="T5" fmla="*/ 17 h 62"/>
                <a:gd name="T6" fmla="*/ 0 w 41"/>
                <a:gd name="T7" fmla="*/ 39 h 62"/>
                <a:gd name="T8" fmla="*/ 18 w 41"/>
                <a:gd name="T9" fmla="*/ 62 h 62"/>
                <a:gd name="T10" fmla="*/ 33 w 41"/>
                <a:gd name="T11" fmla="*/ 55 h 62"/>
                <a:gd name="T12" fmla="*/ 33 w 41"/>
                <a:gd name="T13" fmla="*/ 55 h 62"/>
                <a:gd name="T14" fmla="*/ 33 w 41"/>
                <a:gd name="T15" fmla="*/ 61 h 62"/>
                <a:gd name="T16" fmla="*/ 41 w 41"/>
                <a:gd name="T17" fmla="*/ 61 h 62"/>
                <a:gd name="T18" fmla="*/ 41 w 41"/>
                <a:gd name="T19" fmla="*/ 0 h 62"/>
                <a:gd name="T20" fmla="*/ 33 w 41"/>
                <a:gd name="T21" fmla="*/ 0 h 62"/>
                <a:gd name="T22" fmla="*/ 33 w 41"/>
                <a:gd name="T23" fmla="*/ 24 h 62"/>
                <a:gd name="T24" fmla="*/ 20 w 41"/>
                <a:gd name="T25" fmla="*/ 56 h 62"/>
                <a:gd name="T26" fmla="*/ 8 w 41"/>
                <a:gd name="T27" fmla="*/ 40 h 62"/>
                <a:gd name="T28" fmla="*/ 20 w 41"/>
                <a:gd name="T29" fmla="*/ 24 h 62"/>
                <a:gd name="T30" fmla="*/ 33 w 41"/>
                <a:gd name="T31" fmla="*/ 40 h 62"/>
                <a:gd name="T32" fmla="*/ 20 w 41"/>
                <a:gd name="T33"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2">
                  <a:moveTo>
                    <a:pt x="33" y="24"/>
                  </a:moveTo>
                  <a:cubicBezTo>
                    <a:pt x="32" y="24"/>
                    <a:pt x="32" y="24"/>
                    <a:pt x="32" y="24"/>
                  </a:cubicBezTo>
                  <a:cubicBezTo>
                    <a:pt x="30" y="20"/>
                    <a:pt x="26" y="17"/>
                    <a:pt x="18" y="17"/>
                  </a:cubicBezTo>
                  <a:cubicBezTo>
                    <a:pt x="6" y="17"/>
                    <a:pt x="0" y="28"/>
                    <a:pt x="0" y="39"/>
                  </a:cubicBezTo>
                  <a:cubicBezTo>
                    <a:pt x="0" y="51"/>
                    <a:pt x="5" y="62"/>
                    <a:pt x="18" y="62"/>
                  </a:cubicBezTo>
                  <a:cubicBezTo>
                    <a:pt x="26" y="62"/>
                    <a:pt x="31" y="58"/>
                    <a:pt x="33" y="55"/>
                  </a:cubicBezTo>
                  <a:cubicBezTo>
                    <a:pt x="33" y="55"/>
                    <a:pt x="33" y="55"/>
                    <a:pt x="33" y="55"/>
                  </a:cubicBezTo>
                  <a:cubicBezTo>
                    <a:pt x="33" y="61"/>
                    <a:pt x="33" y="61"/>
                    <a:pt x="33" y="61"/>
                  </a:cubicBezTo>
                  <a:cubicBezTo>
                    <a:pt x="41" y="61"/>
                    <a:pt x="41" y="61"/>
                    <a:pt x="41" y="61"/>
                  </a:cubicBezTo>
                  <a:cubicBezTo>
                    <a:pt x="41" y="0"/>
                    <a:pt x="41" y="0"/>
                    <a:pt x="41" y="0"/>
                  </a:cubicBezTo>
                  <a:cubicBezTo>
                    <a:pt x="33" y="0"/>
                    <a:pt x="33" y="0"/>
                    <a:pt x="33" y="0"/>
                  </a:cubicBezTo>
                  <a:lnTo>
                    <a:pt x="33" y="24"/>
                  </a:lnTo>
                  <a:close/>
                  <a:moveTo>
                    <a:pt x="20" y="56"/>
                  </a:moveTo>
                  <a:cubicBezTo>
                    <a:pt x="12" y="56"/>
                    <a:pt x="8" y="46"/>
                    <a:pt x="8" y="40"/>
                  </a:cubicBezTo>
                  <a:cubicBezTo>
                    <a:pt x="8" y="32"/>
                    <a:pt x="11" y="24"/>
                    <a:pt x="20" y="24"/>
                  </a:cubicBezTo>
                  <a:cubicBezTo>
                    <a:pt x="29" y="24"/>
                    <a:pt x="33" y="32"/>
                    <a:pt x="33" y="40"/>
                  </a:cubicBezTo>
                  <a:cubicBezTo>
                    <a:pt x="33" y="47"/>
                    <a:pt x="29" y="56"/>
                    <a:pt x="20"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9">
              <a:extLst>
                <a:ext uri="{FF2B5EF4-FFF2-40B4-BE49-F238E27FC236}">
                  <a16:creationId xmlns:a16="http://schemas.microsoft.com/office/drawing/2014/main" id="{894820C9-A793-453D-8B30-4E50C12B8E2D}"/>
                </a:ext>
              </a:extLst>
            </p:cNvPr>
            <p:cNvSpPr>
              <a:spLocks/>
            </p:cNvSpPr>
            <p:nvPr userDrawn="1"/>
          </p:nvSpPr>
          <p:spPr bwMode="auto">
            <a:xfrm>
              <a:off x="1225551" y="4887913"/>
              <a:ext cx="33338" cy="71438"/>
            </a:xfrm>
            <a:custGeom>
              <a:avLst/>
              <a:gdLst>
                <a:gd name="T0" fmla="*/ 10 w 30"/>
                <a:gd name="T1" fmla="*/ 18 h 64"/>
                <a:gd name="T2" fmla="*/ 10 w 30"/>
                <a:gd name="T3" fmla="*/ 21 h 64"/>
                <a:gd name="T4" fmla="*/ 0 w 30"/>
                <a:gd name="T5" fmla="*/ 21 h 64"/>
                <a:gd name="T6" fmla="*/ 0 w 30"/>
                <a:gd name="T7" fmla="*/ 28 h 64"/>
                <a:gd name="T8" fmla="*/ 10 w 30"/>
                <a:gd name="T9" fmla="*/ 28 h 64"/>
                <a:gd name="T10" fmla="*/ 10 w 30"/>
                <a:gd name="T11" fmla="*/ 64 h 64"/>
                <a:gd name="T12" fmla="*/ 18 w 30"/>
                <a:gd name="T13" fmla="*/ 64 h 64"/>
                <a:gd name="T14" fmla="*/ 18 w 30"/>
                <a:gd name="T15" fmla="*/ 28 h 64"/>
                <a:gd name="T16" fmla="*/ 29 w 30"/>
                <a:gd name="T17" fmla="*/ 28 h 64"/>
                <a:gd name="T18" fmla="*/ 29 w 30"/>
                <a:gd name="T19" fmla="*/ 21 h 64"/>
                <a:gd name="T20" fmla="*/ 18 w 30"/>
                <a:gd name="T21" fmla="*/ 21 h 64"/>
                <a:gd name="T22" fmla="*/ 18 w 30"/>
                <a:gd name="T23" fmla="*/ 17 h 64"/>
                <a:gd name="T24" fmla="*/ 26 w 30"/>
                <a:gd name="T25" fmla="*/ 7 h 64"/>
                <a:gd name="T26" fmla="*/ 29 w 30"/>
                <a:gd name="T27" fmla="*/ 7 h 64"/>
                <a:gd name="T28" fmla="*/ 30 w 30"/>
                <a:gd name="T29" fmla="*/ 1 h 64"/>
                <a:gd name="T30" fmla="*/ 24 w 30"/>
                <a:gd name="T31" fmla="*/ 0 h 64"/>
                <a:gd name="T32" fmla="*/ 10 w 30"/>
                <a:gd name="T33" fmla="*/ 1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10" y="18"/>
                  </a:moveTo>
                  <a:cubicBezTo>
                    <a:pt x="10" y="21"/>
                    <a:pt x="10" y="21"/>
                    <a:pt x="10" y="21"/>
                  </a:cubicBezTo>
                  <a:cubicBezTo>
                    <a:pt x="0" y="21"/>
                    <a:pt x="0" y="21"/>
                    <a:pt x="0" y="21"/>
                  </a:cubicBezTo>
                  <a:cubicBezTo>
                    <a:pt x="0" y="28"/>
                    <a:pt x="0" y="28"/>
                    <a:pt x="0" y="28"/>
                  </a:cubicBezTo>
                  <a:cubicBezTo>
                    <a:pt x="10" y="28"/>
                    <a:pt x="10" y="28"/>
                    <a:pt x="10" y="28"/>
                  </a:cubicBezTo>
                  <a:cubicBezTo>
                    <a:pt x="10" y="64"/>
                    <a:pt x="10" y="64"/>
                    <a:pt x="10" y="64"/>
                  </a:cubicBezTo>
                  <a:cubicBezTo>
                    <a:pt x="18" y="64"/>
                    <a:pt x="18" y="64"/>
                    <a:pt x="18" y="64"/>
                  </a:cubicBezTo>
                  <a:cubicBezTo>
                    <a:pt x="18" y="28"/>
                    <a:pt x="18" y="28"/>
                    <a:pt x="18" y="28"/>
                  </a:cubicBezTo>
                  <a:cubicBezTo>
                    <a:pt x="29" y="28"/>
                    <a:pt x="29" y="28"/>
                    <a:pt x="29" y="28"/>
                  </a:cubicBezTo>
                  <a:cubicBezTo>
                    <a:pt x="29" y="21"/>
                    <a:pt x="29" y="21"/>
                    <a:pt x="29" y="21"/>
                  </a:cubicBezTo>
                  <a:cubicBezTo>
                    <a:pt x="18" y="21"/>
                    <a:pt x="18" y="21"/>
                    <a:pt x="18" y="21"/>
                  </a:cubicBezTo>
                  <a:cubicBezTo>
                    <a:pt x="18" y="17"/>
                    <a:pt x="18" y="17"/>
                    <a:pt x="18" y="17"/>
                  </a:cubicBezTo>
                  <a:cubicBezTo>
                    <a:pt x="18" y="11"/>
                    <a:pt x="19" y="7"/>
                    <a:pt x="26" y="7"/>
                  </a:cubicBezTo>
                  <a:cubicBezTo>
                    <a:pt x="27" y="7"/>
                    <a:pt x="28" y="7"/>
                    <a:pt x="29" y="7"/>
                  </a:cubicBezTo>
                  <a:cubicBezTo>
                    <a:pt x="30" y="1"/>
                    <a:pt x="30" y="1"/>
                    <a:pt x="30" y="1"/>
                  </a:cubicBezTo>
                  <a:cubicBezTo>
                    <a:pt x="28" y="1"/>
                    <a:pt x="26" y="0"/>
                    <a:pt x="24" y="0"/>
                  </a:cubicBezTo>
                  <a:cubicBezTo>
                    <a:pt x="13" y="0"/>
                    <a:pt x="10" y="7"/>
                    <a:pt x="10" y="1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20">
              <a:extLst>
                <a:ext uri="{FF2B5EF4-FFF2-40B4-BE49-F238E27FC236}">
                  <a16:creationId xmlns:a16="http://schemas.microsoft.com/office/drawing/2014/main" id="{F0785112-052F-44BE-A8A5-5D1EF3562141}"/>
                </a:ext>
              </a:extLst>
            </p:cNvPr>
            <p:cNvSpPr>
              <a:spLocks/>
            </p:cNvSpPr>
            <p:nvPr userDrawn="1"/>
          </p:nvSpPr>
          <p:spPr bwMode="auto">
            <a:xfrm>
              <a:off x="1176338" y="4910138"/>
              <a:ext cx="42863" cy="49213"/>
            </a:xfrm>
            <a:custGeom>
              <a:avLst/>
              <a:gdLst>
                <a:gd name="T0" fmla="*/ 22 w 38"/>
                <a:gd name="T1" fmla="*/ 0 h 44"/>
                <a:gd name="T2" fmla="*/ 8 w 38"/>
                <a:gd name="T3" fmla="*/ 8 h 44"/>
                <a:gd name="T4" fmla="*/ 7 w 38"/>
                <a:gd name="T5" fmla="*/ 8 h 44"/>
                <a:gd name="T6" fmla="*/ 7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7" y="8"/>
                    <a:pt x="7" y="8"/>
                    <a:pt x="7" y="8"/>
                  </a:cubicBezTo>
                  <a:cubicBezTo>
                    <a:pt x="7" y="1"/>
                    <a:pt x="7" y="1"/>
                    <a:pt x="7"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7"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21">
              <a:extLst>
                <a:ext uri="{FF2B5EF4-FFF2-40B4-BE49-F238E27FC236}">
                  <a16:creationId xmlns:a16="http://schemas.microsoft.com/office/drawing/2014/main" id="{04C72F06-77B7-4F67-B936-C56EFDFDEF8C}"/>
                </a:ext>
              </a:extLst>
            </p:cNvPr>
            <p:cNvSpPr>
              <a:spLocks noEditPoints="1"/>
            </p:cNvSpPr>
            <p:nvPr userDrawn="1"/>
          </p:nvSpPr>
          <p:spPr bwMode="auto">
            <a:xfrm>
              <a:off x="1497013" y="4910138"/>
              <a:ext cx="41275" cy="50800"/>
            </a:xfrm>
            <a:custGeom>
              <a:avLst/>
              <a:gdLst>
                <a:gd name="T0" fmla="*/ 8 w 38"/>
                <a:gd name="T1" fmla="*/ 25 h 45"/>
                <a:gd name="T2" fmla="*/ 38 w 38"/>
                <a:gd name="T3" fmla="*/ 25 h 45"/>
                <a:gd name="T4" fmla="*/ 20 w 38"/>
                <a:gd name="T5" fmla="*/ 0 h 45"/>
                <a:gd name="T6" fmla="*/ 0 w 38"/>
                <a:gd name="T7" fmla="*/ 22 h 45"/>
                <a:gd name="T8" fmla="*/ 22 w 38"/>
                <a:gd name="T9" fmla="*/ 45 h 45"/>
                <a:gd name="T10" fmla="*/ 35 w 38"/>
                <a:gd name="T11" fmla="*/ 43 h 45"/>
                <a:gd name="T12" fmla="*/ 35 w 38"/>
                <a:gd name="T13" fmla="*/ 35 h 45"/>
                <a:gd name="T14" fmla="*/ 22 w 38"/>
                <a:gd name="T15" fmla="*/ 39 h 45"/>
                <a:gd name="T16" fmla="*/ 8 w 38"/>
                <a:gd name="T17" fmla="*/ 25 h 45"/>
                <a:gd name="T18" fmla="*/ 19 w 38"/>
                <a:gd name="T19" fmla="*/ 7 h 45"/>
                <a:gd name="T20" fmla="*/ 30 w 38"/>
                <a:gd name="T21" fmla="*/ 19 h 45"/>
                <a:gd name="T22" fmla="*/ 8 w 38"/>
                <a:gd name="T23" fmla="*/ 19 h 45"/>
                <a:gd name="T24" fmla="*/ 19 w 38"/>
                <a:gd name="T25"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45">
                  <a:moveTo>
                    <a:pt x="8" y="25"/>
                  </a:moveTo>
                  <a:cubicBezTo>
                    <a:pt x="38" y="25"/>
                    <a:pt x="38" y="25"/>
                    <a:pt x="38" y="25"/>
                  </a:cubicBezTo>
                  <a:cubicBezTo>
                    <a:pt x="38" y="11"/>
                    <a:pt x="34" y="0"/>
                    <a:pt x="20" y="0"/>
                  </a:cubicBezTo>
                  <a:cubicBezTo>
                    <a:pt x="8" y="0"/>
                    <a:pt x="0" y="9"/>
                    <a:pt x="0" y="22"/>
                  </a:cubicBezTo>
                  <a:cubicBezTo>
                    <a:pt x="0" y="36"/>
                    <a:pt x="6" y="45"/>
                    <a:pt x="22" y="45"/>
                  </a:cubicBezTo>
                  <a:cubicBezTo>
                    <a:pt x="29" y="45"/>
                    <a:pt x="32" y="44"/>
                    <a:pt x="35" y="43"/>
                  </a:cubicBezTo>
                  <a:cubicBezTo>
                    <a:pt x="35" y="35"/>
                    <a:pt x="35" y="35"/>
                    <a:pt x="35" y="35"/>
                  </a:cubicBezTo>
                  <a:cubicBezTo>
                    <a:pt x="33" y="36"/>
                    <a:pt x="27" y="39"/>
                    <a:pt x="22" y="39"/>
                  </a:cubicBezTo>
                  <a:cubicBezTo>
                    <a:pt x="15" y="39"/>
                    <a:pt x="8" y="33"/>
                    <a:pt x="8" y="25"/>
                  </a:cubicBezTo>
                  <a:moveTo>
                    <a:pt x="19" y="7"/>
                  </a:moveTo>
                  <a:cubicBezTo>
                    <a:pt x="26" y="7"/>
                    <a:pt x="30" y="12"/>
                    <a:pt x="30" y="19"/>
                  </a:cubicBezTo>
                  <a:cubicBezTo>
                    <a:pt x="8" y="19"/>
                    <a:pt x="8" y="19"/>
                    <a:pt x="8" y="19"/>
                  </a:cubicBezTo>
                  <a:cubicBezTo>
                    <a:pt x="9" y="13"/>
                    <a:pt x="12" y="7"/>
                    <a:pt x="19" y="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22">
              <a:extLst>
                <a:ext uri="{FF2B5EF4-FFF2-40B4-BE49-F238E27FC236}">
                  <a16:creationId xmlns:a16="http://schemas.microsoft.com/office/drawing/2014/main" id="{D2692FAB-0135-4F6B-9E3C-387B9A4822C2}"/>
                </a:ext>
              </a:extLst>
            </p:cNvPr>
            <p:cNvSpPr>
              <a:spLocks/>
            </p:cNvSpPr>
            <p:nvPr userDrawn="1"/>
          </p:nvSpPr>
          <p:spPr bwMode="auto">
            <a:xfrm>
              <a:off x="1454151" y="4910138"/>
              <a:ext cx="34925" cy="50800"/>
            </a:xfrm>
            <a:custGeom>
              <a:avLst/>
              <a:gdLst>
                <a:gd name="T0" fmla="*/ 22 w 31"/>
                <a:gd name="T1" fmla="*/ 39 h 45"/>
                <a:gd name="T2" fmla="*/ 8 w 31"/>
                <a:gd name="T3" fmla="*/ 23 h 45"/>
                <a:gd name="T4" fmla="*/ 22 w 31"/>
                <a:gd name="T5" fmla="*/ 7 h 45"/>
                <a:gd name="T6" fmla="*/ 30 w 31"/>
                <a:gd name="T7" fmla="*/ 9 h 45"/>
                <a:gd name="T8" fmla="*/ 31 w 31"/>
                <a:gd name="T9" fmla="*/ 2 h 45"/>
                <a:gd name="T10" fmla="*/ 22 w 31"/>
                <a:gd name="T11" fmla="*/ 0 h 45"/>
                <a:gd name="T12" fmla="*/ 0 w 31"/>
                <a:gd name="T13" fmla="*/ 23 h 45"/>
                <a:gd name="T14" fmla="*/ 22 w 31"/>
                <a:gd name="T15" fmla="*/ 45 h 45"/>
                <a:gd name="T16" fmla="*/ 31 w 31"/>
                <a:gd name="T17" fmla="*/ 44 h 45"/>
                <a:gd name="T18" fmla="*/ 31 w 31"/>
                <a:gd name="T19" fmla="*/ 36 h 45"/>
                <a:gd name="T20" fmla="*/ 22 w 31"/>
                <a:gd name="T21"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22" y="39"/>
                  </a:moveTo>
                  <a:cubicBezTo>
                    <a:pt x="12" y="39"/>
                    <a:pt x="8" y="31"/>
                    <a:pt x="8" y="23"/>
                  </a:cubicBezTo>
                  <a:cubicBezTo>
                    <a:pt x="8" y="15"/>
                    <a:pt x="13" y="7"/>
                    <a:pt x="22" y="7"/>
                  </a:cubicBezTo>
                  <a:cubicBezTo>
                    <a:pt x="24" y="7"/>
                    <a:pt x="27" y="7"/>
                    <a:pt x="30" y="9"/>
                  </a:cubicBezTo>
                  <a:cubicBezTo>
                    <a:pt x="31" y="2"/>
                    <a:pt x="31" y="2"/>
                    <a:pt x="31" y="2"/>
                  </a:cubicBezTo>
                  <a:cubicBezTo>
                    <a:pt x="29" y="1"/>
                    <a:pt x="25" y="0"/>
                    <a:pt x="22" y="0"/>
                  </a:cubicBezTo>
                  <a:cubicBezTo>
                    <a:pt x="8" y="0"/>
                    <a:pt x="0" y="10"/>
                    <a:pt x="0" y="23"/>
                  </a:cubicBezTo>
                  <a:cubicBezTo>
                    <a:pt x="0" y="35"/>
                    <a:pt x="9" y="45"/>
                    <a:pt x="22" y="45"/>
                  </a:cubicBezTo>
                  <a:cubicBezTo>
                    <a:pt x="24" y="45"/>
                    <a:pt x="28" y="45"/>
                    <a:pt x="31" y="44"/>
                  </a:cubicBezTo>
                  <a:cubicBezTo>
                    <a:pt x="31" y="36"/>
                    <a:pt x="31" y="36"/>
                    <a:pt x="31" y="36"/>
                  </a:cubicBezTo>
                  <a:cubicBezTo>
                    <a:pt x="28" y="38"/>
                    <a:pt x="25" y="39"/>
                    <a:pt x="22" y="3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23">
              <a:extLst>
                <a:ext uri="{FF2B5EF4-FFF2-40B4-BE49-F238E27FC236}">
                  <a16:creationId xmlns:a16="http://schemas.microsoft.com/office/drawing/2014/main" id="{10B80921-16AB-465A-A332-780BAFA03E6D}"/>
                </a:ext>
              </a:extLst>
            </p:cNvPr>
            <p:cNvSpPr>
              <a:spLocks noEditPoints="1"/>
            </p:cNvSpPr>
            <p:nvPr userDrawn="1"/>
          </p:nvSpPr>
          <p:spPr bwMode="auto">
            <a:xfrm>
              <a:off x="1346201" y="4910138"/>
              <a:ext cx="42863" cy="50800"/>
            </a:xfrm>
            <a:custGeom>
              <a:avLst/>
              <a:gdLst>
                <a:gd name="T0" fmla="*/ 20 w 39"/>
                <a:gd name="T1" fmla="*/ 0 h 45"/>
                <a:gd name="T2" fmla="*/ 0 w 39"/>
                <a:gd name="T3" fmla="*/ 22 h 45"/>
                <a:gd name="T4" fmla="*/ 23 w 39"/>
                <a:gd name="T5" fmla="*/ 45 h 45"/>
                <a:gd name="T6" fmla="*/ 36 w 39"/>
                <a:gd name="T7" fmla="*/ 43 h 45"/>
                <a:gd name="T8" fmla="*/ 36 w 39"/>
                <a:gd name="T9" fmla="*/ 35 h 45"/>
                <a:gd name="T10" fmla="*/ 23 w 39"/>
                <a:gd name="T11" fmla="*/ 39 h 45"/>
                <a:gd name="T12" fmla="*/ 9 w 39"/>
                <a:gd name="T13" fmla="*/ 25 h 45"/>
                <a:gd name="T14" fmla="*/ 39 w 39"/>
                <a:gd name="T15" fmla="*/ 25 h 45"/>
                <a:gd name="T16" fmla="*/ 20 w 39"/>
                <a:gd name="T17" fmla="*/ 0 h 45"/>
                <a:gd name="T18" fmla="*/ 9 w 39"/>
                <a:gd name="T19" fmla="*/ 19 h 45"/>
                <a:gd name="T20" fmla="*/ 20 w 39"/>
                <a:gd name="T21" fmla="*/ 7 h 45"/>
                <a:gd name="T22" fmla="*/ 31 w 39"/>
                <a:gd name="T23" fmla="*/ 19 h 45"/>
                <a:gd name="T24" fmla="*/ 9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3" y="45"/>
                  </a:cubicBezTo>
                  <a:cubicBezTo>
                    <a:pt x="30" y="45"/>
                    <a:pt x="33" y="44"/>
                    <a:pt x="36" y="43"/>
                  </a:cubicBezTo>
                  <a:cubicBezTo>
                    <a:pt x="36" y="35"/>
                    <a:pt x="36" y="35"/>
                    <a:pt x="36" y="35"/>
                  </a:cubicBezTo>
                  <a:cubicBezTo>
                    <a:pt x="34" y="36"/>
                    <a:pt x="28" y="39"/>
                    <a:pt x="23" y="39"/>
                  </a:cubicBezTo>
                  <a:cubicBezTo>
                    <a:pt x="15" y="39"/>
                    <a:pt x="9" y="33"/>
                    <a:pt x="9" y="25"/>
                  </a:cubicBezTo>
                  <a:cubicBezTo>
                    <a:pt x="39" y="25"/>
                    <a:pt x="39" y="25"/>
                    <a:pt x="39" y="25"/>
                  </a:cubicBezTo>
                  <a:cubicBezTo>
                    <a:pt x="39" y="11"/>
                    <a:pt x="35" y="0"/>
                    <a:pt x="20" y="0"/>
                  </a:cubicBezTo>
                  <a:moveTo>
                    <a:pt x="9" y="19"/>
                  </a:moveTo>
                  <a:cubicBezTo>
                    <a:pt x="9" y="13"/>
                    <a:pt x="13" y="7"/>
                    <a:pt x="20" y="7"/>
                  </a:cubicBezTo>
                  <a:cubicBezTo>
                    <a:pt x="27" y="7"/>
                    <a:pt x="31" y="12"/>
                    <a:pt x="31" y="19"/>
                  </a:cubicBezTo>
                  <a:lnTo>
                    <a:pt x="9" y="1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24">
              <a:extLst>
                <a:ext uri="{FF2B5EF4-FFF2-40B4-BE49-F238E27FC236}">
                  <a16:creationId xmlns:a16="http://schemas.microsoft.com/office/drawing/2014/main" id="{BFCF06E1-DE9B-492F-9749-8BB8E470580B}"/>
                </a:ext>
              </a:extLst>
            </p:cNvPr>
            <p:cNvSpPr>
              <a:spLocks/>
            </p:cNvSpPr>
            <p:nvPr userDrawn="1"/>
          </p:nvSpPr>
          <p:spPr bwMode="auto">
            <a:xfrm>
              <a:off x="1063626" y="4894263"/>
              <a:ext cx="47625" cy="66675"/>
            </a:xfrm>
            <a:custGeom>
              <a:avLst/>
              <a:gdLst>
                <a:gd name="T0" fmla="*/ 31 w 44"/>
                <a:gd name="T1" fmla="*/ 53 h 60"/>
                <a:gd name="T2" fmla="*/ 8 w 44"/>
                <a:gd name="T3" fmla="*/ 30 h 60"/>
                <a:gd name="T4" fmla="*/ 31 w 44"/>
                <a:gd name="T5" fmla="*/ 7 h 60"/>
                <a:gd name="T6" fmla="*/ 43 w 44"/>
                <a:gd name="T7" fmla="*/ 10 h 60"/>
                <a:gd name="T8" fmla="*/ 44 w 44"/>
                <a:gd name="T9" fmla="*/ 2 h 60"/>
                <a:gd name="T10" fmla="*/ 31 w 44"/>
                <a:gd name="T11" fmla="*/ 0 h 60"/>
                <a:gd name="T12" fmla="*/ 0 w 44"/>
                <a:gd name="T13" fmla="*/ 30 h 60"/>
                <a:gd name="T14" fmla="*/ 30 w 44"/>
                <a:gd name="T15" fmla="*/ 60 h 60"/>
                <a:gd name="T16" fmla="*/ 44 w 44"/>
                <a:gd name="T17" fmla="*/ 58 h 60"/>
                <a:gd name="T18" fmla="*/ 43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8" y="53"/>
                    <a:pt x="8" y="44"/>
                    <a:pt x="8" y="30"/>
                  </a:cubicBezTo>
                  <a:cubicBezTo>
                    <a:pt x="8" y="17"/>
                    <a:pt x="17" y="7"/>
                    <a:pt x="31" y="7"/>
                  </a:cubicBezTo>
                  <a:cubicBezTo>
                    <a:pt x="35" y="7"/>
                    <a:pt x="39" y="8"/>
                    <a:pt x="43" y="10"/>
                  </a:cubicBezTo>
                  <a:cubicBezTo>
                    <a:pt x="44" y="2"/>
                    <a:pt x="44" y="2"/>
                    <a:pt x="44" y="2"/>
                  </a:cubicBezTo>
                  <a:cubicBezTo>
                    <a:pt x="39" y="0"/>
                    <a:pt x="35" y="0"/>
                    <a:pt x="31" y="0"/>
                  </a:cubicBezTo>
                  <a:cubicBezTo>
                    <a:pt x="13" y="0"/>
                    <a:pt x="0" y="12"/>
                    <a:pt x="0" y="30"/>
                  </a:cubicBezTo>
                  <a:cubicBezTo>
                    <a:pt x="0" y="48"/>
                    <a:pt x="12" y="60"/>
                    <a:pt x="30" y="60"/>
                  </a:cubicBezTo>
                  <a:cubicBezTo>
                    <a:pt x="34" y="60"/>
                    <a:pt x="39" y="60"/>
                    <a:pt x="44" y="58"/>
                  </a:cubicBezTo>
                  <a:cubicBezTo>
                    <a:pt x="43" y="50"/>
                    <a:pt x="43" y="50"/>
                    <a:pt x="43" y="50"/>
                  </a:cubicBezTo>
                  <a:cubicBezTo>
                    <a:pt x="40" y="52"/>
                    <a:pt x="35" y="53"/>
                    <a:pt x="31" y="5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25">
              <a:extLst>
                <a:ext uri="{FF2B5EF4-FFF2-40B4-BE49-F238E27FC236}">
                  <a16:creationId xmlns:a16="http://schemas.microsoft.com/office/drawing/2014/main" id="{155965F1-7A99-42B2-A654-0C0694CD219B}"/>
                </a:ext>
              </a:extLst>
            </p:cNvPr>
            <p:cNvSpPr>
              <a:spLocks noEditPoints="1"/>
            </p:cNvSpPr>
            <p:nvPr userDrawn="1"/>
          </p:nvSpPr>
          <p:spPr bwMode="auto">
            <a:xfrm>
              <a:off x="1117601" y="4910138"/>
              <a:ext cx="49213" cy="50800"/>
            </a:xfrm>
            <a:custGeom>
              <a:avLst/>
              <a:gdLst>
                <a:gd name="T0" fmla="*/ 22 w 44"/>
                <a:gd name="T1" fmla="*/ 0 h 45"/>
                <a:gd name="T2" fmla="*/ 0 w 44"/>
                <a:gd name="T3" fmla="*/ 23 h 45"/>
                <a:gd name="T4" fmla="*/ 22 w 44"/>
                <a:gd name="T5" fmla="*/ 45 h 45"/>
                <a:gd name="T6" fmla="*/ 44 w 44"/>
                <a:gd name="T7" fmla="*/ 23 h 45"/>
                <a:gd name="T8" fmla="*/ 22 w 44"/>
                <a:gd name="T9" fmla="*/ 0 h 45"/>
                <a:gd name="T10" fmla="*/ 22 w 44"/>
                <a:gd name="T11" fmla="*/ 39 h 45"/>
                <a:gd name="T12" fmla="*/ 8 w 44"/>
                <a:gd name="T13" fmla="*/ 23 h 45"/>
                <a:gd name="T14" fmla="*/ 22 w 44"/>
                <a:gd name="T15" fmla="*/ 7 h 45"/>
                <a:gd name="T16" fmla="*/ 35 w 44"/>
                <a:gd name="T17" fmla="*/ 23 h 45"/>
                <a:gd name="T18" fmla="*/ 22 w 44"/>
                <a:gd name="T19"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9" y="0"/>
                    <a:pt x="0" y="10"/>
                    <a:pt x="0" y="23"/>
                  </a:cubicBezTo>
                  <a:cubicBezTo>
                    <a:pt x="0" y="35"/>
                    <a:pt x="9" y="45"/>
                    <a:pt x="22" y="45"/>
                  </a:cubicBezTo>
                  <a:cubicBezTo>
                    <a:pt x="35" y="45"/>
                    <a:pt x="44" y="35"/>
                    <a:pt x="44" y="23"/>
                  </a:cubicBezTo>
                  <a:cubicBezTo>
                    <a:pt x="44" y="10"/>
                    <a:pt x="35" y="0"/>
                    <a:pt x="22" y="0"/>
                  </a:cubicBezTo>
                  <a:moveTo>
                    <a:pt x="22" y="39"/>
                  </a:moveTo>
                  <a:cubicBezTo>
                    <a:pt x="13" y="39"/>
                    <a:pt x="8" y="31"/>
                    <a:pt x="8" y="23"/>
                  </a:cubicBezTo>
                  <a:cubicBezTo>
                    <a:pt x="8" y="15"/>
                    <a:pt x="13" y="7"/>
                    <a:pt x="22" y="7"/>
                  </a:cubicBezTo>
                  <a:cubicBezTo>
                    <a:pt x="30" y="7"/>
                    <a:pt x="35" y="15"/>
                    <a:pt x="35" y="23"/>
                  </a:cubicBezTo>
                  <a:cubicBezTo>
                    <a:pt x="35" y="31"/>
                    <a:pt x="31" y="39"/>
                    <a:pt x="22" y="3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26">
              <a:extLst>
                <a:ext uri="{FF2B5EF4-FFF2-40B4-BE49-F238E27FC236}">
                  <a16:creationId xmlns:a16="http://schemas.microsoft.com/office/drawing/2014/main" id="{59FFEB1D-0252-442A-AB4C-0A6A786F2D54}"/>
                </a:ext>
              </a:extLst>
            </p:cNvPr>
            <p:cNvSpPr>
              <a:spLocks/>
            </p:cNvSpPr>
            <p:nvPr userDrawn="1"/>
          </p:nvSpPr>
          <p:spPr bwMode="auto">
            <a:xfrm>
              <a:off x="1449388" y="4806950"/>
              <a:ext cx="46038" cy="53975"/>
            </a:xfrm>
            <a:custGeom>
              <a:avLst/>
              <a:gdLst>
                <a:gd name="T0" fmla="*/ 26 w 42"/>
                <a:gd name="T1" fmla="*/ 0 h 48"/>
                <a:gd name="T2" fmla="*/ 11 w 42"/>
                <a:gd name="T3" fmla="*/ 8 h 48"/>
                <a:gd name="T4" fmla="*/ 11 w 42"/>
                <a:gd name="T5" fmla="*/ 8 h 48"/>
                <a:gd name="T6" fmla="*/ 11 w 42"/>
                <a:gd name="T7" fmla="*/ 1 h 48"/>
                <a:gd name="T8" fmla="*/ 0 w 42"/>
                <a:gd name="T9" fmla="*/ 1 h 48"/>
                <a:gd name="T10" fmla="*/ 0 w 42"/>
                <a:gd name="T11" fmla="*/ 48 h 48"/>
                <a:gd name="T12" fmla="*/ 12 w 42"/>
                <a:gd name="T13" fmla="*/ 48 h 48"/>
                <a:gd name="T14" fmla="*/ 12 w 42"/>
                <a:gd name="T15" fmla="*/ 25 h 48"/>
                <a:gd name="T16" fmla="*/ 22 w 42"/>
                <a:gd name="T17" fmla="*/ 10 h 48"/>
                <a:gd name="T18" fmla="*/ 30 w 42"/>
                <a:gd name="T19" fmla="*/ 23 h 48"/>
                <a:gd name="T20" fmla="*/ 30 w 42"/>
                <a:gd name="T21" fmla="*/ 48 h 48"/>
                <a:gd name="T22" fmla="*/ 42 w 42"/>
                <a:gd name="T23" fmla="*/ 48 h 48"/>
                <a:gd name="T24" fmla="*/ 42 w 42"/>
                <a:gd name="T25" fmla="*/ 18 h 48"/>
                <a:gd name="T26" fmla="*/ 26 w 42"/>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8">
                  <a:moveTo>
                    <a:pt x="26" y="0"/>
                  </a:moveTo>
                  <a:cubicBezTo>
                    <a:pt x="20" y="0"/>
                    <a:pt x="15" y="2"/>
                    <a:pt x="11" y="8"/>
                  </a:cubicBezTo>
                  <a:cubicBezTo>
                    <a:pt x="11" y="8"/>
                    <a:pt x="11" y="8"/>
                    <a:pt x="11" y="8"/>
                  </a:cubicBezTo>
                  <a:cubicBezTo>
                    <a:pt x="11" y="1"/>
                    <a:pt x="11" y="1"/>
                    <a:pt x="11" y="1"/>
                  </a:cubicBezTo>
                  <a:cubicBezTo>
                    <a:pt x="0" y="1"/>
                    <a:pt x="0" y="1"/>
                    <a:pt x="0" y="1"/>
                  </a:cubicBezTo>
                  <a:cubicBezTo>
                    <a:pt x="0" y="48"/>
                    <a:pt x="0" y="48"/>
                    <a:pt x="0" y="48"/>
                  </a:cubicBezTo>
                  <a:cubicBezTo>
                    <a:pt x="12" y="48"/>
                    <a:pt x="12" y="48"/>
                    <a:pt x="12" y="48"/>
                  </a:cubicBezTo>
                  <a:cubicBezTo>
                    <a:pt x="12" y="25"/>
                    <a:pt x="12" y="25"/>
                    <a:pt x="12" y="25"/>
                  </a:cubicBezTo>
                  <a:cubicBezTo>
                    <a:pt x="12" y="19"/>
                    <a:pt x="13" y="10"/>
                    <a:pt x="22" y="10"/>
                  </a:cubicBezTo>
                  <a:cubicBezTo>
                    <a:pt x="30" y="10"/>
                    <a:pt x="30" y="17"/>
                    <a:pt x="30" y="23"/>
                  </a:cubicBezTo>
                  <a:cubicBezTo>
                    <a:pt x="30" y="48"/>
                    <a:pt x="30" y="48"/>
                    <a:pt x="30" y="48"/>
                  </a:cubicBezTo>
                  <a:cubicBezTo>
                    <a:pt x="42" y="48"/>
                    <a:pt x="42" y="48"/>
                    <a:pt x="42" y="48"/>
                  </a:cubicBezTo>
                  <a:cubicBezTo>
                    <a:pt x="42" y="18"/>
                    <a:pt x="42" y="18"/>
                    <a:pt x="42" y="18"/>
                  </a:cubicBezTo>
                  <a:cubicBezTo>
                    <a:pt x="42" y="8"/>
                    <a:pt x="37" y="0"/>
                    <a:pt x="2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27">
              <a:extLst>
                <a:ext uri="{FF2B5EF4-FFF2-40B4-BE49-F238E27FC236}">
                  <a16:creationId xmlns:a16="http://schemas.microsoft.com/office/drawing/2014/main" id="{E751860E-2E5C-4D33-AA4C-7BCF0B04D75F}"/>
                </a:ext>
              </a:extLst>
            </p:cNvPr>
            <p:cNvSpPr>
              <a:spLocks noEditPoints="1"/>
            </p:cNvSpPr>
            <p:nvPr userDrawn="1"/>
          </p:nvSpPr>
          <p:spPr bwMode="auto">
            <a:xfrm>
              <a:off x="777876" y="4806950"/>
              <a:ext cx="46038" cy="55563"/>
            </a:xfrm>
            <a:custGeom>
              <a:avLst/>
              <a:gdLst>
                <a:gd name="T0" fmla="*/ 24 w 43"/>
                <a:gd name="T1" fmla="*/ 49 h 49"/>
                <a:gd name="T2" fmla="*/ 40 w 43"/>
                <a:gd name="T3" fmla="*/ 45 h 49"/>
                <a:gd name="T4" fmla="*/ 40 w 43"/>
                <a:gd name="T5" fmla="*/ 35 h 49"/>
                <a:gd name="T6" fmla="*/ 25 w 43"/>
                <a:gd name="T7" fmla="*/ 40 h 49"/>
                <a:gd name="T8" fmla="*/ 11 w 43"/>
                <a:gd name="T9" fmla="*/ 28 h 49"/>
                <a:gd name="T10" fmla="*/ 43 w 43"/>
                <a:gd name="T11" fmla="*/ 28 h 49"/>
                <a:gd name="T12" fmla="*/ 21 w 43"/>
                <a:gd name="T13" fmla="*/ 0 h 49"/>
                <a:gd name="T14" fmla="*/ 0 w 43"/>
                <a:gd name="T15" fmla="*/ 25 h 49"/>
                <a:gd name="T16" fmla="*/ 24 w 43"/>
                <a:gd name="T17" fmla="*/ 49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4" y="49"/>
                  </a:moveTo>
                  <a:cubicBezTo>
                    <a:pt x="31" y="49"/>
                    <a:pt x="36" y="47"/>
                    <a:pt x="40" y="45"/>
                  </a:cubicBez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moveTo>
                    <a:pt x="22" y="9"/>
                  </a:moveTo>
                  <a:cubicBezTo>
                    <a:pt x="29" y="9"/>
                    <a:pt x="31" y="14"/>
                    <a:pt x="32" y="20"/>
                  </a:cubicBezTo>
                  <a:cubicBezTo>
                    <a:pt x="11" y="20"/>
                    <a:pt x="11" y="20"/>
                    <a:pt x="11" y="20"/>
                  </a:cubicBezTo>
                  <a:cubicBezTo>
                    <a:pt x="12" y="14"/>
                    <a:pt x="15" y="9"/>
                    <a:pt x="22" y="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28">
              <a:extLst>
                <a:ext uri="{FF2B5EF4-FFF2-40B4-BE49-F238E27FC236}">
                  <a16:creationId xmlns:a16="http://schemas.microsoft.com/office/drawing/2014/main" id="{D846960C-DAF8-4E10-A242-E22DC959782C}"/>
                </a:ext>
              </a:extLst>
            </p:cNvPr>
            <p:cNvSpPr>
              <a:spLocks noEditPoints="1"/>
            </p:cNvSpPr>
            <p:nvPr userDrawn="1"/>
          </p:nvSpPr>
          <p:spPr bwMode="auto">
            <a:xfrm>
              <a:off x="1390651" y="4806950"/>
              <a:ext cx="47625" cy="55563"/>
            </a:xfrm>
            <a:custGeom>
              <a:avLst/>
              <a:gdLst>
                <a:gd name="T0" fmla="*/ 40 w 43"/>
                <a:gd name="T1" fmla="*/ 45 h 49"/>
                <a:gd name="T2" fmla="*/ 40 w 43"/>
                <a:gd name="T3" fmla="*/ 35 h 49"/>
                <a:gd name="T4" fmla="*/ 25 w 43"/>
                <a:gd name="T5" fmla="*/ 40 h 49"/>
                <a:gd name="T6" fmla="*/ 11 w 43"/>
                <a:gd name="T7" fmla="*/ 28 h 49"/>
                <a:gd name="T8" fmla="*/ 43 w 43"/>
                <a:gd name="T9" fmla="*/ 28 h 49"/>
                <a:gd name="T10" fmla="*/ 21 w 43"/>
                <a:gd name="T11" fmla="*/ 0 h 49"/>
                <a:gd name="T12" fmla="*/ 0 w 43"/>
                <a:gd name="T13" fmla="*/ 25 h 49"/>
                <a:gd name="T14" fmla="*/ 24 w 43"/>
                <a:gd name="T15" fmla="*/ 49 h 49"/>
                <a:gd name="T16" fmla="*/ 40 w 43"/>
                <a:gd name="T17" fmla="*/ 45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40" y="45"/>
                  </a:move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cubicBezTo>
                    <a:pt x="31" y="49"/>
                    <a:pt x="36" y="47"/>
                    <a:pt x="40" y="45"/>
                  </a:cubicBezTo>
                  <a:moveTo>
                    <a:pt x="22" y="9"/>
                  </a:moveTo>
                  <a:cubicBezTo>
                    <a:pt x="29" y="9"/>
                    <a:pt x="32" y="14"/>
                    <a:pt x="32" y="20"/>
                  </a:cubicBezTo>
                  <a:cubicBezTo>
                    <a:pt x="11" y="20"/>
                    <a:pt x="11" y="20"/>
                    <a:pt x="11" y="20"/>
                  </a:cubicBezTo>
                  <a:cubicBezTo>
                    <a:pt x="12" y="14"/>
                    <a:pt x="15" y="9"/>
                    <a:pt x="22" y="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29">
              <a:extLst>
                <a:ext uri="{FF2B5EF4-FFF2-40B4-BE49-F238E27FC236}">
                  <a16:creationId xmlns:a16="http://schemas.microsoft.com/office/drawing/2014/main" id="{CD864DCE-F5FD-4EE3-9ABF-B0A285FD2967}"/>
                </a:ext>
              </a:extLst>
            </p:cNvPr>
            <p:cNvSpPr>
              <a:spLocks/>
            </p:cNvSpPr>
            <p:nvPr userDrawn="1"/>
          </p:nvSpPr>
          <p:spPr bwMode="auto">
            <a:xfrm>
              <a:off x="679451" y="4789488"/>
              <a:ext cx="60325" cy="73025"/>
            </a:xfrm>
            <a:custGeom>
              <a:avLst/>
              <a:gdLst>
                <a:gd name="T0" fmla="*/ 34 w 54"/>
                <a:gd name="T1" fmla="*/ 65 h 65"/>
                <a:gd name="T2" fmla="*/ 54 w 54"/>
                <a:gd name="T3" fmla="*/ 61 h 65"/>
                <a:gd name="T4" fmla="*/ 54 w 54"/>
                <a:gd name="T5" fmla="*/ 28 h 65"/>
                <a:gd name="T6" fmla="*/ 29 w 54"/>
                <a:gd name="T7" fmla="*/ 28 h 65"/>
                <a:gd name="T8" fmla="*/ 29 w 54"/>
                <a:gd name="T9" fmla="*/ 38 h 65"/>
                <a:gd name="T10" fmla="*/ 42 w 54"/>
                <a:gd name="T11" fmla="*/ 38 h 65"/>
                <a:gd name="T12" fmla="*/ 42 w 54"/>
                <a:gd name="T13" fmla="*/ 54 h 65"/>
                <a:gd name="T14" fmla="*/ 34 w 54"/>
                <a:gd name="T15" fmla="*/ 55 h 65"/>
                <a:gd name="T16" fmla="*/ 13 w 54"/>
                <a:gd name="T17" fmla="*/ 32 h 65"/>
                <a:gd name="T18" fmla="*/ 36 w 54"/>
                <a:gd name="T19" fmla="*/ 10 h 65"/>
                <a:gd name="T20" fmla="*/ 52 w 54"/>
                <a:gd name="T21" fmla="*/ 13 h 65"/>
                <a:gd name="T22" fmla="*/ 53 w 54"/>
                <a:gd name="T23" fmla="*/ 3 h 65"/>
                <a:gd name="T24" fmla="*/ 34 w 54"/>
                <a:gd name="T25" fmla="*/ 0 h 65"/>
                <a:gd name="T26" fmla="*/ 0 w 54"/>
                <a:gd name="T27" fmla="*/ 33 h 65"/>
                <a:gd name="T28" fmla="*/ 34 w 54"/>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65">
                  <a:moveTo>
                    <a:pt x="34" y="65"/>
                  </a:moveTo>
                  <a:cubicBezTo>
                    <a:pt x="41" y="65"/>
                    <a:pt x="48" y="63"/>
                    <a:pt x="54" y="61"/>
                  </a:cubicBezTo>
                  <a:cubicBezTo>
                    <a:pt x="54" y="28"/>
                    <a:pt x="54" y="28"/>
                    <a:pt x="54" y="28"/>
                  </a:cubicBezTo>
                  <a:cubicBezTo>
                    <a:pt x="29" y="28"/>
                    <a:pt x="29" y="28"/>
                    <a:pt x="29" y="28"/>
                  </a:cubicBezTo>
                  <a:cubicBezTo>
                    <a:pt x="29" y="38"/>
                    <a:pt x="29" y="38"/>
                    <a:pt x="29" y="38"/>
                  </a:cubicBezTo>
                  <a:cubicBezTo>
                    <a:pt x="42" y="38"/>
                    <a:pt x="42" y="38"/>
                    <a:pt x="42" y="38"/>
                  </a:cubicBezTo>
                  <a:cubicBezTo>
                    <a:pt x="42" y="54"/>
                    <a:pt x="42" y="54"/>
                    <a:pt x="42" y="54"/>
                  </a:cubicBezTo>
                  <a:cubicBezTo>
                    <a:pt x="40" y="54"/>
                    <a:pt x="38" y="55"/>
                    <a:pt x="34" y="55"/>
                  </a:cubicBezTo>
                  <a:cubicBezTo>
                    <a:pt x="21" y="55"/>
                    <a:pt x="13" y="45"/>
                    <a:pt x="13" y="32"/>
                  </a:cubicBezTo>
                  <a:cubicBezTo>
                    <a:pt x="13" y="20"/>
                    <a:pt x="21" y="10"/>
                    <a:pt x="36" y="10"/>
                  </a:cubicBezTo>
                  <a:cubicBezTo>
                    <a:pt x="41" y="10"/>
                    <a:pt x="47" y="11"/>
                    <a:pt x="52" y="13"/>
                  </a:cubicBezTo>
                  <a:cubicBezTo>
                    <a:pt x="53" y="3"/>
                    <a:pt x="53" y="3"/>
                    <a:pt x="53" y="3"/>
                  </a:cubicBezTo>
                  <a:cubicBezTo>
                    <a:pt x="47" y="1"/>
                    <a:pt x="42" y="0"/>
                    <a:pt x="34" y="0"/>
                  </a:cubicBezTo>
                  <a:cubicBezTo>
                    <a:pt x="13" y="0"/>
                    <a:pt x="0" y="12"/>
                    <a:pt x="0" y="33"/>
                  </a:cubicBezTo>
                  <a:cubicBezTo>
                    <a:pt x="0" y="54"/>
                    <a:pt x="14" y="65"/>
                    <a:pt x="34" y="6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30">
              <a:extLst>
                <a:ext uri="{FF2B5EF4-FFF2-40B4-BE49-F238E27FC236}">
                  <a16:creationId xmlns:a16="http://schemas.microsoft.com/office/drawing/2014/main" id="{E9304803-358A-4334-9A34-1A09B5E3BD36}"/>
                </a:ext>
              </a:extLst>
            </p:cNvPr>
            <p:cNvSpPr>
              <a:spLocks noEditPoints="1"/>
            </p:cNvSpPr>
            <p:nvPr userDrawn="1"/>
          </p:nvSpPr>
          <p:spPr bwMode="auto">
            <a:xfrm>
              <a:off x="1025526" y="4806950"/>
              <a:ext cx="47625" cy="55563"/>
            </a:xfrm>
            <a:custGeom>
              <a:avLst/>
              <a:gdLst>
                <a:gd name="T0" fmla="*/ 39 w 43"/>
                <a:gd name="T1" fmla="*/ 35 h 49"/>
                <a:gd name="T2" fmla="*/ 24 w 43"/>
                <a:gd name="T3" fmla="*/ 40 h 49"/>
                <a:gd name="T4" fmla="*/ 11 w 43"/>
                <a:gd name="T5" fmla="*/ 28 h 49"/>
                <a:gd name="T6" fmla="*/ 43 w 43"/>
                <a:gd name="T7" fmla="*/ 28 h 49"/>
                <a:gd name="T8" fmla="*/ 21 w 43"/>
                <a:gd name="T9" fmla="*/ 0 h 49"/>
                <a:gd name="T10" fmla="*/ 0 w 43"/>
                <a:gd name="T11" fmla="*/ 25 h 49"/>
                <a:gd name="T12" fmla="*/ 24 w 43"/>
                <a:gd name="T13" fmla="*/ 49 h 49"/>
                <a:gd name="T14" fmla="*/ 39 w 43"/>
                <a:gd name="T15" fmla="*/ 45 h 49"/>
                <a:gd name="T16" fmla="*/ 39 w 43"/>
                <a:gd name="T17" fmla="*/ 35 h 49"/>
                <a:gd name="T18" fmla="*/ 22 w 43"/>
                <a:gd name="T19" fmla="*/ 9 h 49"/>
                <a:gd name="T20" fmla="*/ 31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39" y="35"/>
                  </a:moveTo>
                  <a:cubicBezTo>
                    <a:pt x="35" y="38"/>
                    <a:pt x="30" y="40"/>
                    <a:pt x="24" y="40"/>
                  </a:cubicBezTo>
                  <a:cubicBezTo>
                    <a:pt x="17" y="40"/>
                    <a:pt x="12" y="36"/>
                    <a:pt x="11" y="28"/>
                  </a:cubicBezTo>
                  <a:cubicBezTo>
                    <a:pt x="43" y="28"/>
                    <a:pt x="43" y="28"/>
                    <a:pt x="43" y="28"/>
                  </a:cubicBezTo>
                  <a:cubicBezTo>
                    <a:pt x="43" y="12"/>
                    <a:pt x="38" y="0"/>
                    <a:pt x="21" y="0"/>
                  </a:cubicBezTo>
                  <a:cubicBezTo>
                    <a:pt x="7" y="0"/>
                    <a:pt x="0" y="11"/>
                    <a:pt x="0" y="25"/>
                  </a:cubicBezTo>
                  <a:cubicBezTo>
                    <a:pt x="0" y="40"/>
                    <a:pt x="8" y="49"/>
                    <a:pt x="24" y="49"/>
                  </a:cubicBezTo>
                  <a:cubicBezTo>
                    <a:pt x="30" y="49"/>
                    <a:pt x="35" y="47"/>
                    <a:pt x="39" y="45"/>
                  </a:cubicBezTo>
                  <a:lnTo>
                    <a:pt x="39" y="35"/>
                  </a:lnTo>
                  <a:close/>
                  <a:moveTo>
                    <a:pt x="22" y="9"/>
                  </a:moveTo>
                  <a:cubicBezTo>
                    <a:pt x="28" y="9"/>
                    <a:pt x="31" y="14"/>
                    <a:pt x="31" y="20"/>
                  </a:cubicBezTo>
                  <a:cubicBezTo>
                    <a:pt x="11" y="20"/>
                    <a:pt x="11" y="20"/>
                    <a:pt x="11" y="20"/>
                  </a:cubicBezTo>
                  <a:cubicBezTo>
                    <a:pt x="12" y="14"/>
                    <a:pt x="15" y="9"/>
                    <a:pt x="22" y="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31">
              <a:extLst>
                <a:ext uri="{FF2B5EF4-FFF2-40B4-BE49-F238E27FC236}">
                  <a16:creationId xmlns:a16="http://schemas.microsoft.com/office/drawing/2014/main" id="{0EA3AFCC-5D0E-4450-8B02-D53A6E4EDA0E}"/>
                </a:ext>
              </a:extLst>
            </p:cNvPr>
            <p:cNvSpPr>
              <a:spLocks/>
            </p:cNvSpPr>
            <p:nvPr userDrawn="1"/>
          </p:nvSpPr>
          <p:spPr bwMode="auto">
            <a:xfrm>
              <a:off x="1503363" y="4794250"/>
              <a:ext cx="34925" cy="68263"/>
            </a:xfrm>
            <a:custGeom>
              <a:avLst/>
              <a:gdLst>
                <a:gd name="T0" fmla="*/ 8 w 32"/>
                <a:gd name="T1" fmla="*/ 46 h 61"/>
                <a:gd name="T2" fmla="*/ 23 w 32"/>
                <a:gd name="T3" fmla="*/ 61 h 61"/>
                <a:gd name="T4" fmla="*/ 32 w 32"/>
                <a:gd name="T5" fmla="*/ 60 h 61"/>
                <a:gd name="T6" fmla="*/ 32 w 32"/>
                <a:gd name="T7" fmla="*/ 50 h 61"/>
                <a:gd name="T8" fmla="*/ 26 w 32"/>
                <a:gd name="T9" fmla="*/ 51 h 61"/>
                <a:gd name="T10" fmla="*/ 20 w 32"/>
                <a:gd name="T11" fmla="*/ 44 h 61"/>
                <a:gd name="T12" fmla="*/ 20 w 32"/>
                <a:gd name="T13" fmla="*/ 22 h 61"/>
                <a:gd name="T14" fmla="*/ 31 w 32"/>
                <a:gd name="T15" fmla="*/ 22 h 61"/>
                <a:gd name="T16" fmla="*/ 31 w 32"/>
                <a:gd name="T17" fmla="*/ 13 h 61"/>
                <a:gd name="T18" fmla="*/ 20 w 32"/>
                <a:gd name="T19" fmla="*/ 13 h 61"/>
                <a:gd name="T20" fmla="*/ 20 w 32"/>
                <a:gd name="T21" fmla="*/ 0 h 61"/>
                <a:gd name="T22" fmla="*/ 8 w 32"/>
                <a:gd name="T23" fmla="*/ 4 h 61"/>
                <a:gd name="T24" fmla="*/ 8 w 32"/>
                <a:gd name="T25" fmla="*/ 13 h 61"/>
                <a:gd name="T26" fmla="*/ 0 w 32"/>
                <a:gd name="T27" fmla="*/ 13 h 61"/>
                <a:gd name="T28" fmla="*/ 0 w 32"/>
                <a:gd name="T29" fmla="*/ 22 h 61"/>
                <a:gd name="T30" fmla="*/ 8 w 32"/>
                <a:gd name="T31" fmla="*/ 22 h 61"/>
                <a:gd name="T32" fmla="*/ 8 w 32"/>
                <a:gd name="T3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1">
                  <a:moveTo>
                    <a:pt x="8" y="46"/>
                  </a:moveTo>
                  <a:cubicBezTo>
                    <a:pt x="8" y="55"/>
                    <a:pt x="14" y="61"/>
                    <a:pt x="23" y="61"/>
                  </a:cubicBezTo>
                  <a:cubicBezTo>
                    <a:pt x="27" y="61"/>
                    <a:pt x="29" y="60"/>
                    <a:pt x="32" y="60"/>
                  </a:cubicBezTo>
                  <a:cubicBezTo>
                    <a:pt x="32" y="50"/>
                    <a:pt x="32" y="50"/>
                    <a:pt x="32" y="50"/>
                  </a:cubicBezTo>
                  <a:cubicBezTo>
                    <a:pt x="30" y="51"/>
                    <a:pt x="28" y="51"/>
                    <a:pt x="26" y="51"/>
                  </a:cubicBezTo>
                  <a:cubicBezTo>
                    <a:pt x="22" y="51"/>
                    <a:pt x="20" y="48"/>
                    <a:pt x="20" y="44"/>
                  </a:cubicBezTo>
                  <a:cubicBezTo>
                    <a:pt x="20" y="22"/>
                    <a:pt x="20" y="22"/>
                    <a:pt x="20" y="22"/>
                  </a:cubicBezTo>
                  <a:cubicBezTo>
                    <a:pt x="31" y="22"/>
                    <a:pt x="31" y="22"/>
                    <a:pt x="31" y="22"/>
                  </a:cubicBezTo>
                  <a:cubicBezTo>
                    <a:pt x="31" y="13"/>
                    <a:pt x="31" y="13"/>
                    <a:pt x="31" y="13"/>
                  </a:cubicBezTo>
                  <a:cubicBezTo>
                    <a:pt x="20" y="13"/>
                    <a:pt x="20" y="13"/>
                    <a:pt x="20" y="13"/>
                  </a:cubicBezTo>
                  <a:cubicBezTo>
                    <a:pt x="20" y="0"/>
                    <a:pt x="20" y="0"/>
                    <a:pt x="20" y="0"/>
                  </a:cubicBezTo>
                  <a:cubicBezTo>
                    <a:pt x="8" y="4"/>
                    <a:pt x="8" y="4"/>
                    <a:pt x="8" y="4"/>
                  </a:cubicBezTo>
                  <a:cubicBezTo>
                    <a:pt x="8" y="13"/>
                    <a:pt x="8" y="13"/>
                    <a:pt x="8" y="13"/>
                  </a:cubicBezTo>
                  <a:cubicBezTo>
                    <a:pt x="0" y="13"/>
                    <a:pt x="0" y="13"/>
                    <a:pt x="0" y="13"/>
                  </a:cubicBezTo>
                  <a:cubicBezTo>
                    <a:pt x="0" y="22"/>
                    <a:pt x="0" y="22"/>
                    <a:pt x="0" y="22"/>
                  </a:cubicBezTo>
                  <a:cubicBezTo>
                    <a:pt x="8" y="22"/>
                    <a:pt x="8" y="22"/>
                    <a:pt x="8" y="22"/>
                  </a:cubicBezTo>
                  <a:lnTo>
                    <a:pt x="8" y="4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Rectangle 32">
              <a:extLst>
                <a:ext uri="{FF2B5EF4-FFF2-40B4-BE49-F238E27FC236}">
                  <a16:creationId xmlns:a16="http://schemas.microsoft.com/office/drawing/2014/main" id="{43799ABE-1DCF-49B4-B8B0-A7315A7A9978}"/>
                </a:ext>
              </a:extLst>
            </p:cNvPr>
            <p:cNvSpPr>
              <a:spLocks noChangeArrowheads="1"/>
            </p:cNvSpPr>
            <p:nvPr userDrawn="1"/>
          </p:nvSpPr>
          <p:spPr bwMode="auto">
            <a:xfrm>
              <a:off x="1366838" y="4787900"/>
              <a:ext cx="14288" cy="11113"/>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Rectangle 33">
              <a:extLst>
                <a:ext uri="{FF2B5EF4-FFF2-40B4-BE49-F238E27FC236}">
                  <a16:creationId xmlns:a16="http://schemas.microsoft.com/office/drawing/2014/main" id="{2EBD3839-B905-4AA1-9D3C-8B53782FA21B}"/>
                </a:ext>
              </a:extLst>
            </p:cNvPr>
            <p:cNvSpPr>
              <a:spLocks noChangeArrowheads="1"/>
            </p:cNvSpPr>
            <p:nvPr userDrawn="1"/>
          </p:nvSpPr>
          <p:spPr bwMode="auto">
            <a:xfrm>
              <a:off x="1366838" y="4808538"/>
              <a:ext cx="14288" cy="52388"/>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34">
              <a:extLst>
                <a:ext uri="{FF2B5EF4-FFF2-40B4-BE49-F238E27FC236}">
                  <a16:creationId xmlns:a16="http://schemas.microsoft.com/office/drawing/2014/main" id="{3DB28868-18BD-4A57-95E7-7C62DCBEF34D}"/>
                </a:ext>
              </a:extLst>
            </p:cNvPr>
            <p:cNvSpPr>
              <a:spLocks/>
            </p:cNvSpPr>
            <p:nvPr userDrawn="1"/>
          </p:nvSpPr>
          <p:spPr bwMode="auto">
            <a:xfrm>
              <a:off x="977901" y="4787900"/>
              <a:ext cx="46038" cy="73025"/>
            </a:xfrm>
            <a:custGeom>
              <a:avLst/>
              <a:gdLst>
                <a:gd name="T0" fmla="*/ 9 w 29"/>
                <a:gd name="T1" fmla="*/ 30 h 46"/>
                <a:gd name="T2" fmla="*/ 9 w 29"/>
                <a:gd name="T3" fmla="*/ 30 h 46"/>
                <a:gd name="T4" fmla="*/ 19 w 29"/>
                <a:gd name="T5" fmla="*/ 46 h 46"/>
                <a:gd name="T6" fmla="*/ 29 w 29"/>
                <a:gd name="T7" fmla="*/ 46 h 46"/>
                <a:gd name="T8" fmla="*/ 16 w 29"/>
                <a:gd name="T9" fmla="*/ 28 h 46"/>
                <a:gd name="T10" fmla="*/ 28 w 29"/>
                <a:gd name="T11" fmla="*/ 13 h 46"/>
                <a:gd name="T12" fmla="*/ 18 w 29"/>
                <a:gd name="T13" fmla="*/ 13 h 46"/>
                <a:gd name="T14" fmla="*/ 9 w 29"/>
                <a:gd name="T15" fmla="*/ 26 h 46"/>
                <a:gd name="T16" fmla="*/ 9 w 29"/>
                <a:gd name="T17" fmla="*/ 26 h 46"/>
                <a:gd name="T18" fmla="*/ 9 w 29"/>
                <a:gd name="T19" fmla="*/ 0 h 46"/>
                <a:gd name="T20" fmla="*/ 0 w 29"/>
                <a:gd name="T21" fmla="*/ 0 h 46"/>
                <a:gd name="T22" fmla="*/ 0 w 29"/>
                <a:gd name="T23" fmla="*/ 46 h 46"/>
                <a:gd name="T24" fmla="*/ 9 w 29"/>
                <a:gd name="T25" fmla="*/ 46 h 46"/>
                <a:gd name="T26" fmla="*/ 9 w 29"/>
                <a:gd name="T27"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9" y="30"/>
                  </a:moveTo>
                  <a:lnTo>
                    <a:pt x="9" y="30"/>
                  </a:lnTo>
                  <a:lnTo>
                    <a:pt x="19" y="46"/>
                  </a:lnTo>
                  <a:lnTo>
                    <a:pt x="29" y="46"/>
                  </a:lnTo>
                  <a:lnTo>
                    <a:pt x="16" y="28"/>
                  </a:lnTo>
                  <a:lnTo>
                    <a:pt x="28" y="13"/>
                  </a:lnTo>
                  <a:lnTo>
                    <a:pt x="18" y="13"/>
                  </a:lnTo>
                  <a:lnTo>
                    <a:pt x="9" y="26"/>
                  </a:lnTo>
                  <a:lnTo>
                    <a:pt x="9" y="26"/>
                  </a:lnTo>
                  <a:lnTo>
                    <a:pt x="9" y="0"/>
                  </a:lnTo>
                  <a:lnTo>
                    <a:pt x="0" y="0"/>
                  </a:lnTo>
                  <a:lnTo>
                    <a:pt x="0" y="46"/>
                  </a:lnTo>
                  <a:lnTo>
                    <a:pt x="9" y="46"/>
                  </a:lnTo>
                  <a:lnTo>
                    <a:pt x="9" y="3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35">
              <a:extLst>
                <a:ext uri="{FF2B5EF4-FFF2-40B4-BE49-F238E27FC236}">
                  <a16:creationId xmlns:a16="http://schemas.microsoft.com/office/drawing/2014/main" id="{1AC27160-804E-467A-B90F-AEAE68BA5BFE}"/>
                </a:ext>
              </a:extLst>
            </p:cNvPr>
            <p:cNvSpPr>
              <a:spLocks/>
            </p:cNvSpPr>
            <p:nvPr userDrawn="1"/>
          </p:nvSpPr>
          <p:spPr bwMode="auto">
            <a:xfrm>
              <a:off x="831851" y="4806950"/>
              <a:ext cx="36513" cy="55563"/>
            </a:xfrm>
            <a:custGeom>
              <a:avLst/>
              <a:gdLst>
                <a:gd name="T0" fmla="*/ 12 w 33"/>
                <a:gd name="T1" fmla="*/ 14 h 49"/>
                <a:gd name="T2" fmla="*/ 19 w 33"/>
                <a:gd name="T3" fmla="*/ 9 h 49"/>
                <a:gd name="T4" fmla="*/ 30 w 33"/>
                <a:gd name="T5" fmla="*/ 11 h 49"/>
                <a:gd name="T6" fmla="*/ 31 w 33"/>
                <a:gd name="T7" fmla="*/ 2 h 49"/>
                <a:gd name="T8" fmla="*/ 18 w 33"/>
                <a:gd name="T9" fmla="*/ 0 h 49"/>
                <a:gd name="T10" fmla="*/ 0 w 33"/>
                <a:gd name="T11" fmla="*/ 15 h 49"/>
                <a:gd name="T12" fmla="*/ 21 w 33"/>
                <a:gd name="T13" fmla="*/ 34 h 49"/>
                <a:gd name="T14" fmla="*/ 13 w 33"/>
                <a:gd name="T15" fmla="*/ 40 h 49"/>
                <a:gd name="T16" fmla="*/ 1 w 33"/>
                <a:gd name="T17" fmla="*/ 37 h 49"/>
                <a:gd name="T18" fmla="*/ 0 w 33"/>
                <a:gd name="T19" fmla="*/ 47 h 49"/>
                <a:gd name="T20" fmla="*/ 14 w 33"/>
                <a:gd name="T21" fmla="*/ 49 h 49"/>
                <a:gd name="T22" fmla="*/ 33 w 33"/>
                <a:gd name="T23" fmla="*/ 34 h 49"/>
                <a:gd name="T24" fmla="*/ 12 w 33"/>
                <a:gd name="T25"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9">
                  <a:moveTo>
                    <a:pt x="12" y="14"/>
                  </a:moveTo>
                  <a:cubicBezTo>
                    <a:pt x="12" y="10"/>
                    <a:pt x="16" y="9"/>
                    <a:pt x="19" y="9"/>
                  </a:cubicBezTo>
                  <a:cubicBezTo>
                    <a:pt x="24" y="9"/>
                    <a:pt x="26" y="10"/>
                    <a:pt x="30" y="11"/>
                  </a:cubicBezTo>
                  <a:cubicBezTo>
                    <a:pt x="31" y="2"/>
                    <a:pt x="31" y="2"/>
                    <a:pt x="31" y="2"/>
                  </a:cubicBezTo>
                  <a:cubicBezTo>
                    <a:pt x="27" y="1"/>
                    <a:pt x="23" y="0"/>
                    <a:pt x="18" y="0"/>
                  </a:cubicBezTo>
                  <a:cubicBezTo>
                    <a:pt x="8" y="0"/>
                    <a:pt x="0" y="5"/>
                    <a:pt x="0" y="15"/>
                  </a:cubicBezTo>
                  <a:cubicBezTo>
                    <a:pt x="0" y="31"/>
                    <a:pt x="21" y="25"/>
                    <a:pt x="21" y="34"/>
                  </a:cubicBezTo>
                  <a:cubicBezTo>
                    <a:pt x="21" y="39"/>
                    <a:pt x="16" y="40"/>
                    <a:pt x="13" y="40"/>
                  </a:cubicBezTo>
                  <a:cubicBezTo>
                    <a:pt x="9" y="40"/>
                    <a:pt x="5" y="39"/>
                    <a:pt x="1" y="37"/>
                  </a:cubicBezTo>
                  <a:cubicBezTo>
                    <a:pt x="0" y="47"/>
                    <a:pt x="0" y="47"/>
                    <a:pt x="0" y="47"/>
                  </a:cubicBezTo>
                  <a:cubicBezTo>
                    <a:pt x="5" y="48"/>
                    <a:pt x="9" y="49"/>
                    <a:pt x="14" y="49"/>
                  </a:cubicBezTo>
                  <a:cubicBezTo>
                    <a:pt x="24" y="49"/>
                    <a:pt x="33" y="44"/>
                    <a:pt x="33" y="34"/>
                  </a:cubicBezTo>
                  <a:cubicBezTo>
                    <a:pt x="33" y="17"/>
                    <a:pt x="12" y="22"/>
                    <a:pt x="12" y="1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36">
              <a:extLst>
                <a:ext uri="{FF2B5EF4-FFF2-40B4-BE49-F238E27FC236}">
                  <a16:creationId xmlns:a16="http://schemas.microsoft.com/office/drawing/2014/main" id="{08D34EB0-3637-4C01-BD6D-A1673AAD1983}"/>
                </a:ext>
              </a:extLst>
            </p:cNvPr>
            <p:cNvSpPr>
              <a:spLocks noEditPoints="1"/>
            </p:cNvSpPr>
            <p:nvPr userDrawn="1"/>
          </p:nvSpPr>
          <p:spPr bwMode="auto">
            <a:xfrm>
              <a:off x="1149351" y="4791075"/>
              <a:ext cx="60325" cy="69850"/>
            </a:xfrm>
            <a:custGeom>
              <a:avLst/>
              <a:gdLst>
                <a:gd name="T0" fmla="*/ 54 w 54"/>
                <a:gd name="T1" fmla="*/ 31 h 63"/>
                <a:gd name="T2" fmla="*/ 18 w 54"/>
                <a:gd name="T3" fmla="*/ 0 h 63"/>
                <a:gd name="T4" fmla="*/ 0 w 54"/>
                <a:gd name="T5" fmla="*/ 0 h 63"/>
                <a:gd name="T6" fmla="*/ 0 w 54"/>
                <a:gd name="T7" fmla="*/ 63 h 63"/>
                <a:gd name="T8" fmla="*/ 18 w 54"/>
                <a:gd name="T9" fmla="*/ 63 h 63"/>
                <a:gd name="T10" fmla="*/ 54 w 54"/>
                <a:gd name="T11" fmla="*/ 31 h 63"/>
                <a:gd name="T12" fmla="*/ 20 w 54"/>
                <a:gd name="T13" fmla="*/ 53 h 63"/>
                <a:gd name="T14" fmla="*/ 13 w 54"/>
                <a:gd name="T15" fmla="*/ 53 h 63"/>
                <a:gd name="T16" fmla="*/ 13 w 54"/>
                <a:gd name="T17" fmla="*/ 10 h 63"/>
                <a:gd name="T18" fmla="*/ 20 w 54"/>
                <a:gd name="T19" fmla="*/ 10 h 63"/>
                <a:gd name="T20" fmla="*/ 41 w 54"/>
                <a:gd name="T21" fmla="*/ 31 h 63"/>
                <a:gd name="T22" fmla="*/ 20 w 54"/>
                <a:gd name="T23"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3">
                  <a:moveTo>
                    <a:pt x="54" y="31"/>
                  </a:moveTo>
                  <a:cubicBezTo>
                    <a:pt x="54" y="6"/>
                    <a:pt x="37" y="0"/>
                    <a:pt x="18" y="0"/>
                  </a:cubicBezTo>
                  <a:cubicBezTo>
                    <a:pt x="0" y="0"/>
                    <a:pt x="0" y="0"/>
                    <a:pt x="0" y="0"/>
                  </a:cubicBezTo>
                  <a:cubicBezTo>
                    <a:pt x="0" y="63"/>
                    <a:pt x="0" y="63"/>
                    <a:pt x="0" y="63"/>
                  </a:cubicBezTo>
                  <a:cubicBezTo>
                    <a:pt x="18" y="63"/>
                    <a:pt x="18" y="63"/>
                    <a:pt x="18" y="63"/>
                  </a:cubicBezTo>
                  <a:cubicBezTo>
                    <a:pt x="37" y="63"/>
                    <a:pt x="54" y="56"/>
                    <a:pt x="54" y="31"/>
                  </a:cubicBezTo>
                  <a:moveTo>
                    <a:pt x="20" y="53"/>
                  </a:moveTo>
                  <a:cubicBezTo>
                    <a:pt x="13" y="53"/>
                    <a:pt x="13" y="53"/>
                    <a:pt x="13" y="53"/>
                  </a:cubicBezTo>
                  <a:cubicBezTo>
                    <a:pt x="13" y="10"/>
                    <a:pt x="13" y="10"/>
                    <a:pt x="13" y="10"/>
                  </a:cubicBezTo>
                  <a:cubicBezTo>
                    <a:pt x="20" y="10"/>
                    <a:pt x="20" y="10"/>
                    <a:pt x="20" y="10"/>
                  </a:cubicBezTo>
                  <a:cubicBezTo>
                    <a:pt x="30" y="10"/>
                    <a:pt x="41" y="18"/>
                    <a:pt x="41" y="31"/>
                  </a:cubicBezTo>
                  <a:cubicBezTo>
                    <a:pt x="41" y="45"/>
                    <a:pt x="30" y="53"/>
                    <a:pt x="20" y="5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37">
              <a:extLst>
                <a:ext uri="{FF2B5EF4-FFF2-40B4-BE49-F238E27FC236}">
                  <a16:creationId xmlns:a16="http://schemas.microsoft.com/office/drawing/2014/main" id="{576947CC-9D5F-41B7-B204-15805EF4FC36}"/>
                </a:ext>
              </a:extLst>
            </p:cNvPr>
            <p:cNvSpPr>
              <a:spLocks/>
            </p:cNvSpPr>
            <p:nvPr userDrawn="1"/>
          </p:nvSpPr>
          <p:spPr bwMode="auto">
            <a:xfrm>
              <a:off x="1268413" y="4808538"/>
              <a:ext cx="52388" cy="52388"/>
            </a:xfrm>
            <a:custGeom>
              <a:avLst/>
              <a:gdLst>
                <a:gd name="T0" fmla="*/ 33 w 33"/>
                <a:gd name="T1" fmla="*/ 0 h 33"/>
                <a:gd name="T2" fmla="*/ 25 w 33"/>
                <a:gd name="T3" fmla="*/ 0 h 33"/>
                <a:gd name="T4" fmla="*/ 17 w 33"/>
                <a:gd name="T5" fmla="*/ 24 h 33"/>
                <a:gd name="T6" fmla="*/ 17 w 33"/>
                <a:gd name="T7" fmla="*/ 24 h 33"/>
                <a:gd name="T8" fmla="*/ 9 w 33"/>
                <a:gd name="T9" fmla="*/ 0 h 33"/>
                <a:gd name="T10" fmla="*/ 0 w 33"/>
                <a:gd name="T11" fmla="*/ 0 h 33"/>
                <a:gd name="T12" fmla="*/ 12 w 33"/>
                <a:gd name="T13" fmla="*/ 33 h 33"/>
                <a:gd name="T14" fmla="*/ 21 w 33"/>
                <a:gd name="T15" fmla="*/ 33 h 33"/>
                <a:gd name="T16" fmla="*/ 33 w 33"/>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33" y="0"/>
                  </a:moveTo>
                  <a:lnTo>
                    <a:pt x="25" y="0"/>
                  </a:lnTo>
                  <a:lnTo>
                    <a:pt x="17" y="24"/>
                  </a:lnTo>
                  <a:lnTo>
                    <a:pt x="17" y="24"/>
                  </a:lnTo>
                  <a:lnTo>
                    <a:pt x="9" y="0"/>
                  </a:lnTo>
                  <a:lnTo>
                    <a:pt x="0" y="0"/>
                  </a:lnTo>
                  <a:lnTo>
                    <a:pt x="12" y="33"/>
                  </a:lnTo>
                  <a:lnTo>
                    <a:pt x="21" y="33"/>
                  </a:lnTo>
                  <a:lnTo>
                    <a:pt x="33"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38">
              <a:extLst>
                <a:ext uri="{FF2B5EF4-FFF2-40B4-BE49-F238E27FC236}">
                  <a16:creationId xmlns:a16="http://schemas.microsoft.com/office/drawing/2014/main" id="{007E5513-88F2-4B7C-B366-22FE87E7DC42}"/>
                </a:ext>
              </a:extLst>
            </p:cNvPr>
            <p:cNvSpPr>
              <a:spLocks/>
            </p:cNvSpPr>
            <p:nvPr userDrawn="1"/>
          </p:nvSpPr>
          <p:spPr bwMode="auto">
            <a:xfrm>
              <a:off x="930276" y="4806950"/>
              <a:ext cx="39688" cy="55563"/>
            </a:xfrm>
            <a:custGeom>
              <a:avLst/>
              <a:gdLst>
                <a:gd name="T0" fmla="*/ 23 w 35"/>
                <a:gd name="T1" fmla="*/ 49 h 49"/>
                <a:gd name="T2" fmla="*/ 35 w 35"/>
                <a:gd name="T3" fmla="*/ 47 h 49"/>
                <a:gd name="T4" fmla="*/ 34 w 35"/>
                <a:gd name="T5" fmla="*/ 37 h 49"/>
                <a:gd name="T6" fmla="*/ 25 w 35"/>
                <a:gd name="T7" fmla="*/ 39 h 49"/>
                <a:gd name="T8" fmla="*/ 13 w 35"/>
                <a:gd name="T9" fmla="*/ 24 h 49"/>
                <a:gd name="T10" fmla="*/ 25 w 35"/>
                <a:gd name="T11" fmla="*/ 10 h 49"/>
                <a:gd name="T12" fmla="*/ 33 w 35"/>
                <a:gd name="T13" fmla="*/ 11 h 49"/>
                <a:gd name="T14" fmla="*/ 34 w 35"/>
                <a:gd name="T15" fmla="*/ 2 h 49"/>
                <a:gd name="T16" fmla="*/ 22 w 35"/>
                <a:gd name="T17" fmla="*/ 0 h 49"/>
                <a:gd name="T18" fmla="*/ 0 w 35"/>
                <a:gd name="T19" fmla="*/ 24 h 49"/>
                <a:gd name="T20" fmla="*/ 23 w 3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9">
                  <a:moveTo>
                    <a:pt x="23" y="49"/>
                  </a:moveTo>
                  <a:cubicBezTo>
                    <a:pt x="28" y="49"/>
                    <a:pt x="31" y="48"/>
                    <a:pt x="35" y="47"/>
                  </a:cubicBezTo>
                  <a:cubicBezTo>
                    <a:pt x="34" y="37"/>
                    <a:pt x="34" y="37"/>
                    <a:pt x="34" y="37"/>
                  </a:cubicBezTo>
                  <a:cubicBezTo>
                    <a:pt x="32" y="38"/>
                    <a:pt x="28" y="39"/>
                    <a:pt x="25" y="39"/>
                  </a:cubicBezTo>
                  <a:cubicBezTo>
                    <a:pt x="17" y="39"/>
                    <a:pt x="13" y="33"/>
                    <a:pt x="13" y="24"/>
                  </a:cubicBezTo>
                  <a:cubicBezTo>
                    <a:pt x="13" y="16"/>
                    <a:pt x="17" y="10"/>
                    <a:pt x="25" y="10"/>
                  </a:cubicBezTo>
                  <a:cubicBezTo>
                    <a:pt x="28" y="10"/>
                    <a:pt x="31" y="10"/>
                    <a:pt x="33" y="11"/>
                  </a:cubicBezTo>
                  <a:cubicBezTo>
                    <a:pt x="34" y="2"/>
                    <a:pt x="34" y="2"/>
                    <a:pt x="34" y="2"/>
                  </a:cubicBezTo>
                  <a:cubicBezTo>
                    <a:pt x="31" y="1"/>
                    <a:pt x="27" y="0"/>
                    <a:pt x="22" y="0"/>
                  </a:cubicBezTo>
                  <a:cubicBezTo>
                    <a:pt x="8" y="0"/>
                    <a:pt x="0" y="11"/>
                    <a:pt x="0" y="24"/>
                  </a:cubicBezTo>
                  <a:cubicBezTo>
                    <a:pt x="0" y="38"/>
                    <a:pt x="8" y="49"/>
                    <a:pt x="23" y="4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Rectangle 39">
              <a:extLst>
                <a:ext uri="{FF2B5EF4-FFF2-40B4-BE49-F238E27FC236}">
                  <a16:creationId xmlns:a16="http://schemas.microsoft.com/office/drawing/2014/main" id="{91D8B449-3E0A-4C35-B31E-323EC01C28B0}"/>
                </a:ext>
              </a:extLst>
            </p:cNvPr>
            <p:cNvSpPr>
              <a:spLocks noChangeArrowheads="1"/>
            </p:cNvSpPr>
            <p:nvPr userDrawn="1"/>
          </p:nvSpPr>
          <p:spPr bwMode="auto">
            <a:xfrm>
              <a:off x="754063" y="4787900"/>
              <a:ext cx="12700" cy="11113"/>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40">
              <a:extLst>
                <a:ext uri="{FF2B5EF4-FFF2-40B4-BE49-F238E27FC236}">
                  <a16:creationId xmlns:a16="http://schemas.microsoft.com/office/drawing/2014/main" id="{4CCBD7DD-E333-40D2-A674-724FA5515C9D}"/>
                </a:ext>
              </a:extLst>
            </p:cNvPr>
            <p:cNvSpPr>
              <a:spLocks noEditPoints="1"/>
            </p:cNvSpPr>
            <p:nvPr userDrawn="1"/>
          </p:nvSpPr>
          <p:spPr bwMode="auto">
            <a:xfrm>
              <a:off x="874713" y="4806950"/>
              <a:ext cx="47625" cy="55563"/>
            </a:xfrm>
            <a:custGeom>
              <a:avLst/>
              <a:gdLst>
                <a:gd name="T0" fmla="*/ 22 w 43"/>
                <a:gd name="T1" fmla="*/ 0 h 49"/>
                <a:gd name="T2" fmla="*/ 0 w 43"/>
                <a:gd name="T3" fmla="*/ 25 h 49"/>
                <a:gd name="T4" fmla="*/ 24 w 43"/>
                <a:gd name="T5" fmla="*/ 49 h 49"/>
                <a:gd name="T6" fmla="*/ 40 w 43"/>
                <a:gd name="T7" fmla="*/ 45 h 49"/>
                <a:gd name="T8" fmla="*/ 40 w 43"/>
                <a:gd name="T9" fmla="*/ 35 h 49"/>
                <a:gd name="T10" fmla="*/ 25 w 43"/>
                <a:gd name="T11" fmla="*/ 40 h 49"/>
                <a:gd name="T12" fmla="*/ 12 w 43"/>
                <a:gd name="T13" fmla="*/ 28 h 49"/>
                <a:gd name="T14" fmla="*/ 43 w 43"/>
                <a:gd name="T15" fmla="*/ 28 h 49"/>
                <a:gd name="T16" fmla="*/ 22 w 43"/>
                <a:gd name="T17" fmla="*/ 0 h 49"/>
                <a:gd name="T18" fmla="*/ 12 w 43"/>
                <a:gd name="T19" fmla="*/ 20 h 49"/>
                <a:gd name="T20" fmla="*/ 22 w 43"/>
                <a:gd name="T21" fmla="*/ 9 h 49"/>
                <a:gd name="T22" fmla="*/ 32 w 43"/>
                <a:gd name="T23" fmla="*/ 20 h 49"/>
                <a:gd name="T24" fmla="*/ 12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2" y="0"/>
                  </a:moveTo>
                  <a:cubicBezTo>
                    <a:pt x="7" y="0"/>
                    <a:pt x="0" y="11"/>
                    <a:pt x="0" y="25"/>
                  </a:cubicBezTo>
                  <a:cubicBezTo>
                    <a:pt x="0" y="40"/>
                    <a:pt x="9" y="49"/>
                    <a:pt x="24" y="49"/>
                  </a:cubicBezTo>
                  <a:cubicBezTo>
                    <a:pt x="31" y="49"/>
                    <a:pt x="36" y="47"/>
                    <a:pt x="40" y="45"/>
                  </a:cubicBezTo>
                  <a:cubicBezTo>
                    <a:pt x="40" y="35"/>
                    <a:pt x="40" y="35"/>
                    <a:pt x="40" y="35"/>
                  </a:cubicBezTo>
                  <a:cubicBezTo>
                    <a:pt x="36" y="38"/>
                    <a:pt x="31" y="40"/>
                    <a:pt x="25" y="40"/>
                  </a:cubicBezTo>
                  <a:cubicBezTo>
                    <a:pt x="17" y="40"/>
                    <a:pt x="12" y="36"/>
                    <a:pt x="12" y="28"/>
                  </a:cubicBezTo>
                  <a:cubicBezTo>
                    <a:pt x="43" y="28"/>
                    <a:pt x="43" y="28"/>
                    <a:pt x="43" y="28"/>
                  </a:cubicBezTo>
                  <a:cubicBezTo>
                    <a:pt x="43" y="12"/>
                    <a:pt x="39" y="0"/>
                    <a:pt x="22" y="0"/>
                  </a:cubicBezTo>
                  <a:moveTo>
                    <a:pt x="12" y="20"/>
                  </a:moveTo>
                  <a:cubicBezTo>
                    <a:pt x="12" y="14"/>
                    <a:pt x="16" y="9"/>
                    <a:pt x="22" y="9"/>
                  </a:cubicBezTo>
                  <a:cubicBezTo>
                    <a:pt x="29" y="9"/>
                    <a:pt x="32" y="14"/>
                    <a:pt x="32" y="20"/>
                  </a:cubicBezTo>
                  <a:lnTo>
                    <a:pt x="12" y="2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41">
              <a:extLst>
                <a:ext uri="{FF2B5EF4-FFF2-40B4-BE49-F238E27FC236}">
                  <a16:creationId xmlns:a16="http://schemas.microsoft.com/office/drawing/2014/main" id="{A09F839C-8606-4359-8042-3D5AF4D407E4}"/>
                </a:ext>
              </a:extLst>
            </p:cNvPr>
            <p:cNvSpPr>
              <a:spLocks/>
            </p:cNvSpPr>
            <p:nvPr userDrawn="1"/>
          </p:nvSpPr>
          <p:spPr bwMode="auto">
            <a:xfrm>
              <a:off x="1328738" y="4806950"/>
              <a:ext cx="30163" cy="53975"/>
            </a:xfrm>
            <a:custGeom>
              <a:avLst/>
              <a:gdLst>
                <a:gd name="T0" fmla="*/ 22 w 28"/>
                <a:gd name="T1" fmla="*/ 12 h 48"/>
                <a:gd name="T2" fmla="*/ 28 w 28"/>
                <a:gd name="T3" fmla="*/ 13 h 48"/>
                <a:gd name="T4" fmla="*/ 28 w 28"/>
                <a:gd name="T5" fmla="*/ 1 h 48"/>
                <a:gd name="T6" fmla="*/ 24 w 28"/>
                <a:gd name="T7" fmla="*/ 0 h 48"/>
                <a:gd name="T8" fmla="*/ 11 w 28"/>
                <a:gd name="T9" fmla="*/ 12 h 48"/>
                <a:gd name="T10" fmla="*/ 11 w 28"/>
                <a:gd name="T11" fmla="*/ 12 h 48"/>
                <a:gd name="T12" fmla="*/ 11 w 28"/>
                <a:gd name="T13" fmla="*/ 1 h 48"/>
                <a:gd name="T14" fmla="*/ 0 w 28"/>
                <a:gd name="T15" fmla="*/ 1 h 48"/>
                <a:gd name="T16" fmla="*/ 0 w 28"/>
                <a:gd name="T17" fmla="*/ 48 h 48"/>
                <a:gd name="T18" fmla="*/ 12 w 28"/>
                <a:gd name="T19" fmla="*/ 48 h 48"/>
                <a:gd name="T20" fmla="*/ 12 w 28"/>
                <a:gd name="T21" fmla="*/ 31 h 48"/>
                <a:gd name="T22" fmla="*/ 22 w 28"/>
                <a:gd name="T23"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8">
                  <a:moveTo>
                    <a:pt x="22" y="12"/>
                  </a:moveTo>
                  <a:cubicBezTo>
                    <a:pt x="24" y="12"/>
                    <a:pt x="26" y="12"/>
                    <a:pt x="28" y="13"/>
                  </a:cubicBezTo>
                  <a:cubicBezTo>
                    <a:pt x="28" y="1"/>
                    <a:pt x="28" y="1"/>
                    <a:pt x="28" y="1"/>
                  </a:cubicBezTo>
                  <a:cubicBezTo>
                    <a:pt x="26" y="0"/>
                    <a:pt x="25" y="0"/>
                    <a:pt x="24" y="0"/>
                  </a:cubicBezTo>
                  <a:cubicBezTo>
                    <a:pt x="17" y="0"/>
                    <a:pt x="12" y="8"/>
                    <a:pt x="11" y="12"/>
                  </a:cubicBezTo>
                  <a:cubicBezTo>
                    <a:pt x="11" y="12"/>
                    <a:pt x="11" y="12"/>
                    <a:pt x="11" y="12"/>
                  </a:cubicBezTo>
                  <a:cubicBezTo>
                    <a:pt x="11" y="1"/>
                    <a:pt x="11" y="1"/>
                    <a:pt x="11" y="1"/>
                  </a:cubicBezTo>
                  <a:cubicBezTo>
                    <a:pt x="0" y="1"/>
                    <a:pt x="0" y="1"/>
                    <a:pt x="0" y="1"/>
                  </a:cubicBezTo>
                  <a:cubicBezTo>
                    <a:pt x="0" y="48"/>
                    <a:pt x="0" y="48"/>
                    <a:pt x="0" y="48"/>
                  </a:cubicBezTo>
                  <a:cubicBezTo>
                    <a:pt x="12" y="48"/>
                    <a:pt x="12" y="48"/>
                    <a:pt x="12" y="48"/>
                  </a:cubicBezTo>
                  <a:cubicBezTo>
                    <a:pt x="12" y="31"/>
                    <a:pt x="12" y="31"/>
                    <a:pt x="12" y="31"/>
                  </a:cubicBezTo>
                  <a:cubicBezTo>
                    <a:pt x="12" y="24"/>
                    <a:pt x="12" y="12"/>
                    <a:pt x="22" y="1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42">
              <a:extLst>
                <a:ext uri="{FF2B5EF4-FFF2-40B4-BE49-F238E27FC236}">
                  <a16:creationId xmlns:a16="http://schemas.microsoft.com/office/drawing/2014/main" id="{5D3CFD11-C851-4234-AF30-062869C16165}"/>
                </a:ext>
              </a:extLst>
            </p:cNvPr>
            <p:cNvSpPr>
              <a:spLocks noEditPoints="1"/>
            </p:cNvSpPr>
            <p:nvPr userDrawn="1"/>
          </p:nvSpPr>
          <p:spPr bwMode="auto">
            <a:xfrm>
              <a:off x="1217613" y="4806950"/>
              <a:ext cx="46038" cy="55563"/>
            </a:xfrm>
            <a:custGeom>
              <a:avLst/>
              <a:gdLst>
                <a:gd name="T0" fmla="*/ 21 w 43"/>
                <a:gd name="T1" fmla="*/ 0 h 49"/>
                <a:gd name="T2" fmla="*/ 0 w 43"/>
                <a:gd name="T3" fmla="*/ 25 h 49"/>
                <a:gd name="T4" fmla="*/ 24 w 43"/>
                <a:gd name="T5" fmla="*/ 49 h 49"/>
                <a:gd name="T6" fmla="*/ 40 w 43"/>
                <a:gd name="T7" fmla="*/ 45 h 49"/>
                <a:gd name="T8" fmla="*/ 40 w 43"/>
                <a:gd name="T9" fmla="*/ 35 h 49"/>
                <a:gd name="T10" fmla="*/ 24 w 43"/>
                <a:gd name="T11" fmla="*/ 40 h 49"/>
                <a:gd name="T12" fmla="*/ 11 w 43"/>
                <a:gd name="T13" fmla="*/ 28 h 49"/>
                <a:gd name="T14" fmla="*/ 43 w 43"/>
                <a:gd name="T15" fmla="*/ 28 h 49"/>
                <a:gd name="T16" fmla="*/ 21 w 43"/>
                <a:gd name="T17" fmla="*/ 0 h 49"/>
                <a:gd name="T18" fmla="*/ 11 w 43"/>
                <a:gd name="T19" fmla="*/ 20 h 49"/>
                <a:gd name="T20" fmla="*/ 22 w 43"/>
                <a:gd name="T21" fmla="*/ 9 h 49"/>
                <a:gd name="T22" fmla="*/ 32 w 43"/>
                <a:gd name="T23" fmla="*/ 20 h 49"/>
                <a:gd name="T24" fmla="*/ 11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1" y="0"/>
                  </a:moveTo>
                  <a:cubicBezTo>
                    <a:pt x="7" y="0"/>
                    <a:pt x="0" y="11"/>
                    <a:pt x="0" y="25"/>
                  </a:cubicBezTo>
                  <a:cubicBezTo>
                    <a:pt x="0" y="40"/>
                    <a:pt x="9" y="49"/>
                    <a:pt x="24" y="49"/>
                  </a:cubicBezTo>
                  <a:cubicBezTo>
                    <a:pt x="30" y="49"/>
                    <a:pt x="35" y="47"/>
                    <a:pt x="40" y="45"/>
                  </a:cubicBezTo>
                  <a:cubicBezTo>
                    <a:pt x="40" y="35"/>
                    <a:pt x="40" y="35"/>
                    <a:pt x="40" y="35"/>
                  </a:cubicBezTo>
                  <a:cubicBezTo>
                    <a:pt x="35" y="38"/>
                    <a:pt x="30" y="40"/>
                    <a:pt x="24" y="40"/>
                  </a:cubicBezTo>
                  <a:cubicBezTo>
                    <a:pt x="17" y="40"/>
                    <a:pt x="12" y="36"/>
                    <a:pt x="11" y="28"/>
                  </a:cubicBezTo>
                  <a:cubicBezTo>
                    <a:pt x="43" y="28"/>
                    <a:pt x="43" y="28"/>
                    <a:pt x="43" y="28"/>
                  </a:cubicBezTo>
                  <a:cubicBezTo>
                    <a:pt x="43" y="12"/>
                    <a:pt x="38" y="0"/>
                    <a:pt x="21" y="0"/>
                  </a:cubicBezTo>
                  <a:moveTo>
                    <a:pt x="11" y="20"/>
                  </a:moveTo>
                  <a:cubicBezTo>
                    <a:pt x="12" y="14"/>
                    <a:pt x="15" y="9"/>
                    <a:pt x="22" y="9"/>
                  </a:cubicBezTo>
                  <a:cubicBezTo>
                    <a:pt x="29" y="9"/>
                    <a:pt x="31" y="14"/>
                    <a:pt x="32" y="20"/>
                  </a:cubicBezTo>
                  <a:lnTo>
                    <a:pt x="11" y="2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Rectangle 43">
              <a:extLst>
                <a:ext uri="{FF2B5EF4-FFF2-40B4-BE49-F238E27FC236}">
                  <a16:creationId xmlns:a16="http://schemas.microsoft.com/office/drawing/2014/main" id="{F6E139B8-351F-4C73-A260-BE2DA6BDE3DD}"/>
                </a:ext>
              </a:extLst>
            </p:cNvPr>
            <p:cNvSpPr>
              <a:spLocks noChangeArrowheads="1"/>
            </p:cNvSpPr>
            <p:nvPr userDrawn="1"/>
          </p:nvSpPr>
          <p:spPr bwMode="auto">
            <a:xfrm>
              <a:off x="754063" y="4808538"/>
              <a:ext cx="12700" cy="52388"/>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44">
              <a:extLst>
                <a:ext uri="{FF2B5EF4-FFF2-40B4-BE49-F238E27FC236}">
                  <a16:creationId xmlns:a16="http://schemas.microsoft.com/office/drawing/2014/main" id="{BBE1DF74-F6CD-4BF3-9F86-CB253F918B0E}"/>
                </a:ext>
              </a:extLst>
            </p:cNvPr>
            <p:cNvSpPr>
              <a:spLocks/>
            </p:cNvSpPr>
            <p:nvPr userDrawn="1"/>
          </p:nvSpPr>
          <p:spPr bwMode="auto">
            <a:xfrm>
              <a:off x="1085851" y="4810125"/>
              <a:ext cx="50800" cy="50800"/>
            </a:xfrm>
            <a:custGeom>
              <a:avLst/>
              <a:gdLst>
                <a:gd name="T0" fmla="*/ 32 w 32"/>
                <a:gd name="T1" fmla="*/ 14 h 32"/>
                <a:gd name="T2" fmla="*/ 19 w 32"/>
                <a:gd name="T3" fmla="*/ 14 h 32"/>
                <a:gd name="T4" fmla="*/ 19 w 32"/>
                <a:gd name="T5" fmla="*/ 0 h 32"/>
                <a:gd name="T6" fmla="*/ 14 w 32"/>
                <a:gd name="T7" fmla="*/ 0 h 32"/>
                <a:gd name="T8" fmla="*/ 14 w 32"/>
                <a:gd name="T9" fmla="*/ 14 h 32"/>
                <a:gd name="T10" fmla="*/ 0 w 32"/>
                <a:gd name="T11" fmla="*/ 14 h 32"/>
                <a:gd name="T12" fmla="*/ 0 w 32"/>
                <a:gd name="T13" fmla="*/ 18 h 32"/>
                <a:gd name="T14" fmla="*/ 14 w 32"/>
                <a:gd name="T15" fmla="*/ 18 h 32"/>
                <a:gd name="T16" fmla="*/ 14 w 32"/>
                <a:gd name="T17" fmla="*/ 32 h 32"/>
                <a:gd name="T18" fmla="*/ 19 w 32"/>
                <a:gd name="T19" fmla="*/ 32 h 32"/>
                <a:gd name="T20" fmla="*/ 19 w 32"/>
                <a:gd name="T21" fmla="*/ 18 h 32"/>
                <a:gd name="T22" fmla="*/ 32 w 32"/>
                <a:gd name="T23" fmla="*/ 18 h 32"/>
                <a:gd name="T24" fmla="*/ 32 w 32"/>
                <a:gd name="T25"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2">
                  <a:moveTo>
                    <a:pt x="32" y="14"/>
                  </a:moveTo>
                  <a:lnTo>
                    <a:pt x="19" y="14"/>
                  </a:lnTo>
                  <a:lnTo>
                    <a:pt x="19" y="0"/>
                  </a:lnTo>
                  <a:lnTo>
                    <a:pt x="14" y="0"/>
                  </a:lnTo>
                  <a:lnTo>
                    <a:pt x="14" y="14"/>
                  </a:lnTo>
                  <a:lnTo>
                    <a:pt x="0" y="14"/>
                  </a:lnTo>
                  <a:lnTo>
                    <a:pt x="0" y="18"/>
                  </a:lnTo>
                  <a:lnTo>
                    <a:pt x="14" y="18"/>
                  </a:lnTo>
                  <a:lnTo>
                    <a:pt x="14" y="32"/>
                  </a:lnTo>
                  <a:lnTo>
                    <a:pt x="19" y="32"/>
                  </a:lnTo>
                  <a:lnTo>
                    <a:pt x="19" y="18"/>
                  </a:lnTo>
                  <a:lnTo>
                    <a:pt x="32" y="18"/>
                  </a:lnTo>
                  <a:lnTo>
                    <a:pt x="32" y="1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28473972"/>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790B3E96-9CAB-4D93-BC9A-3C2C86CA5BE3}"/>
              </a:ext>
            </a:extLst>
          </p:cNvPr>
          <p:cNvSpPr>
            <a:spLocks noGrp="1"/>
          </p:cNvSpPr>
          <p:nvPr>
            <p:ph type="title" hasCustomPrompt="1"/>
          </p:nvPr>
        </p:nvSpPr>
        <p:spPr>
          <a:xfrm>
            <a:off x="250825" y="2571750"/>
            <a:ext cx="4249738" cy="648000"/>
          </a:xfrm>
        </p:spPr>
        <p:txBody>
          <a:bodyPr rIns="0">
            <a:noAutofit/>
          </a:bodyPr>
          <a:lstStyle>
            <a:lvl1pPr algn="l">
              <a:lnSpc>
                <a:spcPts val="2000"/>
              </a:lnSpc>
              <a:spcBef>
                <a:spcPts val="400"/>
              </a:spcBef>
              <a:spcAft>
                <a:spcPts val="400"/>
              </a:spcAft>
              <a:defRPr sz="1600" b="1">
                <a:solidFill>
                  <a:schemeClr val="accent4"/>
                </a:solidFill>
                <a:latin typeface="Arial" panose="020B0604020202020204" pitchFamily="34" charset="0"/>
                <a:cs typeface="Arial" panose="020B0604020202020204" pitchFamily="34" charset="0"/>
              </a:defRPr>
            </a:lvl1pPr>
          </a:lstStyle>
          <a:p>
            <a:r>
              <a:rPr lang="en-US" noProof="0" dirty="0"/>
              <a:t>Chapter, Arial 16 pt.</a:t>
            </a:r>
          </a:p>
        </p:txBody>
      </p:sp>
      <p:sp>
        <p:nvSpPr>
          <p:cNvPr id="45" name="Textplatzhalter 6">
            <a:extLst>
              <a:ext uri="{FF2B5EF4-FFF2-40B4-BE49-F238E27FC236}">
                <a16:creationId xmlns:a16="http://schemas.microsoft.com/office/drawing/2014/main" id="{AEA69295-6F39-4504-B1F5-EAF3E35B8754}"/>
              </a:ext>
            </a:extLst>
          </p:cNvPr>
          <p:cNvSpPr>
            <a:spLocks noGrp="1"/>
          </p:cNvSpPr>
          <p:nvPr>
            <p:ph type="body" sz="quarter" idx="13" hasCustomPrompt="1"/>
          </p:nvPr>
        </p:nvSpPr>
        <p:spPr>
          <a:xfrm>
            <a:off x="250825" y="3326100"/>
            <a:ext cx="8642350" cy="1327213"/>
          </a:xfrm>
          <a:noFill/>
        </p:spPr>
        <p:txBody>
          <a:bodyPr lIns="0" rIns="0" anchor="t">
            <a:noAutofit/>
          </a:bodyPr>
          <a:lstStyle>
            <a:lvl1pPr marL="0" indent="0" algn="l">
              <a:lnSpc>
                <a:spcPts val="3000"/>
              </a:lnSpc>
              <a:buFont typeface="+mj-lt"/>
              <a:buNone/>
              <a:defRPr sz="2400" b="1">
                <a:solidFill>
                  <a:schemeClr val="tx1"/>
                </a:solidFill>
                <a:latin typeface="Arial" panose="020B0604020202020204" pitchFamily="34" charset="0"/>
                <a:cs typeface="Arial" panose="020B0604020202020204" pitchFamily="34" charset="0"/>
              </a:defRPr>
            </a:lvl1pPr>
          </a:lstStyle>
          <a:p>
            <a:pPr lvl="0"/>
            <a:r>
              <a:rPr lang="en-US" noProof="0" dirty="0"/>
              <a:t>»Title, Arial 24 pt. Lorem ipsum </a:t>
            </a:r>
            <a:br>
              <a:rPr lang="en-US" noProof="0" dirty="0"/>
            </a:br>
            <a:r>
              <a:rPr lang="en-US" noProof="0" dirty="0"/>
              <a:t>sit </a:t>
            </a:r>
            <a:r>
              <a:rPr lang="en-US" noProof="0" dirty="0" err="1"/>
              <a:t>amet</a:t>
            </a:r>
            <a:r>
              <a:rPr lang="en-US" noProof="0" dirty="0"/>
              <a:t>, </a:t>
            </a:r>
            <a:r>
              <a:rPr lang="en-US" noProof="0" dirty="0" err="1"/>
              <a:t>consetetur</a:t>
            </a:r>
            <a:r>
              <a:rPr lang="en-US" noProof="0" dirty="0"/>
              <a:t> </a:t>
            </a:r>
            <a:r>
              <a:rPr lang="en-US" noProof="0" dirty="0" err="1"/>
              <a:t>sadipscing</a:t>
            </a:r>
            <a:r>
              <a:rPr lang="en-US" noProof="0" dirty="0"/>
              <a:t> </a:t>
            </a:r>
            <a:r>
              <a:rPr lang="en-US" noProof="0" dirty="0" err="1"/>
              <a:t>elitr</a:t>
            </a:r>
            <a:r>
              <a:rPr lang="en-US" noProof="0" dirty="0"/>
              <a:t>.«</a:t>
            </a:r>
          </a:p>
        </p:txBody>
      </p:sp>
      <p:sp>
        <p:nvSpPr>
          <p:cNvPr id="8" name="Date Placeholder 3">
            <a:extLst>
              <a:ext uri="{FF2B5EF4-FFF2-40B4-BE49-F238E27FC236}">
                <a16:creationId xmlns:a16="http://schemas.microsoft.com/office/drawing/2014/main" id="{E594C810-C314-434F-AF83-2FD007799D1F}"/>
              </a:ext>
            </a:extLst>
          </p:cNvPr>
          <p:cNvSpPr>
            <a:spLocks noGrp="1"/>
          </p:cNvSpPr>
          <p:nvPr>
            <p:ph type="dt" sz="half" idx="2"/>
          </p:nvPr>
        </p:nvSpPr>
        <p:spPr>
          <a:xfrm>
            <a:off x="7966760" y="4865346"/>
            <a:ext cx="542924" cy="144000"/>
          </a:xfrm>
          <a:prstGeom prst="rect">
            <a:avLst/>
          </a:prstGeom>
        </p:spPr>
        <p:txBody>
          <a:bodyPr vert="horz" lIns="91440" tIns="45720" rIns="0" bIns="45720" rtlCol="0" anchor="ctr"/>
          <a:lstStyle>
            <a:lvl1pPr algn="l">
              <a:defRPr sz="600">
                <a:solidFill>
                  <a:schemeClr val="tx1"/>
                </a:solidFill>
              </a:defRPr>
            </a:lvl1pPr>
          </a:lstStyle>
          <a:p>
            <a:pPr algn="r"/>
            <a:fld id="{6B27E663-D14E-4238-A2D2-790501A550CA}" type="datetime1">
              <a:rPr lang="en-US" smtClean="0"/>
              <a:t>8/12/2024</a:t>
            </a:fld>
            <a:endParaRPr lang="en-US" dirty="0"/>
          </a:p>
        </p:txBody>
      </p:sp>
      <p:sp>
        <p:nvSpPr>
          <p:cNvPr id="9" name="Footer Placeholder 4">
            <a:extLst>
              <a:ext uri="{FF2B5EF4-FFF2-40B4-BE49-F238E27FC236}">
                <a16:creationId xmlns:a16="http://schemas.microsoft.com/office/drawing/2014/main" id="{5DEFE7EF-8A2D-4A02-8E97-4F30396B3E84}"/>
              </a:ext>
            </a:extLst>
          </p:cNvPr>
          <p:cNvSpPr>
            <a:spLocks noGrp="1"/>
          </p:cNvSpPr>
          <p:nvPr>
            <p:ph type="ftr" sz="quarter" idx="3"/>
          </p:nvPr>
        </p:nvSpPr>
        <p:spPr>
          <a:xfrm>
            <a:off x="6083985" y="4865346"/>
            <a:ext cx="1825958" cy="144000"/>
          </a:xfrm>
          <a:prstGeom prst="rect">
            <a:avLst/>
          </a:prstGeom>
        </p:spPr>
        <p:txBody>
          <a:bodyPr vert="horz" lIns="91440" tIns="45720" rIns="0" bIns="45720" rtlCol="0" anchor="ctr"/>
          <a:lstStyle>
            <a:lvl1pPr algn="r">
              <a:defRPr sz="600">
                <a:solidFill>
                  <a:schemeClr val="tx1"/>
                </a:solidFill>
              </a:defRPr>
            </a:lvl1pPr>
          </a:lstStyle>
          <a:p>
            <a:pPr algn="r"/>
            <a:r>
              <a:rPr lang="en-US"/>
              <a:t>Presentation title, department</a:t>
            </a:r>
            <a:endParaRPr lang="en-US" dirty="0"/>
          </a:p>
        </p:txBody>
      </p:sp>
      <p:sp>
        <p:nvSpPr>
          <p:cNvPr id="10" name="Slide Number Placeholder 5">
            <a:extLst>
              <a:ext uri="{FF2B5EF4-FFF2-40B4-BE49-F238E27FC236}">
                <a16:creationId xmlns:a16="http://schemas.microsoft.com/office/drawing/2014/main" id="{C7A69C53-E7FF-41A0-8FD7-49CECF66A588}"/>
              </a:ext>
            </a:extLst>
          </p:cNvPr>
          <p:cNvSpPr>
            <a:spLocks noGrp="1"/>
          </p:cNvSpPr>
          <p:nvPr>
            <p:ph type="sldNum" sz="quarter" idx="4"/>
          </p:nvPr>
        </p:nvSpPr>
        <p:spPr>
          <a:xfrm>
            <a:off x="8566501" y="4865346"/>
            <a:ext cx="326674" cy="144000"/>
          </a:xfrm>
          <a:prstGeom prst="rect">
            <a:avLst/>
          </a:prstGeom>
        </p:spPr>
        <p:txBody>
          <a:bodyPr vert="horz" lIns="91440" tIns="45720" rIns="0" bIns="45720" rtlCol="0" anchor="ctr"/>
          <a:lstStyle>
            <a:lvl1pPr algn="r">
              <a:defRPr sz="600">
                <a:solidFill>
                  <a:schemeClr val="tx1"/>
                </a:solidFill>
              </a:defRPr>
            </a:lvl1pPr>
          </a:lstStyle>
          <a:p>
            <a:fld id="{EA146F29-519D-4C45-A00B-9A5AC736E74D}" type="slidenum">
              <a:rPr lang="en-US" smtClean="0"/>
              <a:pPr/>
              <a:t>‹#›</a:t>
            </a:fld>
            <a:endParaRPr lang="en-US" dirty="0"/>
          </a:p>
        </p:txBody>
      </p:sp>
      <p:sp>
        <p:nvSpPr>
          <p:cNvPr id="11" name="Bildplatzhalter 3">
            <a:extLst>
              <a:ext uri="{FF2B5EF4-FFF2-40B4-BE49-F238E27FC236}">
                <a16:creationId xmlns:a16="http://schemas.microsoft.com/office/drawing/2014/main" id="{C3CB2DF7-A9C8-4CB9-B5ED-D0ED1F1200D7}"/>
              </a:ext>
            </a:extLst>
          </p:cNvPr>
          <p:cNvSpPr>
            <a:spLocks noGrp="1"/>
          </p:cNvSpPr>
          <p:nvPr>
            <p:ph type="pic" sz="quarter" idx="10"/>
          </p:nvPr>
        </p:nvSpPr>
        <p:spPr>
          <a:xfrm>
            <a:off x="0" y="0"/>
            <a:ext cx="9144000" cy="2571750"/>
          </a:xfrm>
          <a:blipFill>
            <a:blip r:embed="rId2"/>
            <a:stretch>
              <a:fillRect t="-41022" b="-40648"/>
            </a:stretch>
          </a:blipFill>
        </p:spPr>
        <p:txBody>
          <a:bodyPr lIns="252000"/>
          <a:lstStyle>
            <a:lvl1pPr>
              <a:buNone/>
              <a:defRPr>
                <a:solidFill>
                  <a:schemeClr val="tx1"/>
                </a:solidFill>
              </a:defRPr>
            </a:lvl1pPr>
          </a:lstStyle>
          <a:p>
            <a:r>
              <a:rPr lang="en-US" noProof="0"/>
              <a:t>Click icon to add picture</a:t>
            </a:r>
          </a:p>
        </p:txBody>
      </p:sp>
    </p:spTree>
    <p:extLst>
      <p:ext uri="{BB962C8B-B14F-4D97-AF65-F5344CB8AC3E}">
        <p14:creationId xmlns:p14="http://schemas.microsoft.com/office/powerpoint/2010/main" val="3749928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Statement">
    <p:bg>
      <p:bgPr>
        <a:solidFill>
          <a:srgbClr val="00004B"/>
        </a:solidFill>
        <a:effectLst/>
      </p:bgPr>
    </p:bg>
    <p:spTree>
      <p:nvGrpSpPr>
        <p:cNvPr id="1" name=""/>
        <p:cNvGrpSpPr/>
        <p:nvPr/>
      </p:nvGrpSpPr>
      <p:grpSpPr>
        <a:xfrm>
          <a:off x="0" y="0"/>
          <a:ext cx="0" cy="0"/>
          <a:chOff x="0" y="0"/>
          <a:chExt cx="0" cy="0"/>
        </a:xfrm>
      </p:grpSpPr>
      <p:sp>
        <p:nvSpPr>
          <p:cNvPr id="45" name="Textplatzhalter 6">
            <a:extLst>
              <a:ext uri="{FF2B5EF4-FFF2-40B4-BE49-F238E27FC236}">
                <a16:creationId xmlns:a16="http://schemas.microsoft.com/office/drawing/2014/main" id="{AEA69295-6F39-4504-B1F5-EAF3E35B8754}"/>
              </a:ext>
            </a:extLst>
          </p:cNvPr>
          <p:cNvSpPr>
            <a:spLocks noGrp="1"/>
          </p:cNvSpPr>
          <p:nvPr>
            <p:ph type="body" sz="quarter" idx="13" hasCustomPrompt="1"/>
          </p:nvPr>
        </p:nvSpPr>
        <p:spPr>
          <a:xfrm>
            <a:off x="263236" y="3326100"/>
            <a:ext cx="8629939" cy="1327213"/>
          </a:xfrm>
          <a:noFill/>
        </p:spPr>
        <p:txBody>
          <a:bodyPr lIns="0" rIns="0" anchor="t">
            <a:noAutofit/>
          </a:bodyPr>
          <a:lstStyle>
            <a:lvl1pPr marL="0" indent="0" algn="l">
              <a:lnSpc>
                <a:spcPts val="3000"/>
              </a:lnSpc>
              <a:buFont typeface="+mj-lt"/>
              <a:buNone/>
              <a:defRPr sz="2400" b="1">
                <a:solidFill>
                  <a:schemeClr val="accent4"/>
                </a:solidFill>
                <a:latin typeface="Arial" panose="020B0604020202020204" pitchFamily="34" charset="0"/>
                <a:cs typeface="Arial" panose="020B0604020202020204" pitchFamily="34" charset="0"/>
              </a:defRPr>
            </a:lvl1pPr>
          </a:lstStyle>
          <a:p>
            <a:pPr lvl="0"/>
            <a:r>
              <a:rPr lang="en-US" noProof="0" dirty="0"/>
              <a:t>»Big Statement/Quote, Arial 24 pt.«</a:t>
            </a:r>
          </a:p>
        </p:txBody>
      </p:sp>
      <p:sp>
        <p:nvSpPr>
          <p:cNvPr id="3" name="Rechteck 2">
            <a:extLst>
              <a:ext uri="{FF2B5EF4-FFF2-40B4-BE49-F238E27FC236}">
                <a16:creationId xmlns:a16="http://schemas.microsoft.com/office/drawing/2014/main" id="{C0690919-1DD4-4EEF-8447-6B734FEED98A}"/>
              </a:ext>
            </a:extLst>
          </p:cNvPr>
          <p:cNvSpPr/>
          <p:nvPr userDrawn="1"/>
        </p:nvSpPr>
        <p:spPr>
          <a:xfrm>
            <a:off x="0" y="4659313"/>
            <a:ext cx="9144000" cy="484187"/>
          </a:xfrm>
          <a:prstGeom prst="rect">
            <a:avLst/>
          </a:prstGeom>
          <a:solidFill>
            <a:srgbClr val="00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uppieren 3">
            <a:extLst>
              <a:ext uri="{FF2B5EF4-FFF2-40B4-BE49-F238E27FC236}">
                <a16:creationId xmlns:a16="http://schemas.microsoft.com/office/drawing/2014/main" id="{7CD7F1F7-4C2A-4D32-9914-E1E094EAA232}"/>
              </a:ext>
            </a:extLst>
          </p:cNvPr>
          <p:cNvGrpSpPr/>
          <p:nvPr userDrawn="1"/>
        </p:nvGrpSpPr>
        <p:grpSpPr>
          <a:xfrm>
            <a:off x="179388" y="4714875"/>
            <a:ext cx="1431925" cy="323850"/>
            <a:chOff x="179388" y="4714875"/>
            <a:chExt cx="1431925" cy="323850"/>
          </a:xfrm>
        </p:grpSpPr>
        <p:sp>
          <p:nvSpPr>
            <p:cNvPr id="223" name="AutoShape 3">
              <a:extLst>
                <a:ext uri="{FF2B5EF4-FFF2-40B4-BE49-F238E27FC236}">
                  <a16:creationId xmlns:a16="http://schemas.microsoft.com/office/drawing/2014/main" id="{97DF3BB3-1E33-4DA2-BEF1-1C62916280D4}"/>
                </a:ext>
              </a:extLst>
            </p:cNvPr>
            <p:cNvSpPr>
              <a:spLocks noChangeAspect="1" noChangeArrowheads="1" noTextEdit="1"/>
            </p:cNvSpPr>
            <p:nvPr userDrawn="1"/>
          </p:nvSpPr>
          <p:spPr bwMode="auto">
            <a:xfrm>
              <a:off x="179388" y="4714875"/>
              <a:ext cx="14319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5">
              <a:extLst>
                <a:ext uri="{FF2B5EF4-FFF2-40B4-BE49-F238E27FC236}">
                  <a16:creationId xmlns:a16="http://schemas.microsoft.com/office/drawing/2014/main" id="{943C30A9-3910-46D9-BA5E-61419E9EB2B4}"/>
                </a:ext>
              </a:extLst>
            </p:cNvPr>
            <p:cNvSpPr>
              <a:spLocks noEditPoints="1"/>
            </p:cNvSpPr>
            <p:nvPr userDrawn="1"/>
          </p:nvSpPr>
          <p:spPr bwMode="auto">
            <a:xfrm>
              <a:off x="252413" y="4787900"/>
              <a:ext cx="354013" cy="177800"/>
            </a:xfrm>
            <a:custGeom>
              <a:avLst/>
              <a:gdLst>
                <a:gd name="T0" fmla="*/ 241 w 321"/>
                <a:gd name="T1" fmla="*/ 0 h 160"/>
                <a:gd name="T2" fmla="*/ 146 w 321"/>
                <a:gd name="T3" fmla="*/ 0 h 160"/>
                <a:gd name="T4" fmla="*/ 146 w 321"/>
                <a:gd name="T5" fmla="*/ 66 h 160"/>
                <a:gd name="T6" fmla="*/ 80 w 321"/>
                <a:gd name="T7" fmla="*/ 66 h 160"/>
                <a:gd name="T8" fmla="*/ 80 w 321"/>
                <a:gd name="T9" fmla="*/ 94 h 160"/>
                <a:gd name="T10" fmla="*/ 146 w 321"/>
                <a:gd name="T11" fmla="*/ 94 h 160"/>
                <a:gd name="T12" fmla="*/ 146 w 321"/>
                <a:gd name="T13" fmla="*/ 132 h 160"/>
                <a:gd name="T14" fmla="*/ 80 w 321"/>
                <a:gd name="T15" fmla="*/ 132 h 160"/>
                <a:gd name="T16" fmla="*/ 28 w 321"/>
                <a:gd name="T17" fmla="*/ 80 h 160"/>
                <a:gd name="T18" fmla="*/ 80 w 321"/>
                <a:gd name="T19" fmla="*/ 28 h 160"/>
                <a:gd name="T20" fmla="*/ 113 w 321"/>
                <a:gd name="T21" fmla="*/ 28 h 160"/>
                <a:gd name="T22" fmla="*/ 113 w 321"/>
                <a:gd name="T23" fmla="*/ 0 h 160"/>
                <a:gd name="T24" fmla="*/ 80 w 321"/>
                <a:gd name="T25" fmla="*/ 0 h 160"/>
                <a:gd name="T26" fmla="*/ 0 w 321"/>
                <a:gd name="T27" fmla="*/ 80 h 160"/>
                <a:gd name="T28" fmla="*/ 80 w 321"/>
                <a:gd name="T29" fmla="*/ 160 h 160"/>
                <a:gd name="T30" fmla="*/ 241 w 321"/>
                <a:gd name="T31" fmla="*/ 160 h 160"/>
                <a:gd name="T32" fmla="*/ 321 w 321"/>
                <a:gd name="T33" fmla="*/ 80 h 160"/>
                <a:gd name="T34" fmla="*/ 241 w 321"/>
                <a:gd name="T35" fmla="*/ 0 h 160"/>
                <a:gd name="T36" fmla="*/ 241 w 321"/>
                <a:gd name="T37" fmla="*/ 132 h 160"/>
                <a:gd name="T38" fmla="*/ 175 w 321"/>
                <a:gd name="T39" fmla="*/ 132 h 160"/>
                <a:gd name="T40" fmla="*/ 175 w 321"/>
                <a:gd name="T41" fmla="*/ 94 h 160"/>
                <a:gd name="T42" fmla="*/ 241 w 321"/>
                <a:gd name="T43" fmla="*/ 94 h 160"/>
                <a:gd name="T44" fmla="*/ 241 w 321"/>
                <a:gd name="T45" fmla="*/ 66 h 160"/>
                <a:gd name="T46" fmla="*/ 175 w 321"/>
                <a:gd name="T47" fmla="*/ 66 h 160"/>
                <a:gd name="T48" fmla="*/ 175 w 321"/>
                <a:gd name="T49" fmla="*/ 28 h 160"/>
                <a:gd name="T50" fmla="*/ 241 w 321"/>
                <a:gd name="T51" fmla="*/ 28 h 160"/>
                <a:gd name="T52" fmla="*/ 292 w 321"/>
                <a:gd name="T53" fmla="*/ 80 h 160"/>
                <a:gd name="T54" fmla="*/ 241 w 321"/>
                <a:gd name="T55" fmla="*/ 13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1" h="160">
                  <a:moveTo>
                    <a:pt x="241" y="0"/>
                  </a:moveTo>
                  <a:cubicBezTo>
                    <a:pt x="146" y="0"/>
                    <a:pt x="146" y="0"/>
                    <a:pt x="146" y="0"/>
                  </a:cubicBezTo>
                  <a:cubicBezTo>
                    <a:pt x="146" y="66"/>
                    <a:pt x="146" y="66"/>
                    <a:pt x="146" y="66"/>
                  </a:cubicBezTo>
                  <a:cubicBezTo>
                    <a:pt x="80" y="66"/>
                    <a:pt x="80" y="66"/>
                    <a:pt x="80" y="66"/>
                  </a:cubicBezTo>
                  <a:cubicBezTo>
                    <a:pt x="80" y="94"/>
                    <a:pt x="80" y="94"/>
                    <a:pt x="80" y="94"/>
                  </a:cubicBezTo>
                  <a:cubicBezTo>
                    <a:pt x="146" y="94"/>
                    <a:pt x="146" y="94"/>
                    <a:pt x="146" y="94"/>
                  </a:cubicBezTo>
                  <a:cubicBezTo>
                    <a:pt x="146" y="132"/>
                    <a:pt x="146" y="132"/>
                    <a:pt x="146" y="132"/>
                  </a:cubicBezTo>
                  <a:cubicBezTo>
                    <a:pt x="80" y="132"/>
                    <a:pt x="80" y="132"/>
                    <a:pt x="80" y="132"/>
                  </a:cubicBezTo>
                  <a:cubicBezTo>
                    <a:pt x="52" y="132"/>
                    <a:pt x="28" y="108"/>
                    <a:pt x="28" y="80"/>
                  </a:cubicBezTo>
                  <a:cubicBezTo>
                    <a:pt x="28" y="51"/>
                    <a:pt x="52" y="28"/>
                    <a:pt x="80" y="28"/>
                  </a:cubicBezTo>
                  <a:cubicBezTo>
                    <a:pt x="113" y="28"/>
                    <a:pt x="113" y="28"/>
                    <a:pt x="113" y="28"/>
                  </a:cubicBezTo>
                  <a:cubicBezTo>
                    <a:pt x="113" y="0"/>
                    <a:pt x="113" y="0"/>
                    <a:pt x="113" y="0"/>
                  </a:cubicBezTo>
                  <a:cubicBezTo>
                    <a:pt x="80" y="0"/>
                    <a:pt x="80" y="0"/>
                    <a:pt x="80" y="0"/>
                  </a:cubicBezTo>
                  <a:cubicBezTo>
                    <a:pt x="36" y="0"/>
                    <a:pt x="0" y="35"/>
                    <a:pt x="0" y="80"/>
                  </a:cubicBezTo>
                  <a:cubicBezTo>
                    <a:pt x="0" y="124"/>
                    <a:pt x="36" y="160"/>
                    <a:pt x="80" y="160"/>
                  </a:cubicBezTo>
                  <a:cubicBezTo>
                    <a:pt x="241" y="160"/>
                    <a:pt x="241" y="160"/>
                    <a:pt x="241" y="160"/>
                  </a:cubicBezTo>
                  <a:cubicBezTo>
                    <a:pt x="285" y="160"/>
                    <a:pt x="321" y="124"/>
                    <a:pt x="321" y="80"/>
                  </a:cubicBezTo>
                  <a:cubicBezTo>
                    <a:pt x="321" y="35"/>
                    <a:pt x="285" y="0"/>
                    <a:pt x="241" y="0"/>
                  </a:cubicBezTo>
                  <a:moveTo>
                    <a:pt x="241" y="132"/>
                  </a:moveTo>
                  <a:cubicBezTo>
                    <a:pt x="175" y="132"/>
                    <a:pt x="175" y="132"/>
                    <a:pt x="175" y="132"/>
                  </a:cubicBezTo>
                  <a:cubicBezTo>
                    <a:pt x="175" y="94"/>
                    <a:pt x="175" y="94"/>
                    <a:pt x="175" y="94"/>
                  </a:cubicBezTo>
                  <a:cubicBezTo>
                    <a:pt x="241" y="94"/>
                    <a:pt x="241" y="94"/>
                    <a:pt x="241" y="94"/>
                  </a:cubicBezTo>
                  <a:cubicBezTo>
                    <a:pt x="241" y="66"/>
                    <a:pt x="241" y="66"/>
                    <a:pt x="241" y="66"/>
                  </a:cubicBezTo>
                  <a:cubicBezTo>
                    <a:pt x="175" y="66"/>
                    <a:pt x="175" y="66"/>
                    <a:pt x="175" y="66"/>
                  </a:cubicBezTo>
                  <a:cubicBezTo>
                    <a:pt x="175" y="28"/>
                    <a:pt x="175" y="28"/>
                    <a:pt x="175" y="28"/>
                  </a:cubicBezTo>
                  <a:cubicBezTo>
                    <a:pt x="241" y="28"/>
                    <a:pt x="241" y="28"/>
                    <a:pt x="241" y="28"/>
                  </a:cubicBezTo>
                  <a:cubicBezTo>
                    <a:pt x="269" y="28"/>
                    <a:pt x="292" y="51"/>
                    <a:pt x="292" y="80"/>
                  </a:cubicBezTo>
                  <a:cubicBezTo>
                    <a:pt x="292" y="108"/>
                    <a:pt x="269" y="132"/>
                    <a:pt x="241" y="13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5" name="Rectangle 6">
              <a:extLst>
                <a:ext uri="{FF2B5EF4-FFF2-40B4-BE49-F238E27FC236}">
                  <a16:creationId xmlns:a16="http://schemas.microsoft.com/office/drawing/2014/main" id="{3D264DC7-DC97-4F77-B965-BBD8BA7C3141}"/>
                </a:ext>
              </a:extLst>
            </p:cNvPr>
            <p:cNvSpPr>
              <a:spLocks noChangeArrowheads="1"/>
            </p:cNvSpPr>
            <p:nvPr userDrawn="1"/>
          </p:nvSpPr>
          <p:spPr bwMode="auto">
            <a:xfrm>
              <a:off x="909638" y="4892675"/>
              <a:ext cx="9525" cy="952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Rectangle 7">
              <a:extLst>
                <a:ext uri="{FF2B5EF4-FFF2-40B4-BE49-F238E27FC236}">
                  <a16:creationId xmlns:a16="http://schemas.microsoft.com/office/drawing/2014/main" id="{700B476F-13E4-4C47-98A6-C826C00B54D5}"/>
                </a:ext>
              </a:extLst>
            </p:cNvPr>
            <p:cNvSpPr>
              <a:spLocks noChangeArrowheads="1"/>
            </p:cNvSpPr>
            <p:nvPr userDrawn="1"/>
          </p:nvSpPr>
          <p:spPr bwMode="auto">
            <a:xfrm>
              <a:off x="1268413" y="4892675"/>
              <a:ext cx="9525" cy="952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8">
              <a:extLst>
                <a:ext uri="{FF2B5EF4-FFF2-40B4-BE49-F238E27FC236}">
                  <a16:creationId xmlns:a16="http://schemas.microsoft.com/office/drawing/2014/main" id="{37A68005-8426-456A-BF0E-024BDDE0177F}"/>
                </a:ext>
              </a:extLst>
            </p:cNvPr>
            <p:cNvSpPr>
              <a:spLocks noEditPoints="1"/>
            </p:cNvSpPr>
            <p:nvPr userDrawn="1"/>
          </p:nvSpPr>
          <p:spPr bwMode="auto">
            <a:xfrm>
              <a:off x="769938" y="4910138"/>
              <a:ext cx="42863" cy="50800"/>
            </a:xfrm>
            <a:custGeom>
              <a:avLst/>
              <a:gdLst>
                <a:gd name="T0" fmla="*/ 20 w 39"/>
                <a:gd name="T1" fmla="*/ 0 h 45"/>
                <a:gd name="T2" fmla="*/ 0 w 39"/>
                <a:gd name="T3" fmla="*/ 22 h 45"/>
                <a:gd name="T4" fmla="*/ 22 w 39"/>
                <a:gd name="T5" fmla="*/ 45 h 45"/>
                <a:gd name="T6" fmla="*/ 36 w 39"/>
                <a:gd name="T7" fmla="*/ 43 h 45"/>
                <a:gd name="T8" fmla="*/ 36 w 39"/>
                <a:gd name="T9" fmla="*/ 35 h 45"/>
                <a:gd name="T10" fmla="*/ 23 w 39"/>
                <a:gd name="T11" fmla="*/ 39 h 45"/>
                <a:gd name="T12" fmla="*/ 8 w 39"/>
                <a:gd name="T13" fmla="*/ 25 h 45"/>
                <a:gd name="T14" fmla="*/ 39 w 39"/>
                <a:gd name="T15" fmla="*/ 25 h 45"/>
                <a:gd name="T16" fmla="*/ 20 w 39"/>
                <a:gd name="T17" fmla="*/ 0 h 45"/>
                <a:gd name="T18" fmla="*/ 8 w 39"/>
                <a:gd name="T19" fmla="*/ 19 h 45"/>
                <a:gd name="T20" fmla="*/ 20 w 39"/>
                <a:gd name="T21" fmla="*/ 7 h 45"/>
                <a:gd name="T22" fmla="*/ 31 w 39"/>
                <a:gd name="T23" fmla="*/ 19 h 45"/>
                <a:gd name="T24" fmla="*/ 8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2" y="45"/>
                  </a:cubicBezTo>
                  <a:cubicBezTo>
                    <a:pt x="29" y="45"/>
                    <a:pt x="33" y="44"/>
                    <a:pt x="36" y="43"/>
                  </a:cubicBezTo>
                  <a:cubicBezTo>
                    <a:pt x="36" y="35"/>
                    <a:pt x="36" y="35"/>
                    <a:pt x="36" y="35"/>
                  </a:cubicBezTo>
                  <a:cubicBezTo>
                    <a:pt x="34" y="36"/>
                    <a:pt x="28" y="39"/>
                    <a:pt x="23" y="39"/>
                  </a:cubicBezTo>
                  <a:cubicBezTo>
                    <a:pt x="15" y="39"/>
                    <a:pt x="8" y="33"/>
                    <a:pt x="8" y="25"/>
                  </a:cubicBezTo>
                  <a:cubicBezTo>
                    <a:pt x="39" y="25"/>
                    <a:pt x="39" y="25"/>
                    <a:pt x="39" y="25"/>
                  </a:cubicBezTo>
                  <a:cubicBezTo>
                    <a:pt x="39" y="11"/>
                    <a:pt x="34" y="0"/>
                    <a:pt x="20" y="0"/>
                  </a:cubicBezTo>
                  <a:moveTo>
                    <a:pt x="8" y="19"/>
                  </a:moveTo>
                  <a:cubicBezTo>
                    <a:pt x="9" y="13"/>
                    <a:pt x="12" y="7"/>
                    <a:pt x="20" y="7"/>
                  </a:cubicBezTo>
                  <a:cubicBezTo>
                    <a:pt x="27" y="7"/>
                    <a:pt x="31" y="12"/>
                    <a:pt x="31" y="19"/>
                  </a:cubicBezTo>
                  <a:lnTo>
                    <a:pt x="8" y="1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Rectangle 9">
              <a:extLst>
                <a:ext uri="{FF2B5EF4-FFF2-40B4-BE49-F238E27FC236}">
                  <a16:creationId xmlns:a16="http://schemas.microsoft.com/office/drawing/2014/main" id="{62279CD5-0B47-4E6A-A495-19086841C398}"/>
                </a:ext>
              </a:extLst>
            </p:cNvPr>
            <p:cNvSpPr>
              <a:spLocks noChangeArrowheads="1"/>
            </p:cNvSpPr>
            <p:nvPr userDrawn="1"/>
          </p:nvSpPr>
          <p:spPr bwMode="auto">
            <a:xfrm>
              <a:off x="911226" y="4911725"/>
              <a:ext cx="7938" cy="4762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0">
              <a:extLst>
                <a:ext uri="{FF2B5EF4-FFF2-40B4-BE49-F238E27FC236}">
                  <a16:creationId xmlns:a16="http://schemas.microsoft.com/office/drawing/2014/main" id="{5CFEB684-1EC1-4F9E-BD00-5D7E7975D3C0}"/>
                </a:ext>
              </a:extLst>
            </p:cNvPr>
            <p:cNvSpPr>
              <a:spLocks/>
            </p:cNvSpPr>
            <p:nvPr userDrawn="1"/>
          </p:nvSpPr>
          <p:spPr bwMode="auto">
            <a:xfrm>
              <a:off x="679451" y="4894263"/>
              <a:ext cx="49213" cy="66675"/>
            </a:xfrm>
            <a:custGeom>
              <a:avLst/>
              <a:gdLst>
                <a:gd name="T0" fmla="*/ 31 w 44"/>
                <a:gd name="T1" fmla="*/ 53 h 60"/>
                <a:gd name="T2" fmla="*/ 9 w 44"/>
                <a:gd name="T3" fmla="*/ 30 h 60"/>
                <a:gd name="T4" fmla="*/ 32 w 44"/>
                <a:gd name="T5" fmla="*/ 7 h 60"/>
                <a:gd name="T6" fmla="*/ 44 w 44"/>
                <a:gd name="T7" fmla="*/ 10 h 60"/>
                <a:gd name="T8" fmla="*/ 44 w 44"/>
                <a:gd name="T9" fmla="*/ 2 h 60"/>
                <a:gd name="T10" fmla="*/ 31 w 44"/>
                <a:gd name="T11" fmla="*/ 0 h 60"/>
                <a:gd name="T12" fmla="*/ 0 w 44"/>
                <a:gd name="T13" fmla="*/ 30 h 60"/>
                <a:gd name="T14" fmla="*/ 31 w 44"/>
                <a:gd name="T15" fmla="*/ 60 h 60"/>
                <a:gd name="T16" fmla="*/ 44 w 44"/>
                <a:gd name="T17" fmla="*/ 58 h 60"/>
                <a:gd name="T18" fmla="*/ 44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9" y="53"/>
                    <a:pt x="9" y="44"/>
                    <a:pt x="9" y="30"/>
                  </a:cubicBezTo>
                  <a:cubicBezTo>
                    <a:pt x="9" y="17"/>
                    <a:pt x="18" y="7"/>
                    <a:pt x="32" y="7"/>
                  </a:cubicBezTo>
                  <a:cubicBezTo>
                    <a:pt x="36" y="7"/>
                    <a:pt x="40" y="8"/>
                    <a:pt x="44" y="10"/>
                  </a:cubicBezTo>
                  <a:cubicBezTo>
                    <a:pt x="44" y="2"/>
                    <a:pt x="44" y="2"/>
                    <a:pt x="44" y="2"/>
                  </a:cubicBezTo>
                  <a:cubicBezTo>
                    <a:pt x="40" y="0"/>
                    <a:pt x="36" y="0"/>
                    <a:pt x="31" y="0"/>
                  </a:cubicBezTo>
                  <a:cubicBezTo>
                    <a:pt x="13" y="0"/>
                    <a:pt x="0" y="12"/>
                    <a:pt x="0" y="30"/>
                  </a:cubicBezTo>
                  <a:cubicBezTo>
                    <a:pt x="0" y="48"/>
                    <a:pt x="13" y="60"/>
                    <a:pt x="31" y="60"/>
                  </a:cubicBezTo>
                  <a:cubicBezTo>
                    <a:pt x="35" y="60"/>
                    <a:pt x="40" y="60"/>
                    <a:pt x="44" y="58"/>
                  </a:cubicBezTo>
                  <a:cubicBezTo>
                    <a:pt x="44" y="50"/>
                    <a:pt x="44" y="50"/>
                    <a:pt x="44" y="50"/>
                  </a:cubicBezTo>
                  <a:cubicBezTo>
                    <a:pt x="41" y="52"/>
                    <a:pt x="35" y="53"/>
                    <a:pt x="31" y="5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1">
              <a:extLst>
                <a:ext uri="{FF2B5EF4-FFF2-40B4-BE49-F238E27FC236}">
                  <a16:creationId xmlns:a16="http://schemas.microsoft.com/office/drawing/2014/main" id="{7F027382-CBA7-452D-BF4B-A32DA35BDD48}"/>
                </a:ext>
              </a:extLst>
            </p:cNvPr>
            <p:cNvSpPr>
              <a:spLocks noEditPoints="1"/>
            </p:cNvSpPr>
            <p:nvPr userDrawn="1"/>
          </p:nvSpPr>
          <p:spPr bwMode="auto">
            <a:xfrm>
              <a:off x="989013" y="4910138"/>
              <a:ext cx="44450" cy="71438"/>
            </a:xfrm>
            <a:custGeom>
              <a:avLst/>
              <a:gdLst>
                <a:gd name="T0" fmla="*/ 33 w 40"/>
                <a:gd name="T1" fmla="*/ 8 h 63"/>
                <a:gd name="T2" fmla="*/ 33 w 40"/>
                <a:gd name="T3" fmla="*/ 8 h 63"/>
                <a:gd name="T4" fmla="*/ 19 w 40"/>
                <a:gd name="T5" fmla="*/ 0 h 63"/>
                <a:gd name="T6" fmla="*/ 0 w 40"/>
                <a:gd name="T7" fmla="*/ 23 h 63"/>
                <a:gd name="T8" fmla="*/ 18 w 40"/>
                <a:gd name="T9" fmla="*/ 44 h 63"/>
                <a:gd name="T10" fmla="*/ 32 w 40"/>
                <a:gd name="T11" fmla="*/ 38 h 63"/>
                <a:gd name="T12" fmla="*/ 32 w 40"/>
                <a:gd name="T13" fmla="*/ 38 h 63"/>
                <a:gd name="T14" fmla="*/ 32 w 40"/>
                <a:gd name="T15" fmla="*/ 42 h 63"/>
                <a:gd name="T16" fmla="*/ 19 w 40"/>
                <a:gd name="T17" fmla="*/ 57 h 63"/>
                <a:gd name="T18" fmla="*/ 4 w 40"/>
                <a:gd name="T19" fmla="*/ 53 h 63"/>
                <a:gd name="T20" fmla="*/ 3 w 40"/>
                <a:gd name="T21" fmla="*/ 60 h 63"/>
                <a:gd name="T22" fmla="*/ 18 w 40"/>
                <a:gd name="T23" fmla="*/ 63 h 63"/>
                <a:gd name="T24" fmla="*/ 40 w 40"/>
                <a:gd name="T25" fmla="*/ 42 h 63"/>
                <a:gd name="T26" fmla="*/ 40 w 40"/>
                <a:gd name="T27" fmla="*/ 1 h 63"/>
                <a:gd name="T28" fmla="*/ 33 w 40"/>
                <a:gd name="T29" fmla="*/ 1 h 63"/>
                <a:gd name="T30" fmla="*/ 33 w 40"/>
                <a:gd name="T31" fmla="*/ 8 h 63"/>
                <a:gd name="T32" fmla="*/ 20 w 40"/>
                <a:gd name="T33" fmla="*/ 38 h 63"/>
                <a:gd name="T34" fmla="*/ 8 w 40"/>
                <a:gd name="T35" fmla="*/ 23 h 63"/>
                <a:gd name="T36" fmla="*/ 20 w 40"/>
                <a:gd name="T37" fmla="*/ 7 h 63"/>
                <a:gd name="T38" fmla="*/ 32 w 40"/>
                <a:gd name="T39" fmla="*/ 23 h 63"/>
                <a:gd name="T40" fmla="*/ 20 w 40"/>
                <a:gd name="T41"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3">
                  <a:moveTo>
                    <a:pt x="33" y="8"/>
                  </a:moveTo>
                  <a:cubicBezTo>
                    <a:pt x="33" y="8"/>
                    <a:pt x="33" y="8"/>
                    <a:pt x="33" y="8"/>
                  </a:cubicBezTo>
                  <a:cubicBezTo>
                    <a:pt x="30" y="3"/>
                    <a:pt x="26" y="0"/>
                    <a:pt x="19" y="0"/>
                  </a:cubicBezTo>
                  <a:cubicBezTo>
                    <a:pt x="6" y="0"/>
                    <a:pt x="0" y="12"/>
                    <a:pt x="0" y="23"/>
                  </a:cubicBezTo>
                  <a:cubicBezTo>
                    <a:pt x="0" y="34"/>
                    <a:pt x="6" y="44"/>
                    <a:pt x="18" y="44"/>
                  </a:cubicBezTo>
                  <a:cubicBezTo>
                    <a:pt x="23" y="44"/>
                    <a:pt x="29" y="42"/>
                    <a:pt x="32" y="38"/>
                  </a:cubicBezTo>
                  <a:cubicBezTo>
                    <a:pt x="32" y="38"/>
                    <a:pt x="32" y="38"/>
                    <a:pt x="32" y="38"/>
                  </a:cubicBezTo>
                  <a:cubicBezTo>
                    <a:pt x="32" y="42"/>
                    <a:pt x="32" y="42"/>
                    <a:pt x="32" y="42"/>
                  </a:cubicBezTo>
                  <a:cubicBezTo>
                    <a:pt x="32" y="51"/>
                    <a:pt x="27" y="57"/>
                    <a:pt x="19" y="57"/>
                  </a:cubicBezTo>
                  <a:cubicBezTo>
                    <a:pt x="13" y="57"/>
                    <a:pt x="10" y="55"/>
                    <a:pt x="4" y="53"/>
                  </a:cubicBezTo>
                  <a:cubicBezTo>
                    <a:pt x="3" y="60"/>
                    <a:pt x="3" y="60"/>
                    <a:pt x="3" y="60"/>
                  </a:cubicBezTo>
                  <a:cubicBezTo>
                    <a:pt x="10" y="62"/>
                    <a:pt x="14" y="63"/>
                    <a:pt x="18" y="63"/>
                  </a:cubicBezTo>
                  <a:cubicBezTo>
                    <a:pt x="34" y="63"/>
                    <a:pt x="40" y="55"/>
                    <a:pt x="40" y="42"/>
                  </a:cubicBezTo>
                  <a:cubicBezTo>
                    <a:pt x="40" y="1"/>
                    <a:pt x="40" y="1"/>
                    <a:pt x="40" y="1"/>
                  </a:cubicBezTo>
                  <a:cubicBezTo>
                    <a:pt x="33" y="1"/>
                    <a:pt x="33" y="1"/>
                    <a:pt x="33" y="1"/>
                  </a:cubicBezTo>
                  <a:lnTo>
                    <a:pt x="33" y="8"/>
                  </a:lnTo>
                  <a:close/>
                  <a:moveTo>
                    <a:pt x="20" y="38"/>
                  </a:moveTo>
                  <a:cubicBezTo>
                    <a:pt x="12" y="38"/>
                    <a:pt x="8" y="31"/>
                    <a:pt x="8" y="23"/>
                  </a:cubicBezTo>
                  <a:cubicBezTo>
                    <a:pt x="8" y="15"/>
                    <a:pt x="12" y="7"/>
                    <a:pt x="20" y="7"/>
                  </a:cubicBezTo>
                  <a:cubicBezTo>
                    <a:pt x="28" y="7"/>
                    <a:pt x="32" y="14"/>
                    <a:pt x="32" y="23"/>
                  </a:cubicBezTo>
                  <a:cubicBezTo>
                    <a:pt x="32" y="31"/>
                    <a:pt x="27" y="38"/>
                    <a:pt x="20" y="3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2">
              <a:extLst>
                <a:ext uri="{FF2B5EF4-FFF2-40B4-BE49-F238E27FC236}">
                  <a16:creationId xmlns:a16="http://schemas.microsoft.com/office/drawing/2014/main" id="{0E2B8B6A-963A-4C2F-BE96-21909E113F16}"/>
                </a:ext>
              </a:extLst>
            </p:cNvPr>
            <p:cNvSpPr>
              <a:spLocks noEditPoints="1"/>
            </p:cNvSpPr>
            <p:nvPr userDrawn="1"/>
          </p:nvSpPr>
          <p:spPr bwMode="auto">
            <a:xfrm>
              <a:off x="820738" y="4910138"/>
              <a:ext cx="39688" cy="50800"/>
            </a:xfrm>
            <a:custGeom>
              <a:avLst/>
              <a:gdLst>
                <a:gd name="T0" fmla="*/ 36 w 36"/>
                <a:gd name="T1" fmla="*/ 18 h 45"/>
                <a:gd name="T2" fmla="*/ 19 w 36"/>
                <a:gd name="T3" fmla="*/ 0 h 45"/>
                <a:gd name="T4" fmla="*/ 4 w 36"/>
                <a:gd name="T5" fmla="*/ 4 h 45"/>
                <a:gd name="T6" fmla="*/ 5 w 36"/>
                <a:gd name="T7" fmla="*/ 11 h 45"/>
                <a:gd name="T8" fmla="*/ 17 w 36"/>
                <a:gd name="T9" fmla="*/ 7 h 45"/>
                <a:gd name="T10" fmla="*/ 28 w 36"/>
                <a:gd name="T11" fmla="*/ 18 h 45"/>
                <a:gd name="T12" fmla="*/ 20 w 36"/>
                <a:gd name="T13" fmla="*/ 18 h 45"/>
                <a:gd name="T14" fmla="*/ 0 w 36"/>
                <a:gd name="T15" fmla="*/ 32 h 45"/>
                <a:gd name="T16" fmla="*/ 15 w 36"/>
                <a:gd name="T17" fmla="*/ 45 h 45"/>
                <a:gd name="T18" fmla="*/ 29 w 36"/>
                <a:gd name="T19" fmla="*/ 39 h 45"/>
                <a:gd name="T20" fmla="*/ 29 w 36"/>
                <a:gd name="T21" fmla="*/ 39 h 45"/>
                <a:gd name="T22" fmla="*/ 29 w 36"/>
                <a:gd name="T23" fmla="*/ 44 h 45"/>
                <a:gd name="T24" fmla="*/ 36 w 36"/>
                <a:gd name="T25" fmla="*/ 44 h 45"/>
                <a:gd name="T26" fmla="*/ 36 w 36"/>
                <a:gd name="T27" fmla="*/ 36 h 45"/>
                <a:gd name="T28" fmla="*/ 36 w 36"/>
                <a:gd name="T29" fmla="*/ 18 h 45"/>
                <a:gd name="T30" fmla="*/ 28 w 36"/>
                <a:gd name="T31" fmla="*/ 28 h 45"/>
                <a:gd name="T32" fmla="*/ 16 w 36"/>
                <a:gd name="T33" fmla="*/ 39 h 45"/>
                <a:gd name="T34" fmla="*/ 8 w 36"/>
                <a:gd name="T35" fmla="*/ 32 h 45"/>
                <a:gd name="T36" fmla="*/ 23 w 36"/>
                <a:gd name="T37" fmla="*/ 24 h 45"/>
                <a:gd name="T38" fmla="*/ 28 w 36"/>
                <a:gd name="T39" fmla="*/ 24 h 45"/>
                <a:gd name="T40" fmla="*/ 28 w 36"/>
                <a:gd name="T4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5">
                  <a:moveTo>
                    <a:pt x="36" y="18"/>
                  </a:moveTo>
                  <a:cubicBezTo>
                    <a:pt x="36" y="6"/>
                    <a:pt x="31" y="0"/>
                    <a:pt x="19" y="0"/>
                  </a:cubicBezTo>
                  <a:cubicBezTo>
                    <a:pt x="13" y="0"/>
                    <a:pt x="8" y="2"/>
                    <a:pt x="4" y="4"/>
                  </a:cubicBezTo>
                  <a:cubicBezTo>
                    <a:pt x="5" y="11"/>
                    <a:pt x="5" y="11"/>
                    <a:pt x="5" y="11"/>
                  </a:cubicBezTo>
                  <a:cubicBezTo>
                    <a:pt x="8" y="9"/>
                    <a:pt x="13" y="7"/>
                    <a:pt x="17" y="7"/>
                  </a:cubicBezTo>
                  <a:cubicBezTo>
                    <a:pt x="25" y="7"/>
                    <a:pt x="28" y="11"/>
                    <a:pt x="28" y="18"/>
                  </a:cubicBezTo>
                  <a:cubicBezTo>
                    <a:pt x="25" y="18"/>
                    <a:pt x="23" y="18"/>
                    <a:pt x="20" y="18"/>
                  </a:cubicBezTo>
                  <a:cubicBezTo>
                    <a:pt x="11" y="18"/>
                    <a:pt x="0" y="21"/>
                    <a:pt x="0" y="32"/>
                  </a:cubicBezTo>
                  <a:cubicBezTo>
                    <a:pt x="0" y="41"/>
                    <a:pt x="6" y="45"/>
                    <a:pt x="15" y="45"/>
                  </a:cubicBezTo>
                  <a:cubicBezTo>
                    <a:pt x="23" y="45"/>
                    <a:pt x="27" y="41"/>
                    <a:pt x="29" y="39"/>
                  </a:cubicBezTo>
                  <a:cubicBezTo>
                    <a:pt x="29" y="39"/>
                    <a:pt x="29" y="39"/>
                    <a:pt x="29" y="39"/>
                  </a:cubicBezTo>
                  <a:cubicBezTo>
                    <a:pt x="29" y="44"/>
                    <a:pt x="29" y="44"/>
                    <a:pt x="29" y="44"/>
                  </a:cubicBezTo>
                  <a:cubicBezTo>
                    <a:pt x="36" y="44"/>
                    <a:pt x="36" y="44"/>
                    <a:pt x="36" y="44"/>
                  </a:cubicBezTo>
                  <a:cubicBezTo>
                    <a:pt x="36" y="43"/>
                    <a:pt x="36" y="41"/>
                    <a:pt x="36" y="36"/>
                  </a:cubicBezTo>
                  <a:lnTo>
                    <a:pt x="36" y="18"/>
                  </a:lnTo>
                  <a:close/>
                  <a:moveTo>
                    <a:pt x="28" y="28"/>
                  </a:moveTo>
                  <a:cubicBezTo>
                    <a:pt x="28" y="34"/>
                    <a:pt x="24" y="39"/>
                    <a:pt x="16" y="39"/>
                  </a:cubicBezTo>
                  <a:cubicBezTo>
                    <a:pt x="12" y="39"/>
                    <a:pt x="8" y="36"/>
                    <a:pt x="8" y="32"/>
                  </a:cubicBezTo>
                  <a:cubicBezTo>
                    <a:pt x="8" y="24"/>
                    <a:pt x="19" y="24"/>
                    <a:pt x="23" y="24"/>
                  </a:cubicBezTo>
                  <a:cubicBezTo>
                    <a:pt x="25" y="24"/>
                    <a:pt x="26" y="24"/>
                    <a:pt x="28" y="24"/>
                  </a:cubicBezTo>
                  <a:lnTo>
                    <a:pt x="28" y="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3">
              <a:extLst>
                <a:ext uri="{FF2B5EF4-FFF2-40B4-BE49-F238E27FC236}">
                  <a16:creationId xmlns:a16="http://schemas.microsoft.com/office/drawing/2014/main" id="{A278674B-808B-4648-84B7-4BB3B084BBD8}"/>
                </a:ext>
              </a:extLst>
            </p:cNvPr>
            <p:cNvSpPr>
              <a:spLocks/>
            </p:cNvSpPr>
            <p:nvPr userDrawn="1"/>
          </p:nvSpPr>
          <p:spPr bwMode="auto">
            <a:xfrm>
              <a:off x="739776" y="4910138"/>
              <a:ext cx="26988" cy="49213"/>
            </a:xfrm>
            <a:custGeom>
              <a:avLst/>
              <a:gdLst>
                <a:gd name="T0" fmla="*/ 7 w 24"/>
                <a:gd name="T1" fmla="*/ 8 h 44"/>
                <a:gd name="T2" fmla="*/ 7 w 24"/>
                <a:gd name="T3" fmla="*/ 8 h 44"/>
                <a:gd name="T4" fmla="*/ 7 w 24"/>
                <a:gd name="T5" fmla="*/ 1 h 44"/>
                <a:gd name="T6" fmla="*/ 0 w 24"/>
                <a:gd name="T7" fmla="*/ 1 h 44"/>
                <a:gd name="T8" fmla="*/ 0 w 24"/>
                <a:gd name="T9" fmla="*/ 44 h 44"/>
                <a:gd name="T10" fmla="*/ 7 w 24"/>
                <a:gd name="T11" fmla="*/ 44 h 44"/>
                <a:gd name="T12" fmla="*/ 7 w 24"/>
                <a:gd name="T13" fmla="*/ 25 h 44"/>
                <a:gd name="T14" fmla="*/ 19 w 24"/>
                <a:gd name="T15" fmla="*/ 7 h 44"/>
                <a:gd name="T16" fmla="*/ 24 w 24"/>
                <a:gd name="T17" fmla="*/ 8 h 44"/>
                <a:gd name="T18" fmla="*/ 24 w 24"/>
                <a:gd name="T19" fmla="*/ 1 h 44"/>
                <a:gd name="T20" fmla="*/ 18 w 24"/>
                <a:gd name="T21" fmla="*/ 0 h 44"/>
                <a:gd name="T22" fmla="*/ 7 w 24"/>
                <a:gd name="T23"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4">
                  <a:moveTo>
                    <a:pt x="7" y="8"/>
                  </a:moveTo>
                  <a:cubicBezTo>
                    <a:pt x="7" y="8"/>
                    <a:pt x="7" y="8"/>
                    <a:pt x="7" y="8"/>
                  </a:cubicBezTo>
                  <a:cubicBezTo>
                    <a:pt x="7" y="1"/>
                    <a:pt x="7" y="1"/>
                    <a:pt x="7" y="1"/>
                  </a:cubicBezTo>
                  <a:cubicBezTo>
                    <a:pt x="0" y="1"/>
                    <a:pt x="0" y="1"/>
                    <a:pt x="0" y="1"/>
                  </a:cubicBezTo>
                  <a:cubicBezTo>
                    <a:pt x="0" y="44"/>
                    <a:pt x="0" y="44"/>
                    <a:pt x="0" y="44"/>
                  </a:cubicBezTo>
                  <a:cubicBezTo>
                    <a:pt x="7" y="44"/>
                    <a:pt x="7" y="44"/>
                    <a:pt x="7" y="44"/>
                  </a:cubicBezTo>
                  <a:cubicBezTo>
                    <a:pt x="7" y="25"/>
                    <a:pt x="7" y="25"/>
                    <a:pt x="7" y="25"/>
                  </a:cubicBezTo>
                  <a:cubicBezTo>
                    <a:pt x="7" y="14"/>
                    <a:pt x="12" y="7"/>
                    <a:pt x="19" y="7"/>
                  </a:cubicBezTo>
                  <a:cubicBezTo>
                    <a:pt x="20" y="7"/>
                    <a:pt x="22" y="8"/>
                    <a:pt x="24" y="8"/>
                  </a:cubicBezTo>
                  <a:cubicBezTo>
                    <a:pt x="24" y="1"/>
                    <a:pt x="24" y="1"/>
                    <a:pt x="24" y="1"/>
                  </a:cubicBezTo>
                  <a:cubicBezTo>
                    <a:pt x="22" y="1"/>
                    <a:pt x="21" y="0"/>
                    <a:pt x="18" y="0"/>
                  </a:cubicBezTo>
                  <a:cubicBezTo>
                    <a:pt x="14" y="0"/>
                    <a:pt x="9" y="4"/>
                    <a:pt x="7"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4">
              <a:extLst>
                <a:ext uri="{FF2B5EF4-FFF2-40B4-BE49-F238E27FC236}">
                  <a16:creationId xmlns:a16="http://schemas.microsoft.com/office/drawing/2014/main" id="{7822E18C-D4EC-4CE3-99EA-8ADE839F9AEC}"/>
                </a:ext>
              </a:extLst>
            </p:cNvPr>
            <p:cNvSpPr>
              <a:spLocks/>
            </p:cNvSpPr>
            <p:nvPr userDrawn="1"/>
          </p:nvSpPr>
          <p:spPr bwMode="auto">
            <a:xfrm>
              <a:off x="935038" y="4910138"/>
              <a:ext cx="42863"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1"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5">
              <a:extLst>
                <a:ext uri="{FF2B5EF4-FFF2-40B4-BE49-F238E27FC236}">
                  <a16:creationId xmlns:a16="http://schemas.microsoft.com/office/drawing/2014/main" id="{780BA73C-8259-42FC-801B-A4E4AFBB1CA3}"/>
                </a:ext>
              </a:extLst>
            </p:cNvPr>
            <p:cNvSpPr>
              <a:spLocks/>
            </p:cNvSpPr>
            <p:nvPr userDrawn="1"/>
          </p:nvSpPr>
          <p:spPr bwMode="auto">
            <a:xfrm>
              <a:off x="866776" y="4899025"/>
              <a:ext cx="33338" cy="61913"/>
            </a:xfrm>
            <a:custGeom>
              <a:avLst/>
              <a:gdLst>
                <a:gd name="T0" fmla="*/ 18 w 30"/>
                <a:gd name="T1" fmla="*/ 42 h 56"/>
                <a:gd name="T2" fmla="*/ 18 w 30"/>
                <a:gd name="T3" fmla="*/ 19 h 56"/>
                <a:gd name="T4" fmla="*/ 29 w 30"/>
                <a:gd name="T5" fmla="*/ 19 h 56"/>
                <a:gd name="T6" fmla="*/ 29 w 30"/>
                <a:gd name="T7" fmla="*/ 12 h 56"/>
                <a:gd name="T8" fmla="*/ 18 w 30"/>
                <a:gd name="T9" fmla="*/ 12 h 56"/>
                <a:gd name="T10" fmla="*/ 18 w 30"/>
                <a:gd name="T11" fmla="*/ 0 h 56"/>
                <a:gd name="T12" fmla="*/ 10 w 30"/>
                <a:gd name="T13" fmla="*/ 3 h 56"/>
                <a:gd name="T14" fmla="*/ 10 w 30"/>
                <a:gd name="T15" fmla="*/ 12 h 56"/>
                <a:gd name="T16" fmla="*/ 0 w 30"/>
                <a:gd name="T17" fmla="*/ 12 h 56"/>
                <a:gd name="T18" fmla="*/ 0 w 30"/>
                <a:gd name="T19" fmla="*/ 19 h 56"/>
                <a:gd name="T20" fmla="*/ 10 w 30"/>
                <a:gd name="T21" fmla="*/ 19 h 56"/>
                <a:gd name="T22" fmla="*/ 10 w 30"/>
                <a:gd name="T23" fmla="*/ 44 h 56"/>
                <a:gd name="T24" fmla="*/ 23 w 30"/>
                <a:gd name="T25" fmla="*/ 56 h 56"/>
                <a:gd name="T26" fmla="*/ 30 w 30"/>
                <a:gd name="T27" fmla="*/ 55 h 56"/>
                <a:gd name="T28" fmla="*/ 30 w 30"/>
                <a:gd name="T29" fmla="*/ 48 h 56"/>
                <a:gd name="T30" fmla="*/ 24 w 30"/>
                <a:gd name="T31" fmla="*/ 50 h 56"/>
                <a:gd name="T32" fmla="*/ 18 w 30"/>
                <a:gd name="T3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6">
                  <a:moveTo>
                    <a:pt x="18" y="42"/>
                  </a:moveTo>
                  <a:cubicBezTo>
                    <a:pt x="18" y="19"/>
                    <a:pt x="18" y="19"/>
                    <a:pt x="18" y="19"/>
                  </a:cubicBezTo>
                  <a:cubicBezTo>
                    <a:pt x="29" y="19"/>
                    <a:pt x="29" y="19"/>
                    <a:pt x="29" y="19"/>
                  </a:cubicBezTo>
                  <a:cubicBezTo>
                    <a:pt x="29" y="12"/>
                    <a:pt x="29" y="12"/>
                    <a:pt x="29" y="12"/>
                  </a:cubicBezTo>
                  <a:cubicBezTo>
                    <a:pt x="18" y="12"/>
                    <a:pt x="18" y="12"/>
                    <a:pt x="18" y="12"/>
                  </a:cubicBezTo>
                  <a:cubicBezTo>
                    <a:pt x="18" y="0"/>
                    <a:pt x="18" y="0"/>
                    <a:pt x="18" y="0"/>
                  </a:cubicBezTo>
                  <a:cubicBezTo>
                    <a:pt x="10" y="3"/>
                    <a:pt x="10" y="3"/>
                    <a:pt x="10" y="3"/>
                  </a:cubicBezTo>
                  <a:cubicBezTo>
                    <a:pt x="10" y="12"/>
                    <a:pt x="10" y="12"/>
                    <a:pt x="10" y="12"/>
                  </a:cubicBezTo>
                  <a:cubicBezTo>
                    <a:pt x="0" y="12"/>
                    <a:pt x="0" y="12"/>
                    <a:pt x="0" y="12"/>
                  </a:cubicBezTo>
                  <a:cubicBezTo>
                    <a:pt x="0" y="19"/>
                    <a:pt x="0" y="19"/>
                    <a:pt x="0" y="19"/>
                  </a:cubicBezTo>
                  <a:cubicBezTo>
                    <a:pt x="10" y="19"/>
                    <a:pt x="10" y="19"/>
                    <a:pt x="10" y="19"/>
                  </a:cubicBezTo>
                  <a:cubicBezTo>
                    <a:pt x="10" y="44"/>
                    <a:pt x="10" y="44"/>
                    <a:pt x="10" y="44"/>
                  </a:cubicBezTo>
                  <a:cubicBezTo>
                    <a:pt x="10" y="52"/>
                    <a:pt x="15" y="56"/>
                    <a:pt x="23" y="56"/>
                  </a:cubicBezTo>
                  <a:cubicBezTo>
                    <a:pt x="25" y="56"/>
                    <a:pt x="28" y="56"/>
                    <a:pt x="30" y="55"/>
                  </a:cubicBezTo>
                  <a:cubicBezTo>
                    <a:pt x="30" y="48"/>
                    <a:pt x="30" y="48"/>
                    <a:pt x="30" y="48"/>
                  </a:cubicBezTo>
                  <a:cubicBezTo>
                    <a:pt x="28" y="49"/>
                    <a:pt x="27" y="50"/>
                    <a:pt x="24" y="50"/>
                  </a:cubicBezTo>
                  <a:cubicBezTo>
                    <a:pt x="21" y="50"/>
                    <a:pt x="18" y="47"/>
                    <a:pt x="18" y="4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6">
              <a:extLst>
                <a:ext uri="{FF2B5EF4-FFF2-40B4-BE49-F238E27FC236}">
                  <a16:creationId xmlns:a16="http://schemas.microsoft.com/office/drawing/2014/main" id="{1A56B45F-4BF7-44CD-96EF-AF7577C35578}"/>
                </a:ext>
              </a:extLst>
            </p:cNvPr>
            <p:cNvSpPr>
              <a:spLocks/>
            </p:cNvSpPr>
            <p:nvPr userDrawn="1"/>
          </p:nvSpPr>
          <p:spPr bwMode="auto">
            <a:xfrm>
              <a:off x="1401763" y="4910138"/>
              <a:ext cx="41275" cy="49213"/>
            </a:xfrm>
            <a:custGeom>
              <a:avLst/>
              <a:gdLst>
                <a:gd name="T0" fmla="*/ 22 w 38"/>
                <a:gd name="T1" fmla="*/ 0 h 44"/>
                <a:gd name="T2" fmla="*/ 8 w 38"/>
                <a:gd name="T3" fmla="*/ 8 h 44"/>
                <a:gd name="T4" fmla="*/ 8 w 38"/>
                <a:gd name="T5" fmla="*/ 8 h 44"/>
                <a:gd name="T6" fmla="*/ 8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8" y="8"/>
                    <a:pt x="8" y="8"/>
                    <a:pt x="8" y="8"/>
                  </a:cubicBezTo>
                  <a:cubicBezTo>
                    <a:pt x="8" y="1"/>
                    <a:pt x="8" y="1"/>
                    <a:pt x="8"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8"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Rectangle 17">
              <a:extLst>
                <a:ext uri="{FF2B5EF4-FFF2-40B4-BE49-F238E27FC236}">
                  <a16:creationId xmlns:a16="http://schemas.microsoft.com/office/drawing/2014/main" id="{615D20D1-87FE-4B6B-AE0B-8F07C7756D9B}"/>
                </a:ext>
              </a:extLst>
            </p:cNvPr>
            <p:cNvSpPr>
              <a:spLocks noChangeArrowheads="1"/>
            </p:cNvSpPr>
            <p:nvPr userDrawn="1"/>
          </p:nvSpPr>
          <p:spPr bwMode="auto">
            <a:xfrm>
              <a:off x="1268413" y="4911725"/>
              <a:ext cx="7938" cy="4762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8">
              <a:extLst>
                <a:ext uri="{FF2B5EF4-FFF2-40B4-BE49-F238E27FC236}">
                  <a16:creationId xmlns:a16="http://schemas.microsoft.com/office/drawing/2014/main" id="{FBAD3005-8DD5-4380-8AE2-109B0F8B3CD9}"/>
                </a:ext>
              </a:extLst>
            </p:cNvPr>
            <p:cNvSpPr>
              <a:spLocks noEditPoints="1"/>
            </p:cNvSpPr>
            <p:nvPr userDrawn="1"/>
          </p:nvSpPr>
          <p:spPr bwMode="auto">
            <a:xfrm>
              <a:off x="1289051" y="4892675"/>
              <a:ext cx="46038" cy="68263"/>
            </a:xfrm>
            <a:custGeom>
              <a:avLst/>
              <a:gdLst>
                <a:gd name="T0" fmla="*/ 33 w 41"/>
                <a:gd name="T1" fmla="*/ 24 h 62"/>
                <a:gd name="T2" fmla="*/ 32 w 41"/>
                <a:gd name="T3" fmla="*/ 24 h 62"/>
                <a:gd name="T4" fmla="*/ 18 w 41"/>
                <a:gd name="T5" fmla="*/ 17 h 62"/>
                <a:gd name="T6" fmla="*/ 0 w 41"/>
                <a:gd name="T7" fmla="*/ 39 h 62"/>
                <a:gd name="T8" fmla="*/ 18 w 41"/>
                <a:gd name="T9" fmla="*/ 62 h 62"/>
                <a:gd name="T10" fmla="*/ 33 w 41"/>
                <a:gd name="T11" fmla="*/ 55 h 62"/>
                <a:gd name="T12" fmla="*/ 33 w 41"/>
                <a:gd name="T13" fmla="*/ 55 h 62"/>
                <a:gd name="T14" fmla="*/ 33 w 41"/>
                <a:gd name="T15" fmla="*/ 61 h 62"/>
                <a:gd name="T16" fmla="*/ 41 w 41"/>
                <a:gd name="T17" fmla="*/ 61 h 62"/>
                <a:gd name="T18" fmla="*/ 41 w 41"/>
                <a:gd name="T19" fmla="*/ 0 h 62"/>
                <a:gd name="T20" fmla="*/ 33 w 41"/>
                <a:gd name="T21" fmla="*/ 0 h 62"/>
                <a:gd name="T22" fmla="*/ 33 w 41"/>
                <a:gd name="T23" fmla="*/ 24 h 62"/>
                <a:gd name="T24" fmla="*/ 20 w 41"/>
                <a:gd name="T25" fmla="*/ 56 h 62"/>
                <a:gd name="T26" fmla="*/ 8 w 41"/>
                <a:gd name="T27" fmla="*/ 40 h 62"/>
                <a:gd name="T28" fmla="*/ 20 w 41"/>
                <a:gd name="T29" fmla="*/ 24 h 62"/>
                <a:gd name="T30" fmla="*/ 33 w 41"/>
                <a:gd name="T31" fmla="*/ 40 h 62"/>
                <a:gd name="T32" fmla="*/ 20 w 41"/>
                <a:gd name="T33"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2">
                  <a:moveTo>
                    <a:pt x="33" y="24"/>
                  </a:moveTo>
                  <a:cubicBezTo>
                    <a:pt x="32" y="24"/>
                    <a:pt x="32" y="24"/>
                    <a:pt x="32" y="24"/>
                  </a:cubicBezTo>
                  <a:cubicBezTo>
                    <a:pt x="30" y="20"/>
                    <a:pt x="26" y="17"/>
                    <a:pt x="18" y="17"/>
                  </a:cubicBezTo>
                  <a:cubicBezTo>
                    <a:pt x="6" y="17"/>
                    <a:pt x="0" y="28"/>
                    <a:pt x="0" y="39"/>
                  </a:cubicBezTo>
                  <a:cubicBezTo>
                    <a:pt x="0" y="51"/>
                    <a:pt x="5" y="62"/>
                    <a:pt x="18" y="62"/>
                  </a:cubicBezTo>
                  <a:cubicBezTo>
                    <a:pt x="26" y="62"/>
                    <a:pt x="31" y="58"/>
                    <a:pt x="33" y="55"/>
                  </a:cubicBezTo>
                  <a:cubicBezTo>
                    <a:pt x="33" y="55"/>
                    <a:pt x="33" y="55"/>
                    <a:pt x="33" y="55"/>
                  </a:cubicBezTo>
                  <a:cubicBezTo>
                    <a:pt x="33" y="61"/>
                    <a:pt x="33" y="61"/>
                    <a:pt x="33" y="61"/>
                  </a:cubicBezTo>
                  <a:cubicBezTo>
                    <a:pt x="41" y="61"/>
                    <a:pt x="41" y="61"/>
                    <a:pt x="41" y="61"/>
                  </a:cubicBezTo>
                  <a:cubicBezTo>
                    <a:pt x="41" y="0"/>
                    <a:pt x="41" y="0"/>
                    <a:pt x="41" y="0"/>
                  </a:cubicBezTo>
                  <a:cubicBezTo>
                    <a:pt x="33" y="0"/>
                    <a:pt x="33" y="0"/>
                    <a:pt x="33" y="0"/>
                  </a:cubicBezTo>
                  <a:lnTo>
                    <a:pt x="33" y="24"/>
                  </a:lnTo>
                  <a:close/>
                  <a:moveTo>
                    <a:pt x="20" y="56"/>
                  </a:moveTo>
                  <a:cubicBezTo>
                    <a:pt x="12" y="56"/>
                    <a:pt x="8" y="46"/>
                    <a:pt x="8" y="40"/>
                  </a:cubicBezTo>
                  <a:cubicBezTo>
                    <a:pt x="8" y="32"/>
                    <a:pt x="11" y="24"/>
                    <a:pt x="20" y="24"/>
                  </a:cubicBezTo>
                  <a:cubicBezTo>
                    <a:pt x="29" y="24"/>
                    <a:pt x="33" y="32"/>
                    <a:pt x="33" y="40"/>
                  </a:cubicBezTo>
                  <a:cubicBezTo>
                    <a:pt x="33" y="47"/>
                    <a:pt x="29" y="56"/>
                    <a:pt x="20"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9">
              <a:extLst>
                <a:ext uri="{FF2B5EF4-FFF2-40B4-BE49-F238E27FC236}">
                  <a16:creationId xmlns:a16="http://schemas.microsoft.com/office/drawing/2014/main" id="{9526F6C5-3112-48F3-AC21-F1364DD752C7}"/>
                </a:ext>
              </a:extLst>
            </p:cNvPr>
            <p:cNvSpPr>
              <a:spLocks/>
            </p:cNvSpPr>
            <p:nvPr userDrawn="1"/>
          </p:nvSpPr>
          <p:spPr bwMode="auto">
            <a:xfrm>
              <a:off x="1225551" y="4887913"/>
              <a:ext cx="33338" cy="71438"/>
            </a:xfrm>
            <a:custGeom>
              <a:avLst/>
              <a:gdLst>
                <a:gd name="T0" fmla="*/ 10 w 30"/>
                <a:gd name="T1" fmla="*/ 18 h 64"/>
                <a:gd name="T2" fmla="*/ 10 w 30"/>
                <a:gd name="T3" fmla="*/ 21 h 64"/>
                <a:gd name="T4" fmla="*/ 0 w 30"/>
                <a:gd name="T5" fmla="*/ 21 h 64"/>
                <a:gd name="T6" fmla="*/ 0 w 30"/>
                <a:gd name="T7" fmla="*/ 28 h 64"/>
                <a:gd name="T8" fmla="*/ 10 w 30"/>
                <a:gd name="T9" fmla="*/ 28 h 64"/>
                <a:gd name="T10" fmla="*/ 10 w 30"/>
                <a:gd name="T11" fmla="*/ 64 h 64"/>
                <a:gd name="T12" fmla="*/ 18 w 30"/>
                <a:gd name="T13" fmla="*/ 64 h 64"/>
                <a:gd name="T14" fmla="*/ 18 w 30"/>
                <a:gd name="T15" fmla="*/ 28 h 64"/>
                <a:gd name="T16" fmla="*/ 29 w 30"/>
                <a:gd name="T17" fmla="*/ 28 h 64"/>
                <a:gd name="T18" fmla="*/ 29 w 30"/>
                <a:gd name="T19" fmla="*/ 21 h 64"/>
                <a:gd name="T20" fmla="*/ 18 w 30"/>
                <a:gd name="T21" fmla="*/ 21 h 64"/>
                <a:gd name="T22" fmla="*/ 18 w 30"/>
                <a:gd name="T23" fmla="*/ 17 h 64"/>
                <a:gd name="T24" fmla="*/ 26 w 30"/>
                <a:gd name="T25" fmla="*/ 7 h 64"/>
                <a:gd name="T26" fmla="*/ 29 w 30"/>
                <a:gd name="T27" fmla="*/ 7 h 64"/>
                <a:gd name="T28" fmla="*/ 30 w 30"/>
                <a:gd name="T29" fmla="*/ 1 h 64"/>
                <a:gd name="T30" fmla="*/ 24 w 30"/>
                <a:gd name="T31" fmla="*/ 0 h 64"/>
                <a:gd name="T32" fmla="*/ 10 w 30"/>
                <a:gd name="T33" fmla="*/ 1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10" y="18"/>
                  </a:moveTo>
                  <a:cubicBezTo>
                    <a:pt x="10" y="21"/>
                    <a:pt x="10" y="21"/>
                    <a:pt x="10" y="21"/>
                  </a:cubicBezTo>
                  <a:cubicBezTo>
                    <a:pt x="0" y="21"/>
                    <a:pt x="0" y="21"/>
                    <a:pt x="0" y="21"/>
                  </a:cubicBezTo>
                  <a:cubicBezTo>
                    <a:pt x="0" y="28"/>
                    <a:pt x="0" y="28"/>
                    <a:pt x="0" y="28"/>
                  </a:cubicBezTo>
                  <a:cubicBezTo>
                    <a:pt x="10" y="28"/>
                    <a:pt x="10" y="28"/>
                    <a:pt x="10" y="28"/>
                  </a:cubicBezTo>
                  <a:cubicBezTo>
                    <a:pt x="10" y="64"/>
                    <a:pt x="10" y="64"/>
                    <a:pt x="10" y="64"/>
                  </a:cubicBezTo>
                  <a:cubicBezTo>
                    <a:pt x="18" y="64"/>
                    <a:pt x="18" y="64"/>
                    <a:pt x="18" y="64"/>
                  </a:cubicBezTo>
                  <a:cubicBezTo>
                    <a:pt x="18" y="28"/>
                    <a:pt x="18" y="28"/>
                    <a:pt x="18" y="28"/>
                  </a:cubicBezTo>
                  <a:cubicBezTo>
                    <a:pt x="29" y="28"/>
                    <a:pt x="29" y="28"/>
                    <a:pt x="29" y="28"/>
                  </a:cubicBezTo>
                  <a:cubicBezTo>
                    <a:pt x="29" y="21"/>
                    <a:pt x="29" y="21"/>
                    <a:pt x="29" y="21"/>
                  </a:cubicBezTo>
                  <a:cubicBezTo>
                    <a:pt x="18" y="21"/>
                    <a:pt x="18" y="21"/>
                    <a:pt x="18" y="21"/>
                  </a:cubicBezTo>
                  <a:cubicBezTo>
                    <a:pt x="18" y="17"/>
                    <a:pt x="18" y="17"/>
                    <a:pt x="18" y="17"/>
                  </a:cubicBezTo>
                  <a:cubicBezTo>
                    <a:pt x="18" y="11"/>
                    <a:pt x="19" y="7"/>
                    <a:pt x="26" y="7"/>
                  </a:cubicBezTo>
                  <a:cubicBezTo>
                    <a:pt x="27" y="7"/>
                    <a:pt x="28" y="7"/>
                    <a:pt x="29" y="7"/>
                  </a:cubicBezTo>
                  <a:cubicBezTo>
                    <a:pt x="30" y="1"/>
                    <a:pt x="30" y="1"/>
                    <a:pt x="30" y="1"/>
                  </a:cubicBezTo>
                  <a:cubicBezTo>
                    <a:pt x="28" y="1"/>
                    <a:pt x="26" y="0"/>
                    <a:pt x="24" y="0"/>
                  </a:cubicBezTo>
                  <a:cubicBezTo>
                    <a:pt x="13" y="0"/>
                    <a:pt x="10" y="7"/>
                    <a:pt x="10" y="1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20">
              <a:extLst>
                <a:ext uri="{FF2B5EF4-FFF2-40B4-BE49-F238E27FC236}">
                  <a16:creationId xmlns:a16="http://schemas.microsoft.com/office/drawing/2014/main" id="{683F297C-46D4-439E-9A06-35AD9B837C31}"/>
                </a:ext>
              </a:extLst>
            </p:cNvPr>
            <p:cNvSpPr>
              <a:spLocks/>
            </p:cNvSpPr>
            <p:nvPr userDrawn="1"/>
          </p:nvSpPr>
          <p:spPr bwMode="auto">
            <a:xfrm>
              <a:off x="1176338" y="4910138"/>
              <a:ext cx="42863" cy="49213"/>
            </a:xfrm>
            <a:custGeom>
              <a:avLst/>
              <a:gdLst>
                <a:gd name="T0" fmla="*/ 22 w 38"/>
                <a:gd name="T1" fmla="*/ 0 h 44"/>
                <a:gd name="T2" fmla="*/ 8 w 38"/>
                <a:gd name="T3" fmla="*/ 8 h 44"/>
                <a:gd name="T4" fmla="*/ 7 w 38"/>
                <a:gd name="T5" fmla="*/ 8 h 44"/>
                <a:gd name="T6" fmla="*/ 7 w 38"/>
                <a:gd name="T7" fmla="*/ 1 h 44"/>
                <a:gd name="T8" fmla="*/ 0 w 38"/>
                <a:gd name="T9" fmla="*/ 1 h 44"/>
                <a:gd name="T10" fmla="*/ 0 w 38"/>
                <a:gd name="T11" fmla="*/ 44 h 44"/>
                <a:gd name="T12" fmla="*/ 8 w 38"/>
                <a:gd name="T13" fmla="*/ 44 h 44"/>
                <a:gd name="T14" fmla="*/ 8 w 38"/>
                <a:gd name="T15" fmla="*/ 24 h 44"/>
                <a:gd name="T16" fmla="*/ 21 w 38"/>
                <a:gd name="T17" fmla="*/ 7 h 44"/>
                <a:gd name="T18" fmla="*/ 30 w 38"/>
                <a:gd name="T19" fmla="*/ 22 h 44"/>
                <a:gd name="T20" fmla="*/ 30 w 38"/>
                <a:gd name="T21" fmla="*/ 44 h 44"/>
                <a:gd name="T22" fmla="*/ 38 w 38"/>
                <a:gd name="T23" fmla="*/ 44 h 44"/>
                <a:gd name="T24" fmla="*/ 38 w 38"/>
                <a:gd name="T25" fmla="*/ 19 h 44"/>
                <a:gd name="T26" fmla="*/ 22 w 3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44">
                  <a:moveTo>
                    <a:pt x="22" y="0"/>
                  </a:moveTo>
                  <a:cubicBezTo>
                    <a:pt x="16" y="0"/>
                    <a:pt x="10" y="3"/>
                    <a:pt x="8" y="8"/>
                  </a:cubicBezTo>
                  <a:cubicBezTo>
                    <a:pt x="7" y="8"/>
                    <a:pt x="7" y="8"/>
                    <a:pt x="7" y="8"/>
                  </a:cubicBezTo>
                  <a:cubicBezTo>
                    <a:pt x="7" y="1"/>
                    <a:pt x="7" y="1"/>
                    <a:pt x="7" y="1"/>
                  </a:cubicBezTo>
                  <a:cubicBezTo>
                    <a:pt x="0" y="1"/>
                    <a:pt x="0" y="1"/>
                    <a:pt x="0" y="1"/>
                  </a:cubicBezTo>
                  <a:cubicBezTo>
                    <a:pt x="0" y="44"/>
                    <a:pt x="0" y="44"/>
                    <a:pt x="0" y="44"/>
                  </a:cubicBezTo>
                  <a:cubicBezTo>
                    <a:pt x="8" y="44"/>
                    <a:pt x="8" y="44"/>
                    <a:pt x="8" y="44"/>
                  </a:cubicBezTo>
                  <a:cubicBezTo>
                    <a:pt x="8" y="24"/>
                    <a:pt x="8" y="24"/>
                    <a:pt x="8" y="24"/>
                  </a:cubicBezTo>
                  <a:cubicBezTo>
                    <a:pt x="8" y="14"/>
                    <a:pt x="12" y="7"/>
                    <a:pt x="21" y="7"/>
                  </a:cubicBezTo>
                  <a:cubicBezTo>
                    <a:pt x="27" y="7"/>
                    <a:pt x="30" y="12"/>
                    <a:pt x="30" y="22"/>
                  </a:cubicBezTo>
                  <a:cubicBezTo>
                    <a:pt x="30" y="44"/>
                    <a:pt x="30" y="44"/>
                    <a:pt x="30" y="44"/>
                  </a:cubicBezTo>
                  <a:cubicBezTo>
                    <a:pt x="38" y="44"/>
                    <a:pt x="38" y="44"/>
                    <a:pt x="38" y="44"/>
                  </a:cubicBezTo>
                  <a:cubicBezTo>
                    <a:pt x="38" y="19"/>
                    <a:pt x="38" y="19"/>
                    <a:pt x="38" y="19"/>
                  </a:cubicBezTo>
                  <a:cubicBezTo>
                    <a:pt x="38" y="7"/>
                    <a:pt x="33" y="0"/>
                    <a:pt x="2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21">
              <a:extLst>
                <a:ext uri="{FF2B5EF4-FFF2-40B4-BE49-F238E27FC236}">
                  <a16:creationId xmlns:a16="http://schemas.microsoft.com/office/drawing/2014/main" id="{13E33E69-FB75-4322-BD13-2CD250676F72}"/>
                </a:ext>
              </a:extLst>
            </p:cNvPr>
            <p:cNvSpPr>
              <a:spLocks noEditPoints="1"/>
            </p:cNvSpPr>
            <p:nvPr userDrawn="1"/>
          </p:nvSpPr>
          <p:spPr bwMode="auto">
            <a:xfrm>
              <a:off x="1497013" y="4910138"/>
              <a:ext cx="41275" cy="50800"/>
            </a:xfrm>
            <a:custGeom>
              <a:avLst/>
              <a:gdLst>
                <a:gd name="T0" fmla="*/ 8 w 38"/>
                <a:gd name="T1" fmla="*/ 25 h 45"/>
                <a:gd name="T2" fmla="*/ 38 w 38"/>
                <a:gd name="T3" fmla="*/ 25 h 45"/>
                <a:gd name="T4" fmla="*/ 20 w 38"/>
                <a:gd name="T5" fmla="*/ 0 h 45"/>
                <a:gd name="T6" fmla="*/ 0 w 38"/>
                <a:gd name="T7" fmla="*/ 22 h 45"/>
                <a:gd name="T8" fmla="*/ 22 w 38"/>
                <a:gd name="T9" fmla="*/ 45 h 45"/>
                <a:gd name="T10" fmla="*/ 35 w 38"/>
                <a:gd name="T11" fmla="*/ 43 h 45"/>
                <a:gd name="T12" fmla="*/ 35 w 38"/>
                <a:gd name="T13" fmla="*/ 35 h 45"/>
                <a:gd name="T14" fmla="*/ 22 w 38"/>
                <a:gd name="T15" fmla="*/ 39 h 45"/>
                <a:gd name="T16" fmla="*/ 8 w 38"/>
                <a:gd name="T17" fmla="*/ 25 h 45"/>
                <a:gd name="T18" fmla="*/ 19 w 38"/>
                <a:gd name="T19" fmla="*/ 7 h 45"/>
                <a:gd name="T20" fmla="*/ 30 w 38"/>
                <a:gd name="T21" fmla="*/ 19 h 45"/>
                <a:gd name="T22" fmla="*/ 8 w 38"/>
                <a:gd name="T23" fmla="*/ 19 h 45"/>
                <a:gd name="T24" fmla="*/ 19 w 38"/>
                <a:gd name="T25"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45">
                  <a:moveTo>
                    <a:pt x="8" y="25"/>
                  </a:moveTo>
                  <a:cubicBezTo>
                    <a:pt x="38" y="25"/>
                    <a:pt x="38" y="25"/>
                    <a:pt x="38" y="25"/>
                  </a:cubicBezTo>
                  <a:cubicBezTo>
                    <a:pt x="38" y="11"/>
                    <a:pt x="34" y="0"/>
                    <a:pt x="20" y="0"/>
                  </a:cubicBezTo>
                  <a:cubicBezTo>
                    <a:pt x="8" y="0"/>
                    <a:pt x="0" y="9"/>
                    <a:pt x="0" y="22"/>
                  </a:cubicBezTo>
                  <a:cubicBezTo>
                    <a:pt x="0" y="36"/>
                    <a:pt x="6" y="45"/>
                    <a:pt x="22" y="45"/>
                  </a:cubicBezTo>
                  <a:cubicBezTo>
                    <a:pt x="29" y="45"/>
                    <a:pt x="32" y="44"/>
                    <a:pt x="35" y="43"/>
                  </a:cubicBezTo>
                  <a:cubicBezTo>
                    <a:pt x="35" y="35"/>
                    <a:pt x="35" y="35"/>
                    <a:pt x="35" y="35"/>
                  </a:cubicBezTo>
                  <a:cubicBezTo>
                    <a:pt x="33" y="36"/>
                    <a:pt x="27" y="39"/>
                    <a:pt x="22" y="39"/>
                  </a:cubicBezTo>
                  <a:cubicBezTo>
                    <a:pt x="15" y="39"/>
                    <a:pt x="8" y="33"/>
                    <a:pt x="8" y="25"/>
                  </a:cubicBezTo>
                  <a:moveTo>
                    <a:pt x="19" y="7"/>
                  </a:moveTo>
                  <a:cubicBezTo>
                    <a:pt x="26" y="7"/>
                    <a:pt x="30" y="12"/>
                    <a:pt x="30" y="19"/>
                  </a:cubicBezTo>
                  <a:cubicBezTo>
                    <a:pt x="8" y="19"/>
                    <a:pt x="8" y="19"/>
                    <a:pt x="8" y="19"/>
                  </a:cubicBezTo>
                  <a:cubicBezTo>
                    <a:pt x="9" y="13"/>
                    <a:pt x="12" y="7"/>
                    <a:pt x="19" y="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22">
              <a:extLst>
                <a:ext uri="{FF2B5EF4-FFF2-40B4-BE49-F238E27FC236}">
                  <a16:creationId xmlns:a16="http://schemas.microsoft.com/office/drawing/2014/main" id="{78C682F2-0866-4197-BBCD-EC3AEE3BD931}"/>
                </a:ext>
              </a:extLst>
            </p:cNvPr>
            <p:cNvSpPr>
              <a:spLocks/>
            </p:cNvSpPr>
            <p:nvPr userDrawn="1"/>
          </p:nvSpPr>
          <p:spPr bwMode="auto">
            <a:xfrm>
              <a:off x="1454151" y="4910138"/>
              <a:ext cx="34925" cy="50800"/>
            </a:xfrm>
            <a:custGeom>
              <a:avLst/>
              <a:gdLst>
                <a:gd name="T0" fmla="*/ 22 w 31"/>
                <a:gd name="T1" fmla="*/ 39 h 45"/>
                <a:gd name="T2" fmla="*/ 8 w 31"/>
                <a:gd name="T3" fmla="*/ 23 h 45"/>
                <a:gd name="T4" fmla="*/ 22 w 31"/>
                <a:gd name="T5" fmla="*/ 7 h 45"/>
                <a:gd name="T6" fmla="*/ 30 w 31"/>
                <a:gd name="T7" fmla="*/ 9 h 45"/>
                <a:gd name="T8" fmla="*/ 31 w 31"/>
                <a:gd name="T9" fmla="*/ 2 h 45"/>
                <a:gd name="T10" fmla="*/ 22 w 31"/>
                <a:gd name="T11" fmla="*/ 0 h 45"/>
                <a:gd name="T12" fmla="*/ 0 w 31"/>
                <a:gd name="T13" fmla="*/ 23 h 45"/>
                <a:gd name="T14" fmla="*/ 22 w 31"/>
                <a:gd name="T15" fmla="*/ 45 h 45"/>
                <a:gd name="T16" fmla="*/ 31 w 31"/>
                <a:gd name="T17" fmla="*/ 44 h 45"/>
                <a:gd name="T18" fmla="*/ 31 w 31"/>
                <a:gd name="T19" fmla="*/ 36 h 45"/>
                <a:gd name="T20" fmla="*/ 22 w 31"/>
                <a:gd name="T21"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22" y="39"/>
                  </a:moveTo>
                  <a:cubicBezTo>
                    <a:pt x="12" y="39"/>
                    <a:pt x="8" y="31"/>
                    <a:pt x="8" y="23"/>
                  </a:cubicBezTo>
                  <a:cubicBezTo>
                    <a:pt x="8" y="15"/>
                    <a:pt x="13" y="7"/>
                    <a:pt x="22" y="7"/>
                  </a:cubicBezTo>
                  <a:cubicBezTo>
                    <a:pt x="24" y="7"/>
                    <a:pt x="27" y="7"/>
                    <a:pt x="30" y="9"/>
                  </a:cubicBezTo>
                  <a:cubicBezTo>
                    <a:pt x="31" y="2"/>
                    <a:pt x="31" y="2"/>
                    <a:pt x="31" y="2"/>
                  </a:cubicBezTo>
                  <a:cubicBezTo>
                    <a:pt x="29" y="1"/>
                    <a:pt x="25" y="0"/>
                    <a:pt x="22" y="0"/>
                  </a:cubicBezTo>
                  <a:cubicBezTo>
                    <a:pt x="8" y="0"/>
                    <a:pt x="0" y="10"/>
                    <a:pt x="0" y="23"/>
                  </a:cubicBezTo>
                  <a:cubicBezTo>
                    <a:pt x="0" y="35"/>
                    <a:pt x="9" y="45"/>
                    <a:pt x="22" y="45"/>
                  </a:cubicBezTo>
                  <a:cubicBezTo>
                    <a:pt x="24" y="45"/>
                    <a:pt x="28" y="45"/>
                    <a:pt x="31" y="44"/>
                  </a:cubicBezTo>
                  <a:cubicBezTo>
                    <a:pt x="31" y="36"/>
                    <a:pt x="31" y="36"/>
                    <a:pt x="31" y="36"/>
                  </a:cubicBezTo>
                  <a:cubicBezTo>
                    <a:pt x="28" y="38"/>
                    <a:pt x="25" y="39"/>
                    <a:pt x="22" y="3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23">
              <a:extLst>
                <a:ext uri="{FF2B5EF4-FFF2-40B4-BE49-F238E27FC236}">
                  <a16:creationId xmlns:a16="http://schemas.microsoft.com/office/drawing/2014/main" id="{3D0C2794-450F-415B-BB1C-EEB4B7869198}"/>
                </a:ext>
              </a:extLst>
            </p:cNvPr>
            <p:cNvSpPr>
              <a:spLocks noEditPoints="1"/>
            </p:cNvSpPr>
            <p:nvPr userDrawn="1"/>
          </p:nvSpPr>
          <p:spPr bwMode="auto">
            <a:xfrm>
              <a:off x="1346201" y="4910138"/>
              <a:ext cx="42863" cy="50800"/>
            </a:xfrm>
            <a:custGeom>
              <a:avLst/>
              <a:gdLst>
                <a:gd name="T0" fmla="*/ 20 w 39"/>
                <a:gd name="T1" fmla="*/ 0 h 45"/>
                <a:gd name="T2" fmla="*/ 0 w 39"/>
                <a:gd name="T3" fmla="*/ 22 h 45"/>
                <a:gd name="T4" fmla="*/ 23 w 39"/>
                <a:gd name="T5" fmla="*/ 45 h 45"/>
                <a:gd name="T6" fmla="*/ 36 w 39"/>
                <a:gd name="T7" fmla="*/ 43 h 45"/>
                <a:gd name="T8" fmla="*/ 36 w 39"/>
                <a:gd name="T9" fmla="*/ 35 h 45"/>
                <a:gd name="T10" fmla="*/ 23 w 39"/>
                <a:gd name="T11" fmla="*/ 39 h 45"/>
                <a:gd name="T12" fmla="*/ 9 w 39"/>
                <a:gd name="T13" fmla="*/ 25 h 45"/>
                <a:gd name="T14" fmla="*/ 39 w 39"/>
                <a:gd name="T15" fmla="*/ 25 h 45"/>
                <a:gd name="T16" fmla="*/ 20 w 39"/>
                <a:gd name="T17" fmla="*/ 0 h 45"/>
                <a:gd name="T18" fmla="*/ 9 w 39"/>
                <a:gd name="T19" fmla="*/ 19 h 45"/>
                <a:gd name="T20" fmla="*/ 20 w 39"/>
                <a:gd name="T21" fmla="*/ 7 h 45"/>
                <a:gd name="T22" fmla="*/ 31 w 39"/>
                <a:gd name="T23" fmla="*/ 19 h 45"/>
                <a:gd name="T24" fmla="*/ 9 w 39"/>
                <a:gd name="T25"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5">
                  <a:moveTo>
                    <a:pt x="20" y="0"/>
                  </a:moveTo>
                  <a:cubicBezTo>
                    <a:pt x="8" y="0"/>
                    <a:pt x="0" y="9"/>
                    <a:pt x="0" y="22"/>
                  </a:cubicBezTo>
                  <a:cubicBezTo>
                    <a:pt x="0" y="36"/>
                    <a:pt x="7" y="45"/>
                    <a:pt x="23" y="45"/>
                  </a:cubicBezTo>
                  <a:cubicBezTo>
                    <a:pt x="30" y="45"/>
                    <a:pt x="33" y="44"/>
                    <a:pt x="36" y="43"/>
                  </a:cubicBezTo>
                  <a:cubicBezTo>
                    <a:pt x="36" y="35"/>
                    <a:pt x="36" y="35"/>
                    <a:pt x="36" y="35"/>
                  </a:cubicBezTo>
                  <a:cubicBezTo>
                    <a:pt x="34" y="36"/>
                    <a:pt x="28" y="39"/>
                    <a:pt x="23" y="39"/>
                  </a:cubicBezTo>
                  <a:cubicBezTo>
                    <a:pt x="15" y="39"/>
                    <a:pt x="9" y="33"/>
                    <a:pt x="9" y="25"/>
                  </a:cubicBezTo>
                  <a:cubicBezTo>
                    <a:pt x="39" y="25"/>
                    <a:pt x="39" y="25"/>
                    <a:pt x="39" y="25"/>
                  </a:cubicBezTo>
                  <a:cubicBezTo>
                    <a:pt x="39" y="11"/>
                    <a:pt x="35" y="0"/>
                    <a:pt x="20" y="0"/>
                  </a:cubicBezTo>
                  <a:moveTo>
                    <a:pt x="9" y="19"/>
                  </a:moveTo>
                  <a:cubicBezTo>
                    <a:pt x="9" y="13"/>
                    <a:pt x="13" y="7"/>
                    <a:pt x="20" y="7"/>
                  </a:cubicBezTo>
                  <a:cubicBezTo>
                    <a:pt x="27" y="7"/>
                    <a:pt x="31" y="12"/>
                    <a:pt x="31" y="19"/>
                  </a:cubicBezTo>
                  <a:lnTo>
                    <a:pt x="9" y="1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24">
              <a:extLst>
                <a:ext uri="{FF2B5EF4-FFF2-40B4-BE49-F238E27FC236}">
                  <a16:creationId xmlns:a16="http://schemas.microsoft.com/office/drawing/2014/main" id="{0ADC7665-832F-438C-80B9-3E1BD516B11B}"/>
                </a:ext>
              </a:extLst>
            </p:cNvPr>
            <p:cNvSpPr>
              <a:spLocks/>
            </p:cNvSpPr>
            <p:nvPr userDrawn="1"/>
          </p:nvSpPr>
          <p:spPr bwMode="auto">
            <a:xfrm>
              <a:off x="1063626" y="4894263"/>
              <a:ext cx="47625" cy="66675"/>
            </a:xfrm>
            <a:custGeom>
              <a:avLst/>
              <a:gdLst>
                <a:gd name="T0" fmla="*/ 31 w 44"/>
                <a:gd name="T1" fmla="*/ 53 h 60"/>
                <a:gd name="T2" fmla="*/ 8 w 44"/>
                <a:gd name="T3" fmla="*/ 30 h 60"/>
                <a:gd name="T4" fmla="*/ 31 w 44"/>
                <a:gd name="T5" fmla="*/ 7 h 60"/>
                <a:gd name="T6" fmla="*/ 43 w 44"/>
                <a:gd name="T7" fmla="*/ 10 h 60"/>
                <a:gd name="T8" fmla="*/ 44 w 44"/>
                <a:gd name="T9" fmla="*/ 2 h 60"/>
                <a:gd name="T10" fmla="*/ 31 w 44"/>
                <a:gd name="T11" fmla="*/ 0 h 60"/>
                <a:gd name="T12" fmla="*/ 0 w 44"/>
                <a:gd name="T13" fmla="*/ 30 h 60"/>
                <a:gd name="T14" fmla="*/ 30 w 44"/>
                <a:gd name="T15" fmla="*/ 60 h 60"/>
                <a:gd name="T16" fmla="*/ 44 w 44"/>
                <a:gd name="T17" fmla="*/ 58 h 60"/>
                <a:gd name="T18" fmla="*/ 43 w 44"/>
                <a:gd name="T19" fmla="*/ 50 h 60"/>
                <a:gd name="T20" fmla="*/ 31 w 44"/>
                <a:gd name="T21" fmla="*/ 5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0">
                  <a:moveTo>
                    <a:pt x="31" y="53"/>
                  </a:moveTo>
                  <a:cubicBezTo>
                    <a:pt x="18" y="53"/>
                    <a:pt x="8" y="44"/>
                    <a:pt x="8" y="30"/>
                  </a:cubicBezTo>
                  <a:cubicBezTo>
                    <a:pt x="8" y="17"/>
                    <a:pt x="17" y="7"/>
                    <a:pt x="31" y="7"/>
                  </a:cubicBezTo>
                  <a:cubicBezTo>
                    <a:pt x="35" y="7"/>
                    <a:pt x="39" y="8"/>
                    <a:pt x="43" y="10"/>
                  </a:cubicBezTo>
                  <a:cubicBezTo>
                    <a:pt x="44" y="2"/>
                    <a:pt x="44" y="2"/>
                    <a:pt x="44" y="2"/>
                  </a:cubicBezTo>
                  <a:cubicBezTo>
                    <a:pt x="39" y="0"/>
                    <a:pt x="35" y="0"/>
                    <a:pt x="31" y="0"/>
                  </a:cubicBezTo>
                  <a:cubicBezTo>
                    <a:pt x="13" y="0"/>
                    <a:pt x="0" y="12"/>
                    <a:pt x="0" y="30"/>
                  </a:cubicBezTo>
                  <a:cubicBezTo>
                    <a:pt x="0" y="48"/>
                    <a:pt x="12" y="60"/>
                    <a:pt x="30" y="60"/>
                  </a:cubicBezTo>
                  <a:cubicBezTo>
                    <a:pt x="34" y="60"/>
                    <a:pt x="39" y="60"/>
                    <a:pt x="44" y="58"/>
                  </a:cubicBezTo>
                  <a:cubicBezTo>
                    <a:pt x="43" y="50"/>
                    <a:pt x="43" y="50"/>
                    <a:pt x="43" y="50"/>
                  </a:cubicBezTo>
                  <a:cubicBezTo>
                    <a:pt x="40" y="52"/>
                    <a:pt x="35" y="53"/>
                    <a:pt x="31" y="5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25">
              <a:extLst>
                <a:ext uri="{FF2B5EF4-FFF2-40B4-BE49-F238E27FC236}">
                  <a16:creationId xmlns:a16="http://schemas.microsoft.com/office/drawing/2014/main" id="{E110C792-4DBE-4A62-9031-4DCD54F5EB91}"/>
                </a:ext>
              </a:extLst>
            </p:cNvPr>
            <p:cNvSpPr>
              <a:spLocks noEditPoints="1"/>
            </p:cNvSpPr>
            <p:nvPr userDrawn="1"/>
          </p:nvSpPr>
          <p:spPr bwMode="auto">
            <a:xfrm>
              <a:off x="1117601" y="4910138"/>
              <a:ext cx="49213" cy="50800"/>
            </a:xfrm>
            <a:custGeom>
              <a:avLst/>
              <a:gdLst>
                <a:gd name="T0" fmla="*/ 22 w 44"/>
                <a:gd name="T1" fmla="*/ 0 h 45"/>
                <a:gd name="T2" fmla="*/ 0 w 44"/>
                <a:gd name="T3" fmla="*/ 23 h 45"/>
                <a:gd name="T4" fmla="*/ 22 w 44"/>
                <a:gd name="T5" fmla="*/ 45 h 45"/>
                <a:gd name="T6" fmla="*/ 44 w 44"/>
                <a:gd name="T7" fmla="*/ 23 h 45"/>
                <a:gd name="T8" fmla="*/ 22 w 44"/>
                <a:gd name="T9" fmla="*/ 0 h 45"/>
                <a:gd name="T10" fmla="*/ 22 w 44"/>
                <a:gd name="T11" fmla="*/ 39 h 45"/>
                <a:gd name="T12" fmla="*/ 8 w 44"/>
                <a:gd name="T13" fmla="*/ 23 h 45"/>
                <a:gd name="T14" fmla="*/ 22 w 44"/>
                <a:gd name="T15" fmla="*/ 7 h 45"/>
                <a:gd name="T16" fmla="*/ 35 w 44"/>
                <a:gd name="T17" fmla="*/ 23 h 45"/>
                <a:gd name="T18" fmla="*/ 22 w 44"/>
                <a:gd name="T19"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9" y="0"/>
                    <a:pt x="0" y="10"/>
                    <a:pt x="0" y="23"/>
                  </a:cubicBezTo>
                  <a:cubicBezTo>
                    <a:pt x="0" y="35"/>
                    <a:pt x="9" y="45"/>
                    <a:pt x="22" y="45"/>
                  </a:cubicBezTo>
                  <a:cubicBezTo>
                    <a:pt x="35" y="45"/>
                    <a:pt x="44" y="35"/>
                    <a:pt x="44" y="23"/>
                  </a:cubicBezTo>
                  <a:cubicBezTo>
                    <a:pt x="44" y="10"/>
                    <a:pt x="35" y="0"/>
                    <a:pt x="22" y="0"/>
                  </a:cubicBezTo>
                  <a:moveTo>
                    <a:pt x="22" y="39"/>
                  </a:moveTo>
                  <a:cubicBezTo>
                    <a:pt x="13" y="39"/>
                    <a:pt x="8" y="31"/>
                    <a:pt x="8" y="23"/>
                  </a:cubicBezTo>
                  <a:cubicBezTo>
                    <a:pt x="8" y="15"/>
                    <a:pt x="13" y="7"/>
                    <a:pt x="22" y="7"/>
                  </a:cubicBezTo>
                  <a:cubicBezTo>
                    <a:pt x="30" y="7"/>
                    <a:pt x="35" y="15"/>
                    <a:pt x="35" y="23"/>
                  </a:cubicBezTo>
                  <a:cubicBezTo>
                    <a:pt x="35" y="31"/>
                    <a:pt x="31" y="39"/>
                    <a:pt x="22" y="3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26">
              <a:extLst>
                <a:ext uri="{FF2B5EF4-FFF2-40B4-BE49-F238E27FC236}">
                  <a16:creationId xmlns:a16="http://schemas.microsoft.com/office/drawing/2014/main" id="{55AD1E08-8429-4CA7-A032-D211C088AC23}"/>
                </a:ext>
              </a:extLst>
            </p:cNvPr>
            <p:cNvSpPr>
              <a:spLocks/>
            </p:cNvSpPr>
            <p:nvPr userDrawn="1"/>
          </p:nvSpPr>
          <p:spPr bwMode="auto">
            <a:xfrm>
              <a:off x="1449388" y="4806950"/>
              <a:ext cx="46038" cy="53975"/>
            </a:xfrm>
            <a:custGeom>
              <a:avLst/>
              <a:gdLst>
                <a:gd name="T0" fmla="*/ 26 w 42"/>
                <a:gd name="T1" fmla="*/ 0 h 48"/>
                <a:gd name="T2" fmla="*/ 11 w 42"/>
                <a:gd name="T3" fmla="*/ 8 h 48"/>
                <a:gd name="T4" fmla="*/ 11 w 42"/>
                <a:gd name="T5" fmla="*/ 8 h 48"/>
                <a:gd name="T6" fmla="*/ 11 w 42"/>
                <a:gd name="T7" fmla="*/ 1 h 48"/>
                <a:gd name="T8" fmla="*/ 0 w 42"/>
                <a:gd name="T9" fmla="*/ 1 h 48"/>
                <a:gd name="T10" fmla="*/ 0 w 42"/>
                <a:gd name="T11" fmla="*/ 48 h 48"/>
                <a:gd name="T12" fmla="*/ 12 w 42"/>
                <a:gd name="T13" fmla="*/ 48 h 48"/>
                <a:gd name="T14" fmla="*/ 12 w 42"/>
                <a:gd name="T15" fmla="*/ 25 h 48"/>
                <a:gd name="T16" fmla="*/ 22 w 42"/>
                <a:gd name="T17" fmla="*/ 10 h 48"/>
                <a:gd name="T18" fmla="*/ 30 w 42"/>
                <a:gd name="T19" fmla="*/ 23 h 48"/>
                <a:gd name="T20" fmla="*/ 30 w 42"/>
                <a:gd name="T21" fmla="*/ 48 h 48"/>
                <a:gd name="T22" fmla="*/ 42 w 42"/>
                <a:gd name="T23" fmla="*/ 48 h 48"/>
                <a:gd name="T24" fmla="*/ 42 w 42"/>
                <a:gd name="T25" fmla="*/ 18 h 48"/>
                <a:gd name="T26" fmla="*/ 26 w 42"/>
                <a:gd name="T2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8">
                  <a:moveTo>
                    <a:pt x="26" y="0"/>
                  </a:moveTo>
                  <a:cubicBezTo>
                    <a:pt x="20" y="0"/>
                    <a:pt x="15" y="2"/>
                    <a:pt x="11" y="8"/>
                  </a:cubicBezTo>
                  <a:cubicBezTo>
                    <a:pt x="11" y="8"/>
                    <a:pt x="11" y="8"/>
                    <a:pt x="11" y="8"/>
                  </a:cubicBezTo>
                  <a:cubicBezTo>
                    <a:pt x="11" y="1"/>
                    <a:pt x="11" y="1"/>
                    <a:pt x="11" y="1"/>
                  </a:cubicBezTo>
                  <a:cubicBezTo>
                    <a:pt x="0" y="1"/>
                    <a:pt x="0" y="1"/>
                    <a:pt x="0" y="1"/>
                  </a:cubicBezTo>
                  <a:cubicBezTo>
                    <a:pt x="0" y="48"/>
                    <a:pt x="0" y="48"/>
                    <a:pt x="0" y="48"/>
                  </a:cubicBezTo>
                  <a:cubicBezTo>
                    <a:pt x="12" y="48"/>
                    <a:pt x="12" y="48"/>
                    <a:pt x="12" y="48"/>
                  </a:cubicBezTo>
                  <a:cubicBezTo>
                    <a:pt x="12" y="25"/>
                    <a:pt x="12" y="25"/>
                    <a:pt x="12" y="25"/>
                  </a:cubicBezTo>
                  <a:cubicBezTo>
                    <a:pt x="12" y="19"/>
                    <a:pt x="13" y="10"/>
                    <a:pt x="22" y="10"/>
                  </a:cubicBezTo>
                  <a:cubicBezTo>
                    <a:pt x="30" y="10"/>
                    <a:pt x="30" y="17"/>
                    <a:pt x="30" y="23"/>
                  </a:cubicBezTo>
                  <a:cubicBezTo>
                    <a:pt x="30" y="48"/>
                    <a:pt x="30" y="48"/>
                    <a:pt x="30" y="48"/>
                  </a:cubicBezTo>
                  <a:cubicBezTo>
                    <a:pt x="42" y="48"/>
                    <a:pt x="42" y="48"/>
                    <a:pt x="42" y="48"/>
                  </a:cubicBezTo>
                  <a:cubicBezTo>
                    <a:pt x="42" y="18"/>
                    <a:pt x="42" y="18"/>
                    <a:pt x="42" y="18"/>
                  </a:cubicBezTo>
                  <a:cubicBezTo>
                    <a:pt x="42" y="8"/>
                    <a:pt x="37" y="0"/>
                    <a:pt x="2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27">
              <a:extLst>
                <a:ext uri="{FF2B5EF4-FFF2-40B4-BE49-F238E27FC236}">
                  <a16:creationId xmlns:a16="http://schemas.microsoft.com/office/drawing/2014/main" id="{AC8DFE2A-483D-4306-B847-3F260FB5F9C2}"/>
                </a:ext>
              </a:extLst>
            </p:cNvPr>
            <p:cNvSpPr>
              <a:spLocks noEditPoints="1"/>
            </p:cNvSpPr>
            <p:nvPr userDrawn="1"/>
          </p:nvSpPr>
          <p:spPr bwMode="auto">
            <a:xfrm>
              <a:off x="777876" y="4806950"/>
              <a:ext cx="46038" cy="55563"/>
            </a:xfrm>
            <a:custGeom>
              <a:avLst/>
              <a:gdLst>
                <a:gd name="T0" fmla="*/ 24 w 43"/>
                <a:gd name="T1" fmla="*/ 49 h 49"/>
                <a:gd name="T2" fmla="*/ 40 w 43"/>
                <a:gd name="T3" fmla="*/ 45 h 49"/>
                <a:gd name="T4" fmla="*/ 40 w 43"/>
                <a:gd name="T5" fmla="*/ 35 h 49"/>
                <a:gd name="T6" fmla="*/ 25 w 43"/>
                <a:gd name="T7" fmla="*/ 40 h 49"/>
                <a:gd name="T8" fmla="*/ 11 w 43"/>
                <a:gd name="T9" fmla="*/ 28 h 49"/>
                <a:gd name="T10" fmla="*/ 43 w 43"/>
                <a:gd name="T11" fmla="*/ 28 h 49"/>
                <a:gd name="T12" fmla="*/ 21 w 43"/>
                <a:gd name="T13" fmla="*/ 0 h 49"/>
                <a:gd name="T14" fmla="*/ 0 w 43"/>
                <a:gd name="T15" fmla="*/ 25 h 49"/>
                <a:gd name="T16" fmla="*/ 24 w 43"/>
                <a:gd name="T17" fmla="*/ 49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4" y="49"/>
                  </a:moveTo>
                  <a:cubicBezTo>
                    <a:pt x="31" y="49"/>
                    <a:pt x="36" y="47"/>
                    <a:pt x="40" y="45"/>
                  </a:cubicBez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moveTo>
                    <a:pt x="22" y="9"/>
                  </a:moveTo>
                  <a:cubicBezTo>
                    <a:pt x="29" y="9"/>
                    <a:pt x="31" y="14"/>
                    <a:pt x="32" y="20"/>
                  </a:cubicBezTo>
                  <a:cubicBezTo>
                    <a:pt x="11" y="20"/>
                    <a:pt x="11" y="20"/>
                    <a:pt x="11" y="20"/>
                  </a:cubicBezTo>
                  <a:cubicBezTo>
                    <a:pt x="12" y="14"/>
                    <a:pt x="15" y="9"/>
                    <a:pt x="22" y="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28">
              <a:extLst>
                <a:ext uri="{FF2B5EF4-FFF2-40B4-BE49-F238E27FC236}">
                  <a16:creationId xmlns:a16="http://schemas.microsoft.com/office/drawing/2014/main" id="{26E8C19E-37C6-46E8-8FD4-B86469195D68}"/>
                </a:ext>
              </a:extLst>
            </p:cNvPr>
            <p:cNvSpPr>
              <a:spLocks noEditPoints="1"/>
            </p:cNvSpPr>
            <p:nvPr userDrawn="1"/>
          </p:nvSpPr>
          <p:spPr bwMode="auto">
            <a:xfrm>
              <a:off x="1390651" y="4806950"/>
              <a:ext cx="47625" cy="55563"/>
            </a:xfrm>
            <a:custGeom>
              <a:avLst/>
              <a:gdLst>
                <a:gd name="T0" fmla="*/ 40 w 43"/>
                <a:gd name="T1" fmla="*/ 45 h 49"/>
                <a:gd name="T2" fmla="*/ 40 w 43"/>
                <a:gd name="T3" fmla="*/ 35 h 49"/>
                <a:gd name="T4" fmla="*/ 25 w 43"/>
                <a:gd name="T5" fmla="*/ 40 h 49"/>
                <a:gd name="T6" fmla="*/ 11 w 43"/>
                <a:gd name="T7" fmla="*/ 28 h 49"/>
                <a:gd name="T8" fmla="*/ 43 w 43"/>
                <a:gd name="T9" fmla="*/ 28 h 49"/>
                <a:gd name="T10" fmla="*/ 21 w 43"/>
                <a:gd name="T11" fmla="*/ 0 h 49"/>
                <a:gd name="T12" fmla="*/ 0 w 43"/>
                <a:gd name="T13" fmla="*/ 25 h 49"/>
                <a:gd name="T14" fmla="*/ 24 w 43"/>
                <a:gd name="T15" fmla="*/ 49 h 49"/>
                <a:gd name="T16" fmla="*/ 40 w 43"/>
                <a:gd name="T17" fmla="*/ 45 h 49"/>
                <a:gd name="T18" fmla="*/ 22 w 43"/>
                <a:gd name="T19" fmla="*/ 9 h 49"/>
                <a:gd name="T20" fmla="*/ 32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40" y="45"/>
                  </a:moveTo>
                  <a:cubicBezTo>
                    <a:pt x="40" y="35"/>
                    <a:pt x="40" y="35"/>
                    <a:pt x="40" y="35"/>
                  </a:cubicBezTo>
                  <a:cubicBezTo>
                    <a:pt x="35" y="38"/>
                    <a:pt x="30" y="40"/>
                    <a:pt x="25" y="40"/>
                  </a:cubicBezTo>
                  <a:cubicBezTo>
                    <a:pt x="17" y="40"/>
                    <a:pt x="12" y="36"/>
                    <a:pt x="11" y="28"/>
                  </a:cubicBezTo>
                  <a:cubicBezTo>
                    <a:pt x="43" y="28"/>
                    <a:pt x="43" y="28"/>
                    <a:pt x="43" y="28"/>
                  </a:cubicBezTo>
                  <a:cubicBezTo>
                    <a:pt x="43" y="12"/>
                    <a:pt x="38" y="0"/>
                    <a:pt x="21" y="0"/>
                  </a:cubicBezTo>
                  <a:cubicBezTo>
                    <a:pt x="7" y="0"/>
                    <a:pt x="0" y="11"/>
                    <a:pt x="0" y="25"/>
                  </a:cubicBezTo>
                  <a:cubicBezTo>
                    <a:pt x="0" y="40"/>
                    <a:pt x="9" y="49"/>
                    <a:pt x="24" y="49"/>
                  </a:cubicBezTo>
                  <a:cubicBezTo>
                    <a:pt x="31" y="49"/>
                    <a:pt x="36" y="47"/>
                    <a:pt x="40" y="45"/>
                  </a:cubicBezTo>
                  <a:moveTo>
                    <a:pt x="22" y="9"/>
                  </a:moveTo>
                  <a:cubicBezTo>
                    <a:pt x="29" y="9"/>
                    <a:pt x="32" y="14"/>
                    <a:pt x="32" y="20"/>
                  </a:cubicBezTo>
                  <a:cubicBezTo>
                    <a:pt x="11" y="20"/>
                    <a:pt x="11" y="20"/>
                    <a:pt x="11" y="20"/>
                  </a:cubicBezTo>
                  <a:cubicBezTo>
                    <a:pt x="12" y="14"/>
                    <a:pt x="15" y="9"/>
                    <a:pt x="22" y="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29">
              <a:extLst>
                <a:ext uri="{FF2B5EF4-FFF2-40B4-BE49-F238E27FC236}">
                  <a16:creationId xmlns:a16="http://schemas.microsoft.com/office/drawing/2014/main" id="{0D75A2CB-2D6F-4882-B782-01C7B7E34DD7}"/>
                </a:ext>
              </a:extLst>
            </p:cNvPr>
            <p:cNvSpPr>
              <a:spLocks/>
            </p:cNvSpPr>
            <p:nvPr userDrawn="1"/>
          </p:nvSpPr>
          <p:spPr bwMode="auto">
            <a:xfrm>
              <a:off x="679451" y="4789488"/>
              <a:ext cx="60325" cy="73025"/>
            </a:xfrm>
            <a:custGeom>
              <a:avLst/>
              <a:gdLst>
                <a:gd name="T0" fmla="*/ 34 w 54"/>
                <a:gd name="T1" fmla="*/ 65 h 65"/>
                <a:gd name="T2" fmla="*/ 54 w 54"/>
                <a:gd name="T3" fmla="*/ 61 h 65"/>
                <a:gd name="T4" fmla="*/ 54 w 54"/>
                <a:gd name="T5" fmla="*/ 28 h 65"/>
                <a:gd name="T6" fmla="*/ 29 w 54"/>
                <a:gd name="T7" fmla="*/ 28 h 65"/>
                <a:gd name="T8" fmla="*/ 29 w 54"/>
                <a:gd name="T9" fmla="*/ 38 h 65"/>
                <a:gd name="T10" fmla="*/ 42 w 54"/>
                <a:gd name="T11" fmla="*/ 38 h 65"/>
                <a:gd name="T12" fmla="*/ 42 w 54"/>
                <a:gd name="T13" fmla="*/ 54 h 65"/>
                <a:gd name="T14" fmla="*/ 34 w 54"/>
                <a:gd name="T15" fmla="*/ 55 h 65"/>
                <a:gd name="T16" fmla="*/ 13 w 54"/>
                <a:gd name="T17" fmla="*/ 32 h 65"/>
                <a:gd name="T18" fmla="*/ 36 w 54"/>
                <a:gd name="T19" fmla="*/ 10 h 65"/>
                <a:gd name="T20" fmla="*/ 52 w 54"/>
                <a:gd name="T21" fmla="*/ 13 h 65"/>
                <a:gd name="T22" fmla="*/ 53 w 54"/>
                <a:gd name="T23" fmla="*/ 3 h 65"/>
                <a:gd name="T24" fmla="*/ 34 w 54"/>
                <a:gd name="T25" fmla="*/ 0 h 65"/>
                <a:gd name="T26" fmla="*/ 0 w 54"/>
                <a:gd name="T27" fmla="*/ 33 h 65"/>
                <a:gd name="T28" fmla="*/ 34 w 54"/>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65">
                  <a:moveTo>
                    <a:pt x="34" y="65"/>
                  </a:moveTo>
                  <a:cubicBezTo>
                    <a:pt x="41" y="65"/>
                    <a:pt x="48" y="63"/>
                    <a:pt x="54" y="61"/>
                  </a:cubicBezTo>
                  <a:cubicBezTo>
                    <a:pt x="54" y="28"/>
                    <a:pt x="54" y="28"/>
                    <a:pt x="54" y="28"/>
                  </a:cubicBezTo>
                  <a:cubicBezTo>
                    <a:pt x="29" y="28"/>
                    <a:pt x="29" y="28"/>
                    <a:pt x="29" y="28"/>
                  </a:cubicBezTo>
                  <a:cubicBezTo>
                    <a:pt x="29" y="38"/>
                    <a:pt x="29" y="38"/>
                    <a:pt x="29" y="38"/>
                  </a:cubicBezTo>
                  <a:cubicBezTo>
                    <a:pt x="42" y="38"/>
                    <a:pt x="42" y="38"/>
                    <a:pt x="42" y="38"/>
                  </a:cubicBezTo>
                  <a:cubicBezTo>
                    <a:pt x="42" y="54"/>
                    <a:pt x="42" y="54"/>
                    <a:pt x="42" y="54"/>
                  </a:cubicBezTo>
                  <a:cubicBezTo>
                    <a:pt x="40" y="54"/>
                    <a:pt x="38" y="55"/>
                    <a:pt x="34" y="55"/>
                  </a:cubicBezTo>
                  <a:cubicBezTo>
                    <a:pt x="21" y="55"/>
                    <a:pt x="13" y="45"/>
                    <a:pt x="13" y="32"/>
                  </a:cubicBezTo>
                  <a:cubicBezTo>
                    <a:pt x="13" y="20"/>
                    <a:pt x="21" y="10"/>
                    <a:pt x="36" y="10"/>
                  </a:cubicBezTo>
                  <a:cubicBezTo>
                    <a:pt x="41" y="10"/>
                    <a:pt x="47" y="11"/>
                    <a:pt x="52" y="13"/>
                  </a:cubicBezTo>
                  <a:cubicBezTo>
                    <a:pt x="53" y="3"/>
                    <a:pt x="53" y="3"/>
                    <a:pt x="53" y="3"/>
                  </a:cubicBezTo>
                  <a:cubicBezTo>
                    <a:pt x="47" y="1"/>
                    <a:pt x="42" y="0"/>
                    <a:pt x="34" y="0"/>
                  </a:cubicBezTo>
                  <a:cubicBezTo>
                    <a:pt x="13" y="0"/>
                    <a:pt x="0" y="12"/>
                    <a:pt x="0" y="33"/>
                  </a:cubicBezTo>
                  <a:cubicBezTo>
                    <a:pt x="0" y="54"/>
                    <a:pt x="14" y="65"/>
                    <a:pt x="34" y="6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30">
              <a:extLst>
                <a:ext uri="{FF2B5EF4-FFF2-40B4-BE49-F238E27FC236}">
                  <a16:creationId xmlns:a16="http://schemas.microsoft.com/office/drawing/2014/main" id="{2ED87C12-5229-4846-BF24-AF943CFFDE61}"/>
                </a:ext>
              </a:extLst>
            </p:cNvPr>
            <p:cNvSpPr>
              <a:spLocks noEditPoints="1"/>
            </p:cNvSpPr>
            <p:nvPr userDrawn="1"/>
          </p:nvSpPr>
          <p:spPr bwMode="auto">
            <a:xfrm>
              <a:off x="1025526" y="4806950"/>
              <a:ext cx="47625" cy="55563"/>
            </a:xfrm>
            <a:custGeom>
              <a:avLst/>
              <a:gdLst>
                <a:gd name="T0" fmla="*/ 39 w 43"/>
                <a:gd name="T1" fmla="*/ 35 h 49"/>
                <a:gd name="T2" fmla="*/ 24 w 43"/>
                <a:gd name="T3" fmla="*/ 40 h 49"/>
                <a:gd name="T4" fmla="*/ 11 w 43"/>
                <a:gd name="T5" fmla="*/ 28 h 49"/>
                <a:gd name="T6" fmla="*/ 43 w 43"/>
                <a:gd name="T7" fmla="*/ 28 h 49"/>
                <a:gd name="T8" fmla="*/ 21 w 43"/>
                <a:gd name="T9" fmla="*/ 0 h 49"/>
                <a:gd name="T10" fmla="*/ 0 w 43"/>
                <a:gd name="T11" fmla="*/ 25 h 49"/>
                <a:gd name="T12" fmla="*/ 24 w 43"/>
                <a:gd name="T13" fmla="*/ 49 h 49"/>
                <a:gd name="T14" fmla="*/ 39 w 43"/>
                <a:gd name="T15" fmla="*/ 45 h 49"/>
                <a:gd name="T16" fmla="*/ 39 w 43"/>
                <a:gd name="T17" fmla="*/ 35 h 49"/>
                <a:gd name="T18" fmla="*/ 22 w 43"/>
                <a:gd name="T19" fmla="*/ 9 h 49"/>
                <a:gd name="T20" fmla="*/ 31 w 43"/>
                <a:gd name="T21" fmla="*/ 20 h 49"/>
                <a:gd name="T22" fmla="*/ 11 w 43"/>
                <a:gd name="T23" fmla="*/ 20 h 49"/>
                <a:gd name="T24" fmla="*/ 22 w 43"/>
                <a:gd name="T25"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39" y="35"/>
                  </a:moveTo>
                  <a:cubicBezTo>
                    <a:pt x="35" y="38"/>
                    <a:pt x="30" y="40"/>
                    <a:pt x="24" y="40"/>
                  </a:cubicBezTo>
                  <a:cubicBezTo>
                    <a:pt x="17" y="40"/>
                    <a:pt x="12" y="36"/>
                    <a:pt x="11" y="28"/>
                  </a:cubicBezTo>
                  <a:cubicBezTo>
                    <a:pt x="43" y="28"/>
                    <a:pt x="43" y="28"/>
                    <a:pt x="43" y="28"/>
                  </a:cubicBezTo>
                  <a:cubicBezTo>
                    <a:pt x="43" y="12"/>
                    <a:pt x="38" y="0"/>
                    <a:pt x="21" y="0"/>
                  </a:cubicBezTo>
                  <a:cubicBezTo>
                    <a:pt x="7" y="0"/>
                    <a:pt x="0" y="11"/>
                    <a:pt x="0" y="25"/>
                  </a:cubicBezTo>
                  <a:cubicBezTo>
                    <a:pt x="0" y="40"/>
                    <a:pt x="8" y="49"/>
                    <a:pt x="24" y="49"/>
                  </a:cubicBezTo>
                  <a:cubicBezTo>
                    <a:pt x="30" y="49"/>
                    <a:pt x="35" y="47"/>
                    <a:pt x="39" y="45"/>
                  </a:cubicBezTo>
                  <a:lnTo>
                    <a:pt x="39" y="35"/>
                  </a:lnTo>
                  <a:close/>
                  <a:moveTo>
                    <a:pt x="22" y="9"/>
                  </a:moveTo>
                  <a:cubicBezTo>
                    <a:pt x="28" y="9"/>
                    <a:pt x="31" y="14"/>
                    <a:pt x="31" y="20"/>
                  </a:cubicBezTo>
                  <a:cubicBezTo>
                    <a:pt x="11" y="20"/>
                    <a:pt x="11" y="20"/>
                    <a:pt x="11" y="20"/>
                  </a:cubicBezTo>
                  <a:cubicBezTo>
                    <a:pt x="12" y="14"/>
                    <a:pt x="15" y="9"/>
                    <a:pt x="22" y="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31">
              <a:extLst>
                <a:ext uri="{FF2B5EF4-FFF2-40B4-BE49-F238E27FC236}">
                  <a16:creationId xmlns:a16="http://schemas.microsoft.com/office/drawing/2014/main" id="{AA8A69A2-1012-4534-8BD1-D3D94F0654D8}"/>
                </a:ext>
              </a:extLst>
            </p:cNvPr>
            <p:cNvSpPr>
              <a:spLocks/>
            </p:cNvSpPr>
            <p:nvPr userDrawn="1"/>
          </p:nvSpPr>
          <p:spPr bwMode="auto">
            <a:xfrm>
              <a:off x="1503363" y="4794250"/>
              <a:ext cx="34925" cy="68263"/>
            </a:xfrm>
            <a:custGeom>
              <a:avLst/>
              <a:gdLst>
                <a:gd name="T0" fmla="*/ 8 w 32"/>
                <a:gd name="T1" fmla="*/ 46 h 61"/>
                <a:gd name="T2" fmla="*/ 23 w 32"/>
                <a:gd name="T3" fmla="*/ 61 h 61"/>
                <a:gd name="T4" fmla="*/ 32 w 32"/>
                <a:gd name="T5" fmla="*/ 60 h 61"/>
                <a:gd name="T6" fmla="*/ 32 w 32"/>
                <a:gd name="T7" fmla="*/ 50 h 61"/>
                <a:gd name="T8" fmla="*/ 26 w 32"/>
                <a:gd name="T9" fmla="*/ 51 h 61"/>
                <a:gd name="T10" fmla="*/ 20 w 32"/>
                <a:gd name="T11" fmla="*/ 44 h 61"/>
                <a:gd name="T12" fmla="*/ 20 w 32"/>
                <a:gd name="T13" fmla="*/ 22 h 61"/>
                <a:gd name="T14" fmla="*/ 31 w 32"/>
                <a:gd name="T15" fmla="*/ 22 h 61"/>
                <a:gd name="T16" fmla="*/ 31 w 32"/>
                <a:gd name="T17" fmla="*/ 13 h 61"/>
                <a:gd name="T18" fmla="*/ 20 w 32"/>
                <a:gd name="T19" fmla="*/ 13 h 61"/>
                <a:gd name="T20" fmla="*/ 20 w 32"/>
                <a:gd name="T21" fmla="*/ 0 h 61"/>
                <a:gd name="T22" fmla="*/ 8 w 32"/>
                <a:gd name="T23" fmla="*/ 4 h 61"/>
                <a:gd name="T24" fmla="*/ 8 w 32"/>
                <a:gd name="T25" fmla="*/ 13 h 61"/>
                <a:gd name="T26" fmla="*/ 0 w 32"/>
                <a:gd name="T27" fmla="*/ 13 h 61"/>
                <a:gd name="T28" fmla="*/ 0 w 32"/>
                <a:gd name="T29" fmla="*/ 22 h 61"/>
                <a:gd name="T30" fmla="*/ 8 w 32"/>
                <a:gd name="T31" fmla="*/ 22 h 61"/>
                <a:gd name="T32" fmla="*/ 8 w 32"/>
                <a:gd name="T3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61">
                  <a:moveTo>
                    <a:pt x="8" y="46"/>
                  </a:moveTo>
                  <a:cubicBezTo>
                    <a:pt x="8" y="55"/>
                    <a:pt x="14" y="61"/>
                    <a:pt x="23" y="61"/>
                  </a:cubicBezTo>
                  <a:cubicBezTo>
                    <a:pt x="27" y="61"/>
                    <a:pt x="29" y="60"/>
                    <a:pt x="32" y="60"/>
                  </a:cubicBezTo>
                  <a:cubicBezTo>
                    <a:pt x="32" y="50"/>
                    <a:pt x="32" y="50"/>
                    <a:pt x="32" y="50"/>
                  </a:cubicBezTo>
                  <a:cubicBezTo>
                    <a:pt x="30" y="51"/>
                    <a:pt x="28" y="51"/>
                    <a:pt x="26" y="51"/>
                  </a:cubicBezTo>
                  <a:cubicBezTo>
                    <a:pt x="22" y="51"/>
                    <a:pt x="20" y="48"/>
                    <a:pt x="20" y="44"/>
                  </a:cubicBezTo>
                  <a:cubicBezTo>
                    <a:pt x="20" y="22"/>
                    <a:pt x="20" y="22"/>
                    <a:pt x="20" y="22"/>
                  </a:cubicBezTo>
                  <a:cubicBezTo>
                    <a:pt x="31" y="22"/>
                    <a:pt x="31" y="22"/>
                    <a:pt x="31" y="22"/>
                  </a:cubicBezTo>
                  <a:cubicBezTo>
                    <a:pt x="31" y="13"/>
                    <a:pt x="31" y="13"/>
                    <a:pt x="31" y="13"/>
                  </a:cubicBezTo>
                  <a:cubicBezTo>
                    <a:pt x="20" y="13"/>
                    <a:pt x="20" y="13"/>
                    <a:pt x="20" y="13"/>
                  </a:cubicBezTo>
                  <a:cubicBezTo>
                    <a:pt x="20" y="0"/>
                    <a:pt x="20" y="0"/>
                    <a:pt x="20" y="0"/>
                  </a:cubicBezTo>
                  <a:cubicBezTo>
                    <a:pt x="8" y="4"/>
                    <a:pt x="8" y="4"/>
                    <a:pt x="8" y="4"/>
                  </a:cubicBezTo>
                  <a:cubicBezTo>
                    <a:pt x="8" y="13"/>
                    <a:pt x="8" y="13"/>
                    <a:pt x="8" y="13"/>
                  </a:cubicBezTo>
                  <a:cubicBezTo>
                    <a:pt x="0" y="13"/>
                    <a:pt x="0" y="13"/>
                    <a:pt x="0" y="13"/>
                  </a:cubicBezTo>
                  <a:cubicBezTo>
                    <a:pt x="0" y="22"/>
                    <a:pt x="0" y="22"/>
                    <a:pt x="0" y="22"/>
                  </a:cubicBezTo>
                  <a:cubicBezTo>
                    <a:pt x="8" y="22"/>
                    <a:pt x="8" y="22"/>
                    <a:pt x="8" y="22"/>
                  </a:cubicBezTo>
                  <a:lnTo>
                    <a:pt x="8" y="4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Rectangle 32">
              <a:extLst>
                <a:ext uri="{FF2B5EF4-FFF2-40B4-BE49-F238E27FC236}">
                  <a16:creationId xmlns:a16="http://schemas.microsoft.com/office/drawing/2014/main" id="{ACB98E34-2105-4232-9350-50B00FAEFC06}"/>
                </a:ext>
              </a:extLst>
            </p:cNvPr>
            <p:cNvSpPr>
              <a:spLocks noChangeArrowheads="1"/>
            </p:cNvSpPr>
            <p:nvPr userDrawn="1"/>
          </p:nvSpPr>
          <p:spPr bwMode="auto">
            <a:xfrm>
              <a:off x="1366838" y="4787900"/>
              <a:ext cx="14288" cy="11113"/>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Rectangle 33">
              <a:extLst>
                <a:ext uri="{FF2B5EF4-FFF2-40B4-BE49-F238E27FC236}">
                  <a16:creationId xmlns:a16="http://schemas.microsoft.com/office/drawing/2014/main" id="{FCFCA9CC-BFE5-4A90-AE57-4978C5E0B08F}"/>
                </a:ext>
              </a:extLst>
            </p:cNvPr>
            <p:cNvSpPr>
              <a:spLocks noChangeArrowheads="1"/>
            </p:cNvSpPr>
            <p:nvPr userDrawn="1"/>
          </p:nvSpPr>
          <p:spPr bwMode="auto">
            <a:xfrm>
              <a:off x="1366838" y="4808538"/>
              <a:ext cx="14288" cy="52388"/>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34">
              <a:extLst>
                <a:ext uri="{FF2B5EF4-FFF2-40B4-BE49-F238E27FC236}">
                  <a16:creationId xmlns:a16="http://schemas.microsoft.com/office/drawing/2014/main" id="{130B3A2B-3F27-4092-9A6A-EA7980210274}"/>
                </a:ext>
              </a:extLst>
            </p:cNvPr>
            <p:cNvSpPr>
              <a:spLocks/>
            </p:cNvSpPr>
            <p:nvPr userDrawn="1"/>
          </p:nvSpPr>
          <p:spPr bwMode="auto">
            <a:xfrm>
              <a:off x="977901" y="4787900"/>
              <a:ext cx="46038" cy="73025"/>
            </a:xfrm>
            <a:custGeom>
              <a:avLst/>
              <a:gdLst>
                <a:gd name="T0" fmla="*/ 9 w 29"/>
                <a:gd name="T1" fmla="*/ 30 h 46"/>
                <a:gd name="T2" fmla="*/ 9 w 29"/>
                <a:gd name="T3" fmla="*/ 30 h 46"/>
                <a:gd name="T4" fmla="*/ 19 w 29"/>
                <a:gd name="T5" fmla="*/ 46 h 46"/>
                <a:gd name="T6" fmla="*/ 29 w 29"/>
                <a:gd name="T7" fmla="*/ 46 h 46"/>
                <a:gd name="T8" fmla="*/ 16 w 29"/>
                <a:gd name="T9" fmla="*/ 28 h 46"/>
                <a:gd name="T10" fmla="*/ 28 w 29"/>
                <a:gd name="T11" fmla="*/ 13 h 46"/>
                <a:gd name="T12" fmla="*/ 18 w 29"/>
                <a:gd name="T13" fmla="*/ 13 h 46"/>
                <a:gd name="T14" fmla="*/ 9 w 29"/>
                <a:gd name="T15" fmla="*/ 26 h 46"/>
                <a:gd name="T16" fmla="*/ 9 w 29"/>
                <a:gd name="T17" fmla="*/ 26 h 46"/>
                <a:gd name="T18" fmla="*/ 9 w 29"/>
                <a:gd name="T19" fmla="*/ 0 h 46"/>
                <a:gd name="T20" fmla="*/ 0 w 29"/>
                <a:gd name="T21" fmla="*/ 0 h 46"/>
                <a:gd name="T22" fmla="*/ 0 w 29"/>
                <a:gd name="T23" fmla="*/ 46 h 46"/>
                <a:gd name="T24" fmla="*/ 9 w 29"/>
                <a:gd name="T25" fmla="*/ 46 h 46"/>
                <a:gd name="T26" fmla="*/ 9 w 29"/>
                <a:gd name="T27"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9" y="30"/>
                  </a:moveTo>
                  <a:lnTo>
                    <a:pt x="9" y="30"/>
                  </a:lnTo>
                  <a:lnTo>
                    <a:pt x="19" y="46"/>
                  </a:lnTo>
                  <a:lnTo>
                    <a:pt x="29" y="46"/>
                  </a:lnTo>
                  <a:lnTo>
                    <a:pt x="16" y="28"/>
                  </a:lnTo>
                  <a:lnTo>
                    <a:pt x="28" y="13"/>
                  </a:lnTo>
                  <a:lnTo>
                    <a:pt x="18" y="13"/>
                  </a:lnTo>
                  <a:lnTo>
                    <a:pt x="9" y="26"/>
                  </a:lnTo>
                  <a:lnTo>
                    <a:pt x="9" y="26"/>
                  </a:lnTo>
                  <a:lnTo>
                    <a:pt x="9" y="0"/>
                  </a:lnTo>
                  <a:lnTo>
                    <a:pt x="0" y="0"/>
                  </a:lnTo>
                  <a:lnTo>
                    <a:pt x="0" y="46"/>
                  </a:lnTo>
                  <a:lnTo>
                    <a:pt x="9" y="46"/>
                  </a:lnTo>
                  <a:lnTo>
                    <a:pt x="9" y="3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35">
              <a:extLst>
                <a:ext uri="{FF2B5EF4-FFF2-40B4-BE49-F238E27FC236}">
                  <a16:creationId xmlns:a16="http://schemas.microsoft.com/office/drawing/2014/main" id="{98C2C01B-FF23-437B-AA73-6CE022B42074}"/>
                </a:ext>
              </a:extLst>
            </p:cNvPr>
            <p:cNvSpPr>
              <a:spLocks/>
            </p:cNvSpPr>
            <p:nvPr userDrawn="1"/>
          </p:nvSpPr>
          <p:spPr bwMode="auto">
            <a:xfrm>
              <a:off x="831851" y="4806950"/>
              <a:ext cx="36513" cy="55563"/>
            </a:xfrm>
            <a:custGeom>
              <a:avLst/>
              <a:gdLst>
                <a:gd name="T0" fmla="*/ 12 w 33"/>
                <a:gd name="T1" fmla="*/ 14 h 49"/>
                <a:gd name="T2" fmla="*/ 19 w 33"/>
                <a:gd name="T3" fmla="*/ 9 h 49"/>
                <a:gd name="T4" fmla="*/ 30 w 33"/>
                <a:gd name="T5" fmla="*/ 11 h 49"/>
                <a:gd name="T6" fmla="*/ 31 w 33"/>
                <a:gd name="T7" fmla="*/ 2 h 49"/>
                <a:gd name="T8" fmla="*/ 18 w 33"/>
                <a:gd name="T9" fmla="*/ 0 h 49"/>
                <a:gd name="T10" fmla="*/ 0 w 33"/>
                <a:gd name="T11" fmla="*/ 15 h 49"/>
                <a:gd name="T12" fmla="*/ 21 w 33"/>
                <a:gd name="T13" fmla="*/ 34 h 49"/>
                <a:gd name="T14" fmla="*/ 13 w 33"/>
                <a:gd name="T15" fmla="*/ 40 h 49"/>
                <a:gd name="T16" fmla="*/ 1 w 33"/>
                <a:gd name="T17" fmla="*/ 37 h 49"/>
                <a:gd name="T18" fmla="*/ 0 w 33"/>
                <a:gd name="T19" fmla="*/ 47 h 49"/>
                <a:gd name="T20" fmla="*/ 14 w 33"/>
                <a:gd name="T21" fmla="*/ 49 h 49"/>
                <a:gd name="T22" fmla="*/ 33 w 33"/>
                <a:gd name="T23" fmla="*/ 34 h 49"/>
                <a:gd name="T24" fmla="*/ 12 w 33"/>
                <a:gd name="T25"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49">
                  <a:moveTo>
                    <a:pt x="12" y="14"/>
                  </a:moveTo>
                  <a:cubicBezTo>
                    <a:pt x="12" y="10"/>
                    <a:pt x="16" y="9"/>
                    <a:pt x="19" y="9"/>
                  </a:cubicBezTo>
                  <a:cubicBezTo>
                    <a:pt x="24" y="9"/>
                    <a:pt x="26" y="10"/>
                    <a:pt x="30" y="11"/>
                  </a:cubicBezTo>
                  <a:cubicBezTo>
                    <a:pt x="31" y="2"/>
                    <a:pt x="31" y="2"/>
                    <a:pt x="31" y="2"/>
                  </a:cubicBezTo>
                  <a:cubicBezTo>
                    <a:pt x="27" y="1"/>
                    <a:pt x="23" y="0"/>
                    <a:pt x="18" y="0"/>
                  </a:cubicBezTo>
                  <a:cubicBezTo>
                    <a:pt x="8" y="0"/>
                    <a:pt x="0" y="5"/>
                    <a:pt x="0" y="15"/>
                  </a:cubicBezTo>
                  <a:cubicBezTo>
                    <a:pt x="0" y="31"/>
                    <a:pt x="21" y="25"/>
                    <a:pt x="21" y="34"/>
                  </a:cubicBezTo>
                  <a:cubicBezTo>
                    <a:pt x="21" y="39"/>
                    <a:pt x="16" y="40"/>
                    <a:pt x="13" y="40"/>
                  </a:cubicBezTo>
                  <a:cubicBezTo>
                    <a:pt x="9" y="40"/>
                    <a:pt x="5" y="39"/>
                    <a:pt x="1" y="37"/>
                  </a:cubicBezTo>
                  <a:cubicBezTo>
                    <a:pt x="0" y="47"/>
                    <a:pt x="0" y="47"/>
                    <a:pt x="0" y="47"/>
                  </a:cubicBezTo>
                  <a:cubicBezTo>
                    <a:pt x="5" y="48"/>
                    <a:pt x="9" y="49"/>
                    <a:pt x="14" y="49"/>
                  </a:cubicBezTo>
                  <a:cubicBezTo>
                    <a:pt x="24" y="49"/>
                    <a:pt x="33" y="44"/>
                    <a:pt x="33" y="34"/>
                  </a:cubicBezTo>
                  <a:cubicBezTo>
                    <a:pt x="33" y="17"/>
                    <a:pt x="12" y="22"/>
                    <a:pt x="12" y="1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36">
              <a:extLst>
                <a:ext uri="{FF2B5EF4-FFF2-40B4-BE49-F238E27FC236}">
                  <a16:creationId xmlns:a16="http://schemas.microsoft.com/office/drawing/2014/main" id="{5EF16B93-6C81-4F28-BD20-0A39633E93A2}"/>
                </a:ext>
              </a:extLst>
            </p:cNvPr>
            <p:cNvSpPr>
              <a:spLocks noEditPoints="1"/>
            </p:cNvSpPr>
            <p:nvPr userDrawn="1"/>
          </p:nvSpPr>
          <p:spPr bwMode="auto">
            <a:xfrm>
              <a:off x="1149351" y="4791075"/>
              <a:ext cx="60325" cy="69850"/>
            </a:xfrm>
            <a:custGeom>
              <a:avLst/>
              <a:gdLst>
                <a:gd name="T0" fmla="*/ 54 w 54"/>
                <a:gd name="T1" fmla="*/ 31 h 63"/>
                <a:gd name="T2" fmla="*/ 18 w 54"/>
                <a:gd name="T3" fmla="*/ 0 h 63"/>
                <a:gd name="T4" fmla="*/ 0 w 54"/>
                <a:gd name="T5" fmla="*/ 0 h 63"/>
                <a:gd name="T6" fmla="*/ 0 w 54"/>
                <a:gd name="T7" fmla="*/ 63 h 63"/>
                <a:gd name="T8" fmla="*/ 18 w 54"/>
                <a:gd name="T9" fmla="*/ 63 h 63"/>
                <a:gd name="T10" fmla="*/ 54 w 54"/>
                <a:gd name="T11" fmla="*/ 31 h 63"/>
                <a:gd name="T12" fmla="*/ 20 w 54"/>
                <a:gd name="T13" fmla="*/ 53 h 63"/>
                <a:gd name="T14" fmla="*/ 13 w 54"/>
                <a:gd name="T15" fmla="*/ 53 h 63"/>
                <a:gd name="T16" fmla="*/ 13 w 54"/>
                <a:gd name="T17" fmla="*/ 10 h 63"/>
                <a:gd name="T18" fmla="*/ 20 w 54"/>
                <a:gd name="T19" fmla="*/ 10 h 63"/>
                <a:gd name="T20" fmla="*/ 41 w 54"/>
                <a:gd name="T21" fmla="*/ 31 h 63"/>
                <a:gd name="T22" fmla="*/ 20 w 54"/>
                <a:gd name="T23"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3">
                  <a:moveTo>
                    <a:pt x="54" y="31"/>
                  </a:moveTo>
                  <a:cubicBezTo>
                    <a:pt x="54" y="6"/>
                    <a:pt x="37" y="0"/>
                    <a:pt x="18" y="0"/>
                  </a:cubicBezTo>
                  <a:cubicBezTo>
                    <a:pt x="0" y="0"/>
                    <a:pt x="0" y="0"/>
                    <a:pt x="0" y="0"/>
                  </a:cubicBezTo>
                  <a:cubicBezTo>
                    <a:pt x="0" y="63"/>
                    <a:pt x="0" y="63"/>
                    <a:pt x="0" y="63"/>
                  </a:cubicBezTo>
                  <a:cubicBezTo>
                    <a:pt x="18" y="63"/>
                    <a:pt x="18" y="63"/>
                    <a:pt x="18" y="63"/>
                  </a:cubicBezTo>
                  <a:cubicBezTo>
                    <a:pt x="37" y="63"/>
                    <a:pt x="54" y="56"/>
                    <a:pt x="54" y="31"/>
                  </a:cubicBezTo>
                  <a:moveTo>
                    <a:pt x="20" y="53"/>
                  </a:moveTo>
                  <a:cubicBezTo>
                    <a:pt x="13" y="53"/>
                    <a:pt x="13" y="53"/>
                    <a:pt x="13" y="53"/>
                  </a:cubicBezTo>
                  <a:cubicBezTo>
                    <a:pt x="13" y="10"/>
                    <a:pt x="13" y="10"/>
                    <a:pt x="13" y="10"/>
                  </a:cubicBezTo>
                  <a:cubicBezTo>
                    <a:pt x="20" y="10"/>
                    <a:pt x="20" y="10"/>
                    <a:pt x="20" y="10"/>
                  </a:cubicBezTo>
                  <a:cubicBezTo>
                    <a:pt x="30" y="10"/>
                    <a:pt x="41" y="18"/>
                    <a:pt x="41" y="31"/>
                  </a:cubicBezTo>
                  <a:cubicBezTo>
                    <a:pt x="41" y="45"/>
                    <a:pt x="30" y="53"/>
                    <a:pt x="20" y="5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37">
              <a:extLst>
                <a:ext uri="{FF2B5EF4-FFF2-40B4-BE49-F238E27FC236}">
                  <a16:creationId xmlns:a16="http://schemas.microsoft.com/office/drawing/2014/main" id="{20CA20A2-A4BC-49F4-A413-F63690402999}"/>
                </a:ext>
              </a:extLst>
            </p:cNvPr>
            <p:cNvSpPr>
              <a:spLocks/>
            </p:cNvSpPr>
            <p:nvPr userDrawn="1"/>
          </p:nvSpPr>
          <p:spPr bwMode="auto">
            <a:xfrm>
              <a:off x="1268413" y="4808538"/>
              <a:ext cx="52388" cy="52388"/>
            </a:xfrm>
            <a:custGeom>
              <a:avLst/>
              <a:gdLst>
                <a:gd name="T0" fmla="*/ 33 w 33"/>
                <a:gd name="T1" fmla="*/ 0 h 33"/>
                <a:gd name="T2" fmla="*/ 25 w 33"/>
                <a:gd name="T3" fmla="*/ 0 h 33"/>
                <a:gd name="T4" fmla="*/ 17 w 33"/>
                <a:gd name="T5" fmla="*/ 24 h 33"/>
                <a:gd name="T6" fmla="*/ 17 w 33"/>
                <a:gd name="T7" fmla="*/ 24 h 33"/>
                <a:gd name="T8" fmla="*/ 9 w 33"/>
                <a:gd name="T9" fmla="*/ 0 h 33"/>
                <a:gd name="T10" fmla="*/ 0 w 33"/>
                <a:gd name="T11" fmla="*/ 0 h 33"/>
                <a:gd name="T12" fmla="*/ 12 w 33"/>
                <a:gd name="T13" fmla="*/ 33 h 33"/>
                <a:gd name="T14" fmla="*/ 21 w 33"/>
                <a:gd name="T15" fmla="*/ 33 h 33"/>
                <a:gd name="T16" fmla="*/ 33 w 33"/>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33" y="0"/>
                  </a:moveTo>
                  <a:lnTo>
                    <a:pt x="25" y="0"/>
                  </a:lnTo>
                  <a:lnTo>
                    <a:pt x="17" y="24"/>
                  </a:lnTo>
                  <a:lnTo>
                    <a:pt x="17" y="24"/>
                  </a:lnTo>
                  <a:lnTo>
                    <a:pt x="9" y="0"/>
                  </a:lnTo>
                  <a:lnTo>
                    <a:pt x="0" y="0"/>
                  </a:lnTo>
                  <a:lnTo>
                    <a:pt x="12" y="33"/>
                  </a:lnTo>
                  <a:lnTo>
                    <a:pt x="21" y="33"/>
                  </a:lnTo>
                  <a:lnTo>
                    <a:pt x="33"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38">
              <a:extLst>
                <a:ext uri="{FF2B5EF4-FFF2-40B4-BE49-F238E27FC236}">
                  <a16:creationId xmlns:a16="http://schemas.microsoft.com/office/drawing/2014/main" id="{0715CEA6-A767-445F-8614-4CC4FADDF3CE}"/>
                </a:ext>
              </a:extLst>
            </p:cNvPr>
            <p:cNvSpPr>
              <a:spLocks/>
            </p:cNvSpPr>
            <p:nvPr userDrawn="1"/>
          </p:nvSpPr>
          <p:spPr bwMode="auto">
            <a:xfrm>
              <a:off x="930276" y="4806950"/>
              <a:ext cx="39688" cy="55563"/>
            </a:xfrm>
            <a:custGeom>
              <a:avLst/>
              <a:gdLst>
                <a:gd name="T0" fmla="*/ 23 w 35"/>
                <a:gd name="T1" fmla="*/ 49 h 49"/>
                <a:gd name="T2" fmla="*/ 35 w 35"/>
                <a:gd name="T3" fmla="*/ 47 h 49"/>
                <a:gd name="T4" fmla="*/ 34 w 35"/>
                <a:gd name="T5" fmla="*/ 37 h 49"/>
                <a:gd name="T6" fmla="*/ 25 w 35"/>
                <a:gd name="T7" fmla="*/ 39 h 49"/>
                <a:gd name="T8" fmla="*/ 13 w 35"/>
                <a:gd name="T9" fmla="*/ 24 h 49"/>
                <a:gd name="T10" fmla="*/ 25 w 35"/>
                <a:gd name="T11" fmla="*/ 10 h 49"/>
                <a:gd name="T12" fmla="*/ 33 w 35"/>
                <a:gd name="T13" fmla="*/ 11 h 49"/>
                <a:gd name="T14" fmla="*/ 34 w 35"/>
                <a:gd name="T15" fmla="*/ 2 h 49"/>
                <a:gd name="T16" fmla="*/ 22 w 35"/>
                <a:gd name="T17" fmla="*/ 0 h 49"/>
                <a:gd name="T18" fmla="*/ 0 w 35"/>
                <a:gd name="T19" fmla="*/ 24 h 49"/>
                <a:gd name="T20" fmla="*/ 23 w 35"/>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9">
                  <a:moveTo>
                    <a:pt x="23" y="49"/>
                  </a:moveTo>
                  <a:cubicBezTo>
                    <a:pt x="28" y="49"/>
                    <a:pt x="31" y="48"/>
                    <a:pt x="35" y="47"/>
                  </a:cubicBezTo>
                  <a:cubicBezTo>
                    <a:pt x="34" y="37"/>
                    <a:pt x="34" y="37"/>
                    <a:pt x="34" y="37"/>
                  </a:cubicBezTo>
                  <a:cubicBezTo>
                    <a:pt x="32" y="38"/>
                    <a:pt x="28" y="39"/>
                    <a:pt x="25" y="39"/>
                  </a:cubicBezTo>
                  <a:cubicBezTo>
                    <a:pt x="17" y="39"/>
                    <a:pt x="13" y="33"/>
                    <a:pt x="13" y="24"/>
                  </a:cubicBezTo>
                  <a:cubicBezTo>
                    <a:pt x="13" y="16"/>
                    <a:pt x="17" y="10"/>
                    <a:pt x="25" y="10"/>
                  </a:cubicBezTo>
                  <a:cubicBezTo>
                    <a:pt x="28" y="10"/>
                    <a:pt x="31" y="10"/>
                    <a:pt x="33" y="11"/>
                  </a:cubicBezTo>
                  <a:cubicBezTo>
                    <a:pt x="34" y="2"/>
                    <a:pt x="34" y="2"/>
                    <a:pt x="34" y="2"/>
                  </a:cubicBezTo>
                  <a:cubicBezTo>
                    <a:pt x="31" y="1"/>
                    <a:pt x="27" y="0"/>
                    <a:pt x="22" y="0"/>
                  </a:cubicBezTo>
                  <a:cubicBezTo>
                    <a:pt x="8" y="0"/>
                    <a:pt x="0" y="11"/>
                    <a:pt x="0" y="24"/>
                  </a:cubicBezTo>
                  <a:cubicBezTo>
                    <a:pt x="0" y="38"/>
                    <a:pt x="8" y="49"/>
                    <a:pt x="23" y="4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Rectangle 39">
              <a:extLst>
                <a:ext uri="{FF2B5EF4-FFF2-40B4-BE49-F238E27FC236}">
                  <a16:creationId xmlns:a16="http://schemas.microsoft.com/office/drawing/2014/main" id="{3D424839-6FD0-469F-A25B-ED87CC3C073E}"/>
                </a:ext>
              </a:extLst>
            </p:cNvPr>
            <p:cNvSpPr>
              <a:spLocks noChangeArrowheads="1"/>
            </p:cNvSpPr>
            <p:nvPr userDrawn="1"/>
          </p:nvSpPr>
          <p:spPr bwMode="auto">
            <a:xfrm>
              <a:off x="754063" y="4787900"/>
              <a:ext cx="12700" cy="11113"/>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40">
              <a:extLst>
                <a:ext uri="{FF2B5EF4-FFF2-40B4-BE49-F238E27FC236}">
                  <a16:creationId xmlns:a16="http://schemas.microsoft.com/office/drawing/2014/main" id="{5DB090ED-2ED4-41EA-8EB5-994ABD18E62C}"/>
                </a:ext>
              </a:extLst>
            </p:cNvPr>
            <p:cNvSpPr>
              <a:spLocks noEditPoints="1"/>
            </p:cNvSpPr>
            <p:nvPr userDrawn="1"/>
          </p:nvSpPr>
          <p:spPr bwMode="auto">
            <a:xfrm>
              <a:off x="874713" y="4806950"/>
              <a:ext cx="47625" cy="55563"/>
            </a:xfrm>
            <a:custGeom>
              <a:avLst/>
              <a:gdLst>
                <a:gd name="T0" fmla="*/ 22 w 43"/>
                <a:gd name="T1" fmla="*/ 0 h 49"/>
                <a:gd name="T2" fmla="*/ 0 w 43"/>
                <a:gd name="T3" fmla="*/ 25 h 49"/>
                <a:gd name="T4" fmla="*/ 24 w 43"/>
                <a:gd name="T5" fmla="*/ 49 h 49"/>
                <a:gd name="T6" fmla="*/ 40 w 43"/>
                <a:gd name="T7" fmla="*/ 45 h 49"/>
                <a:gd name="T8" fmla="*/ 40 w 43"/>
                <a:gd name="T9" fmla="*/ 35 h 49"/>
                <a:gd name="T10" fmla="*/ 25 w 43"/>
                <a:gd name="T11" fmla="*/ 40 h 49"/>
                <a:gd name="T12" fmla="*/ 12 w 43"/>
                <a:gd name="T13" fmla="*/ 28 h 49"/>
                <a:gd name="T14" fmla="*/ 43 w 43"/>
                <a:gd name="T15" fmla="*/ 28 h 49"/>
                <a:gd name="T16" fmla="*/ 22 w 43"/>
                <a:gd name="T17" fmla="*/ 0 h 49"/>
                <a:gd name="T18" fmla="*/ 12 w 43"/>
                <a:gd name="T19" fmla="*/ 20 h 49"/>
                <a:gd name="T20" fmla="*/ 22 w 43"/>
                <a:gd name="T21" fmla="*/ 9 h 49"/>
                <a:gd name="T22" fmla="*/ 32 w 43"/>
                <a:gd name="T23" fmla="*/ 20 h 49"/>
                <a:gd name="T24" fmla="*/ 12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2" y="0"/>
                  </a:moveTo>
                  <a:cubicBezTo>
                    <a:pt x="7" y="0"/>
                    <a:pt x="0" y="11"/>
                    <a:pt x="0" y="25"/>
                  </a:cubicBezTo>
                  <a:cubicBezTo>
                    <a:pt x="0" y="40"/>
                    <a:pt x="9" y="49"/>
                    <a:pt x="24" y="49"/>
                  </a:cubicBezTo>
                  <a:cubicBezTo>
                    <a:pt x="31" y="49"/>
                    <a:pt x="36" y="47"/>
                    <a:pt x="40" y="45"/>
                  </a:cubicBezTo>
                  <a:cubicBezTo>
                    <a:pt x="40" y="35"/>
                    <a:pt x="40" y="35"/>
                    <a:pt x="40" y="35"/>
                  </a:cubicBezTo>
                  <a:cubicBezTo>
                    <a:pt x="36" y="38"/>
                    <a:pt x="31" y="40"/>
                    <a:pt x="25" y="40"/>
                  </a:cubicBezTo>
                  <a:cubicBezTo>
                    <a:pt x="17" y="40"/>
                    <a:pt x="12" y="36"/>
                    <a:pt x="12" y="28"/>
                  </a:cubicBezTo>
                  <a:cubicBezTo>
                    <a:pt x="43" y="28"/>
                    <a:pt x="43" y="28"/>
                    <a:pt x="43" y="28"/>
                  </a:cubicBezTo>
                  <a:cubicBezTo>
                    <a:pt x="43" y="12"/>
                    <a:pt x="39" y="0"/>
                    <a:pt x="22" y="0"/>
                  </a:cubicBezTo>
                  <a:moveTo>
                    <a:pt x="12" y="20"/>
                  </a:moveTo>
                  <a:cubicBezTo>
                    <a:pt x="12" y="14"/>
                    <a:pt x="16" y="9"/>
                    <a:pt x="22" y="9"/>
                  </a:cubicBezTo>
                  <a:cubicBezTo>
                    <a:pt x="29" y="9"/>
                    <a:pt x="32" y="14"/>
                    <a:pt x="32" y="20"/>
                  </a:cubicBezTo>
                  <a:lnTo>
                    <a:pt x="12" y="2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41">
              <a:extLst>
                <a:ext uri="{FF2B5EF4-FFF2-40B4-BE49-F238E27FC236}">
                  <a16:creationId xmlns:a16="http://schemas.microsoft.com/office/drawing/2014/main" id="{DB6FE5CA-5190-4A3C-B65C-649327BBAA11}"/>
                </a:ext>
              </a:extLst>
            </p:cNvPr>
            <p:cNvSpPr>
              <a:spLocks/>
            </p:cNvSpPr>
            <p:nvPr userDrawn="1"/>
          </p:nvSpPr>
          <p:spPr bwMode="auto">
            <a:xfrm>
              <a:off x="1328738" y="4806950"/>
              <a:ext cx="30163" cy="53975"/>
            </a:xfrm>
            <a:custGeom>
              <a:avLst/>
              <a:gdLst>
                <a:gd name="T0" fmla="*/ 22 w 28"/>
                <a:gd name="T1" fmla="*/ 12 h 48"/>
                <a:gd name="T2" fmla="*/ 28 w 28"/>
                <a:gd name="T3" fmla="*/ 13 h 48"/>
                <a:gd name="T4" fmla="*/ 28 w 28"/>
                <a:gd name="T5" fmla="*/ 1 h 48"/>
                <a:gd name="T6" fmla="*/ 24 w 28"/>
                <a:gd name="T7" fmla="*/ 0 h 48"/>
                <a:gd name="T8" fmla="*/ 11 w 28"/>
                <a:gd name="T9" fmla="*/ 12 h 48"/>
                <a:gd name="T10" fmla="*/ 11 w 28"/>
                <a:gd name="T11" fmla="*/ 12 h 48"/>
                <a:gd name="T12" fmla="*/ 11 w 28"/>
                <a:gd name="T13" fmla="*/ 1 h 48"/>
                <a:gd name="T14" fmla="*/ 0 w 28"/>
                <a:gd name="T15" fmla="*/ 1 h 48"/>
                <a:gd name="T16" fmla="*/ 0 w 28"/>
                <a:gd name="T17" fmla="*/ 48 h 48"/>
                <a:gd name="T18" fmla="*/ 12 w 28"/>
                <a:gd name="T19" fmla="*/ 48 h 48"/>
                <a:gd name="T20" fmla="*/ 12 w 28"/>
                <a:gd name="T21" fmla="*/ 31 h 48"/>
                <a:gd name="T22" fmla="*/ 22 w 28"/>
                <a:gd name="T23"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8">
                  <a:moveTo>
                    <a:pt x="22" y="12"/>
                  </a:moveTo>
                  <a:cubicBezTo>
                    <a:pt x="24" y="12"/>
                    <a:pt x="26" y="12"/>
                    <a:pt x="28" y="13"/>
                  </a:cubicBezTo>
                  <a:cubicBezTo>
                    <a:pt x="28" y="1"/>
                    <a:pt x="28" y="1"/>
                    <a:pt x="28" y="1"/>
                  </a:cubicBezTo>
                  <a:cubicBezTo>
                    <a:pt x="26" y="0"/>
                    <a:pt x="25" y="0"/>
                    <a:pt x="24" y="0"/>
                  </a:cubicBezTo>
                  <a:cubicBezTo>
                    <a:pt x="17" y="0"/>
                    <a:pt x="12" y="8"/>
                    <a:pt x="11" y="12"/>
                  </a:cubicBezTo>
                  <a:cubicBezTo>
                    <a:pt x="11" y="12"/>
                    <a:pt x="11" y="12"/>
                    <a:pt x="11" y="12"/>
                  </a:cubicBezTo>
                  <a:cubicBezTo>
                    <a:pt x="11" y="1"/>
                    <a:pt x="11" y="1"/>
                    <a:pt x="11" y="1"/>
                  </a:cubicBezTo>
                  <a:cubicBezTo>
                    <a:pt x="0" y="1"/>
                    <a:pt x="0" y="1"/>
                    <a:pt x="0" y="1"/>
                  </a:cubicBezTo>
                  <a:cubicBezTo>
                    <a:pt x="0" y="48"/>
                    <a:pt x="0" y="48"/>
                    <a:pt x="0" y="48"/>
                  </a:cubicBezTo>
                  <a:cubicBezTo>
                    <a:pt x="12" y="48"/>
                    <a:pt x="12" y="48"/>
                    <a:pt x="12" y="48"/>
                  </a:cubicBezTo>
                  <a:cubicBezTo>
                    <a:pt x="12" y="31"/>
                    <a:pt x="12" y="31"/>
                    <a:pt x="12" y="31"/>
                  </a:cubicBezTo>
                  <a:cubicBezTo>
                    <a:pt x="12" y="24"/>
                    <a:pt x="12" y="12"/>
                    <a:pt x="22" y="1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42">
              <a:extLst>
                <a:ext uri="{FF2B5EF4-FFF2-40B4-BE49-F238E27FC236}">
                  <a16:creationId xmlns:a16="http://schemas.microsoft.com/office/drawing/2014/main" id="{D2B4CAA5-8FF4-4E92-92C5-38AC1269CD90}"/>
                </a:ext>
              </a:extLst>
            </p:cNvPr>
            <p:cNvSpPr>
              <a:spLocks noEditPoints="1"/>
            </p:cNvSpPr>
            <p:nvPr userDrawn="1"/>
          </p:nvSpPr>
          <p:spPr bwMode="auto">
            <a:xfrm>
              <a:off x="1217613" y="4806950"/>
              <a:ext cx="46038" cy="55563"/>
            </a:xfrm>
            <a:custGeom>
              <a:avLst/>
              <a:gdLst>
                <a:gd name="T0" fmla="*/ 21 w 43"/>
                <a:gd name="T1" fmla="*/ 0 h 49"/>
                <a:gd name="T2" fmla="*/ 0 w 43"/>
                <a:gd name="T3" fmla="*/ 25 h 49"/>
                <a:gd name="T4" fmla="*/ 24 w 43"/>
                <a:gd name="T5" fmla="*/ 49 h 49"/>
                <a:gd name="T6" fmla="*/ 40 w 43"/>
                <a:gd name="T7" fmla="*/ 45 h 49"/>
                <a:gd name="T8" fmla="*/ 40 w 43"/>
                <a:gd name="T9" fmla="*/ 35 h 49"/>
                <a:gd name="T10" fmla="*/ 24 w 43"/>
                <a:gd name="T11" fmla="*/ 40 h 49"/>
                <a:gd name="T12" fmla="*/ 11 w 43"/>
                <a:gd name="T13" fmla="*/ 28 h 49"/>
                <a:gd name="T14" fmla="*/ 43 w 43"/>
                <a:gd name="T15" fmla="*/ 28 h 49"/>
                <a:gd name="T16" fmla="*/ 21 w 43"/>
                <a:gd name="T17" fmla="*/ 0 h 49"/>
                <a:gd name="T18" fmla="*/ 11 w 43"/>
                <a:gd name="T19" fmla="*/ 20 h 49"/>
                <a:gd name="T20" fmla="*/ 22 w 43"/>
                <a:gd name="T21" fmla="*/ 9 h 49"/>
                <a:gd name="T22" fmla="*/ 32 w 43"/>
                <a:gd name="T23" fmla="*/ 20 h 49"/>
                <a:gd name="T24" fmla="*/ 11 w 43"/>
                <a:gd name="T25" fmla="*/ 2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9">
                  <a:moveTo>
                    <a:pt x="21" y="0"/>
                  </a:moveTo>
                  <a:cubicBezTo>
                    <a:pt x="7" y="0"/>
                    <a:pt x="0" y="11"/>
                    <a:pt x="0" y="25"/>
                  </a:cubicBezTo>
                  <a:cubicBezTo>
                    <a:pt x="0" y="40"/>
                    <a:pt x="9" y="49"/>
                    <a:pt x="24" y="49"/>
                  </a:cubicBezTo>
                  <a:cubicBezTo>
                    <a:pt x="30" y="49"/>
                    <a:pt x="35" y="47"/>
                    <a:pt x="40" y="45"/>
                  </a:cubicBezTo>
                  <a:cubicBezTo>
                    <a:pt x="40" y="35"/>
                    <a:pt x="40" y="35"/>
                    <a:pt x="40" y="35"/>
                  </a:cubicBezTo>
                  <a:cubicBezTo>
                    <a:pt x="35" y="38"/>
                    <a:pt x="30" y="40"/>
                    <a:pt x="24" y="40"/>
                  </a:cubicBezTo>
                  <a:cubicBezTo>
                    <a:pt x="17" y="40"/>
                    <a:pt x="12" y="36"/>
                    <a:pt x="11" y="28"/>
                  </a:cubicBezTo>
                  <a:cubicBezTo>
                    <a:pt x="43" y="28"/>
                    <a:pt x="43" y="28"/>
                    <a:pt x="43" y="28"/>
                  </a:cubicBezTo>
                  <a:cubicBezTo>
                    <a:pt x="43" y="12"/>
                    <a:pt x="38" y="0"/>
                    <a:pt x="21" y="0"/>
                  </a:cubicBezTo>
                  <a:moveTo>
                    <a:pt x="11" y="20"/>
                  </a:moveTo>
                  <a:cubicBezTo>
                    <a:pt x="12" y="14"/>
                    <a:pt x="15" y="9"/>
                    <a:pt x="22" y="9"/>
                  </a:cubicBezTo>
                  <a:cubicBezTo>
                    <a:pt x="29" y="9"/>
                    <a:pt x="31" y="14"/>
                    <a:pt x="32" y="20"/>
                  </a:cubicBezTo>
                  <a:lnTo>
                    <a:pt x="11" y="2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Rectangle 43">
              <a:extLst>
                <a:ext uri="{FF2B5EF4-FFF2-40B4-BE49-F238E27FC236}">
                  <a16:creationId xmlns:a16="http://schemas.microsoft.com/office/drawing/2014/main" id="{AF7BC2D7-35DA-44C1-A9CF-DCA1745CBAD1}"/>
                </a:ext>
              </a:extLst>
            </p:cNvPr>
            <p:cNvSpPr>
              <a:spLocks noChangeArrowheads="1"/>
            </p:cNvSpPr>
            <p:nvPr userDrawn="1"/>
          </p:nvSpPr>
          <p:spPr bwMode="auto">
            <a:xfrm>
              <a:off x="754063" y="4808538"/>
              <a:ext cx="12700" cy="52388"/>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44">
              <a:extLst>
                <a:ext uri="{FF2B5EF4-FFF2-40B4-BE49-F238E27FC236}">
                  <a16:creationId xmlns:a16="http://schemas.microsoft.com/office/drawing/2014/main" id="{654F602F-27CA-4524-873C-369701FB8799}"/>
                </a:ext>
              </a:extLst>
            </p:cNvPr>
            <p:cNvSpPr>
              <a:spLocks/>
            </p:cNvSpPr>
            <p:nvPr userDrawn="1"/>
          </p:nvSpPr>
          <p:spPr bwMode="auto">
            <a:xfrm>
              <a:off x="1085851" y="4810125"/>
              <a:ext cx="50800" cy="50800"/>
            </a:xfrm>
            <a:custGeom>
              <a:avLst/>
              <a:gdLst>
                <a:gd name="T0" fmla="*/ 32 w 32"/>
                <a:gd name="T1" fmla="*/ 14 h 32"/>
                <a:gd name="T2" fmla="*/ 19 w 32"/>
                <a:gd name="T3" fmla="*/ 14 h 32"/>
                <a:gd name="T4" fmla="*/ 19 w 32"/>
                <a:gd name="T5" fmla="*/ 0 h 32"/>
                <a:gd name="T6" fmla="*/ 14 w 32"/>
                <a:gd name="T7" fmla="*/ 0 h 32"/>
                <a:gd name="T8" fmla="*/ 14 w 32"/>
                <a:gd name="T9" fmla="*/ 14 h 32"/>
                <a:gd name="T10" fmla="*/ 0 w 32"/>
                <a:gd name="T11" fmla="*/ 14 h 32"/>
                <a:gd name="T12" fmla="*/ 0 w 32"/>
                <a:gd name="T13" fmla="*/ 18 h 32"/>
                <a:gd name="T14" fmla="*/ 14 w 32"/>
                <a:gd name="T15" fmla="*/ 18 h 32"/>
                <a:gd name="T16" fmla="*/ 14 w 32"/>
                <a:gd name="T17" fmla="*/ 32 h 32"/>
                <a:gd name="T18" fmla="*/ 19 w 32"/>
                <a:gd name="T19" fmla="*/ 32 h 32"/>
                <a:gd name="T20" fmla="*/ 19 w 32"/>
                <a:gd name="T21" fmla="*/ 18 h 32"/>
                <a:gd name="T22" fmla="*/ 32 w 32"/>
                <a:gd name="T23" fmla="*/ 18 h 32"/>
                <a:gd name="T24" fmla="*/ 32 w 32"/>
                <a:gd name="T25"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2">
                  <a:moveTo>
                    <a:pt x="32" y="14"/>
                  </a:moveTo>
                  <a:lnTo>
                    <a:pt x="19" y="14"/>
                  </a:lnTo>
                  <a:lnTo>
                    <a:pt x="19" y="0"/>
                  </a:lnTo>
                  <a:lnTo>
                    <a:pt x="14" y="0"/>
                  </a:lnTo>
                  <a:lnTo>
                    <a:pt x="14" y="14"/>
                  </a:lnTo>
                  <a:lnTo>
                    <a:pt x="0" y="14"/>
                  </a:lnTo>
                  <a:lnTo>
                    <a:pt x="0" y="18"/>
                  </a:lnTo>
                  <a:lnTo>
                    <a:pt x="14" y="18"/>
                  </a:lnTo>
                  <a:lnTo>
                    <a:pt x="14" y="32"/>
                  </a:lnTo>
                  <a:lnTo>
                    <a:pt x="19" y="32"/>
                  </a:lnTo>
                  <a:lnTo>
                    <a:pt x="19" y="18"/>
                  </a:lnTo>
                  <a:lnTo>
                    <a:pt x="32" y="18"/>
                  </a:lnTo>
                  <a:lnTo>
                    <a:pt x="32" y="1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1084780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4900" y="178175"/>
            <a:ext cx="8638276" cy="1025150"/>
          </a:xfrm>
          <a:prstGeom prst="rect">
            <a:avLst/>
          </a:prstGeom>
        </p:spPr>
        <p:txBody>
          <a:bodyPr vert="horz" lIns="0" tIns="90000" rIns="90000" bIns="90000" rtlCol="0" anchor="ctr">
            <a:normAutofit/>
          </a:bodyPr>
          <a:lstStyle/>
          <a:p>
            <a:r>
              <a:rPr lang="en-US" noProof="0" dirty="0" err="1"/>
              <a:t>Mastertitelformat</a:t>
            </a:r>
            <a:r>
              <a:rPr lang="en-US" noProof="0" dirty="0"/>
              <a:t> </a:t>
            </a:r>
            <a:r>
              <a:rPr lang="en-US" noProof="0" dirty="0" err="1"/>
              <a:t>bearbeiten</a:t>
            </a:r>
            <a:endParaRPr lang="en-US" noProof="0" dirty="0"/>
          </a:p>
        </p:txBody>
      </p:sp>
      <p:sp>
        <p:nvSpPr>
          <p:cNvPr id="3" name="Text Placeholder 2"/>
          <p:cNvSpPr>
            <a:spLocks noGrp="1"/>
          </p:cNvSpPr>
          <p:nvPr>
            <p:ph type="body" idx="1"/>
          </p:nvPr>
        </p:nvSpPr>
        <p:spPr>
          <a:xfrm>
            <a:off x="254900" y="1347788"/>
            <a:ext cx="8638275" cy="3315882"/>
          </a:xfrm>
          <a:prstGeom prst="rect">
            <a:avLst/>
          </a:prstGeom>
        </p:spPr>
        <p:txBody>
          <a:bodyPr vert="horz" lIns="180000" tIns="90000" rIns="91440" bIns="90000" rtlCol="0">
            <a:normAutofit/>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Ebene</a:t>
            </a:r>
          </a:p>
          <a:p>
            <a:pPr lvl="2"/>
            <a:r>
              <a:rPr lang="en-US" noProof="0" dirty="0" err="1"/>
              <a:t>Dritte</a:t>
            </a:r>
            <a:r>
              <a:rPr lang="en-US" noProof="0" dirty="0"/>
              <a:t> Ebene</a:t>
            </a:r>
          </a:p>
          <a:p>
            <a:pPr lvl="3"/>
            <a:r>
              <a:rPr lang="en-US" noProof="0" dirty="0" err="1"/>
              <a:t>Vierte</a:t>
            </a:r>
            <a:r>
              <a:rPr lang="en-US" noProof="0" dirty="0"/>
              <a:t> Ebene</a:t>
            </a:r>
          </a:p>
          <a:p>
            <a:pPr lvl="4"/>
            <a:r>
              <a:rPr lang="en-US" noProof="0" dirty="0" err="1"/>
              <a:t>Fünfte</a:t>
            </a:r>
            <a:r>
              <a:rPr lang="en-US" noProof="0" dirty="0"/>
              <a:t> Ebene</a:t>
            </a:r>
          </a:p>
        </p:txBody>
      </p:sp>
      <p:sp>
        <p:nvSpPr>
          <p:cNvPr id="4" name="Date Placeholder 3"/>
          <p:cNvSpPr>
            <a:spLocks noGrp="1"/>
          </p:cNvSpPr>
          <p:nvPr>
            <p:ph type="dt" sz="half" idx="2"/>
          </p:nvPr>
        </p:nvSpPr>
        <p:spPr>
          <a:xfrm>
            <a:off x="7966760" y="4865346"/>
            <a:ext cx="542924" cy="144000"/>
          </a:xfrm>
          <a:prstGeom prst="rect">
            <a:avLst/>
          </a:prstGeom>
        </p:spPr>
        <p:txBody>
          <a:bodyPr vert="horz" lIns="91440" tIns="45720" rIns="0" bIns="45720" rtlCol="0" anchor="ctr"/>
          <a:lstStyle>
            <a:lvl1pPr algn="l">
              <a:defRPr sz="600">
                <a:solidFill>
                  <a:schemeClr val="tx1"/>
                </a:solidFill>
              </a:defRPr>
            </a:lvl1pPr>
          </a:lstStyle>
          <a:p>
            <a:pPr algn="r"/>
            <a:fld id="{657C2405-03FC-43D1-95F2-DB00864AED94}" type="datetime1">
              <a:rPr lang="en-US" smtClean="0"/>
              <a:t>8/12/2024</a:t>
            </a:fld>
            <a:endParaRPr lang="en-US" dirty="0"/>
          </a:p>
        </p:txBody>
      </p:sp>
      <p:sp>
        <p:nvSpPr>
          <p:cNvPr id="5" name="Footer Placeholder 4"/>
          <p:cNvSpPr>
            <a:spLocks noGrp="1"/>
          </p:cNvSpPr>
          <p:nvPr>
            <p:ph type="ftr" sz="quarter" idx="3"/>
          </p:nvPr>
        </p:nvSpPr>
        <p:spPr>
          <a:xfrm>
            <a:off x="6084887" y="4865346"/>
            <a:ext cx="1825055" cy="144000"/>
          </a:xfrm>
          <a:prstGeom prst="rect">
            <a:avLst/>
          </a:prstGeom>
        </p:spPr>
        <p:txBody>
          <a:bodyPr vert="horz" lIns="91440" tIns="45720" rIns="0" bIns="45720" rtlCol="0" anchor="ctr"/>
          <a:lstStyle>
            <a:lvl1pPr algn="r">
              <a:defRPr sz="600">
                <a:solidFill>
                  <a:schemeClr val="tx1"/>
                </a:solidFill>
              </a:defRPr>
            </a:lvl1pPr>
          </a:lstStyle>
          <a:p>
            <a:pPr algn="r"/>
            <a:r>
              <a:rPr lang="en-US" dirty="0"/>
              <a:t>Presentation title, department</a:t>
            </a:r>
          </a:p>
        </p:txBody>
      </p:sp>
      <p:sp>
        <p:nvSpPr>
          <p:cNvPr id="6" name="Slide Number Placeholder 5"/>
          <p:cNvSpPr>
            <a:spLocks noGrp="1"/>
          </p:cNvSpPr>
          <p:nvPr>
            <p:ph type="sldNum" sz="quarter" idx="4"/>
          </p:nvPr>
        </p:nvSpPr>
        <p:spPr>
          <a:xfrm>
            <a:off x="8566501" y="4865346"/>
            <a:ext cx="326674" cy="144000"/>
          </a:xfrm>
          <a:prstGeom prst="rect">
            <a:avLst/>
          </a:prstGeom>
        </p:spPr>
        <p:txBody>
          <a:bodyPr vert="horz" lIns="91440" tIns="45720" rIns="0" bIns="45720" rtlCol="0" anchor="ctr"/>
          <a:lstStyle>
            <a:lvl1pPr algn="r">
              <a:defRPr sz="600">
                <a:solidFill>
                  <a:schemeClr val="tx1"/>
                </a:solidFill>
              </a:defRPr>
            </a:lvl1pPr>
          </a:lstStyle>
          <a:p>
            <a:fld id="{EA146F29-519D-4C45-A00B-9A5AC736E74D}" type="slidenum">
              <a:rPr lang="en-US" smtClean="0"/>
              <a:pPr/>
              <a:t>‹#›</a:t>
            </a:fld>
            <a:endParaRPr lang="en-US" dirty="0"/>
          </a:p>
        </p:txBody>
      </p:sp>
      <p:pic>
        <p:nvPicPr>
          <p:cNvPr id="8" name="Grafik 7">
            <a:extLst>
              <a:ext uri="{FF2B5EF4-FFF2-40B4-BE49-F238E27FC236}">
                <a16:creationId xmlns:a16="http://schemas.microsoft.com/office/drawing/2014/main" id="{843A8F33-0F9A-453D-950C-2947157758FD}"/>
              </a:ext>
            </a:extLst>
          </p:cNvPr>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a:off x="179433" y="4714877"/>
            <a:ext cx="1431551" cy="324000"/>
          </a:xfrm>
          <a:prstGeom prst="rect">
            <a:avLst/>
          </a:prstGeom>
        </p:spPr>
      </p:pic>
      <p:sp>
        <p:nvSpPr>
          <p:cNvPr id="10" name="Confidential">
            <a:extLst>
              <a:ext uri="{FF2B5EF4-FFF2-40B4-BE49-F238E27FC236}">
                <a16:creationId xmlns:a16="http://schemas.microsoft.com/office/drawing/2014/main" id="{A88343E5-71AC-4930-93EF-157BF20EF465}"/>
              </a:ext>
            </a:extLst>
          </p:cNvPr>
          <p:cNvSpPr txBox="1"/>
          <p:nvPr/>
        </p:nvSpPr>
        <p:spPr>
          <a:xfrm>
            <a:off x="3162300" y="4865346"/>
            <a:ext cx="1338263" cy="144000"/>
          </a:xfrm>
          <a:prstGeom prst="rect">
            <a:avLst/>
          </a:prstGeom>
          <a:noFill/>
        </p:spPr>
        <p:txBody>
          <a:bodyPr wrap="none" lIns="0" tIns="0" rIns="0" bIns="0" rtlCol="0" anchor="ctr" anchorCtr="0">
            <a:noAutofit/>
          </a:bodyPr>
          <a:lstStyle/>
          <a:p>
            <a:pPr marL="0" indent="0" algn="ctr">
              <a:spcBef>
                <a:spcPts val="400"/>
              </a:spcBef>
              <a:spcAft>
                <a:spcPts val="200"/>
              </a:spcAft>
              <a:buFont typeface="Symbol" panose="05050102010706020507" pitchFamily="18" charset="2"/>
              <a:buNone/>
            </a:pPr>
            <a:endParaRPr lang="en-US" sz="600" b="0" dirty="0">
              <a:solidFill>
                <a:schemeClr val="tx1"/>
              </a:solidFill>
            </a:endParaRPr>
          </a:p>
        </p:txBody>
      </p:sp>
    </p:spTree>
    <p:extLst>
      <p:ext uri="{BB962C8B-B14F-4D97-AF65-F5344CB8AC3E}">
        <p14:creationId xmlns:p14="http://schemas.microsoft.com/office/powerpoint/2010/main" val="28232368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 id="2147483906" r:id="rId18"/>
    <p:sldLayoutId id="2147483907" r:id="rId19"/>
    <p:sldLayoutId id="2147483908" r:id="rId20"/>
  </p:sldLayoutIdLst>
  <p:hf hdr="0"/>
  <p:txStyles>
    <p:titleStyle>
      <a:lvl1pPr algn="l" defTabSz="685800" rtl="0" eaLnBrk="1" latinLnBrk="0" hangingPunct="1">
        <a:lnSpc>
          <a:spcPts val="3200"/>
        </a:lnSpc>
        <a:spcBef>
          <a:spcPct val="0"/>
        </a:spcBef>
        <a:buNone/>
        <a:defRPr sz="2600" b="1" kern="1200">
          <a:solidFill>
            <a:schemeClr val="tx1"/>
          </a:solidFill>
          <a:latin typeface="+mj-lt"/>
          <a:ea typeface="+mj-ea"/>
          <a:cs typeface="+mj-cs"/>
        </a:defRPr>
      </a:lvl1pPr>
    </p:titleStyle>
    <p:bodyStyle>
      <a:lvl1pPr marL="171450" indent="-171450" algn="l" defTabSz="685800" rtl="0" eaLnBrk="1" latinLnBrk="0" hangingPunct="1">
        <a:lnSpc>
          <a:spcPts val="2000"/>
        </a:lnSpc>
        <a:spcBef>
          <a:spcPts val="0"/>
        </a:spcBef>
        <a:spcAft>
          <a:spcPts val="400"/>
        </a:spcAft>
        <a:buClr>
          <a:srgbClr val="00D4FF"/>
        </a:buClr>
        <a:buFont typeface="Arial" panose="020B0604020202020204" pitchFamily="34" charset="0"/>
        <a:buChar char="●"/>
        <a:defRPr sz="1600" kern="1200">
          <a:solidFill>
            <a:schemeClr val="tx1"/>
          </a:solidFill>
          <a:latin typeface="+mn-lt"/>
          <a:ea typeface="+mn-ea"/>
          <a:cs typeface="+mn-cs"/>
        </a:defRPr>
      </a:lvl1pPr>
      <a:lvl2pPr marL="514350" indent="-171450" algn="l" defTabSz="685800" rtl="0" eaLnBrk="1" latinLnBrk="0" hangingPunct="1">
        <a:lnSpc>
          <a:spcPts val="2000"/>
        </a:lnSpc>
        <a:spcBef>
          <a:spcPts val="0"/>
        </a:spcBef>
        <a:spcAft>
          <a:spcPts val="200"/>
        </a:spcAft>
        <a:buClr>
          <a:srgbClr val="00D4FF"/>
        </a:buClr>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ts val="2000"/>
        </a:lnSpc>
        <a:spcBef>
          <a:spcPts val="0"/>
        </a:spcBef>
        <a:buClr>
          <a:srgbClr val="00D4FF"/>
        </a:buClr>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ts val="2000"/>
        </a:lnSpc>
        <a:spcBef>
          <a:spcPts val="0"/>
        </a:spcBef>
        <a:buClr>
          <a:srgbClr val="00D4FF"/>
        </a:buClr>
        <a:buFont typeface="Arial" panose="020B0604020202020204" pitchFamily="34" charset="0"/>
        <a:buChar char="●"/>
        <a:defRPr sz="1000" kern="1200">
          <a:solidFill>
            <a:schemeClr val="tx1"/>
          </a:solidFill>
          <a:latin typeface="+mn-lt"/>
          <a:ea typeface="+mn-ea"/>
          <a:cs typeface="+mn-cs"/>
        </a:defRPr>
      </a:lvl4pPr>
      <a:lvl5pPr marL="1543050" indent="-171450" algn="l" defTabSz="685800" rtl="0" eaLnBrk="1" latinLnBrk="0" hangingPunct="1">
        <a:lnSpc>
          <a:spcPts val="2000"/>
        </a:lnSpc>
        <a:spcBef>
          <a:spcPts val="0"/>
        </a:spcBef>
        <a:buClr>
          <a:srgbClr val="00D4FF"/>
        </a:buClr>
        <a:buFont typeface="Arial" panose="020B0604020202020204" pitchFamily="34" charset="0"/>
        <a:buChar char="●"/>
        <a:defRPr sz="1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925">
          <p15:clr>
            <a:srgbClr val="F26B43"/>
          </p15:clr>
        </p15:guide>
        <p15:guide id="4" pos="2835">
          <p15:clr>
            <a:srgbClr val="F26B43"/>
          </p15:clr>
        </p15:guide>
        <p15:guide id="13" pos="3833">
          <p15:clr>
            <a:srgbClr val="F26B43"/>
          </p15:clr>
        </p15:guide>
        <p15:guide id="17" orient="horz" pos="758">
          <p15:clr>
            <a:srgbClr val="F26B43"/>
          </p15:clr>
        </p15:guide>
        <p15:guide id="18" orient="horz" pos="849">
          <p15:clr>
            <a:srgbClr val="F26B43"/>
          </p15:clr>
        </p15:guide>
        <p15:guide id="36" pos="158" userDrawn="1">
          <p15:clr>
            <a:srgbClr val="F26B43"/>
          </p15:clr>
        </p15:guide>
        <p15:guide id="37" orient="horz" pos="3128" userDrawn="1">
          <p15:clr>
            <a:srgbClr val="F26B43"/>
          </p15:clr>
        </p15:guide>
        <p15:guide id="38" pos="5602" userDrawn="1">
          <p15:clr>
            <a:srgbClr val="F26B43"/>
          </p15:clr>
        </p15:guide>
        <p15:guide id="39" pos="1927" userDrawn="1">
          <p15:clr>
            <a:srgbClr val="F26B43"/>
          </p15:clr>
        </p15:guide>
        <p15:guide id="40" pos="1992" userDrawn="1">
          <p15:clr>
            <a:srgbClr val="F26B43"/>
          </p15:clr>
        </p15:guide>
        <p15:guide id="41" pos="3768" userDrawn="1">
          <p15:clr>
            <a:srgbClr val="F26B43"/>
          </p15:clr>
        </p15:guide>
        <p15:guide id="42" orient="horz" pos="111" userDrawn="1">
          <p15:clr>
            <a:srgbClr val="F26B43"/>
          </p15:clr>
        </p15:guide>
        <p15:guide id="43" orient="horz" pos="293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3.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pankajspathak/Energy-efficient-programming-" TargetMode="External"/><Relationship Id="rId2" Type="http://schemas.openxmlformats.org/officeDocument/2006/relationships/hyperlink" Target="https://learnlearn.uk/alevelcs/efficient-code/#google_vignette" TargetMode="Externa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5BFAADC1-1CBB-4F8C-972F-630C395C74B4}"/>
              </a:ext>
            </a:extLst>
          </p:cNvPr>
          <p:cNvSpPr>
            <a:spLocks noGrp="1"/>
          </p:cNvSpPr>
          <p:nvPr>
            <p:ph type="subTitle" idx="1"/>
          </p:nvPr>
        </p:nvSpPr>
        <p:spPr/>
        <p:txBody>
          <a:bodyPr/>
          <a:lstStyle/>
          <a:p>
            <a:r>
              <a:rPr lang="en-US" dirty="0"/>
              <a:t>Pankaj Pathak</a:t>
            </a:r>
          </a:p>
        </p:txBody>
      </p:sp>
      <p:sp>
        <p:nvSpPr>
          <p:cNvPr id="2" name="Titel 1">
            <a:extLst>
              <a:ext uri="{FF2B5EF4-FFF2-40B4-BE49-F238E27FC236}">
                <a16:creationId xmlns:a16="http://schemas.microsoft.com/office/drawing/2014/main" id="{E456AF74-B31F-4820-B48E-046FC34C7B78}"/>
              </a:ext>
            </a:extLst>
          </p:cNvPr>
          <p:cNvSpPr>
            <a:spLocks noGrp="1"/>
          </p:cNvSpPr>
          <p:nvPr>
            <p:ph type="ctrTitle"/>
          </p:nvPr>
        </p:nvSpPr>
        <p:spPr>
          <a:xfrm>
            <a:off x="254854" y="1360800"/>
            <a:ext cx="8638321" cy="2023200"/>
          </a:xfrm>
        </p:spPr>
        <p:txBody>
          <a:bodyPr/>
          <a:lstStyle/>
          <a:p>
            <a:r>
              <a:rPr lang="en-US" dirty="0"/>
              <a:t>Energy-Efficient Coding</a:t>
            </a:r>
          </a:p>
        </p:txBody>
      </p:sp>
    </p:spTree>
    <p:extLst>
      <p:ext uri="{BB962C8B-B14F-4D97-AF65-F5344CB8AC3E}">
        <p14:creationId xmlns:p14="http://schemas.microsoft.com/office/powerpoint/2010/main" val="1965729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dirty="0"/>
              <a:t>Use data structures instead of separate variables</a:t>
            </a:r>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Data Structure</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917371" y="176214"/>
            <a:ext cx="5963394" cy="4483099"/>
          </a:xfrm>
        </p:spPr>
        <p:txBody>
          <a:bodyPr anchor="t"/>
          <a:lstStyle/>
          <a:p>
            <a:pPr marL="0" indent="0">
              <a:buNone/>
            </a:pPr>
            <a:r>
              <a:rPr lang="en-US" sz="1200" dirty="0">
                <a:latin typeface="Söhne"/>
              </a:rPr>
              <a:t>Data structures allow the user to store multiple pieces of the same type of data using one single identifier name, rather than through multiple variables. Use of Compound Data Structures like 2 Dimensional arrays allow for more efficient, maintainable and extendable code than separate arrays.</a:t>
            </a:r>
          </a:p>
          <a:p>
            <a:pPr marL="0" indent="0">
              <a:buNone/>
            </a:pPr>
            <a:r>
              <a:rPr lang="en-US" sz="1200" b="1" dirty="0">
                <a:latin typeface="Söhne"/>
              </a:rPr>
              <a:t>Example</a:t>
            </a:r>
            <a:r>
              <a:rPr lang="en-US" sz="1200" dirty="0">
                <a:latin typeface="Söhne"/>
              </a:rPr>
              <a:t>:</a:t>
            </a:r>
          </a:p>
          <a:p>
            <a:pPr marL="0" indent="0">
              <a:buNone/>
            </a:pPr>
            <a:r>
              <a:rPr lang="en-US" sz="1200" i="1" dirty="0">
                <a:solidFill>
                  <a:schemeClr val="tx2">
                    <a:lumMod val="60000"/>
                    <a:lumOff val="40000"/>
                  </a:schemeClr>
                </a:solidFill>
                <a:latin typeface="Söhne"/>
              </a:rPr>
              <a:t>public class </a:t>
            </a:r>
            <a:r>
              <a:rPr lang="en-US" sz="1200" i="1" dirty="0" err="1">
                <a:solidFill>
                  <a:schemeClr val="tx2">
                    <a:lumMod val="60000"/>
                    <a:lumOff val="40000"/>
                  </a:schemeClr>
                </a:solidFill>
                <a:latin typeface="Söhne"/>
              </a:rPr>
              <a:t>AverageScoreCalculator</a:t>
            </a:r>
            <a:r>
              <a:rPr lang="en-US" sz="1200" i="1" dirty="0">
                <a:solidFill>
                  <a:schemeClr val="tx2">
                    <a:lumMod val="60000"/>
                    <a:lumOff val="40000"/>
                  </a:schemeClr>
                </a:solidFill>
                <a:latin typeface="Söhne"/>
              </a:rPr>
              <a:t> { </a:t>
            </a:r>
          </a:p>
          <a:p>
            <a:pPr marL="0" indent="0">
              <a:buNone/>
            </a:pPr>
            <a:r>
              <a:rPr lang="en-US" sz="1200" i="1" dirty="0">
                <a:solidFill>
                  <a:schemeClr val="tx2">
                    <a:lumMod val="60000"/>
                    <a:lumOff val="40000"/>
                  </a:schemeClr>
                </a:solidFill>
                <a:latin typeface="Söhne"/>
              </a:rPr>
              <a:t>public static void main(String[] </a:t>
            </a:r>
            <a:r>
              <a:rPr lang="en-US" sz="1200" i="1" dirty="0" err="1">
                <a:solidFill>
                  <a:schemeClr val="tx2">
                    <a:lumMod val="60000"/>
                    <a:lumOff val="40000"/>
                  </a:schemeClr>
                </a:solidFill>
                <a:latin typeface="Söhne"/>
              </a:rPr>
              <a:t>args</a:t>
            </a:r>
            <a:r>
              <a:rPr lang="en-US" sz="1200" i="1" dirty="0">
                <a:solidFill>
                  <a:schemeClr val="tx2">
                    <a:lumMod val="60000"/>
                    <a:lumOff val="40000"/>
                  </a:schemeClr>
                </a:solidFill>
                <a:latin typeface="Söhne"/>
              </a:rPr>
              <a:t>) { </a:t>
            </a:r>
          </a:p>
          <a:p>
            <a:pPr marL="0" indent="0">
              <a:buNone/>
            </a:pPr>
            <a:r>
              <a:rPr lang="en-US" sz="1200" i="1" dirty="0">
                <a:solidFill>
                  <a:schemeClr val="tx2">
                    <a:lumMod val="60000"/>
                    <a:lumOff val="40000"/>
                  </a:schemeClr>
                </a:solidFill>
                <a:latin typeface="Söhne"/>
              </a:rPr>
              <a:t>// Sample scores of students </a:t>
            </a:r>
          </a:p>
          <a:p>
            <a:pPr marL="0" indent="0">
              <a:buNone/>
            </a:pPr>
            <a:r>
              <a:rPr lang="en-US" sz="1200" i="1" dirty="0">
                <a:solidFill>
                  <a:schemeClr val="tx2">
                    <a:lumMod val="60000"/>
                    <a:lumOff val="40000"/>
                  </a:schemeClr>
                </a:solidFill>
                <a:latin typeface="Söhne"/>
              </a:rPr>
              <a:t>int[] scores = {90, 85, 88, 92, 87}; // Calculate the average score using data structure (array) </a:t>
            </a:r>
          </a:p>
          <a:p>
            <a:pPr marL="0" indent="0">
              <a:buNone/>
            </a:pPr>
            <a:r>
              <a:rPr lang="en-US" sz="1200" i="1" dirty="0" err="1">
                <a:solidFill>
                  <a:schemeClr val="tx2">
                    <a:lumMod val="60000"/>
                    <a:lumOff val="40000"/>
                  </a:schemeClr>
                </a:solidFill>
                <a:latin typeface="Söhne"/>
              </a:rPr>
              <a:t>averageScore</a:t>
            </a:r>
            <a:r>
              <a:rPr lang="en-US" sz="1200" i="1" dirty="0">
                <a:solidFill>
                  <a:schemeClr val="tx2">
                    <a:lumMod val="60000"/>
                    <a:lumOff val="40000"/>
                  </a:schemeClr>
                </a:solidFill>
                <a:latin typeface="Söhne"/>
              </a:rPr>
              <a:t> = </a:t>
            </a:r>
            <a:r>
              <a:rPr lang="en-US" sz="1200" i="1" dirty="0" err="1">
                <a:solidFill>
                  <a:schemeClr val="tx2">
                    <a:lumMod val="60000"/>
                    <a:lumOff val="40000"/>
                  </a:schemeClr>
                </a:solidFill>
                <a:latin typeface="Söhne"/>
              </a:rPr>
              <a:t>calculateAverageScore</a:t>
            </a:r>
            <a:r>
              <a:rPr lang="en-US" sz="1200" i="1" dirty="0">
                <a:solidFill>
                  <a:schemeClr val="tx2">
                    <a:lumMod val="60000"/>
                    <a:lumOff val="40000"/>
                  </a:schemeClr>
                </a:solidFill>
                <a:latin typeface="Söhne"/>
              </a:rPr>
              <a:t>(scores);</a:t>
            </a:r>
          </a:p>
          <a:p>
            <a:pPr marL="0" indent="0">
              <a:buNone/>
            </a:pPr>
            <a:r>
              <a:rPr lang="en-US" sz="1200" i="1" dirty="0">
                <a:solidFill>
                  <a:schemeClr val="tx2">
                    <a:lumMod val="60000"/>
                    <a:lumOff val="40000"/>
                  </a:schemeClr>
                </a:solidFill>
                <a:latin typeface="Söhne"/>
              </a:rPr>
              <a:t> }</a:t>
            </a: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10</a:t>
            </a:fld>
            <a:endParaRPr lang="en-US" dirty="0"/>
          </a:p>
        </p:txBody>
      </p:sp>
    </p:spTree>
    <p:extLst>
      <p:ext uri="{BB962C8B-B14F-4D97-AF65-F5344CB8AC3E}">
        <p14:creationId xmlns:p14="http://schemas.microsoft.com/office/powerpoint/2010/main" val="538596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dirty="0" err="1"/>
              <a:t>HashTable</a:t>
            </a:r>
            <a:r>
              <a:rPr lang="en-US" dirty="0"/>
              <a:t> VS LinkedList</a:t>
            </a:r>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Data Structure</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274828" y="-128586"/>
            <a:ext cx="5963394" cy="4483099"/>
          </a:xfrm>
        </p:spPr>
        <p:txBody>
          <a:bodyPr anchor="t"/>
          <a:lstStyle/>
          <a:p>
            <a:pPr marL="0" indent="0">
              <a:buNone/>
            </a:pPr>
            <a:r>
              <a:rPr lang="en-US" sz="1200" dirty="0">
                <a:latin typeface="Söhne"/>
              </a:rPr>
              <a:t>Choosing the right data structures can reduce memory access and improve cache performance, which are critical for energy efficiency. Using a </a:t>
            </a:r>
            <a:r>
              <a:rPr lang="en-US" sz="1200" dirty="0" err="1">
                <a:latin typeface="Söhne"/>
              </a:rPr>
              <a:t>HashTable</a:t>
            </a:r>
            <a:r>
              <a:rPr lang="en-US" sz="1200" dirty="0">
                <a:latin typeface="Söhne"/>
              </a:rPr>
              <a:t> for quick lookups instead of a linked list can reduce the number of memory accesses and thereby save energy.</a:t>
            </a:r>
            <a:br>
              <a:rPr lang="en-US" sz="1200" dirty="0">
                <a:latin typeface="Söhne"/>
              </a:rPr>
            </a:br>
            <a:br>
              <a:rPr lang="en-US" sz="1200" dirty="0">
                <a:latin typeface="Söhne"/>
              </a:rPr>
            </a:br>
            <a:r>
              <a:rPr lang="en-US" sz="1200" b="1" dirty="0" err="1">
                <a:latin typeface="Söhne"/>
              </a:rPr>
              <a:t>HashTable</a:t>
            </a:r>
            <a:r>
              <a:rPr lang="en-US" sz="1200" dirty="0">
                <a:latin typeface="Söhne"/>
              </a:rPr>
              <a:t> </a:t>
            </a:r>
            <a:r>
              <a:rPr lang="en-US" sz="1200" b="1" dirty="0">
                <a:latin typeface="Söhne"/>
              </a:rPr>
              <a:t>Performance</a:t>
            </a:r>
            <a:r>
              <a:rPr lang="en-US" sz="1200" dirty="0">
                <a:latin typeface="Söhne"/>
              </a:rPr>
              <a:t>: The primary advantage of a </a:t>
            </a:r>
            <a:r>
              <a:rPr lang="en-US" sz="1200" dirty="0" err="1">
                <a:latin typeface="Söhne"/>
              </a:rPr>
              <a:t>HashTable</a:t>
            </a:r>
            <a:r>
              <a:rPr lang="en-US" sz="1200" dirty="0">
                <a:latin typeface="Söhne"/>
              </a:rPr>
              <a:t> is that it provides average O(1) time complexity for get, put, and remove operations, making it very efficient for large datasets where you need quick access to data.</a:t>
            </a:r>
          </a:p>
          <a:p>
            <a:pPr marL="0" indent="0">
              <a:buNone/>
            </a:pPr>
            <a:r>
              <a:rPr lang="en-US" sz="1200" b="1" dirty="0">
                <a:latin typeface="Söhne"/>
              </a:rPr>
              <a:t>LinkedList  Performanc</a:t>
            </a:r>
            <a:r>
              <a:rPr lang="en-US" sz="1200" dirty="0">
                <a:latin typeface="Söhne"/>
              </a:rPr>
              <a:t>e: LinkedList offers O(1) time complexity for insertions and deletions (when you have a reference to the node) but O(n) for access, making it less efficient for random access compared to a </a:t>
            </a:r>
            <a:r>
              <a:rPr lang="en-US" sz="1200" dirty="0" err="1">
                <a:latin typeface="Söhne"/>
              </a:rPr>
              <a:t>HashTable</a:t>
            </a:r>
            <a:r>
              <a:rPr lang="en-US" sz="1200" dirty="0">
                <a:latin typeface="Söhne"/>
              </a:rPr>
              <a:t>.</a:t>
            </a:r>
          </a:p>
          <a:p>
            <a:pPr marL="0" indent="0">
              <a:buNone/>
            </a:pPr>
            <a:r>
              <a:rPr lang="en-US" sz="1200" b="1" dirty="0" err="1">
                <a:latin typeface="Söhne"/>
              </a:rPr>
              <a:t>HashTable</a:t>
            </a:r>
            <a:r>
              <a:rPr lang="en-US" sz="1200" b="1" dirty="0">
                <a:latin typeface="Söhne"/>
              </a:rPr>
              <a:t> Example</a:t>
            </a:r>
            <a:r>
              <a:rPr lang="en-US" sz="1200" dirty="0">
                <a:latin typeface="Söhne"/>
              </a:rPr>
              <a:t>:</a:t>
            </a:r>
            <a:br>
              <a:rPr lang="en-US" sz="1200" dirty="0">
                <a:latin typeface="Söhne"/>
              </a:rPr>
            </a:br>
            <a:r>
              <a:rPr lang="en-US" sz="1200" i="1" dirty="0" err="1">
                <a:solidFill>
                  <a:schemeClr val="tx2">
                    <a:lumMod val="60000"/>
                    <a:lumOff val="40000"/>
                  </a:schemeClr>
                </a:solidFill>
                <a:latin typeface="Söhne"/>
              </a:rPr>
              <a:t>Hashtable</a:t>
            </a:r>
            <a:r>
              <a:rPr lang="en-US" sz="1200" i="1" dirty="0">
                <a:solidFill>
                  <a:schemeClr val="tx2">
                    <a:lumMod val="60000"/>
                    <a:lumOff val="40000"/>
                  </a:schemeClr>
                </a:solidFill>
                <a:latin typeface="Söhne"/>
              </a:rPr>
              <a:t>&lt;Integer, String&gt; students = new </a:t>
            </a:r>
            <a:r>
              <a:rPr lang="en-US" sz="1200" i="1" dirty="0" err="1">
                <a:solidFill>
                  <a:schemeClr val="tx2">
                    <a:lumMod val="60000"/>
                    <a:lumOff val="40000"/>
                  </a:schemeClr>
                </a:solidFill>
                <a:latin typeface="Söhne"/>
              </a:rPr>
              <a:t>Hashtable</a:t>
            </a:r>
            <a:r>
              <a:rPr lang="en-US" sz="1200" i="1" dirty="0">
                <a:solidFill>
                  <a:schemeClr val="tx2">
                    <a:lumMod val="60000"/>
                    <a:lumOff val="40000"/>
                  </a:schemeClr>
                </a:solidFill>
                <a:latin typeface="Söhne"/>
              </a:rPr>
              <a:t>&lt;&gt;();</a:t>
            </a:r>
          </a:p>
          <a:p>
            <a:pPr marL="0" indent="0">
              <a:buNone/>
            </a:pPr>
            <a:r>
              <a:rPr lang="en-US" sz="1200" i="1" dirty="0" err="1">
                <a:solidFill>
                  <a:schemeClr val="tx2">
                    <a:lumMod val="60000"/>
                    <a:lumOff val="40000"/>
                  </a:schemeClr>
                </a:solidFill>
                <a:latin typeface="Söhne"/>
              </a:rPr>
              <a:t>students.put</a:t>
            </a:r>
            <a:r>
              <a:rPr lang="en-US" sz="1200" i="1" dirty="0">
                <a:solidFill>
                  <a:schemeClr val="tx2">
                    <a:lumMod val="60000"/>
                    <a:lumOff val="40000"/>
                  </a:schemeClr>
                </a:solidFill>
                <a:latin typeface="Söhne"/>
              </a:rPr>
              <a:t>(101, “Student1");</a:t>
            </a:r>
            <a:br>
              <a:rPr lang="en-US" sz="1200" i="1" dirty="0">
                <a:solidFill>
                  <a:schemeClr val="tx2">
                    <a:lumMod val="60000"/>
                    <a:lumOff val="40000"/>
                  </a:schemeClr>
                </a:solidFill>
                <a:latin typeface="Söhne"/>
              </a:rPr>
            </a:br>
            <a:r>
              <a:rPr lang="en-US" sz="1200" i="1" dirty="0" err="1">
                <a:solidFill>
                  <a:schemeClr val="tx2">
                    <a:lumMod val="60000"/>
                    <a:lumOff val="40000"/>
                  </a:schemeClr>
                </a:solidFill>
                <a:latin typeface="Söhne"/>
              </a:rPr>
              <a:t>students.put</a:t>
            </a:r>
            <a:r>
              <a:rPr lang="en-US" sz="1200" i="1" dirty="0">
                <a:solidFill>
                  <a:schemeClr val="tx2">
                    <a:lumMod val="60000"/>
                    <a:lumOff val="40000"/>
                  </a:schemeClr>
                </a:solidFill>
                <a:latin typeface="Söhne"/>
              </a:rPr>
              <a:t>(102, “Student2");</a:t>
            </a:r>
            <a:br>
              <a:rPr lang="en-US" sz="1200" i="1" dirty="0">
                <a:solidFill>
                  <a:schemeClr val="tx2">
                    <a:lumMod val="60000"/>
                    <a:lumOff val="40000"/>
                  </a:schemeClr>
                </a:solidFill>
                <a:latin typeface="Söhne"/>
              </a:rPr>
            </a:br>
            <a:r>
              <a:rPr lang="en-US" sz="1200" i="1" dirty="0" err="1">
                <a:solidFill>
                  <a:schemeClr val="tx2">
                    <a:lumMod val="60000"/>
                    <a:lumOff val="40000"/>
                  </a:schemeClr>
                </a:solidFill>
                <a:latin typeface="Söhne"/>
              </a:rPr>
              <a:t>System.out.println</a:t>
            </a:r>
            <a:r>
              <a:rPr lang="en-US" sz="1200" i="1" dirty="0">
                <a:solidFill>
                  <a:schemeClr val="tx2">
                    <a:lumMod val="60000"/>
                    <a:lumOff val="40000"/>
                  </a:schemeClr>
                </a:solidFill>
                <a:latin typeface="Söhne"/>
              </a:rPr>
              <a:t>("Student with ID 102: " + </a:t>
            </a:r>
            <a:r>
              <a:rPr lang="en-US" sz="1200" i="1" dirty="0" err="1">
                <a:solidFill>
                  <a:schemeClr val="tx2">
                    <a:lumMod val="60000"/>
                    <a:lumOff val="40000"/>
                  </a:schemeClr>
                </a:solidFill>
                <a:latin typeface="Söhne"/>
              </a:rPr>
              <a:t>students.get</a:t>
            </a:r>
            <a:r>
              <a:rPr lang="en-US" sz="1200" i="1" dirty="0">
                <a:solidFill>
                  <a:schemeClr val="tx2">
                    <a:lumMod val="60000"/>
                    <a:lumOff val="40000"/>
                  </a:schemeClr>
                </a:solidFill>
                <a:latin typeface="Söhne"/>
              </a:rPr>
              <a:t>(102));</a:t>
            </a:r>
            <a:br>
              <a:rPr lang="en-US" sz="1200" i="1" dirty="0">
                <a:solidFill>
                  <a:schemeClr val="tx2">
                    <a:lumMod val="60000"/>
                    <a:lumOff val="40000"/>
                  </a:schemeClr>
                </a:solidFill>
                <a:latin typeface="Söhne"/>
              </a:rPr>
            </a:br>
            <a:r>
              <a:rPr lang="en-US" sz="1200" i="1" dirty="0" err="1">
                <a:solidFill>
                  <a:schemeClr val="tx2">
                    <a:lumMod val="60000"/>
                    <a:lumOff val="40000"/>
                  </a:schemeClr>
                </a:solidFill>
                <a:latin typeface="Söhne"/>
              </a:rPr>
              <a:t>students.remove</a:t>
            </a:r>
            <a:r>
              <a:rPr lang="en-US" sz="1200" i="1" dirty="0">
                <a:solidFill>
                  <a:schemeClr val="tx2">
                    <a:lumMod val="60000"/>
                    <a:lumOff val="40000"/>
                  </a:schemeClr>
                </a:solidFill>
                <a:latin typeface="Söhne"/>
              </a:rPr>
              <a:t>(101);</a:t>
            </a: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11</a:t>
            </a:fld>
            <a:endParaRPr lang="en-US" dirty="0"/>
          </a:p>
        </p:txBody>
      </p:sp>
    </p:spTree>
    <p:extLst>
      <p:ext uri="{BB962C8B-B14F-4D97-AF65-F5344CB8AC3E}">
        <p14:creationId xmlns:p14="http://schemas.microsoft.com/office/powerpoint/2010/main" val="142529036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dirty="0" err="1"/>
              <a:t>HashTable</a:t>
            </a:r>
            <a:r>
              <a:rPr lang="en-US" dirty="0"/>
              <a:t> VS LinkedList</a:t>
            </a:r>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Data Structure</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274828" y="-128586"/>
            <a:ext cx="5963394" cy="4483099"/>
          </a:xfrm>
        </p:spPr>
        <p:txBody>
          <a:bodyPr anchor="t"/>
          <a:lstStyle/>
          <a:p>
            <a:pPr marL="0" indent="0">
              <a:buNone/>
            </a:pPr>
            <a:r>
              <a:rPr lang="en-US" sz="1200" b="1" dirty="0" err="1">
                <a:latin typeface="Söhne"/>
              </a:rPr>
              <a:t>LikedList</a:t>
            </a:r>
            <a:r>
              <a:rPr lang="en-US" sz="1200" b="1" dirty="0">
                <a:latin typeface="Söhne"/>
              </a:rPr>
              <a:t> Example</a:t>
            </a:r>
            <a:br>
              <a:rPr lang="en-US" sz="1200" dirty="0">
                <a:latin typeface="Söhne"/>
              </a:rPr>
            </a:br>
            <a:r>
              <a:rPr lang="en-US" sz="1200" i="1" dirty="0">
                <a:solidFill>
                  <a:schemeClr val="tx2">
                    <a:lumMod val="60000"/>
                    <a:lumOff val="40000"/>
                  </a:schemeClr>
                </a:solidFill>
                <a:latin typeface="Söhne"/>
              </a:rPr>
              <a:t>LinkedList&lt;String&gt; students = new LinkedList&lt;&gt;(); // Adding elements </a:t>
            </a:r>
            <a:br>
              <a:rPr lang="en-US" sz="1200" i="1" dirty="0">
                <a:solidFill>
                  <a:schemeClr val="tx2">
                    <a:lumMod val="60000"/>
                    <a:lumOff val="40000"/>
                  </a:schemeClr>
                </a:solidFill>
                <a:latin typeface="Söhne"/>
              </a:rPr>
            </a:br>
            <a:r>
              <a:rPr lang="en-US" sz="1200" i="1" dirty="0" err="1">
                <a:solidFill>
                  <a:schemeClr val="tx2">
                    <a:lumMod val="60000"/>
                    <a:lumOff val="40000"/>
                  </a:schemeClr>
                </a:solidFill>
                <a:latin typeface="Söhne"/>
              </a:rPr>
              <a:t>students.add</a:t>
            </a:r>
            <a:r>
              <a:rPr lang="en-US" sz="1200" i="1" dirty="0">
                <a:solidFill>
                  <a:schemeClr val="tx2">
                    <a:lumMod val="60000"/>
                    <a:lumOff val="40000"/>
                  </a:schemeClr>
                </a:solidFill>
                <a:latin typeface="Söhne"/>
              </a:rPr>
              <a:t>(“String1"); </a:t>
            </a:r>
            <a:br>
              <a:rPr lang="en-US" sz="1200" i="1" dirty="0">
                <a:solidFill>
                  <a:schemeClr val="tx2">
                    <a:lumMod val="60000"/>
                    <a:lumOff val="40000"/>
                  </a:schemeClr>
                </a:solidFill>
                <a:latin typeface="Söhne"/>
              </a:rPr>
            </a:br>
            <a:r>
              <a:rPr lang="en-US" sz="1200" i="1" dirty="0" err="1">
                <a:solidFill>
                  <a:schemeClr val="tx2">
                    <a:lumMod val="60000"/>
                    <a:lumOff val="40000"/>
                  </a:schemeClr>
                </a:solidFill>
                <a:latin typeface="Söhne"/>
              </a:rPr>
              <a:t>students.add</a:t>
            </a:r>
            <a:r>
              <a:rPr lang="en-US" sz="1200" i="1" dirty="0">
                <a:solidFill>
                  <a:schemeClr val="tx2">
                    <a:lumMod val="60000"/>
                    <a:lumOff val="40000"/>
                  </a:schemeClr>
                </a:solidFill>
                <a:latin typeface="Söhne"/>
              </a:rPr>
              <a:t>(“String2"); </a:t>
            </a:r>
            <a:br>
              <a:rPr lang="en-US" sz="1200" i="1" dirty="0">
                <a:solidFill>
                  <a:schemeClr val="tx2">
                    <a:lumMod val="60000"/>
                    <a:lumOff val="40000"/>
                  </a:schemeClr>
                </a:solidFill>
                <a:latin typeface="Söhne"/>
              </a:rPr>
            </a:br>
            <a:r>
              <a:rPr lang="en-US" sz="1200" i="1" dirty="0" err="1">
                <a:solidFill>
                  <a:schemeClr val="tx2">
                    <a:lumMod val="60000"/>
                    <a:lumOff val="40000"/>
                  </a:schemeClr>
                </a:solidFill>
                <a:latin typeface="Söhne"/>
              </a:rPr>
              <a:t>students.add</a:t>
            </a:r>
            <a:r>
              <a:rPr lang="en-US" sz="1200" i="1" dirty="0">
                <a:solidFill>
                  <a:schemeClr val="tx2">
                    <a:lumMod val="60000"/>
                    <a:lumOff val="40000"/>
                  </a:schemeClr>
                </a:solidFill>
                <a:latin typeface="Söhne"/>
              </a:rPr>
              <a:t>(“String3"); // Accessing elements </a:t>
            </a:r>
            <a:r>
              <a:rPr lang="en-US" sz="1200" i="1" dirty="0" err="1">
                <a:solidFill>
                  <a:schemeClr val="tx2">
                    <a:lumMod val="60000"/>
                    <a:lumOff val="40000"/>
                  </a:schemeClr>
                </a:solidFill>
                <a:latin typeface="Söhne"/>
              </a:rPr>
              <a:t>System.out.println</a:t>
            </a:r>
            <a:r>
              <a:rPr lang="en-US" sz="1200" i="1" dirty="0">
                <a:solidFill>
                  <a:schemeClr val="tx2">
                    <a:lumMod val="60000"/>
                    <a:lumOff val="40000"/>
                  </a:schemeClr>
                </a:solidFill>
                <a:latin typeface="Söhne"/>
              </a:rPr>
              <a:t>("Student at index 1: " + </a:t>
            </a:r>
            <a:r>
              <a:rPr lang="en-US" sz="1200" i="1" dirty="0" err="1">
                <a:solidFill>
                  <a:schemeClr val="tx2">
                    <a:lumMod val="60000"/>
                    <a:lumOff val="40000"/>
                  </a:schemeClr>
                </a:solidFill>
                <a:latin typeface="Söhne"/>
              </a:rPr>
              <a:t>students.get</a:t>
            </a:r>
            <a:r>
              <a:rPr lang="en-US" sz="1200" i="1" dirty="0">
                <a:solidFill>
                  <a:schemeClr val="tx2">
                    <a:lumMod val="60000"/>
                    <a:lumOff val="40000"/>
                  </a:schemeClr>
                </a:solidFill>
                <a:latin typeface="Söhne"/>
              </a:rPr>
              <a:t>(1));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Removing an element</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a:t>
            </a:r>
            <a:r>
              <a:rPr lang="en-US" sz="1200" i="1" dirty="0" err="1">
                <a:solidFill>
                  <a:schemeClr val="tx2">
                    <a:lumMod val="60000"/>
                    <a:lumOff val="40000"/>
                  </a:schemeClr>
                </a:solidFill>
                <a:latin typeface="Söhne"/>
              </a:rPr>
              <a:t>students.remove</a:t>
            </a:r>
            <a:r>
              <a:rPr lang="en-US" sz="1200" i="1" dirty="0">
                <a:solidFill>
                  <a:schemeClr val="tx2">
                    <a:lumMod val="60000"/>
                    <a:lumOff val="40000"/>
                  </a:schemeClr>
                </a:solidFill>
                <a:latin typeface="Söhne"/>
              </a:rPr>
              <a:t>(“String2");</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if (</a:t>
            </a:r>
            <a:r>
              <a:rPr lang="en-US" sz="1200" i="1" dirty="0" err="1">
                <a:solidFill>
                  <a:schemeClr val="tx2">
                    <a:lumMod val="60000"/>
                    <a:lumOff val="40000"/>
                  </a:schemeClr>
                </a:solidFill>
                <a:latin typeface="Söhne"/>
              </a:rPr>
              <a:t>students.contains</a:t>
            </a:r>
            <a:r>
              <a:rPr lang="en-US" sz="1200" i="1" dirty="0">
                <a:solidFill>
                  <a:schemeClr val="tx2">
                    <a:lumMod val="60000"/>
                    <a:lumOff val="40000"/>
                  </a:schemeClr>
                </a:solidFill>
                <a:latin typeface="Söhne"/>
              </a:rPr>
              <a:t>(“String3")) {// Checking if an element exists </a:t>
            </a:r>
          </a:p>
          <a:p>
            <a:pPr marL="0" indent="0">
              <a:buNone/>
            </a:pPr>
            <a:r>
              <a:rPr lang="en-US" sz="1200" i="1" dirty="0" err="1">
                <a:solidFill>
                  <a:schemeClr val="tx2">
                    <a:lumMod val="60000"/>
                    <a:lumOff val="40000"/>
                  </a:schemeClr>
                </a:solidFill>
                <a:latin typeface="Söhne"/>
              </a:rPr>
              <a:t>System.out.println</a:t>
            </a:r>
            <a:r>
              <a:rPr lang="en-US" sz="1200" i="1" dirty="0">
                <a:solidFill>
                  <a:schemeClr val="tx2">
                    <a:lumMod val="60000"/>
                    <a:lumOff val="40000"/>
                  </a:schemeClr>
                </a:solidFill>
                <a:latin typeface="Söhne"/>
              </a:rPr>
              <a:t>(“String3 is in the list."); </a:t>
            </a:r>
          </a:p>
          <a:p>
            <a:pPr marL="0" indent="0">
              <a:buNone/>
            </a:pPr>
            <a:r>
              <a:rPr lang="en-US" sz="1200" i="1" dirty="0">
                <a:solidFill>
                  <a:schemeClr val="tx2">
                    <a:lumMod val="60000"/>
                    <a:lumOff val="40000"/>
                  </a:schemeClr>
                </a:solidFill>
                <a:latin typeface="Söhne"/>
              </a:rPr>
              <a:t>}</a:t>
            </a:r>
          </a:p>
          <a:p>
            <a:pPr marL="0" indent="0">
              <a:buNone/>
            </a:pPr>
            <a:r>
              <a:rPr lang="en-US" sz="1200" b="1" dirty="0">
                <a:latin typeface="Söhne"/>
              </a:rPr>
              <a:t>Usage Scenarios:</a:t>
            </a:r>
            <a:br>
              <a:rPr lang="en-US" sz="1200" b="1" dirty="0">
                <a:latin typeface="Söhne"/>
              </a:rPr>
            </a:br>
            <a:r>
              <a:rPr lang="en-US" sz="1200" b="1" dirty="0" err="1">
                <a:latin typeface="Söhne"/>
              </a:rPr>
              <a:t>HashTable</a:t>
            </a:r>
            <a:r>
              <a:rPr lang="en-US" sz="1200" b="1" dirty="0">
                <a:latin typeface="Söhne"/>
              </a:rPr>
              <a:t>:</a:t>
            </a:r>
            <a:r>
              <a:rPr lang="en-US" sz="1200" dirty="0">
                <a:latin typeface="Söhne"/>
              </a:rPr>
              <a:t> Ideal for scenarios where fast lookups, insertions, and deletions by key are required.</a:t>
            </a:r>
            <a:br>
              <a:rPr lang="en-US" sz="1200" dirty="0">
                <a:latin typeface="Söhne"/>
              </a:rPr>
            </a:br>
            <a:r>
              <a:rPr lang="en-US" sz="1200" b="1" dirty="0">
                <a:latin typeface="Söhne"/>
              </a:rPr>
              <a:t>LinkedList:</a:t>
            </a:r>
            <a:r>
              <a:rPr lang="en-US" sz="1200" dirty="0">
                <a:latin typeface="Söhne"/>
              </a:rPr>
              <a:t> Better suited for scenarios where frequent insertions and deletions are needed, especially when the order of elements matters.</a:t>
            </a:r>
          </a:p>
          <a:p>
            <a:pPr marL="0" indent="0">
              <a:buNone/>
            </a:pPr>
            <a:endParaRPr lang="en-US" sz="1200" i="1" dirty="0">
              <a:solidFill>
                <a:schemeClr val="tx2">
                  <a:lumMod val="60000"/>
                  <a:lumOff val="40000"/>
                </a:schemeClr>
              </a:solidFill>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12</a:t>
            </a:fld>
            <a:endParaRPr lang="en-US" dirty="0"/>
          </a:p>
        </p:txBody>
      </p:sp>
    </p:spTree>
    <p:extLst>
      <p:ext uri="{BB962C8B-B14F-4D97-AF65-F5344CB8AC3E}">
        <p14:creationId xmlns:p14="http://schemas.microsoft.com/office/powerpoint/2010/main" val="286665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dirty="0"/>
              <a:t>Benefits To Use Data Structures</a:t>
            </a:r>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Data Structure</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917371" y="176214"/>
            <a:ext cx="5963394" cy="4483099"/>
          </a:xfrm>
        </p:spPr>
        <p:txBody>
          <a:bodyPr anchor="t"/>
          <a:lstStyle/>
          <a:p>
            <a:r>
              <a:rPr lang="en-US" b="1" dirty="0">
                <a:latin typeface="Söhne"/>
              </a:rPr>
              <a:t>Reduced Code Redundancy</a:t>
            </a:r>
            <a:br>
              <a:rPr lang="en-US" dirty="0">
                <a:latin typeface="Söhne"/>
              </a:rPr>
            </a:br>
            <a:r>
              <a:rPr lang="en-US" sz="1200" dirty="0">
                <a:latin typeface="Söhne"/>
              </a:rPr>
              <a:t>Using a data structure allows developer to store multiple pieces of information in a single place, reducing the need for repetitive variable declarations and assignments</a:t>
            </a:r>
            <a:endParaRPr lang="en-US" sz="1200" dirty="0">
              <a:solidFill>
                <a:srgbClr val="374151"/>
              </a:solidFill>
              <a:latin typeface="Söhne"/>
            </a:endParaRPr>
          </a:p>
          <a:p>
            <a:r>
              <a:rPr lang="en-US" b="1" dirty="0">
                <a:latin typeface="Söhne"/>
              </a:rPr>
              <a:t>Better Memory Management</a:t>
            </a:r>
            <a:r>
              <a:rPr lang="en-US" b="1" dirty="0">
                <a:solidFill>
                  <a:srgbClr val="374151"/>
                </a:solidFill>
                <a:latin typeface="Söhne"/>
              </a:rPr>
              <a:t>:</a:t>
            </a:r>
            <a:r>
              <a:rPr lang="en-US" dirty="0">
                <a:solidFill>
                  <a:srgbClr val="374151"/>
                </a:solidFill>
                <a:latin typeface="Söhne"/>
              </a:rPr>
              <a:t> </a:t>
            </a:r>
            <a:br>
              <a:rPr lang="en-US" dirty="0">
                <a:solidFill>
                  <a:srgbClr val="374151"/>
                </a:solidFill>
                <a:latin typeface="Söhne"/>
              </a:rPr>
            </a:br>
            <a:r>
              <a:rPr lang="en-US" sz="1200" dirty="0">
                <a:latin typeface="Söhne"/>
              </a:rPr>
              <a:t>Data structures like arrays and lists are more memory-efficient compared to creating separate variables for each piece of information. They allocate memory dynamically, allowing for better memory utilization</a:t>
            </a:r>
            <a:endParaRPr lang="en-US" sz="1200" dirty="0">
              <a:solidFill>
                <a:srgbClr val="374151"/>
              </a:solidFill>
              <a:latin typeface="Söhne"/>
            </a:endParaRPr>
          </a:p>
          <a:p>
            <a:r>
              <a:rPr lang="en-US" b="1" dirty="0">
                <a:latin typeface="Söhne"/>
              </a:rPr>
              <a:t>Simplified Processing:</a:t>
            </a:r>
            <a:br>
              <a:rPr lang="en-US" dirty="0">
                <a:latin typeface="Söhne"/>
              </a:rPr>
            </a:br>
            <a:r>
              <a:rPr lang="en-US" sz="1200" dirty="0">
                <a:latin typeface="Söhne"/>
              </a:rPr>
              <a:t>With a data structure, we can easily iterate over the elements to process them, using loops or other collection operations. This leads to cleaner and more concise code.</a:t>
            </a:r>
            <a:endParaRPr lang="en-US" sz="1200" dirty="0">
              <a:solidFill>
                <a:srgbClr val="374151"/>
              </a:solidFill>
              <a:latin typeface="Söhne"/>
            </a:endParaRPr>
          </a:p>
          <a:p>
            <a:r>
              <a:rPr lang="en-US" b="1" dirty="0">
                <a:latin typeface="Söhne"/>
              </a:rPr>
              <a:t>Scalability:</a:t>
            </a:r>
            <a:br>
              <a:rPr lang="en-US" dirty="0">
                <a:latin typeface="Söhne"/>
              </a:rPr>
            </a:br>
            <a:r>
              <a:rPr lang="en-US" sz="1200" dirty="0">
                <a:latin typeface="Söhne"/>
              </a:rPr>
              <a:t>Using a data structure makes it easier to scale our solution to handle larger amounts of data. We can simply add more elements to the array or list without changing the structure of our code.</a:t>
            </a:r>
            <a:endParaRPr lang="en-US" sz="1200" b="0" i="0" dirty="0">
              <a:solidFill>
                <a:srgbClr val="374151"/>
              </a:solidFill>
              <a:effectLst/>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13</a:t>
            </a:fld>
            <a:endParaRPr lang="en-US" dirty="0"/>
          </a:p>
        </p:txBody>
      </p:sp>
    </p:spTree>
    <p:extLst>
      <p:ext uri="{BB962C8B-B14F-4D97-AF65-F5344CB8AC3E}">
        <p14:creationId xmlns:p14="http://schemas.microsoft.com/office/powerpoint/2010/main" val="3913066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dirty="0"/>
              <a:t>Benefits Of Using Algorithms</a:t>
            </a:r>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Algorithms</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917371" y="176214"/>
            <a:ext cx="5963394" cy="4483099"/>
          </a:xfrm>
        </p:spPr>
        <p:txBody>
          <a:bodyPr anchor="t"/>
          <a:lstStyle/>
          <a:p>
            <a:r>
              <a:rPr lang="en-US" b="1" dirty="0">
                <a:latin typeface="Söhne"/>
              </a:rPr>
              <a:t>Optimization</a:t>
            </a:r>
            <a:r>
              <a:rPr lang="en-US" sz="1200" b="1" dirty="0">
                <a:latin typeface="Söhne"/>
              </a:rPr>
              <a:t>: </a:t>
            </a:r>
            <a:br>
              <a:rPr lang="en-US" sz="1200" b="1" dirty="0">
                <a:latin typeface="Söhne"/>
              </a:rPr>
            </a:br>
            <a:r>
              <a:rPr lang="en-US" sz="1200" b="1" dirty="0">
                <a:latin typeface="Söhne"/>
              </a:rPr>
              <a:t>Resource Utilization</a:t>
            </a:r>
            <a:r>
              <a:rPr lang="en-US" sz="1200" dirty="0">
                <a:latin typeface="Söhne"/>
              </a:rPr>
              <a:t>: Algorithms help optimize the use of resources such as memory, CPU, and storage</a:t>
            </a:r>
            <a:br>
              <a:rPr lang="en-US" sz="1200" b="1" dirty="0">
                <a:latin typeface="Söhne"/>
              </a:rPr>
            </a:br>
            <a:r>
              <a:rPr lang="en-US" sz="1200" b="1" dirty="0">
                <a:latin typeface="Söhne"/>
              </a:rPr>
              <a:t>Complex Problems</a:t>
            </a:r>
            <a:r>
              <a:rPr lang="en-US" sz="1200" dirty="0">
                <a:latin typeface="Söhne"/>
              </a:rPr>
              <a:t>: Algorithms enable the solving of complex problems that are otherwise infeasible to solve manually</a:t>
            </a:r>
            <a:br>
              <a:rPr lang="en-US" sz="1200" dirty="0">
                <a:latin typeface="Söhne"/>
              </a:rPr>
            </a:br>
            <a:r>
              <a:rPr lang="en-US" sz="1200" b="1" dirty="0">
                <a:latin typeface="Söhne"/>
              </a:rPr>
              <a:t>Example</a:t>
            </a:r>
            <a:r>
              <a:rPr lang="en-US" sz="1200" dirty="0">
                <a:latin typeface="Söhne"/>
              </a:rPr>
              <a:t>: Algorithms in graph theory, like Dijkstra's algorithm for shortest paths, solve complex routing and network connectivity problems efficiently.</a:t>
            </a:r>
          </a:p>
          <a:p>
            <a:r>
              <a:rPr lang="en-US" b="1" dirty="0">
                <a:latin typeface="Söhne"/>
              </a:rPr>
              <a:t>Maintainability:</a:t>
            </a:r>
            <a:br>
              <a:rPr lang="en-US" sz="1200" dirty="0">
                <a:latin typeface="Söhne"/>
              </a:rPr>
            </a:br>
            <a:r>
              <a:rPr lang="en-US" sz="1200" b="1" dirty="0">
                <a:latin typeface="Söhne"/>
              </a:rPr>
              <a:t>Structured Solutions</a:t>
            </a:r>
            <a:r>
              <a:rPr lang="en-US" sz="1200" dirty="0">
                <a:latin typeface="Söhne"/>
              </a:rPr>
              <a:t>: Algorithms provide structured and clear approaches to solving problems, making code easier to understand, maintain, and debug</a:t>
            </a:r>
            <a:br>
              <a:rPr lang="en-US" sz="1200" dirty="0">
                <a:latin typeface="Söhne"/>
              </a:rPr>
            </a:br>
            <a:r>
              <a:rPr lang="en-US" sz="1200" b="1" dirty="0">
                <a:latin typeface="Söhne"/>
              </a:rPr>
              <a:t>Example</a:t>
            </a:r>
            <a:r>
              <a:rPr lang="en-US" sz="1200" dirty="0">
                <a:latin typeface="Söhne"/>
              </a:rPr>
              <a:t>: Using algorithms like </a:t>
            </a:r>
            <a:r>
              <a:rPr lang="en-US" sz="1200" dirty="0" err="1">
                <a:latin typeface="Söhne"/>
              </a:rPr>
              <a:t>MergeSort</a:t>
            </a:r>
            <a:r>
              <a:rPr lang="en-US" sz="1200" dirty="0">
                <a:latin typeface="Söhne"/>
              </a:rPr>
              <a:t> not only provides an efficient sorting mechanism but also results in cleaner and more maintainable code compared to ad-hoc solutions</a:t>
            </a:r>
            <a:r>
              <a:rPr lang="en-US" sz="1200" dirty="0"/>
              <a:t>.</a:t>
            </a:r>
            <a:br>
              <a:rPr lang="en-US" dirty="0"/>
            </a:br>
            <a:endParaRPr lang="en-US" sz="1200" b="0" i="0" dirty="0">
              <a:solidFill>
                <a:srgbClr val="374151"/>
              </a:solidFill>
              <a:effectLst/>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14</a:t>
            </a:fld>
            <a:endParaRPr lang="en-US" dirty="0"/>
          </a:p>
        </p:txBody>
      </p:sp>
    </p:spTree>
    <p:extLst>
      <p:ext uri="{BB962C8B-B14F-4D97-AF65-F5344CB8AC3E}">
        <p14:creationId xmlns:p14="http://schemas.microsoft.com/office/powerpoint/2010/main" val="3895264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dirty="0"/>
              <a:t>Benefits Of Using Algorithms</a:t>
            </a:r>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Algorithms</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917371" y="176214"/>
            <a:ext cx="5963394" cy="4483099"/>
          </a:xfrm>
        </p:spPr>
        <p:txBody>
          <a:bodyPr anchor="t"/>
          <a:lstStyle/>
          <a:p>
            <a:r>
              <a:rPr lang="en-US" dirty="0">
                <a:latin typeface="Söhne"/>
              </a:rPr>
              <a:t>Accuracy and Precision:</a:t>
            </a:r>
            <a:br>
              <a:rPr lang="en-US" sz="1200" dirty="0">
                <a:latin typeface="Söhne"/>
              </a:rPr>
            </a:br>
            <a:r>
              <a:rPr lang="en-US" sz="1200" b="1" dirty="0">
                <a:latin typeface="Söhne"/>
              </a:rPr>
              <a:t>Reliable Results</a:t>
            </a:r>
            <a:r>
              <a:rPr lang="en-US" sz="1200" dirty="0">
                <a:latin typeface="Söhne"/>
              </a:rPr>
              <a:t>: Algorithms ensure that tasks are performed with a high degree of accuracy and precision, minimizing errors</a:t>
            </a:r>
            <a:br>
              <a:rPr lang="en-US" sz="1200" dirty="0">
                <a:latin typeface="Söhne"/>
              </a:rPr>
            </a:br>
            <a:r>
              <a:rPr lang="en-US" sz="1200" b="1" dirty="0">
                <a:latin typeface="Söhne"/>
              </a:rPr>
              <a:t>Example</a:t>
            </a:r>
            <a:r>
              <a:rPr lang="en-US" sz="1200" dirty="0">
                <a:latin typeface="Söhne"/>
              </a:rPr>
              <a:t>: Algorithms in numerical computing, such as the Fast Fourier Transform (FFT), provide precise results for complex mathematical computations.</a:t>
            </a:r>
          </a:p>
          <a:p>
            <a:r>
              <a:rPr lang="en-US" dirty="0">
                <a:latin typeface="Söhne"/>
              </a:rPr>
              <a:t>Automation:</a:t>
            </a:r>
            <a:br>
              <a:rPr lang="en-US" sz="1200" dirty="0">
                <a:latin typeface="Söhne"/>
              </a:rPr>
            </a:br>
            <a:r>
              <a:rPr lang="en-US" sz="1200" b="1" dirty="0">
                <a:latin typeface="Söhne"/>
              </a:rPr>
              <a:t>Repeatability</a:t>
            </a:r>
            <a:r>
              <a:rPr lang="en-US" sz="1200" dirty="0">
                <a:latin typeface="Söhne"/>
              </a:rPr>
              <a:t>: Algorithms can automate repetitive tasks, ensuring consistency and repeatability in operations</a:t>
            </a:r>
            <a:br>
              <a:rPr lang="en-US" sz="1200" dirty="0">
                <a:latin typeface="Söhne"/>
              </a:rPr>
            </a:br>
            <a:r>
              <a:rPr lang="en-US" sz="1200" b="1" dirty="0">
                <a:latin typeface="Söhne"/>
              </a:rPr>
              <a:t>Example</a:t>
            </a:r>
            <a:r>
              <a:rPr lang="en-US" sz="1200" dirty="0">
                <a:latin typeface="Söhne"/>
              </a:rPr>
              <a:t>: Machine learning algorithms automate the process of identifying patterns and making predictions based on data, which is critical in applications like recommendation systems and fraud detection</a:t>
            </a:r>
            <a:br>
              <a:rPr lang="en-US" dirty="0"/>
            </a:br>
            <a:endParaRPr lang="en-US" sz="1200" b="0" i="0" dirty="0">
              <a:solidFill>
                <a:srgbClr val="374151"/>
              </a:solidFill>
              <a:effectLst/>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15</a:t>
            </a:fld>
            <a:endParaRPr lang="en-US" dirty="0"/>
          </a:p>
        </p:txBody>
      </p:sp>
    </p:spTree>
    <p:extLst>
      <p:ext uri="{BB962C8B-B14F-4D97-AF65-F5344CB8AC3E}">
        <p14:creationId xmlns:p14="http://schemas.microsoft.com/office/powerpoint/2010/main" val="2440632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dirty="0"/>
              <a:t>Benefits Of Using Algorithms</a:t>
            </a:r>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Algorithms</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917371" y="176214"/>
            <a:ext cx="5963394" cy="4483099"/>
          </a:xfrm>
        </p:spPr>
        <p:txBody>
          <a:bodyPr anchor="t"/>
          <a:lstStyle/>
          <a:p>
            <a:r>
              <a:rPr lang="en-US" b="1" dirty="0">
                <a:latin typeface="Söhne"/>
              </a:rPr>
              <a:t>Scalability</a:t>
            </a:r>
            <a:r>
              <a:rPr lang="en-US" b="1" dirty="0">
                <a:solidFill>
                  <a:srgbClr val="374151"/>
                </a:solidFill>
                <a:latin typeface="Söhne"/>
              </a:rPr>
              <a:t>:</a:t>
            </a:r>
            <a:r>
              <a:rPr lang="en-US" dirty="0">
                <a:solidFill>
                  <a:srgbClr val="374151"/>
                </a:solidFill>
                <a:latin typeface="Söhne"/>
              </a:rPr>
              <a:t> </a:t>
            </a:r>
            <a:br>
              <a:rPr lang="en-US" dirty="0">
                <a:solidFill>
                  <a:srgbClr val="374151"/>
                </a:solidFill>
                <a:latin typeface="Söhne"/>
              </a:rPr>
            </a:br>
            <a:r>
              <a:rPr lang="en-US" sz="1200" b="1" dirty="0">
                <a:latin typeface="Söhne"/>
              </a:rPr>
              <a:t>Handling Large Data</a:t>
            </a:r>
            <a:r>
              <a:rPr lang="en-US" sz="1200" dirty="0">
                <a:latin typeface="Söhne"/>
              </a:rPr>
              <a:t>: Well-designed algorithms can scale to handle large amounts of data without significant performance degradation.</a:t>
            </a:r>
            <a:br>
              <a:rPr lang="en-US" sz="1400" dirty="0">
                <a:latin typeface="Söhne"/>
              </a:rPr>
            </a:br>
            <a:r>
              <a:rPr lang="en-US" sz="1200" b="1" dirty="0">
                <a:latin typeface="Söhne"/>
              </a:rPr>
              <a:t>Example</a:t>
            </a:r>
            <a:r>
              <a:rPr lang="en-US" sz="1200" dirty="0">
                <a:latin typeface="Söhne"/>
              </a:rPr>
              <a:t>: Search algorithms like Binary Search, which operates in O(log n) time complexity, can handle large datasets efficiently compared to a linear search (O(n)).</a:t>
            </a:r>
            <a:br>
              <a:rPr lang="en-US" dirty="0"/>
            </a:br>
            <a:endParaRPr lang="en-US" sz="1200" b="0" i="0" dirty="0">
              <a:solidFill>
                <a:srgbClr val="374151"/>
              </a:solidFill>
              <a:effectLst/>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16</a:t>
            </a:fld>
            <a:endParaRPr lang="en-US" dirty="0"/>
          </a:p>
        </p:txBody>
      </p:sp>
    </p:spTree>
    <p:extLst>
      <p:ext uri="{BB962C8B-B14F-4D97-AF65-F5344CB8AC3E}">
        <p14:creationId xmlns:p14="http://schemas.microsoft.com/office/powerpoint/2010/main" val="134875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dirty="0"/>
              <a:t>Optimize Search</a:t>
            </a:r>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Binary </a:t>
            </a:r>
            <a:r>
              <a:rPr lang="en-US" dirty="0" err="1"/>
              <a:t>Seach</a:t>
            </a:r>
            <a:endParaRPr lang="en-US" dirty="0"/>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917371" y="176214"/>
            <a:ext cx="5963394" cy="4562700"/>
          </a:xfrm>
        </p:spPr>
        <p:txBody>
          <a:bodyPr anchor="t"/>
          <a:lstStyle/>
          <a:p>
            <a:pPr marL="0" indent="0">
              <a:buNone/>
            </a:pPr>
            <a:r>
              <a:rPr lang="en-US" sz="1200" b="1" u="sng" dirty="0">
                <a:latin typeface="Söhne"/>
              </a:rPr>
              <a:t>Bad: Linear search</a:t>
            </a:r>
            <a:br>
              <a:rPr lang="en-US" sz="1200" b="1" u="sng" dirty="0">
                <a:latin typeface="Söhne"/>
              </a:rPr>
            </a:br>
            <a:r>
              <a:rPr lang="en-US" sz="1200" dirty="0">
                <a:latin typeface="Söhne"/>
              </a:rPr>
              <a:t>for (int </a:t>
            </a:r>
            <a:r>
              <a:rPr lang="en-US" sz="1200" dirty="0" err="1">
                <a:latin typeface="Söhne"/>
              </a:rPr>
              <a:t>i</a:t>
            </a:r>
            <a:r>
              <a:rPr lang="en-US" sz="1200" dirty="0">
                <a:latin typeface="Söhne"/>
              </a:rPr>
              <a:t> = 0; </a:t>
            </a:r>
            <a:r>
              <a:rPr lang="en-US" sz="1200" dirty="0" err="1">
                <a:latin typeface="Söhne"/>
              </a:rPr>
              <a:t>i</a:t>
            </a:r>
            <a:r>
              <a:rPr lang="en-US" sz="1200" dirty="0">
                <a:latin typeface="Söhne"/>
              </a:rPr>
              <a:t> &lt; </a:t>
            </a:r>
            <a:r>
              <a:rPr lang="en-US" sz="1200" dirty="0" err="1">
                <a:latin typeface="Söhne"/>
              </a:rPr>
              <a:t>array.length</a:t>
            </a:r>
            <a:r>
              <a:rPr lang="en-US" sz="1200" dirty="0">
                <a:latin typeface="Söhne"/>
              </a:rPr>
              <a:t>; </a:t>
            </a:r>
            <a:r>
              <a:rPr lang="en-US" sz="1200" dirty="0" err="1">
                <a:latin typeface="Söhne"/>
              </a:rPr>
              <a:t>i</a:t>
            </a:r>
            <a:r>
              <a:rPr lang="en-US" sz="1200" dirty="0">
                <a:latin typeface="Söhne"/>
              </a:rPr>
              <a:t>++) {</a:t>
            </a:r>
          </a:p>
          <a:p>
            <a:pPr marL="0" indent="0">
              <a:buNone/>
            </a:pPr>
            <a:r>
              <a:rPr lang="en-US" sz="1200" dirty="0">
                <a:latin typeface="Söhne"/>
              </a:rPr>
              <a:t>    if (array[</a:t>
            </a:r>
            <a:r>
              <a:rPr lang="en-US" sz="1200" dirty="0" err="1">
                <a:latin typeface="Söhne"/>
              </a:rPr>
              <a:t>i</a:t>
            </a:r>
            <a:r>
              <a:rPr lang="en-US" sz="1200" dirty="0">
                <a:latin typeface="Söhne"/>
              </a:rPr>
              <a:t>] == target) {</a:t>
            </a:r>
            <a:br>
              <a:rPr lang="en-US" sz="1200" dirty="0">
                <a:latin typeface="Söhne"/>
              </a:rPr>
            </a:br>
            <a:r>
              <a:rPr lang="en-US" sz="1200" dirty="0">
                <a:latin typeface="Söhne"/>
              </a:rPr>
              <a:t>        return </a:t>
            </a:r>
            <a:r>
              <a:rPr lang="en-US" sz="1200" dirty="0" err="1">
                <a:latin typeface="Söhne"/>
              </a:rPr>
              <a:t>i</a:t>
            </a:r>
            <a:r>
              <a:rPr lang="en-US" sz="1200" dirty="0">
                <a:latin typeface="Söhne"/>
              </a:rPr>
              <a:t>;</a:t>
            </a:r>
            <a:br>
              <a:rPr lang="en-US" sz="1200" dirty="0">
                <a:latin typeface="Söhne"/>
              </a:rPr>
            </a:br>
            <a:r>
              <a:rPr lang="en-US" sz="1200" dirty="0">
                <a:latin typeface="Söhne"/>
              </a:rPr>
              <a:t>    }</a:t>
            </a:r>
            <a:br>
              <a:rPr lang="en-US" sz="1200" dirty="0">
                <a:latin typeface="Söhne"/>
              </a:rPr>
            </a:br>
            <a:r>
              <a:rPr lang="en-US" sz="1200" dirty="0">
                <a:latin typeface="Söhne"/>
              </a:rPr>
              <a:t>}</a:t>
            </a:r>
            <a:br>
              <a:rPr lang="en-US" sz="1200" dirty="0">
                <a:latin typeface="Söhne"/>
              </a:rPr>
            </a:br>
            <a:r>
              <a:rPr lang="en-US" sz="1200" b="1" u="sng" dirty="0">
                <a:latin typeface="Söhne"/>
              </a:rPr>
              <a:t>Good: Binary search</a:t>
            </a:r>
            <a:br>
              <a:rPr lang="en-US" sz="1200" dirty="0">
                <a:latin typeface="Söhne"/>
              </a:rPr>
            </a:br>
            <a:r>
              <a:rPr lang="en-US" sz="1200" dirty="0" err="1">
                <a:latin typeface="Söhne"/>
              </a:rPr>
              <a:t>Arrays.sort</a:t>
            </a:r>
            <a:r>
              <a:rPr lang="en-US" sz="1200" dirty="0">
                <a:latin typeface="Söhne"/>
              </a:rPr>
              <a:t>(array);</a:t>
            </a:r>
          </a:p>
          <a:p>
            <a:pPr marL="0" indent="0">
              <a:buNone/>
            </a:pPr>
            <a:r>
              <a:rPr lang="en-US" sz="1200" dirty="0">
                <a:latin typeface="Söhne"/>
              </a:rPr>
              <a:t>int index = </a:t>
            </a:r>
            <a:r>
              <a:rPr lang="en-US" sz="1200" dirty="0" err="1">
                <a:latin typeface="Söhne"/>
              </a:rPr>
              <a:t>Arrays.binarySearch</a:t>
            </a:r>
            <a:r>
              <a:rPr lang="en-US" sz="1200" dirty="0">
                <a:latin typeface="Söhne"/>
              </a:rPr>
              <a:t>(array, target);</a:t>
            </a:r>
          </a:p>
          <a:p>
            <a:pPr marL="0" indent="0">
              <a:buNone/>
            </a:pPr>
            <a:endParaRPr lang="en-US" sz="1200" dirty="0">
              <a:latin typeface="Söhne"/>
            </a:endParaRPr>
          </a:p>
          <a:p>
            <a:pPr marL="0" indent="0">
              <a:buNone/>
            </a:pPr>
            <a:endParaRPr lang="en-US" sz="1200" b="1" i="0" u="sng" dirty="0">
              <a:solidFill>
                <a:schemeClr val="tx2">
                  <a:lumMod val="60000"/>
                  <a:lumOff val="40000"/>
                </a:schemeClr>
              </a:solidFill>
              <a:effectLst/>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17</a:t>
            </a:fld>
            <a:endParaRPr lang="en-US" dirty="0"/>
          </a:p>
        </p:txBody>
      </p:sp>
    </p:spTree>
    <p:extLst>
      <p:ext uri="{BB962C8B-B14F-4D97-AF65-F5344CB8AC3E}">
        <p14:creationId xmlns:p14="http://schemas.microsoft.com/office/powerpoint/2010/main" val="2173312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dirty="0"/>
              <a:t>Conditional statements:</a:t>
            </a:r>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Statements</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917371" y="176214"/>
            <a:ext cx="5963394" cy="4483099"/>
          </a:xfrm>
        </p:spPr>
        <p:txBody>
          <a:bodyPr anchor="t"/>
          <a:lstStyle/>
          <a:p>
            <a:pPr marL="0" indent="0">
              <a:buNone/>
            </a:pPr>
            <a:br>
              <a:rPr lang="en-US" sz="1200" b="1" dirty="0">
                <a:latin typeface="Söhne"/>
              </a:rPr>
            </a:br>
            <a:r>
              <a:rPr lang="en-US" sz="1200" dirty="0">
                <a:latin typeface="Söhne"/>
              </a:rPr>
              <a:t>Conditional statements, such as if-else and switch statements can also cause the CPU to execute different code paths depending on the outcome of the condition. </a:t>
            </a:r>
          </a:p>
          <a:p>
            <a:pPr marL="0" indent="0">
              <a:buNone/>
            </a:pPr>
            <a:r>
              <a:rPr lang="en-US" sz="1200" dirty="0">
                <a:latin typeface="Söhne"/>
              </a:rPr>
              <a:t>This can also consume a significant amount of energy, especially if the condition is evaluated frequently. In situations where there are multiple conditions to be checked against the same variable, switch-case can offer better performance compared to multiple if-else statements.</a:t>
            </a:r>
          </a:p>
          <a:p>
            <a:pPr marL="0" indent="0">
              <a:buNone/>
            </a:pPr>
            <a:r>
              <a:rPr lang="en-US" sz="1200" dirty="0">
                <a:latin typeface="Söhne"/>
              </a:rPr>
              <a:t> The switch-case construct can be more efficient when dealing with a large number of cases because it often results in a jump table or a lookup table, which can lead to constant-time complexity for finding the correct case</a:t>
            </a:r>
            <a:endParaRPr lang="en-US" sz="1200" b="0" i="0" dirty="0">
              <a:solidFill>
                <a:srgbClr val="374151"/>
              </a:solidFill>
              <a:effectLst/>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18</a:t>
            </a:fld>
            <a:endParaRPr lang="en-US" dirty="0"/>
          </a:p>
        </p:txBody>
      </p:sp>
    </p:spTree>
    <p:extLst>
      <p:ext uri="{BB962C8B-B14F-4D97-AF65-F5344CB8AC3E}">
        <p14:creationId xmlns:p14="http://schemas.microsoft.com/office/powerpoint/2010/main" val="3308520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dirty="0"/>
              <a:t>If-else</a:t>
            </a:r>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Statements</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917371" y="176214"/>
            <a:ext cx="5963394" cy="4483099"/>
          </a:xfrm>
        </p:spPr>
        <p:txBody>
          <a:bodyPr anchor="t"/>
          <a:lstStyle/>
          <a:p>
            <a:r>
              <a:rPr lang="en-US" b="1" dirty="0">
                <a:latin typeface="Söhne"/>
              </a:rPr>
              <a:t>Example Using if-else</a:t>
            </a:r>
            <a:r>
              <a:rPr lang="en-US" sz="1200" b="1" dirty="0">
                <a:latin typeface="Söhne"/>
              </a:rPr>
              <a:t>:</a:t>
            </a:r>
            <a:br>
              <a:rPr lang="en-US" sz="1200" b="1" dirty="0">
                <a:latin typeface="Söhne"/>
              </a:rPr>
            </a:br>
            <a:br>
              <a:rPr lang="en-US" sz="1200" b="1" dirty="0">
                <a:latin typeface="Söhne"/>
              </a:rPr>
            </a:b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for(int </a:t>
            </a:r>
            <a:r>
              <a:rPr lang="en-US" sz="1200" i="1" dirty="0" err="1">
                <a:solidFill>
                  <a:schemeClr val="tx2">
                    <a:lumMod val="60000"/>
                    <a:lumOff val="40000"/>
                  </a:schemeClr>
                </a:solidFill>
                <a:latin typeface="Söhne"/>
                <a:ea typeface="DengXian" panose="02010600030101010101" pitchFamily="2" charset="-122"/>
                <a:cs typeface="Times New Roman" panose="02020603050405020304" pitchFamily="18" charset="0"/>
              </a:rPr>
              <a:t>i</a:t>
            </a: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 = 0; </a:t>
            </a:r>
            <a:r>
              <a:rPr lang="en-US" sz="1200" i="1" dirty="0" err="1">
                <a:solidFill>
                  <a:schemeClr val="tx2">
                    <a:lumMod val="60000"/>
                    <a:lumOff val="40000"/>
                  </a:schemeClr>
                </a:solidFill>
                <a:latin typeface="Söhne"/>
                <a:ea typeface="DengXian" panose="02010600030101010101" pitchFamily="2" charset="-122"/>
                <a:cs typeface="Times New Roman" panose="02020603050405020304" pitchFamily="18" charset="0"/>
              </a:rPr>
              <a:t>i</a:t>
            </a: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&lt;100000 ;++</a:t>
            </a:r>
            <a:r>
              <a:rPr lang="en-US" sz="1200" i="1" dirty="0" err="1">
                <a:solidFill>
                  <a:schemeClr val="tx2">
                    <a:lumMod val="60000"/>
                    <a:lumOff val="40000"/>
                  </a:schemeClr>
                </a:solidFill>
                <a:latin typeface="Söhne"/>
                <a:ea typeface="DengXian" panose="02010600030101010101" pitchFamily="2" charset="-122"/>
                <a:cs typeface="Times New Roman" panose="02020603050405020304" pitchFamily="18" charset="0"/>
              </a:rPr>
              <a:t>i</a:t>
            </a: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a:t>
            </a:r>
            <a:b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b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    day = i%4;</a:t>
            </a:r>
            <a:b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b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    if (day == 4) {</a:t>
            </a:r>
            <a:b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b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        </a:t>
            </a:r>
            <a:r>
              <a:rPr lang="en-US" sz="1200" i="1" dirty="0" err="1">
                <a:solidFill>
                  <a:schemeClr val="tx2">
                    <a:lumMod val="60000"/>
                    <a:lumOff val="40000"/>
                  </a:schemeClr>
                </a:solidFill>
                <a:latin typeface="Söhne"/>
                <a:ea typeface="DengXian" panose="02010600030101010101" pitchFamily="2" charset="-122"/>
                <a:cs typeface="Times New Roman" panose="02020603050405020304" pitchFamily="18" charset="0"/>
              </a:rPr>
              <a:t>System.out.println</a:t>
            </a: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("Sunday");</a:t>
            </a:r>
            <a:b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b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    } else if (day == 2) {</a:t>
            </a:r>
            <a:b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b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     </a:t>
            </a:r>
            <a:r>
              <a:rPr lang="en-US" sz="1200" i="1" dirty="0" err="1">
                <a:solidFill>
                  <a:schemeClr val="tx2">
                    <a:lumMod val="60000"/>
                    <a:lumOff val="40000"/>
                  </a:schemeClr>
                </a:solidFill>
                <a:latin typeface="Söhne"/>
                <a:ea typeface="DengXian" panose="02010600030101010101" pitchFamily="2" charset="-122"/>
                <a:cs typeface="Times New Roman" panose="02020603050405020304" pitchFamily="18" charset="0"/>
              </a:rPr>
              <a:t>System.out.println</a:t>
            </a: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("Monday");</a:t>
            </a:r>
            <a:b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b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    } else if (day == 3) {</a:t>
            </a:r>
            <a:b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b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        </a:t>
            </a:r>
            <a:r>
              <a:rPr lang="en-US" sz="1200" i="1" dirty="0" err="1">
                <a:solidFill>
                  <a:schemeClr val="tx2">
                    <a:lumMod val="60000"/>
                    <a:lumOff val="40000"/>
                  </a:schemeClr>
                </a:solidFill>
                <a:latin typeface="Söhne"/>
                <a:ea typeface="DengXian" panose="02010600030101010101" pitchFamily="2" charset="-122"/>
                <a:cs typeface="Times New Roman" panose="02020603050405020304" pitchFamily="18" charset="0"/>
              </a:rPr>
              <a:t>System.out.println</a:t>
            </a: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("Tuesday");</a:t>
            </a:r>
            <a:b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b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    } else {</a:t>
            </a:r>
            <a:b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b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        </a:t>
            </a:r>
            <a:r>
              <a:rPr lang="en-US" sz="1200" i="1" dirty="0" err="1">
                <a:solidFill>
                  <a:schemeClr val="tx2">
                    <a:lumMod val="60000"/>
                    <a:lumOff val="40000"/>
                  </a:schemeClr>
                </a:solidFill>
                <a:latin typeface="Söhne"/>
                <a:ea typeface="DengXian" panose="02010600030101010101" pitchFamily="2" charset="-122"/>
                <a:cs typeface="Times New Roman" panose="02020603050405020304" pitchFamily="18" charset="0"/>
              </a:rPr>
              <a:t>System.out.println</a:t>
            </a: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("Invalid day");</a:t>
            </a:r>
            <a:b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b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    }</a:t>
            </a:r>
            <a:b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b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a:t>
            </a:r>
          </a:p>
          <a:p>
            <a:endParaRPr lang="en-US" sz="1200" b="1" dirty="0">
              <a:latin typeface="Söhne"/>
            </a:endParaRPr>
          </a:p>
          <a:p>
            <a:pPr marL="0" indent="0">
              <a:buNone/>
            </a:pPr>
            <a:br>
              <a:rPr lang="en-US" sz="1200" dirty="0">
                <a:latin typeface="Söhne"/>
              </a:rPr>
            </a:br>
            <a:endParaRPr lang="en-US" sz="1200" b="0" i="0" dirty="0">
              <a:solidFill>
                <a:srgbClr val="374151"/>
              </a:solidFill>
              <a:effectLst/>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19</a:t>
            </a:fld>
            <a:endParaRPr lang="en-US" dirty="0"/>
          </a:p>
        </p:txBody>
      </p:sp>
    </p:spTree>
    <p:extLst>
      <p:ext uri="{BB962C8B-B14F-4D97-AF65-F5344CB8AC3E}">
        <p14:creationId xmlns:p14="http://schemas.microsoft.com/office/powerpoint/2010/main" val="69354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A1AF02-221B-4CA6-BA82-679941DCCDAC}"/>
              </a:ext>
            </a:extLst>
          </p:cNvPr>
          <p:cNvSpPr>
            <a:spLocks noGrp="1"/>
          </p:cNvSpPr>
          <p:nvPr>
            <p:ph type="title"/>
          </p:nvPr>
        </p:nvSpPr>
        <p:spPr>
          <a:xfrm>
            <a:off x="249382" y="176213"/>
            <a:ext cx="4251181" cy="1027113"/>
          </a:xfrm>
        </p:spPr>
        <p:txBody>
          <a:bodyPr/>
          <a:lstStyle/>
          <a:p>
            <a:r>
              <a:rPr lang="en-US" sz="2000" dirty="0">
                <a:latin typeface="Söhne"/>
              </a:rPr>
              <a:t>Energy-efficient programming</a:t>
            </a:r>
          </a:p>
        </p:txBody>
      </p:sp>
      <p:sp>
        <p:nvSpPr>
          <p:cNvPr id="32" name="Datumsplatzhalter 3">
            <a:extLst>
              <a:ext uri="{FF2B5EF4-FFF2-40B4-BE49-F238E27FC236}">
                <a16:creationId xmlns:a16="http://schemas.microsoft.com/office/drawing/2014/main" id="{AD066286-4329-47E0-A0FF-5B62A93E7751}"/>
              </a:ext>
            </a:extLst>
          </p:cNvPr>
          <p:cNvSpPr>
            <a:spLocks noGrp="1"/>
          </p:cNvSpPr>
          <p:nvPr>
            <p:ph type="dt" sz="half" idx="2"/>
          </p:nvPr>
        </p:nvSpPr>
        <p:spPr>
          <a:xfrm>
            <a:off x="7966760" y="4865346"/>
            <a:ext cx="542924" cy="144000"/>
          </a:xfrm>
        </p:spPr>
        <p:txBody>
          <a:bodyPr/>
          <a:lstStyle/>
          <a:p>
            <a:pPr algn="r"/>
            <a:fld id="{A1445626-1A25-4056-AC5F-65B2F3D18746}" type="datetime1">
              <a:rPr lang="en-US" smtClean="0"/>
              <a:pPr algn="r"/>
              <a:t>8/12/2024</a:t>
            </a:fld>
            <a:endParaRPr lang="en-US" dirty="0"/>
          </a:p>
        </p:txBody>
      </p:sp>
      <p:sp>
        <p:nvSpPr>
          <p:cNvPr id="33" name="Fußzeilenplatzhalter 4">
            <a:extLst>
              <a:ext uri="{FF2B5EF4-FFF2-40B4-BE49-F238E27FC236}">
                <a16:creationId xmlns:a16="http://schemas.microsoft.com/office/drawing/2014/main" id="{71516A3A-8C5F-49B0-961A-65883D13F931}"/>
              </a:ext>
            </a:extLst>
          </p:cNvPr>
          <p:cNvSpPr>
            <a:spLocks noGrp="1"/>
          </p:cNvSpPr>
          <p:nvPr>
            <p:ph type="ftr" sz="quarter" idx="3"/>
          </p:nvPr>
        </p:nvSpPr>
        <p:spPr>
          <a:xfrm>
            <a:off x="6083985" y="4865346"/>
            <a:ext cx="1825958" cy="144000"/>
          </a:xfrm>
        </p:spPr>
        <p:txBody>
          <a:bodyPr/>
          <a:lstStyle/>
          <a:p>
            <a:r>
              <a:rPr lang="en-US" dirty="0"/>
              <a:t>Presentation title, department</a:t>
            </a:r>
          </a:p>
        </p:txBody>
      </p:sp>
      <p:sp>
        <p:nvSpPr>
          <p:cNvPr id="34" name="Foliennummernplatzhalter 5">
            <a:extLst>
              <a:ext uri="{FF2B5EF4-FFF2-40B4-BE49-F238E27FC236}">
                <a16:creationId xmlns:a16="http://schemas.microsoft.com/office/drawing/2014/main" id="{25802DBD-988D-44F4-8A67-5697EA5BA17A}"/>
              </a:ext>
            </a:extLst>
          </p:cNvPr>
          <p:cNvSpPr>
            <a:spLocks noGrp="1"/>
          </p:cNvSpPr>
          <p:nvPr>
            <p:ph type="sldNum" sz="quarter" idx="4"/>
          </p:nvPr>
        </p:nvSpPr>
        <p:spPr>
          <a:xfrm>
            <a:off x="8566501" y="4865346"/>
            <a:ext cx="326674" cy="144000"/>
          </a:xfrm>
        </p:spPr>
        <p:txBody>
          <a:bodyPr/>
          <a:lstStyle/>
          <a:p>
            <a:fld id="{EA146F29-519D-4C45-A00B-9A5AC736E74D}" type="slidenum">
              <a:rPr lang="en-US" smtClean="0"/>
              <a:pPr/>
              <a:t>2</a:t>
            </a:fld>
            <a:endParaRPr lang="en-US" dirty="0"/>
          </a:p>
        </p:txBody>
      </p:sp>
      <p:cxnSp>
        <p:nvCxnSpPr>
          <p:cNvPr id="9" name="Gerader Verbinder 8">
            <a:extLst>
              <a:ext uri="{FF2B5EF4-FFF2-40B4-BE49-F238E27FC236}">
                <a16:creationId xmlns:a16="http://schemas.microsoft.com/office/drawing/2014/main" id="{5ABD11DA-212F-4037-A5A6-FB28B4FC8256}"/>
              </a:ext>
            </a:extLst>
          </p:cNvPr>
          <p:cNvCxnSpPr>
            <a:cxnSpLocks/>
            <a:stCxn id="11" idx="4"/>
            <a:endCxn id="16" idx="0"/>
          </p:cNvCxnSpPr>
          <p:nvPr/>
        </p:nvCxnSpPr>
        <p:spPr>
          <a:xfrm>
            <a:off x="460368" y="1647628"/>
            <a:ext cx="643" cy="24755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Ellipse 10">
            <a:extLst>
              <a:ext uri="{FF2B5EF4-FFF2-40B4-BE49-F238E27FC236}">
                <a16:creationId xmlns:a16="http://schemas.microsoft.com/office/drawing/2014/main" id="{4D26AC16-49B6-4EE9-9D29-60BA35395D06}"/>
              </a:ext>
            </a:extLst>
          </p:cNvPr>
          <p:cNvSpPr>
            <a:spLocks noChangeAspect="1"/>
          </p:cNvSpPr>
          <p:nvPr/>
        </p:nvSpPr>
        <p:spPr>
          <a:xfrm>
            <a:off x="254693" y="1236278"/>
            <a:ext cx="411350" cy="4113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2" name="Ellipse 11">
            <a:extLst>
              <a:ext uri="{FF2B5EF4-FFF2-40B4-BE49-F238E27FC236}">
                <a16:creationId xmlns:a16="http://schemas.microsoft.com/office/drawing/2014/main" id="{3B2468CD-D331-449E-8169-E3A59FA42902}"/>
              </a:ext>
            </a:extLst>
          </p:cNvPr>
          <p:cNvSpPr>
            <a:spLocks noChangeAspect="1"/>
          </p:cNvSpPr>
          <p:nvPr/>
        </p:nvSpPr>
        <p:spPr>
          <a:xfrm>
            <a:off x="254693" y="1751275"/>
            <a:ext cx="411350" cy="4113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TextBox 90">
            <a:extLst>
              <a:ext uri="{FF2B5EF4-FFF2-40B4-BE49-F238E27FC236}">
                <a16:creationId xmlns:a16="http://schemas.microsoft.com/office/drawing/2014/main" id="{76114478-BF24-4E86-89ED-AEB7A182BA38}"/>
              </a:ext>
            </a:extLst>
          </p:cNvPr>
          <p:cNvSpPr txBox="1"/>
          <p:nvPr/>
        </p:nvSpPr>
        <p:spPr>
          <a:xfrm>
            <a:off x="669640" y="1236278"/>
            <a:ext cx="3830935" cy="411350"/>
          </a:xfrm>
          <a:prstGeom prst="rect">
            <a:avLst/>
          </a:prstGeom>
          <a:noFill/>
        </p:spPr>
        <p:txBody>
          <a:bodyPr wrap="square" tIns="90000" rIns="90000" bIns="90000" rtlCol="0" anchor="ctr">
            <a:noAutofit/>
          </a:bodyPr>
          <a:lstStyle>
            <a:defPPr>
              <a:defRPr lang="en-US"/>
            </a:defPPr>
            <a:lvl1pPr algn="r" fontAlgn="auto">
              <a:spcBef>
                <a:spcPts val="0"/>
              </a:spcBef>
              <a:spcAft>
                <a:spcPts val="0"/>
              </a:spcAft>
              <a:defRPr sz="1400" b="0">
                <a:solidFill>
                  <a:schemeClr val="accent1"/>
                </a:solidFill>
                <a:latin typeface="+mj-lt"/>
                <a:cs typeface="+mn-cs"/>
              </a:defRPr>
            </a:lvl1pPr>
          </a:lstStyle>
          <a:p>
            <a:pPr algn="l">
              <a:lnSpc>
                <a:spcPct val="90000"/>
              </a:lnSpc>
              <a:spcAft>
                <a:spcPts val="450"/>
              </a:spcAft>
            </a:pPr>
            <a:r>
              <a:rPr lang="en-US" sz="1600" dirty="0">
                <a:solidFill>
                  <a:schemeClr val="tx1"/>
                </a:solidFill>
              </a:rPr>
              <a:t>Introduction</a:t>
            </a:r>
          </a:p>
        </p:txBody>
      </p:sp>
      <p:sp>
        <p:nvSpPr>
          <p:cNvPr id="14" name="Ellipse 13">
            <a:extLst>
              <a:ext uri="{FF2B5EF4-FFF2-40B4-BE49-F238E27FC236}">
                <a16:creationId xmlns:a16="http://schemas.microsoft.com/office/drawing/2014/main" id="{87512BA7-43B0-4DAF-BF74-509B66A94CBA}"/>
              </a:ext>
            </a:extLst>
          </p:cNvPr>
          <p:cNvSpPr>
            <a:spLocks noChangeAspect="1"/>
          </p:cNvSpPr>
          <p:nvPr/>
        </p:nvSpPr>
        <p:spPr>
          <a:xfrm>
            <a:off x="244718" y="2292725"/>
            <a:ext cx="411350" cy="4113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5" name="Ellipse 14">
            <a:extLst>
              <a:ext uri="{FF2B5EF4-FFF2-40B4-BE49-F238E27FC236}">
                <a16:creationId xmlns:a16="http://schemas.microsoft.com/office/drawing/2014/main" id="{286374D5-1B7E-4B6B-99C9-9090E6C1B41A}"/>
              </a:ext>
            </a:extLst>
          </p:cNvPr>
          <p:cNvSpPr>
            <a:spLocks noChangeAspect="1"/>
          </p:cNvSpPr>
          <p:nvPr/>
        </p:nvSpPr>
        <p:spPr>
          <a:xfrm>
            <a:off x="252037" y="2883464"/>
            <a:ext cx="411350" cy="4113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6" name="Ellipse 15">
            <a:extLst>
              <a:ext uri="{FF2B5EF4-FFF2-40B4-BE49-F238E27FC236}">
                <a16:creationId xmlns:a16="http://schemas.microsoft.com/office/drawing/2014/main" id="{23130E1A-EF2D-466C-9235-9405E116A8A2}"/>
              </a:ext>
            </a:extLst>
          </p:cNvPr>
          <p:cNvSpPr>
            <a:spLocks noChangeAspect="1"/>
          </p:cNvSpPr>
          <p:nvPr/>
        </p:nvSpPr>
        <p:spPr>
          <a:xfrm>
            <a:off x="255336" y="4123149"/>
            <a:ext cx="411350" cy="4113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8" name="TextBox 90">
            <a:extLst>
              <a:ext uri="{FF2B5EF4-FFF2-40B4-BE49-F238E27FC236}">
                <a16:creationId xmlns:a16="http://schemas.microsoft.com/office/drawing/2014/main" id="{9E177671-2862-4753-A060-37E3FDB4CCE2}"/>
              </a:ext>
            </a:extLst>
          </p:cNvPr>
          <p:cNvSpPr txBox="1"/>
          <p:nvPr/>
        </p:nvSpPr>
        <p:spPr>
          <a:xfrm>
            <a:off x="638497" y="2285319"/>
            <a:ext cx="3834472" cy="411350"/>
          </a:xfrm>
          <a:prstGeom prst="rect">
            <a:avLst/>
          </a:prstGeom>
          <a:noFill/>
        </p:spPr>
        <p:txBody>
          <a:bodyPr wrap="square" tIns="90000" rIns="90000" bIns="90000" rtlCol="0" anchor="ctr">
            <a:noAutofit/>
          </a:bodyPr>
          <a:lstStyle>
            <a:defPPr>
              <a:defRPr lang="en-US"/>
            </a:defPPr>
            <a:lvl1pPr algn="r" fontAlgn="auto">
              <a:spcBef>
                <a:spcPts val="0"/>
              </a:spcBef>
              <a:spcAft>
                <a:spcPts val="0"/>
              </a:spcAft>
              <a:defRPr sz="1400" b="0">
                <a:solidFill>
                  <a:schemeClr val="accent1"/>
                </a:solidFill>
                <a:latin typeface="+mj-lt"/>
                <a:cs typeface="+mn-cs"/>
              </a:defRPr>
            </a:lvl1pPr>
          </a:lstStyle>
          <a:p>
            <a:pPr algn="l">
              <a:lnSpc>
                <a:spcPct val="90000"/>
              </a:lnSpc>
              <a:spcAft>
                <a:spcPts val="450"/>
              </a:spcAft>
            </a:pPr>
            <a:r>
              <a:rPr lang="en-US" sz="1600" dirty="0">
                <a:solidFill>
                  <a:schemeClr val="tx1"/>
                </a:solidFill>
              </a:rPr>
              <a:t>Advantage of Algorithms</a:t>
            </a:r>
          </a:p>
        </p:txBody>
      </p:sp>
      <p:sp>
        <p:nvSpPr>
          <p:cNvPr id="19" name="TextBox 90">
            <a:extLst>
              <a:ext uri="{FF2B5EF4-FFF2-40B4-BE49-F238E27FC236}">
                <a16:creationId xmlns:a16="http://schemas.microsoft.com/office/drawing/2014/main" id="{AEFBC9D5-BCE5-44D0-B5A5-656E1FB066C6}"/>
              </a:ext>
            </a:extLst>
          </p:cNvPr>
          <p:cNvSpPr txBox="1"/>
          <p:nvPr/>
        </p:nvSpPr>
        <p:spPr>
          <a:xfrm>
            <a:off x="638497" y="4134079"/>
            <a:ext cx="3831648" cy="411350"/>
          </a:xfrm>
          <a:prstGeom prst="rect">
            <a:avLst/>
          </a:prstGeom>
          <a:noFill/>
        </p:spPr>
        <p:txBody>
          <a:bodyPr wrap="square" tIns="90000" rIns="90000" bIns="90000" rtlCol="0" anchor="ctr">
            <a:noAutofit/>
          </a:bodyPr>
          <a:lstStyle>
            <a:defPPr>
              <a:defRPr lang="en-US"/>
            </a:defPPr>
            <a:lvl1pPr algn="r" fontAlgn="auto">
              <a:spcBef>
                <a:spcPts val="0"/>
              </a:spcBef>
              <a:spcAft>
                <a:spcPts val="0"/>
              </a:spcAft>
              <a:defRPr sz="1400" b="0">
                <a:solidFill>
                  <a:schemeClr val="accent1"/>
                </a:solidFill>
                <a:latin typeface="+mj-lt"/>
                <a:cs typeface="+mn-cs"/>
              </a:defRPr>
            </a:lvl1pPr>
          </a:lstStyle>
          <a:p>
            <a:pPr algn="l">
              <a:lnSpc>
                <a:spcPct val="90000"/>
              </a:lnSpc>
              <a:spcAft>
                <a:spcPts val="450"/>
              </a:spcAft>
            </a:pPr>
            <a:r>
              <a:rPr lang="en-US" sz="1600" dirty="0">
                <a:solidFill>
                  <a:schemeClr val="tx1"/>
                </a:solidFill>
              </a:rPr>
              <a:t>Conclusion</a:t>
            </a:r>
          </a:p>
        </p:txBody>
      </p:sp>
      <p:sp>
        <p:nvSpPr>
          <p:cNvPr id="23" name="TextBox 90">
            <a:extLst>
              <a:ext uri="{FF2B5EF4-FFF2-40B4-BE49-F238E27FC236}">
                <a16:creationId xmlns:a16="http://schemas.microsoft.com/office/drawing/2014/main" id="{FCFDE2AA-AE8D-4E89-ACB8-8F0229CA3E89}"/>
              </a:ext>
            </a:extLst>
          </p:cNvPr>
          <p:cNvSpPr txBox="1"/>
          <p:nvPr/>
        </p:nvSpPr>
        <p:spPr>
          <a:xfrm>
            <a:off x="638497" y="2864730"/>
            <a:ext cx="3831654" cy="411350"/>
          </a:xfrm>
          <a:prstGeom prst="rect">
            <a:avLst/>
          </a:prstGeom>
          <a:noFill/>
        </p:spPr>
        <p:txBody>
          <a:bodyPr wrap="square" tIns="90000" rIns="90000" bIns="90000" rtlCol="0" anchor="ctr">
            <a:noAutofit/>
          </a:bodyPr>
          <a:lstStyle>
            <a:defPPr>
              <a:defRPr lang="en-US"/>
            </a:defPPr>
            <a:lvl1pPr algn="r" fontAlgn="auto">
              <a:spcBef>
                <a:spcPts val="0"/>
              </a:spcBef>
              <a:spcAft>
                <a:spcPts val="0"/>
              </a:spcAft>
              <a:defRPr sz="1400" b="0">
                <a:solidFill>
                  <a:schemeClr val="accent1"/>
                </a:solidFill>
                <a:latin typeface="+mj-lt"/>
                <a:cs typeface="+mn-cs"/>
              </a:defRPr>
            </a:lvl1pPr>
          </a:lstStyle>
          <a:p>
            <a:pPr algn="l">
              <a:lnSpc>
                <a:spcPct val="90000"/>
              </a:lnSpc>
              <a:spcAft>
                <a:spcPts val="450"/>
              </a:spcAft>
            </a:pPr>
            <a:r>
              <a:rPr lang="en-US" sz="1600" dirty="0">
                <a:solidFill>
                  <a:schemeClr val="tx1"/>
                </a:solidFill>
              </a:rPr>
              <a:t>Memory Optimization</a:t>
            </a:r>
          </a:p>
        </p:txBody>
      </p:sp>
      <p:sp>
        <p:nvSpPr>
          <p:cNvPr id="24" name="TextBox 90">
            <a:extLst>
              <a:ext uri="{FF2B5EF4-FFF2-40B4-BE49-F238E27FC236}">
                <a16:creationId xmlns:a16="http://schemas.microsoft.com/office/drawing/2014/main" id="{7CC345B1-8490-40A5-9E4C-2785FED8B231}"/>
              </a:ext>
            </a:extLst>
          </p:cNvPr>
          <p:cNvSpPr txBox="1"/>
          <p:nvPr/>
        </p:nvSpPr>
        <p:spPr>
          <a:xfrm>
            <a:off x="639210" y="1724119"/>
            <a:ext cx="3830935" cy="411350"/>
          </a:xfrm>
          <a:prstGeom prst="rect">
            <a:avLst/>
          </a:prstGeom>
          <a:noFill/>
        </p:spPr>
        <p:txBody>
          <a:bodyPr wrap="square" tIns="90000" rIns="90000" bIns="90000" rtlCol="0" anchor="ctr">
            <a:noAutofit/>
          </a:bodyPr>
          <a:lstStyle>
            <a:defPPr>
              <a:defRPr lang="en-US"/>
            </a:defPPr>
            <a:lvl1pPr algn="r" fontAlgn="auto">
              <a:spcBef>
                <a:spcPts val="0"/>
              </a:spcBef>
              <a:spcAft>
                <a:spcPts val="0"/>
              </a:spcAft>
              <a:defRPr sz="1400" b="0">
                <a:solidFill>
                  <a:schemeClr val="accent1"/>
                </a:solidFill>
                <a:latin typeface="+mj-lt"/>
                <a:cs typeface="+mn-cs"/>
              </a:defRPr>
            </a:lvl1pPr>
          </a:lstStyle>
          <a:p>
            <a:pPr algn="l">
              <a:lnSpc>
                <a:spcPct val="90000"/>
              </a:lnSpc>
              <a:spcAft>
                <a:spcPts val="450"/>
              </a:spcAft>
            </a:pPr>
            <a:r>
              <a:rPr lang="en-US" sz="1600" dirty="0">
                <a:solidFill>
                  <a:schemeClr val="tx1"/>
                </a:solidFill>
              </a:rPr>
              <a:t>Control Statements</a:t>
            </a:r>
          </a:p>
        </p:txBody>
      </p:sp>
      <p:sp>
        <p:nvSpPr>
          <p:cNvPr id="5" name="AutoShape 6" descr="Programming mind Stock Photos, Royalty Free Programming mind ...">
            <a:extLst>
              <a:ext uri="{FF2B5EF4-FFF2-40B4-BE49-F238E27FC236}">
                <a16:creationId xmlns:a16="http://schemas.microsoft.com/office/drawing/2014/main" id="{5568FDFD-B7C4-ED3E-37B7-210285CEA6B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Picture Placeholder 16">
            <a:extLst>
              <a:ext uri="{FF2B5EF4-FFF2-40B4-BE49-F238E27FC236}">
                <a16:creationId xmlns:a16="http://schemas.microsoft.com/office/drawing/2014/main" id="{595C89B8-261A-4BCD-2DDD-DE39380D82A6}"/>
              </a:ext>
            </a:extLst>
          </p:cNvPr>
          <p:cNvPicPr>
            <a:picLocks noGrp="1" noChangeAspect="1"/>
          </p:cNvPicPr>
          <p:nvPr>
            <p:ph type="pic" sz="quarter" idx="11"/>
          </p:nvPr>
        </p:nvPicPr>
        <p:blipFill>
          <a:blip r:embed="rId2"/>
          <a:srcRect l="16235" r="16235"/>
          <a:stretch>
            <a:fillRect/>
          </a:stretch>
        </p:blipFill>
        <p:spPr>
          <a:xfrm>
            <a:off x="3933825" y="0"/>
            <a:ext cx="5210175" cy="5143500"/>
          </a:xfrm>
          <a:prstGeom prst="rect">
            <a:avLst/>
          </a:prstGeom>
        </p:spPr>
      </p:pic>
      <p:sp>
        <p:nvSpPr>
          <p:cNvPr id="4" name="Ellipse 14">
            <a:extLst>
              <a:ext uri="{FF2B5EF4-FFF2-40B4-BE49-F238E27FC236}">
                <a16:creationId xmlns:a16="http://schemas.microsoft.com/office/drawing/2014/main" id="{9C0B9E1F-6021-BC1E-D01B-18D383A34B19}"/>
              </a:ext>
            </a:extLst>
          </p:cNvPr>
          <p:cNvSpPr>
            <a:spLocks noChangeAspect="1"/>
          </p:cNvSpPr>
          <p:nvPr/>
        </p:nvSpPr>
        <p:spPr>
          <a:xfrm>
            <a:off x="253665" y="3500489"/>
            <a:ext cx="411350" cy="4113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7" name="TextBox 90">
            <a:extLst>
              <a:ext uri="{FF2B5EF4-FFF2-40B4-BE49-F238E27FC236}">
                <a16:creationId xmlns:a16="http://schemas.microsoft.com/office/drawing/2014/main" id="{DF5BE2E9-FBAD-7E2E-03AF-3B0A521AF462}"/>
              </a:ext>
            </a:extLst>
          </p:cNvPr>
          <p:cNvSpPr txBox="1"/>
          <p:nvPr/>
        </p:nvSpPr>
        <p:spPr>
          <a:xfrm>
            <a:off x="638497" y="3627697"/>
            <a:ext cx="3831648" cy="411350"/>
          </a:xfrm>
          <a:prstGeom prst="rect">
            <a:avLst/>
          </a:prstGeom>
          <a:noFill/>
        </p:spPr>
        <p:txBody>
          <a:bodyPr wrap="square" tIns="90000" rIns="90000" bIns="90000" rtlCol="0" anchor="ctr">
            <a:noAutofit/>
          </a:bodyPr>
          <a:lstStyle>
            <a:defPPr>
              <a:defRPr lang="en-US"/>
            </a:defPPr>
            <a:lvl1pPr algn="r" fontAlgn="auto">
              <a:spcBef>
                <a:spcPts val="0"/>
              </a:spcBef>
              <a:spcAft>
                <a:spcPts val="0"/>
              </a:spcAft>
              <a:defRPr sz="1400" b="0">
                <a:solidFill>
                  <a:schemeClr val="accent1"/>
                </a:solidFill>
                <a:latin typeface="+mj-lt"/>
                <a:cs typeface="+mn-cs"/>
              </a:defRPr>
            </a:lvl1pPr>
          </a:lstStyle>
          <a:p>
            <a:pPr algn="l">
              <a:lnSpc>
                <a:spcPct val="90000"/>
              </a:lnSpc>
              <a:spcAft>
                <a:spcPts val="450"/>
              </a:spcAft>
            </a:pPr>
            <a:r>
              <a:rPr lang="en-US" sz="1600" dirty="0"/>
              <a:t>Environmental impact</a:t>
            </a:r>
            <a:r>
              <a:rPr lang="en-US" sz="1600" dirty="0">
                <a:solidFill>
                  <a:schemeClr val="tx1"/>
                </a:solidFill>
              </a:rPr>
              <a:t> </a:t>
            </a:r>
          </a:p>
          <a:p>
            <a:pPr algn="l">
              <a:lnSpc>
                <a:spcPct val="90000"/>
              </a:lnSpc>
              <a:spcAft>
                <a:spcPts val="450"/>
              </a:spcAft>
            </a:pPr>
            <a:endParaRPr lang="en-US" sz="1600" dirty="0">
              <a:solidFill>
                <a:schemeClr val="tx1"/>
              </a:solidFill>
            </a:endParaRPr>
          </a:p>
        </p:txBody>
      </p:sp>
    </p:spTree>
    <p:extLst>
      <p:ext uri="{BB962C8B-B14F-4D97-AF65-F5344CB8AC3E}">
        <p14:creationId xmlns:p14="http://schemas.microsoft.com/office/powerpoint/2010/main" val="3480857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dirty="0"/>
              <a:t>switch-case:</a:t>
            </a:r>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Statements</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917371" y="176214"/>
            <a:ext cx="5963394" cy="4483099"/>
          </a:xfrm>
        </p:spPr>
        <p:txBody>
          <a:bodyPr anchor="t"/>
          <a:lstStyle/>
          <a:p>
            <a:r>
              <a:rPr lang="en-US" b="1" dirty="0">
                <a:latin typeface="Söhne"/>
              </a:rPr>
              <a:t>Example Using switch-case</a:t>
            </a:r>
            <a:br>
              <a:rPr lang="en-US" sz="1200" dirty="0">
                <a:latin typeface="Söhne"/>
              </a:rPr>
            </a:b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int day = 4</a:t>
            </a:r>
            <a:b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b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for (int </a:t>
            </a:r>
            <a:r>
              <a:rPr lang="en-US" sz="1200" i="1" dirty="0" err="1">
                <a:solidFill>
                  <a:schemeClr val="tx2">
                    <a:lumMod val="60000"/>
                    <a:lumOff val="40000"/>
                  </a:schemeClr>
                </a:solidFill>
                <a:latin typeface="Söhne"/>
                <a:ea typeface="DengXian" panose="02010600030101010101" pitchFamily="2" charset="-122"/>
                <a:cs typeface="Times New Roman" panose="02020603050405020304" pitchFamily="18" charset="0"/>
              </a:rPr>
              <a:t>i</a:t>
            </a: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 = 0; </a:t>
            </a:r>
            <a:r>
              <a:rPr lang="en-US" sz="1200" i="1" dirty="0" err="1">
                <a:solidFill>
                  <a:schemeClr val="tx2">
                    <a:lumMod val="60000"/>
                    <a:lumOff val="40000"/>
                  </a:schemeClr>
                </a:solidFill>
                <a:latin typeface="Söhne"/>
                <a:ea typeface="DengXian" panose="02010600030101010101" pitchFamily="2" charset="-122"/>
                <a:cs typeface="Times New Roman" panose="02020603050405020304" pitchFamily="18" charset="0"/>
              </a:rPr>
              <a:t>i</a:t>
            </a: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 &lt; 100000; ++</a:t>
            </a:r>
            <a:r>
              <a:rPr lang="en-US" sz="1200" i="1" dirty="0" err="1">
                <a:solidFill>
                  <a:schemeClr val="tx2">
                    <a:lumMod val="60000"/>
                    <a:lumOff val="40000"/>
                  </a:schemeClr>
                </a:solidFill>
                <a:latin typeface="Söhne"/>
                <a:ea typeface="DengXian" panose="02010600030101010101" pitchFamily="2" charset="-122"/>
                <a:cs typeface="Times New Roman" panose="02020603050405020304" pitchFamily="18" charset="0"/>
              </a:rPr>
              <a:t>i</a:t>
            </a: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 {</a:t>
            </a:r>
            <a:b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b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    day = i%4;</a:t>
            </a:r>
            <a:b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b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    switch (day) {</a:t>
            </a:r>
            <a:b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b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        case 1:   </a:t>
            </a:r>
            <a:r>
              <a:rPr lang="en-US" sz="1200" i="1" dirty="0" err="1">
                <a:solidFill>
                  <a:schemeClr val="tx2">
                    <a:lumMod val="60000"/>
                    <a:lumOff val="40000"/>
                  </a:schemeClr>
                </a:solidFill>
                <a:latin typeface="Söhne"/>
                <a:ea typeface="DengXian" panose="02010600030101010101" pitchFamily="2" charset="-122"/>
                <a:cs typeface="Times New Roman" panose="02020603050405020304" pitchFamily="18" charset="0"/>
              </a:rPr>
              <a:t>System.out.println</a:t>
            </a: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("Sunday");            break;</a:t>
            </a:r>
            <a:b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b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        case 2:   </a:t>
            </a:r>
            <a:r>
              <a:rPr lang="en-US" sz="1200" i="1" dirty="0" err="1">
                <a:solidFill>
                  <a:schemeClr val="tx2">
                    <a:lumMod val="60000"/>
                    <a:lumOff val="40000"/>
                  </a:schemeClr>
                </a:solidFill>
                <a:latin typeface="Söhne"/>
                <a:ea typeface="DengXian" panose="02010600030101010101" pitchFamily="2" charset="-122"/>
                <a:cs typeface="Times New Roman" panose="02020603050405020304" pitchFamily="18" charset="0"/>
              </a:rPr>
              <a:t>System.out.println</a:t>
            </a: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("Monday");           break;</a:t>
            </a:r>
            <a:b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b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        case 3:   </a:t>
            </a:r>
            <a:r>
              <a:rPr lang="en-US" sz="1200" i="1" dirty="0" err="1">
                <a:solidFill>
                  <a:schemeClr val="tx2">
                    <a:lumMod val="60000"/>
                    <a:lumOff val="40000"/>
                  </a:schemeClr>
                </a:solidFill>
                <a:latin typeface="Söhne"/>
                <a:ea typeface="DengXian" panose="02010600030101010101" pitchFamily="2" charset="-122"/>
                <a:cs typeface="Times New Roman" panose="02020603050405020304" pitchFamily="18" charset="0"/>
              </a:rPr>
              <a:t>System.out.println</a:t>
            </a: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("Tuesday");            break;</a:t>
            </a:r>
            <a:b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b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        default:   </a:t>
            </a:r>
            <a:r>
              <a:rPr lang="en-US" sz="1200" i="1" dirty="0" err="1">
                <a:solidFill>
                  <a:schemeClr val="tx2">
                    <a:lumMod val="60000"/>
                    <a:lumOff val="40000"/>
                  </a:schemeClr>
                </a:solidFill>
                <a:latin typeface="Söhne"/>
                <a:ea typeface="DengXian" panose="02010600030101010101" pitchFamily="2" charset="-122"/>
                <a:cs typeface="Times New Roman" panose="02020603050405020304" pitchFamily="18" charset="0"/>
              </a:rPr>
              <a:t>System.out.println</a:t>
            </a: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("Invalid day");      break;</a:t>
            </a:r>
            <a:b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b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    }</a:t>
            </a:r>
            <a:b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br>
            <a:r>
              <a:rPr lang="en-US" sz="1200" i="1" dirty="0">
                <a:solidFill>
                  <a:schemeClr val="tx2">
                    <a:lumMod val="60000"/>
                    <a:lumOff val="40000"/>
                  </a:schemeClr>
                </a:solidFill>
                <a:latin typeface="Söhne"/>
                <a:ea typeface="DengXian" panose="02010600030101010101" pitchFamily="2" charset="-122"/>
                <a:cs typeface="Times New Roman" panose="02020603050405020304" pitchFamily="18" charset="0"/>
              </a:rPr>
              <a:t>}</a:t>
            </a:r>
          </a:p>
          <a:p>
            <a:pPr marL="0" indent="0">
              <a:buNone/>
            </a:pPr>
            <a:r>
              <a:rPr lang="en-US" sz="1200" b="1" i="0" dirty="0">
                <a:solidFill>
                  <a:srgbClr val="374151"/>
                </a:solidFill>
                <a:effectLst/>
                <a:latin typeface="Söhne"/>
              </a:rPr>
              <a:t>Below if time to execute the above statements:</a:t>
            </a:r>
          </a:p>
          <a:p>
            <a:pPr marL="0" indent="0">
              <a:buNone/>
            </a:pPr>
            <a:r>
              <a:rPr lang="en-US" sz="1200" b="1" u="sng" dirty="0">
                <a:solidFill>
                  <a:schemeClr val="tx2">
                    <a:lumMod val="60000"/>
                    <a:lumOff val="40000"/>
                  </a:schemeClr>
                </a:solidFill>
                <a:latin typeface="Söhne"/>
              </a:rPr>
              <a:t>Using If-else Time Taken – 226 </a:t>
            </a:r>
            <a:r>
              <a:rPr lang="en-US" sz="1200" b="1" u="sng" dirty="0" err="1">
                <a:solidFill>
                  <a:schemeClr val="tx2">
                    <a:lumMod val="60000"/>
                    <a:lumOff val="40000"/>
                  </a:schemeClr>
                </a:solidFill>
                <a:latin typeface="Söhne"/>
              </a:rPr>
              <a:t>Ms</a:t>
            </a:r>
            <a:endParaRPr lang="en-US" sz="1200" b="1" u="sng" dirty="0">
              <a:solidFill>
                <a:schemeClr val="tx2">
                  <a:lumMod val="60000"/>
                  <a:lumOff val="40000"/>
                </a:schemeClr>
              </a:solidFill>
              <a:latin typeface="Söhne"/>
            </a:endParaRPr>
          </a:p>
          <a:p>
            <a:pPr marL="0" indent="0">
              <a:buNone/>
            </a:pPr>
            <a:r>
              <a:rPr lang="en-US" sz="1200" b="1" i="0" u="sng" dirty="0">
                <a:solidFill>
                  <a:schemeClr val="tx2">
                    <a:lumMod val="60000"/>
                    <a:lumOff val="40000"/>
                  </a:schemeClr>
                </a:solidFill>
                <a:effectLst/>
                <a:latin typeface="Söhne"/>
              </a:rPr>
              <a:t>Using switch case-  202 </a:t>
            </a:r>
            <a:r>
              <a:rPr lang="en-US" sz="1200" b="1" i="0" u="sng" dirty="0" err="1">
                <a:solidFill>
                  <a:schemeClr val="tx2">
                    <a:lumMod val="60000"/>
                    <a:lumOff val="40000"/>
                  </a:schemeClr>
                </a:solidFill>
                <a:effectLst/>
                <a:latin typeface="Söhne"/>
              </a:rPr>
              <a:t>Ms</a:t>
            </a:r>
            <a:endParaRPr lang="en-US" sz="1200" b="1" i="0" u="sng" dirty="0">
              <a:solidFill>
                <a:schemeClr val="tx2">
                  <a:lumMod val="60000"/>
                  <a:lumOff val="40000"/>
                </a:schemeClr>
              </a:solidFill>
              <a:effectLst/>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20</a:t>
            </a:fld>
            <a:endParaRPr lang="en-US" dirty="0"/>
          </a:p>
        </p:txBody>
      </p:sp>
    </p:spTree>
    <p:extLst>
      <p:ext uri="{BB962C8B-B14F-4D97-AF65-F5344CB8AC3E}">
        <p14:creationId xmlns:p14="http://schemas.microsoft.com/office/powerpoint/2010/main" val="58864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sz="1800" b="1" dirty="0">
                <a:effectLst/>
                <a:latin typeface="Calibri" panose="020F0502020204030204" pitchFamily="34" charset="0"/>
                <a:ea typeface="DengXian" panose="02010600030101010101" pitchFamily="2" charset="-122"/>
                <a:cs typeface="Times New Roman" panose="02020603050405020304" pitchFamily="18" charset="0"/>
              </a:rPr>
              <a:t>Ternary Operator</a:t>
            </a:r>
            <a:endParaRPr lang="en-US" dirty="0"/>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Statements</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917371" y="176214"/>
            <a:ext cx="5963394" cy="4562700"/>
          </a:xfrm>
        </p:spPr>
        <p:txBody>
          <a:bodyPr anchor="t"/>
          <a:lstStyle/>
          <a:p>
            <a:pPr marL="0" indent="0">
              <a:buNone/>
            </a:pPr>
            <a:r>
              <a:rPr lang="en-US" sz="1400" b="1" u="sng" dirty="0">
                <a:solidFill>
                  <a:srgbClr val="374151"/>
                </a:solidFill>
                <a:latin typeface="Söhne"/>
              </a:rPr>
              <a:t>Without Ternary Operator</a:t>
            </a:r>
          </a:p>
          <a:p>
            <a:pPr marL="0" indent="0">
              <a:buNone/>
            </a:pPr>
            <a:r>
              <a:rPr lang="en-US" sz="1200" i="1" dirty="0">
                <a:solidFill>
                  <a:schemeClr val="tx2">
                    <a:lumMod val="60000"/>
                    <a:lumOff val="40000"/>
                  </a:schemeClr>
                </a:solidFill>
                <a:latin typeface="Söhne"/>
              </a:rPr>
              <a:t>for(int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=0 ;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&lt;1000000 ;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a:t>
            </a:r>
            <a:r>
              <a:rPr lang="en-US" sz="1200" i="1" dirty="0" err="1">
                <a:solidFill>
                  <a:schemeClr val="tx2">
                    <a:lumMod val="60000"/>
                    <a:lumOff val="40000"/>
                  </a:schemeClr>
                </a:solidFill>
                <a:latin typeface="Söhne"/>
              </a:rPr>
              <a:t>isMember</a:t>
            </a:r>
            <a:r>
              <a:rPr lang="en-US" sz="1200" i="1" dirty="0">
                <a:solidFill>
                  <a:schemeClr val="tx2">
                    <a:lumMod val="60000"/>
                    <a:lumOff val="40000"/>
                  </a:schemeClr>
                </a:solidFill>
                <a:latin typeface="Söhne"/>
              </a:rPr>
              <a:t> = i%2==1 ?true :false;</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if (</a:t>
            </a:r>
            <a:r>
              <a:rPr lang="en-US" sz="1200" i="1" dirty="0" err="1">
                <a:solidFill>
                  <a:schemeClr val="tx2">
                    <a:lumMod val="60000"/>
                    <a:lumOff val="40000"/>
                  </a:schemeClr>
                </a:solidFill>
                <a:latin typeface="Söhne"/>
              </a:rPr>
              <a:t>isMember</a:t>
            </a:r>
            <a:r>
              <a:rPr lang="en-US" sz="1200" i="1" dirty="0">
                <a:solidFill>
                  <a:schemeClr val="tx2">
                    <a:lumMod val="60000"/>
                    <a:lumOff val="40000"/>
                  </a:schemeClr>
                </a:solidFill>
                <a:latin typeface="Söhne"/>
              </a:rPr>
              <a:t>)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discount = 10;</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 else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discount = 5;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a:t>
            </a:r>
            <a:r>
              <a:rPr lang="en-US" sz="1200" i="1" dirty="0" err="1">
                <a:solidFill>
                  <a:schemeClr val="tx2">
                    <a:lumMod val="60000"/>
                    <a:lumOff val="40000"/>
                  </a:schemeClr>
                </a:solidFill>
                <a:latin typeface="Söhne"/>
              </a:rPr>
              <a:t>System.out.println</a:t>
            </a:r>
            <a:r>
              <a:rPr lang="en-US" sz="1200" i="1" dirty="0">
                <a:solidFill>
                  <a:schemeClr val="tx2">
                    <a:lumMod val="60000"/>
                    <a:lumOff val="40000"/>
                  </a:schemeClr>
                </a:solidFill>
                <a:latin typeface="Söhne"/>
              </a:rPr>
              <a:t>("discount :"+discount); }</a:t>
            </a:r>
          </a:p>
          <a:p>
            <a:pPr marL="0" indent="0">
              <a:buNone/>
            </a:pPr>
            <a:r>
              <a:rPr lang="en-US" sz="1400" b="1" u="sng" dirty="0">
                <a:solidFill>
                  <a:srgbClr val="374151"/>
                </a:solidFill>
                <a:latin typeface="Söhne"/>
              </a:rPr>
              <a:t>Ternary Operator</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for(int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=0 ;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&lt;1000000 ;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a:t>
            </a:r>
            <a:r>
              <a:rPr lang="en-US" sz="1200" b="1" i="1" dirty="0" err="1">
                <a:solidFill>
                  <a:schemeClr val="tx2">
                    <a:lumMod val="60000"/>
                    <a:lumOff val="40000"/>
                  </a:schemeClr>
                </a:solidFill>
                <a:latin typeface="Söhne"/>
              </a:rPr>
              <a:t>isMember</a:t>
            </a:r>
            <a:r>
              <a:rPr lang="en-US" sz="1200" b="1" i="1" dirty="0">
                <a:solidFill>
                  <a:schemeClr val="tx2">
                    <a:lumMod val="60000"/>
                    <a:lumOff val="40000"/>
                  </a:schemeClr>
                </a:solidFill>
                <a:latin typeface="Söhne"/>
              </a:rPr>
              <a:t> = i%2==1 ?true :false;</a:t>
            </a:r>
            <a:br>
              <a:rPr lang="en-US" sz="1200" b="1" i="1" dirty="0">
                <a:solidFill>
                  <a:schemeClr val="tx2">
                    <a:lumMod val="60000"/>
                    <a:lumOff val="40000"/>
                  </a:schemeClr>
                </a:solidFill>
                <a:latin typeface="Söhne"/>
              </a:rPr>
            </a:br>
            <a:r>
              <a:rPr lang="en-US" sz="1200" b="1" i="1" dirty="0">
                <a:solidFill>
                  <a:schemeClr val="tx2">
                    <a:lumMod val="60000"/>
                    <a:lumOff val="40000"/>
                  </a:schemeClr>
                </a:solidFill>
                <a:latin typeface="Söhne"/>
              </a:rPr>
              <a:t>    discount = </a:t>
            </a:r>
            <a:r>
              <a:rPr lang="en-US" sz="1200" b="1" i="1" dirty="0" err="1">
                <a:solidFill>
                  <a:schemeClr val="tx2">
                    <a:lumMod val="60000"/>
                    <a:lumOff val="40000"/>
                  </a:schemeClr>
                </a:solidFill>
                <a:latin typeface="Söhne"/>
              </a:rPr>
              <a:t>isMember</a:t>
            </a:r>
            <a:r>
              <a:rPr lang="en-US" sz="1200" b="1" i="1" dirty="0">
                <a:solidFill>
                  <a:schemeClr val="tx2">
                    <a:lumMod val="60000"/>
                    <a:lumOff val="40000"/>
                  </a:schemeClr>
                </a:solidFill>
                <a:latin typeface="Söhne"/>
              </a:rPr>
              <a:t> ? 10 : 5;</a:t>
            </a:r>
            <a:br>
              <a:rPr lang="en-US" sz="1200" b="1" i="1" dirty="0">
                <a:solidFill>
                  <a:schemeClr val="tx2">
                    <a:lumMod val="60000"/>
                    <a:lumOff val="40000"/>
                  </a:schemeClr>
                </a:solidFill>
                <a:latin typeface="Söhne"/>
              </a:rPr>
            </a:br>
            <a:r>
              <a:rPr lang="en-US" sz="1200" i="1" dirty="0">
                <a:solidFill>
                  <a:schemeClr val="tx2">
                    <a:lumMod val="60000"/>
                    <a:lumOff val="40000"/>
                  </a:schemeClr>
                </a:solidFill>
                <a:latin typeface="Söhne"/>
              </a:rPr>
              <a:t>    </a:t>
            </a:r>
            <a:r>
              <a:rPr lang="en-US" sz="1200" i="1" dirty="0" err="1">
                <a:solidFill>
                  <a:schemeClr val="tx2">
                    <a:lumMod val="60000"/>
                    <a:lumOff val="40000"/>
                  </a:schemeClr>
                </a:solidFill>
                <a:latin typeface="Söhne"/>
              </a:rPr>
              <a:t>System.out.println</a:t>
            </a:r>
            <a:r>
              <a:rPr lang="en-US" sz="1200" i="1" dirty="0">
                <a:solidFill>
                  <a:schemeClr val="tx2">
                    <a:lumMod val="60000"/>
                    <a:lumOff val="40000"/>
                  </a:schemeClr>
                </a:solidFill>
                <a:latin typeface="Söhne"/>
              </a:rPr>
              <a:t>("discount :"+discount);}</a:t>
            </a:r>
          </a:p>
          <a:p>
            <a:pPr marL="0" indent="0">
              <a:buNone/>
            </a:pPr>
            <a:r>
              <a:rPr lang="en-US" sz="1200" b="1" i="0" dirty="0">
                <a:solidFill>
                  <a:srgbClr val="374151"/>
                </a:solidFill>
                <a:effectLst/>
                <a:latin typeface="Söhne"/>
              </a:rPr>
              <a:t>Below if time to execute the above statements</a:t>
            </a:r>
            <a:r>
              <a:rPr lang="en-US" sz="1200" b="0" i="0" dirty="0">
                <a:solidFill>
                  <a:srgbClr val="374151"/>
                </a:solidFill>
                <a:effectLst/>
                <a:latin typeface="Söhne"/>
              </a:rPr>
              <a:t>:</a:t>
            </a:r>
          </a:p>
          <a:p>
            <a:pPr marL="0" indent="0">
              <a:buNone/>
            </a:pPr>
            <a:r>
              <a:rPr lang="en-US" sz="1200" b="1" u="sng" dirty="0">
                <a:solidFill>
                  <a:schemeClr val="tx2">
                    <a:lumMod val="60000"/>
                    <a:lumOff val="40000"/>
                  </a:schemeClr>
                </a:solidFill>
                <a:latin typeface="Söhne"/>
              </a:rPr>
              <a:t>Using If else Time Taken – 1219 </a:t>
            </a:r>
            <a:r>
              <a:rPr lang="en-US" sz="1200" b="1" u="sng" dirty="0" err="1">
                <a:solidFill>
                  <a:schemeClr val="tx2">
                    <a:lumMod val="60000"/>
                    <a:lumOff val="40000"/>
                  </a:schemeClr>
                </a:solidFill>
                <a:latin typeface="Söhne"/>
              </a:rPr>
              <a:t>Ms</a:t>
            </a:r>
            <a:endParaRPr lang="en-US" sz="1200" b="1" u="sng" dirty="0">
              <a:solidFill>
                <a:schemeClr val="tx2">
                  <a:lumMod val="60000"/>
                  <a:lumOff val="40000"/>
                </a:schemeClr>
              </a:solidFill>
              <a:latin typeface="Söhne"/>
            </a:endParaRPr>
          </a:p>
          <a:p>
            <a:pPr marL="0" indent="0">
              <a:buNone/>
            </a:pPr>
            <a:r>
              <a:rPr lang="en-US" sz="1200" b="1" i="0" u="sng" dirty="0">
                <a:solidFill>
                  <a:schemeClr val="tx2">
                    <a:lumMod val="60000"/>
                    <a:lumOff val="40000"/>
                  </a:schemeClr>
                </a:solidFill>
                <a:effectLst/>
                <a:latin typeface="Söhne"/>
              </a:rPr>
              <a:t>Using ternary Operator-  1215 </a:t>
            </a:r>
            <a:r>
              <a:rPr lang="en-US" sz="1200" b="1" i="0" u="sng" dirty="0" err="1">
                <a:solidFill>
                  <a:schemeClr val="tx2">
                    <a:lumMod val="60000"/>
                    <a:lumOff val="40000"/>
                  </a:schemeClr>
                </a:solidFill>
                <a:effectLst/>
                <a:latin typeface="Söhne"/>
              </a:rPr>
              <a:t>Ms</a:t>
            </a:r>
            <a:endParaRPr lang="en-US" sz="1200" b="1" i="0" u="sng" dirty="0">
              <a:solidFill>
                <a:schemeClr val="tx2">
                  <a:lumMod val="60000"/>
                  <a:lumOff val="40000"/>
                </a:schemeClr>
              </a:solidFill>
              <a:effectLst/>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21</a:t>
            </a:fld>
            <a:endParaRPr lang="en-US" dirty="0"/>
          </a:p>
        </p:txBody>
      </p:sp>
    </p:spTree>
    <p:extLst>
      <p:ext uri="{BB962C8B-B14F-4D97-AF65-F5344CB8AC3E}">
        <p14:creationId xmlns:p14="http://schemas.microsoft.com/office/powerpoint/2010/main" val="4092268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sz="1400" dirty="0"/>
              <a:t>Use StringBuilder For String Concatenation.</a:t>
            </a:r>
            <a:endParaRPr lang="en-US" dirty="0"/>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Memory Accesses</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917371" y="176214"/>
            <a:ext cx="5963394" cy="4562700"/>
          </a:xfrm>
        </p:spPr>
        <p:txBody>
          <a:bodyPr anchor="t"/>
          <a:lstStyle/>
          <a:p>
            <a:pPr marL="0" indent="0">
              <a:buNone/>
            </a:pPr>
            <a:r>
              <a:rPr lang="en-US" sz="1200" dirty="0">
                <a:latin typeface="Söhne"/>
              </a:rPr>
              <a:t>Memory accesses can also consume energy. This is because the CPU needs to read and write data from memory in order to execute a program. Minimize Memory Usage.</a:t>
            </a:r>
            <a:br>
              <a:rPr lang="en-US" sz="1200" dirty="0">
                <a:latin typeface="Söhne"/>
              </a:rPr>
            </a:br>
            <a:r>
              <a:rPr lang="en-US" sz="1200" dirty="0">
                <a:latin typeface="Söhne"/>
              </a:rPr>
              <a:t> </a:t>
            </a:r>
            <a:r>
              <a:rPr lang="en-US" sz="1200" b="1" dirty="0">
                <a:latin typeface="Söhne"/>
              </a:rPr>
              <a:t>Example</a:t>
            </a:r>
            <a:r>
              <a:rPr lang="en-US" sz="1200" dirty="0">
                <a:latin typeface="Söhne"/>
              </a:rPr>
              <a:t>: Use StringBuilder for string concatenation instead of using the + operator</a:t>
            </a:r>
          </a:p>
          <a:p>
            <a:pPr marL="0" indent="0">
              <a:buNone/>
            </a:pPr>
            <a:r>
              <a:rPr lang="en-US" sz="1200" b="1" u="sng" dirty="0">
                <a:latin typeface="Söhne"/>
              </a:rPr>
              <a:t>Inefficient code</a:t>
            </a:r>
            <a:br>
              <a:rPr lang="en-US" sz="1200" dirty="0">
                <a:latin typeface="Söhne"/>
              </a:rPr>
            </a:br>
            <a:r>
              <a:rPr lang="en-US" sz="1200" i="1" dirty="0">
                <a:solidFill>
                  <a:schemeClr val="tx2">
                    <a:lumMod val="60000"/>
                    <a:lumOff val="40000"/>
                  </a:schemeClr>
                </a:solidFill>
                <a:latin typeface="Söhne"/>
              </a:rPr>
              <a:t>string concatenation using + String result = "";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for (int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 0;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&lt; 1000;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result +=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a:t>
            </a:r>
          </a:p>
          <a:p>
            <a:pPr marL="0" indent="0">
              <a:buNone/>
            </a:pPr>
            <a:r>
              <a:rPr lang="en-US" sz="1200" i="1" dirty="0">
                <a:solidFill>
                  <a:schemeClr val="tx2">
                    <a:lumMod val="60000"/>
                    <a:lumOff val="40000"/>
                  </a:schemeClr>
                </a:solidFill>
                <a:latin typeface="Söhne"/>
              </a:rPr>
              <a:t>}</a:t>
            </a:r>
            <a:br>
              <a:rPr lang="en-US" sz="1200" dirty="0">
                <a:latin typeface="Söhne"/>
              </a:rPr>
            </a:br>
            <a:r>
              <a:rPr lang="en-US" sz="1200" b="1" u="sng" dirty="0">
                <a:latin typeface="Söhne"/>
              </a:rPr>
              <a:t>Efficient Code</a:t>
            </a:r>
            <a:br>
              <a:rPr lang="en-US" sz="1200" dirty="0">
                <a:latin typeface="Söhne"/>
              </a:rPr>
            </a:br>
            <a:r>
              <a:rPr lang="en-US" sz="1200" i="1" dirty="0">
                <a:solidFill>
                  <a:schemeClr val="tx2">
                    <a:lumMod val="60000"/>
                    <a:lumOff val="40000"/>
                  </a:schemeClr>
                </a:solidFill>
                <a:latin typeface="Söhne"/>
              </a:rPr>
              <a:t>string concatenation using StringBuilder </a:t>
            </a:r>
            <a:r>
              <a:rPr lang="en-US" sz="1200" i="1" dirty="0" err="1">
                <a:solidFill>
                  <a:schemeClr val="tx2">
                    <a:lumMod val="60000"/>
                    <a:lumOff val="40000"/>
                  </a:schemeClr>
                </a:solidFill>
                <a:latin typeface="Söhne"/>
              </a:rPr>
              <a:t>StringBuilder</a:t>
            </a:r>
            <a:r>
              <a:rPr lang="en-US" sz="1200" i="1" dirty="0">
                <a:solidFill>
                  <a:schemeClr val="tx2">
                    <a:lumMod val="60000"/>
                    <a:lumOff val="40000"/>
                  </a:schemeClr>
                </a:solidFill>
                <a:latin typeface="Söhne"/>
              </a:rPr>
              <a:t> </a:t>
            </a:r>
            <a:r>
              <a:rPr lang="en-US" sz="1200" i="1" dirty="0" err="1">
                <a:solidFill>
                  <a:schemeClr val="tx2">
                    <a:lumMod val="60000"/>
                    <a:lumOff val="40000"/>
                  </a:schemeClr>
                </a:solidFill>
                <a:latin typeface="Söhne"/>
              </a:rPr>
              <a:t>resultBuilder</a:t>
            </a:r>
            <a:r>
              <a:rPr lang="en-US" sz="1200" i="1" dirty="0">
                <a:solidFill>
                  <a:schemeClr val="tx2">
                    <a:lumMod val="60000"/>
                    <a:lumOff val="40000"/>
                  </a:schemeClr>
                </a:solidFill>
                <a:latin typeface="Söhne"/>
              </a:rPr>
              <a:t> = new StringBuilder();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for (int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 0;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&lt; 1000;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 </a:t>
            </a:r>
            <a:br>
              <a:rPr lang="en-US" sz="1200" i="1" dirty="0">
                <a:solidFill>
                  <a:schemeClr val="tx2">
                    <a:lumMod val="60000"/>
                    <a:lumOff val="40000"/>
                  </a:schemeClr>
                </a:solidFill>
                <a:latin typeface="Söhne"/>
              </a:rPr>
            </a:br>
            <a:r>
              <a:rPr lang="en-US" sz="1200" i="1" dirty="0" err="1">
                <a:solidFill>
                  <a:schemeClr val="tx2">
                    <a:lumMod val="60000"/>
                    <a:lumOff val="40000"/>
                  </a:schemeClr>
                </a:solidFill>
                <a:latin typeface="Söhne"/>
              </a:rPr>
              <a:t>resultBuilder.append</a:t>
            </a:r>
            <a:r>
              <a:rPr lang="en-US" sz="1200" i="1" dirty="0">
                <a:solidFill>
                  <a:schemeClr val="tx2">
                    <a:lumMod val="60000"/>
                    <a:lumOff val="40000"/>
                  </a:schemeClr>
                </a:solidFill>
                <a:latin typeface="Söhne"/>
              </a:rPr>
              <a:t>(</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String result = </a:t>
            </a:r>
            <a:r>
              <a:rPr lang="en-US" sz="1200" i="1" dirty="0" err="1">
                <a:solidFill>
                  <a:schemeClr val="tx2">
                    <a:lumMod val="60000"/>
                    <a:lumOff val="40000"/>
                  </a:schemeClr>
                </a:solidFill>
                <a:latin typeface="Söhne"/>
              </a:rPr>
              <a:t>resultBuilder.toString</a:t>
            </a:r>
            <a:r>
              <a:rPr lang="en-US" sz="1200" i="1" dirty="0">
                <a:solidFill>
                  <a:schemeClr val="tx2">
                    <a:lumMod val="60000"/>
                    <a:lumOff val="40000"/>
                  </a:schemeClr>
                </a:solidFill>
                <a:latin typeface="Söhne"/>
              </a:rPr>
              <a:t>();</a:t>
            </a:r>
            <a:br>
              <a:rPr lang="en-US" sz="1200" i="1" dirty="0">
                <a:solidFill>
                  <a:schemeClr val="tx2">
                    <a:lumMod val="60000"/>
                    <a:lumOff val="40000"/>
                  </a:schemeClr>
                </a:solidFill>
                <a:latin typeface="Söhne"/>
              </a:rPr>
            </a:br>
            <a:r>
              <a:rPr lang="en-US" sz="1400" b="1" u="sng" dirty="0">
                <a:latin typeface="Söhne"/>
              </a:rPr>
              <a:t>Test Results</a:t>
            </a:r>
            <a:br>
              <a:rPr lang="en-US" sz="1200" dirty="0">
                <a:latin typeface="Söhne"/>
              </a:rPr>
            </a:br>
            <a:r>
              <a:rPr lang="en-US" sz="1200" b="1" dirty="0">
                <a:latin typeface="Söhne"/>
              </a:rPr>
              <a:t>Using String Concatenation – 1096 </a:t>
            </a:r>
            <a:r>
              <a:rPr lang="en-US" sz="1200" b="1" dirty="0" err="1">
                <a:latin typeface="Söhne"/>
              </a:rPr>
              <a:t>Ms</a:t>
            </a:r>
            <a:endParaRPr lang="en-US" sz="1200" b="1" dirty="0">
              <a:latin typeface="Söhne"/>
            </a:endParaRPr>
          </a:p>
          <a:p>
            <a:pPr marL="0" indent="0">
              <a:buNone/>
            </a:pPr>
            <a:r>
              <a:rPr lang="en-US" sz="1200" b="1" dirty="0">
                <a:latin typeface="Söhne"/>
              </a:rPr>
              <a:t>Using StringBuilder Class-  1048Ms</a:t>
            </a:r>
          </a:p>
          <a:p>
            <a:pPr marL="0" indent="0">
              <a:buNone/>
            </a:pPr>
            <a:endParaRPr lang="en-US" sz="1200" dirty="0">
              <a:latin typeface="Söhne"/>
            </a:endParaRPr>
          </a:p>
          <a:p>
            <a:pPr marL="0" indent="0">
              <a:buNone/>
            </a:pPr>
            <a:endParaRPr lang="en-US" sz="1200" b="1" i="0" u="sng" dirty="0">
              <a:solidFill>
                <a:schemeClr val="tx2">
                  <a:lumMod val="60000"/>
                  <a:lumOff val="40000"/>
                </a:schemeClr>
              </a:solidFill>
              <a:effectLst/>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22</a:t>
            </a:fld>
            <a:endParaRPr lang="en-US" dirty="0"/>
          </a:p>
        </p:txBody>
      </p:sp>
    </p:spTree>
    <p:extLst>
      <p:ext uri="{BB962C8B-B14F-4D97-AF65-F5344CB8AC3E}">
        <p14:creationId xmlns:p14="http://schemas.microsoft.com/office/powerpoint/2010/main" val="4157462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 Fixing the Memory Leak</a:t>
            </a:r>
            <a:endParaRPr lang="en-US" dirty="0"/>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Memory Leak</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917371" y="176214"/>
            <a:ext cx="5963394" cy="4562700"/>
          </a:xfrm>
        </p:spPr>
        <p:txBody>
          <a:bodyPr anchor="t"/>
          <a:lstStyle/>
          <a:p>
            <a:pPr marL="0" indent="0">
              <a:buNone/>
            </a:pPr>
            <a:r>
              <a:rPr lang="en-US" sz="1200" dirty="0">
                <a:latin typeface="Söhne"/>
              </a:rPr>
              <a:t>Identifying the memory leak is half the battle. The next step is to fix it. This usually involves changing the way your application uses memory. It could be as simple as removing an unnecessary object reference or as complex as redesigning an entire part of your application. Let’s say you have a static list in your application that grows indefinitely. This could be a potential source of a memory leak. The solution would be to ensure the list doesn’t grow indefinitely by regularly cleaning up old entries.</a:t>
            </a:r>
            <a:endParaRPr lang="en-US" sz="1200" dirty="0">
              <a:solidFill>
                <a:srgbClr val="242424"/>
              </a:solidFill>
              <a:effectLst/>
              <a:latin typeface="Söhne"/>
              <a:ea typeface="DengXian" panose="02010600030101010101" pitchFamily="2" charset="-122"/>
              <a:cs typeface="Times New Roman" panose="02020603050405020304" pitchFamily="18" charset="0"/>
            </a:endParaRPr>
          </a:p>
          <a:p>
            <a:pPr marL="0" indent="0">
              <a:buNone/>
            </a:pP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public</a:t>
            </a:r>
            <a:r>
              <a:rPr lang="en-US" sz="1200" i="1" spc="-25" dirty="0">
                <a:solidFill>
                  <a:schemeClr val="tx2">
                    <a:lumMod val="60000"/>
                    <a:lumOff val="40000"/>
                  </a:schemeClr>
                </a:solidFill>
                <a:effectLst/>
                <a:latin typeface="Söhne"/>
                <a:ea typeface="DengXian" panose="02010600030101010101" pitchFamily="2" charset="-122"/>
              </a:rPr>
              <a:t> </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class</a:t>
            </a:r>
            <a:r>
              <a:rPr lang="en-US" sz="1200" i="1" spc="-25" dirty="0">
                <a:solidFill>
                  <a:schemeClr val="tx2">
                    <a:lumMod val="60000"/>
                    <a:lumOff val="40000"/>
                  </a:schemeClr>
                </a:solidFill>
                <a:effectLst/>
                <a:latin typeface="Söhne"/>
                <a:ea typeface="DengXian" panose="02010600030101010101" pitchFamily="2" charset="-122"/>
              </a:rPr>
              <a:t> </a:t>
            </a:r>
            <a:r>
              <a:rPr lang="en-US" sz="1200" i="1"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SomeClass</a:t>
            </a:r>
            <a:r>
              <a:rPr lang="en-US" sz="1200" i="1" spc="-25" dirty="0">
                <a:solidFill>
                  <a:schemeClr val="tx2">
                    <a:lumMod val="60000"/>
                    <a:lumOff val="40000"/>
                  </a:schemeClr>
                </a:solidFill>
                <a:effectLst/>
                <a:latin typeface="Söhne"/>
                <a:ea typeface="DengXian" panose="02010600030101010101" pitchFamily="2" charset="-122"/>
              </a:rPr>
              <a:t> {</a:t>
            </a:r>
            <a:br>
              <a:rPr lang="en-US" sz="1200" i="1" spc="-25" dirty="0">
                <a:solidFill>
                  <a:schemeClr val="tx2">
                    <a:lumMod val="60000"/>
                    <a:lumOff val="40000"/>
                  </a:schemeClr>
                </a:solidFill>
                <a:effectLst/>
                <a:latin typeface="Söhne"/>
                <a:ea typeface="DengXian" panose="02010600030101010101" pitchFamily="2" charset="-122"/>
              </a:rPr>
            </a:br>
            <a:r>
              <a:rPr lang="en-US" sz="1200" i="1" spc="-25" dirty="0">
                <a:solidFill>
                  <a:schemeClr val="tx2">
                    <a:lumMod val="60000"/>
                    <a:lumOff val="40000"/>
                  </a:schemeClr>
                </a:solidFill>
                <a:effectLst/>
                <a:latin typeface="Söhne"/>
                <a:ea typeface="DengXian" panose="02010600030101010101" pitchFamily="2" charset="-122"/>
              </a:rPr>
              <a:t>    </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private</a:t>
            </a:r>
            <a:r>
              <a:rPr lang="en-US" sz="1200" i="1" spc="-25" dirty="0">
                <a:solidFill>
                  <a:schemeClr val="tx2">
                    <a:lumMod val="60000"/>
                    <a:lumOff val="40000"/>
                  </a:schemeClr>
                </a:solidFill>
                <a:effectLst/>
                <a:latin typeface="Söhne"/>
                <a:ea typeface="DengXian" panose="02010600030101010101" pitchFamily="2" charset="-122"/>
              </a:rPr>
              <a:t> </a:t>
            </a:r>
            <a:r>
              <a:rPr lang="en-US" sz="1200" i="1" spc="-25" dirty="0" err="1">
                <a:solidFill>
                  <a:schemeClr val="tx2">
                    <a:lumMod val="60000"/>
                    <a:lumOff val="40000"/>
                  </a:schemeClr>
                </a:solidFill>
                <a:effectLst/>
                <a:latin typeface="Söhne"/>
                <a:ea typeface="DengXian" panose="02010600030101010101" pitchFamily="2" charset="-122"/>
              </a:rPr>
              <a:t>staticList</a:t>
            </a:r>
            <a:r>
              <a:rPr lang="en-US" sz="1200" i="1" spc="-25" dirty="0">
                <a:solidFill>
                  <a:schemeClr val="tx2">
                    <a:lumMod val="60000"/>
                    <a:lumOff val="40000"/>
                  </a:schemeClr>
                </a:solidFill>
                <a:effectLst/>
                <a:latin typeface="Söhne"/>
                <a:ea typeface="DengXian" panose="02010600030101010101" pitchFamily="2" charset="-122"/>
              </a:rPr>
              <a:t>&lt;</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String</a:t>
            </a:r>
            <a:r>
              <a:rPr lang="en-US" sz="1200" i="1" spc="-25" dirty="0">
                <a:solidFill>
                  <a:schemeClr val="tx2">
                    <a:lumMod val="60000"/>
                    <a:lumOff val="40000"/>
                  </a:schemeClr>
                </a:solidFill>
                <a:effectLst/>
                <a:latin typeface="Söhne"/>
                <a:ea typeface="DengXian" panose="02010600030101010101" pitchFamily="2" charset="-122"/>
              </a:rPr>
              <a:t>&gt; list = </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new</a:t>
            </a:r>
            <a:r>
              <a:rPr lang="en-US" sz="1200" i="1" spc="-25" dirty="0">
                <a:solidFill>
                  <a:schemeClr val="tx2">
                    <a:lumMod val="60000"/>
                    <a:lumOff val="40000"/>
                  </a:schemeClr>
                </a:solidFill>
                <a:effectLst/>
                <a:latin typeface="Söhne"/>
                <a:ea typeface="DengXian" panose="02010600030101010101" pitchFamily="2" charset="-122"/>
              </a:rPr>
              <a:t> </a:t>
            </a:r>
            <a:r>
              <a:rPr lang="en-US" sz="1200" i="1"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ArrayList</a:t>
            </a:r>
            <a:r>
              <a:rPr lang="en-US" sz="1200" i="1" spc="-25" dirty="0">
                <a:solidFill>
                  <a:schemeClr val="tx2">
                    <a:lumMod val="60000"/>
                    <a:lumOff val="40000"/>
                  </a:schemeClr>
                </a:solidFill>
                <a:effectLst/>
                <a:latin typeface="Söhne"/>
                <a:ea typeface="DengXian" panose="02010600030101010101" pitchFamily="2" charset="-122"/>
              </a:rPr>
              <a:t>&lt;&gt;();</a:t>
            </a:r>
            <a:br>
              <a:rPr lang="en-US" sz="1200" i="1" spc="-25" dirty="0">
                <a:solidFill>
                  <a:schemeClr val="tx2">
                    <a:lumMod val="60000"/>
                    <a:lumOff val="40000"/>
                  </a:schemeClr>
                </a:solidFill>
                <a:effectLst/>
                <a:latin typeface="Söhne"/>
                <a:ea typeface="DengXian" panose="02010600030101010101" pitchFamily="2" charset="-122"/>
              </a:rPr>
            </a:br>
            <a:r>
              <a:rPr lang="en-US" sz="1200" i="1" spc="-25" dirty="0">
                <a:solidFill>
                  <a:schemeClr val="tx2">
                    <a:lumMod val="60000"/>
                    <a:lumOff val="40000"/>
                  </a:schemeClr>
                </a:solidFill>
                <a:effectLst/>
                <a:latin typeface="Söhne"/>
                <a:ea typeface="DengXian" panose="02010600030101010101" pitchFamily="2" charset="-122"/>
              </a:rPr>
              <a:t>    </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public</a:t>
            </a:r>
            <a:r>
              <a:rPr lang="en-US" sz="1200" i="1" spc="-25" dirty="0">
                <a:solidFill>
                  <a:schemeClr val="tx2">
                    <a:lumMod val="60000"/>
                    <a:lumOff val="40000"/>
                  </a:schemeClr>
                </a:solidFill>
                <a:effectLst/>
                <a:latin typeface="Söhne"/>
                <a:ea typeface="DengXian" panose="02010600030101010101" pitchFamily="2" charset="-122"/>
              </a:rPr>
              <a:t> </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void</a:t>
            </a:r>
            <a:r>
              <a:rPr lang="en-US" sz="1200" i="1" spc="-25" dirty="0">
                <a:solidFill>
                  <a:schemeClr val="tx2">
                    <a:lumMod val="60000"/>
                    <a:lumOff val="40000"/>
                  </a:schemeClr>
                </a:solidFill>
                <a:effectLst/>
                <a:latin typeface="Söhne"/>
                <a:ea typeface="DengXian" panose="02010600030101010101" pitchFamily="2" charset="-122"/>
              </a:rPr>
              <a:t> </a:t>
            </a:r>
            <a:r>
              <a:rPr lang="en-US" sz="1200" i="1" dirty="0" err="1">
                <a:solidFill>
                  <a:schemeClr val="tx2">
                    <a:lumMod val="60000"/>
                    <a:lumOff val="40000"/>
                  </a:schemeClr>
                </a:solidFill>
                <a:effectLst/>
                <a:latin typeface="Söhne"/>
                <a:ea typeface="DengXian" panose="02010600030101010101" pitchFamily="2" charset="-122"/>
              </a:rPr>
              <a:t>addToList</a:t>
            </a:r>
            <a:r>
              <a:rPr lang="en-US" sz="1200" i="1" spc="-25" dirty="0">
                <a:solidFill>
                  <a:schemeClr val="tx2">
                    <a:lumMod val="60000"/>
                    <a:lumOff val="40000"/>
                  </a:schemeClr>
                </a:solidFill>
                <a:effectLst/>
                <a:latin typeface="Söhne"/>
                <a:ea typeface="DengXian" panose="02010600030101010101" pitchFamily="2" charset="-122"/>
              </a:rPr>
              <a:t>(</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String</a:t>
            </a:r>
            <a:r>
              <a:rPr lang="en-US" sz="1200" i="1" dirty="0">
                <a:solidFill>
                  <a:schemeClr val="tx2">
                    <a:lumMod val="60000"/>
                    <a:lumOff val="40000"/>
                  </a:schemeClr>
                </a:solidFill>
                <a:effectLst/>
                <a:latin typeface="Söhne"/>
                <a:ea typeface="DengXian" panose="02010600030101010101" pitchFamily="2" charset="-122"/>
              </a:rPr>
              <a:t> item</a:t>
            </a:r>
            <a:r>
              <a:rPr lang="en-US" sz="1200" i="1" spc="-25" dirty="0">
                <a:solidFill>
                  <a:schemeClr val="tx2">
                    <a:lumMod val="60000"/>
                    <a:lumOff val="40000"/>
                  </a:schemeClr>
                </a:solidFill>
                <a:effectLst/>
                <a:latin typeface="Söhne"/>
                <a:ea typeface="DengXian" panose="02010600030101010101" pitchFamily="2" charset="-122"/>
              </a:rPr>
              <a:t>) {</a:t>
            </a:r>
            <a:br>
              <a:rPr lang="en-US" sz="1200" i="1" spc="-25" dirty="0">
                <a:solidFill>
                  <a:schemeClr val="tx2">
                    <a:lumMod val="60000"/>
                    <a:lumOff val="40000"/>
                  </a:schemeClr>
                </a:solidFill>
                <a:effectLst/>
                <a:latin typeface="Söhne"/>
                <a:ea typeface="DengXian" panose="02010600030101010101" pitchFamily="2" charset="-122"/>
              </a:rPr>
            </a:br>
            <a:r>
              <a:rPr lang="en-US" sz="1200" i="1" spc="-25" dirty="0">
                <a:solidFill>
                  <a:schemeClr val="tx2">
                    <a:lumMod val="60000"/>
                    <a:lumOff val="40000"/>
                  </a:schemeClr>
                </a:solidFill>
                <a:effectLst/>
                <a:latin typeface="Söhne"/>
                <a:ea typeface="DengXian" panose="02010600030101010101" pitchFamily="2" charset="-122"/>
              </a:rPr>
              <a:t>    </a:t>
            </a:r>
            <a:r>
              <a:rPr lang="en-US" sz="1200" i="1" spc="-25" dirty="0" err="1">
                <a:solidFill>
                  <a:schemeClr val="tx2">
                    <a:lumMod val="60000"/>
                    <a:lumOff val="40000"/>
                  </a:schemeClr>
                </a:solidFill>
                <a:effectLst/>
                <a:latin typeface="Söhne"/>
                <a:ea typeface="DengXian" panose="02010600030101010101" pitchFamily="2" charset="-122"/>
              </a:rPr>
              <a:t>list.</a:t>
            </a:r>
            <a:r>
              <a:rPr lang="en-US" sz="1200" i="1" dirty="0" err="1">
                <a:solidFill>
                  <a:schemeClr val="tx2">
                    <a:lumMod val="60000"/>
                    <a:lumOff val="40000"/>
                  </a:schemeClr>
                </a:solidFill>
                <a:effectLst/>
                <a:latin typeface="Söhne"/>
                <a:ea typeface="DengXian" panose="02010600030101010101" pitchFamily="2" charset="-122"/>
              </a:rPr>
              <a:t>add</a:t>
            </a:r>
            <a:r>
              <a:rPr lang="en-US" sz="1200" i="1" spc="-25" dirty="0">
                <a:solidFill>
                  <a:schemeClr val="tx2">
                    <a:lumMod val="60000"/>
                    <a:lumOff val="40000"/>
                  </a:schemeClr>
                </a:solidFill>
                <a:effectLst/>
                <a:latin typeface="Söhne"/>
                <a:ea typeface="DengXian" panose="02010600030101010101" pitchFamily="2" charset="-122"/>
              </a:rPr>
              <a:t>(item);</a:t>
            </a:r>
            <a:br>
              <a:rPr lang="en-US" sz="1200" i="1" spc="-25" dirty="0">
                <a:solidFill>
                  <a:schemeClr val="tx2">
                    <a:lumMod val="60000"/>
                    <a:lumOff val="40000"/>
                  </a:schemeClr>
                </a:solidFill>
                <a:effectLst/>
                <a:latin typeface="Söhne"/>
                <a:ea typeface="DengXian" panose="02010600030101010101" pitchFamily="2" charset="-122"/>
              </a:rPr>
            </a:br>
            <a:r>
              <a:rPr lang="en-US" sz="1200" i="1" kern="100"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 Ensure the list doesn't grow indefinitely</a:t>
            </a:r>
            <a:b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br>
            <a: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    </a:t>
            </a:r>
            <a:r>
              <a:rPr lang="en-US" sz="1200" i="1" kern="100"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if</a:t>
            </a:r>
            <a: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 (</a:t>
            </a:r>
            <a:r>
              <a:rPr lang="en-US" sz="1200" i="1" kern="100" spc="-25"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list.</a:t>
            </a:r>
            <a:r>
              <a:rPr lang="en-US" sz="1200" i="1" kern="100"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size</a:t>
            </a:r>
            <a: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 &gt; </a:t>
            </a:r>
            <a:r>
              <a:rPr lang="en-US" sz="1200" i="1" kern="100"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100</a:t>
            </a:r>
            <a: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 {</a:t>
            </a:r>
            <a:b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br>
            <a: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        </a:t>
            </a:r>
            <a:r>
              <a:rPr lang="en-US" sz="1200" i="1" kern="100" spc="-25"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list.</a:t>
            </a:r>
            <a:r>
              <a:rPr lang="en-US" sz="1200" i="1" kern="100"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remove</a:t>
            </a:r>
            <a: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a:t>
            </a:r>
            <a:r>
              <a:rPr lang="en-US" sz="1200" i="1" kern="100"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0</a:t>
            </a:r>
            <a: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a:t>
            </a:r>
            <a:b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br>
            <a: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    }</a:t>
            </a:r>
            <a:b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br>
            <a: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a:t>
            </a:r>
            <a:endParaRPr lang="en-US" sz="1200" i="1" kern="100" dirty="0">
              <a:solidFill>
                <a:schemeClr val="tx2">
                  <a:lumMod val="60000"/>
                  <a:lumOff val="40000"/>
                </a:schemeClr>
              </a:solidFill>
              <a:effectLst/>
              <a:latin typeface="Söhne"/>
              <a:ea typeface="DengXian" panose="02010600030101010101" pitchFamily="2" charset="-122"/>
              <a:cs typeface="Times New Roman" panose="02020603050405020304" pitchFamily="18" charset="0"/>
            </a:endParaRPr>
          </a:p>
          <a:p>
            <a:pPr marL="0" indent="0">
              <a:buNone/>
            </a:pPr>
            <a:endParaRPr lang="en-US" sz="1200" b="1" i="0" u="sng" dirty="0">
              <a:solidFill>
                <a:schemeClr val="tx2">
                  <a:lumMod val="60000"/>
                  <a:lumOff val="40000"/>
                </a:schemeClr>
              </a:solidFill>
              <a:effectLst/>
              <a:latin typeface="Söhne"/>
            </a:endParaRPr>
          </a:p>
          <a:p>
            <a:pPr marL="0" indent="0">
              <a:buNone/>
            </a:pPr>
            <a:endParaRPr lang="en-US" sz="1200" dirty="0">
              <a:latin typeface="Söhne"/>
            </a:endParaRPr>
          </a:p>
          <a:p>
            <a:pPr marL="0" indent="0">
              <a:buNone/>
            </a:pPr>
            <a:endParaRPr lang="en-US" sz="1200" b="1" i="0" u="sng" dirty="0">
              <a:solidFill>
                <a:schemeClr val="tx2">
                  <a:lumMod val="60000"/>
                  <a:lumOff val="40000"/>
                </a:schemeClr>
              </a:solidFill>
              <a:effectLst/>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23</a:t>
            </a:fld>
            <a:endParaRPr lang="en-US" dirty="0"/>
          </a:p>
        </p:txBody>
      </p:sp>
    </p:spTree>
    <p:extLst>
      <p:ext uri="{BB962C8B-B14F-4D97-AF65-F5344CB8AC3E}">
        <p14:creationId xmlns:p14="http://schemas.microsoft.com/office/powerpoint/2010/main" val="4100759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 Fixing the Memory Leak</a:t>
            </a:r>
            <a:endParaRPr lang="en-US" dirty="0"/>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Memory Leak</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917371" y="176214"/>
            <a:ext cx="5963394" cy="4562700"/>
          </a:xfrm>
        </p:spPr>
        <p:txBody>
          <a:bodyPr anchor="t"/>
          <a:lstStyle/>
          <a:p>
            <a:pPr marL="0" indent="0">
              <a:buNone/>
            </a:pPr>
            <a:r>
              <a:rPr lang="en-US" sz="1200" dirty="0">
                <a:latin typeface="Söhne"/>
              </a:rPr>
              <a:t>Identifying the memory leak is half the battle. The next step is to fix it. This usually involves changing the way your application uses memory. It could be as simple as removing an unnecessary object reference or as complex as redesigning an entire part of your application. Let’s say you have a static list in your application that grows indefinitely. This could be a potential source of a memory leak. The solution would be to ensure the list doesn’t grow indefinitely by regularly cleaning up old entries.</a:t>
            </a:r>
            <a:endParaRPr lang="en-US" sz="1200" dirty="0">
              <a:solidFill>
                <a:srgbClr val="242424"/>
              </a:solidFill>
              <a:effectLst/>
              <a:latin typeface="Söhne"/>
              <a:ea typeface="DengXian" panose="02010600030101010101" pitchFamily="2" charset="-122"/>
              <a:cs typeface="Times New Roman" panose="02020603050405020304" pitchFamily="18" charset="0"/>
            </a:endParaRPr>
          </a:p>
          <a:p>
            <a:pPr marL="0" indent="0">
              <a:buNone/>
            </a:pP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public</a:t>
            </a:r>
            <a:r>
              <a:rPr lang="en-US" sz="1200" i="1" spc="-25" dirty="0">
                <a:solidFill>
                  <a:schemeClr val="tx2">
                    <a:lumMod val="60000"/>
                    <a:lumOff val="40000"/>
                  </a:schemeClr>
                </a:solidFill>
                <a:effectLst/>
                <a:latin typeface="Söhne"/>
                <a:ea typeface="DengXian" panose="02010600030101010101" pitchFamily="2" charset="-122"/>
              </a:rPr>
              <a:t> </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class</a:t>
            </a:r>
            <a:r>
              <a:rPr lang="en-US" sz="1200" i="1" spc="-25" dirty="0">
                <a:solidFill>
                  <a:schemeClr val="tx2">
                    <a:lumMod val="60000"/>
                    <a:lumOff val="40000"/>
                  </a:schemeClr>
                </a:solidFill>
                <a:effectLst/>
                <a:latin typeface="Söhne"/>
                <a:ea typeface="DengXian" panose="02010600030101010101" pitchFamily="2" charset="-122"/>
              </a:rPr>
              <a:t> </a:t>
            </a:r>
            <a:r>
              <a:rPr lang="en-US" sz="1200" i="1"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SomeClass</a:t>
            </a:r>
            <a:r>
              <a:rPr lang="en-US" sz="1200" i="1" spc="-25" dirty="0">
                <a:solidFill>
                  <a:schemeClr val="tx2">
                    <a:lumMod val="60000"/>
                    <a:lumOff val="40000"/>
                  </a:schemeClr>
                </a:solidFill>
                <a:effectLst/>
                <a:latin typeface="Söhne"/>
                <a:ea typeface="DengXian" panose="02010600030101010101" pitchFamily="2" charset="-122"/>
              </a:rPr>
              <a:t> {</a:t>
            </a:r>
            <a:br>
              <a:rPr lang="en-US" sz="1200" i="1" spc="-25" dirty="0">
                <a:solidFill>
                  <a:schemeClr val="tx2">
                    <a:lumMod val="60000"/>
                    <a:lumOff val="40000"/>
                  </a:schemeClr>
                </a:solidFill>
                <a:effectLst/>
                <a:latin typeface="Söhne"/>
                <a:ea typeface="DengXian" panose="02010600030101010101" pitchFamily="2" charset="-122"/>
              </a:rPr>
            </a:br>
            <a:r>
              <a:rPr lang="en-US" sz="1200" i="1" spc="-25" dirty="0">
                <a:solidFill>
                  <a:schemeClr val="tx2">
                    <a:lumMod val="60000"/>
                    <a:lumOff val="40000"/>
                  </a:schemeClr>
                </a:solidFill>
                <a:effectLst/>
                <a:latin typeface="Söhne"/>
                <a:ea typeface="DengXian" panose="02010600030101010101" pitchFamily="2" charset="-122"/>
              </a:rPr>
              <a:t>    </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private</a:t>
            </a:r>
            <a:r>
              <a:rPr lang="en-US" sz="1200" i="1" spc="-25" dirty="0">
                <a:solidFill>
                  <a:schemeClr val="tx2">
                    <a:lumMod val="60000"/>
                    <a:lumOff val="40000"/>
                  </a:schemeClr>
                </a:solidFill>
                <a:effectLst/>
                <a:latin typeface="Söhne"/>
                <a:ea typeface="DengXian" panose="02010600030101010101" pitchFamily="2" charset="-122"/>
              </a:rPr>
              <a:t> </a:t>
            </a:r>
            <a:r>
              <a:rPr lang="en-US" sz="1200" i="1" spc="-25" dirty="0" err="1">
                <a:solidFill>
                  <a:schemeClr val="tx2">
                    <a:lumMod val="60000"/>
                    <a:lumOff val="40000"/>
                  </a:schemeClr>
                </a:solidFill>
                <a:effectLst/>
                <a:latin typeface="Söhne"/>
                <a:ea typeface="DengXian" panose="02010600030101010101" pitchFamily="2" charset="-122"/>
              </a:rPr>
              <a:t>staticList</a:t>
            </a:r>
            <a:r>
              <a:rPr lang="en-US" sz="1200" i="1" spc="-25" dirty="0">
                <a:solidFill>
                  <a:schemeClr val="tx2">
                    <a:lumMod val="60000"/>
                    <a:lumOff val="40000"/>
                  </a:schemeClr>
                </a:solidFill>
                <a:effectLst/>
                <a:latin typeface="Söhne"/>
                <a:ea typeface="DengXian" panose="02010600030101010101" pitchFamily="2" charset="-122"/>
              </a:rPr>
              <a:t>&lt;</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String</a:t>
            </a:r>
            <a:r>
              <a:rPr lang="en-US" sz="1200" i="1" spc="-25" dirty="0">
                <a:solidFill>
                  <a:schemeClr val="tx2">
                    <a:lumMod val="60000"/>
                    <a:lumOff val="40000"/>
                  </a:schemeClr>
                </a:solidFill>
                <a:effectLst/>
                <a:latin typeface="Söhne"/>
                <a:ea typeface="DengXian" panose="02010600030101010101" pitchFamily="2" charset="-122"/>
              </a:rPr>
              <a:t>&gt; list = </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new</a:t>
            </a:r>
            <a:r>
              <a:rPr lang="en-US" sz="1200" i="1" spc="-25" dirty="0">
                <a:solidFill>
                  <a:schemeClr val="tx2">
                    <a:lumMod val="60000"/>
                    <a:lumOff val="40000"/>
                  </a:schemeClr>
                </a:solidFill>
                <a:effectLst/>
                <a:latin typeface="Söhne"/>
                <a:ea typeface="DengXian" panose="02010600030101010101" pitchFamily="2" charset="-122"/>
              </a:rPr>
              <a:t> </a:t>
            </a:r>
            <a:r>
              <a:rPr lang="en-US" sz="1200" i="1"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ArrayList</a:t>
            </a:r>
            <a:r>
              <a:rPr lang="en-US" sz="1200" i="1" spc="-25" dirty="0">
                <a:solidFill>
                  <a:schemeClr val="tx2">
                    <a:lumMod val="60000"/>
                    <a:lumOff val="40000"/>
                  </a:schemeClr>
                </a:solidFill>
                <a:effectLst/>
                <a:latin typeface="Söhne"/>
                <a:ea typeface="DengXian" panose="02010600030101010101" pitchFamily="2" charset="-122"/>
              </a:rPr>
              <a:t>&lt;&gt;();</a:t>
            </a:r>
            <a:br>
              <a:rPr lang="en-US" sz="1200" i="1" spc="-25" dirty="0">
                <a:solidFill>
                  <a:schemeClr val="tx2">
                    <a:lumMod val="60000"/>
                    <a:lumOff val="40000"/>
                  </a:schemeClr>
                </a:solidFill>
                <a:effectLst/>
                <a:latin typeface="Söhne"/>
                <a:ea typeface="DengXian" panose="02010600030101010101" pitchFamily="2" charset="-122"/>
              </a:rPr>
            </a:br>
            <a:r>
              <a:rPr lang="en-US" sz="1200" i="1" spc="-25" dirty="0">
                <a:solidFill>
                  <a:schemeClr val="tx2">
                    <a:lumMod val="60000"/>
                    <a:lumOff val="40000"/>
                  </a:schemeClr>
                </a:solidFill>
                <a:effectLst/>
                <a:latin typeface="Söhne"/>
                <a:ea typeface="DengXian" panose="02010600030101010101" pitchFamily="2" charset="-122"/>
              </a:rPr>
              <a:t>    </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public</a:t>
            </a:r>
            <a:r>
              <a:rPr lang="en-US" sz="1200" i="1" spc="-25" dirty="0">
                <a:solidFill>
                  <a:schemeClr val="tx2">
                    <a:lumMod val="60000"/>
                    <a:lumOff val="40000"/>
                  </a:schemeClr>
                </a:solidFill>
                <a:effectLst/>
                <a:latin typeface="Söhne"/>
                <a:ea typeface="DengXian" panose="02010600030101010101" pitchFamily="2" charset="-122"/>
              </a:rPr>
              <a:t> </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void</a:t>
            </a:r>
            <a:r>
              <a:rPr lang="en-US" sz="1200" i="1" spc="-25" dirty="0">
                <a:solidFill>
                  <a:schemeClr val="tx2">
                    <a:lumMod val="60000"/>
                    <a:lumOff val="40000"/>
                  </a:schemeClr>
                </a:solidFill>
                <a:effectLst/>
                <a:latin typeface="Söhne"/>
                <a:ea typeface="DengXian" panose="02010600030101010101" pitchFamily="2" charset="-122"/>
              </a:rPr>
              <a:t> </a:t>
            </a:r>
            <a:r>
              <a:rPr lang="en-US" sz="1200" i="1" dirty="0" err="1">
                <a:solidFill>
                  <a:schemeClr val="tx2">
                    <a:lumMod val="60000"/>
                    <a:lumOff val="40000"/>
                  </a:schemeClr>
                </a:solidFill>
                <a:effectLst/>
                <a:latin typeface="Söhne"/>
                <a:ea typeface="DengXian" panose="02010600030101010101" pitchFamily="2" charset="-122"/>
              </a:rPr>
              <a:t>addToList</a:t>
            </a:r>
            <a:r>
              <a:rPr lang="en-US" sz="1200" i="1" spc="-25" dirty="0">
                <a:solidFill>
                  <a:schemeClr val="tx2">
                    <a:lumMod val="60000"/>
                    <a:lumOff val="40000"/>
                  </a:schemeClr>
                </a:solidFill>
                <a:effectLst/>
                <a:latin typeface="Söhne"/>
                <a:ea typeface="DengXian" panose="02010600030101010101" pitchFamily="2" charset="-122"/>
              </a:rPr>
              <a:t>(</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String</a:t>
            </a:r>
            <a:r>
              <a:rPr lang="en-US" sz="1200" i="1" dirty="0">
                <a:solidFill>
                  <a:schemeClr val="tx2">
                    <a:lumMod val="60000"/>
                    <a:lumOff val="40000"/>
                  </a:schemeClr>
                </a:solidFill>
                <a:effectLst/>
                <a:latin typeface="Söhne"/>
                <a:ea typeface="DengXian" panose="02010600030101010101" pitchFamily="2" charset="-122"/>
              </a:rPr>
              <a:t> item</a:t>
            </a:r>
            <a:r>
              <a:rPr lang="en-US" sz="1200" i="1" spc="-25" dirty="0">
                <a:solidFill>
                  <a:schemeClr val="tx2">
                    <a:lumMod val="60000"/>
                    <a:lumOff val="40000"/>
                  </a:schemeClr>
                </a:solidFill>
                <a:effectLst/>
                <a:latin typeface="Söhne"/>
                <a:ea typeface="DengXian" panose="02010600030101010101" pitchFamily="2" charset="-122"/>
              </a:rPr>
              <a:t>) {</a:t>
            </a:r>
            <a:br>
              <a:rPr lang="en-US" sz="1200" i="1" spc="-25" dirty="0">
                <a:solidFill>
                  <a:schemeClr val="tx2">
                    <a:lumMod val="60000"/>
                    <a:lumOff val="40000"/>
                  </a:schemeClr>
                </a:solidFill>
                <a:effectLst/>
                <a:latin typeface="Söhne"/>
                <a:ea typeface="DengXian" panose="02010600030101010101" pitchFamily="2" charset="-122"/>
              </a:rPr>
            </a:br>
            <a:r>
              <a:rPr lang="en-US" sz="1200" i="1" spc="-25" dirty="0">
                <a:solidFill>
                  <a:schemeClr val="tx2">
                    <a:lumMod val="60000"/>
                    <a:lumOff val="40000"/>
                  </a:schemeClr>
                </a:solidFill>
                <a:effectLst/>
                <a:latin typeface="Söhne"/>
                <a:ea typeface="DengXian" panose="02010600030101010101" pitchFamily="2" charset="-122"/>
              </a:rPr>
              <a:t>    </a:t>
            </a:r>
            <a:r>
              <a:rPr lang="en-US" sz="1200" i="1" spc="-25" dirty="0" err="1">
                <a:solidFill>
                  <a:schemeClr val="tx2">
                    <a:lumMod val="60000"/>
                    <a:lumOff val="40000"/>
                  </a:schemeClr>
                </a:solidFill>
                <a:effectLst/>
                <a:latin typeface="Söhne"/>
                <a:ea typeface="DengXian" panose="02010600030101010101" pitchFamily="2" charset="-122"/>
              </a:rPr>
              <a:t>list.</a:t>
            </a:r>
            <a:r>
              <a:rPr lang="en-US" sz="1200" i="1" dirty="0" err="1">
                <a:solidFill>
                  <a:schemeClr val="tx2">
                    <a:lumMod val="60000"/>
                    <a:lumOff val="40000"/>
                  </a:schemeClr>
                </a:solidFill>
                <a:effectLst/>
                <a:latin typeface="Söhne"/>
                <a:ea typeface="DengXian" panose="02010600030101010101" pitchFamily="2" charset="-122"/>
              </a:rPr>
              <a:t>add</a:t>
            </a:r>
            <a:r>
              <a:rPr lang="en-US" sz="1200" i="1" spc="-25" dirty="0">
                <a:solidFill>
                  <a:schemeClr val="tx2">
                    <a:lumMod val="60000"/>
                    <a:lumOff val="40000"/>
                  </a:schemeClr>
                </a:solidFill>
                <a:effectLst/>
                <a:latin typeface="Söhne"/>
                <a:ea typeface="DengXian" panose="02010600030101010101" pitchFamily="2" charset="-122"/>
              </a:rPr>
              <a:t>(item);</a:t>
            </a:r>
            <a:br>
              <a:rPr lang="en-US" sz="1200" i="1" spc="-25" dirty="0">
                <a:solidFill>
                  <a:schemeClr val="tx2">
                    <a:lumMod val="60000"/>
                    <a:lumOff val="40000"/>
                  </a:schemeClr>
                </a:solidFill>
                <a:effectLst/>
                <a:latin typeface="Söhne"/>
                <a:ea typeface="DengXian" panose="02010600030101010101" pitchFamily="2" charset="-122"/>
              </a:rPr>
            </a:br>
            <a:r>
              <a:rPr lang="en-US" sz="1200" i="1" kern="100"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 Ensure the list doesn't grow indefinitely</a:t>
            </a:r>
            <a:b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br>
            <a: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    </a:t>
            </a:r>
            <a:r>
              <a:rPr lang="en-US" sz="1200" i="1" kern="100"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if</a:t>
            </a:r>
            <a: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 (</a:t>
            </a:r>
            <a:r>
              <a:rPr lang="en-US" sz="1200" i="1" kern="100" spc="-25"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list.</a:t>
            </a:r>
            <a:r>
              <a:rPr lang="en-US" sz="1200" i="1" kern="100"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size</a:t>
            </a:r>
            <a: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 &gt; </a:t>
            </a:r>
            <a:r>
              <a:rPr lang="en-US" sz="1200" i="1" kern="100"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100</a:t>
            </a:r>
            <a: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 {</a:t>
            </a:r>
            <a:b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br>
            <a: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        </a:t>
            </a:r>
            <a:r>
              <a:rPr lang="en-US" sz="1200" i="1" kern="100" spc="-25"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list.</a:t>
            </a:r>
            <a:r>
              <a:rPr lang="en-US" sz="1200" i="1" kern="100"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remove</a:t>
            </a:r>
            <a: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a:t>
            </a:r>
            <a:r>
              <a:rPr lang="en-US" sz="1200" i="1" kern="100"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0</a:t>
            </a:r>
            <a: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a:t>
            </a:r>
            <a:b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br>
            <a: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    }</a:t>
            </a:r>
            <a:b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br>
            <a:r>
              <a:rPr lang="en-US" sz="1200" i="1" kern="100" spc="-25"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a:t>
            </a:r>
            <a:endParaRPr lang="en-US" sz="1200" i="1" kern="100" dirty="0">
              <a:solidFill>
                <a:schemeClr val="tx2">
                  <a:lumMod val="60000"/>
                  <a:lumOff val="40000"/>
                </a:schemeClr>
              </a:solidFill>
              <a:effectLst/>
              <a:latin typeface="Söhne"/>
              <a:ea typeface="DengXian" panose="02010600030101010101" pitchFamily="2" charset="-122"/>
              <a:cs typeface="Times New Roman" panose="02020603050405020304" pitchFamily="18" charset="0"/>
            </a:endParaRPr>
          </a:p>
          <a:p>
            <a:pPr marL="0" indent="0">
              <a:buNone/>
            </a:pPr>
            <a:endParaRPr lang="en-US" sz="1200" b="1" i="0" u="sng" dirty="0">
              <a:solidFill>
                <a:schemeClr val="tx2">
                  <a:lumMod val="60000"/>
                  <a:lumOff val="40000"/>
                </a:schemeClr>
              </a:solidFill>
              <a:effectLst/>
              <a:latin typeface="Söhne"/>
            </a:endParaRPr>
          </a:p>
          <a:p>
            <a:pPr marL="0" indent="0">
              <a:buNone/>
            </a:pPr>
            <a:endParaRPr lang="en-US" sz="1200" dirty="0">
              <a:latin typeface="Söhne"/>
            </a:endParaRPr>
          </a:p>
          <a:p>
            <a:pPr marL="0" indent="0">
              <a:buNone/>
            </a:pPr>
            <a:endParaRPr lang="en-US" sz="1200" b="1" i="0" u="sng" dirty="0">
              <a:solidFill>
                <a:schemeClr val="tx2">
                  <a:lumMod val="60000"/>
                  <a:lumOff val="40000"/>
                </a:schemeClr>
              </a:solidFill>
              <a:effectLst/>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24</a:t>
            </a:fld>
            <a:endParaRPr lang="en-US" dirty="0"/>
          </a:p>
        </p:txBody>
      </p:sp>
    </p:spTree>
    <p:extLst>
      <p:ext uri="{BB962C8B-B14F-4D97-AF65-F5344CB8AC3E}">
        <p14:creationId xmlns:p14="http://schemas.microsoft.com/office/powerpoint/2010/main" val="362376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 Fixing the Memory Leak</a:t>
            </a:r>
            <a:endParaRPr lang="en-US" dirty="0"/>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Memory Leak</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917371" y="176214"/>
            <a:ext cx="5963394" cy="4562700"/>
          </a:xfrm>
        </p:spPr>
        <p:txBody>
          <a:bodyPr anchor="t"/>
          <a:lstStyle/>
          <a:p>
            <a:pPr marL="0" indent="0">
              <a:buNone/>
            </a:pPr>
            <a:r>
              <a:rPr lang="en-US" sz="1400" b="1" dirty="0">
                <a:latin typeface="Söhne"/>
              </a:rPr>
              <a:t>Collections with Large Number of Entries</a:t>
            </a:r>
            <a:r>
              <a:rPr lang="en-US" sz="1400" dirty="0"/>
              <a:t>:</a:t>
            </a:r>
            <a:endParaRPr lang="en-US" sz="1200" dirty="0">
              <a:latin typeface="Söhne"/>
            </a:endParaRPr>
          </a:p>
          <a:p>
            <a:pPr>
              <a:buFont typeface="Wingdings" panose="05000000000000000000" pitchFamily="2" charset="2"/>
              <a:buChar char="§"/>
            </a:pPr>
            <a:r>
              <a:rPr lang="en-US" sz="1200" b="1" dirty="0">
                <a:latin typeface="Söhne"/>
              </a:rPr>
              <a:t>Problem</a:t>
            </a:r>
            <a:r>
              <a:rPr lang="en-US" sz="1200" dirty="0">
                <a:latin typeface="Söhne"/>
              </a:rPr>
              <a:t>: Collections like HashMap, </a:t>
            </a:r>
            <a:r>
              <a:rPr lang="en-US" sz="1200" dirty="0" err="1">
                <a:latin typeface="Söhne"/>
              </a:rPr>
              <a:t>ArrayList</a:t>
            </a:r>
            <a:r>
              <a:rPr lang="en-US" sz="1200" dirty="0">
                <a:latin typeface="Söhne"/>
              </a:rPr>
              <a:t>, etc., holding a large number of objects can lead to memory leaks if the entries are not removed after they are no longer needed.</a:t>
            </a:r>
          </a:p>
          <a:p>
            <a:pPr>
              <a:buFont typeface="Wingdings" panose="05000000000000000000" pitchFamily="2" charset="2"/>
              <a:buChar char="§"/>
            </a:pPr>
            <a:r>
              <a:rPr lang="en-US" sz="1200" b="1" dirty="0">
                <a:latin typeface="Söhne"/>
              </a:rPr>
              <a:t>Solution</a:t>
            </a:r>
            <a:r>
              <a:rPr lang="en-US" sz="1200" dirty="0">
                <a:latin typeface="Söhne"/>
              </a:rPr>
              <a:t>: Clear collections when they are no longer needed or periodically remove stale entries</a:t>
            </a:r>
          </a:p>
          <a:p>
            <a:pPr marL="0" indent="0">
              <a:buNone/>
            </a:pPr>
            <a:r>
              <a:rPr lang="en-US" sz="1200" b="1" u="sng"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Example: Clearing a collection</a:t>
            </a:r>
          </a:p>
          <a:p>
            <a:pPr marL="0" indent="0">
              <a:buNone/>
            </a:pP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List&lt;String&gt; list = new </a:t>
            </a:r>
            <a:r>
              <a:rPr lang="en-US" sz="1200" i="1"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ArrayList</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&lt;&gt;();</a:t>
            </a:r>
          </a:p>
          <a:p>
            <a:pPr marL="0" indent="0">
              <a:buNone/>
            </a:pPr>
            <a:r>
              <a:rPr lang="en-US" sz="1200" i="1"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list.add</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("example");</a:t>
            </a:r>
          </a:p>
          <a:p>
            <a:pPr marL="0" indent="0">
              <a:buNone/>
            </a:pP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 Clear the list when no longer needed</a:t>
            </a:r>
          </a:p>
          <a:p>
            <a:pPr marL="0" indent="0">
              <a:buNone/>
            </a:pPr>
            <a:r>
              <a:rPr lang="en-US" sz="1200" i="1"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list.clear</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a:t>
            </a:r>
          </a:p>
          <a:p>
            <a:pPr marL="0" indent="0">
              <a:buNone/>
            </a:pPr>
            <a:endParaRPr lang="en-US" sz="1200" i="1" kern="100" dirty="0">
              <a:solidFill>
                <a:schemeClr val="tx2">
                  <a:lumMod val="60000"/>
                  <a:lumOff val="40000"/>
                </a:schemeClr>
              </a:solidFill>
              <a:effectLst/>
              <a:latin typeface="Söhne"/>
              <a:ea typeface="DengXian" panose="02010600030101010101" pitchFamily="2" charset="-122"/>
              <a:cs typeface="Times New Roman" panose="02020603050405020304" pitchFamily="18" charset="0"/>
            </a:endParaRPr>
          </a:p>
          <a:p>
            <a:pPr marL="0" indent="0">
              <a:buNone/>
            </a:pPr>
            <a:endParaRPr lang="en-US" sz="1200" b="1" i="0" u="sng" dirty="0">
              <a:solidFill>
                <a:schemeClr val="tx2">
                  <a:lumMod val="60000"/>
                  <a:lumOff val="40000"/>
                </a:schemeClr>
              </a:solidFill>
              <a:effectLst/>
              <a:latin typeface="Söhne"/>
            </a:endParaRPr>
          </a:p>
          <a:p>
            <a:pPr marL="0" indent="0">
              <a:buNone/>
            </a:pPr>
            <a:endParaRPr lang="en-US" sz="1200" dirty="0">
              <a:latin typeface="Söhne"/>
            </a:endParaRPr>
          </a:p>
          <a:p>
            <a:pPr marL="0" indent="0">
              <a:buNone/>
            </a:pPr>
            <a:endParaRPr lang="en-US" sz="1200" b="1" i="0" u="sng" dirty="0">
              <a:solidFill>
                <a:schemeClr val="tx2">
                  <a:lumMod val="60000"/>
                  <a:lumOff val="40000"/>
                </a:schemeClr>
              </a:solidFill>
              <a:effectLst/>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25</a:t>
            </a:fld>
            <a:endParaRPr lang="en-US" dirty="0"/>
          </a:p>
        </p:txBody>
      </p:sp>
    </p:spTree>
    <p:extLst>
      <p:ext uri="{BB962C8B-B14F-4D97-AF65-F5344CB8AC3E}">
        <p14:creationId xmlns:p14="http://schemas.microsoft.com/office/powerpoint/2010/main" val="836156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 Fixing the Memory Leak</a:t>
            </a:r>
            <a:endParaRPr lang="en-US" dirty="0"/>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Memory Leak</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917371" y="176214"/>
            <a:ext cx="5963394" cy="4562700"/>
          </a:xfrm>
        </p:spPr>
        <p:txBody>
          <a:bodyPr anchor="t"/>
          <a:lstStyle/>
          <a:p>
            <a:pPr marL="0" indent="0">
              <a:buNone/>
            </a:pPr>
            <a:r>
              <a:rPr lang="en-US" sz="1400" b="1" dirty="0">
                <a:latin typeface="Söhne"/>
              </a:rPr>
              <a:t>Thread Locals:</a:t>
            </a:r>
          </a:p>
          <a:p>
            <a:pPr>
              <a:buFont typeface="Wingdings" panose="05000000000000000000" pitchFamily="2" charset="2"/>
              <a:buChar char="§"/>
            </a:pPr>
            <a:r>
              <a:rPr lang="en-US" sz="1200" b="1" dirty="0">
                <a:latin typeface="Söhne"/>
              </a:rPr>
              <a:t>Problem</a:t>
            </a:r>
            <a:r>
              <a:rPr lang="en-US" sz="1200" dirty="0">
                <a:latin typeface="Söhne"/>
              </a:rPr>
              <a:t>: Objects stored in </a:t>
            </a:r>
            <a:r>
              <a:rPr lang="en-US" sz="1200" dirty="0" err="1">
                <a:latin typeface="Söhne"/>
              </a:rPr>
              <a:t>ThreadLocal</a:t>
            </a:r>
            <a:r>
              <a:rPr lang="en-US" sz="1200" dirty="0">
                <a:latin typeface="Söhne"/>
              </a:rPr>
              <a:t> variables can lead to memory leaks because they are not automatically cleaned up when the thread is finished.</a:t>
            </a:r>
          </a:p>
          <a:p>
            <a:pPr>
              <a:buFont typeface="Wingdings" panose="05000000000000000000" pitchFamily="2" charset="2"/>
              <a:buChar char="§"/>
            </a:pPr>
            <a:r>
              <a:rPr lang="en-US" sz="1200" b="1" dirty="0">
                <a:latin typeface="Söhne"/>
              </a:rPr>
              <a:t>Solution</a:t>
            </a:r>
            <a:r>
              <a:rPr lang="en-US" sz="1200" dirty="0">
                <a:latin typeface="Söhne"/>
              </a:rPr>
              <a:t>: Always call </a:t>
            </a:r>
            <a:r>
              <a:rPr lang="en-US" sz="1200" dirty="0" err="1">
                <a:latin typeface="Söhne"/>
              </a:rPr>
              <a:t>ThreadLocal.remove</a:t>
            </a:r>
            <a:r>
              <a:rPr lang="en-US" sz="1200" dirty="0">
                <a:latin typeface="Söhne"/>
              </a:rPr>
              <a:t>() after the thread is done with the </a:t>
            </a:r>
            <a:r>
              <a:rPr lang="en-US" sz="1200" dirty="0" err="1">
                <a:latin typeface="Söhne"/>
              </a:rPr>
              <a:t>ThreadLocal</a:t>
            </a:r>
            <a:r>
              <a:rPr lang="en-US" sz="1200" dirty="0">
                <a:latin typeface="Söhne"/>
              </a:rPr>
              <a:t> variable</a:t>
            </a:r>
          </a:p>
          <a:p>
            <a:pPr marL="0" indent="0">
              <a:buNone/>
            </a:pPr>
            <a:r>
              <a:rPr lang="en-US" sz="1200" b="1" u="sng"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Example: Using </a:t>
            </a:r>
            <a:r>
              <a:rPr lang="en-US" sz="1200" b="1" u="sng"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ThreadLocal</a:t>
            </a:r>
            <a:endParaRPr lang="en-US" sz="1200" b="1" u="sng" dirty="0">
              <a:solidFill>
                <a:schemeClr val="tx2">
                  <a:lumMod val="60000"/>
                  <a:lumOff val="40000"/>
                </a:schemeClr>
              </a:solidFill>
              <a:effectLst/>
              <a:latin typeface="Söhne"/>
              <a:ea typeface="DengXian" panose="02010600030101010101" pitchFamily="2" charset="-122"/>
              <a:cs typeface="Times New Roman" panose="02020603050405020304" pitchFamily="18" charset="0"/>
            </a:endParaRPr>
          </a:p>
          <a:p>
            <a:pPr marL="0" indent="0">
              <a:buNone/>
            </a:pPr>
            <a:r>
              <a:rPr lang="en-US" sz="1200" i="1"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ThreadLocal</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&lt;</a:t>
            </a:r>
            <a:r>
              <a:rPr lang="en-US" sz="1200" i="1"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MyObject</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&gt; </a:t>
            </a:r>
            <a:r>
              <a:rPr lang="en-US" sz="1200" i="1"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threadLocal</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 = new </a:t>
            </a:r>
            <a:r>
              <a:rPr lang="en-US" sz="1200" i="1"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ThreadLocal</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&lt;&gt;();</a:t>
            </a:r>
          </a:p>
          <a:p>
            <a:pPr marL="0" indent="0">
              <a:buNone/>
            </a:pP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try {</a:t>
            </a:r>
          </a:p>
          <a:p>
            <a:pPr marL="0" indent="0">
              <a:buNone/>
            </a:pP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    </a:t>
            </a:r>
            <a:r>
              <a:rPr lang="en-US" sz="1200" i="1"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threadLocal.set</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(new </a:t>
            </a:r>
            <a:r>
              <a:rPr lang="en-US" sz="1200" i="1"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MyObject</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a:t>
            </a:r>
          </a:p>
          <a:p>
            <a:pPr marL="0" indent="0">
              <a:buNone/>
            </a:pP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    // Use </a:t>
            </a:r>
            <a:r>
              <a:rPr lang="en-US" sz="1200" i="1"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threadLocal</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 object</a:t>
            </a:r>
          </a:p>
          <a:p>
            <a:pPr marL="0" indent="0">
              <a:buNone/>
            </a:pP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 finally {</a:t>
            </a:r>
          </a:p>
          <a:p>
            <a:pPr marL="0" indent="0">
              <a:buNone/>
            </a:pP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    </a:t>
            </a:r>
            <a:r>
              <a:rPr lang="en-US" sz="1200" i="1" dirty="0" err="1">
                <a:solidFill>
                  <a:schemeClr val="tx2">
                    <a:lumMod val="60000"/>
                    <a:lumOff val="40000"/>
                  </a:schemeClr>
                </a:solidFill>
                <a:effectLst/>
                <a:latin typeface="Söhne"/>
                <a:ea typeface="DengXian" panose="02010600030101010101" pitchFamily="2" charset="-122"/>
                <a:cs typeface="Times New Roman" panose="02020603050405020304" pitchFamily="18" charset="0"/>
              </a:rPr>
              <a:t>threadLocal.remove</a:t>
            </a: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 // Prevents memory leak</a:t>
            </a:r>
          </a:p>
          <a:p>
            <a:pPr marL="0" indent="0">
              <a:buNone/>
            </a:pPr>
            <a:r>
              <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rPr>
              <a:t>}</a:t>
            </a:r>
          </a:p>
          <a:p>
            <a:pPr marL="0" indent="0">
              <a:buNone/>
            </a:pPr>
            <a:endParaRPr lang="en-US" sz="1200" i="1" dirty="0">
              <a:solidFill>
                <a:schemeClr val="tx2">
                  <a:lumMod val="60000"/>
                  <a:lumOff val="40000"/>
                </a:schemeClr>
              </a:solidFill>
              <a:effectLst/>
              <a:latin typeface="Söhne"/>
              <a:ea typeface="DengXian" panose="02010600030101010101" pitchFamily="2" charset="-122"/>
              <a:cs typeface="Times New Roman" panose="02020603050405020304" pitchFamily="18" charset="0"/>
            </a:endParaRPr>
          </a:p>
          <a:p>
            <a:pPr marL="0" indent="0">
              <a:buNone/>
            </a:pPr>
            <a:endParaRPr lang="en-US" sz="1200" i="1" kern="100" dirty="0">
              <a:solidFill>
                <a:schemeClr val="tx2">
                  <a:lumMod val="60000"/>
                  <a:lumOff val="40000"/>
                </a:schemeClr>
              </a:solidFill>
              <a:effectLst/>
              <a:latin typeface="Söhne"/>
              <a:ea typeface="DengXian" panose="02010600030101010101" pitchFamily="2" charset="-122"/>
              <a:cs typeface="Times New Roman" panose="02020603050405020304" pitchFamily="18" charset="0"/>
            </a:endParaRPr>
          </a:p>
          <a:p>
            <a:pPr marL="0" indent="0">
              <a:buNone/>
            </a:pPr>
            <a:endParaRPr lang="en-US" sz="1200" b="1" i="0" u="sng" dirty="0">
              <a:solidFill>
                <a:schemeClr val="tx2">
                  <a:lumMod val="60000"/>
                  <a:lumOff val="40000"/>
                </a:schemeClr>
              </a:solidFill>
              <a:effectLst/>
              <a:latin typeface="Söhne"/>
            </a:endParaRPr>
          </a:p>
          <a:p>
            <a:pPr marL="0" indent="0">
              <a:buNone/>
            </a:pPr>
            <a:endParaRPr lang="en-US" sz="1200" dirty="0">
              <a:latin typeface="Söhne"/>
            </a:endParaRPr>
          </a:p>
          <a:p>
            <a:pPr marL="0" indent="0">
              <a:buNone/>
            </a:pPr>
            <a:endParaRPr lang="en-US" sz="1200" b="1" i="0" u="sng" dirty="0">
              <a:solidFill>
                <a:schemeClr val="tx2">
                  <a:lumMod val="60000"/>
                  <a:lumOff val="40000"/>
                </a:schemeClr>
              </a:solidFill>
              <a:effectLst/>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26</a:t>
            </a:fld>
            <a:endParaRPr lang="en-US" dirty="0"/>
          </a:p>
        </p:txBody>
      </p:sp>
    </p:spTree>
    <p:extLst>
      <p:ext uri="{BB962C8B-B14F-4D97-AF65-F5344CB8AC3E}">
        <p14:creationId xmlns:p14="http://schemas.microsoft.com/office/powerpoint/2010/main" val="3602262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sz="2000" dirty="0"/>
              <a:t>Avoid Unnecessary Data Logging.</a:t>
            </a:r>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Application Logging</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917371" y="132671"/>
            <a:ext cx="5963394" cy="4562700"/>
          </a:xfrm>
        </p:spPr>
        <p:txBody>
          <a:bodyPr anchor="t"/>
          <a:lstStyle/>
          <a:p>
            <a:pPr marL="0" indent="0">
              <a:buNone/>
            </a:pPr>
            <a:r>
              <a:rPr lang="en-US" sz="1200" dirty="0">
                <a:latin typeface="Söhne"/>
              </a:rPr>
              <a:t>Logging is an integral part of any application and needs to be implemented efficiently in order to avoid performance hits due to incorrect logging and log levels. We should avoid logging big objects into code. Logging should be limited to specific parameters we need to monitor and not the whole object. Also, the logging level should be kept to higher levels like DEBUG, ERROR, and not INFO. The sample is provided below as an illustration which is to be avoided as follows: </a:t>
            </a:r>
            <a:br>
              <a:rPr lang="en-US" sz="1200" dirty="0">
                <a:latin typeface="Söhne"/>
              </a:rPr>
            </a:br>
            <a:r>
              <a:rPr lang="en-US" sz="1200" i="1" dirty="0" err="1">
                <a:solidFill>
                  <a:schemeClr val="tx2">
                    <a:lumMod val="60000"/>
                    <a:lumOff val="40000"/>
                  </a:schemeClr>
                </a:solidFill>
                <a:latin typeface="Söhne"/>
              </a:rPr>
              <a:t>Logger.debug</a:t>
            </a:r>
            <a:r>
              <a:rPr lang="en-US" sz="1200" i="1" dirty="0">
                <a:solidFill>
                  <a:schemeClr val="tx2">
                    <a:lumMod val="60000"/>
                    <a:lumOff val="40000"/>
                  </a:schemeClr>
                </a:solidFill>
                <a:latin typeface="Söhne"/>
              </a:rPr>
              <a:t>("User info : " + </a:t>
            </a:r>
            <a:r>
              <a:rPr lang="en-US" sz="1200" i="1" dirty="0" err="1">
                <a:solidFill>
                  <a:schemeClr val="tx2">
                    <a:lumMod val="60000"/>
                    <a:lumOff val="40000"/>
                  </a:schemeClr>
                </a:solidFill>
                <a:latin typeface="Söhne"/>
              </a:rPr>
              <a:t>user.toString</a:t>
            </a:r>
            <a:r>
              <a:rPr lang="en-US" sz="1200" i="1" dirty="0">
                <a:solidFill>
                  <a:schemeClr val="tx2">
                    <a:lumMod val="60000"/>
                    <a:lumOff val="40000"/>
                  </a:schemeClr>
                </a:solidFill>
                <a:latin typeface="Söhne"/>
              </a:rPr>
              <a:t>());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Logger.info("Method called for setting user data:" + </a:t>
            </a:r>
            <a:r>
              <a:rPr lang="en-US" sz="1200" i="1" dirty="0" err="1">
                <a:solidFill>
                  <a:schemeClr val="tx2">
                    <a:lumMod val="60000"/>
                    <a:lumOff val="40000"/>
                  </a:schemeClr>
                </a:solidFill>
                <a:latin typeface="Söhne"/>
              </a:rPr>
              <a:t>user.getData</a:t>
            </a:r>
            <a:r>
              <a:rPr lang="en-US" sz="1200" i="1" dirty="0">
                <a:solidFill>
                  <a:schemeClr val="tx2">
                    <a:lumMod val="60000"/>
                    <a:lumOff val="40000"/>
                  </a:schemeClr>
                </a:solidFill>
                <a:latin typeface="Söhne"/>
              </a:rPr>
              <a:t>()); </a:t>
            </a:r>
          </a:p>
          <a:p>
            <a:pPr marL="0" indent="0">
              <a:buNone/>
            </a:pPr>
            <a:r>
              <a:rPr lang="en-US" sz="1200" b="1" u="sng" dirty="0">
                <a:latin typeface="Söhne"/>
              </a:rPr>
              <a:t>Note: Above sample is to be avoided and use this as follows:</a:t>
            </a:r>
          </a:p>
          <a:p>
            <a:pPr marL="0" indent="0">
              <a:buNone/>
            </a:pPr>
            <a:r>
              <a:rPr lang="en-US" sz="1200" dirty="0">
                <a:latin typeface="Söhne"/>
              </a:rPr>
              <a:t> </a:t>
            </a:r>
            <a:r>
              <a:rPr lang="en-US" sz="1200" i="1" dirty="0" err="1">
                <a:solidFill>
                  <a:schemeClr val="tx2">
                    <a:lumMod val="60000"/>
                    <a:lumOff val="40000"/>
                  </a:schemeClr>
                </a:solidFill>
                <a:latin typeface="Söhne"/>
              </a:rPr>
              <a:t>Logger.debug</a:t>
            </a:r>
            <a:r>
              <a:rPr lang="en-US" sz="1200" i="1" dirty="0">
                <a:solidFill>
                  <a:schemeClr val="tx2">
                    <a:lumMod val="60000"/>
                    <a:lumOff val="40000"/>
                  </a:schemeClr>
                </a:solidFill>
                <a:latin typeface="Söhne"/>
              </a:rPr>
              <a:t>(“User info : ” + </a:t>
            </a:r>
            <a:r>
              <a:rPr lang="en-US" sz="1200" i="1" dirty="0" err="1">
                <a:solidFill>
                  <a:schemeClr val="tx2">
                    <a:lumMod val="60000"/>
                    <a:lumOff val="40000"/>
                  </a:schemeClr>
                </a:solidFill>
                <a:latin typeface="Söhne"/>
              </a:rPr>
              <a:t>user.getName</a:t>
            </a:r>
            <a:r>
              <a:rPr lang="en-US" sz="1200" i="1" dirty="0">
                <a:solidFill>
                  <a:schemeClr val="tx2">
                    <a:lumMod val="60000"/>
                    <a:lumOff val="40000"/>
                  </a:schemeClr>
                </a:solidFill>
                <a:latin typeface="Söhne"/>
              </a:rPr>
              <a:t>() + ” : login ID : ” + </a:t>
            </a:r>
            <a:r>
              <a:rPr lang="en-US" sz="1200" i="1" dirty="0" err="1">
                <a:solidFill>
                  <a:schemeClr val="tx2">
                    <a:lumMod val="60000"/>
                    <a:lumOff val="40000"/>
                  </a:schemeClr>
                </a:solidFill>
                <a:latin typeface="Söhne"/>
              </a:rPr>
              <a:t>user.getLoginId</a:t>
            </a:r>
            <a:r>
              <a:rPr lang="en-US" sz="1200" i="1" dirty="0">
                <a:solidFill>
                  <a:schemeClr val="tx2">
                    <a:lumMod val="60000"/>
                    <a:lumOff val="40000"/>
                  </a:schemeClr>
                </a:solidFill>
                <a:latin typeface="Söhne"/>
              </a:rPr>
              <a:t>()); Logger.info(“Method called for setting user data”)</a:t>
            </a:r>
          </a:p>
          <a:p>
            <a:pPr marL="0" indent="0">
              <a:buNone/>
            </a:pPr>
            <a:endParaRPr lang="en-US" sz="1200" dirty="0">
              <a:latin typeface="Söhne"/>
            </a:endParaRPr>
          </a:p>
          <a:p>
            <a:pPr marL="0" indent="0">
              <a:buNone/>
            </a:pPr>
            <a:endParaRPr lang="en-US" sz="1200" b="1" i="0" u="sng" dirty="0">
              <a:solidFill>
                <a:schemeClr val="tx2">
                  <a:lumMod val="60000"/>
                  <a:lumOff val="40000"/>
                </a:schemeClr>
              </a:solidFill>
              <a:effectLst/>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27</a:t>
            </a:fld>
            <a:endParaRPr lang="en-US" dirty="0"/>
          </a:p>
        </p:txBody>
      </p:sp>
    </p:spTree>
    <p:extLst>
      <p:ext uri="{BB962C8B-B14F-4D97-AF65-F5344CB8AC3E}">
        <p14:creationId xmlns:p14="http://schemas.microsoft.com/office/powerpoint/2010/main" val="935780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sz="1800" dirty="0">
                <a:solidFill>
                  <a:srgbClr val="343434"/>
                </a:solidFill>
                <a:effectLst/>
                <a:latin typeface="Calibri" panose="020F0502020204030204" pitchFamily="34" charset="0"/>
                <a:ea typeface="DengXian" panose="02010600030101010101" pitchFamily="2" charset="-122"/>
                <a:cs typeface="Times New Roman" panose="02020603050405020304" pitchFamily="18" charset="0"/>
              </a:rPr>
              <a:t>Test </a:t>
            </a:r>
            <a:r>
              <a:rPr lang="en-US" sz="1800" dirty="0" err="1">
                <a:solidFill>
                  <a:srgbClr val="343434"/>
                </a:solidFill>
                <a:effectLst/>
                <a:latin typeface="Calibri" panose="020F0502020204030204" pitchFamily="34" charset="0"/>
                <a:ea typeface="DengXian" panose="02010600030101010101" pitchFamily="2" charset="-122"/>
                <a:cs typeface="Times New Roman" panose="02020603050405020304" pitchFamily="18" charset="0"/>
              </a:rPr>
              <a:t>SystemException</a:t>
            </a:r>
            <a:r>
              <a:rPr lang="en-US" sz="2000" dirty="0"/>
              <a:t>.</a:t>
            </a:r>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Exceptions</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917371" y="132671"/>
            <a:ext cx="5963394" cy="4562700"/>
          </a:xfrm>
        </p:spPr>
        <p:txBody>
          <a:bodyPr anchor="t"/>
          <a:lstStyle/>
          <a:p>
            <a:pPr marL="0" indent="0">
              <a:buNone/>
            </a:pPr>
            <a:r>
              <a:rPr lang="en-US" sz="1200" i="1" dirty="0">
                <a:solidFill>
                  <a:schemeClr val="tx2">
                    <a:lumMod val="60000"/>
                    <a:lumOff val="40000"/>
                  </a:schemeClr>
                </a:solidFill>
                <a:latin typeface="Söhne"/>
              </a:rPr>
              <a:t>Int </a:t>
            </a:r>
            <a:r>
              <a:rPr lang="en-US" sz="1200" i="1" dirty="0" err="1">
                <a:solidFill>
                  <a:schemeClr val="tx2">
                    <a:lumMod val="60000"/>
                    <a:lumOff val="40000"/>
                  </a:schemeClr>
                </a:solidFill>
                <a:latin typeface="Söhne"/>
              </a:rPr>
              <a:t>numTestLoops</a:t>
            </a:r>
            <a:r>
              <a:rPr lang="en-US" sz="1200" i="1" dirty="0">
                <a:solidFill>
                  <a:schemeClr val="tx2">
                    <a:lumMod val="60000"/>
                    <a:lumOff val="40000"/>
                  </a:schemeClr>
                </a:solidFill>
                <a:latin typeface="Söhne"/>
              </a:rPr>
              <a:t>  = 100,000;</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public </a:t>
            </a:r>
            <a:r>
              <a:rPr lang="en-US" sz="1200" i="1" dirty="0" err="1">
                <a:solidFill>
                  <a:schemeClr val="tx2">
                    <a:lumMod val="60000"/>
                    <a:lumOff val="40000"/>
                  </a:schemeClr>
                </a:solidFill>
                <a:latin typeface="Söhne"/>
              </a:rPr>
              <a:t>ArrayList</a:t>
            </a:r>
            <a:r>
              <a:rPr lang="en-US" sz="1200" i="1" dirty="0">
                <a:solidFill>
                  <a:schemeClr val="tx2">
                    <a:lumMod val="60000"/>
                    <a:lumOff val="40000"/>
                  </a:schemeClr>
                </a:solidFill>
                <a:latin typeface="Söhne"/>
              </a:rPr>
              <a:t> </a:t>
            </a:r>
            <a:r>
              <a:rPr lang="en-US" sz="1200" i="1" dirty="0" err="1">
                <a:solidFill>
                  <a:schemeClr val="tx2">
                    <a:lumMod val="60000"/>
                    <a:lumOff val="40000"/>
                  </a:schemeClr>
                </a:solidFill>
                <a:latin typeface="Söhne"/>
              </a:rPr>
              <a:t>testSystemException</a:t>
            </a:r>
            <a:r>
              <a:rPr lang="en-US" sz="1200" i="1" dirty="0">
                <a:solidFill>
                  <a:schemeClr val="tx2">
                    <a:lumMod val="60000"/>
                    <a:lumOff val="40000"/>
                  </a:schemeClr>
                </a:solidFill>
                <a:latin typeface="Söhne"/>
              </a:rPr>
              <a:t>() { </a:t>
            </a:r>
            <a:br>
              <a:rPr lang="en-US" sz="1200" i="1" dirty="0">
                <a:solidFill>
                  <a:schemeClr val="tx2">
                    <a:lumMod val="60000"/>
                    <a:lumOff val="40000"/>
                  </a:schemeClr>
                </a:solidFill>
                <a:latin typeface="Söhne"/>
              </a:rPr>
            </a:br>
            <a:r>
              <a:rPr lang="en-US" sz="1200" i="1" dirty="0" err="1">
                <a:solidFill>
                  <a:schemeClr val="tx2">
                    <a:lumMod val="60000"/>
                    <a:lumOff val="40000"/>
                  </a:schemeClr>
                </a:solidFill>
                <a:latin typeface="Söhne"/>
              </a:rPr>
              <a:t>ArrayList</a:t>
            </a:r>
            <a:r>
              <a:rPr lang="en-US" sz="1200" i="1" dirty="0">
                <a:solidFill>
                  <a:schemeClr val="tx2">
                    <a:lumMod val="60000"/>
                    <a:lumOff val="40000"/>
                  </a:schemeClr>
                </a:solidFill>
                <a:latin typeface="Söhne"/>
              </a:rPr>
              <a:t> al = new </a:t>
            </a:r>
            <a:r>
              <a:rPr lang="en-US" sz="1200" i="1" dirty="0" err="1">
                <a:solidFill>
                  <a:schemeClr val="tx2">
                    <a:lumMod val="60000"/>
                    <a:lumOff val="40000"/>
                  </a:schemeClr>
                </a:solidFill>
                <a:latin typeface="Söhne"/>
              </a:rPr>
              <a:t>ArrayList</a:t>
            </a:r>
            <a:r>
              <a:rPr lang="en-US" sz="1200" i="1" dirty="0">
                <a:solidFill>
                  <a:schemeClr val="tx2">
                    <a:lumMod val="60000"/>
                    <a:lumOff val="40000"/>
                  </a:schemeClr>
                </a:solidFill>
                <a:latin typeface="Söhne"/>
              </a:rPr>
              <a:t>&lt;&gt;();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for (int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 0;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&lt; </a:t>
            </a:r>
            <a:r>
              <a:rPr lang="en-US" sz="1200" i="1" dirty="0" err="1">
                <a:solidFill>
                  <a:schemeClr val="tx2">
                    <a:lumMod val="60000"/>
                    <a:lumOff val="40000"/>
                  </a:schemeClr>
                </a:solidFill>
                <a:latin typeface="Söhne"/>
              </a:rPr>
              <a:t>numTestLoops</a:t>
            </a:r>
            <a:r>
              <a:rPr lang="en-US" sz="1200" i="1" dirty="0">
                <a:solidFill>
                  <a:schemeClr val="tx2">
                    <a:lumMod val="60000"/>
                    <a:lumOff val="40000"/>
                  </a:schemeClr>
                </a:solidFill>
                <a:latin typeface="Söhne"/>
              </a:rPr>
              <a:t>;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Object o = null;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if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 </a:t>
            </a:r>
            <a:r>
              <a:rPr lang="en-US" sz="1200" i="1" dirty="0" err="1">
                <a:solidFill>
                  <a:schemeClr val="tx2">
                    <a:lumMod val="60000"/>
                    <a:lumOff val="40000"/>
                  </a:schemeClr>
                </a:solidFill>
                <a:latin typeface="Söhne"/>
              </a:rPr>
              <a:t>exceptionFactor</a:t>
            </a:r>
            <a:r>
              <a:rPr lang="en-US" sz="1200" i="1" dirty="0">
                <a:solidFill>
                  <a:schemeClr val="tx2">
                    <a:lumMod val="60000"/>
                    <a:lumOff val="40000"/>
                  </a:schemeClr>
                </a:solidFill>
                <a:latin typeface="Söhne"/>
              </a:rPr>
              <a:t>) != 0)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o = new Object();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try {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a:t>
            </a:r>
            <a:r>
              <a:rPr lang="en-US" sz="1200" i="1" dirty="0" err="1">
                <a:solidFill>
                  <a:schemeClr val="tx2">
                    <a:lumMod val="60000"/>
                    <a:lumOff val="40000"/>
                  </a:schemeClr>
                </a:solidFill>
                <a:latin typeface="Söhne"/>
              </a:rPr>
              <a:t>al.add</a:t>
            </a:r>
            <a:r>
              <a:rPr lang="en-US" sz="1200" i="1" dirty="0">
                <a:solidFill>
                  <a:schemeClr val="tx2">
                    <a:lumMod val="60000"/>
                    <a:lumOff val="40000"/>
                  </a:schemeClr>
                </a:solidFill>
                <a:latin typeface="Söhne"/>
              </a:rPr>
              <a:t>(</a:t>
            </a:r>
            <a:r>
              <a:rPr lang="en-US" sz="1200" i="1" dirty="0" err="1">
                <a:solidFill>
                  <a:schemeClr val="tx2">
                    <a:lumMod val="60000"/>
                    <a:lumOff val="40000"/>
                  </a:schemeClr>
                </a:solidFill>
                <a:latin typeface="Söhne"/>
              </a:rPr>
              <a:t>o.toString</a:t>
            </a:r>
            <a:r>
              <a:rPr lang="en-US" sz="1200" i="1" dirty="0">
                <a:solidFill>
                  <a:schemeClr val="tx2">
                    <a:lumMod val="60000"/>
                    <a:lumOff val="40000"/>
                  </a:schemeClr>
                </a:solidFill>
                <a:latin typeface="Söhne"/>
              </a:rPr>
              <a:t>());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 catch (</a:t>
            </a:r>
            <a:r>
              <a:rPr lang="en-US" sz="1200" i="1" dirty="0" err="1">
                <a:solidFill>
                  <a:schemeClr val="tx2">
                    <a:lumMod val="60000"/>
                    <a:lumOff val="40000"/>
                  </a:schemeClr>
                </a:solidFill>
                <a:latin typeface="Söhne"/>
              </a:rPr>
              <a:t>NullPointerException</a:t>
            </a:r>
            <a:r>
              <a:rPr lang="en-US" sz="1200" i="1" dirty="0">
                <a:solidFill>
                  <a:schemeClr val="tx2">
                    <a:lumMod val="60000"/>
                    <a:lumOff val="40000"/>
                  </a:schemeClr>
                </a:solidFill>
                <a:latin typeface="Söhne"/>
              </a:rPr>
              <a:t> </a:t>
            </a:r>
            <a:r>
              <a:rPr lang="en-US" sz="1200" i="1" dirty="0" err="1">
                <a:solidFill>
                  <a:schemeClr val="tx2">
                    <a:lumMod val="60000"/>
                    <a:lumOff val="40000"/>
                  </a:schemeClr>
                </a:solidFill>
                <a:latin typeface="Söhne"/>
              </a:rPr>
              <a:t>npe</a:t>
            </a:r>
            <a:r>
              <a:rPr lang="en-US" sz="1200" i="1" dirty="0">
                <a:solidFill>
                  <a:schemeClr val="tx2">
                    <a:lumMod val="60000"/>
                    <a:lumOff val="40000"/>
                  </a:schemeClr>
                </a:solidFill>
                <a:latin typeface="Söhne"/>
              </a:rPr>
              <a:t>)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 Continue to get next string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return al;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a:t>
            </a:r>
          </a:p>
          <a:p>
            <a:pPr marL="0" indent="0">
              <a:buNone/>
            </a:pPr>
            <a:endParaRPr lang="en-US" sz="1200" b="1" i="0" u="sng" dirty="0">
              <a:solidFill>
                <a:schemeClr val="tx2">
                  <a:lumMod val="60000"/>
                  <a:lumOff val="40000"/>
                </a:schemeClr>
              </a:solidFill>
              <a:effectLst/>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28</a:t>
            </a:fld>
            <a:endParaRPr lang="en-US" dirty="0"/>
          </a:p>
        </p:txBody>
      </p:sp>
    </p:spTree>
    <p:extLst>
      <p:ext uri="{BB962C8B-B14F-4D97-AF65-F5344CB8AC3E}">
        <p14:creationId xmlns:p14="http://schemas.microsoft.com/office/powerpoint/2010/main" val="504432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sz="1800" dirty="0">
                <a:solidFill>
                  <a:srgbClr val="343434"/>
                </a:solidFill>
                <a:effectLst/>
                <a:latin typeface="Calibri" panose="020F0502020204030204" pitchFamily="34" charset="0"/>
                <a:ea typeface="DengXian" panose="02010600030101010101" pitchFamily="2" charset="-122"/>
                <a:cs typeface="Times New Roman" panose="02020603050405020304" pitchFamily="18" charset="0"/>
              </a:rPr>
              <a:t>Test </a:t>
            </a:r>
            <a:r>
              <a:rPr lang="en-US" sz="1800" dirty="0" err="1">
                <a:solidFill>
                  <a:srgbClr val="343434"/>
                </a:solidFill>
                <a:latin typeface="Calibri" panose="020F0502020204030204" pitchFamily="34" charset="0"/>
                <a:ea typeface="DengXian" panose="02010600030101010101" pitchFamily="2" charset="-122"/>
                <a:cs typeface="Times New Roman" panose="02020603050405020304" pitchFamily="18" charset="0"/>
              </a:rPr>
              <a:t>Code</a:t>
            </a:r>
            <a:r>
              <a:rPr lang="en-US" sz="1800" dirty="0" err="1">
                <a:solidFill>
                  <a:srgbClr val="343434"/>
                </a:solidFill>
                <a:effectLst/>
                <a:latin typeface="Calibri" panose="020F0502020204030204" pitchFamily="34" charset="0"/>
                <a:ea typeface="DengXian" panose="02010600030101010101" pitchFamily="2" charset="-122"/>
                <a:cs typeface="Times New Roman" panose="02020603050405020304" pitchFamily="18" charset="0"/>
              </a:rPr>
              <a:t>Exception</a:t>
            </a:r>
            <a:r>
              <a:rPr lang="en-US" sz="2000" dirty="0"/>
              <a:t>.</a:t>
            </a:r>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Exceptions</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917371" y="132671"/>
            <a:ext cx="5963394" cy="4562700"/>
          </a:xfrm>
        </p:spPr>
        <p:txBody>
          <a:bodyPr anchor="t"/>
          <a:lstStyle/>
          <a:p>
            <a:pPr marL="0" indent="0">
              <a:buNone/>
            </a:pPr>
            <a:r>
              <a:rPr lang="en-US" sz="1200" i="1" dirty="0">
                <a:solidFill>
                  <a:schemeClr val="tx2">
                    <a:lumMod val="60000"/>
                    <a:lumOff val="40000"/>
                  </a:schemeClr>
                </a:solidFill>
                <a:latin typeface="Söhne"/>
              </a:rPr>
              <a:t>public </a:t>
            </a:r>
            <a:r>
              <a:rPr lang="en-US" sz="1200" i="1" dirty="0" err="1">
                <a:solidFill>
                  <a:schemeClr val="tx2">
                    <a:lumMod val="60000"/>
                    <a:lumOff val="40000"/>
                  </a:schemeClr>
                </a:solidFill>
                <a:latin typeface="Söhne"/>
              </a:rPr>
              <a:t>ArrayList</a:t>
            </a:r>
            <a:r>
              <a:rPr lang="en-US" sz="1200" i="1" dirty="0">
                <a:solidFill>
                  <a:schemeClr val="tx2">
                    <a:lumMod val="60000"/>
                    <a:lumOff val="40000"/>
                  </a:schemeClr>
                </a:solidFill>
                <a:latin typeface="Söhne"/>
              </a:rPr>
              <a:t> test </a:t>
            </a:r>
            <a:r>
              <a:rPr lang="en-US" sz="1200" i="1" dirty="0" err="1">
                <a:solidFill>
                  <a:schemeClr val="tx2">
                    <a:lumMod val="60000"/>
                    <a:lumOff val="40000"/>
                  </a:schemeClr>
                </a:solidFill>
                <a:latin typeface="Söhne"/>
              </a:rPr>
              <a:t>CodeException</a:t>
            </a:r>
            <a:r>
              <a:rPr lang="en-US" sz="1200" i="1" dirty="0">
                <a:solidFill>
                  <a:schemeClr val="tx2">
                    <a:lumMod val="60000"/>
                    <a:lumOff val="40000"/>
                  </a:schemeClr>
                </a:solidFill>
                <a:latin typeface="Söhne"/>
              </a:rPr>
              <a:t>() { </a:t>
            </a:r>
          </a:p>
          <a:p>
            <a:pPr marL="0" indent="0">
              <a:buNone/>
            </a:pPr>
            <a:r>
              <a:rPr lang="en-US" sz="1200" i="1" dirty="0">
                <a:solidFill>
                  <a:schemeClr val="tx2">
                    <a:lumMod val="60000"/>
                    <a:lumOff val="40000"/>
                  </a:schemeClr>
                </a:solidFill>
                <a:latin typeface="Söhne"/>
              </a:rPr>
              <a:t>   </a:t>
            </a:r>
            <a:r>
              <a:rPr lang="en-US" sz="1200" i="1" dirty="0" err="1">
                <a:solidFill>
                  <a:schemeClr val="tx2">
                    <a:lumMod val="60000"/>
                    <a:lumOff val="40000"/>
                  </a:schemeClr>
                </a:solidFill>
                <a:latin typeface="Söhne"/>
              </a:rPr>
              <a:t>ArrayList</a:t>
            </a:r>
            <a:r>
              <a:rPr lang="en-US" sz="1200" i="1" dirty="0">
                <a:solidFill>
                  <a:schemeClr val="tx2">
                    <a:lumMod val="60000"/>
                    <a:lumOff val="40000"/>
                  </a:schemeClr>
                </a:solidFill>
                <a:latin typeface="Söhne"/>
              </a:rPr>
              <a:t> al = new </a:t>
            </a:r>
            <a:r>
              <a:rPr lang="en-US" sz="1200" i="1" dirty="0" err="1">
                <a:solidFill>
                  <a:schemeClr val="tx2">
                    <a:lumMod val="60000"/>
                    <a:lumOff val="40000"/>
                  </a:schemeClr>
                </a:solidFill>
                <a:latin typeface="Söhne"/>
              </a:rPr>
              <a:t>ArrayList</a:t>
            </a:r>
            <a:r>
              <a:rPr lang="en-US" sz="1200" i="1" dirty="0">
                <a:solidFill>
                  <a:schemeClr val="tx2">
                    <a:lumMod val="60000"/>
                    <a:lumOff val="40000"/>
                  </a:schemeClr>
                </a:solidFill>
                <a:latin typeface="Söhne"/>
              </a:rPr>
              <a:t>&lt;&gt;(); </a:t>
            </a:r>
          </a:p>
          <a:p>
            <a:pPr marL="0" indent="0">
              <a:buNone/>
            </a:pPr>
            <a:r>
              <a:rPr lang="en-US" sz="1200" i="1" dirty="0">
                <a:solidFill>
                  <a:schemeClr val="tx2">
                    <a:lumMod val="60000"/>
                    <a:lumOff val="40000"/>
                  </a:schemeClr>
                </a:solidFill>
                <a:latin typeface="Söhne"/>
              </a:rPr>
              <a:t>   for (int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 0;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&lt; </a:t>
            </a:r>
            <a:r>
              <a:rPr lang="en-US" sz="1200" i="1" dirty="0" err="1">
                <a:solidFill>
                  <a:schemeClr val="tx2">
                    <a:lumMod val="60000"/>
                    <a:lumOff val="40000"/>
                  </a:schemeClr>
                </a:solidFill>
                <a:latin typeface="Söhne"/>
              </a:rPr>
              <a:t>numTestLoops</a:t>
            </a:r>
            <a:r>
              <a:rPr lang="en-US" sz="1200" i="1" dirty="0">
                <a:solidFill>
                  <a:schemeClr val="tx2">
                    <a:lumMod val="60000"/>
                    <a:lumOff val="40000"/>
                  </a:schemeClr>
                </a:solidFill>
                <a:latin typeface="Söhne"/>
              </a:rPr>
              <a:t>;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 </a:t>
            </a:r>
          </a:p>
          <a:p>
            <a:pPr marL="0" indent="0">
              <a:buNone/>
            </a:pPr>
            <a:r>
              <a:rPr lang="en-US" sz="1200" i="1" dirty="0">
                <a:solidFill>
                  <a:schemeClr val="tx2">
                    <a:lumMod val="60000"/>
                    <a:lumOff val="40000"/>
                  </a:schemeClr>
                </a:solidFill>
                <a:latin typeface="Söhne"/>
              </a:rPr>
              <a:t>   try { </a:t>
            </a:r>
          </a:p>
          <a:p>
            <a:pPr marL="0" indent="0">
              <a:buNone/>
            </a:pPr>
            <a:r>
              <a:rPr lang="en-US" sz="1200" i="1" dirty="0">
                <a:solidFill>
                  <a:schemeClr val="tx2">
                    <a:lumMod val="60000"/>
                    <a:lumOff val="40000"/>
                  </a:schemeClr>
                </a:solidFill>
                <a:latin typeface="Söhne"/>
              </a:rPr>
              <a:t>      if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 </a:t>
            </a:r>
            <a:r>
              <a:rPr lang="en-US" sz="1200" i="1" dirty="0" err="1">
                <a:solidFill>
                  <a:schemeClr val="tx2">
                    <a:lumMod val="60000"/>
                    <a:lumOff val="40000"/>
                  </a:schemeClr>
                </a:solidFill>
                <a:latin typeface="Söhne"/>
              </a:rPr>
              <a:t>exceptionFactor</a:t>
            </a:r>
            <a:r>
              <a:rPr lang="en-US" sz="1200" i="1" dirty="0">
                <a:solidFill>
                  <a:schemeClr val="tx2">
                    <a:lumMod val="60000"/>
                    <a:lumOff val="40000"/>
                  </a:schemeClr>
                </a:solidFill>
                <a:latin typeface="Söhne"/>
              </a:rPr>
              <a:t>) == 0) { </a:t>
            </a:r>
          </a:p>
          <a:p>
            <a:pPr marL="0" indent="0">
              <a:buNone/>
            </a:pPr>
            <a:r>
              <a:rPr lang="en-US" sz="1200" i="1" dirty="0">
                <a:solidFill>
                  <a:schemeClr val="tx2">
                    <a:lumMod val="60000"/>
                    <a:lumOff val="40000"/>
                  </a:schemeClr>
                </a:solidFill>
                <a:latin typeface="Söhne"/>
              </a:rPr>
              <a:t>   throw new </a:t>
            </a:r>
            <a:r>
              <a:rPr lang="en-US" sz="1200" i="1" dirty="0" err="1">
                <a:solidFill>
                  <a:schemeClr val="tx2">
                    <a:lumMod val="60000"/>
                    <a:lumOff val="40000"/>
                  </a:schemeClr>
                </a:solidFill>
                <a:latin typeface="Söhne"/>
              </a:rPr>
              <a:t>NullPointerException</a:t>
            </a:r>
            <a:r>
              <a:rPr lang="en-US" sz="1200" i="1" dirty="0">
                <a:solidFill>
                  <a:schemeClr val="tx2">
                    <a:lumMod val="60000"/>
                    <a:lumOff val="40000"/>
                  </a:schemeClr>
                </a:solidFill>
                <a:latin typeface="Söhne"/>
              </a:rPr>
              <a:t>("Force Exception"); </a:t>
            </a:r>
          </a:p>
          <a:p>
            <a:pPr marL="0" indent="0">
              <a:buNone/>
            </a:pPr>
            <a:r>
              <a:rPr lang="en-US" sz="1200" i="1" dirty="0">
                <a:solidFill>
                  <a:schemeClr val="tx2">
                    <a:lumMod val="60000"/>
                    <a:lumOff val="40000"/>
                  </a:schemeClr>
                </a:solidFill>
                <a:latin typeface="Söhne"/>
              </a:rPr>
              <a:t>  }</a:t>
            </a:r>
          </a:p>
          <a:p>
            <a:pPr marL="0" indent="0">
              <a:buNone/>
            </a:pPr>
            <a:r>
              <a:rPr lang="en-US" sz="1200" i="1" dirty="0">
                <a:solidFill>
                  <a:schemeClr val="tx2">
                    <a:lumMod val="60000"/>
                    <a:lumOff val="40000"/>
                  </a:schemeClr>
                </a:solidFill>
                <a:latin typeface="Söhne"/>
              </a:rPr>
              <a:t>  Object o = new Object(); </a:t>
            </a:r>
            <a:r>
              <a:rPr lang="en-US" sz="1200" i="1" dirty="0" err="1">
                <a:solidFill>
                  <a:schemeClr val="tx2">
                    <a:lumMod val="60000"/>
                    <a:lumOff val="40000"/>
                  </a:schemeClr>
                </a:solidFill>
                <a:latin typeface="Söhne"/>
              </a:rPr>
              <a:t>al.add</a:t>
            </a:r>
            <a:r>
              <a:rPr lang="en-US" sz="1200" i="1" dirty="0">
                <a:solidFill>
                  <a:schemeClr val="tx2">
                    <a:lumMod val="60000"/>
                    <a:lumOff val="40000"/>
                  </a:schemeClr>
                </a:solidFill>
                <a:latin typeface="Söhne"/>
              </a:rPr>
              <a:t>(</a:t>
            </a:r>
            <a:r>
              <a:rPr lang="en-US" sz="1200" i="1" dirty="0" err="1">
                <a:solidFill>
                  <a:schemeClr val="tx2">
                    <a:lumMod val="60000"/>
                    <a:lumOff val="40000"/>
                  </a:schemeClr>
                </a:solidFill>
                <a:latin typeface="Söhne"/>
              </a:rPr>
              <a:t>o.toString</a:t>
            </a:r>
            <a:r>
              <a:rPr lang="en-US" sz="1200" i="1" dirty="0">
                <a:solidFill>
                  <a:schemeClr val="tx2">
                    <a:lumMod val="60000"/>
                    <a:lumOff val="40000"/>
                  </a:schemeClr>
                </a:solidFill>
                <a:latin typeface="Söhne"/>
              </a:rPr>
              <a:t>()); </a:t>
            </a:r>
          </a:p>
          <a:p>
            <a:pPr marL="0" indent="0">
              <a:buNone/>
            </a:pPr>
            <a:r>
              <a:rPr lang="en-US" sz="1200" i="1" dirty="0">
                <a:solidFill>
                  <a:schemeClr val="tx2">
                    <a:lumMod val="60000"/>
                    <a:lumOff val="40000"/>
                  </a:schemeClr>
                </a:solidFill>
                <a:latin typeface="Söhne"/>
              </a:rPr>
              <a:t> } catch (</a:t>
            </a:r>
            <a:r>
              <a:rPr lang="en-US" sz="1200" i="1" dirty="0" err="1">
                <a:solidFill>
                  <a:schemeClr val="tx2">
                    <a:lumMod val="60000"/>
                    <a:lumOff val="40000"/>
                  </a:schemeClr>
                </a:solidFill>
                <a:latin typeface="Söhne"/>
              </a:rPr>
              <a:t>NullPointerException</a:t>
            </a:r>
            <a:r>
              <a:rPr lang="en-US" sz="1200" i="1" dirty="0">
                <a:solidFill>
                  <a:schemeClr val="tx2">
                    <a:lumMod val="60000"/>
                    <a:lumOff val="40000"/>
                  </a:schemeClr>
                </a:solidFill>
                <a:latin typeface="Söhne"/>
              </a:rPr>
              <a:t> </a:t>
            </a:r>
            <a:r>
              <a:rPr lang="en-US" sz="1200" i="1" dirty="0" err="1">
                <a:solidFill>
                  <a:schemeClr val="tx2">
                    <a:lumMod val="60000"/>
                    <a:lumOff val="40000"/>
                  </a:schemeClr>
                </a:solidFill>
                <a:latin typeface="Söhne"/>
              </a:rPr>
              <a:t>npe</a:t>
            </a:r>
            <a:r>
              <a:rPr lang="en-US" sz="1200" i="1" dirty="0">
                <a:solidFill>
                  <a:schemeClr val="tx2">
                    <a:lumMod val="60000"/>
                    <a:lumOff val="40000"/>
                  </a:schemeClr>
                </a:solidFill>
                <a:latin typeface="Söhne"/>
              </a:rPr>
              <a:t>) { </a:t>
            </a:r>
          </a:p>
          <a:p>
            <a:pPr marL="0" indent="0">
              <a:buNone/>
            </a:pPr>
            <a:r>
              <a:rPr lang="en-US" sz="1200" i="1" dirty="0">
                <a:solidFill>
                  <a:schemeClr val="tx2">
                    <a:lumMod val="60000"/>
                    <a:lumOff val="40000"/>
                  </a:schemeClr>
                </a:solidFill>
                <a:latin typeface="Söhne"/>
              </a:rPr>
              <a:t>   // Continue to get next string } </a:t>
            </a:r>
          </a:p>
          <a:p>
            <a:pPr marL="0" indent="0">
              <a:buNone/>
            </a:pPr>
            <a:r>
              <a:rPr lang="en-US" sz="1200" i="1" dirty="0">
                <a:solidFill>
                  <a:schemeClr val="tx2">
                    <a:lumMod val="60000"/>
                    <a:lumOff val="40000"/>
                  </a:schemeClr>
                </a:solidFill>
                <a:latin typeface="Söhne"/>
              </a:rPr>
              <a:t>   }         </a:t>
            </a:r>
          </a:p>
          <a:p>
            <a:pPr marL="0" indent="0">
              <a:buNone/>
            </a:pPr>
            <a:r>
              <a:rPr lang="en-US" sz="1200" i="1" dirty="0">
                <a:solidFill>
                  <a:schemeClr val="tx2">
                    <a:lumMod val="60000"/>
                    <a:lumOff val="40000"/>
                  </a:schemeClr>
                </a:solidFill>
                <a:latin typeface="Söhne"/>
              </a:rPr>
              <a:t> return al; </a:t>
            </a:r>
          </a:p>
          <a:p>
            <a:pPr marL="0" indent="0">
              <a:buNone/>
            </a:pPr>
            <a:r>
              <a:rPr lang="en-US" sz="1200" i="1" dirty="0">
                <a:solidFill>
                  <a:schemeClr val="tx2">
                    <a:lumMod val="60000"/>
                    <a:lumOff val="40000"/>
                  </a:schemeClr>
                </a:solidFill>
                <a:latin typeface="Söhne"/>
              </a:rPr>
              <a:t>} </a:t>
            </a:r>
          </a:p>
          <a:p>
            <a:pPr marL="0" indent="0">
              <a:buNone/>
            </a:pPr>
            <a:endParaRPr lang="en-US" sz="1200" b="1" i="0" u="sng" dirty="0">
              <a:solidFill>
                <a:schemeClr val="tx2">
                  <a:lumMod val="60000"/>
                  <a:lumOff val="40000"/>
                </a:schemeClr>
              </a:solidFill>
              <a:effectLst/>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29</a:t>
            </a:fld>
            <a:endParaRPr lang="en-US" dirty="0"/>
          </a:p>
        </p:txBody>
      </p:sp>
    </p:spTree>
    <p:extLst>
      <p:ext uri="{BB962C8B-B14F-4D97-AF65-F5344CB8AC3E}">
        <p14:creationId xmlns:p14="http://schemas.microsoft.com/office/powerpoint/2010/main" val="177892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068A42-6C76-4127-BD08-F336B88A8A88}"/>
              </a:ext>
            </a:extLst>
          </p:cNvPr>
          <p:cNvSpPr>
            <a:spLocks noGrp="1"/>
          </p:cNvSpPr>
          <p:nvPr>
            <p:ph type="title"/>
          </p:nvPr>
        </p:nvSpPr>
        <p:spPr/>
        <p:txBody>
          <a:bodyPr/>
          <a:lstStyle/>
          <a:p>
            <a:r>
              <a:rPr lang="en-US" dirty="0"/>
              <a:t>Energy-efficient programming promoting</a:t>
            </a:r>
          </a:p>
        </p:txBody>
      </p:sp>
      <p:sp>
        <p:nvSpPr>
          <p:cNvPr id="3" name="Textplatzhalter 2">
            <a:extLst>
              <a:ext uri="{FF2B5EF4-FFF2-40B4-BE49-F238E27FC236}">
                <a16:creationId xmlns:a16="http://schemas.microsoft.com/office/drawing/2014/main" id="{0B64B70F-5DCC-47C3-B56F-D3E573CD745F}"/>
              </a:ext>
            </a:extLst>
          </p:cNvPr>
          <p:cNvSpPr>
            <a:spLocks noGrp="1"/>
          </p:cNvSpPr>
          <p:nvPr>
            <p:ph type="body" sz="quarter" idx="17"/>
          </p:nvPr>
        </p:nvSpPr>
        <p:spPr/>
        <p:txBody>
          <a:bodyPr/>
          <a:lstStyle/>
          <a:p>
            <a:r>
              <a:rPr lang="en-US" dirty="0"/>
              <a:t>Agenda</a:t>
            </a:r>
          </a:p>
        </p:txBody>
      </p:sp>
      <p:sp>
        <p:nvSpPr>
          <p:cNvPr id="44" name="Inhaltsplatzhalter 6">
            <a:extLst>
              <a:ext uri="{FF2B5EF4-FFF2-40B4-BE49-F238E27FC236}">
                <a16:creationId xmlns:a16="http://schemas.microsoft.com/office/drawing/2014/main" id="{BEEB6E16-BE78-4EE8-8E8B-EE4AC15C689E}"/>
              </a:ext>
            </a:extLst>
          </p:cNvPr>
          <p:cNvSpPr>
            <a:spLocks noGrp="1"/>
          </p:cNvSpPr>
          <p:nvPr>
            <p:ph sz="quarter" idx="18"/>
          </p:nvPr>
        </p:nvSpPr>
        <p:spPr>
          <a:xfrm>
            <a:off x="3162300" y="3028933"/>
            <a:ext cx="5730875" cy="1630379"/>
          </a:xfrm>
        </p:spPr>
        <p:txBody>
          <a:bodyPr anchor="ctr"/>
          <a:lstStyle/>
          <a:p>
            <a:pPr marL="0" indent="0" algn="ctr">
              <a:buNone/>
            </a:pPr>
            <a:r>
              <a:rPr lang="en-US" dirty="0"/>
              <a:t>Energy-efficient programming techniques play a crucial role in reducing the environmental impact of computing systems, conserving energy resources, and promoting sustainability.</a:t>
            </a:r>
          </a:p>
        </p:txBody>
      </p:sp>
      <p:sp>
        <p:nvSpPr>
          <p:cNvPr id="34" name="Datumsplatzhalter 3">
            <a:extLst>
              <a:ext uri="{FF2B5EF4-FFF2-40B4-BE49-F238E27FC236}">
                <a16:creationId xmlns:a16="http://schemas.microsoft.com/office/drawing/2014/main" id="{BED3D077-94B0-4E8F-B90C-7EB6AC12F7E7}"/>
              </a:ext>
            </a:extLst>
          </p:cNvPr>
          <p:cNvSpPr>
            <a:spLocks noGrp="1"/>
          </p:cNvSpPr>
          <p:nvPr>
            <p:ph type="dt" sz="half" idx="2"/>
          </p:nvPr>
        </p:nvSpPr>
        <p:spPr/>
        <p:txBody>
          <a:bodyPr/>
          <a:lstStyle/>
          <a:p>
            <a:pPr algn="r"/>
            <a:fld id="{B94B8C24-5CAF-489B-939E-63734E366D77}" type="datetime1">
              <a:rPr lang="en-US" smtClean="0"/>
              <a:pPr algn="r"/>
              <a:t>8/12/2024</a:t>
            </a:fld>
            <a:endParaRPr lang="en-US" dirty="0"/>
          </a:p>
        </p:txBody>
      </p:sp>
      <p:sp>
        <p:nvSpPr>
          <p:cNvPr id="36" name="Fußzeilenplatzhalter 4">
            <a:extLst>
              <a:ext uri="{FF2B5EF4-FFF2-40B4-BE49-F238E27FC236}">
                <a16:creationId xmlns:a16="http://schemas.microsoft.com/office/drawing/2014/main" id="{1E576381-7301-4E2C-AF5D-D591FC1EBE53}"/>
              </a:ext>
            </a:extLst>
          </p:cNvPr>
          <p:cNvSpPr>
            <a:spLocks noGrp="1"/>
          </p:cNvSpPr>
          <p:nvPr>
            <p:ph type="ftr" sz="quarter" idx="3"/>
          </p:nvPr>
        </p:nvSpPr>
        <p:spPr/>
        <p:txBody>
          <a:bodyPr/>
          <a:lstStyle/>
          <a:p>
            <a:r>
              <a:rPr lang="en-US"/>
              <a:t>Presentation title, department</a:t>
            </a:r>
            <a:endParaRPr lang="en-US" dirty="0"/>
          </a:p>
        </p:txBody>
      </p:sp>
      <p:sp>
        <p:nvSpPr>
          <p:cNvPr id="37" name="Foliennummernplatzhalter 5">
            <a:extLst>
              <a:ext uri="{FF2B5EF4-FFF2-40B4-BE49-F238E27FC236}">
                <a16:creationId xmlns:a16="http://schemas.microsoft.com/office/drawing/2014/main" id="{AE717FFB-A147-41FF-92AC-CC914A70331D}"/>
              </a:ext>
            </a:extLst>
          </p:cNvPr>
          <p:cNvSpPr>
            <a:spLocks noGrp="1"/>
          </p:cNvSpPr>
          <p:nvPr>
            <p:ph type="sldNum" sz="quarter" idx="4"/>
          </p:nvPr>
        </p:nvSpPr>
        <p:spPr/>
        <p:txBody>
          <a:bodyPr/>
          <a:lstStyle/>
          <a:p>
            <a:fld id="{EA146F29-519D-4C45-A00B-9A5AC736E74D}" type="slidenum">
              <a:rPr lang="en-US" smtClean="0"/>
              <a:pPr/>
              <a:t>3</a:t>
            </a:fld>
            <a:endParaRPr lang="en-US" dirty="0"/>
          </a:p>
        </p:txBody>
      </p:sp>
      <p:grpSp>
        <p:nvGrpSpPr>
          <p:cNvPr id="54" name="Gruppieren 53">
            <a:extLst>
              <a:ext uri="{FF2B5EF4-FFF2-40B4-BE49-F238E27FC236}">
                <a16:creationId xmlns:a16="http://schemas.microsoft.com/office/drawing/2014/main" id="{CE638A4B-A12F-4DF2-851D-742C8DC2BA27}"/>
              </a:ext>
            </a:extLst>
          </p:cNvPr>
          <p:cNvGrpSpPr/>
          <p:nvPr/>
        </p:nvGrpSpPr>
        <p:grpSpPr>
          <a:xfrm>
            <a:off x="3526199" y="990129"/>
            <a:ext cx="5003076" cy="1961734"/>
            <a:chOff x="3507511" y="946586"/>
            <a:chExt cx="5003076" cy="1961734"/>
          </a:xfrm>
        </p:grpSpPr>
        <p:sp>
          <p:nvSpPr>
            <p:cNvPr id="9" name="Ellipse 8">
              <a:extLst>
                <a:ext uri="{FF2B5EF4-FFF2-40B4-BE49-F238E27FC236}">
                  <a16:creationId xmlns:a16="http://schemas.microsoft.com/office/drawing/2014/main" id="{C02D5FDA-1E7B-427D-A2AB-B316F67E64C9}"/>
                </a:ext>
              </a:extLst>
            </p:cNvPr>
            <p:cNvSpPr/>
            <p:nvPr/>
          </p:nvSpPr>
          <p:spPr>
            <a:xfrm>
              <a:off x="5059133" y="982990"/>
              <a:ext cx="1908196" cy="1908198"/>
            </a:xfrm>
            <a:prstGeom prst="ellipse">
              <a:avLst/>
            </a:prstGeom>
            <a:noFill/>
            <a:ln w="12700">
              <a:solidFill>
                <a:schemeClr val="tx1"/>
              </a:solid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27000" rIns="54000" bIns="27000" numCol="1" spcCol="0" rtlCol="0" fromWordArt="0" anchor="ctr" anchorCtr="0" forceAA="0" compatLnSpc="1">
              <a:prstTxWarp prst="textNoShape">
                <a:avLst/>
              </a:prstTxWarp>
              <a:normAutofit/>
            </a:bodyPr>
            <a:lstStyle/>
            <a:p>
              <a:pPr algn="ctr"/>
              <a:r>
                <a:rPr lang="en-GB" sz="1200" b="1" dirty="0">
                  <a:solidFill>
                    <a:schemeClr val="tx1"/>
                  </a:solidFill>
                </a:rPr>
                <a:t>Topic</a:t>
              </a:r>
            </a:p>
          </p:txBody>
        </p:sp>
        <p:sp>
          <p:nvSpPr>
            <p:cNvPr id="10" name="TextBox 90">
              <a:extLst>
                <a:ext uri="{FF2B5EF4-FFF2-40B4-BE49-F238E27FC236}">
                  <a16:creationId xmlns:a16="http://schemas.microsoft.com/office/drawing/2014/main" id="{1E10FA28-3978-4214-ACF3-BE9CF2405E86}"/>
                </a:ext>
              </a:extLst>
            </p:cNvPr>
            <p:cNvSpPr txBox="1"/>
            <p:nvPr/>
          </p:nvSpPr>
          <p:spPr>
            <a:xfrm>
              <a:off x="3507511" y="1731414"/>
              <a:ext cx="1365469" cy="411350"/>
            </a:xfrm>
            <a:prstGeom prst="rect">
              <a:avLst/>
            </a:prstGeom>
            <a:noFill/>
          </p:spPr>
          <p:txBody>
            <a:bodyPr wrap="square" tIns="90000" rIns="90000" bIns="90000" rtlCol="0" anchor="ctr">
              <a:noAutofit/>
            </a:bodyPr>
            <a:lstStyle>
              <a:defPPr>
                <a:defRPr lang="en-US"/>
              </a:defPPr>
              <a:lvl1pPr algn="r" fontAlgn="auto">
                <a:spcBef>
                  <a:spcPts val="0"/>
                </a:spcBef>
                <a:spcAft>
                  <a:spcPts val="0"/>
                </a:spcAft>
                <a:defRPr sz="1400" b="0">
                  <a:solidFill>
                    <a:schemeClr val="accent1"/>
                  </a:solidFill>
                  <a:latin typeface="+mj-lt"/>
                  <a:cs typeface="+mn-cs"/>
                </a:defRPr>
              </a:lvl1pPr>
            </a:lstStyle>
            <a:p>
              <a:pPr>
                <a:lnSpc>
                  <a:spcPct val="90000"/>
                </a:lnSpc>
                <a:spcAft>
                  <a:spcPts val="450"/>
                </a:spcAft>
              </a:pPr>
              <a:r>
                <a:rPr lang="en-US" sz="1200" dirty="0"/>
                <a:t>Exceptions</a:t>
              </a:r>
              <a:r>
                <a:rPr lang="en-US" sz="1200" dirty="0">
                  <a:solidFill>
                    <a:schemeClr val="tx1"/>
                  </a:solidFill>
                </a:rPr>
                <a:t> </a:t>
              </a:r>
            </a:p>
          </p:txBody>
        </p:sp>
        <p:sp>
          <p:nvSpPr>
            <p:cNvPr id="32" name="Ellipse 31">
              <a:extLst>
                <a:ext uri="{FF2B5EF4-FFF2-40B4-BE49-F238E27FC236}">
                  <a16:creationId xmlns:a16="http://schemas.microsoft.com/office/drawing/2014/main" id="{41CD9675-48F6-48CB-B419-CEC87603F351}"/>
                </a:ext>
              </a:extLst>
            </p:cNvPr>
            <p:cNvSpPr>
              <a:spLocks noChangeAspect="1"/>
            </p:cNvSpPr>
            <p:nvPr/>
          </p:nvSpPr>
          <p:spPr>
            <a:xfrm>
              <a:off x="5254816" y="946586"/>
              <a:ext cx="411350" cy="4113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uppieren 11">
              <a:extLst>
                <a:ext uri="{FF2B5EF4-FFF2-40B4-BE49-F238E27FC236}">
                  <a16:creationId xmlns:a16="http://schemas.microsoft.com/office/drawing/2014/main" id="{ED5594D9-B505-4AB3-966A-B56A52909AC7}"/>
                </a:ext>
              </a:extLst>
            </p:cNvPr>
            <p:cNvGrpSpPr/>
            <p:nvPr/>
          </p:nvGrpSpPr>
          <p:grpSpPr>
            <a:xfrm>
              <a:off x="6316735" y="946586"/>
              <a:ext cx="411350" cy="411350"/>
              <a:chOff x="355600" y="2003325"/>
              <a:chExt cx="540000" cy="540000"/>
            </a:xfrm>
          </p:grpSpPr>
          <p:sp>
            <p:nvSpPr>
              <p:cNvPr id="30" name="Ellipse 29">
                <a:extLst>
                  <a:ext uri="{FF2B5EF4-FFF2-40B4-BE49-F238E27FC236}">
                    <a16:creationId xmlns:a16="http://schemas.microsoft.com/office/drawing/2014/main" id="{78D5914F-E4FF-40E6-80F7-A555FBAE5C81}"/>
                  </a:ext>
                </a:extLst>
              </p:cNvPr>
              <p:cNvSpPr>
                <a:spLocks noChangeAspect="1"/>
              </p:cNvSpPr>
              <p:nvPr/>
            </p:nvSpPr>
            <p:spPr>
              <a:xfrm>
                <a:off x="355600" y="2003325"/>
                <a:ext cx="540000" cy="54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CA4C4842-D70D-4D6F-B9F6-91AD60660AC6}"/>
                  </a:ext>
                </a:extLst>
              </p:cNvPr>
              <p:cNvSpPr>
                <a:spLocks noChangeAspect="1" noEditPoints="1"/>
              </p:cNvSpPr>
              <p:nvPr/>
            </p:nvSpPr>
            <p:spPr bwMode="auto">
              <a:xfrm>
                <a:off x="473978" y="2093325"/>
                <a:ext cx="303245" cy="360000"/>
              </a:xfrm>
              <a:custGeom>
                <a:avLst/>
                <a:gdLst>
                  <a:gd name="T0" fmla="*/ 453 w 1680"/>
                  <a:gd name="T1" fmla="*/ 1225 h 1996"/>
                  <a:gd name="T2" fmla="*/ 905 w 1680"/>
                  <a:gd name="T3" fmla="*/ 1526 h 1996"/>
                  <a:gd name="T4" fmla="*/ 898 w 1680"/>
                  <a:gd name="T5" fmla="*/ 1547 h 1996"/>
                  <a:gd name="T6" fmla="*/ 880 w 1680"/>
                  <a:gd name="T7" fmla="*/ 1646 h 1996"/>
                  <a:gd name="T8" fmla="*/ 1175 w 1680"/>
                  <a:gd name="T9" fmla="*/ 1940 h 1996"/>
                  <a:gd name="T10" fmla="*/ 1469 w 1680"/>
                  <a:gd name="T11" fmla="*/ 1646 h 1996"/>
                  <a:gd name="T12" fmla="*/ 1175 w 1680"/>
                  <a:gd name="T13" fmla="*/ 1352 h 1996"/>
                  <a:gd name="T14" fmla="*/ 975 w 1680"/>
                  <a:gd name="T15" fmla="*/ 1431 h 1996"/>
                  <a:gd name="T16" fmla="*/ 958 w 1680"/>
                  <a:gd name="T17" fmla="*/ 1446 h 1996"/>
                  <a:gd name="T18" fmla="*/ 507 w 1680"/>
                  <a:gd name="T19" fmla="*/ 1145 h 1996"/>
                  <a:gd name="T20" fmla="*/ 512 w 1680"/>
                  <a:gd name="T21" fmla="*/ 1125 h 1996"/>
                  <a:gd name="T22" fmla="*/ 524 w 1680"/>
                  <a:gd name="T23" fmla="*/ 1058 h 1996"/>
                  <a:gd name="T24" fmla="*/ 512 w 1680"/>
                  <a:gd name="T25" fmla="*/ 990 h 1996"/>
                  <a:gd name="T26" fmla="*/ 506 w 1680"/>
                  <a:gd name="T27" fmla="*/ 970 h 1996"/>
                  <a:gd name="T28" fmla="*/ 1066 w 1680"/>
                  <a:gd name="T29" fmla="*/ 595 h 1996"/>
                  <a:gd name="T30" fmla="*/ 1082 w 1680"/>
                  <a:gd name="T31" fmla="*/ 610 h 1996"/>
                  <a:gd name="T32" fmla="*/ 1302 w 1680"/>
                  <a:gd name="T33" fmla="*/ 699 h 1996"/>
                  <a:gd name="T34" fmla="*/ 1624 w 1680"/>
                  <a:gd name="T35" fmla="*/ 377 h 1996"/>
                  <a:gd name="T36" fmla="*/ 1302 w 1680"/>
                  <a:gd name="T37" fmla="*/ 56 h 1996"/>
                  <a:gd name="T38" fmla="*/ 981 w 1680"/>
                  <a:gd name="T39" fmla="*/ 377 h 1996"/>
                  <a:gd name="T40" fmla="*/ 1003 w 1680"/>
                  <a:gd name="T41" fmla="*/ 494 h 1996"/>
                  <a:gd name="T42" fmla="*/ 1012 w 1680"/>
                  <a:gd name="T43" fmla="*/ 515 h 1996"/>
                  <a:gd name="T44" fmla="*/ 452 w 1680"/>
                  <a:gd name="T45" fmla="*/ 890 h 1996"/>
                  <a:gd name="T46" fmla="*/ 436 w 1680"/>
                  <a:gd name="T47" fmla="*/ 877 h 1996"/>
                  <a:gd name="T48" fmla="*/ 290 w 1680"/>
                  <a:gd name="T49" fmla="*/ 824 h 1996"/>
                  <a:gd name="T50" fmla="*/ 56 w 1680"/>
                  <a:gd name="T51" fmla="*/ 1058 h 1996"/>
                  <a:gd name="T52" fmla="*/ 290 w 1680"/>
                  <a:gd name="T53" fmla="*/ 1292 h 1996"/>
                  <a:gd name="T54" fmla="*/ 437 w 1680"/>
                  <a:gd name="T55" fmla="*/ 1238 h 1996"/>
                  <a:gd name="T56" fmla="*/ 453 w 1680"/>
                  <a:gd name="T57" fmla="*/ 1225 h 1996"/>
                  <a:gd name="T58" fmla="*/ 1175 w 1680"/>
                  <a:gd name="T59" fmla="*/ 1996 h 1996"/>
                  <a:gd name="T60" fmla="*/ 825 w 1680"/>
                  <a:gd name="T61" fmla="*/ 1646 h 1996"/>
                  <a:gd name="T62" fmla="*/ 839 w 1680"/>
                  <a:gd name="T63" fmla="*/ 1549 h 1996"/>
                  <a:gd name="T64" fmla="*/ 455 w 1680"/>
                  <a:gd name="T65" fmla="*/ 1294 h 1996"/>
                  <a:gd name="T66" fmla="*/ 290 w 1680"/>
                  <a:gd name="T67" fmla="*/ 1347 h 1996"/>
                  <a:gd name="T68" fmla="*/ 0 w 1680"/>
                  <a:gd name="T69" fmla="*/ 1058 h 1996"/>
                  <a:gd name="T70" fmla="*/ 290 w 1680"/>
                  <a:gd name="T71" fmla="*/ 768 h 1996"/>
                  <a:gd name="T72" fmla="*/ 455 w 1680"/>
                  <a:gd name="T73" fmla="*/ 821 h 1996"/>
                  <a:gd name="T74" fmla="*/ 944 w 1680"/>
                  <a:gd name="T75" fmla="*/ 493 h 1996"/>
                  <a:gd name="T76" fmla="*/ 925 w 1680"/>
                  <a:gd name="T77" fmla="*/ 377 h 1996"/>
                  <a:gd name="T78" fmla="*/ 1302 w 1680"/>
                  <a:gd name="T79" fmla="*/ 0 h 1996"/>
                  <a:gd name="T80" fmla="*/ 1680 w 1680"/>
                  <a:gd name="T81" fmla="*/ 377 h 1996"/>
                  <a:gd name="T82" fmla="*/ 1302 w 1680"/>
                  <a:gd name="T83" fmla="*/ 754 h 1996"/>
                  <a:gd name="T84" fmla="*/ 1060 w 1680"/>
                  <a:gd name="T85" fmla="*/ 666 h 1996"/>
                  <a:gd name="T86" fmla="*/ 571 w 1680"/>
                  <a:gd name="T87" fmla="*/ 994 h 1996"/>
                  <a:gd name="T88" fmla="*/ 579 w 1680"/>
                  <a:gd name="T89" fmla="*/ 1058 h 1996"/>
                  <a:gd name="T90" fmla="*/ 571 w 1680"/>
                  <a:gd name="T91" fmla="*/ 1121 h 1996"/>
                  <a:gd name="T92" fmla="*/ 953 w 1680"/>
                  <a:gd name="T93" fmla="*/ 1375 h 1996"/>
                  <a:gd name="T94" fmla="*/ 1175 w 1680"/>
                  <a:gd name="T95" fmla="*/ 1296 h 1996"/>
                  <a:gd name="T96" fmla="*/ 1525 w 1680"/>
                  <a:gd name="T97" fmla="*/ 1646 h 1996"/>
                  <a:gd name="T98" fmla="*/ 1175 w 1680"/>
                  <a:gd name="T99" fmla="*/ 1996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80" h="1996">
                    <a:moveTo>
                      <a:pt x="453" y="1225"/>
                    </a:moveTo>
                    <a:cubicBezTo>
                      <a:pt x="905" y="1526"/>
                      <a:pt x="905" y="1526"/>
                      <a:pt x="905" y="1526"/>
                    </a:cubicBezTo>
                    <a:cubicBezTo>
                      <a:pt x="898" y="1547"/>
                      <a:pt x="898" y="1547"/>
                      <a:pt x="898" y="1547"/>
                    </a:cubicBezTo>
                    <a:cubicBezTo>
                      <a:pt x="886" y="1579"/>
                      <a:pt x="880" y="1613"/>
                      <a:pt x="880" y="1646"/>
                    </a:cubicBezTo>
                    <a:cubicBezTo>
                      <a:pt x="880" y="1808"/>
                      <a:pt x="1012" y="1940"/>
                      <a:pt x="1175" y="1940"/>
                    </a:cubicBezTo>
                    <a:cubicBezTo>
                      <a:pt x="1337" y="1940"/>
                      <a:pt x="1469" y="1808"/>
                      <a:pt x="1469" y="1646"/>
                    </a:cubicBezTo>
                    <a:cubicBezTo>
                      <a:pt x="1469" y="1484"/>
                      <a:pt x="1337" y="1352"/>
                      <a:pt x="1175" y="1352"/>
                    </a:cubicBezTo>
                    <a:cubicBezTo>
                      <a:pt x="1100" y="1352"/>
                      <a:pt x="1029" y="1380"/>
                      <a:pt x="975" y="1431"/>
                    </a:cubicBezTo>
                    <a:cubicBezTo>
                      <a:pt x="958" y="1446"/>
                      <a:pt x="958" y="1446"/>
                      <a:pt x="958" y="1446"/>
                    </a:cubicBezTo>
                    <a:cubicBezTo>
                      <a:pt x="507" y="1145"/>
                      <a:pt x="507" y="1145"/>
                      <a:pt x="507" y="1145"/>
                    </a:cubicBezTo>
                    <a:cubicBezTo>
                      <a:pt x="512" y="1125"/>
                      <a:pt x="512" y="1125"/>
                      <a:pt x="512" y="1125"/>
                    </a:cubicBezTo>
                    <a:cubicBezTo>
                      <a:pt x="520" y="1100"/>
                      <a:pt x="524" y="1079"/>
                      <a:pt x="524" y="1058"/>
                    </a:cubicBezTo>
                    <a:cubicBezTo>
                      <a:pt x="524" y="1037"/>
                      <a:pt x="520" y="1015"/>
                      <a:pt x="512" y="990"/>
                    </a:cubicBezTo>
                    <a:cubicBezTo>
                      <a:pt x="506" y="970"/>
                      <a:pt x="506" y="970"/>
                      <a:pt x="506" y="970"/>
                    </a:cubicBezTo>
                    <a:cubicBezTo>
                      <a:pt x="1066" y="595"/>
                      <a:pt x="1066" y="595"/>
                      <a:pt x="1066" y="595"/>
                    </a:cubicBezTo>
                    <a:cubicBezTo>
                      <a:pt x="1082" y="610"/>
                      <a:pt x="1082" y="610"/>
                      <a:pt x="1082" y="610"/>
                    </a:cubicBezTo>
                    <a:cubicBezTo>
                      <a:pt x="1142" y="667"/>
                      <a:pt x="1220" y="699"/>
                      <a:pt x="1302" y="699"/>
                    </a:cubicBezTo>
                    <a:cubicBezTo>
                      <a:pt x="1480" y="699"/>
                      <a:pt x="1624" y="554"/>
                      <a:pt x="1624" y="377"/>
                    </a:cubicBezTo>
                    <a:cubicBezTo>
                      <a:pt x="1624" y="200"/>
                      <a:pt x="1480" y="56"/>
                      <a:pt x="1302" y="56"/>
                    </a:cubicBezTo>
                    <a:cubicBezTo>
                      <a:pt x="1125" y="56"/>
                      <a:pt x="981" y="200"/>
                      <a:pt x="981" y="377"/>
                    </a:cubicBezTo>
                    <a:cubicBezTo>
                      <a:pt x="981" y="417"/>
                      <a:pt x="989" y="456"/>
                      <a:pt x="1003" y="494"/>
                    </a:cubicBezTo>
                    <a:cubicBezTo>
                      <a:pt x="1012" y="515"/>
                      <a:pt x="1012" y="515"/>
                      <a:pt x="1012" y="515"/>
                    </a:cubicBezTo>
                    <a:cubicBezTo>
                      <a:pt x="452" y="890"/>
                      <a:pt x="452" y="890"/>
                      <a:pt x="452" y="890"/>
                    </a:cubicBezTo>
                    <a:cubicBezTo>
                      <a:pt x="436" y="877"/>
                      <a:pt x="436" y="877"/>
                      <a:pt x="436" y="877"/>
                    </a:cubicBezTo>
                    <a:cubicBezTo>
                      <a:pt x="394" y="843"/>
                      <a:pt x="343" y="824"/>
                      <a:pt x="290" y="824"/>
                    </a:cubicBezTo>
                    <a:cubicBezTo>
                      <a:pt x="161" y="824"/>
                      <a:pt x="56" y="929"/>
                      <a:pt x="56" y="1058"/>
                    </a:cubicBezTo>
                    <a:cubicBezTo>
                      <a:pt x="56" y="1187"/>
                      <a:pt x="161" y="1292"/>
                      <a:pt x="290" y="1292"/>
                    </a:cubicBezTo>
                    <a:cubicBezTo>
                      <a:pt x="343" y="1292"/>
                      <a:pt x="394" y="1273"/>
                      <a:pt x="437" y="1238"/>
                    </a:cubicBezTo>
                    <a:lnTo>
                      <a:pt x="453" y="1225"/>
                    </a:lnTo>
                    <a:close/>
                    <a:moveTo>
                      <a:pt x="1175" y="1996"/>
                    </a:moveTo>
                    <a:cubicBezTo>
                      <a:pt x="982" y="1996"/>
                      <a:pt x="825" y="1839"/>
                      <a:pt x="825" y="1646"/>
                    </a:cubicBezTo>
                    <a:cubicBezTo>
                      <a:pt x="825" y="1613"/>
                      <a:pt x="829" y="1581"/>
                      <a:pt x="839" y="1549"/>
                    </a:cubicBezTo>
                    <a:cubicBezTo>
                      <a:pt x="455" y="1294"/>
                      <a:pt x="455" y="1294"/>
                      <a:pt x="455" y="1294"/>
                    </a:cubicBezTo>
                    <a:cubicBezTo>
                      <a:pt x="406" y="1329"/>
                      <a:pt x="349" y="1347"/>
                      <a:pt x="290" y="1347"/>
                    </a:cubicBezTo>
                    <a:cubicBezTo>
                      <a:pt x="130" y="1347"/>
                      <a:pt x="0" y="1218"/>
                      <a:pt x="0" y="1058"/>
                    </a:cubicBezTo>
                    <a:cubicBezTo>
                      <a:pt x="0" y="898"/>
                      <a:pt x="130" y="768"/>
                      <a:pt x="290" y="768"/>
                    </a:cubicBezTo>
                    <a:cubicBezTo>
                      <a:pt x="349" y="768"/>
                      <a:pt x="406" y="787"/>
                      <a:pt x="455" y="821"/>
                    </a:cubicBezTo>
                    <a:cubicBezTo>
                      <a:pt x="944" y="493"/>
                      <a:pt x="944" y="493"/>
                      <a:pt x="944" y="493"/>
                    </a:cubicBezTo>
                    <a:cubicBezTo>
                      <a:pt x="932" y="456"/>
                      <a:pt x="925" y="417"/>
                      <a:pt x="925" y="377"/>
                    </a:cubicBezTo>
                    <a:cubicBezTo>
                      <a:pt x="925" y="169"/>
                      <a:pt x="1095" y="0"/>
                      <a:pt x="1302" y="0"/>
                    </a:cubicBezTo>
                    <a:cubicBezTo>
                      <a:pt x="1510" y="0"/>
                      <a:pt x="1680" y="169"/>
                      <a:pt x="1680" y="377"/>
                    </a:cubicBezTo>
                    <a:cubicBezTo>
                      <a:pt x="1680" y="585"/>
                      <a:pt x="1510" y="754"/>
                      <a:pt x="1302" y="754"/>
                    </a:cubicBezTo>
                    <a:cubicBezTo>
                      <a:pt x="1213" y="754"/>
                      <a:pt x="1128" y="723"/>
                      <a:pt x="1060" y="666"/>
                    </a:cubicBezTo>
                    <a:cubicBezTo>
                      <a:pt x="571" y="994"/>
                      <a:pt x="571" y="994"/>
                      <a:pt x="571" y="994"/>
                    </a:cubicBezTo>
                    <a:cubicBezTo>
                      <a:pt x="577" y="1017"/>
                      <a:pt x="579" y="1037"/>
                      <a:pt x="579" y="1058"/>
                    </a:cubicBezTo>
                    <a:cubicBezTo>
                      <a:pt x="579" y="1078"/>
                      <a:pt x="577" y="1099"/>
                      <a:pt x="571" y="1121"/>
                    </a:cubicBezTo>
                    <a:cubicBezTo>
                      <a:pt x="953" y="1375"/>
                      <a:pt x="953" y="1375"/>
                      <a:pt x="953" y="1375"/>
                    </a:cubicBezTo>
                    <a:cubicBezTo>
                      <a:pt x="1016" y="1324"/>
                      <a:pt x="1094" y="1296"/>
                      <a:pt x="1175" y="1296"/>
                    </a:cubicBezTo>
                    <a:cubicBezTo>
                      <a:pt x="1368" y="1296"/>
                      <a:pt x="1525" y="1453"/>
                      <a:pt x="1525" y="1646"/>
                    </a:cubicBezTo>
                    <a:cubicBezTo>
                      <a:pt x="1525" y="1839"/>
                      <a:pt x="1368" y="1996"/>
                      <a:pt x="1175" y="1996"/>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8" name="Ellipse 27">
              <a:extLst>
                <a:ext uri="{FF2B5EF4-FFF2-40B4-BE49-F238E27FC236}">
                  <a16:creationId xmlns:a16="http://schemas.microsoft.com/office/drawing/2014/main" id="{80C9A868-6E5E-4545-A2D6-3814FC1336AC}"/>
                </a:ext>
              </a:extLst>
            </p:cNvPr>
            <p:cNvSpPr>
              <a:spLocks noChangeAspect="1"/>
            </p:cNvSpPr>
            <p:nvPr/>
          </p:nvSpPr>
          <p:spPr>
            <a:xfrm>
              <a:off x="4872980" y="1731414"/>
              <a:ext cx="411350" cy="4113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llipse 25">
              <a:extLst>
                <a:ext uri="{FF2B5EF4-FFF2-40B4-BE49-F238E27FC236}">
                  <a16:creationId xmlns:a16="http://schemas.microsoft.com/office/drawing/2014/main" id="{2E037C10-8E44-4647-9835-2EB8CFC4D31D}"/>
                </a:ext>
              </a:extLst>
            </p:cNvPr>
            <p:cNvSpPr>
              <a:spLocks noChangeAspect="1"/>
            </p:cNvSpPr>
            <p:nvPr/>
          </p:nvSpPr>
          <p:spPr>
            <a:xfrm>
              <a:off x="5253275" y="2496970"/>
              <a:ext cx="411350" cy="4113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Ellipse 23">
              <a:extLst>
                <a:ext uri="{FF2B5EF4-FFF2-40B4-BE49-F238E27FC236}">
                  <a16:creationId xmlns:a16="http://schemas.microsoft.com/office/drawing/2014/main" id="{F441F1E1-3038-48A2-BC22-CF2CA15355BF}"/>
                </a:ext>
              </a:extLst>
            </p:cNvPr>
            <p:cNvSpPr>
              <a:spLocks noChangeAspect="1"/>
            </p:cNvSpPr>
            <p:nvPr/>
          </p:nvSpPr>
          <p:spPr>
            <a:xfrm>
              <a:off x="6739252" y="1731414"/>
              <a:ext cx="411350" cy="4113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llipse 21">
              <a:extLst>
                <a:ext uri="{FF2B5EF4-FFF2-40B4-BE49-F238E27FC236}">
                  <a16:creationId xmlns:a16="http://schemas.microsoft.com/office/drawing/2014/main" id="{B68494B6-CA20-4B68-BB96-580D0F1A45E1}"/>
                </a:ext>
              </a:extLst>
            </p:cNvPr>
            <p:cNvSpPr>
              <a:spLocks noChangeAspect="1"/>
            </p:cNvSpPr>
            <p:nvPr/>
          </p:nvSpPr>
          <p:spPr>
            <a:xfrm>
              <a:off x="6316735" y="2496970"/>
              <a:ext cx="411350" cy="4113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90">
              <a:extLst>
                <a:ext uri="{FF2B5EF4-FFF2-40B4-BE49-F238E27FC236}">
                  <a16:creationId xmlns:a16="http://schemas.microsoft.com/office/drawing/2014/main" id="{4499CE69-1248-420B-BF6F-E534D054432C}"/>
                </a:ext>
              </a:extLst>
            </p:cNvPr>
            <p:cNvSpPr txBox="1"/>
            <p:nvPr/>
          </p:nvSpPr>
          <p:spPr>
            <a:xfrm>
              <a:off x="3692535" y="2496970"/>
              <a:ext cx="1559337" cy="411350"/>
            </a:xfrm>
            <a:prstGeom prst="rect">
              <a:avLst/>
            </a:prstGeom>
            <a:noFill/>
          </p:spPr>
          <p:txBody>
            <a:bodyPr wrap="square" tIns="90000" rIns="90000" bIns="90000" rtlCol="0" anchor="ctr">
              <a:noAutofit/>
            </a:bodyPr>
            <a:lstStyle>
              <a:defPPr>
                <a:defRPr lang="en-US"/>
              </a:defPPr>
              <a:lvl1pPr algn="r" fontAlgn="auto">
                <a:spcBef>
                  <a:spcPts val="0"/>
                </a:spcBef>
                <a:spcAft>
                  <a:spcPts val="0"/>
                </a:spcAft>
                <a:defRPr sz="1400" b="0">
                  <a:solidFill>
                    <a:schemeClr val="accent1"/>
                  </a:solidFill>
                  <a:latin typeface="+mj-lt"/>
                  <a:cs typeface="+mn-cs"/>
                </a:defRPr>
              </a:lvl1pPr>
            </a:lstStyle>
            <a:p>
              <a:pPr>
                <a:lnSpc>
                  <a:spcPct val="90000"/>
                </a:lnSpc>
                <a:spcAft>
                  <a:spcPts val="450"/>
                </a:spcAft>
              </a:pPr>
              <a:r>
                <a:rPr lang="en-US" sz="1200" dirty="0"/>
                <a:t>Memory accesses</a:t>
              </a:r>
              <a:r>
                <a:rPr lang="en-US" sz="1200" dirty="0">
                  <a:solidFill>
                    <a:schemeClr val="tx1"/>
                  </a:solidFill>
                </a:rPr>
                <a:t> </a:t>
              </a:r>
            </a:p>
          </p:txBody>
        </p:sp>
        <p:sp>
          <p:nvSpPr>
            <p:cNvPr id="18" name="TextBox 90">
              <a:extLst>
                <a:ext uri="{FF2B5EF4-FFF2-40B4-BE49-F238E27FC236}">
                  <a16:creationId xmlns:a16="http://schemas.microsoft.com/office/drawing/2014/main" id="{26CAB3FF-A0AC-4024-A18C-644BD112CA2B}"/>
                </a:ext>
              </a:extLst>
            </p:cNvPr>
            <p:cNvSpPr txBox="1"/>
            <p:nvPr/>
          </p:nvSpPr>
          <p:spPr>
            <a:xfrm>
              <a:off x="3631655" y="946586"/>
              <a:ext cx="1620217" cy="411350"/>
            </a:xfrm>
            <a:prstGeom prst="rect">
              <a:avLst/>
            </a:prstGeom>
            <a:noFill/>
          </p:spPr>
          <p:txBody>
            <a:bodyPr wrap="square" tIns="90000" rIns="90000" bIns="90000" rtlCol="0" anchor="ctr">
              <a:noAutofit/>
            </a:bodyPr>
            <a:lstStyle>
              <a:defPPr>
                <a:defRPr lang="en-US"/>
              </a:defPPr>
              <a:lvl1pPr algn="r" fontAlgn="auto">
                <a:spcBef>
                  <a:spcPts val="0"/>
                </a:spcBef>
                <a:spcAft>
                  <a:spcPts val="0"/>
                </a:spcAft>
                <a:defRPr sz="1400" b="0">
                  <a:solidFill>
                    <a:schemeClr val="accent1"/>
                  </a:solidFill>
                  <a:latin typeface="+mj-lt"/>
                  <a:cs typeface="+mn-cs"/>
                </a:defRPr>
              </a:lvl1pPr>
            </a:lstStyle>
            <a:p>
              <a:pPr>
                <a:lnSpc>
                  <a:spcPct val="90000"/>
                </a:lnSpc>
                <a:spcAft>
                  <a:spcPts val="450"/>
                </a:spcAft>
              </a:pPr>
              <a:r>
                <a:rPr lang="en-US" sz="1200" dirty="0"/>
                <a:t>Environmental impact</a:t>
              </a:r>
              <a:r>
                <a:rPr lang="en-US" sz="1200" dirty="0">
                  <a:solidFill>
                    <a:schemeClr val="tx1"/>
                  </a:solidFill>
                </a:rPr>
                <a:t> </a:t>
              </a:r>
            </a:p>
          </p:txBody>
        </p:sp>
        <p:sp>
          <p:nvSpPr>
            <p:cNvPr id="19" name="TextBox 90">
              <a:extLst>
                <a:ext uri="{FF2B5EF4-FFF2-40B4-BE49-F238E27FC236}">
                  <a16:creationId xmlns:a16="http://schemas.microsoft.com/office/drawing/2014/main" id="{B30F2C9B-6AB1-441F-A2E8-555CDE5AA738}"/>
                </a:ext>
              </a:extLst>
            </p:cNvPr>
            <p:cNvSpPr txBox="1"/>
            <p:nvPr/>
          </p:nvSpPr>
          <p:spPr>
            <a:xfrm>
              <a:off x="7145118" y="1731414"/>
              <a:ext cx="1365469" cy="411350"/>
            </a:xfrm>
            <a:prstGeom prst="rect">
              <a:avLst/>
            </a:prstGeom>
            <a:noFill/>
          </p:spPr>
          <p:txBody>
            <a:bodyPr wrap="square" tIns="90000" rIns="90000" bIns="90000" rtlCol="0" anchor="ctr">
              <a:noAutofit/>
            </a:bodyPr>
            <a:lstStyle>
              <a:defPPr>
                <a:defRPr lang="en-US"/>
              </a:defPPr>
              <a:lvl1pPr algn="r" fontAlgn="auto">
                <a:spcBef>
                  <a:spcPts val="0"/>
                </a:spcBef>
                <a:spcAft>
                  <a:spcPts val="0"/>
                </a:spcAft>
                <a:defRPr sz="1400" b="0">
                  <a:solidFill>
                    <a:schemeClr val="accent1"/>
                  </a:solidFill>
                  <a:latin typeface="+mj-lt"/>
                  <a:cs typeface="+mn-cs"/>
                </a:defRPr>
              </a:lvl1pPr>
            </a:lstStyle>
            <a:p>
              <a:pPr algn="l">
                <a:lnSpc>
                  <a:spcPct val="90000"/>
                </a:lnSpc>
                <a:spcAft>
                  <a:spcPts val="450"/>
                </a:spcAft>
              </a:pPr>
              <a:r>
                <a:rPr lang="en-US" sz="1200" dirty="0">
                  <a:solidFill>
                    <a:schemeClr val="tx1"/>
                  </a:solidFill>
                </a:rPr>
                <a:t>Data-structure vs variables </a:t>
              </a:r>
            </a:p>
          </p:txBody>
        </p:sp>
        <p:sp>
          <p:nvSpPr>
            <p:cNvPr id="20" name="TextBox 90">
              <a:extLst>
                <a:ext uri="{FF2B5EF4-FFF2-40B4-BE49-F238E27FC236}">
                  <a16:creationId xmlns:a16="http://schemas.microsoft.com/office/drawing/2014/main" id="{88790ECF-B598-4E01-A264-539693209984}"/>
                </a:ext>
              </a:extLst>
            </p:cNvPr>
            <p:cNvSpPr txBox="1"/>
            <p:nvPr/>
          </p:nvSpPr>
          <p:spPr>
            <a:xfrm>
              <a:off x="6731682" y="2496970"/>
              <a:ext cx="1365469" cy="411350"/>
            </a:xfrm>
            <a:prstGeom prst="rect">
              <a:avLst/>
            </a:prstGeom>
            <a:noFill/>
          </p:spPr>
          <p:txBody>
            <a:bodyPr wrap="square" tIns="90000" rIns="90000" bIns="90000" rtlCol="0" anchor="ctr">
              <a:noAutofit/>
            </a:bodyPr>
            <a:lstStyle>
              <a:defPPr>
                <a:defRPr lang="en-US"/>
              </a:defPPr>
              <a:lvl1pPr algn="r" fontAlgn="auto">
                <a:spcBef>
                  <a:spcPts val="0"/>
                </a:spcBef>
                <a:spcAft>
                  <a:spcPts val="0"/>
                </a:spcAft>
                <a:defRPr sz="1400" b="0">
                  <a:solidFill>
                    <a:schemeClr val="accent1"/>
                  </a:solidFill>
                  <a:latin typeface="+mj-lt"/>
                  <a:cs typeface="+mn-cs"/>
                </a:defRPr>
              </a:lvl1pPr>
            </a:lstStyle>
            <a:p>
              <a:pPr algn="l">
                <a:lnSpc>
                  <a:spcPct val="90000"/>
                </a:lnSpc>
                <a:spcAft>
                  <a:spcPts val="450"/>
                </a:spcAft>
              </a:pPr>
              <a:r>
                <a:rPr lang="en-US" sz="1200" dirty="0">
                  <a:solidFill>
                    <a:schemeClr val="tx1"/>
                  </a:solidFill>
                </a:rPr>
                <a:t>Algorithms</a:t>
              </a:r>
            </a:p>
          </p:txBody>
        </p:sp>
        <p:sp>
          <p:nvSpPr>
            <p:cNvPr id="21" name="TextBox 90">
              <a:extLst>
                <a:ext uri="{FF2B5EF4-FFF2-40B4-BE49-F238E27FC236}">
                  <a16:creationId xmlns:a16="http://schemas.microsoft.com/office/drawing/2014/main" id="{D0F70509-1E38-44C1-B2BE-9A94D1709342}"/>
                </a:ext>
              </a:extLst>
            </p:cNvPr>
            <p:cNvSpPr txBox="1"/>
            <p:nvPr/>
          </p:nvSpPr>
          <p:spPr>
            <a:xfrm>
              <a:off x="6731682" y="946586"/>
              <a:ext cx="1365469" cy="411350"/>
            </a:xfrm>
            <a:prstGeom prst="rect">
              <a:avLst/>
            </a:prstGeom>
            <a:noFill/>
          </p:spPr>
          <p:txBody>
            <a:bodyPr wrap="square" tIns="90000" rIns="90000" bIns="90000" rtlCol="0" anchor="ctr">
              <a:noAutofit/>
            </a:bodyPr>
            <a:lstStyle>
              <a:defPPr>
                <a:defRPr lang="en-US"/>
              </a:defPPr>
              <a:lvl1pPr algn="r" fontAlgn="auto">
                <a:spcBef>
                  <a:spcPts val="0"/>
                </a:spcBef>
                <a:spcAft>
                  <a:spcPts val="0"/>
                </a:spcAft>
                <a:defRPr sz="1400" b="0">
                  <a:solidFill>
                    <a:schemeClr val="accent1"/>
                  </a:solidFill>
                  <a:latin typeface="+mj-lt"/>
                  <a:cs typeface="+mn-cs"/>
                </a:defRPr>
              </a:lvl1pPr>
            </a:lstStyle>
            <a:p>
              <a:pPr algn="l">
                <a:lnSpc>
                  <a:spcPct val="90000"/>
                </a:lnSpc>
                <a:spcAft>
                  <a:spcPts val="450"/>
                </a:spcAft>
              </a:pPr>
              <a:r>
                <a:rPr lang="en-US" sz="1200" dirty="0"/>
                <a:t>Loops</a:t>
              </a:r>
              <a:r>
                <a:rPr lang="en-US" sz="1600" dirty="0"/>
                <a:t> </a:t>
              </a:r>
              <a:r>
                <a:rPr lang="en-US" sz="1200" dirty="0"/>
                <a:t>optimization</a:t>
              </a:r>
              <a:r>
                <a:rPr lang="en-US" sz="1200" dirty="0">
                  <a:solidFill>
                    <a:schemeClr val="tx1"/>
                  </a:solidFill>
                </a:rPr>
                <a:t> </a:t>
              </a:r>
            </a:p>
          </p:txBody>
        </p:sp>
        <p:pic>
          <p:nvPicPr>
            <p:cNvPr id="43" name="Grafik 42">
              <a:extLst>
                <a:ext uri="{FF2B5EF4-FFF2-40B4-BE49-F238E27FC236}">
                  <a16:creationId xmlns:a16="http://schemas.microsoft.com/office/drawing/2014/main" id="{A370B4A9-108A-4F51-885D-96042865D0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18927" y="1811089"/>
              <a:ext cx="252000" cy="252000"/>
            </a:xfrm>
            <a:prstGeom prst="rect">
              <a:avLst/>
            </a:prstGeom>
          </p:spPr>
        </p:pic>
        <p:pic>
          <p:nvPicPr>
            <p:cNvPr id="45" name="Grafik 44">
              <a:extLst>
                <a:ext uri="{FF2B5EF4-FFF2-40B4-BE49-F238E27FC236}">
                  <a16:creationId xmlns:a16="http://schemas.microsoft.com/office/drawing/2014/main" id="{99A505E7-0FED-49BA-81FD-7D3859D2A65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396218" y="2576645"/>
              <a:ext cx="252384" cy="252000"/>
            </a:xfrm>
            <a:prstGeom prst="rect">
              <a:avLst/>
            </a:prstGeom>
          </p:spPr>
        </p:pic>
        <p:pic>
          <p:nvPicPr>
            <p:cNvPr id="47" name="Grafik 46">
              <a:extLst>
                <a:ext uri="{FF2B5EF4-FFF2-40B4-BE49-F238E27FC236}">
                  <a16:creationId xmlns:a16="http://schemas.microsoft.com/office/drawing/2014/main" id="{E1F72041-5585-4889-8E26-4CA395696FE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62767" y="2576645"/>
              <a:ext cx="192366" cy="252000"/>
            </a:xfrm>
            <a:prstGeom prst="rect">
              <a:avLst/>
            </a:prstGeom>
          </p:spPr>
        </p:pic>
        <p:pic>
          <p:nvPicPr>
            <p:cNvPr id="51" name="Grafik 50">
              <a:extLst>
                <a:ext uri="{FF2B5EF4-FFF2-40B4-BE49-F238E27FC236}">
                  <a16:creationId xmlns:a16="http://schemas.microsoft.com/office/drawing/2014/main" id="{44C5F5FE-3858-445A-96AB-6FC895A2F1D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942013" y="1811089"/>
              <a:ext cx="273284" cy="252000"/>
            </a:xfrm>
            <a:prstGeom prst="rect">
              <a:avLst/>
            </a:prstGeom>
          </p:spPr>
        </p:pic>
        <p:pic>
          <p:nvPicPr>
            <p:cNvPr id="53" name="Grafik 52">
              <a:extLst>
                <a:ext uri="{FF2B5EF4-FFF2-40B4-BE49-F238E27FC236}">
                  <a16:creationId xmlns:a16="http://schemas.microsoft.com/office/drawing/2014/main" id="{AB2EF616-7879-4369-960B-ADB1EC65691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34491" y="1026261"/>
              <a:ext cx="252000" cy="252000"/>
            </a:xfrm>
            <a:prstGeom prst="rect">
              <a:avLst/>
            </a:prstGeom>
          </p:spPr>
        </p:pic>
      </p:grpSp>
    </p:spTree>
    <p:extLst>
      <p:ext uri="{BB962C8B-B14F-4D97-AF65-F5344CB8AC3E}">
        <p14:creationId xmlns:p14="http://schemas.microsoft.com/office/powerpoint/2010/main" val="79326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Test Defensive Programming Exception</a:t>
            </a:r>
            <a:endParaRPr lang="en-US" sz="2000" dirty="0"/>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Exceptions</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917371" y="132671"/>
            <a:ext cx="5963394" cy="4562700"/>
          </a:xfrm>
        </p:spPr>
        <p:txBody>
          <a:bodyPr anchor="t"/>
          <a:lstStyle/>
          <a:p>
            <a:pPr marL="0" indent="0">
              <a:buNone/>
            </a:pPr>
            <a:r>
              <a:rPr lang="en-US" sz="1200" i="1" dirty="0">
                <a:solidFill>
                  <a:schemeClr val="tx2">
                    <a:lumMod val="60000"/>
                    <a:lumOff val="40000"/>
                  </a:schemeClr>
                </a:solidFill>
                <a:latin typeface="Söhne"/>
              </a:rPr>
              <a:t>public </a:t>
            </a:r>
            <a:r>
              <a:rPr lang="en-US" sz="1200" i="1" dirty="0" err="1">
                <a:solidFill>
                  <a:schemeClr val="tx2">
                    <a:lumMod val="60000"/>
                    <a:lumOff val="40000"/>
                  </a:schemeClr>
                </a:solidFill>
                <a:latin typeface="Söhne"/>
              </a:rPr>
              <a:t>ArrayList</a:t>
            </a:r>
            <a:r>
              <a:rPr lang="en-US" sz="1200" i="1" dirty="0">
                <a:solidFill>
                  <a:schemeClr val="tx2">
                    <a:lumMod val="60000"/>
                    <a:lumOff val="40000"/>
                  </a:schemeClr>
                </a:solidFill>
                <a:latin typeface="Söhne"/>
              </a:rPr>
              <a:t> </a:t>
            </a:r>
            <a:r>
              <a:rPr lang="en-US" sz="1200" i="1" dirty="0" err="1">
                <a:solidFill>
                  <a:schemeClr val="tx2">
                    <a:lumMod val="60000"/>
                    <a:lumOff val="40000"/>
                  </a:schemeClr>
                </a:solidFill>
                <a:latin typeface="Söhne"/>
              </a:rPr>
              <a:t>testDefensiveProgramming</a:t>
            </a:r>
            <a:r>
              <a:rPr lang="en-US" sz="1200" i="1" dirty="0">
                <a:solidFill>
                  <a:schemeClr val="tx2">
                    <a:lumMod val="60000"/>
                    <a:lumOff val="40000"/>
                  </a:schemeClr>
                </a:solidFill>
                <a:latin typeface="Söhne"/>
              </a:rPr>
              <a:t>() { </a:t>
            </a:r>
          </a:p>
          <a:p>
            <a:pPr marL="0" indent="0">
              <a:buNone/>
            </a:pPr>
            <a:r>
              <a:rPr lang="en-US" sz="1200" i="1" dirty="0" err="1">
                <a:solidFill>
                  <a:schemeClr val="tx2">
                    <a:lumMod val="60000"/>
                    <a:lumOff val="40000"/>
                  </a:schemeClr>
                </a:solidFill>
                <a:latin typeface="Söhne"/>
              </a:rPr>
              <a:t>ArrayList</a:t>
            </a:r>
            <a:r>
              <a:rPr lang="en-US" sz="1200" i="1" dirty="0">
                <a:solidFill>
                  <a:schemeClr val="tx2">
                    <a:lumMod val="60000"/>
                    <a:lumOff val="40000"/>
                  </a:schemeClr>
                </a:solidFill>
                <a:latin typeface="Söhne"/>
              </a:rPr>
              <a:t> al = new </a:t>
            </a:r>
            <a:r>
              <a:rPr lang="en-US" sz="1200" i="1" dirty="0" err="1">
                <a:solidFill>
                  <a:schemeClr val="tx2">
                    <a:lumMod val="60000"/>
                    <a:lumOff val="40000"/>
                  </a:schemeClr>
                </a:solidFill>
                <a:latin typeface="Söhne"/>
              </a:rPr>
              <a:t>ArrayList</a:t>
            </a:r>
            <a:r>
              <a:rPr lang="en-US" sz="1200" i="1" dirty="0">
                <a:solidFill>
                  <a:schemeClr val="tx2">
                    <a:lumMod val="60000"/>
                    <a:lumOff val="40000"/>
                  </a:schemeClr>
                </a:solidFill>
                <a:latin typeface="Söhne"/>
              </a:rPr>
              <a:t>&lt;&gt;();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for (int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 0;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&lt; </a:t>
            </a:r>
            <a:r>
              <a:rPr lang="en-US" sz="1200" i="1" dirty="0" err="1">
                <a:solidFill>
                  <a:schemeClr val="tx2">
                    <a:lumMod val="60000"/>
                    <a:lumOff val="40000"/>
                  </a:schemeClr>
                </a:solidFill>
                <a:latin typeface="Söhne"/>
              </a:rPr>
              <a:t>numTestLoops</a:t>
            </a:r>
            <a:r>
              <a:rPr lang="en-US" sz="1200" i="1" dirty="0">
                <a:solidFill>
                  <a:schemeClr val="tx2">
                    <a:lumMod val="60000"/>
                    <a:lumOff val="40000"/>
                  </a:schemeClr>
                </a:solidFill>
                <a:latin typeface="Söhne"/>
              </a:rPr>
              <a:t>;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Object o = null;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if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 </a:t>
            </a:r>
            <a:r>
              <a:rPr lang="en-US" sz="1200" i="1" dirty="0" err="1">
                <a:solidFill>
                  <a:schemeClr val="tx2">
                    <a:lumMod val="60000"/>
                    <a:lumOff val="40000"/>
                  </a:schemeClr>
                </a:solidFill>
                <a:latin typeface="Söhne"/>
              </a:rPr>
              <a:t>exceptionFactor</a:t>
            </a:r>
            <a:r>
              <a:rPr lang="en-US" sz="1200" i="1" dirty="0">
                <a:solidFill>
                  <a:schemeClr val="tx2">
                    <a:lumMod val="60000"/>
                    <a:lumOff val="40000"/>
                  </a:schemeClr>
                </a:solidFill>
                <a:latin typeface="Söhne"/>
              </a:rPr>
              <a:t>) != 0)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o = new Object();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if (o != null) {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a:t>
            </a:r>
            <a:r>
              <a:rPr lang="en-US" sz="1200" i="1" dirty="0" err="1">
                <a:solidFill>
                  <a:schemeClr val="tx2">
                    <a:lumMod val="60000"/>
                    <a:lumOff val="40000"/>
                  </a:schemeClr>
                </a:solidFill>
                <a:latin typeface="Söhne"/>
              </a:rPr>
              <a:t>al.add</a:t>
            </a:r>
            <a:r>
              <a:rPr lang="en-US" sz="1200" i="1" dirty="0">
                <a:solidFill>
                  <a:schemeClr val="tx2">
                    <a:lumMod val="60000"/>
                    <a:lumOff val="40000"/>
                  </a:schemeClr>
                </a:solidFill>
                <a:latin typeface="Söhne"/>
              </a:rPr>
              <a:t>(</a:t>
            </a:r>
            <a:r>
              <a:rPr lang="en-US" sz="1200" i="1" dirty="0" err="1">
                <a:solidFill>
                  <a:schemeClr val="tx2">
                    <a:lumMod val="60000"/>
                    <a:lumOff val="40000"/>
                  </a:schemeClr>
                </a:solidFill>
                <a:latin typeface="Söhne"/>
              </a:rPr>
              <a:t>o.toString</a:t>
            </a:r>
            <a:r>
              <a:rPr lang="en-US" sz="1200" i="1" dirty="0">
                <a:solidFill>
                  <a:schemeClr val="tx2">
                    <a:lumMod val="60000"/>
                    <a:lumOff val="40000"/>
                  </a:schemeClr>
                </a:solidFill>
                <a:latin typeface="Söhne"/>
              </a:rPr>
              <a:t>());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 </a:t>
            </a:r>
          </a:p>
          <a:p>
            <a:pPr marL="0" indent="0">
              <a:buNone/>
            </a:pPr>
            <a:r>
              <a:rPr lang="en-US" sz="1200" i="1" dirty="0">
                <a:solidFill>
                  <a:schemeClr val="tx2">
                    <a:lumMod val="60000"/>
                    <a:lumOff val="40000"/>
                  </a:schemeClr>
                </a:solidFill>
                <a:latin typeface="Söhne"/>
              </a:rPr>
              <a:t> } return al; </a:t>
            </a:r>
          </a:p>
          <a:p>
            <a:pPr marL="0" indent="0">
              <a:buNone/>
            </a:pPr>
            <a:r>
              <a:rPr lang="en-US" sz="1200" i="1" dirty="0">
                <a:solidFill>
                  <a:schemeClr val="tx2">
                    <a:lumMod val="60000"/>
                    <a:lumOff val="40000"/>
                  </a:schemeClr>
                </a:solidFill>
                <a:latin typeface="Söhne"/>
              </a:rPr>
              <a:t>}</a:t>
            </a:r>
          </a:p>
          <a:p>
            <a:pPr marL="0" indent="0">
              <a:buNone/>
            </a:pPr>
            <a:r>
              <a:rPr lang="en-US" sz="1800" u="sng" dirty="0">
                <a:solidFill>
                  <a:srgbClr val="343434"/>
                </a:solidFill>
                <a:latin typeface="Calibri" panose="020F0502020204030204" pitchFamily="34" charset="0"/>
                <a:ea typeface="DengXian" panose="02010600030101010101" pitchFamily="2" charset="-122"/>
                <a:cs typeface="Times New Roman" panose="02020603050405020304" pitchFamily="18" charset="0"/>
              </a:rPr>
              <a:t>Execution Time Results</a:t>
            </a:r>
          </a:p>
          <a:p>
            <a:pPr>
              <a:buFont typeface="Wingdings" panose="05000000000000000000" pitchFamily="2" charset="2"/>
              <a:buChar char="§"/>
            </a:pPr>
            <a:r>
              <a:rPr lang="en-US" sz="1200" dirty="0" err="1">
                <a:solidFill>
                  <a:srgbClr val="343434"/>
                </a:solidFill>
                <a:effectLst/>
                <a:latin typeface="Söhne"/>
                <a:ea typeface="DengXian" panose="02010600030101010101" pitchFamily="2" charset="-122"/>
                <a:cs typeface="Times New Roman" panose="02020603050405020304" pitchFamily="18" charset="0"/>
              </a:rPr>
              <a:t>testSystemException</a:t>
            </a:r>
            <a:r>
              <a:rPr lang="en-US" sz="1200" dirty="0">
                <a:solidFill>
                  <a:srgbClr val="343434"/>
                </a:solidFill>
                <a:effectLst/>
                <a:latin typeface="Söhne"/>
                <a:ea typeface="DengXian" panose="02010600030101010101" pitchFamily="2" charset="-122"/>
                <a:cs typeface="Times New Roman" panose="02020603050405020304" pitchFamily="18" charset="0"/>
              </a:rPr>
              <a:t>: </a:t>
            </a:r>
            <a:r>
              <a:rPr lang="en-US" sz="1200" dirty="0">
                <a:effectLst/>
                <a:latin typeface="Söhne"/>
                <a:ea typeface="DengXian" panose="02010600030101010101" pitchFamily="2" charset="-122"/>
                <a:cs typeface="Times New Roman" panose="02020603050405020304" pitchFamily="18" charset="0"/>
              </a:rPr>
              <a:t>381ms</a:t>
            </a:r>
          </a:p>
          <a:p>
            <a:pPr>
              <a:buFont typeface="Wingdings" panose="05000000000000000000" pitchFamily="2" charset="2"/>
              <a:buChar char="§"/>
            </a:pPr>
            <a:r>
              <a:rPr lang="en-US" sz="1200" dirty="0" err="1">
                <a:effectLst/>
                <a:latin typeface="Söhne"/>
                <a:ea typeface="DengXian" panose="02010600030101010101" pitchFamily="2" charset="-122"/>
                <a:cs typeface="Times New Roman" panose="02020603050405020304" pitchFamily="18" charset="0"/>
              </a:rPr>
              <a:t>testCodeException</a:t>
            </a:r>
            <a:r>
              <a:rPr lang="en-US" sz="1200" dirty="0">
                <a:latin typeface="Söhne"/>
                <a:ea typeface="DengXian" panose="02010600030101010101" pitchFamily="2" charset="-122"/>
                <a:cs typeface="Times New Roman" panose="02020603050405020304" pitchFamily="18" charset="0"/>
              </a:rPr>
              <a:t>: 115 </a:t>
            </a:r>
            <a:r>
              <a:rPr lang="en-US" sz="1200" dirty="0" err="1">
                <a:latin typeface="Söhne"/>
                <a:ea typeface="DengXian" panose="02010600030101010101" pitchFamily="2" charset="-122"/>
                <a:cs typeface="Times New Roman" panose="02020603050405020304" pitchFamily="18" charset="0"/>
              </a:rPr>
              <a:t>Ms</a:t>
            </a:r>
            <a:endParaRPr lang="en-US" sz="1200" dirty="0">
              <a:latin typeface="Söhne"/>
              <a:ea typeface="DengXian" panose="02010600030101010101" pitchFamily="2" charset="-122"/>
              <a:cs typeface="Times New Roman" panose="02020603050405020304" pitchFamily="18" charset="0"/>
            </a:endParaRPr>
          </a:p>
          <a:p>
            <a:pPr>
              <a:buFont typeface="Wingdings" panose="05000000000000000000" pitchFamily="2" charset="2"/>
              <a:buChar char="§"/>
            </a:pPr>
            <a:r>
              <a:rPr lang="en-US" sz="1200" dirty="0" err="1">
                <a:effectLst/>
                <a:latin typeface="Söhne"/>
                <a:ea typeface="DengXian" panose="02010600030101010101" pitchFamily="2" charset="-122"/>
                <a:cs typeface="Times New Roman" panose="02020603050405020304" pitchFamily="18" charset="0"/>
              </a:rPr>
              <a:t>testDefensiveProgramming</a:t>
            </a:r>
            <a:r>
              <a:rPr lang="en-US" sz="1200" dirty="0">
                <a:effectLst/>
                <a:latin typeface="Söhne"/>
                <a:ea typeface="DengXian" panose="02010600030101010101" pitchFamily="2" charset="-122"/>
                <a:cs typeface="Times New Roman" panose="02020603050405020304" pitchFamily="18" charset="0"/>
              </a:rPr>
              <a:t>: 102</a:t>
            </a:r>
            <a:endParaRPr lang="en-US" sz="1200" i="1" dirty="0">
              <a:solidFill>
                <a:schemeClr val="tx2">
                  <a:lumMod val="60000"/>
                  <a:lumOff val="40000"/>
                </a:schemeClr>
              </a:solidFill>
              <a:latin typeface="Söhne"/>
            </a:endParaRPr>
          </a:p>
          <a:p>
            <a:pPr marL="0" indent="0">
              <a:buNone/>
            </a:pPr>
            <a:endParaRPr lang="en-US" sz="1200" b="1" i="0" u="sng" dirty="0">
              <a:solidFill>
                <a:schemeClr val="tx2">
                  <a:lumMod val="60000"/>
                  <a:lumOff val="40000"/>
                </a:schemeClr>
              </a:solidFill>
              <a:effectLst/>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30</a:t>
            </a:fld>
            <a:endParaRPr lang="en-US" dirty="0"/>
          </a:p>
        </p:txBody>
      </p:sp>
    </p:spTree>
    <p:extLst>
      <p:ext uri="{BB962C8B-B14F-4D97-AF65-F5344CB8AC3E}">
        <p14:creationId xmlns:p14="http://schemas.microsoft.com/office/powerpoint/2010/main" val="3523915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sz="2400" dirty="0"/>
              <a:t>Environmental</a:t>
            </a:r>
            <a:endParaRPr lang="en-US" dirty="0"/>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sz="1600" dirty="0"/>
              <a:t>Environmental impact</a:t>
            </a:r>
            <a:r>
              <a:rPr lang="en-US" sz="1600" dirty="0">
                <a:solidFill>
                  <a:schemeClr val="tx1"/>
                </a:solidFill>
              </a:rPr>
              <a:t> </a:t>
            </a:r>
          </a:p>
          <a:p>
            <a:endParaRPr lang="en-US" dirty="0"/>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917371" y="176214"/>
            <a:ext cx="5963394" cy="4562700"/>
          </a:xfrm>
        </p:spPr>
        <p:txBody>
          <a:bodyPr anchor="t"/>
          <a:lstStyle/>
          <a:p>
            <a:pPr marL="0" indent="0">
              <a:buNone/>
            </a:pPr>
            <a:r>
              <a:rPr lang="en-US" sz="1200" dirty="0">
                <a:latin typeface="Söhne"/>
              </a:rPr>
              <a:t>The energy consumed by computers and other electronic devices has a significant impact on the environment. By writing energy-efficient software, we can help to reduce this impact.</a:t>
            </a:r>
          </a:p>
          <a:p>
            <a:pPr marL="0" indent="0">
              <a:buNone/>
            </a:pPr>
            <a:endParaRPr lang="en-US" sz="1200" b="1" u="sng" dirty="0">
              <a:latin typeface="Söhne"/>
            </a:endParaRPr>
          </a:p>
          <a:p>
            <a:pPr marL="0" indent="0">
              <a:buNone/>
            </a:pPr>
            <a:r>
              <a:rPr lang="en-US" sz="1400" b="1" u="sng" dirty="0">
                <a:latin typeface="Söhne"/>
              </a:rPr>
              <a:t>Cost saving</a:t>
            </a:r>
            <a:r>
              <a:rPr lang="en-US" sz="1200" dirty="0">
                <a:latin typeface="Söhne"/>
              </a:rPr>
              <a:t>s: Energy costs can be a significant expense for businesses and other organizations. By writing energy efficient software, We can help to reduce these costs. Performance: Energy-efficient software is often also faster software. This is because energy-efficient code is typically more optimized and a voids unnecessary overhead. </a:t>
            </a:r>
          </a:p>
          <a:p>
            <a:pPr marL="0" indent="0">
              <a:buNone/>
            </a:pPr>
            <a:endParaRPr lang="en-US" sz="1200" dirty="0">
              <a:latin typeface="Söhne"/>
            </a:endParaRPr>
          </a:p>
          <a:p>
            <a:pPr marL="0" indent="0">
              <a:buNone/>
            </a:pPr>
            <a:r>
              <a:rPr lang="en-US" sz="1400" b="1" u="sng" dirty="0">
                <a:latin typeface="Söhne"/>
              </a:rPr>
              <a:t>Sustainability:</a:t>
            </a:r>
            <a:r>
              <a:rPr lang="en-US" sz="1400" dirty="0">
                <a:latin typeface="Söhne"/>
              </a:rPr>
              <a:t> </a:t>
            </a:r>
            <a:r>
              <a:rPr lang="en-US" sz="1200" dirty="0">
                <a:latin typeface="Söhne"/>
              </a:rPr>
              <a:t>Energy efficiency is an important part of sustainable software development. By writing energy-efficient code, we can help to create software that is more sustainable and environmentally friendly.</a:t>
            </a:r>
          </a:p>
          <a:p>
            <a:pPr marL="0" indent="0">
              <a:buNone/>
            </a:pPr>
            <a:endParaRPr lang="en-US" sz="1200" dirty="0">
              <a:latin typeface="Söhne"/>
            </a:endParaRPr>
          </a:p>
          <a:p>
            <a:pPr marL="0" indent="0">
              <a:buNone/>
            </a:pPr>
            <a:endParaRPr lang="en-US" sz="1200" dirty="0">
              <a:latin typeface="Söhne"/>
            </a:endParaRPr>
          </a:p>
          <a:p>
            <a:pPr marL="0" indent="0">
              <a:buNone/>
            </a:pPr>
            <a:endParaRPr lang="en-US" sz="1200" b="1" i="0" u="sng" dirty="0">
              <a:solidFill>
                <a:schemeClr val="tx2">
                  <a:lumMod val="60000"/>
                  <a:lumOff val="40000"/>
                </a:schemeClr>
              </a:solidFill>
              <a:effectLst/>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31</a:t>
            </a:fld>
            <a:endParaRPr lang="en-US" dirty="0"/>
          </a:p>
        </p:txBody>
      </p:sp>
    </p:spTree>
    <p:extLst>
      <p:ext uri="{BB962C8B-B14F-4D97-AF65-F5344CB8AC3E}">
        <p14:creationId xmlns:p14="http://schemas.microsoft.com/office/powerpoint/2010/main" val="201002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a:xfrm>
            <a:off x="116115" y="915988"/>
            <a:ext cx="2692399" cy="3743325"/>
          </a:xfrm>
        </p:spPr>
        <p:txBody>
          <a:bodyPr/>
          <a:lstStyle/>
          <a:p>
            <a:r>
              <a:rPr lang="en-US" sz="2400" dirty="0">
                <a:latin typeface="Söhne"/>
              </a:rPr>
              <a:t>Energy-efficient programming </a:t>
            </a:r>
            <a:r>
              <a:rPr lang="en-US" sz="2400" dirty="0" err="1">
                <a:latin typeface="Söhne"/>
              </a:rPr>
              <a:t>Github</a:t>
            </a:r>
            <a:r>
              <a:rPr lang="en-US" sz="2400" dirty="0">
                <a:latin typeface="Söhne"/>
              </a:rPr>
              <a:t>.</a:t>
            </a:r>
            <a:endParaRPr lang="en-US" dirty="0"/>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endParaRPr lang="en-US" sz="1600" dirty="0">
              <a:solidFill>
                <a:schemeClr val="tx1"/>
              </a:solidFill>
            </a:endParaRPr>
          </a:p>
          <a:p>
            <a:endParaRPr lang="en-US" dirty="0"/>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a:xfrm>
            <a:off x="2917371" y="176214"/>
            <a:ext cx="5963394" cy="4562700"/>
          </a:xfrm>
        </p:spPr>
        <p:txBody>
          <a:bodyPr anchor="t"/>
          <a:lstStyle/>
          <a:p>
            <a:pPr marL="0" indent="0">
              <a:buNone/>
            </a:pPr>
            <a:r>
              <a:rPr lang="en-US" sz="1200" dirty="0">
                <a:latin typeface="Söhne"/>
              </a:rPr>
              <a:t>Energy-efficient programming is an important topic for software developers. Writing energy-efficient code can help to reduce the environmental impact of computers and other electronic devices, save money on energy costs, and improve the performance of software.</a:t>
            </a:r>
          </a:p>
          <a:p>
            <a:pPr marL="0" indent="0">
              <a:buNone/>
            </a:pPr>
            <a:endParaRPr lang="en-US" sz="1200" dirty="0">
              <a:latin typeface="Söhne"/>
            </a:endParaRPr>
          </a:p>
          <a:p>
            <a:pPr marL="0" indent="0">
              <a:buNone/>
            </a:pPr>
            <a:r>
              <a:rPr lang="en-US" sz="1200" dirty="0">
                <a:latin typeface="Söhne"/>
                <a:hlinkClick r:id="rId2"/>
              </a:rPr>
              <a:t>https://learnlearn.uk/alevelcs/efficient-code/#google_vignette</a:t>
            </a:r>
            <a:endParaRPr lang="en-US" sz="1200" dirty="0">
              <a:latin typeface="Söhne"/>
            </a:endParaRPr>
          </a:p>
          <a:p>
            <a:pPr marL="0" indent="0">
              <a:buNone/>
            </a:pPr>
            <a:endParaRPr lang="en-US" sz="1200" dirty="0">
              <a:latin typeface="Söhne"/>
            </a:endParaRPr>
          </a:p>
          <a:p>
            <a:pPr marL="0" indent="0">
              <a:buNone/>
            </a:pPr>
            <a:r>
              <a:rPr lang="en-US" sz="1200" dirty="0">
                <a:latin typeface="Söhne"/>
              </a:rPr>
              <a:t>Sample programs are available under below git PATH, It shows how to optimized code to improve performance of application</a:t>
            </a:r>
          </a:p>
          <a:p>
            <a:pPr marL="0" indent="0">
              <a:buNone/>
            </a:pPr>
            <a:r>
              <a:rPr lang="en-US" sz="1200" dirty="0">
                <a:latin typeface="Söhne"/>
                <a:hlinkClick r:id="rId3"/>
              </a:rPr>
              <a:t>https://github.com/pankajspathak/Energy-efficient-programming-</a:t>
            </a:r>
            <a:endParaRPr lang="en-US" sz="1200" dirty="0">
              <a:latin typeface="Söhne"/>
            </a:endParaRPr>
          </a:p>
          <a:p>
            <a:pPr marL="0" indent="0">
              <a:buNone/>
            </a:pPr>
            <a:endParaRPr lang="en-US" sz="1200" dirty="0">
              <a:latin typeface="Söhne"/>
            </a:endParaRPr>
          </a:p>
          <a:p>
            <a:pPr marL="0" indent="0">
              <a:buNone/>
            </a:pPr>
            <a:endParaRPr lang="en-US" sz="1200" dirty="0">
              <a:latin typeface="Söhne"/>
            </a:endParaRPr>
          </a:p>
          <a:p>
            <a:pPr marL="0" indent="0">
              <a:buNone/>
            </a:pPr>
            <a:endParaRPr lang="en-US" sz="1200" b="1" i="0" u="sng" dirty="0">
              <a:solidFill>
                <a:schemeClr val="tx2">
                  <a:lumMod val="60000"/>
                  <a:lumOff val="40000"/>
                </a:schemeClr>
              </a:solidFill>
              <a:effectLst/>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32</a:t>
            </a:fld>
            <a:endParaRPr lang="en-US" dirty="0"/>
          </a:p>
        </p:txBody>
      </p:sp>
    </p:spTree>
    <p:extLst>
      <p:ext uri="{BB962C8B-B14F-4D97-AF65-F5344CB8AC3E}">
        <p14:creationId xmlns:p14="http://schemas.microsoft.com/office/powerpoint/2010/main" val="1400074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936B3E-7D4F-36C6-8959-EF696E841804}"/>
              </a:ext>
            </a:extLst>
          </p:cNvPr>
          <p:cNvSpPr txBox="1"/>
          <p:nvPr/>
        </p:nvSpPr>
        <p:spPr>
          <a:xfrm>
            <a:off x="731520" y="644056"/>
            <a:ext cx="4118775" cy="707886"/>
          </a:xfrm>
          <a:prstGeom prst="rect">
            <a:avLst/>
          </a:prstGeom>
          <a:noFill/>
        </p:spPr>
        <p:txBody>
          <a:bodyPr wrap="square" rtlCol="0">
            <a:spAutoFit/>
          </a:bodyPr>
          <a:lstStyle/>
          <a:p>
            <a:r>
              <a:rPr lang="en-US" sz="4000" dirty="0">
                <a:solidFill>
                  <a:schemeClr val="bg1"/>
                </a:solidFill>
              </a:rPr>
              <a:t>Thank you</a:t>
            </a:r>
          </a:p>
        </p:txBody>
      </p:sp>
    </p:spTree>
    <p:extLst>
      <p:ext uri="{BB962C8B-B14F-4D97-AF65-F5344CB8AC3E}">
        <p14:creationId xmlns:p14="http://schemas.microsoft.com/office/powerpoint/2010/main" val="264648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p:txBody>
          <a:bodyPr/>
          <a:lstStyle/>
          <a:p>
            <a:r>
              <a:rPr lang="en-US" dirty="0"/>
              <a:t>Loops optimization for appropriate actions</a:t>
            </a:r>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Loop</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p:txBody>
          <a:bodyPr anchor="t"/>
          <a:lstStyle/>
          <a:p>
            <a:pPr marL="0" indent="0">
              <a:buNone/>
            </a:pPr>
            <a:r>
              <a:rPr lang="en-US" sz="1200" b="1" dirty="0">
                <a:latin typeface="Söhne"/>
              </a:rPr>
              <a:t>Key Topics in Loop Optimization:</a:t>
            </a:r>
          </a:p>
          <a:p>
            <a:pPr>
              <a:buFont typeface="+mj-lt"/>
              <a:buAutoNum type="arabicPeriod"/>
            </a:pPr>
            <a:r>
              <a:rPr lang="en-US" sz="1200" b="1" dirty="0">
                <a:latin typeface="Söhne"/>
              </a:rPr>
              <a:t>Loop Unrolling: </a:t>
            </a:r>
            <a:r>
              <a:rPr lang="en-US" sz="1200" dirty="0">
                <a:latin typeface="Söhne"/>
              </a:rPr>
              <a:t>Expanding the loop by duplicating the loop body multiple times to decrease the overhead of the loop control mechanism. This can improve performance by reducing the number of iterations and increasing the opportunities for parallelism.</a:t>
            </a:r>
          </a:p>
          <a:p>
            <a:pPr>
              <a:buFont typeface="+mj-lt"/>
              <a:buAutoNum type="arabicPeriod"/>
            </a:pPr>
            <a:r>
              <a:rPr lang="en-US" sz="1200" b="1" dirty="0">
                <a:latin typeface="Söhne"/>
              </a:rPr>
              <a:t>Loop Fusion: </a:t>
            </a:r>
            <a:r>
              <a:rPr lang="en-US" sz="1200" dirty="0">
                <a:latin typeface="Söhne"/>
              </a:rPr>
              <a:t>Combining adjacent loops that iterate over the same range into a single loop to reduce loop overhead and improve cache performance.</a:t>
            </a:r>
          </a:p>
          <a:p>
            <a:pPr>
              <a:buFont typeface="+mj-lt"/>
              <a:buAutoNum type="arabicPeriod"/>
            </a:pPr>
            <a:r>
              <a:rPr lang="en-US" sz="1200" b="1" dirty="0">
                <a:latin typeface="Söhne"/>
              </a:rPr>
              <a:t>Loop Invariant Code Motion: </a:t>
            </a:r>
            <a:r>
              <a:rPr lang="en-US" sz="1200" dirty="0">
                <a:latin typeface="Söhne"/>
              </a:rPr>
              <a:t>Moving computations that yield the same result across multiple iterations outside of the loop to reduce unnecessary computation.</a:t>
            </a:r>
          </a:p>
          <a:p>
            <a:pPr>
              <a:buFont typeface="+mj-lt"/>
              <a:buAutoNum type="arabicPeriod"/>
            </a:pPr>
            <a:r>
              <a:rPr lang="en-US" sz="1200" b="1" dirty="0">
                <a:latin typeface="Söhne"/>
              </a:rPr>
              <a:t>Loop Interchange: </a:t>
            </a:r>
            <a:r>
              <a:rPr lang="en-US" sz="1200" dirty="0">
                <a:latin typeface="Söhne"/>
              </a:rPr>
              <a:t>Swapping the order of nested loops to improve access patterns for memory hierarchies, such as caches or registers.</a:t>
            </a:r>
          </a:p>
          <a:p>
            <a:pPr>
              <a:buFont typeface="+mj-lt"/>
              <a:buAutoNum type="arabicPeriod"/>
            </a:pPr>
            <a:r>
              <a:rPr lang="en-US" sz="1200" b="1" dirty="0">
                <a:latin typeface="Söhne"/>
              </a:rPr>
              <a:t>Loop Tiling (Blocking):  </a:t>
            </a:r>
            <a:r>
              <a:rPr lang="en-US" sz="1200" dirty="0">
                <a:latin typeface="Söhne"/>
              </a:rPr>
              <a:t>Breaking loops into smaller chunks or "tiles" to improve data locality and cache utilization, particularly in matrix operations and high-dimensional data processing.</a:t>
            </a:r>
          </a:p>
          <a:p>
            <a:pPr>
              <a:buFont typeface="+mj-lt"/>
              <a:buAutoNum type="arabicPeriod"/>
            </a:pPr>
            <a:endParaRPr lang="en-US" sz="1200" dirty="0">
              <a:latin typeface="Söhne"/>
            </a:endParaRPr>
          </a:p>
          <a:p>
            <a:pPr marL="0" indent="0">
              <a:buNone/>
            </a:pPr>
            <a:endParaRPr lang="en-US" sz="1200" dirty="0">
              <a:latin typeface="Söhne"/>
            </a:endParaRPr>
          </a:p>
          <a:p>
            <a:pPr marL="0" indent="0">
              <a:buNone/>
            </a:pPr>
            <a:endParaRPr lang="en-US" sz="1200" dirty="0">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4</a:t>
            </a:fld>
            <a:endParaRPr lang="en-US" dirty="0"/>
          </a:p>
        </p:txBody>
      </p:sp>
    </p:spTree>
    <p:extLst>
      <p:ext uri="{BB962C8B-B14F-4D97-AF65-F5344CB8AC3E}">
        <p14:creationId xmlns:p14="http://schemas.microsoft.com/office/powerpoint/2010/main" val="3255794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p:txBody>
          <a:bodyPr/>
          <a:lstStyle/>
          <a:p>
            <a:r>
              <a:rPr lang="en-US" dirty="0"/>
              <a:t>Apply the termination condition is very important</a:t>
            </a:r>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While Loop</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p:txBody>
          <a:bodyPr anchor="t"/>
          <a:lstStyle/>
          <a:p>
            <a:pPr marL="0" indent="0">
              <a:buNone/>
            </a:pPr>
            <a:endParaRPr lang="en-US" sz="1200" dirty="0">
              <a:latin typeface="Söhne"/>
            </a:endParaRPr>
          </a:p>
          <a:p>
            <a:pPr marL="0" indent="0">
              <a:buNone/>
            </a:pPr>
            <a:r>
              <a:rPr lang="en-US" sz="1200" dirty="0">
                <a:latin typeface="Söhne"/>
              </a:rPr>
              <a:t>While loops play a critical role in writing optimized code, particularly in situations requiring conditional iteration, early exit, or dynamic termination. Their flexibility and control over execution flow make them indispensable for performance-critical applications, especially when dealing with complex conditions or resource constraints.</a:t>
            </a:r>
            <a:br>
              <a:rPr lang="en-US" sz="1200" dirty="0">
                <a:latin typeface="Söhne"/>
              </a:rPr>
            </a:br>
            <a:r>
              <a:rPr lang="en-US" sz="1200" b="1" dirty="0">
                <a:latin typeface="Söhne"/>
              </a:rPr>
              <a:t>Iterative Refinement</a:t>
            </a:r>
            <a:r>
              <a:rPr lang="en-US" sz="1200" dirty="0">
                <a:latin typeface="Söhne"/>
              </a:rPr>
              <a:t>: Many algorithms (e.g., binary search, certain sorting algorithms, or numerical methods like Newton-Raphson) rely on while loops for iterative refinement. </a:t>
            </a:r>
            <a:br>
              <a:rPr lang="en-US" sz="1200" dirty="0">
                <a:latin typeface="Söhne"/>
              </a:rPr>
            </a:br>
            <a:br>
              <a:rPr lang="en-US" sz="1200" dirty="0">
                <a:latin typeface="Söhne"/>
              </a:rPr>
            </a:br>
            <a:r>
              <a:rPr lang="en-US" sz="1200" i="1" dirty="0">
                <a:solidFill>
                  <a:schemeClr val="tx2">
                    <a:lumMod val="60000"/>
                    <a:lumOff val="40000"/>
                  </a:schemeClr>
                </a:solidFill>
                <a:latin typeface="Söhne"/>
              </a:rPr>
              <a:t>While (true)  { </a:t>
            </a:r>
          </a:p>
          <a:p>
            <a:pPr marL="0" indent="0">
              <a:buNone/>
            </a:pPr>
            <a:r>
              <a:rPr lang="en-US" sz="1200" i="1" dirty="0">
                <a:solidFill>
                  <a:schemeClr val="tx2">
                    <a:lumMod val="60000"/>
                    <a:lumOff val="40000"/>
                  </a:schemeClr>
                </a:solidFill>
                <a:latin typeface="Söhne"/>
              </a:rPr>
              <a:t>// now call a program, function, or whatever … </a:t>
            </a:r>
          </a:p>
          <a:p>
            <a:pPr marL="0" indent="0">
              <a:buNone/>
            </a:pPr>
            <a:r>
              <a:rPr lang="en-US" sz="1200" i="1" dirty="0">
                <a:solidFill>
                  <a:schemeClr val="tx2">
                    <a:lumMod val="60000"/>
                    <a:lumOff val="40000"/>
                  </a:schemeClr>
                </a:solidFill>
                <a:latin typeface="Söhne"/>
              </a:rPr>
              <a:t>	If (</a:t>
            </a:r>
            <a:r>
              <a:rPr lang="en-US" sz="1200" i="1" dirty="0" err="1">
                <a:solidFill>
                  <a:schemeClr val="tx2">
                    <a:lumMod val="60000"/>
                    <a:lumOff val="40000"/>
                  </a:schemeClr>
                </a:solidFill>
                <a:latin typeface="Söhne"/>
              </a:rPr>
              <a:t>myCalculatedValue</a:t>
            </a:r>
            <a:r>
              <a:rPr lang="en-US" sz="1200" i="1" dirty="0">
                <a:solidFill>
                  <a:schemeClr val="tx2">
                    <a:lumMod val="60000"/>
                    <a:lumOff val="40000"/>
                  </a:schemeClr>
                </a:solidFill>
                <a:latin typeface="Söhne"/>
              </a:rPr>
              <a:t> &gt; 100); </a:t>
            </a:r>
          </a:p>
          <a:p>
            <a:pPr marL="0" indent="0">
              <a:buNone/>
            </a:pPr>
            <a:r>
              <a:rPr lang="en-US" sz="1200" i="1" dirty="0">
                <a:solidFill>
                  <a:schemeClr val="tx2">
                    <a:lumMod val="60000"/>
                    <a:lumOff val="40000"/>
                  </a:schemeClr>
                </a:solidFill>
                <a:latin typeface="Söhne"/>
              </a:rPr>
              <a:t>  	</a:t>
            </a:r>
            <a:r>
              <a:rPr lang="en-US" sz="1200" i="1" dirty="0" err="1">
                <a:solidFill>
                  <a:schemeClr val="tx2">
                    <a:lumMod val="60000"/>
                    <a:lumOff val="40000"/>
                  </a:schemeClr>
                </a:solidFill>
                <a:latin typeface="Söhne"/>
              </a:rPr>
              <a:t>LeaveTheLoop</a:t>
            </a:r>
            <a:r>
              <a:rPr lang="en-US" sz="1200" i="1" dirty="0">
                <a:solidFill>
                  <a:schemeClr val="tx2">
                    <a:lumMod val="60000"/>
                    <a:lumOff val="40000"/>
                  </a:schemeClr>
                </a:solidFill>
                <a:latin typeface="Söhne"/>
              </a:rPr>
              <a:t>; </a:t>
            </a:r>
          </a:p>
          <a:p>
            <a:pPr marL="0" indent="0">
              <a:buNone/>
            </a:pPr>
            <a:r>
              <a:rPr lang="en-US" sz="1200" i="1" dirty="0">
                <a:solidFill>
                  <a:schemeClr val="tx2">
                    <a:lumMod val="60000"/>
                    <a:lumOff val="40000"/>
                  </a:schemeClr>
                </a:solidFill>
                <a:latin typeface="Söhne"/>
              </a:rPr>
              <a:t>  </a:t>
            </a:r>
            <a:r>
              <a:rPr lang="en-US" sz="1200" i="1" dirty="0" err="1">
                <a:solidFill>
                  <a:schemeClr val="tx2">
                    <a:lumMod val="60000"/>
                    <a:lumOff val="40000"/>
                  </a:schemeClr>
                </a:solidFill>
                <a:latin typeface="Söhne"/>
              </a:rPr>
              <a:t>Endwhile</a:t>
            </a:r>
            <a:r>
              <a:rPr lang="en-US" sz="1200" i="1" dirty="0">
                <a:solidFill>
                  <a:schemeClr val="tx2">
                    <a:lumMod val="60000"/>
                    <a:lumOff val="40000"/>
                  </a:schemeClr>
                </a:solidFill>
                <a:latin typeface="Söhne"/>
              </a:rPr>
              <a:t>;</a:t>
            </a:r>
          </a:p>
          <a:p>
            <a:pPr marL="0" indent="0">
              <a:buNone/>
            </a:pPr>
            <a:r>
              <a:rPr lang="en-US" sz="1200" i="1" dirty="0">
                <a:solidFill>
                  <a:schemeClr val="tx2">
                    <a:lumMod val="60000"/>
                    <a:lumOff val="40000"/>
                  </a:schemeClr>
                </a:solidFill>
                <a:latin typeface="Söhne"/>
              </a:rPr>
              <a:t>}</a:t>
            </a:r>
          </a:p>
          <a:p>
            <a:pPr marL="0" indent="0">
              <a:buNone/>
            </a:pPr>
            <a:endParaRPr lang="en-US" sz="1200" i="1" dirty="0">
              <a:solidFill>
                <a:schemeClr val="tx2">
                  <a:lumMod val="60000"/>
                  <a:lumOff val="40000"/>
                </a:schemeClr>
              </a:solidFill>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5</a:t>
            </a:fld>
            <a:endParaRPr lang="en-US" dirty="0"/>
          </a:p>
        </p:txBody>
      </p:sp>
    </p:spTree>
    <p:extLst>
      <p:ext uri="{BB962C8B-B14F-4D97-AF65-F5344CB8AC3E}">
        <p14:creationId xmlns:p14="http://schemas.microsoft.com/office/powerpoint/2010/main" val="71213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p:txBody>
          <a:bodyPr/>
          <a:lstStyle/>
          <a:p>
            <a:r>
              <a:rPr lang="en-US" dirty="0"/>
              <a:t>Loop Unrolling</a:t>
            </a:r>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For Loop</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p:txBody>
          <a:bodyPr anchor="t"/>
          <a:lstStyle/>
          <a:p>
            <a:pPr marL="0" indent="0">
              <a:buNone/>
            </a:pPr>
            <a:r>
              <a:rPr lang="en-US" sz="1200" dirty="0">
                <a:latin typeface="Söhne"/>
              </a:rPr>
              <a:t>Loop unrolling is defined as combining the instructions that are called in multiple iterations of the loop into a single iteration. Loop unrolling reduces the comparison and testing overhead associated with the loops.</a:t>
            </a:r>
            <a:br>
              <a:rPr lang="en-US" sz="1200" dirty="0">
                <a:latin typeface="Söhne"/>
              </a:rPr>
            </a:br>
            <a:r>
              <a:rPr lang="en-US" sz="1200" b="1" dirty="0">
                <a:latin typeface="Söhne"/>
              </a:rPr>
              <a:t>Example</a:t>
            </a:r>
            <a:r>
              <a:rPr lang="en-US" sz="1200" dirty="0">
                <a:latin typeface="Söhne"/>
              </a:rPr>
              <a:t>: The fundamental idea of loop unrolling is to decrease the number of loop iterations. Let’s understand by an example. </a:t>
            </a:r>
            <a:br>
              <a:rPr lang="en-US" sz="1200" dirty="0">
                <a:latin typeface="Söhne"/>
              </a:rPr>
            </a:br>
            <a:r>
              <a:rPr lang="nn-NO" sz="1200" b="1" u="sng" dirty="0">
                <a:solidFill>
                  <a:schemeClr val="tx2">
                    <a:lumMod val="60000"/>
                    <a:lumOff val="40000"/>
                  </a:schemeClr>
                </a:solidFill>
                <a:latin typeface="Söhne"/>
              </a:rPr>
              <a:t>Before unrolling</a:t>
            </a:r>
            <a:br>
              <a:rPr lang="nn-NO" sz="1200" i="1" dirty="0">
                <a:solidFill>
                  <a:schemeClr val="tx2">
                    <a:lumMod val="60000"/>
                    <a:lumOff val="40000"/>
                  </a:schemeClr>
                </a:solidFill>
                <a:latin typeface="Söhne"/>
              </a:rPr>
            </a:br>
            <a:r>
              <a:rPr lang="nn-NO" sz="1200" i="1" dirty="0">
                <a:solidFill>
                  <a:schemeClr val="tx2">
                    <a:lumMod val="60000"/>
                    <a:lumOff val="40000"/>
                  </a:schemeClr>
                </a:solidFill>
                <a:latin typeface="Söhne"/>
              </a:rPr>
              <a:t>for (int i = 0; i &lt; n; i++) {</a:t>
            </a:r>
            <a:br>
              <a:rPr lang="nn-NO" sz="1200" i="1" dirty="0">
                <a:solidFill>
                  <a:schemeClr val="tx2">
                    <a:lumMod val="60000"/>
                    <a:lumOff val="40000"/>
                  </a:schemeClr>
                </a:solidFill>
                <a:latin typeface="Söhne"/>
              </a:rPr>
            </a:br>
            <a:r>
              <a:rPr lang="nn-NO" sz="1200" i="1" dirty="0">
                <a:solidFill>
                  <a:schemeClr val="tx2">
                    <a:lumMod val="60000"/>
                    <a:lumOff val="40000"/>
                  </a:schemeClr>
                </a:solidFill>
                <a:latin typeface="Söhne"/>
              </a:rPr>
              <a:t>    sum += array[i];</a:t>
            </a:r>
            <a:br>
              <a:rPr lang="nn-NO" sz="1200" i="1" dirty="0">
                <a:solidFill>
                  <a:schemeClr val="tx2">
                    <a:lumMod val="60000"/>
                    <a:lumOff val="40000"/>
                  </a:schemeClr>
                </a:solidFill>
                <a:latin typeface="Söhne"/>
              </a:rPr>
            </a:br>
            <a:r>
              <a:rPr lang="nn-NO" sz="1200" i="1" dirty="0">
                <a:solidFill>
                  <a:schemeClr val="tx2">
                    <a:lumMod val="60000"/>
                    <a:lumOff val="40000"/>
                  </a:schemeClr>
                </a:solidFill>
                <a:latin typeface="Söhne"/>
              </a:rPr>
              <a:t>}// </a:t>
            </a:r>
            <a:r>
              <a:rPr lang="en-US" sz="1200" b="1" u="sng" dirty="0">
                <a:solidFill>
                  <a:schemeClr val="tx2">
                    <a:lumMod val="60000"/>
                    <a:lumOff val="40000"/>
                  </a:schemeClr>
                </a:solidFill>
                <a:latin typeface="Söhne"/>
              </a:rPr>
              <a:t>Time Taken to execute above code: 3194 </a:t>
            </a:r>
            <a:r>
              <a:rPr lang="en-US" sz="1200" b="1" u="sng" dirty="0" err="1">
                <a:solidFill>
                  <a:schemeClr val="tx2">
                    <a:lumMod val="60000"/>
                    <a:lumOff val="40000"/>
                  </a:schemeClr>
                </a:solidFill>
                <a:latin typeface="Söhne"/>
              </a:rPr>
              <a:t>Ms</a:t>
            </a:r>
            <a:br>
              <a:rPr lang="en-US" sz="1200" i="1" dirty="0">
                <a:solidFill>
                  <a:schemeClr val="tx2">
                    <a:lumMod val="60000"/>
                    <a:lumOff val="40000"/>
                  </a:schemeClr>
                </a:solidFill>
                <a:latin typeface="Söhne"/>
              </a:rPr>
            </a:br>
            <a:r>
              <a:rPr lang="en-US" sz="1200" dirty="0">
                <a:latin typeface="Söhne"/>
              </a:rPr>
              <a:t>We can, however, cut down on the number of iterations if we unroll the loop. For instance, the code might seem as follows if the loop were unrolled by a factor of 3.</a:t>
            </a:r>
          </a:p>
          <a:p>
            <a:pPr marL="0" indent="0">
              <a:buNone/>
            </a:pPr>
            <a:r>
              <a:rPr lang="en-US" sz="1200" b="1" u="sng" dirty="0">
                <a:solidFill>
                  <a:schemeClr val="tx2">
                    <a:lumMod val="60000"/>
                    <a:lumOff val="40000"/>
                  </a:schemeClr>
                </a:solidFill>
                <a:latin typeface="Söhne"/>
              </a:rPr>
              <a:t>After unrolling by a factor of 2</a:t>
            </a:r>
          </a:p>
          <a:p>
            <a:pPr marL="0" indent="0">
              <a:buNone/>
            </a:pPr>
            <a:r>
              <a:rPr lang="en-US" sz="1200" i="1" dirty="0">
                <a:solidFill>
                  <a:schemeClr val="tx2">
                    <a:lumMod val="60000"/>
                    <a:lumOff val="40000"/>
                  </a:schemeClr>
                </a:solidFill>
                <a:latin typeface="Söhne"/>
              </a:rPr>
              <a:t>for (int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 0;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&lt; n;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 2)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sum += array[</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 array[</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+ 1];</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a:t>
            </a:r>
            <a:r>
              <a:rPr lang="en-US" sz="1200" b="1" u="sng" dirty="0">
                <a:solidFill>
                  <a:schemeClr val="tx2">
                    <a:lumMod val="60000"/>
                    <a:lumOff val="40000"/>
                  </a:schemeClr>
                </a:solidFill>
                <a:latin typeface="Söhne"/>
              </a:rPr>
              <a:t>Time Taken to execute above code: 2839 </a:t>
            </a:r>
            <a:r>
              <a:rPr lang="en-US" sz="1200" b="1" u="sng" dirty="0" err="1">
                <a:solidFill>
                  <a:schemeClr val="tx2">
                    <a:lumMod val="60000"/>
                    <a:lumOff val="40000"/>
                  </a:schemeClr>
                </a:solidFill>
                <a:latin typeface="Söhne"/>
              </a:rPr>
              <a:t>Ms</a:t>
            </a:r>
            <a:endParaRPr lang="nn-NO" sz="1200" b="1" u="sng" dirty="0">
              <a:solidFill>
                <a:schemeClr val="tx2">
                  <a:lumMod val="60000"/>
                  <a:lumOff val="40000"/>
                </a:schemeClr>
              </a:solidFill>
              <a:latin typeface="Söhne"/>
            </a:endParaRPr>
          </a:p>
          <a:p>
            <a:pPr marL="0" indent="0">
              <a:buNone/>
            </a:pPr>
            <a:endParaRPr lang="en-US" dirty="0"/>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6</a:t>
            </a:fld>
            <a:endParaRPr lang="en-US" dirty="0"/>
          </a:p>
        </p:txBody>
      </p:sp>
    </p:spTree>
    <p:extLst>
      <p:ext uri="{BB962C8B-B14F-4D97-AF65-F5344CB8AC3E}">
        <p14:creationId xmlns:p14="http://schemas.microsoft.com/office/powerpoint/2010/main" val="818499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p:txBody>
          <a:bodyPr/>
          <a:lstStyle/>
          <a:p>
            <a:r>
              <a:rPr lang="en-US" dirty="0"/>
              <a:t>Loop Fusion</a:t>
            </a:r>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Loop</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p:txBody>
          <a:bodyPr anchor="t"/>
          <a:lstStyle/>
          <a:p>
            <a:pPr marL="0" indent="0">
              <a:buNone/>
            </a:pPr>
            <a:r>
              <a:rPr lang="en-US" sz="1200" dirty="0">
                <a:latin typeface="Söhne"/>
              </a:rPr>
              <a:t>Loop fusion combines two or more loops that iterate over the same range into a single loop. This reduces the loop overhead and can improve cache performance by ensuring data locality.</a:t>
            </a:r>
            <a:br>
              <a:rPr lang="en-US" sz="1200" dirty="0"/>
            </a:br>
            <a:r>
              <a:rPr lang="nn-NO" sz="1200" b="1" u="sng" dirty="0">
                <a:solidFill>
                  <a:schemeClr val="tx2">
                    <a:lumMod val="60000"/>
                    <a:lumOff val="40000"/>
                  </a:schemeClr>
                </a:solidFill>
              </a:rPr>
              <a:t>Before fusion</a:t>
            </a:r>
            <a:r>
              <a:rPr lang="nn-NO" sz="1200" dirty="0">
                <a:solidFill>
                  <a:schemeClr val="tx2">
                    <a:lumMod val="60000"/>
                    <a:lumOff val="40000"/>
                  </a:schemeClr>
                </a:solidFill>
              </a:rPr>
              <a:t>:</a:t>
            </a:r>
            <a:br>
              <a:rPr lang="nn-NO" sz="1200" i="1" dirty="0">
                <a:solidFill>
                  <a:schemeClr val="tx2">
                    <a:lumMod val="60000"/>
                    <a:lumOff val="40000"/>
                  </a:schemeClr>
                </a:solidFill>
              </a:rPr>
            </a:br>
            <a:r>
              <a:rPr lang="nn-NO" sz="1200" i="1" dirty="0">
                <a:solidFill>
                  <a:schemeClr val="tx2">
                    <a:lumMod val="60000"/>
                    <a:lumOff val="40000"/>
                  </a:schemeClr>
                </a:solidFill>
              </a:rPr>
              <a:t>for (int i = 0; i &lt; n; i++) {</a:t>
            </a:r>
            <a:br>
              <a:rPr lang="nn-NO" sz="1200" i="1" dirty="0">
                <a:solidFill>
                  <a:schemeClr val="tx2">
                    <a:lumMod val="60000"/>
                    <a:lumOff val="40000"/>
                  </a:schemeClr>
                </a:solidFill>
              </a:rPr>
            </a:br>
            <a:r>
              <a:rPr lang="nn-NO" sz="1200" i="1" dirty="0">
                <a:solidFill>
                  <a:schemeClr val="tx2">
                    <a:lumMod val="60000"/>
                    <a:lumOff val="40000"/>
                  </a:schemeClr>
                </a:solidFill>
              </a:rPr>
              <a:t>    a[i] = b[i] + c[i];</a:t>
            </a:r>
            <a:br>
              <a:rPr lang="nn-NO" sz="1200" i="1" dirty="0">
                <a:solidFill>
                  <a:schemeClr val="tx2">
                    <a:lumMod val="60000"/>
                    <a:lumOff val="40000"/>
                  </a:schemeClr>
                </a:solidFill>
              </a:rPr>
            </a:br>
            <a:r>
              <a:rPr lang="nn-NO" sz="1200" i="1" dirty="0">
                <a:solidFill>
                  <a:schemeClr val="tx2">
                    <a:lumMod val="60000"/>
                    <a:lumOff val="40000"/>
                  </a:schemeClr>
                </a:solidFill>
              </a:rPr>
              <a:t>}</a:t>
            </a:r>
            <a:br>
              <a:rPr lang="nn-NO" sz="1200" i="1" dirty="0">
                <a:solidFill>
                  <a:schemeClr val="tx2">
                    <a:lumMod val="60000"/>
                    <a:lumOff val="40000"/>
                  </a:schemeClr>
                </a:solidFill>
              </a:rPr>
            </a:br>
            <a:r>
              <a:rPr lang="nn-NO" sz="1200" i="1" dirty="0">
                <a:solidFill>
                  <a:schemeClr val="tx2">
                    <a:lumMod val="60000"/>
                    <a:lumOff val="40000"/>
                  </a:schemeClr>
                </a:solidFill>
              </a:rPr>
              <a:t>for (int i = 0; i &lt; n; i++) {</a:t>
            </a:r>
          </a:p>
          <a:p>
            <a:pPr marL="0" indent="0">
              <a:buNone/>
            </a:pPr>
            <a:r>
              <a:rPr lang="nn-NO" sz="1200" i="1" dirty="0">
                <a:solidFill>
                  <a:schemeClr val="tx2">
                    <a:lumMod val="60000"/>
                    <a:lumOff val="40000"/>
                  </a:schemeClr>
                </a:solidFill>
              </a:rPr>
              <a:t>    d[i] = e[i] * f[i];</a:t>
            </a:r>
          </a:p>
          <a:p>
            <a:pPr marL="0" indent="0">
              <a:buNone/>
            </a:pPr>
            <a:r>
              <a:rPr lang="nn-NO" sz="1200" i="1" dirty="0">
                <a:solidFill>
                  <a:schemeClr val="tx2">
                    <a:lumMod val="60000"/>
                    <a:lumOff val="40000"/>
                  </a:schemeClr>
                </a:solidFill>
              </a:rPr>
              <a:t>} // </a:t>
            </a:r>
            <a:r>
              <a:rPr lang="en-US" sz="1200" i="1" dirty="0">
                <a:solidFill>
                  <a:schemeClr val="tx2">
                    <a:lumMod val="60000"/>
                    <a:lumOff val="40000"/>
                  </a:schemeClr>
                </a:solidFill>
              </a:rPr>
              <a:t>Time Taken to execute above code: 3752 </a:t>
            </a:r>
            <a:r>
              <a:rPr lang="en-US" sz="1200" i="1" dirty="0" err="1">
                <a:solidFill>
                  <a:schemeClr val="tx2">
                    <a:lumMod val="60000"/>
                    <a:lumOff val="40000"/>
                  </a:schemeClr>
                </a:solidFill>
              </a:rPr>
              <a:t>Ms</a:t>
            </a:r>
            <a:br>
              <a:rPr lang="nn-NO" sz="1200" i="1" dirty="0">
                <a:solidFill>
                  <a:schemeClr val="tx2">
                    <a:lumMod val="60000"/>
                    <a:lumOff val="40000"/>
                  </a:schemeClr>
                </a:solidFill>
              </a:rPr>
            </a:br>
            <a:r>
              <a:rPr lang="nn-NO" sz="1200" b="1" u="sng" dirty="0">
                <a:solidFill>
                  <a:schemeClr val="tx2">
                    <a:lumMod val="60000"/>
                    <a:lumOff val="40000"/>
                  </a:schemeClr>
                </a:solidFill>
              </a:rPr>
              <a:t>After fusion:</a:t>
            </a:r>
          </a:p>
          <a:p>
            <a:pPr marL="0" indent="0">
              <a:buNone/>
            </a:pPr>
            <a:r>
              <a:rPr lang="nn-NO" sz="1200" i="1" dirty="0">
                <a:solidFill>
                  <a:schemeClr val="tx2">
                    <a:lumMod val="60000"/>
                    <a:lumOff val="40000"/>
                  </a:schemeClr>
                </a:solidFill>
              </a:rPr>
              <a:t>for (int i = 0; i &lt; n; i++) {</a:t>
            </a:r>
          </a:p>
          <a:p>
            <a:pPr marL="0" indent="0">
              <a:buNone/>
            </a:pPr>
            <a:r>
              <a:rPr lang="nn-NO" sz="1200" i="1" dirty="0">
                <a:solidFill>
                  <a:schemeClr val="tx2">
                    <a:lumMod val="60000"/>
                    <a:lumOff val="40000"/>
                  </a:schemeClr>
                </a:solidFill>
              </a:rPr>
              <a:t>    a[i] = b[i] + c[i];</a:t>
            </a:r>
          </a:p>
          <a:p>
            <a:pPr marL="0" indent="0">
              <a:buNone/>
            </a:pPr>
            <a:r>
              <a:rPr lang="nn-NO" sz="1200" i="1" dirty="0">
                <a:solidFill>
                  <a:schemeClr val="tx2">
                    <a:lumMod val="60000"/>
                    <a:lumOff val="40000"/>
                  </a:schemeClr>
                </a:solidFill>
              </a:rPr>
              <a:t>    d[i] = e[i] * f[i];</a:t>
            </a:r>
          </a:p>
          <a:p>
            <a:pPr marL="0" indent="0">
              <a:buNone/>
            </a:pPr>
            <a:r>
              <a:rPr lang="nn-NO" sz="1200" i="1" dirty="0">
                <a:solidFill>
                  <a:schemeClr val="tx2">
                    <a:lumMod val="60000"/>
                    <a:lumOff val="40000"/>
                  </a:schemeClr>
                </a:solidFill>
              </a:rPr>
              <a:t>}</a:t>
            </a:r>
            <a:r>
              <a:rPr lang="en-US" sz="1200" i="1" dirty="0">
                <a:solidFill>
                  <a:schemeClr val="tx2">
                    <a:lumMod val="60000"/>
                    <a:lumOff val="40000"/>
                  </a:schemeClr>
                </a:solidFill>
              </a:rPr>
              <a:t> //Time Taken to execute above code: 2491 </a:t>
            </a:r>
            <a:r>
              <a:rPr lang="en-US" sz="1200" i="1" dirty="0" err="1">
                <a:solidFill>
                  <a:schemeClr val="tx2">
                    <a:lumMod val="60000"/>
                    <a:lumOff val="40000"/>
                  </a:schemeClr>
                </a:solidFill>
              </a:rPr>
              <a:t>Ms</a:t>
            </a:r>
            <a:endParaRPr lang="nn-NO" sz="1200" i="1" dirty="0">
              <a:solidFill>
                <a:schemeClr val="tx2">
                  <a:lumMod val="60000"/>
                  <a:lumOff val="40000"/>
                </a:schemeClr>
              </a:solidFill>
            </a:endParaRPr>
          </a:p>
          <a:p>
            <a:pPr marL="0" indent="0">
              <a:buNone/>
            </a:pPr>
            <a:endParaRPr lang="nn-NO" sz="1200" i="1" dirty="0">
              <a:solidFill>
                <a:schemeClr val="tx2">
                  <a:lumMod val="60000"/>
                  <a:lumOff val="40000"/>
                </a:schemeClr>
              </a:solidFill>
            </a:endParaRPr>
          </a:p>
          <a:p>
            <a:pPr marL="0" indent="0">
              <a:buNone/>
            </a:pPr>
            <a:endParaRPr lang="nn-NO" sz="1200" b="1" u="sng" dirty="0">
              <a:solidFill>
                <a:schemeClr val="tx2">
                  <a:lumMod val="60000"/>
                  <a:lumOff val="40000"/>
                </a:schemeClr>
              </a:solidFill>
            </a:endParaRPr>
          </a:p>
          <a:p>
            <a:pPr marL="0" indent="0">
              <a:buNone/>
            </a:pPr>
            <a:endParaRPr lang="en-US" dirty="0"/>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7</a:t>
            </a:fld>
            <a:endParaRPr lang="en-US" dirty="0"/>
          </a:p>
        </p:txBody>
      </p:sp>
    </p:spTree>
    <p:extLst>
      <p:ext uri="{BB962C8B-B14F-4D97-AF65-F5344CB8AC3E}">
        <p14:creationId xmlns:p14="http://schemas.microsoft.com/office/powerpoint/2010/main" val="397853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p:txBody>
          <a:bodyPr/>
          <a:lstStyle/>
          <a:p>
            <a:r>
              <a:rPr lang="en-US" dirty="0"/>
              <a:t>Loop </a:t>
            </a:r>
            <a:r>
              <a:rPr lang="en-US" sz="2400" b="1" dirty="0">
                <a:latin typeface="Söhne"/>
              </a:rPr>
              <a:t>Invariant Code Motion</a:t>
            </a:r>
            <a:endParaRPr lang="en-US" dirty="0"/>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Loop</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p:txBody>
          <a:bodyPr anchor="t"/>
          <a:lstStyle/>
          <a:p>
            <a:pPr marL="0" indent="0">
              <a:buNone/>
            </a:pPr>
            <a:r>
              <a:rPr lang="en-US" sz="1200" dirty="0">
                <a:latin typeface="Söhne"/>
              </a:rPr>
              <a:t>This technique moves computations that produce the same result in every iteration of the loop outside of the loop to avoid redundant calculations.</a:t>
            </a:r>
            <a:br>
              <a:rPr lang="en-US" sz="1200" dirty="0">
                <a:latin typeface="Söhne"/>
              </a:rPr>
            </a:br>
            <a:br>
              <a:rPr lang="nn-NO" sz="1200" dirty="0">
                <a:latin typeface="Söhne"/>
              </a:rPr>
            </a:br>
            <a:r>
              <a:rPr lang="nn-NO" sz="1200" b="1" u="sng" dirty="0">
                <a:solidFill>
                  <a:schemeClr val="tx2">
                    <a:lumMod val="60000"/>
                    <a:lumOff val="40000"/>
                  </a:schemeClr>
                </a:solidFill>
              </a:rPr>
              <a:t>Before loop invariant code motion</a:t>
            </a:r>
          </a:p>
          <a:p>
            <a:pPr marL="0" indent="0">
              <a:buNone/>
            </a:pPr>
            <a:r>
              <a:rPr lang="nn-NO" sz="1200" i="1" dirty="0">
                <a:solidFill>
                  <a:schemeClr val="tx2">
                    <a:lumMod val="60000"/>
                    <a:lumOff val="40000"/>
                  </a:schemeClr>
                </a:solidFill>
              </a:rPr>
              <a:t>for (int i = 0; i &lt; n; i++) {</a:t>
            </a:r>
          </a:p>
          <a:p>
            <a:pPr marL="0" indent="0">
              <a:buNone/>
            </a:pPr>
            <a:r>
              <a:rPr lang="nn-NO" sz="1200" i="1" dirty="0">
                <a:solidFill>
                  <a:schemeClr val="tx2">
                    <a:lumMod val="60000"/>
                    <a:lumOff val="40000"/>
                  </a:schemeClr>
                </a:solidFill>
              </a:rPr>
              <a:t>    sum += i * x;</a:t>
            </a:r>
          </a:p>
          <a:p>
            <a:pPr marL="0" indent="0">
              <a:buNone/>
            </a:pPr>
            <a:r>
              <a:rPr lang="nn-NO" sz="1200" i="1" dirty="0">
                <a:solidFill>
                  <a:schemeClr val="tx2">
                    <a:lumMod val="60000"/>
                    <a:lumOff val="40000"/>
                  </a:schemeClr>
                </a:solidFill>
              </a:rPr>
              <a:t>}</a:t>
            </a:r>
          </a:p>
          <a:p>
            <a:pPr marL="0" indent="0">
              <a:buNone/>
            </a:pPr>
            <a:r>
              <a:rPr lang="nn-NO" sz="1200" b="1" u="sng" dirty="0">
                <a:solidFill>
                  <a:schemeClr val="tx2">
                    <a:lumMod val="60000"/>
                    <a:lumOff val="40000"/>
                  </a:schemeClr>
                </a:solidFill>
              </a:rPr>
              <a:t>After loop invariant code motion</a:t>
            </a:r>
          </a:p>
          <a:p>
            <a:pPr marL="0" indent="0">
              <a:buNone/>
            </a:pPr>
            <a:r>
              <a:rPr lang="nn-NO" sz="1200" i="1" dirty="0">
                <a:solidFill>
                  <a:schemeClr val="tx2">
                    <a:lumMod val="60000"/>
                    <a:lumOff val="40000"/>
                  </a:schemeClr>
                </a:solidFill>
              </a:rPr>
              <a:t>int temp = x;</a:t>
            </a:r>
          </a:p>
          <a:p>
            <a:pPr marL="0" indent="0">
              <a:buNone/>
            </a:pPr>
            <a:r>
              <a:rPr lang="nn-NO" sz="1200" i="1" dirty="0">
                <a:solidFill>
                  <a:schemeClr val="tx2">
                    <a:lumMod val="60000"/>
                    <a:lumOff val="40000"/>
                  </a:schemeClr>
                </a:solidFill>
              </a:rPr>
              <a:t>for (int i = 0; i &lt; n; i++) {</a:t>
            </a:r>
          </a:p>
          <a:p>
            <a:pPr marL="0" indent="0">
              <a:buNone/>
            </a:pPr>
            <a:r>
              <a:rPr lang="nn-NO" sz="1200" i="1" dirty="0">
                <a:solidFill>
                  <a:schemeClr val="tx2">
                    <a:lumMod val="60000"/>
                    <a:lumOff val="40000"/>
                  </a:schemeClr>
                </a:solidFill>
              </a:rPr>
              <a:t>    sum += i * temp;</a:t>
            </a:r>
          </a:p>
          <a:p>
            <a:pPr marL="0" indent="0">
              <a:buNone/>
            </a:pPr>
            <a:r>
              <a:rPr lang="nn-NO" sz="1200" i="1" dirty="0">
                <a:solidFill>
                  <a:schemeClr val="tx2">
                    <a:lumMod val="60000"/>
                    <a:lumOff val="40000"/>
                  </a:schemeClr>
                </a:solidFill>
              </a:rPr>
              <a:t>}</a:t>
            </a:r>
          </a:p>
          <a:p>
            <a:pPr marL="0" indent="0">
              <a:buNone/>
            </a:pPr>
            <a:endParaRPr lang="nn-NO" sz="1200" i="1" dirty="0">
              <a:solidFill>
                <a:schemeClr val="tx2">
                  <a:lumMod val="60000"/>
                  <a:lumOff val="40000"/>
                </a:schemeClr>
              </a:solidFill>
            </a:endParaRPr>
          </a:p>
          <a:p>
            <a:pPr marL="0" indent="0">
              <a:buNone/>
            </a:pPr>
            <a:endParaRPr lang="nn-NO" sz="1200" b="1" u="sng" dirty="0">
              <a:solidFill>
                <a:schemeClr val="tx2">
                  <a:lumMod val="60000"/>
                  <a:lumOff val="40000"/>
                </a:schemeClr>
              </a:solidFill>
            </a:endParaRPr>
          </a:p>
          <a:p>
            <a:pPr marL="0" indent="0">
              <a:buNone/>
            </a:pPr>
            <a:endParaRPr lang="en-US" dirty="0"/>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8</a:t>
            </a:fld>
            <a:endParaRPr lang="en-US" dirty="0"/>
          </a:p>
        </p:txBody>
      </p:sp>
    </p:spTree>
    <p:extLst>
      <p:ext uri="{BB962C8B-B14F-4D97-AF65-F5344CB8AC3E}">
        <p14:creationId xmlns:p14="http://schemas.microsoft.com/office/powerpoint/2010/main" val="1132595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B9477-9902-45DE-A97B-965B4BB47955}"/>
              </a:ext>
            </a:extLst>
          </p:cNvPr>
          <p:cNvSpPr>
            <a:spLocks noGrp="1"/>
          </p:cNvSpPr>
          <p:nvPr>
            <p:ph type="title"/>
          </p:nvPr>
        </p:nvSpPr>
        <p:spPr/>
        <p:txBody>
          <a:bodyPr/>
          <a:lstStyle/>
          <a:p>
            <a:r>
              <a:rPr lang="en-US" dirty="0"/>
              <a:t>Avoid Getting the Size of the Collection in the Loop</a:t>
            </a:r>
          </a:p>
        </p:txBody>
      </p:sp>
      <p:sp>
        <p:nvSpPr>
          <p:cNvPr id="3" name="Textplatzhalter 2">
            <a:extLst>
              <a:ext uri="{FF2B5EF4-FFF2-40B4-BE49-F238E27FC236}">
                <a16:creationId xmlns:a16="http://schemas.microsoft.com/office/drawing/2014/main" id="{F62570C8-C840-4462-88DF-B8123B854E3B}"/>
              </a:ext>
            </a:extLst>
          </p:cNvPr>
          <p:cNvSpPr>
            <a:spLocks noGrp="1"/>
          </p:cNvSpPr>
          <p:nvPr>
            <p:ph type="body" sz="quarter" idx="17"/>
          </p:nvPr>
        </p:nvSpPr>
        <p:spPr/>
        <p:txBody>
          <a:bodyPr/>
          <a:lstStyle/>
          <a:p>
            <a:r>
              <a:rPr lang="en-US" dirty="0"/>
              <a:t>For Loop</a:t>
            </a:r>
          </a:p>
        </p:txBody>
      </p:sp>
      <p:sp>
        <p:nvSpPr>
          <p:cNvPr id="16" name="Inhaltsplatzhalter 3">
            <a:extLst>
              <a:ext uri="{FF2B5EF4-FFF2-40B4-BE49-F238E27FC236}">
                <a16:creationId xmlns:a16="http://schemas.microsoft.com/office/drawing/2014/main" id="{6AC490A4-88DA-4363-A7B7-7B33D70EEC41}"/>
              </a:ext>
            </a:extLst>
          </p:cNvPr>
          <p:cNvSpPr>
            <a:spLocks noGrp="1"/>
          </p:cNvSpPr>
          <p:nvPr>
            <p:ph sz="quarter" idx="18"/>
          </p:nvPr>
        </p:nvSpPr>
        <p:spPr/>
        <p:txBody>
          <a:bodyPr anchor="t"/>
          <a:lstStyle/>
          <a:p>
            <a:pPr marL="0" indent="0">
              <a:buNone/>
            </a:pPr>
            <a:r>
              <a:rPr lang="en-US" sz="1200" dirty="0">
                <a:latin typeface="Söhne"/>
              </a:rPr>
              <a:t>While iterating through any collection get the size of the collection beforehand and never get it during iteration. </a:t>
            </a:r>
          </a:p>
          <a:p>
            <a:pPr marL="0" indent="0">
              <a:buNone/>
            </a:pPr>
            <a:r>
              <a:rPr lang="en-US" sz="1200" dirty="0">
                <a:latin typeface="Söhne"/>
              </a:rPr>
              <a:t>The sample is provided below as an illustration which is to be avoided as follows: </a:t>
            </a:r>
          </a:p>
          <a:p>
            <a:pPr marL="0" indent="0">
              <a:buNone/>
            </a:pPr>
            <a:r>
              <a:rPr lang="en-US" sz="1200" i="1" dirty="0">
                <a:solidFill>
                  <a:schemeClr val="tx2">
                    <a:lumMod val="60000"/>
                    <a:lumOff val="40000"/>
                  </a:schemeClr>
                </a:solidFill>
                <a:latin typeface="Söhne"/>
              </a:rPr>
              <a:t>List </a:t>
            </a:r>
            <a:r>
              <a:rPr lang="en-US" sz="1200" i="1" dirty="0" err="1">
                <a:solidFill>
                  <a:schemeClr val="tx2">
                    <a:lumMod val="60000"/>
                    <a:lumOff val="40000"/>
                  </a:schemeClr>
                </a:solidFill>
                <a:latin typeface="Söhne"/>
              </a:rPr>
              <a:t>objList</a:t>
            </a:r>
            <a:r>
              <a:rPr lang="en-US" sz="1200" i="1" dirty="0">
                <a:solidFill>
                  <a:schemeClr val="tx2">
                    <a:lumMod val="60000"/>
                    <a:lumOff val="40000"/>
                  </a:schemeClr>
                </a:solidFill>
                <a:latin typeface="Söhne"/>
              </a:rPr>
              <a:t> = </a:t>
            </a:r>
            <a:r>
              <a:rPr lang="en-US" sz="1200" i="1" dirty="0" err="1">
                <a:solidFill>
                  <a:schemeClr val="tx2">
                    <a:lumMod val="60000"/>
                    <a:lumOff val="40000"/>
                  </a:schemeClr>
                </a:solidFill>
                <a:latin typeface="Söhne"/>
              </a:rPr>
              <a:t>getData</a:t>
            </a:r>
            <a:r>
              <a:rPr lang="en-US" sz="1200" i="1" dirty="0">
                <a:solidFill>
                  <a:schemeClr val="tx2">
                    <a:lumMod val="60000"/>
                    <a:lumOff val="40000"/>
                  </a:schemeClr>
                </a:solidFill>
                <a:latin typeface="Söhne"/>
              </a:rPr>
              <a:t>(); // 1000000 records in list</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for (int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 0;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&lt; </a:t>
            </a:r>
            <a:r>
              <a:rPr lang="en-US" sz="1200" i="1" dirty="0" err="1">
                <a:solidFill>
                  <a:schemeClr val="tx2">
                    <a:lumMod val="60000"/>
                    <a:lumOff val="40000"/>
                  </a:schemeClr>
                </a:solidFill>
                <a:latin typeface="Söhne"/>
              </a:rPr>
              <a:t>objList.size</a:t>
            </a:r>
            <a:r>
              <a:rPr lang="en-US" sz="1200" i="1" dirty="0">
                <a:solidFill>
                  <a:schemeClr val="tx2">
                    <a:lumMod val="60000"/>
                    <a:lumOff val="40000"/>
                  </a:schemeClr>
                </a:solidFill>
                <a:latin typeface="Söhne"/>
              </a:rPr>
              <a:t>();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a:t>
            </a:r>
            <a:r>
              <a:rPr lang="en-US" sz="1200" i="1" dirty="0" err="1">
                <a:solidFill>
                  <a:schemeClr val="tx2">
                    <a:lumMod val="60000"/>
                    <a:lumOff val="40000"/>
                  </a:schemeClr>
                </a:solidFill>
                <a:latin typeface="Söhne"/>
              </a:rPr>
              <a:t>System.out.println</a:t>
            </a:r>
            <a:r>
              <a:rPr lang="en-US" sz="1200" i="1" dirty="0">
                <a:solidFill>
                  <a:schemeClr val="tx2">
                    <a:lumMod val="60000"/>
                    <a:lumOff val="40000"/>
                  </a:schemeClr>
                </a:solidFill>
                <a:latin typeface="Söhne"/>
              </a:rPr>
              <a:t>("Counter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a:t>
            </a:r>
            <a:br>
              <a:rPr lang="en-US" sz="1200" i="1" dirty="0">
                <a:solidFill>
                  <a:schemeClr val="tx2">
                    <a:lumMod val="60000"/>
                    <a:lumOff val="40000"/>
                  </a:schemeClr>
                </a:solidFill>
                <a:latin typeface="Söhne"/>
              </a:rPr>
            </a:br>
            <a:r>
              <a:rPr lang="en-US" sz="1200" b="1" u="sng" dirty="0">
                <a:solidFill>
                  <a:schemeClr val="tx2">
                    <a:lumMod val="60000"/>
                    <a:lumOff val="40000"/>
                  </a:schemeClr>
                </a:solidFill>
              </a:rPr>
              <a:t>Time Taken to execute above code: 1790 </a:t>
            </a:r>
            <a:r>
              <a:rPr lang="en-US" sz="1200" b="1" u="sng" dirty="0" err="1">
                <a:solidFill>
                  <a:schemeClr val="tx2">
                    <a:lumMod val="60000"/>
                    <a:lumOff val="40000"/>
                  </a:schemeClr>
                </a:solidFill>
              </a:rPr>
              <a:t>Ms</a:t>
            </a:r>
            <a:endParaRPr lang="en-US" sz="1200" i="1" dirty="0">
              <a:solidFill>
                <a:schemeClr val="tx2">
                  <a:lumMod val="60000"/>
                  <a:lumOff val="40000"/>
                </a:schemeClr>
              </a:solidFill>
              <a:latin typeface="Söhne"/>
            </a:endParaRPr>
          </a:p>
          <a:p>
            <a:pPr marL="0" indent="0">
              <a:buNone/>
            </a:pPr>
            <a:r>
              <a:rPr lang="en-US" sz="1200" b="1" u="sng" dirty="0">
                <a:latin typeface="Söhne"/>
              </a:rPr>
              <a:t>Note: Above sample is to be avoided and use this as follows</a:t>
            </a:r>
            <a:r>
              <a:rPr lang="en-US" sz="1200" dirty="0">
                <a:latin typeface="Söhne"/>
              </a:rPr>
              <a:t>: </a:t>
            </a:r>
          </a:p>
          <a:p>
            <a:pPr marL="0" indent="0">
              <a:buNone/>
            </a:pPr>
            <a:r>
              <a:rPr lang="en-US" sz="1200" i="1" dirty="0">
                <a:solidFill>
                  <a:schemeClr val="tx2">
                    <a:lumMod val="60000"/>
                    <a:lumOff val="40000"/>
                  </a:schemeClr>
                </a:solidFill>
                <a:latin typeface="Söhne"/>
              </a:rPr>
              <a:t>int size = </a:t>
            </a:r>
            <a:r>
              <a:rPr lang="en-US" sz="1200" i="1" dirty="0" err="1">
                <a:solidFill>
                  <a:schemeClr val="tx2">
                    <a:lumMod val="60000"/>
                    <a:lumOff val="40000"/>
                  </a:schemeClr>
                </a:solidFill>
                <a:latin typeface="Söhne"/>
              </a:rPr>
              <a:t>objList.size</a:t>
            </a:r>
            <a:r>
              <a:rPr lang="en-US" sz="1200" i="1" dirty="0">
                <a:solidFill>
                  <a:schemeClr val="tx2">
                    <a:lumMod val="60000"/>
                    <a:lumOff val="40000"/>
                  </a:schemeClr>
                </a:solidFill>
                <a:latin typeface="Söhne"/>
              </a:rPr>
              <a:t>(); </a:t>
            </a:r>
          </a:p>
          <a:p>
            <a:pPr marL="0" indent="0">
              <a:buNone/>
            </a:pPr>
            <a:r>
              <a:rPr lang="en-US" sz="1200" i="1" dirty="0">
                <a:solidFill>
                  <a:schemeClr val="tx2">
                    <a:lumMod val="60000"/>
                    <a:lumOff val="40000"/>
                  </a:schemeClr>
                </a:solidFill>
                <a:latin typeface="Söhne"/>
              </a:rPr>
              <a:t>for (int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 0;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&lt; size;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 { </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 </a:t>
            </a:r>
            <a:r>
              <a:rPr lang="en-US" sz="1200" i="1" dirty="0" err="1">
                <a:solidFill>
                  <a:schemeClr val="tx2">
                    <a:lumMod val="60000"/>
                    <a:lumOff val="40000"/>
                  </a:schemeClr>
                </a:solidFill>
                <a:latin typeface="Söhne"/>
              </a:rPr>
              <a:t>System.out.println</a:t>
            </a:r>
            <a:r>
              <a:rPr lang="en-US" sz="1200" i="1" dirty="0">
                <a:solidFill>
                  <a:schemeClr val="tx2">
                    <a:lumMod val="60000"/>
                    <a:lumOff val="40000"/>
                  </a:schemeClr>
                </a:solidFill>
                <a:latin typeface="Söhne"/>
              </a:rPr>
              <a:t>("Counter "+</a:t>
            </a:r>
            <a:r>
              <a:rPr lang="en-US" sz="1200" i="1" dirty="0" err="1">
                <a:solidFill>
                  <a:schemeClr val="tx2">
                    <a:lumMod val="60000"/>
                    <a:lumOff val="40000"/>
                  </a:schemeClr>
                </a:solidFill>
                <a:latin typeface="Söhne"/>
              </a:rPr>
              <a:t>i</a:t>
            </a:r>
            <a:r>
              <a:rPr lang="en-US" sz="1200" i="1" dirty="0">
                <a:solidFill>
                  <a:schemeClr val="tx2">
                    <a:lumMod val="60000"/>
                    <a:lumOff val="40000"/>
                  </a:schemeClr>
                </a:solidFill>
                <a:latin typeface="Söhne"/>
              </a:rPr>
              <a:t>);</a:t>
            </a:r>
            <a:br>
              <a:rPr lang="en-US" sz="1200" i="1" dirty="0">
                <a:solidFill>
                  <a:schemeClr val="tx2">
                    <a:lumMod val="60000"/>
                    <a:lumOff val="40000"/>
                  </a:schemeClr>
                </a:solidFill>
                <a:latin typeface="Söhne"/>
              </a:rPr>
            </a:br>
            <a:r>
              <a:rPr lang="en-US" sz="1200" i="1" dirty="0">
                <a:solidFill>
                  <a:schemeClr val="tx2">
                    <a:lumMod val="60000"/>
                    <a:lumOff val="40000"/>
                  </a:schemeClr>
                </a:solidFill>
                <a:latin typeface="Söhne"/>
              </a:rPr>
              <a:t>}</a:t>
            </a:r>
          </a:p>
          <a:p>
            <a:pPr marL="0" indent="0">
              <a:buNone/>
            </a:pPr>
            <a:r>
              <a:rPr lang="en-US" sz="1200" b="1" u="sng" dirty="0">
                <a:solidFill>
                  <a:schemeClr val="tx2">
                    <a:lumMod val="60000"/>
                    <a:lumOff val="40000"/>
                  </a:schemeClr>
                </a:solidFill>
              </a:rPr>
              <a:t>Time Taken to execute above code: 1704 </a:t>
            </a:r>
            <a:r>
              <a:rPr lang="en-US" sz="1200" b="1" u="sng" dirty="0" err="1">
                <a:solidFill>
                  <a:schemeClr val="tx2">
                    <a:lumMod val="60000"/>
                    <a:lumOff val="40000"/>
                  </a:schemeClr>
                </a:solidFill>
              </a:rPr>
              <a:t>Ms</a:t>
            </a:r>
            <a:endParaRPr lang="en-US" sz="1200" i="1" dirty="0">
              <a:solidFill>
                <a:schemeClr val="tx2">
                  <a:lumMod val="60000"/>
                  <a:lumOff val="40000"/>
                </a:schemeClr>
              </a:solidFill>
              <a:latin typeface="Söhne"/>
            </a:endParaRPr>
          </a:p>
        </p:txBody>
      </p:sp>
      <p:sp>
        <p:nvSpPr>
          <p:cNvPr id="5" name="Datumsplatzhalter 4">
            <a:extLst>
              <a:ext uri="{FF2B5EF4-FFF2-40B4-BE49-F238E27FC236}">
                <a16:creationId xmlns:a16="http://schemas.microsoft.com/office/drawing/2014/main" id="{37643D5D-9930-471C-A20D-D8DD9687CB81}"/>
              </a:ext>
            </a:extLst>
          </p:cNvPr>
          <p:cNvSpPr>
            <a:spLocks noGrp="1"/>
          </p:cNvSpPr>
          <p:nvPr>
            <p:ph type="dt" sz="half" idx="2"/>
          </p:nvPr>
        </p:nvSpPr>
        <p:spPr/>
        <p:txBody>
          <a:bodyPr/>
          <a:lstStyle/>
          <a:p>
            <a:pPr algn="r"/>
            <a:fld id="{06800B86-A95B-402B-A4C3-19AB81F8A963}" type="datetime1">
              <a:rPr lang="en-US" smtClean="0"/>
              <a:pPr algn="r"/>
              <a:t>8/12/2024</a:t>
            </a:fld>
            <a:endParaRPr lang="en-US" dirty="0"/>
          </a:p>
        </p:txBody>
      </p:sp>
      <p:sp>
        <p:nvSpPr>
          <p:cNvPr id="6" name="Fußzeilenplatzhalter 5">
            <a:extLst>
              <a:ext uri="{FF2B5EF4-FFF2-40B4-BE49-F238E27FC236}">
                <a16:creationId xmlns:a16="http://schemas.microsoft.com/office/drawing/2014/main" id="{E767586D-BAE9-4F00-A2B2-3E08F72DE36C}"/>
              </a:ext>
            </a:extLst>
          </p:cNvPr>
          <p:cNvSpPr>
            <a:spLocks noGrp="1"/>
          </p:cNvSpPr>
          <p:nvPr>
            <p:ph type="ftr" sz="quarter" idx="3"/>
          </p:nvPr>
        </p:nvSpPr>
        <p:spPr/>
        <p:txBody>
          <a:bodyPr/>
          <a:lstStyle/>
          <a:p>
            <a:r>
              <a:rPr lang="en-US"/>
              <a:t>Presentation title, department</a:t>
            </a:r>
            <a:endParaRPr lang="en-US" dirty="0"/>
          </a:p>
        </p:txBody>
      </p:sp>
      <p:sp>
        <p:nvSpPr>
          <p:cNvPr id="7" name="Foliennummernplatzhalter 6">
            <a:extLst>
              <a:ext uri="{FF2B5EF4-FFF2-40B4-BE49-F238E27FC236}">
                <a16:creationId xmlns:a16="http://schemas.microsoft.com/office/drawing/2014/main" id="{28BA982C-3D51-4397-987A-3AE9156669FD}"/>
              </a:ext>
            </a:extLst>
          </p:cNvPr>
          <p:cNvSpPr>
            <a:spLocks noGrp="1"/>
          </p:cNvSpPr>
          <p:nvPr>
            <p:ph type="sldNum" sz="quarter" idx="4"/>
          </p:nvPr>
        </p:nvSpPr>
        <p:spPr/>
        <p:txBody>
          <a:bodyPr/>
          <a:lstStyle/>
          <a:p>
            <a:fld id="{EA146F29-519D-4C45-A00B-9A5AC736E74D}" type="slidenum">
              <a:rPr lang="en-US" smtClean="0"/>
              <a:pPr/>
              <a:t>9</a:t>
            </a:fld>
            <a:endParaRPr lang="en-US" dirty="0"/>
          </a:p>
        </p:txBody>
      </p:sp>
    </p:spTree>
    <p:extLst>
      <p:ext uri="{BB962C8B-B14F-4D97-AF65-F5344CB8AC3E}">
        <p14:creationId xmlns:p14="http://schemas.microsoft.com/office/powerpoint/2010/main" val="2045027628"/>
      </p:ext>
    </p:extLst>
  </p:cSld>
  <p:clrMapOvr>
    <a:masterClrMapping/>
  </p:clrMapOvr>
</p:sld>
</file>

<file path=ppt/theme/theme1.xml><?xml version="1.0" encoding="utf-8"?>
<a:theme xmlns:a="http://schemas.openxmlformats.org/drawingml/2006/main" name="1_GieseckeDevrient">
  <a:themeElements>
    <a:clrScheme name="Giesecke+Devrient">
      <a:dk1>
        <a:srgbClr val="000000"/>
      </a:dk1>
      <a:lt1>
        <a:srgbClr val="FFFFFF"/>
      </a:lt1>
      <a:dk2>
        <a:srgbClr val="040066"/>
      </a:dk2>
      <a:lt2>
        <a:srgbClr val="E5E5E5"/>
      </a:lt2>
      <a:accent1>
        <a:srgbClr val="000030"/>
      </a:accent1>
      <a:accent2>
        <a:srgbClr val="00004B"/>
      </a:accent2>
      <a:accent3>
        <a:srgbClr val="0000FF"/>
      </a:accent3>
      <a:accent4>
        <a:srgbClr val="00D4FF"/>
      </a:accent4>
      <a:accent5>
        <a:srgbClr val="66E5FF"/>
      </a:accent5>
      <a:accent6>
        <a:srgbClr val="CCF6FF"/>
      </a:accent6>
      <a:hlink>
        <a:srgbClr val="0000FF"/>
      </a:hlink>
      <a:folHlink>
        <a:srgbClr val="67436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rimary color Dark Blue">
      <a:srgbClr val="040066"/>
    </a:custClr>
    <a:custClr name="Primary color Light Blue">
      <a:srgbClr val="00D4FF"/>
    </a:custClr>
    <a:custClr name="Primary color Black">
      <a:srgbClr val="000000"/>
    </a:custClr>
    <a:custClr name="Primary color Black Half-tone 3">
      <a:srgbClr val="C7C7C7"/>
    </a:custClr>
    <a:custClr name="Accent color Dark Blue">
      <a:srgbClr val="0000FF"/>
    </a:custClr>
    <a:custClr name="Accent color Dark Red">
      <a:srgbClr val="8B0C36"/>
    </a:custClr>
    <a:custClr name="Accent color Dark Purple">
      <a:srgbClr val="67436A"/>
    </a:custClr>
    <a:custClr name="Accent color Dark Yellow">
      <a:srgbClr val="BC9D1B"/>
    </a:custClr>
    <a:custClr name="Accent color Dark Orange">
      <a:srgbClr val="A5581A"/>
    </a:custClr>
    <a:custClr name="Accent color Dark Green">
      <a:srgbClr val="007647"/>
    </a:custClr>
    <a:custClr name="Primary color Dark Blue Var 2">
      <a:srgbClr val="00004B"/>
    </a:custClr>
    <a:custClr name="Primary color Light Blue Var 2">
      <a:srgbClr val="33DDFF"/>
    </a:custClr>
    <a:custClr name="Primary color Black Half-tone 1">
      <a:srgbClr val="4C4C4C"/>
    </a:custClr>
    <a:custClr name="Primary color Black Half-tone 4">
      <a:srgbClr val="E5E5E5"/>
    </a:custClr>
    <a:custClr name="Accent color Middle Blue">
      <a:srgbClr val="008CFF"/>
    </a:custClr>
    <a:custClr name="Accent color Middle Red">
      <a:srgbClr val="DA4162"/>
    </a:custClr>
    <a:custClr name="Accent color Middle Purple">
      <a:srgbClr val="822FAA"/>
    </a:custClr>
    <a:custClr name="Accent color Middle Yellow">
      <a:srgbClr val="FFD81D"/>
    </a:custClr>
    <a:custClr name="Accent color Middle Orange">
      <a:srgbClr val="FF872A"/>
    </a:custClr>
    <a:custClr name="Accent color Middle Green">
      <a:srgbClr val="00C167"/>
    </a:custClr>
    <a:custClr name="Primary color Dark Blue Var 3">
      <a:srgbClr val="000030"/>
    </a:custClr>
    <a:custClr name="Primary color Light Blue Var 3">
      <a:srgbClr val="66E5FF"/>
    </a:custClr>
    <a:custClr name="Primary color Black Half-tone 2">
      <a:srgbClr val="A6A6A6"/>
    </a:custClr>
    <a:custClr name="Primary color Black Half-tone 5">
      <a:srgbClr val="F7F8F9"/>
    </a:custClr>
    <a:custClr name="Accent color Light Blue">
      <a:srgbClr val="00D4FF"/>
    </a:custClr>
    <a:custClr name="Accent color Light Red">
      <a:srgbClr val="FFA6B4"/>
    </a:custClr>
    <a:custClr name="Accent color Light Purple">
      <a:srgbClr val="D3BEEC"/>
    </a:custClr>
    <a:custClr name="Accent color Light Yellow">
      <a:srgbClr val="FFEDA3"/>
    </a:custClr>
    <a:custClr name="Accent color Light Orange">
      <a:srgbClr val="FFC390"/>
    </a:custClr>
    <a:custClr name="Accent color Light Green">
      <a:srgbClr val="C4EBC3"/>
    </a:custClr>
    <a:custClr name="Primary color White">
      <a:srgbClr val="FFFFFF"/>
    </a:custClr>
    <a:custClr name="Primary color Light Blue Var 4">
      <a:srgbClr val="99EEFF"/>
    </a:custClr>
    <a:custClr name="Primary color White">
      <a:srgbClr val="FFFFFF"/>
    </a:custClr>
    <a:custClr name="Primary color White">
      <a:srgbClr val="FFFFFF"/>
    </a:custClr>
    <a:custClr name="Primary color White">
      <a:srgbClr val="FFFFFF"/>
    </a:custClr>
    <a:custClr name="Primary color White">
      <a:srgbClr val="FFFFFF"/>
    </a:custClr>
    <a:custClr name="Primary color White">
      <a:srgbClr val="FFFFFF"/>
    </a:custClr>
    <a:custClr name="Primary color White">
      <a:srgbClr val="FFFFFF"/>
    </a:custClr>
    <a:custClr name="Empty">
      <a:srgbClr val="FFFFFF"/>
    </a:custClr>
    <a:custClr name="Empty">
      <a:srgbClr val="FFFFFF"/>
    </a:custClr>
    <a:custClr name="Primary color White">
      <a:srgbClr val="FFFFFF"/>
    </a:custClr>
    <a:custClr name="Primary color Light Blue Var 5">
      <a:srgbClr val="CCF6FF"/>
    </a:custClr>
    <a:custClr name="Primary color White">
      <a:srgbClr val="FFFFFF"/>
    </a:custClr>
    <a:custClr name="Primary color White">
      <a:srgbClr val="FFFFFF"/>
    </a:custClr>
    <a:custClr name="Primary color White">
      <a:srgbClr val="FFFFFF"/>
    </a:custClr>
    <a:custClr name="Primary color White">
      <a:srgbClr val="FFFFFF"/>
    </a:custClr>
    <a:custClr name="Primary color White">
      <a:srgbClr val="FFFFFF"/>
    </a:custClr>
    <a:custClr name="Primary color White">
      <a:srgbClr val="FFFFFF"/>
    </a:custClr>
    <a:custClr name="Primary color White">
      <a:srgbClr val="FFFFFF"/>
    </a:custClr>
    <a:custClr name="Primary color White">
      <a:srgbClr val="FFFFFF"/>
    </a:custClr>
  </a:custClrLst>
  <a:extLst>
    <a:ext uri="{05A4C25C-085E-4340-85A3-A5531E510DB2}">
      <thm15:themeFamily xmlns:thm15="http://schemas.microsoft.com/office/thememl/2012/main" name="GD_PPT_Master_20201211_en-us_final.potx" id="{6B6F907D-1036-4159-82B5-31E50ACA53CB}" vid="{D8B10A4B-46BE-4F4E-8789-CF9F5308A85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iesecke+Devrient">
    <a:dk1>
      <a:srgbClr val="000000"/>
    </a:dk1>
    <a:lt1>
      <a:srgbClr val="FFFFFF"/>
    </a:lt1>
    <a:dk2>
      <a:srgbClr val="040066"/>
    </a:dk2>
    <a:lt2>
      <a:srgbClr val="E5E5E5"/>
    </a:lt2>
    <a:accent1>
      <a:srgbClr val="000030"/>
    </a:accent1>
    <a:accent2>
      <a:srgbClr val="00004B"/>
    </a:accent2>
    <a:accent3>
      <a:srgbClr val="0000FF"/>
    </a:accent3>
    <a:accent4>
      <a:srgbClr val="00D4FF"/>
    </a:accent4>
    <a:accent5>
      <a:srgbClr val="66E5FF"/>
    </a:accent5>
    <a:accent6>
      <a:srgbClr val="CCF6FF"/>
    </a:accent6>
    <a:hlink>
      <a:srgbClr val="0000FF"/>
    </a:hlink>
    <a:folHlink>
      <a:srgbClr val="67436A"/>
    </a:folHlink>
  </a:clrScheme>
</a:themeOverride>
</file>

<file path=docProps/app.xml><?xml version="1.0" encoding="utf-8"?>
<Properties xmlns="http://schemas.openxmlformats.org/officeDocument/2006/extended-properties" xmlns:vt="http://schemas.openxmlformats.org/officeDocument/2006/docPropsVTypes">
  <Template/>
  <TotalTime>0</TotalTime>
  <Words>3962</Words>
  <Application>Microsoft Office PowerPoint</Application>
  <PresentationFormat>On-screen Show (16:9)</PresentationFormat>
  <Paragraphs>334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Söhne</vt:lpstr>
      <vt:lpstr>Arial</vt:lpstr>
      <vt:lpstr>Calibri</vt:lpstr>
      <vt:lpstr>Symbol</vt:lpstr>
      <vt:lpstr>Wingdings</vt:lpstr>
      <vt:lpstr>1_GieseckeDevrient</vt:lpstr>
      <vt:lpstr>Energy-Efficient Coding</vt:lpstr>
      <vt:lpstr>Energy-efficient programming</vt:lpstr>
      <vt:lpstr>Energy-efficient programming promoting</vt:lpstr>
      <vt:lpstr>Loops optimization for appropriate actions</vt:lpstr>
      <vt:lpstr>Apply the termination condition is very important</vt:lpstr>
      <vt:lpstr>Loop Unrolling</vt:lpstr>
      <vt:lpstr>Loop Fusion</vt:lpstr>
      <vt:lpstr>Loop Invariant Code Motion</vt:lpstr>
      <vt:lpstr>Avoid Getting the Size of the Collection in the Loop</vt:lpstr>
      <vt:lpstr>Use data structures instead of separate variables</vt:lpstr>
      <vt:lpstr>HashTable VS LinkedList</vt:lpstr>
      <vt:lpstr>HashTable VS LinkedList</vt:lpstr>
      <vt:lpstr>Benefits To Use Data Structures</vt:lpstr>
      <vt:lpstr>Benefits Of Using Algorithms</vt:lpstr>
      <vt:lpstr>Benefits Of Using Algorithms</vt:lpstr>
      <vt:lpstr>Benefits Of Using Algorithms</vt:lpstr>
      <vt:lpstr>Optimize Search</vt:lpstr>
      <vt:lpstr>Conditional statements:</vt:lpstr>
      <vt:lpstr>If-else</vt:lpstr>
      <vt:lpstr>switch-case:</vt:lpstr>
      <vt:lpstr>Ternary Operator</vt:lpstr>
      <vt:lpstr>Use StringBuilder For String Concatenation.</vt:lpstr>
      <vt:lpstr> Fixing the Memory Leak</vt:lpstr>
      <vt:lpstr> Fixing the Memory Leak</vt:lpstr>
      <vt:lpstr> Fixing the Memory Leak</vt:lpstr>
      <vt:lpstr> Fixing the Memory Leak</vt:lpstr>
      <vt:lpstr>Avoid Unnecessary Data Logging.</vt:lpstr>
      <vt:lpstr>Test SystemException.</vt:lpstr>
      <vt:lpstr>Test CodeException.</vt:lpstr>
      <vt:lpstr>Test Defensive Programming Exception</vt:lpstr>
      <vt:lpstr>Environmental</vt:lpstr>
      <vt:lpstr>Energy-efficient programming Github.</vt:lpstr>
      <vt:lpstr>PowerPoint Presentation</vt:lpstr>
    </vt:vector>
  </TitlesOfParts>
  <Company>Giesecke &amp; Devrient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Sawant Satish</dc:creator>
  <cp:lastModifiedBy>Pathak Pankaj</cp:lastModifiedBy>
  <cp:revision>48</cp:revision>
  <dcterms:created xsi:type="dcterms:W3CDTF">2021-01-15T14:23:31Z</dcterms:created>
  <dcterms:modified xsi:type="dcterms:W3CDTF">2024-08-12T18:13:41Z</dcterms:modified>
</cp:coreProperties>
</file>