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4" r:id="rId3"/>
    <p:sldId id="269" r:id="rId4"/>
    <p:sldId id="270" r:id="rId5"/>
    <p:sldId id="272" r:id="rId6"/>
    <p:sldId id="273" r:id="rId7"/>
    <p:sldId id="257" r:id="rId8"/>
    <p:sldId id="258" r:id="rId9"/>
    <p:sldId id="261" r:id="rId10"/>
    <p:sldId id="259" r:id="rId11"/>
    <p:sldId id="260" r:id="rId12"/>
    <p:sldId id="262" r:id="rId13"/>
    <p:sldId id="263"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281FB-A780-43F0-A76F-7C4CE2F2CF68}" v="623" dt="2022-04-26T19:52:20.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88" autoAdjust="0"/>
  </p:normalViewPr>
  <p:slideViewPr>
    <p:cSldViewPr snapToGrid="0">
      <p:cViewPr varScale="1">
        <p:scale>
          <a:sx n="96" d="100"/>
          <a:sy n="96"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 Surti" userId="bb35ea9a-3295-4e31-9952-4bdf90e69e34" providerId="ADAL" clId="{459281FB-A780-43F0-A76F-7C4CE2F2CF68}"/>
    <pc:docChg chg="undo custSel addSld delSld modSld sldOrd">
      <pc:chgData name="Pankaj Surti" userId="bb35ea9a-3295-4e31-9952-4bdf90e69e34" providerId="ADAL" clId="{459281FB-A780-43F0-A76F-7C4CE2F2CF68}" dt="2022-04-28T22:06:16.099" v="2433" actId="20577"/>
      <pc:docMkLst>
        <pc:docMk/>
      </pc:docMkLst>
      <pc:sldChg chg="addSp delSp modSp mod modTransition modMedia setBg delAnim modAnim setClrOvrMap modNotesTx">
        <pc:chgData name="Pankaj Surti" userId="bb35ea9a-3295-4e31-9952-4bdf90e69e34" providerId="ADAL" clId="{459281FB-A780-43F0-A76F-7C4CE2F2CF68}" dt="2022-04-26T19:52:20.436" v="2395"/>
        <pc:sldMkLst>
          <pc:docMk/>
          <pc:sldMk cId="323038599" sldId="256"/>
        </pc:sldMkLst>
        <pc:spChg chg="mod">
          <ac:chgData name="Pankaj Surti" userId="bb35ea9a-3295-4e31-9952-4bdf90e69e34" providerId="ADAL" clId="{459281FB-A780-43F0-A76F-7C4CE2F2CF68}" dt="2022-04-26T19:50:32.757" v="2393" actId="14100"/>
          <ac:spMkLst>
            <pc:docMk/>
            <pc:sldMk cId="323038599" sldId="256"/>
            <ac:spMk id="2" creationId="{D884FE08-72B9-41ED-C30E-26F49AC805E3}"/>
          </ac:spMkLst>
        </pc:spChg>
        <pc:spChg chg="mod">
          <ac:chgData name="Pankaj Surti" userId="bb35ea9a-3295-4e31-9952-4bdf90e69e34" providerId="ADAL" clId="{459281FB-A780-43F0-A76F-7C4CE2F2CF68}" dt="2022-04-26T15:41:54.260" v="2378" actId="20577"/>
          <ac:spMkLst>
            <pc:docMk/>
            <pc:sldMk cId="323038599" sldId="256"/>
            <ac:spMk id="3" creationId="{24F90DC3-5A17-BE67-204B-80ADE3C5932C}"/>
          </ac:spMkLst>
        </pc:spChg>
        <pc:spChg chg="add del">
          <ac:chgData name="Pankaj Surti" userId="bb35ea9a-3295-4e31-9952-4bdf90e69e34" providerId="ADAL" clId="{459281FB-A780-43F0-A76F-7C4CE2F2CF68}" dt="2022-04-07T02:55:07.733" v="654" actId="26606"/>
          <ac:spMkLst>
            <pc:docMk/>
            <pc:sldMk cId="323038599" sldId="256"/>
            <ac:spMk id="9" creationId="{C1DD1A8A-57D5-4A81-AD04-532B043C5611}"/>
          </ac:spMkLst>
        </pc:spChg>
        <pc:spChg chg="add del">
          <ac:chgData name="Pankaj Surti" userId="bb35ea9a-3295-4e31-9952-4bdf90e69e34" providerId="ADAL" clId="{459281FB-A780-43F0-A76F-7C4CE2F2CF68}" dt="2022-04-07T02:55:07.733" v="654" actId="26606"/>
          <ac:spMkLst>
            <pc:docMk/>
            <pc:sldMk cId="323038599" sldId="256"/>
            <ac:spMk id="11" creationId="{007891EC-4501-44ED-A8C8-B11B6DB767AB}"/>
          </ac:spMkLst>
        </pc:spChg>
        <pc:spChg chg="add">
          <ac:chgData name="Pankaj Surti" userId="bb35ea9a-3295-4e31-9952-4bdf90e69e34" providerId="ADAL" clId="{459281FB-A780-43F0-A76F-7C4CE2F2CF68}" dt="2022-04-07T02:55:07.765" v="655" actId="26606"/>
          <ac:spMkLst>
            <pc:docMk/>
            <pc:sldMk cId="323038599" sldId="256"/>
            <ac:spMk id="13" creationId="{E49CC64F-7275-4E33-961B-0C5CDC439875}"/>
          </ac:spMkLst>
        </pc:spChg>
        <pc:picChg chg="add del mod">
          <ac:chgData name="Pankaj Surti" userId="bb35ea9a-3295-4e31-9952-4bdf90e69e34" providerId="ADAL" clId="{459281FB-A780-43F0-A76F-7C4CE2F2CF68}" dt="2022-04-26T19:52:20.436" v="2395"/>
          <ac:picMkLst>
            <pc:docMk/>
            <pc:sldMk cId="323038599" sldId="256"/>
            <ac:picMk id="4" creationId="{B7D31939-CC6F-E1C9-7374-A03B5E1D5DAE}"/>
          </ac:picMkLst>
        </pc:picChg>
        <pc:picChg chg="add del mod">
          <ac:chgData name="Pankaj Surti" userId="bb35ea9a-3295-4e31-9952-4bdf90e69e34" providerId="ADAL" clId="{459281FB-A780-43F0-A76F-7C4CE2F2CF68}" dt="2022-04-07T02:55:07.733" v="654" actId="26606"/>
          <ac:picMkLst>
            <pc:docMk/>
            <pc:sldMk cId="323038599" sldId="256"/>
            <ac:picMk id="5" creationId="{C4A30721-816F-662D-041C-D00F26F6F7D1}"/>
          </ac:picMkLst>
        </pc:picChg>
        <pc:picChg chg="add">
          <ac:chgData name="Pankaj Surti" userId="bb35ea9a-3295-4e31-9952-4bdf90e69e34" providerId="ADAL" clId="{459281FB-A780-43F0-A76F-7C4CE2F2CF68}" dt="2022-04-07T02:55:07.765" v="655" actId="26606"/>
          <ac:picMkLst>
            <pc:docMk/>
            <pc:sldMk cId="323038599" sldId="256"/>
            <ac:picMk id="14" creationId="{33EF758F-6AAD-2F23-F568-55DF9E2A2EA3}"/>
          </ac:picMkLst>
        </pc:picChg>
      </pc:sldChg>
      <pc:sldChg chg="addSp delSp modSp mod modTransition setBg setClrOvrMap modNotesTx">
        <pc:chgData name="Pankaj Surti" userId="bb35ea9a-3295-4e31-9952-4bdf90e69e34" providerId="ADAL" clId="{459281FB-A780-43F0-A76F-7C4CE2F2CF68}" dt="2022-04-26T19:52:20.436" v="2395"/>
        <pc:sldMkLst>
          <pc:docMk/>
          <pc:sldMk cId="2522556747" sldId="257"/>
        </pc:sldMkLst>
        <pc:spChg chg="mod">
          <ac:chgData name="Pankaj Surti" userId="bb35ea9a-3295-4e31-9952-4bdf90e69e34" providerId="ADAL" clId="{459281FB-A780-43F0-A76F-7C4CE2F2CF68}" dt="2022-04-07T18:04:02.288" v="1112" actId="26606"/>
          <ac:spMkLst>
            <pc:docMk/>
            <pc:sldMk cId="2522556747" sldId="257"/>
            <ac:spMk id="2" creationId="{C15085B7-6158-A409-76AB-C66455C762AF}"/>
          </ac:spMkLst>
        </pc:spChg>
        <pc:spChg chg="add del mod">
          <ac:chgData name="Pankaj Surti" userId="bb35ea9a-3295-4e31-9952-4bdf90e69e34" providerId="ADAL" clId="{459281FB-A780-43F0-A76F-7C4CE2F2CF68}" dt="2022-04-07T18:04:02.288" v="1112" actId="26606"/>
          <ac:spMkLst>
            <pc:docMk/>
            <pc:sldMk cId="2522556747" sldId="257"/>
            <ac:spMk id="3" creationId="{B3D2E2D5-524C-A966-6A79-9D40E1E4AF56}"/>
          </ac:spMkLst>
        </pc:spChg>
        <pc:spChg chg="add del">
          <ac:chgData name="Pankaj Surti" userId="bb35ea9a-3295-4e31-9952-4bdf90e69e34" providerId="ADAL" clId="{459281FB-A780-43F0-A76F-7C4CE2F2CF68}" dt="2022-04-07T18:04:02.288" v="1112" actId="26606"/>
          <ac:spMkLst>
            <pc:docMk/>
            <pc:sldMk cId="2522556747" sldId="257"/>
            <ac:spMk id="8" creationId="{907EF6B7-1338-4443-8C46-6A318D952DFD}"/>
          </ac:spMkLst>
        </pc:spChg>
        <pc:spChg chg="add del">
          <ac:chgData name="Pankaj Surti" userId="bb35ea9a-3295-4e31-9952-4bdf90e69e34" providerId="ADAL" clId="{459281FB-A780-43F0-A76F-7C4CE2F2CF68}" dt="2022-04-07T18:04:02.288" v="1112" actId="26606"/>
          <ac:spMkLst>
            <pc:docMk/>
            <pc:sldMk cId="2522556747" sldId="257"/>
            <ac:spMk id="10" creationId="{DAAE4CDD-124C-4DCF-9584-B6033B545DD5}"/>
          </ac:spMkLst>
        </pc:spChg>
        <pc:spChg chg="add del">
          <ac:chgData name="Pankaj Surti" userId="bb35ea9a-3295-4e31-9952-4bdf90e69e34" providerId="ADAL" clId="{459281FB-A780-43F0-A76F-7C4CE2F2CF68}" dt="2022-04-07T18:04:02.288" v="1112" actId="26606"/>
          <ac:spMkLst>
            <pc:docMk/>
            <pc:sldMk cId="2522556747" sldId="257"/>
            <ac:spMk id="12" creationId="{081E4A58-353D-44AE-B2FC-2A74E2E400F7}"/>
          </ac:spMkLst>
        </pc:spChg>
        <pc:spChg chg="add del">
          <ac:chgData name="Pankaj Surti" userId="bb35ea9a-3295-4e31-9952-4bdf90e69e34" providerId="ADAL" clId="{459281FB-A780-43F0-A76F-7C4CE2F2CF68}" dt="2022-04-07T18:03:41.338" v="1099" actId="26606"/>
          <ac:spMkLst>
            <pc:docMk/>
            <pc:sldMk cId="2522556747" sldId="257"/>
            <ac:spMk id="17" creationId="{EA67B5B4-3A24-436E-B663-1B2EBFF8A0CD}"/>
          </ac:spMkLst>
        </pc:spChg>
        <pc:spChg chg="add del">
          <ac:chgData name="Pankaj Surti" userId="bb35ea9a-3295-4e31-9952-4bdf90e69e34" providerId="ADAL" clId="{459281FB-A780-43F0-A76F-7C4CE2F2CF68}" dt="2022-04-07T18:03:41.338" v="1099" actId="26606"/>
          <ac:spMkLst>
            <pc:docMk/>
            <pc:sldMk cId="2522556747" sldId="257"/>
            <ac:spMk id="19" creationId="{987FDF89-C993-41F4-A1B8-DBAFF16008A9}"/>
          </ac:spMkLst>
        </pc:spChg>
        <pc:spChg chg="add del">
          <ac:chgData name="Pankaj Surti" userId="bb35ea9a-3295-4e31-9952-4bdf90e69e34" providerId="ADAL" clId="{459281FB-A780-43F0-A76F-7C4CE2F2CF68}" dt="2022-04-07T18:03:41.338" v="1099" actId="26606"/>
          <ac:spMkLst>
            <pc:docMk/>
            <pc:sldMk cId="2522556747" sldId="257"/>
            <ac:spMk id="21" creationId="{D1D7179B-FF7C-482F-B3D9-2BE9ED1139F9}"/>
          </ac:spMkLst>
        </pc:spChg>
        <pc:spChg chg="add del">
          <ac:chgData name="Pankaj Surti" userId="bb35ea9a-3295-4e31-9952-4bdf90e69e34" providerId="ADAL" clId="{459281FB-A780-43F0-A76F-7C4CE2F2CF68}" dt="2022-04-07T18:03:47.766" v="1103" actId="26606"/>
          <ac:spMkLst>
            <pc:docMk/>
            <pc:sldMk cId="2522556747" sldId="257"/>
            <ac:spMk id="23" creationId="{D06891CE-5B9C-4B9E-AA78-3A5E25434F86}"/>
          </ac:spMkLst>
        </pc:spChg>
        <pc:spChg chg="add del">
          <ac:chgData name="Pankaj Surti" userId="bb35ea9a-3295-4e31-9952-4bdf90e69e34" providerId="ADAL" clId="{459281FB-A780-43F0-A76F-7C4CE2F2CF68}" dt="2022-04-07T18:03:47.766" v="1103" actId="26606"/>
          <ac:spMkLst>
            <pc:docMk/>
            <pc:sldMk cId="2522556747" sldId="257"/>
            <ac:spMk id="25" creationId="{ED888B23-07FA-482A-96DF-47E31AF1A603}"/>
          </ac:spMkLst>
        </pc:spChg>
        <pc:spChg chg="add del">
          <ac:chgData name="Pankaj Surti" userId="bb35ea9a-3295-4e31-9952-4bdf90e69e34" providerId="ADAL" clId="{459281FB-A780-43F0-A76F-7C4CE2F2CF68}" dt="2022-04-07T18:03:45.393" v="1101" actId="26606"/>
          <ac:spMkLst>
            <pc:docMk/>
            <pc:sldMk cId="2522556747" sldId="257"/>
            <ac:spMk id="40" creationId="{64F9BF67-14D7-4F9D-A8E4-4BB8DE3512EE}"/>
          </ac:spMkLst>
        </pc:spChg>
        <pc:spChg chg="add del">
          <ac:chgData name="Pankaj Surti" userId="bb35ea9a-3295-4e31-9952-4bdf90e69e34" providerId="ADAL" clId="{459281FB-A780-43F0-A76F-7C4CE2F2CF68}" dt="2022-04-07T18:03:47.766" v="1103" actId="26606"/>
          <ac:spMkLst>
            <pc:docMk/>
            <pc:sldMk cId="2522556747" sldId="257"/>
            <ac:spMk id="44" creationId="{5C8908E2-EE49-44D2-9428-A28D2312A8D5}"/>
          </ac:spMkLst>
        </pc:spChg>
        <pc:spChg chg="add del">
          <ac:chgData name="Pankaj Surti" userId="bb35ea9a-3295-4e31-9952-4bdf90e69e34" providerId="ADAL" clId="{459281FB-A780-43F0-A76F-7C4CE2F2CF68}" dt="2022-04-07T18:03:56.208" v="1105" actId="26606"/>
          <ac:spMkLst>
            <pc:docMk/>
            <pc:sldMk cId="2522556747" sldId="257"/>
            <ac:spMk id="48" creationId="{48A740BC-A0AA-45E0-B899-2AE9C6FE11CA}"/>
          </ac:spMkLst>
        </pc:spChg>
        <pc:spChg chg="add del">
          <ac:chgData name="Pankaj Surti" userId="bb35ea9a-3295-4e31-9952-4bdf90e69e34" providerId="ADAL" clId="{459281FB-A780-43F0-A76F-7C4CE2F2CF68}" dt="2022-04-07T18:03:58.161" v="1107" actId="26606"/>
          <ac:spMkLst>
            <pc:docMk/>
            <pc:sldMk cId="2522556747" sldId="257"/>
            <ac:spMk id="51" creationId="{C5E6CFF1-2F42-4E10-9A97-F116F46F53FE}"/>
          </ac:spMkLst>
        </pc:spChg>
        <pc:spChg chg="add del">
          <ac:chgData name="Pankaj Surti" userId="bb35ea9a-3295-4e31-9952-4bdf90e69e34" providerId="ADAL" clId="{459281FB-A780-43F0-A76F-7C4CE2F2CF68}" dt="2022-04-07T18:04:00.522" v="1109" actId="26606"/>
          <ac:spMkLst>
            <pc:docMk/>
            <pc:sldMk cId="2522556747" sldId="257"/>
            <ac:spMk id="54" creationId="{CF62D2A7-8207-488C-9F46-316BA81A16C8}"/>
          </ac:spMkLst>
        </pc:spChg>
        <pc:spChg chg="add del">
          <ac:chgData name="Pankaj Surti" userId="bb35ea9a-3295-4e31-9952-4bdf90e69e34" providerId="ADAL" clId="{459281FB-A780-43F0-A76F-7C4CE2F2CF68}" dt="2022-04-07T18:04:02.277" v="1111" actId="26606"/>
          <ac:spMkLst>
            <pc:docMk/>
            <pc:sldMk cId="2522556747" sldId="257"/>
            <ac:spMk id="58" creationId="{907EF6B7-1338-4443-8C46-6A318D952DFD}"/>
          </ac:spMkLst>
        </pc:spChg>
        <pc:spChg chg="add del">
          <ac:chgData name="Pankaj Surti" userId="bb35ea9a-3295-4e31-9952-4bdf90e69e34" providerId="ADAL" clId="{459281FB-A780-43F0-A76F-7C4CE2F2CF68}" dt="2022-04-07T18:04:02.277" v="1111" actId="26606"/>
          <ac:spMkLst>
            <pc:docMk/>
            <pc:sldMk cId="2522556747" sldId="257"/>
            <ac:spMk id="59" creationId="{DAAE4CDD-124C-4DCF-9584-B6033B545DD5}"/>
          </ac:spMkLst>
        </pc:spChg>
        <pc:spChg chg="add del">
          <ac:chgData name="Pankaj Surti" userId="bb35ea9a-3295-4e31-9952-4bdf90e69e34" providerId="ADAL" clId="{459281FB-A780-43F0-A76F-7C4CE2F2CF68}" dt="2022-04-07T18:04:02.277" v="1111" actId="26606"/>
          <ac:spMkLst>
            <pc:docMk/>
            <pc:sldMk cId="2522556747" sldId="257"/>
            <ac:spMk id="60" creationId="{081E4A58-353D-44AE-B2FC-2A74E2E400F7}"/>
          </ac:spMkLst>
        </pc:spChg>
        <pc:spChg chg="add del">
          <ac:chgData name="Pankaj Surti" userId="bb35ea9a-3295-4e31-9952-4bdf90e69e34" providerId="ADAL" clId="{459281FB-A780-43F0-A76F-7C4CE2F2CF68}" dt="2022-04-07T18:04:02.277" v="1111" actId="26606"/>
          <ac:spMkLst>
            <pc:docMk/>
            <pc:sldMk cId="2522556747" sldId="257"/>
            <ac:spMk id="61" creationId="{B3D2E2D5-524C-A966-6A79-9D40E1E4AF56}"/>
          </ac:spMkLst>
        </pc:spChg>
        <pc:spChg chg="add">
          <ac:chgData name="Pankaj Surti" userId="bb35ea9a-3295-4e31-9952-4bdf90e69e34" providerId="ADAL" clId="{459281FB-A780-43F0-A76F-7C4CE2F2CF68}" dt="2022-04-07T18:04:02.288" v="1112" actId="26606"/>
          <ac:spMkLst>
            <pc:docMk/>
            <pc:sldMk cId="2522556747" sldId="257"/>
            <ac:spMk id="63" creationId="{100EDD19-6802-4EC3-95CE-CFFAB042CFD6}"/>
          </ac:spMkLst>
        </pc:spChg>
        <pc:spChg chg="add">
          <ac:chgData name="Pankaj Surti" userId="bb35ea9a-3295-4e31-9952-4bdf90e69e34" providerId="ADAL" clId="{459281FB-A780-43F0-A76F-7C4CE2F2CF68}" dt="2022-04-07T18:04:02.288" v="1112" actId="26606"/>
          <ac:spMkLst>
            <pc:docMk/>
            <pc:sldMk cId="2522556747" sldId="257"/>
            <ac:spMk id="64" creationId="{DB17E863-922E-4C26-BD64-E8FD41D28661}"/>
          </ac:spMkLst>
        </pc:spChg>
        <pc:spChg chg="add">
          <ac:chgData name="Pankaj Surti" userId="bb35ea9a-3295-4e31-9952-4bdf90e69e34" providerId="ADAL" clId="{459281FB-A780-43F0-A76F-7C4CE2F2CF68}" dt="2022-04-07T18:04:02.288" v="1112" actId="26606"/>
          <ac:spMkLst>
            <pc:docMk/>
            <pc:sldMk cId="2522556747" sldId="257"/>
            <ac:spMk id="65" creationId="{B3D2E2D5-524C-A966-6A79-9D40E1E4AF56}"/>
          </ac:spMkLst>
        </pc:spChg>
        <pc:grpChg chg="add del">
          <ac:chgData name="Pankaj Surti" userId="bb35ea9a-3295-4e31-9952-4bdf90e69e34" providerId="ADAL" clId="{459281FB-A780-43F0-A76F-7C4CE2F2CF68}" dt="2022-04-07T18:03:45.393" v="1101" actId="26606"/>
          <ac:grpSpMkLst>
            <pc:docMk/>
            <pc:sldMk cId="2522556747" sldId="257"/>
            <ac:grpSpMk id="39" creationId="{DDAE397D-2F47-480F-95CA-D5EDB24333CB}"/>
          </ac:grpSpMkLst>
        </pc:grpChg>
        <pc:grpChg chg="add del">
          <ac:chgData name="Pankaj Surti" userId="bb35ea9a-3295-4e31-9952-4bdf90e69e34" providerId="ADAL" clId="{459281FB-A780-43F0-A76F-7C4CE2F2CF68}" dt="2022-04-07T18:03:47.766" v="1103" actId="26606"/>
          <ac:grpSpMkLst>
            <pc:docMk/>
            <pc:sldMk cId="2522556747" sldId="257"/>
            <ac:grpSpMk id="45" creationId="{A23D792D-D9F2-4EB4-ADE2-65A518DA6489}"/>
          </ac:grpSpMkLst>
        </pc:grpChg>
        <pc:graphicFrameChg chg="add del">
          <ac:chgData name="Pankaj Surti" userId="bb35ea9a-3295-4e31-9952-4bdf90e69e34" providerId="ADAL" clId="{459281FB-A780-43F0-A76F-7C4CE2F2CF68}" dt="2022-04-07T18:03:58.161" v="1107" actId="26606"/>
          <ac:graphicFrameMkLst>
            <pc:docMk/>
            <pc:sldMk cId="2522556747" sldId="257"/>
            <ac:graphicFrameMk id="14" creationId="{5ABD7651-AF88-B4DF-5757-3348C6406E7A}"/>
          </ac:graphicFrameMkLst>
        </pc:graphicFrameChg>
        <pc:graphicFrameChg chg="add del">
          <ac:chgData name="Pankaj Surti" userId="bb35ea9a-3295-4e31-9952-4bdf90e69e34" providerId="ADAL" clId="{459281FB-A780-43F0-A76F-7C4CE2F2CF68}" dt="2022-04-07T18:04:00.522" v="1109" actId="26606"/>
          <ac:graphicFrameMkLst>
            <pc:docMk/>
            <pc:sldMk cId="2522556747" sldId="257"/>
            <ac:graphicFrameMk id="56" creationId="{B2A4BC26-FAF0-D072-E3BF-4D733AACECE9}"/>
          </ac:graphicFrameMkLst>
        </pc:graphicFrameChg>
        <pc:picChg chg="add del">
          <ac:chgData name="Pankaj Surti" userId="bb35ea9a-3295-4e31-9952-4bdf90e69e34" providerId="ADAL" clId="{459281FB-A780-43F0-A76F-7C4CE2F2CF68}" dt="2022-04-07T18:03:58.161" v="1107" actId="26606"/>
          <ac:picMkLst>
            <pc:docMk/>
            <pc:sldMk cId="2522556747" sldId="257"/>
            <ac:picMk id="15" creationId="{EA7437C5-C717-8112-D650-CD50AA1E98E9}"/>
          </ac:picMkLst>
        </pc:picChg>
        <pc:picChg chg="add del">
          <ac:chgData name="Pankaj Surti" userId="bb35ea9a-3295-4e31-9952-4bdf90e69e34" providerId="ADAL" clId="{459281FB-A780-43F0-A76F-7C4CE2F2CF68}" dt="2022-04-07T18:04:00.522" v="1109" actId="26606"/>
          <ac:picMkLst>
            <pc:docMk/>
            <pc:sldMk cId="2522556747" sldId="257"/>
            <ac:picMk id="55" creationId="{71EE60C2-984E-65FE-3BDA-8FDC286DAEBE}"/>
          </ac:picMkLst>
        </pc:picChg>
        <pc:cxnChg chg="add del">
          <ac:chgData name="Pankaj Surti" userId="bb35ea9a-3295-4e31-9952-4bdf90e69e34" providerId="ADAL" clId="{459281FB-A780-43F0-A76F-7C4CE2F2CF68}" dt="2022-04-07T18:03:56.208" v="1105" actId="26606"/>
          <ac:cxnSpMkLst>
            <pc:docMk/>
            <pc:sldMk cId="2522556747" sldId="257"/>
            <ac:cxnSpMk id="49" creationId="{B874EF51-C858-4BB9-97C3-D17755787127}"/>
          </ac:cxnSpMkLst>
        </pc:cxnChg>
        <pc:cxnChg chg="add del">
          <ac:chgData name="Pankaj Surti" userId="bb35ea9a-3295-4e31-9952-4bdf90e69e34" providerId="ADAL" clId="{459281FB-A780-43F0-A76F-7C4CE2F2CF68}" dt="2022-04-07T18:03:58.161" v="1107" actId="26606"/>
          <ac:cxnSpMkLst>
            <pc:docMk/>
            <pc:sldMk cId="2522556747" sldId="257"/>
            <ac:cxnSpMk id="52" creationId="{67182200-4859-4C8D-BCBB-55B245C28BA3}"/>
          </ac:cxnSpMkLst>
        </pc:cxnChg>
      </pc:sldChg>
      <pc:sldChg chg="addSp delSp modSp mod modTransition setBg">
        <pc:chgData name="Pankaj Surti" userId="bb35ea9a-3295-4e31-9952-4bdf90e69e34" providerId="ADAL" clId="{459281FB-A780-43F0-A76F-7C4CE2F2CF68}" dt="2022-04-26T19:52:20.436" v="2395"/>
        <pc:sldMkLst>
          <pc:docMk/>
          <pc:sldMk cId="2966905468" sldId="258"/>
        </pc:sldMkLst>
        <pc:spChg chg="mod">
          <ac:chgData name="Pankaj Surti" userId="bb35ea9a-3295-4e31-9952-4bdf90e69e34" providerId="ADAL" clId="{459281FB-A780-43F0-A76F-7C4CE2F2CF68}" dt="2022-04-07T18:04:13.500" v="1115" actId="26606"/>
          <ac:spMkLst>
            <pc:docMk/>
            <pc:sldMk cId="2966905468" sldId="258"/>
            <ac:spMk id="2" creationId="{8043A358-953E-B765-7F54-8953D2081C7C}"/>
          </ac:spMkLst>
        </pc:spChg>
        <pc:spChg chg="del">
          <ac:chgData name="Pankaj Surti" userId="bb35ea9a-3295-4e31-9952-4bdf90e69e34" providerId="ADAL" clId="{459281FB-A780-43F0-A76F-7C4CE2F2CF68}" dt="2022-04-07T02:55:50.578" v="659" actId="26606"/>
          <ac:spMkLst>
            <pc:docMk/>
            <pc:sldMk cId="2966905468" sldId="258"/>
            <ac:spMk id="3" creationId="{3D25B171-BEAF-A53C-D872-3C49677746B0}"/>
          </ac:spMkLst>
        </pc:spChg>
        <pc:spChg chg="add del">
          <ac:chgData name="Pankaj Surti" userId="bb35ea9a-3295-4e31-9952-4bdf90e69e34" providerId="ADAL" clId="{459281FB-A780-43F0-A76F-7C4CE2F2CF68}" dt="2022-04-07T18:04:13.500" v="1115" actId="26606"/>
          <ac:spMkLst>
            <pc:docMk/>
            <pc:sldMk cId="2966905468" sldId="258"/>
            <ac:spMk id="9" creationId="{B819A166-7571-4003-A6B8-B62034C3ED30}"/>
          </ac:spMkLst>
        </pc:spChg>
        <pc:spChg chg="add del">
          <ac:chgData name="Pankaj Surti" userId="bb35ea9a-3295-4e31-9952-4bdf90e69e34" providerId="ADAL" clId="{459281FB-A780-43F0-A76F-7C4CE2F2CF68}" dt="2022-04-07T18:04:13.459" v="1114" actId="26606"/>
          <ac:spMkLst>
            <pc:docMk/>
            <pc:sldMk cId="2966905468" sldId="258"/>
            <ac:spMk id="14" creationId="{5C8908E2-EE49-44D2-9428-A28D2312A8D5}"/>
          </ac:spMkLst>
        </pc:spChg>
        <pc:spChg chg="add del">
          <ac:chgData name="Pankaj Surti" userId="bb35ea9a-3295-4e31-9952-4bdf90e69e34" providerId="ADAL" clId="{459281FB-A780-43F0-A76F-7C4CE2F2CF68}" dt="2022-04-07T18:04:13.459" v="1114" actId="26606"/>
          <ac:spMkLst>
            <pc:docMk/>
            <pc:sldMk cId="2966905468" sldId="258"/>
            <ac:spMk id="20" creationId="{7449A6C7-D15F-4AA5-BFA5-71A404B47016}"/>
          </ac:spMkLst>
        </pc:spChg>
        <pc:spChg chg="add del">
          <ac:chgData name="Pankaj Surti" userId="bb35ea9a-3295-4e31-9952-4bdf90e69e34" providerId="ADAL" clId="{459281FB-A780-43F0-A76F-7C4CE2F2CF68}" dt="2022-04-07T18:04:13.459" v="1114" actId="26606"/>
          <ac:spMkLst>
            <pc:docMk/>
            <pc:sldMk cId="2966905468" sldId="258"/>
            <ac:spMk id="22" creationId="{ED888B23-07FA-482A-96DF-47E31AF1A603}"/>
          </ac:spMkLst>
        </pc:spChg>
        <pc:spChg chg="add">
          <ac:chgData name="Pankaj Surti" userId="bb35ea9a-3295-4e31-9952-4bdf90e69e34" providerId="ADAL" clId="{459281FB-A780-43F0-A76F-7C4CE2F2CF68}" dt="2022-04-07T18:04:13.500" v="1115" actId="26606"/>
          <ac:spMkLst>
            <pc:docMk/>
            <pc:sldMk cId="2966905468" sldId="258"/>
            <ac:spMk id="24" creationId="{BACC6370-2D7E-4714-9D71-7542949D7D5D}"/>
          </ac:spMkLst>
        </pc:spChg>
        <pc:spChg chg="add">
          <ac:chgData name="Pankaj Surti" userId="bb35ea9a-3295-4e31-9952-4bdf90e69e34" providerId="ADAL" clId="{459281FB-A780-43F0-A76F-7C4CE2F2CF68}" dt="2022-04-07T18:04:13.500" v="1115" actId="26606"/>
          <ac:spMkLst>
            <pc:docMk/>
            <pc:sldMk cId="2966905468" sldId="258"/>
            <ac:spMk id="25" creationId="{F68B3F68-107C-434F-AA38-110D5EA91B85}"/>
          </ac:spMkLst>
        </pc:spChg>
        <pc:spChg chg="add">
          <ac:chgData name="Pankaj Surti" userId="bb35ea9a-3295-4e31-9952-4bdf90e69e34" providerId="ADAL" clId="{459281FB-A780-43F0-A76F-7C4CE2F2CF68}" dt="2022-04-07T18:04:13.500" v="1115" actId="26606"/>
          <ac:spMkLst>
            <pc:docMk/>
            <pc:sldMk cId="2966905468" sldId="258"/>
            <ac:spMk id="26" creationId="{AAD0DBB9-1A4B-4391-81D4-CB19F9AB918A}"/>
          </ac:spMkLst>
        </pc:spChg>
        <pc:spChg chg="add">
          <ac:chgData name="Pankaj Surti" userId="bb35ea9a-3295-4e31-9952-4bdf90e69e34" providerId="ADAL" clId="{459281FB-A780-43F0-A76F-7C4CE2F2CF68}" dt="2022-04-07T18:04:13.500" v="1115" actId="26606"/>
          <ac:spMkLst>
            <pc:docMk/>
            <pc:sldMk cId="2966905468" sldId="258"/>
            <ac:spMk id="27" creationId="{063BBA22-50EA-4C4D-BE05-F1CE4E63AA56}"/>
          </ac:spMkLst>
        </pc:spChg>
        <pc:grpChg chg="add del">
          <ac:chgData name="Pankaj Surti" userId="bb35ea9a-3295-4e31-9952-4bdf90e69e34" providerId="ADAL" clId="{459281FB-A780-43F0-A76F-7C4CE2F2CF68}" dt="2022-04-07T18:04:13.459" v="1114" actId="26606"/>
          <ac:grpSpMkLst>
            <pc:docMk/>
            <pc:sldMk cId="2966905468" sldId="258"/>
            <ac:grpSpMk id="16" creationId="{05314994-6337-4875-8CF5-652CAFE8342C}"/>
          </ac:grpSpMkLst>
        </pc:grpChg>
        <pc:graphicFrameChg chg="add mod modGraphic">
          <ac:chgData name="Pankaj Surti" userId="bb35ea9a-3295-4e31-9952-4bdf90e69e34" providerId="ADAL" clId="{459281FB-A780-43F0-A76F-7C4CE2F2CF68}" dt="2022-04-07T18:04:32.767" v="1117" actId="113"/>
          <ac:graphicFrameMkLst>
            <pc:docMk/>
            <pc:sldMk cId="2966905468" sldId="258"/>
            <ac:graphicFrameMk id="5" creationId="{C9165B8A-FFCF-1D94-56EE-7FA9BC363892}"/>
          </ac:graphicFrameMkLst>
        </pc:graphicFrameChg>
      </pc:sldChg>
      <pc:sldChg chg="addSp delSp modSp new mod modTransition setBg setClrOvrMap">
        <pc:chgData name="Pankaj Surti" userId="bb35ea9a-3295-4e31-9952-4bdf90e69e34" providerId="ADAL" clId="{459281FB-A780-43F0-A76F-7C4CE2F2CF68}" dt="2022-04-26T19:52:20.436" v="2395"/>
        <pc:sldMkLst>
          <pc:docMk/>
          <pc:sldMk cId="772060406" sldId="259"/>
        </pc:sldMkLst>
        <pc:spChg chg="mod">
          <ac:chgData name="Pankaj Surti" userId="bb35ea9a-3295-4e31-9952-4bdf90e69e34" providerId="ADAL" clId="{459281FB-A780-43F0-A76F-7C4CE2F2CF68}" dt="2022-04-07T02:57:00.819" v="669" actId="26606"/>
          <ac:spMkLst>
            <pc:docMk/>
            <pc:sldMk cId="772060406" sldId="259"/>
            <ac:spMk id="2" creationId="{D4B01C3A-4D15-DDE1-5CF4-161F54B52116}"/>
          </ac:spMkLst>
        </pc:spChg>
        <pc:spChg chg="add del mod">
          <ac:chgData name="Pankaj Surti" userId="bb35ea9a-3295-4e31-9952-4bdf90e69e34" providerId="ADAL" clId="{459281FB-A780-43F0-A76F-7C4CE2F2CF68}" dt="2022-04-07T02:57:00.819" v="669" actId="26606"/>
          <ac:spMkLst>
            <pc:docMk/>
            <pc:sldMk cId="772060406" sldId="259"/>
            <ac:spMk id="3" creationId="{CE79EDBA-B21E-B631-2690-C6E94875DF32}"/>
          </ac:spMkLst>
        </pc:spChg>
        <pc:spChg chg="add del">
          <ac:chgData name="Pankaj Surti" userId="bb35ea9a-3295-4e31-9952-4bdf90e69e34" providerId="ADAL" clId="{459281FB-A780-43F0-A76F-7C4CE2F2CF68}" dt="2022-04-07T02:56:56.441" v="664" actId="26606"/>
          <ac:spMkLst>
            <pc:docMk/>
            <pc:sldMk cId="772060406" sldId="259"/>
            <ac:spMk id="8" creationId="{979E27D9-03C7-44E2-9FF8-15D0C8506AF7}"/>
          </ac:spMkLst>
        </pc:spChg>
        <pc:spChg chg="add del">
          <ac:chgData name="Pankaj Surti" userId="bb35ea9a-3295-4e31-9952-4bdf90e69e34" providerId="ADAL" clId="{459281FB-A780-43F0-A76F-7C4CE2F2CF68}" dt="2022-04-07T02:56:46.135" v="662" actId="26606"/>
          <ac:spMkLst>
            <pc:docMk/>
            <pc:sldMk cId="772060406" sldId="259"/>
            <ac:spMk id="9" creationId="{B819A166-7571-4003-A6B8-B62034C3ED30}"/>
          </ac:spMkLst>
        </pc:spChg>
        <pc:spChg chg="add del">
          <ac:chgData name="Pankaj Surti" userId="bb35ea9a-3295-4e31-9952-4bdf90e69e34" providerId="ADAL" clId="{459281FB-A780-43F0-A76F-7C4CE2F2CF68}" dt="2022-04-07T02:56:56.441" v="664" actId="26606"/>
          <ac:spMkLst>
            <pc:docMk/>
            <pc:sldMk cId="772060406" sldId="259"/>
            <ac:spMk id="10" creationId="{EEBF1590-3B36-48EE-A89D-3B6F3CB256AB}"/>
          </ac:spMkLst>
        </pc:spChg>
        <pc:spChg chg="add del">
          <ac:chgData name="Pankaj Surti" userId="bb35ea9a-3295-4e31-9952-4bdf90e69e34" providerId="ADAL" clId="{459281FB-A780-43F0-A76F-7C4CE2F2CF68}" dt="2022-04-07T02:56:56.441" v="664" actId="26606"/>
          <ac:spMkLst>
            <pc:docMk/>
            <pc:sldMk cId="772060406" sldId="259"/>
            <ac:spMk id="11" creationId="{CE79EDBA-B21E-B631-2690-C6E94875DF32}"/>
          </ac:spMkLst>
        </pc:spChg>
        <pc:spChg chg="add del">
          <ac:chgData name="Pankaj Surti" userId="bb35ea9a-3295-4e31-9952-4bdf90e69e34" providerId="ADAL" clId="{459281FB-A780-43F0-A76F-7C4CE2F2CF68}" dt="2022-04-07T02:56:56.441" v="664" actId="26606"/>
          <ac:spMkLst>
            <pc:docMk/>
            <pc:sldMk cId="772060406" sldId="259"/>
            <ac:spMk id="12" creationId="{AC8F6C8C-AB5A-4548-942D-E3FD40ACBC49}"/>
          </ac:spMkLst>
        </pc:spChg>
        <pc:spChg chg="add del">
          <ac:chgData name="Pankaj Surti" userId="bb35ea9a-3295-4e31-9952-4bdf90e69e34" providerId="ADAL" clId="{459281FB-A780-43F0-A76F-7C4CE2F2CF68}" dt="2022-04-07T02:56:58.302" v="666" actId="26606"/>
          <ac:spMkLst>
            <pc:docMk/>
            <pc:sldMk cId="772060406" sldId="259"/>
            <ac:spMk id="14" creationId="{AD21898E-86C0-4C8A-A76C-DF33E844C87A}"/>
          </ac:spMkLst>
        </pc:spChg>
        <pc:spChg chg="add del">
          <ac:chgData name="Pankaj Surti" userId="bb35ea9a-3295-4e31-9952-4bdf90e69e34" providerId="ADAL" clId="{459281FB-A780-43F0-A76F-7C4CE2F2CF68}" dt="2022-04-07T02:56:58.302" v="666" actId="26606"/>
          <ac:spMkLst>
            <pc:docMk/>
            <pc:sldMk cId="772060406" sldId="259"/>
            <ac:spMk id="15" creationId="{5C8F04BD-D093-45D0-B54C-50FDB308B4EE}"/>
          </ac:spMkLst>
        </pc:spChg>
        <pc:spChg chg="add del">
          <ac:chgData name="Pankaj Surti" userId="bb35ea9a-3295-4e31-9952-4bdf90e69e34" providerId="ADAL" clId="{459281FB-A780-43F0-A76F-7C4CE2F2CF68}" dt="2022-04-07T02:56:58.302" v="666" actId="26606"/>
          <ac:spMkLst>
            <pc:docMk/>
            <pc:sldMk cId="772060406" sldId="259"/>
            <ac:spMk id="16" creationId="{CE79EDBA-B21E-B631-2690-C6E94875DF32}"/>
          </ac:spMkLst>
        </pc:spChg>
        <pc:spChg chg="add del">
          <ac:chgData name="Pankaj Surti" userId="bb35ea9a-3295-4e31-9952-4bdf90e69e34" providerId="ADAL" clId="{459281FB-A780-43F0-A76F-7C4CE2F2CF68}" dt="2022-04-07T02:57:00.791" v="668" actId="26606"/>
          <ac:spMkLst>
            <pc:docMk/>
            <pc:sldMk cId="772060406" sldId="259"/>
            <ac:spMk id="18" creationId="{979E27D9-03C7-44E2-9FF8-15D0C8506AF7}"/>
          </ac:spMkLst>
        </pc:spChg>
        <pc:spChg chg="add del">
          <ac:chgData name="Pankaj Surti" userId="bb35ea9a-3295-4e31-9952-4bdf90e69e34" providerId="ADAL" clId="{459281FB-A780-43F0-A76F-7C4CE2F2CF68}" dt="2022-04-07T02:57:00.791" v="668" actId="26606"/>
          <ac:spMkLst>
            <pc:docMk/>
            <pc:sldMk cId="772060406" sldId="259"/>
            <ac:spMk id="19" creationId="{CE79EDBA-B21E-B631-2690-C6E94875DF32}"/>
          </ac:spMkLst>
        </pc:spChg>
        <pc:spChg chg="add del">
          <ac:chgData name="Pankaj Surti" userId="bb35ea9a-3295-4e31-9952-4bdf90e69e34" providerId="ADAL" clId="{459281FB-A780-43F0-A76F-7C4CE2F2CF68}" dt="2022-04-07T02:57:00.791" v="668" actId="26606"/>
          <ac:spMkLst>
            <pc:docMk/>
            <pc:sldMk cId="772060406" sldId="259"/>
            <ac:spMk id="20" creationId="{EEBF1590-3B36-48EE-A89D-3B6F3CB256AB}"/>
          </ac:spMkLst>
        </pc:spChg>
        <pc:spChg chg="add del">
          <ac:chgData name="Pankaj Surti" userId="bb35ea9a-3295-4e31-9952-4bdf90e69e34" providerId="ADAL" clId="{459281FB-A780-43F0-A76F-7C4CE2F2CF68}" dt="2022-04-07T02:57:00.791" v="668" actId="26606"/>
          <ac:spMkLst>
            <pc:docMk/>
            <pc:sldMk cId="772060406" sldId="259"/>
            <ac:spMk id="21" creationId="{AC8F6C8C-AB5A-4548-942D-E3FD40ACBC49}"/>
          </ac:spMkLst>
        </pc:spChg>
        <pc:spChg chg="add">
          <ac:chgData name="Pankaj Surti" userId="bb35ea9a-3295-4e31-9952-4bdf90e69e34" providerId="ADAL" clId="{459281FB-A780-43F0-A76F-7C4CE2F2CF68}" dt="2022-04-07T02:57:00.819" v="669" actId="26606"/>
          <ac:spMkLst>
            <pc:docMk/>
            <pc:sldMk cId="772060406" sldId="259"/>
            <ac:spMk id="23" creationId="{C7FA33FF-088D-4F16-95A2-2C64D353DEA8}"/>
          </ac:spMkLst>
        </pc:spChg>
        <pc:spChg chg="add">
          <ac:chgData name="Pankaj Surti" userId="bb35ea9a-3295-4e31-9952-4bdf90e69e34" providerId="ADAL" clId="{459281FB-A780-43F0-A76F-7C4CE2F2CF68}" dt="2022-04-07T02:57:00.819" v="669" actId="26606"/>
          <ac:spMkLst>
            <pc:docMk/>
            <pc:sldMk cId="772060406" sldId="259"/>
            <ac:spMk id="24" creationId="{A376EFB1-01CF-419F-ABF1-2AF02BBFCBD1}"/>
          </ac:spMkLst>
        </pc:spChg>
        <pc:spChg chg="add">
          <ac:chgData name="Pankaj Surti" userId="bb35ea9a-3295-4e31-9952-4bdf90e69e34" providerId="ADAL" clId="{459281FB-A780-43F0-A76F-7C4CE2F2CF68}" dt="2022-04-07T02:57:00.819" v="669" actId="26606"/>
          <ac:spMkLst>
            <pc:docMk/>
            <pc:sldMk cId="772060406" sldId="259"/>
            <ac:spMk id="25" creationId="{FF9DEA15-78BD-4750-AA18-B9F28A6D5AB8}"/>
          </ac:spMkLst>
        </pc:spChg>
        <pc:spChg chg="add mod">
          <ac:chgData name="Pankaj Surti" userId="bb35ea9a-3295-4e31-9952-4bdf90e69e34" providerId="ADAL" clId="{459281FB-A780-43F0-A76F-7C4CE2F2CF68}" dt="2022-04-07T02:58:12.845" v="670" actId="14"/>
          <ac:spMkLst>
            <pc:docMk/>
            <pc:sldMk cId="772060406" sldId="259"/>
            <ac:spMk id="26" creationId="{CE79EDBA-B21E-B631-2690-C6E94875DF32}"/>
          </ac:spMkLst>
        </pc:spChg>
        <pc:graphicFrameChg chg="add del">
          <ac:chgData name="Pankaj Surti" userId="bb35ea9a-3295-4e31-9952-4bdf90e69e34" providerId="ADAL" clId="{459281FB-A780-43F0-A76F-7C4CE2F2CF68}" dt="2022-04-07T02:56:46.135" v="662" actId="26606"/>
          <ac:graphicFrameMkLst>
            <pc:docMk/>
            <pc:sldMk cId="772060406" sldId="259"/>
            <ac:graphicFrameMk id="5" creationId="{DEEA402C-3A82-A3CB-AFE4-3893C63E61DA}"/>
          </ac:graphicFrameMkLst>
        </pc:graphicFrameChg>
      </pc:sldChg>
      <pc:sldChg chg="modSp new mod modTransition">
        <pc:chgData name="Pankaj Surti" userId="bb35ea9a-3295-4e31-9952-4bdf90e69e34" providerId="ADAL" clId="{459281FB-A780-43F0-A76F-7C4CE2F2CF68}" dt="2022-04-26T19:52:20.436" v="2395"/>
        <pc:sldMkLst>
          <pc:docMk/>
          <pc:sldMk cId="1273702605" sldId="260"/>
        </pc:sldMkLst>
        <pc:spChg chg="mod">
          <ac:chgData name="Pankaj Surti" userId="bb35ea9a-3295-4e31-9952-4bdf90e69e34" providerId="ADAL" clId="{459281FB-A780-43F0-A76F-7C4CE2F2CF68}" dt="2022-04-07T01:12:46.147" v="627" actId="20577"/>
          <ac:spMkLst>
            <pc:docMk/>
            <pc:sldMk cId="1273702605" sldId="260"/>
            <ac:spMk id="2" creationId="{B1DFE4BC-2478-37E0-EB60-67E20C12C559}"/>
          </ac:spMkLst>
        </pc:spChg>
        <pc:spChg chg="mod">
          <ac:chgData name="Pankaj Surti" userId="bb35ea9a-3295-4e31-9952-4bdf90e69e34" providerId="ADAL" clId="{459281FB-A780-43F0-A76F-7C4CE2F2CF68}" dt="2022-04-07T14:17:56.882" v="720" actId="13926"/>
          <ac:spMkLst>
            <pc:docMk/>
            <pc:sldMk cId="1273702605" sldId="260"/>
            <ac:spMk id="3" creationId="{0E0096E1-55F4-6E2E-C21C-8D4D0A82FBA8}"/>
          </ac:spMkLst>
        </pc:spChg>
      </pc:sldChg>
      <pc:sldChg chg="addSp delSp modSp new mod modTransition setBg modNotesTx">
        <pc:chgData name="Pankaj Surti" userId="bb35ea9a-3295-4e31-9952-4bdf90e69e34" providerId="ADAL" clId="{459281FB-A780-43F0-A76F-7C4CE2F2CF68}" dt="2022-04-26T19:52:20.436" v="2395"/>
        <pc:sldMkLst>
          <pc:docMk/>
          <pc:sldMk cId="1755245262" sldId="261"/>
        </pc:sldMkLst>
        <pc:spChg chg="mod">
          <ac:chgData name="Pankaj Surti" userId="bb35ea9a-3295-4e31-9952-4bdf90e69e34" providerId="ADAL" clId="{459281FB-A780-43F0-A76F-7C4CE2F2CF68}" dt="2022-04-07T02:56:02.248" v="660" actId="26606"/>
          <ac:spMkLst>
            <pc:docMk/>
            <pc:sldMk cId="1755245262" sldId="261"/>
            <ac:spMk id="2" creationId="{6FAF2B15-DE60-89F7-379C-6175EFC0DA76}"/>
          </ac:spMkLst>
        </pc:spChg>
        <pc:spChg chg="del mod">
          <ac:chgData name="Pankaj Surti" userId="bb35ea9a-3295-4e31-9952-4bdf90e69e34" providerId="ADAL" clId="{459281FB-A780-43F0-A76F-7C4CE2F2CF68}" dt="2022-04-07T01:32:22.242" v="637" actId="478"/>
          <ac:spMkLst>
            <pc:docMk/>
            <pc:sldMk cId="1755245262" sldId="261"/>
            <ac:spMk id="3" creationId="{F65919BF-0FDE-D733-C8B8-598580632D8B}"/>
          </ac:spMkLst>
        </pc:spChg>
        <pc:spChg chg="add del">
          <ac:chgData name="Pankaj Surti" userId="bb35ea9a-3295-4e31-9952-4bdf90e69e34" providerId="ADAL" clId="{459281FB-A780-43F0-A76F-7C4CE2F2CF68}" dt="2022-04-07T01:32:14.229" v="635"/>
          <ac:spMkLst>
            <pc:docMk/>
            <pc:sldMk cId="1755245262" sldId="261"/>
            <ac:spMk id="4" creationId="{29B1780A-89D6-30FD-DC4D-0C572BC29EDC}"/>
          </ac:spMkLst>
        </pc:spChg>
        <pc:spChg chg="add">
          <ac:chgData name="Pankaj Surti" userId="bb35ea9a-3295-4e31-9952-4bdf90e69e34" providerId="ADAL" clId="{459281FB-A780-43F0-A76F-7C4CE2F2CF68}" dt="2022-04-07T02:56:02.248" v="660" actId="26606"/>
          <ac:spMkLst>
            <pc:docMk/>
            <pc:sldMk cId="1755245262" sldId="261"/>
            <ac:spMk id="11" creationId="{A8384FB5-9ADC-4DDC-881B-597D56F5B15D}"/>
          </ac:spMkLst>
        </pc:spChg>
        <pc:spChg chg="add">
          <ac:chgData name="Pankaj Surti" userId="bb35ea9a-3295-4e31-9952-4bdf90e69e34" providerId="ADAL" clId="{459281FB-A780-43F0-A76F-7C4CE2F2CF68}" dt="2022-04-07T02:56:02.248" v="660" actId="26606"/>
          <ac:spMkLst>
            <pc:docMk/>
            <pc:sldMk cId="1755245262" sldId="261"/>
            <ac:spMk id="13" creationId="{91E5A9A7-95C6-4F4F-B00E-C82E07FE62EF}"/>
          </ac:spMkLst>
        </pc:spChg>
        <pc:spChg chg="add">
          <ac:chgData name="Pankaj Surti" userId="bb35ea9a-3295-4e31-9952-4bdf90e69e34" providerId="ADAL" clId="{459281FB-A780-43F0-A76F-7C4CE2F2CF68}" dt="2022-04-07T02:56:02.248" v="660" actId="26606"/>
          <ac:spMkLst>
            <pc:docMk/>
            <pc:sldMk cId="1755245262" sldId="261"/>
            <ac:spMk id="15" creationId="{D07DD2DE-F619-49DD-B5E7-03A290FF4ED1}"/>
          </ac:spMkLst>
        </pc:spChg>
        <pc:spChg chg="add">
          <ac:chgData name="Pankaj Surti" userId="bb35ea9a-3295-4e31-9952-4bdf90e69e34" providerId="ADAL" clId="{459281FB-A780-43F0-A76F-7C4CE2F2CF68}" dt="2022-04-07T02:56:02.248" v="660" actId="26606"/>
          <ac:spMkLst>
            <pc:docMk/>
            <pc:sldMk cId="1755245262" sldId="261"/>
            <ac:spMk id="17" creationId="{85149191-5F60-4A28-AAFF-039F96B0F3EC}"/>
          </ac:spMkLst>
        </pc:spChg>
        <pc:spChg chg="add">
          <ac:chgData name="Pankaj Surti" userId="bb35ea9a-3295-4e31-9952-4bdf90e69e34" providerId="ADAL" clId="{459281FB-A780-43F0-A76F-7C4CE2F2CF68}" dt="2022-04-07T02:56:02.248" v="660" actId="26606"/>
          <ac:spMkLst>
            <pc:docMk/>
            <pc:sldMk cId="1755245262" sldId="261"/>
            <ac:spMk id="19" creationId="{F8260ED5-17F7-4158-B241-D51DD4CF1B7E}"/>
          </ac:spMkLst>
        </pc:spChg>
        <pc:picChg chg="add mod">
          <ac:chgData name="Pankaj Surti" userId="bb35ea9a-3295-4e31-9952-4bdf90e69e34" providerId="ADAL" clId="{459281FB-A780-43F0-A76F-7C4CE2F2CF68}" dt="2022-04-07T02:56:02.248" v="660" actId="26606"/>
          <ac:picMkLst>
            <pc:docMk/>
            <pc:sldMk cId="1755245262" sldId="261"/>
            <ac:picMk id="6" creationId="{02667429-65D4-20B9-54BB-E831DC02F903}"/>
          </ac:picMkLst>
        </pc:picChg>
        <pc:picChg chg="add del">
          <ac:chgData name="Pankaj Surti" userId="bb35ea9a-3295-4e31-9952-4bdf90e69e34" providerId="ADAL" clId="{459281FB-A780-43F0-A76F-7C4CE2F2CF68}" dt="2022-04-07T01:32:14.229" v="635"/>
          <ac:picMkLst>
            <pc:docMk/>
            <pc:sldMk cId="1755245262" sldId="261"/>
            <ac:picMk id="1026" creationId="{278B626B-AAB5-15A9-5FD2-8A87020BC722}"/>
          </ac:picMkLst>
        </pc:picChg>
      </pc:sldChg>
      <pc:sldChg chg="modSp new mod modTransition">
        <pc:chgData name="Pankaj Surti" userId="bb35ea9a-3295-4e31-9952-4bdf90e69e34" providerId="ADAL" clId="{459281FB-A780-43F0-A76F-7C4CE2F2CF68}" dt="2022-04-26T19:52:20.436" v="2395"/>
        <pc:sldMkLst>
          <pc:docMk/>
          <pc:sldMk cId="3975511865" sldId="262"/>
        </pc:sldMkLst>
        <pc:spChg chg="mod">
          <ac:chgData name="Pankaj Surti" userId="bb35ea9a-3295-4e31-9952-4bdf90e69e34" providerId="ADAL" clId="{459281FB-A780-43F0-A76F-7C4CE2F2CF68}" dt="2022-04-07T14:48:31.857" v="764"/>
          <ac:spMkLst>
            <pc:docMk/>
            <pc:sldMk cId="3975511865" sldId="262"/>
            <ac:spMk id="2" creationId="{7750921A-CE17-D145-C182-A65516520E57}"/>
          </ac:spMkLst>
        </pc:spChg>
        <pc:spChg chg="mod">
          <ac:chgData name="Pankaj Surti" userId="bb35ea9a-3295-4e31-9952-4bdf90e69e34" providerId="ADAL" clId="{459281FB-A780-43F0-A76F-7C4CE2F2CF68}" dt="2022-04-07T14:51:54.365" v="789" actId="13926"/>
          <ac:spMkLst>
            <pc:docMk/>
            <pc:sldMk cId="3975511865" sldId="262"/>
            <ac:spMk id="3" creationId="{B0AC5AB3-80E3-9CE9-6E41-1C39002F2CB6}"/>
          </ac:spMkLst>
        </pc:spChg>
      </pc:sldChg>
      <pc:sldChg chg="addSp delSp modSp new mod modTransition">
        <pc:chgData name="Pankaj Surti" userId="bb35ea9a-3295-4e31-9952-4bdf90e69e34" providerId="ADAL" clId="{459281FB-A780-43F0-A76F-7C4CE2F2CF68}" dt="2022-04-26T19:52:20.436" v="2395"/>
        <pc:sldMkLst>
          <pc:docMk/>
          <pc:sldMk cId="2020262869" sldId="263"/>
        </pc:sldMkLst>
        <pc:spChg chg="del">
          <ac:chgData name="Pankaj Surti" userId="bb35ea9a-3295-4e31-9952-4bdf90e69e34" providerId="ADAL" clId="{459281FB-A780-43F0-A76F-7C4CE2F2CF68}" dt="2022-04-07T14:52:55.973" v="791" actId="478"/>
          <ac:spMkLst>
            <pc:docMk/>
            <pc:sldMk cId="2020262869" sldId="263"/>
            <ac:spMk id="2" creationId="{19F60AFE-E1AA-DA9D-19DC-F6FC35D75124}"/>
          </ac:spMkLst>
        </pc:spChg>
        <pc:spChg chg="del">
          <ac:chgData name="Pankaj Surti" userId="bb35ea9a-3295-4e31-9952-4bdf90e69e34" providerId="ADAL" clId="{459281FB-A780-43F0-A76F-7C4CE2F2CF68}" dt="2022-04-07T14:52:58.605" v="792" actId="478"/>
          <ac:spMkLst>
            <pc:docMk/>
            <pc:sldMk cId="2020262869" sldId="263"/>
            <ac:spMk id="3" creationId="{FB55FA84-C02A-EC2C-836D-1FD27C2AE86D}"/>
          </ac:spMkLst>
        </pc:spChg>
        <pc:spChg chg="add mod">
          <ac:chgData name="Pankaj Surti" userId="bb35ea9a-3295-4e31-9952-4bdf90e69e34" providerId="ADAL" clId="{459281FB-A780-43F0-A76F-7C4CE2F2CF68}" dt="2022-04-07T14:56:18.050" v="817" actId="13926"/>
          <ac:spMkLst>
            <pc:docMk/>
            <pc:sldMk cId="2020262869" sldId="263"/>
            <ac:spMk id="5" creationId="{31C8D41A-C906-880A-3AFC-1AF11414CBD3}"/>
          </ac:spMkLst>
        </pc:spChg>
      </pc:sldChg>
      <pc:sldChg chg="addSp delSp modSp new mod modTransition setBg modShow">
        <pc:chgData name="Pankaj Surti" userId="bb35ea9a-3295-4e31-9952-4bdf90e69e34" providerId="ADAL" clId="{459281FB-A780-43F0-A76F-7C4CE2F2CF68}" dt="2022-04-26T19:52:20.436" v="2395"/>
        <pc:sldMkLst>
          <pc:docMk/>
          <pc:sldMk cId="640214393" sldId="264"/>
        </pc:sldMkLst>
        <pc:spChg chg="mod">
          <ac:chgData name="Pankaj Surti" userId="bb35ea9a-3295-4e31-9952-4bdf90e69e34" providerId="ADAL" clId="{459281FB-A780-43F0-A76F-7C4CE2F2CF68}" dt="2022-04-07T17:59:18.093" v="1082" actId="26606"/>
          <ac:spMkLst>
            <pc:docMk/>
            <pc:sldMk cId="640214393" sldId="264"/>
            <ac:spMk id="2" creationId="{2AA1E2E4-19AB-24FC-A55C-4B08E4B180EE}"/>
          </ac:spMkLst>
        </pc:spChg>
        <pc:spChg chg="del mod">
          <ac:chgData name="Pankaj Surti" userId="bb35ea9a-3295-4e31-9952-4bdf90e69e34" providerId="ADAL" clId="{459281FB-A780-43F0-A76F-7C4CE2F2CF68}" dt="2022-04-07T17:59:18.093" v="1082" actId="26606"/>
          <ac:spMkLst>
            <pc:docMk/>
            <pc:sldMk cId="640214393" sldId="264"/>
            <ac:spMk id="3" creationId="{388B9777-67D5-CFC2-C389-A233F6A058B5}"/>
          </ac:spMkLst>
        </pc:spChg>
        <pc:spChg chg="add">
          <ac:chgData name="Pankaj Surti" userId="bb35ea9a-3295-4e31-9952-4bdf90e69e34" providerId="ADAL" clId="{459281FB-A780-43F0-A76F-7C4CE2F2CF68}" dt="2022-04-07T17:59:18.093" v="1082" actId="26606"/>
          <ac:spMkLst>
            <pc:docMk/>
            <pc:sldMk cId="640214393" sldId="264"/>
            <ac:spMk id="9" creationId="{5C8908E2-EE49-44D2-9428-A28D2312A8D5}"/>
          </ac:spMkLst>
        </pc:spChg>
        <pc:spChg chg="add">
          <ac:chgData name="Pankaj Surti" userId="bb35ea9a-3295-4e31-9952-4bdf90e69e34" providerId="ADAL" clId="{459281FB-A780-43F0-A76F-7C4CE2F2CF68}" dt="2022-04-07T17:59:18.093" v="1082" actId="26606"/>
          <ac:spMkLst>
            <pc:docMk/>
            <pc:sldMk cId="640214393" sldId="264"/>
            <ac:spMk id="15" creationId="{7449A6C7-D15F-4AA5-BFA5-71A404B47016}"/>
          </ac:spMkLst>
        </pc:spChg>
        <pc:spChg chg="add">
          <ac:chgData name="Pankaj Surti" userId="bb35ea9a-3295-4e31-9952-4bdf90e69e34" providerId="ADAL" clId="{459281FB-A780-43F0-A76F-7C4CE2F2CF68}" dt="2022-04-07T17:59:18.093" v="1082" actId="26606"/>
          <ac:spMkLst>
            <pc:docMk/>
            <pc:sldMk cId="640214393" sldId="264"/>
            <ac:spMk id="17" creationId="{ED888B23-07FA-482A-96DF-47E31AF1A603}"/>
          </ac:spMkLst>
        </pc:spChg>
        <pc:grpChg chg="add">
          <ac:chgData name="Pankaj Surti" userId="bb35ea9a-3295-4e31-9952-4bdf90e69e34" providerId="ADAL" clId="{459281FB-A780-43F0-A76F-7C4CE2F2CF68}" dt="2022-04-07T17:59:18.093" v="1082" actId="26606"/>
          <ac:grpSpMkLst>
            <pc:docMk/>
            <pc:sldMk cId="640214393" sldId="264"/>
            <ac:grpSpMk id="11" creationId="{05314994-6337-4875-8CF5-652CAFE8342C}"/>
          </ac:grpSpMkLst>
        </pc:grpChg>
        <pc:graphicFrameChg chg="add">
          <ac:chgData name="Pankaj Surti" userId="bb35ea9a-3295-4e31-9952-4bdf90e69e34" providerId="ADAL" clId="{459281FB-A780-43F0-A76F-7C4CE2F2CF68}" dt="2022-04-07T17:59:18.093" v="1082" actId="26606"/>
          <ac:graphicFrameMkLst>
            <pc:docMk/>
            <pc:sldMk cId="640214393" sldId="264"/>
            <ac:graphicFrameMk id="5" creationId="{F1064360-5A8D-B2A1-2106-FA324586933D}"/>
          </ac:graphicFrameMkLst>
        </pc:graphicFrameChg>
      </pc:sldChg>
      <pc:sldChg chg="addSp delSp modSp new mod modTransition setBg setClrOvrMap">
        <pc:chgData name="Pankaj Surti" userId="bb35ea9a-3295-4e31-9952-4bdf90e69e34" providerId="ADAL" clId="{459281FB-A780-43F0-A76F-7C4CE2F2CF68}" dt="2022-04-26T19:52:20.436" v="2395"/>
        <pc:sldMkLst>
          <pc:docMk/>
          <pc:sldMk cId="3054931703" sldId="265"/>
        </pc:sldMkLst>
        <pc:spChg chg="mod">
          <ac:chgData name="Pankaj Surti" userId="bb35ea9a-3295-4e31-9952-4bdf90e69e34" providerId="ADAL" clId="{459281FB-A780-43F0-A76F-7C4CE2F2CF68}" dt="2022-04-07T18:00:05.462" v="1092" actId="26606"/>
          <ac:spMkLst>
            <pc:docMk/>
            <pc:sldMk cId="3054931703" sldId="265"/>
            <ac:spMk id="2" creationId="{1C2C8B49-BD48-D7CC-626D-134FE6012E43}"/>
          </ac:spMkLst>
        </pc:spChg>
        <pc:spChg chg="add del">
          <ac:chgData name="Pankaj Surti" userId="bb35ea9a-3295-4e31-9952-4bdf90e69e34" providerId="ADAL" clId="{459281FB-A780-43F0-A76F-7C4CE2F2CF68}" dt="2022-04-07T18:00:05.462" v="1092" actId="26606"/>
          <ac:spMkLst>
            <pc:docMk/>
            <pc:sldMk cId="3054931703" sldId="265"/>
            <ac:spMk id="3" creationId="{E2DADA76-CE35-DAA4-2E1E-F3EA9E358151}"/>
          </ac:spMkLst>
        </pc:spChg>
        <pc:spChg chg="add del">
          <ac:chgData name="Pankaj Surti" userId="bb35ea9a-3295-4e31-9952-4bdf90e69e34" providerId="ADAL" clId="{459281FB-A780-43F0-A76F-7C4CE2F2CF68}" dt="2022-04-07T17:59:49.440" v="1089" actId="26606"/>
          <ac:spMkLst>
            <pc:docMk/>
            <pc:sldMk cId="3054931703" sldId="265"/>
            <ac:spMk id="9" creationId="{71B2258F-86CA-4D4D-8270-BC05FCDEBFB3}"/>
          </ac:spMkLst>
        </pc:spChg>
        <pc:spChg chg="add del">
          <ac:chgData name="Pankaj Surti" userId="bb35ea9a-3295-4e31-9952-4bdf90e69e34" providerId="ADAL" clId="{459281FB-A780-43F0-A76F-7C4CE2F2CF68}" dt="2022-04-07T18:00:05.434" v="1091" actId="26606"/>
          <ac:spMkLst>
            <pc:docMk/>
            <pc:sldMk cId="3054931703" sldId="265"/>
            <ac:spMk id="11" creationId="{E49CC64F-7275-4E33-961B-0C5CDC439875}"/>
          </ac:spMkLst>
        </pc:spChg>
        <pc:spChg chg="add">
          <ac:chgData name="Pankaj Surti" userId="bb35ea9a-3295-4e31-9952-4bdf90e69e34" providerId="ADAL" clId="{459281FB-A780-43F0-A76F-7C4CE2F2CF68}" dt="2022-04-07T18:00:05.462" v="1092" actId="26606"/>
          <ac:spMkLst>
            <pc:docMk/>
            <pc:sldMk cId="3054931703" sldId="265"/>
            <ac:spMk id="15" creationId="{87CC2527-562A-4F69-B487-4371E5B243E7}"/>
          </ac:spMkLst>
        </pc:spChg>
        <pc:picChg chg="add del">
          <ac:chgData name="Pankaj Surti" userId="bb35ea9a-3295-4e31-9952-4bdf90e69e34" providerId="ADAL" clId="{459281FB-A780-43F0-A76F-7C4CE2F2CF68}" dt="2022-04-07T17:59:49.440" v="1089" actId="26606"/>
          <ac:picMkLst>
            <pc:docMk/>
            <pc:sldMk cId="3054931703" sldId="265"/>
            <ac:picMk id="5" creationId="{AD55B878-F77E-7E0E-7B1D-CA6253ABDC87}"/>
          </ac:picMkLst>
        </pc:picChg>
        <pc:picChg chg="add del">
          <ac:chgData name="Pankaj Surti" userId="bb35ea9a-3295-4e31-9952-4bdf90e69e34" providerId="ADAL" clId="{459281FB-A780-43F0-A76F-7C4CE2F2CF68}" dt="2022-04-07T18:00:05.434" v="1091" actId="26606"/>
          <ac:picMkLst>
            <pc:docMk/>
            <pc:sldMk cId="3054931703" sldId="265"/>
            <ac:picMk id="12" creationId="{7D928F07-5449-D7D0-809D-E8D5DD3DE6BB}"/>
          </ac:picMkLst>
        </pc:picChg>
        <pc:picChg chg="add">
          <ac:chgData name="Pankaj Surti" userId="bb35ea9a-3295-4e31-9952-4bdf90e69e34" providerId="ADAL" clId="{459281FB-A780-43F0-A76F-7C4CE2F2CF68}" dt="2022-04-07T18:00:05.462" v="1092" actId="26606"/>
          <ac:picMkLst>
            <pc:docMk/>
            <pc:sldMk cId="3054931703" sldId="265"/>
            <ac:picMk id="14" creationId="{8B279596-7426-02A8-C329-D114B545E40C}"/>
          </ac:picMkLst>
        </pc:picChg>
        <pc:cxnChg chg="add">
          <ac:chgData name="Pankaj Surti" userId="bb35ea9a-3295-4e31-9952-4bdf90e69e34" providerId="ADAL" clId="{459281FB-A780-43F0-A76F-7C4CE2F2CF68}" dt="2022-04-07T18:00:05.462" v="1092" actId="26606"/>
          <ac:cxnSpMkLst>
            <pc:docMk/>
            <pc:sldMk cId="3054931703" sldId="265"/>
            <ac:cxnSpMk id="16" creationId="{BCDAEC91-5BCE-4B55-9CC0-43EF94CB734B}"/>
          </ac:cxnSpMkLst>
        </pc:cxnChg>
      </pc:sldChg>
      <pc:sldChg chg="addSp delSp modSp new mod modTransition setBg setClrOvrMap">
        <pc:chgData name="Pankaj Surti" userId="bb35ea9a-3295-4e31-9952-4bdf90e69e34" providerId="ADAL" clId="{459281FB-A780-43F0-A76F-7C4CE2F2CF68}" dt="2022-04-26T19:52:20.436" v="2395"/>
        <pc:sldMkLst>
          <pc:docMk/>
          <pc:sldMk cId="4199778284" sldId="266"/>
        </pc:sldMkLst>
        <pc:spChg chg="mod">
          <ac:chgData name="Pankaj Surti" userId="bb35ea9a-3295-4e31-9952-4bdf90e69e34" providerId="ADAL" clId="{459281FB-A780-43F0-A76F-7C4CE2F2CF68}" dt="2022-04-07T18:02:45.181" v="1097" actId="26606"/>
          <ac:spMkLst>
            <pc:docMk/>
            <pc:sldMk cId="4199778284" sldId="266"/>
            <ac:spMk id="2" creationId="{D07681BA-DED7-491E-AAC0-2C259E658F7A}"/>
          </ac:spMkLst>
        </pc:spChg>
        <pc:spChg chg="del">
          <ac:chgData name="Pankaj Surti" userId="bb35ea9a-3295-4e31-9952-4bdf90e69e34" providerId="ADAL" clId="{459281FB-A780-43F0-A76F-7C4CE2F2CF68}" dt="2022-04-07T18:02:45.181" v="1097" actId="26606"/>
          <ac:spMkLst>
            <pc:docMk/>
            <pc:sldMk cId="4199778284" sldId="266"/>
            <ac:spMk id="3" creationId="{CA22BE3C-3C5B-0C5B-DCB3-FB8205D56D44}"/>
          </ac:spMkLst>
        </pc:spChg>
        <pc:spChg chg="add">
          <ac:chgData name="Pankaj Surti" userId="bb35ea9a-3295-4e31-9952-4bdf90e69e34" providerId="ADAL" clId="{459281FB-A780-43F0-A76F-7C4CE2F2CF68}" dt="2022-04-07T18:02:45.181" v="1097" actId="26606"/>
          <ac:spMkLst>
            <pc:docMk/>
            <pc:sldMk cId="4199778284" sldId="266"/>
            <ac:spMk id="9" creationId="{E49CC64F-7275-4E33-961B-0C5CDC439875}"/>
          </ac:spMkLst>
        </pc:spChg>
        <pc:picChg chg="add">
          <ac:chgData name="Pankaj Surti" userId="bb35ea9a-3295-4e31-9952-4bdf90e69e34" providerId="ADAL" clId="{459281FB-A780-43F0-A76F-7C4CE2F2CF68}" dt="2022-04-07T18:02:45.181" v="1097" actId="26606"/>
          <ac:picMkLst>
            <pc:docMk/>
            <pc:sldMk cId="4199778284" sldId="266"/>
            <ac:picMk id="5" creationId="{23CA05CE-1881-C880-A68D-E3549E5ABDC8}"/>
          </ac:picMkLst>
        </pc:picChg>
      </pc:sldChg>
      <pc:sldChg chg="new del">
        <pc:chgData name="Pankaj Surti" userId="bb35ea9a-3295-4e31-9952-4bdf90e69e34" providerId="ADAL" clId="{459281FB-A780-43F0-A76F-7C4CE2F2CF68}" dt="2022-04-07T18:07:31" v="1182" actId="47"/>
        <pc:sldMkLst>
          <pc:docMk/>
          <pc:sldMk cId="3359226988" sldId="267"/>
        </pc:sldMkLst>
      </pc:sldChg>
      <pc:sldChg chg="addSp modSp add mod modTransition">
        <pc:chgData name="Pankaj Surti" userId="bb35ea9a-3295-4e31-9952-4bdf90e69e34" providerId="ADAL" clId="{459281FB-A780-43F0-A76F-7C4CE2F2CF68}" dt="2022-04-28T17:03:42.678" v="2407" actId="14100"/>
        <pc:sldMkLst>
          <pc:docMk/>
          <pc:sldMk cId="1800013178" sldId="268"/>
        </pc:sldMkLst>
        <pc:spChg chg="mod">
          <ac:chgData name="Pankaj Surti" userId="bb35ea9a-3295-4e31-9952-4bdf90e69e34" providerId="ADAL" clId="{459281FB-A780-43F0-A76F-7C4CE2F2CF68}" dt="2022-04-07T18:07:58.151" v="1184" actId="1076"/>
          <ac:spMkLst>
            <pc:docMk/>
            <pc:sldMk cId="1800013178" sldId="268"/>
            <ac:spMk id="7" creationId="{FDA0F5D2-1966-4D9C-B4B1-94DC5EC0DC21}"/>
          </ac:spMkLst>
        </pc:spChg>
        <pc:spChg chg="add mod">
          <ac:chgData name="Pankaj Surti" userId="bb35ea9a-3295-4e31-9952-4bdf90e69e34" providerId="ADAL" clId="{459281FB-A780-43F0-A76F-7C4CE2F2CF68}" dt="2022-04-28T17:03:42.678" v="2407" actId="14100"/>
          <ac:spMkLst>
            <pc:docMk/>
            <pc:sldMk cId="1800013178" sldId="268"/>
            <ac:spMk id="23" creationId="{93C0967E-3955-0035-A46D-3F753F96CFC1}"/>
          </ac:spMkLst>
        </pc:spChg>
        <pc:spChg chg="mod">
          <ac:chgData name="Pankaj Surti" userId="bb35ea9a-3295-4e31-9952-4bdf90e69e34" providerId="ADAL" clId="{459281FB-A780-43F0-A76F-7C4CE2F2CF68}" dt="2022-04-07T18:10:09.494" v="1203" actId="14100"/>
          <ac:spMkLst>
            <pc:docMk/>
            <pc:sldMk cId="1800013178" sldId="268"/>
            <ac:spMk id="38" creationId="{A9CF37C2-595A-4054-A22B-DC5D2F1E8952}"/>
          </ac:spMkLst>
        </pc:spChg>
        <pc:picChg chg="mod">
          <ac:chgData name="Pankaj Surti" userId="bb35ea9a-3295-4e31-9952-4bdf90e69e34" providerId="ADAL" clId="{459281FB-A780-43F0-A76F-7C4CE2F2CF68}" dt="2022-04-07T18:08:09.125" v="1186" actId="1076"/>
          <ac:picMkLst>
            <pc:docMk/>
            <pc:sldMk cId="1800013178" sldId="268"/>
            <ac:picMk id="4" creationId="{7EE4EF06-AE7F-468D-B772-1AB98B9AA005}"/>
          </ac:picMkLst>
        </pc:picChg>
        <pc:picChg chg="add mod">
          <ac:chgData name="Pankaj Surti" userId="bb35ea9a-3295-4e31-9952-4bdf90e69e34" providerId="ADAL" clId="{459281FB-A780-43F0-A76F-7C4CE2F2CF68}" dt="2022-04-28T17:02:44.209" v="2405" actId="1076"/>
          <ac:picMkLst>
            <pc:docMk/>
            <pc:sldMk cId="1800013178" sldId="268"/>
            <ac:picMk id="8" creationId="{8AE10166-C89C-1DD6-2E1A-2BB2A1DD1AA0}"/>
          </ac:picMkLst>
        </pc:picChg>
        <pc:picChg chg="add mod">
          <ac:chgData name="Pankaj Surti" userId="bb35ea9a-3295-4e31-9952-4bdf90e69e34" providerId="ADAL" clId="{459281FB-A780-43F0-A76F-7C4CE2F2CF68}" dt="2022-04-28T17:02:50.532" v="2406" actId="1076"/>
          <ac:picMkLst>
            <pc:docMk/>
            <pc:sldMk cId="1800013178" sldId="268"/>
            <ac:picMk id="9" creationId="{EC83AEDD-3D63-EB10-DE2B-4BDDD8324FC0}"/>
          </ac:picMkLst>
        </pc:picChg>
        <pc:cxnChg chg="mod">
          <ac:chgData name="Pankaj Surti" userId="bb35ea9a-3295-4e31-9952-4bdf90e69e34" providerId="ADAL" clId="{459281FB-A780-43F0-A76F-7C4CE2F2CF68}" dt="2022-04-07T18:07:58.151" v="1184" actId="1076"/>
          <ac:cxnSpMkLst>
            <pc:docMk/>
            <pc:sldMk cId="1800013178" sldId="268"/>
            <ac:cxnSpMk id="10" creationId="{E8183916-E102-40D4-A926-9C7B190C463F}"/>
          </ac:cxnSpMkLst>
        </pc:cxnChg>
        <pc:cxnChg chg="mod">
          <ac:chgData name="Pankaj Surti" userId="bb35ea9a-3295-4e31-9952-4bdf90e69e34" providerId="ADAL" clId="{459281FB-A780-43F0-A76F-7C4CE2F2CF68}" dt="2022-04-07T18:08:02.452" v="1185" actId="14100"/>
          <ac:cxnSpMkLst>
            <pc:docMk/>
            <pc:sldMk cId="1800013178" sldId="268"/>
            <ac:cxnSpMk id="20" creationId="{8BAD922B-6946-4BE9-AF54-E9F3B1EEEF11}"/>
          </ac:cxnSpMkLst>
        </pc:cxnChg>
      </pc:sldChg>
      <pc:sldChg chg="addSp delSp modSp new mod ord modTransition setBg modAnim">
        <pc:chgData name="Pankaj Surti" userId="bb35ea9a-3295-4e31-9952-4bdf90e69e34" providerId="ADAL" clId="{459281FB-A780-43F0-A76F-7C4CE2F2CF68}" dt="2022-04-26T19:52:20.436" v="2395"/>
        <pc:sldMkLst>
          <pc:docMk/>
          <pc:sldMk cId="718529830" sldId="269"/>
        </pc:sldMkLst>
        <pc:spChg chg="mod">
          <ac:chgData name="Pankaj Surti" userId="bb35ea9a-3295-4e31-9952-4bdf90e69e34" providerId="ADAL" clId="{459281FB-A780-43F0-A76F-7C4CE2F2CF68}" dt="2022-04-26T15:33:06.941" v="2174" actId="20577"/>
          <ac:spMkLst>
            <pc:docMk/>
            <pc:sldMk cId="718529830" sldId="269"/>
            <ac:spMk id="2" creationId="{9881A462-B13E-702E-2A45-90D6C4315209}"/>
          </ac:spMkLst>
        </pc:spChg>
        <pc:spChg chg="mod">
          <ac:chgData name="Pankaj Surti" userId="bb35ea9a-3295-4e31-9952-4bdf90e69e34" providerId="ADAL" clId="{459281FB-A780-43F0-A76F-7C4CE2F2CF68}" dt="2022-04-26T17:34:23.937" v="2380" actId="20577"/>
          <ac:spMkLst>
            <pc:docMk/>
            <pc:sldMk cId="718529830" sldId="269"/>
            <ac:spMk id="3" creationId="{5BBA8DE8-D73C-2807-235A-091B10AEF7C3}"/>
          </ac:spMkLst>
        </pc:spChg>
        <pc:spChg chg="add">
          <ac:chgData name="Pankaj Surti" userId="bb35ea9a-3295-4e31-9952-4bdf90e69e34" providerId="ADAL" clId="{459281FB-A780-43F0-A76F-7C4CE2F2CF68}" dt="2022-04-26T15:25:19.778" v="1773" actId="26606"/>
          <ac:spMkLst>
            <pc:docMk/>
            <pc:sldMk cId="718529830" sldId="269"/>
            <ac:spMk id="8" creationId="{827B839B-9ADE-406B-8590-F1CAEDED45A1}"/>
          </ac:spMkLst>
        </pc:spChg>
        <pc:spChg chg="add">
          <ac:chgData name="Pankaj Surti" userId="bb35ea9a-3295-4e31-9952-4bdf90e69e34" providerId="ADAL" clId="{459281FB-A780-43F0-A76F-7C4CE2F2CF68}" dt="2022-04-26T15:25:19.778" v="1773" actId="26606"/>
          <ac:spMkLst>
            <pc:docMk/>
            <pc:sldMk cId="718529830" sldId="269"/>
            <ac:spMk id="10" creationId="{CFE45BF0-46DB-408C-B5F7-7B11716805D4}"/>
          </ac:spMkLst>
        </pc:spChg>
        <pc:spChg chg="add">
          <ac:chgData name="Pankaj Surti" userId="bb35ea9a-3295-4e31-9952-4bdf90e69e34" providerId="ADAL" clId="{459281FB-A780-43F0-A76F-7C4CE2F2CF68}" dt="2022-04-26T15:25:19.778" v="1773" actId="26606"/>
          <ac:spMkLst>
            <pc:docMk/>
            <pc:sldMk cId="718529830" sldId="269"/>
            <ac:spMk id="12" creationId="{2AEBC8F2-97B1-41B4-93F1-2D289E197FBA}"/>
          </ac:spMkLst>
        </pc:spChg>
        <pc:spChg chg="add">
          <ac:chgData name="Pankaj Surti" userId="bb35ea9a-3295-4e31-9952-4bdf90e69e34" providerId="ADAL" clId="{459281FB-A780-43F0-A76F-7C4CE2F2CF68}" dt="2022-04-26T15:25:19.778" v="1773" actId="26606"/>
          <ac:spMkLst>
            <pc:docMk/>
            <pc:sldMk cId="718529830" sldId="269"/>
            <ac:spMk id="14" creationId="{472E3A19-F5D5-48FC-BB9C-48C2F68F598B}"/>
          </ac:spMkLst>
        </pc:spChg>
        <pc:spChg chg="add">
          <ac:chgData name="Pankaj Surti" userId="bb35ea9a-3295-4e31-9952-4bdf90e69e34" providerId="ADAL" clId="{459281FB-A780-43F0-A76F-7C4CE2F2CF68}" dt="2022-04-26T15:25:19.778" v="1773" actId="26606"/>
          <ac:spMkLst>
            <pc:docMk/>
            <pc:sldMk cId="718529830" sldId="269"/>
            <ac:spMk id="16" creationId="{7A62E32F-BB65-43A8-8EB5-92346890E549}"/>
          </ac:spMkLst>
        </pc:spChg>
        <pc:spChg chg="add">
          <ac:chgData name="Pankaj Surti" userId="bb35ea9a-3295-4e31-9952-4bdf90e69e34" providerId="ADAL" clId="{459281FB-A780-43F0-A76F-7C4CE2F2CF68}" dt="2022-04-26T15:25:19.778" v="1773" actId="26606"/>
          <ac:spMkLst>
            <pc:docMk/>
            <pc:sldMk cId="718529830" sldId="269"/>
            <ac:spMk id="18" creationId="{14E91B64-9FCC-451E-AFB4-A827D6329367}"/>
          </ac:spMkLst>
        </pc:spChg>
        <pc:picChg chg="add del mod">
          <ac:chgData name="Pankaj Surti" userId="bb35ea9a-3295-4e31-9952-4bdf90e69e34" providerId="ADAL" clId="{459281FB-A780-43F0-A76F-7C4CE2F2CF68}" dt="2022-04-26T19:52:20.436" v="2395"/>
          <ac:picMkLst>
            <pc:docMk/>
            <pc:sldMk cId="718529830" sldId="269"/>
            <ac:picMk id="4" creationId="{A1B7A5CF-11E6-52A8-1575-8CC322E5517E}"/>
          </ac:picMkLst>
        </pc:picChg>
      </pc:sldChg>
      <pc:sldChg chg="addSp delSp modSp add mod modTransition setBg delDesignElem">
        <pc:chgData name="Pankaj Surti" userId="bb35ea9a-3295-4e31-9952-4bdf90e69e34" providerId="ADAL" clId="{459281FB-A780-43F0-A76F-7C4CE2F2CF68}" dt="2022-04-26T19:52:20.436" v="2395"/>
        <pc:sldMkLst>
          <pc:docMk/>
          <pc:sldMk cId="4206858466" sldId="270"/>
        </pc:sldMkLst>
        <pc:spChg chg="mod">
          <ac:chgData name="Pankaj Surti" userId="bb35ea9a-3295-4e31-9952-4bdf90e69e34" providerId="ADAL" clId="{459281FB-A780-43F0-A76F-7C4CE2F2CF68}" dt="2022-04-26T15:29:44.779" v="2106" actId="26606"/>
          <ac:spMkLst>
            <pc:docMk/>
            <pc:sldMk cId="4206858466" sldId="270"/>
            <ac:spMk id="8" creationId="{B3DEE8FA-68C3-3D43-4D82-03FAB38C82D1}"/>
          </ac:spMkLst>
        </pc:spChg>
        <pc:spChg chg="add">
          <ac:chgData name="Pankaj Surti" userId="bb35ea9a-3295-4e31-9952-4bdf90e69e34" providerId="ADAL" clId="{459281FB-A780-43F0-A76F-7C4CE2F2CF68}" dt="2022-04-26T15:29:44.779" v="2106" actId="26606"/>
          <ac:spMkLst>
            <pc:docMk/>
            <pc:sldMk cId="4206858466" sldId="270"/>
            <ac:spMk id="16" creationId="{E6760941-EF99-4F61-A95D-3C3E7C08DBD6}"/>
          </ac:spMkLst>
        </pc:spChg>
        <pc:spChg chg="add">
          <ac:chgData name="Pankaj Surti" userId="bb35ea9a-3295-4e31-9952-4bdf90e69e34" providerId="ADAL" clId="{459281FB-A780-43F0-A76F-7C4CE2F2CF68}" dt="2022-04-26T15:29:44.779" v="2106" actId="26606"/>
          <ac:spMkLst>
            <pc:docMk/>
            <pc:sldMk cId="4206858466" sldId="270"/>
            <ac:spMk id="18" creationId="{44D9B9FF-D6DA-4F69-B4A0-BA1550D65CD9}"/>
          </ac:spMkLst>
        </pc:spChg>
        <pc:spChg chg="add">
          <ac:chgData name="Pankaj Surti" userId="bb35ea9a-3295-4e31-9952-4bdf90e69e34" providerId="ADAL" clId="{459281FB-A780-43F0-A76F-7C4CE2F2CF68}" dt="2022-04-26T15:29:44.779" v="2106" actId="26606"/>
          <ac:spMkLst>
            <pc:docMk/>
            <pc:sldMk cId="4206858466" sldId="270"/>
            <ac:spMk id="20" creationId="{A7DC0AF9-0747-4070-A6D7-DF3681B9EB08}"/>
          </ac:spMkLst>
        </pc:spChg>
        <pc:spChg chg="add">
          <ac:chgData name="Pankaj Surti" userId="bb35ea9a-3295-4e31-9952-4bdf90e69e34" providerId="ADAL" clId="{459281FB-A780-43F0-A76F-7C4CE2F2CF68}" dt="2022-04-26T15:29:44.779" v="2106" actId="26606"/>
          <ac:spMkLst>
            <pc:docMk/>
            <pc:sldMk cId="4206858466" sldId="270"/>
            <ac:spMk id="22" creationId="{74612EAD-0A8C-4C44-AFE1-3DF0669AC819}"/>
          </ac:spMkLst>
        </pc:spChg>
        <pc:spChg chg="add">
          <ac:chgData name="Pankaj Surti" userId="bb35ea9a-3295-4e31-9952-4bdf90e69e34" providerId="ADAL" clId="{459281FB-A780-43F0-A76F-7C4CE2F2CF68}" dt="2022-04-26T15:29:44.779" v="2106" actId="26606"/>
          <ac:spMkLst>
            <pc:docMk/>
            <pc:sldMk cId="4206858466" sldId="270"/>
            <ac:spMk id="24" creationId="{C2D46295-4D0D-487B-8972-141A047FB174}"/>
          </ac:spMkLst>
        </pc:spChg>
        <pc:spChg chg="del">
          <ac:chgData name="Pankaj Surti" userId="bb35ea9a-3295-4e31-9952-4bdf90e69e34" providerId="ADAL" clId="{459281FB-A780-43F0-A76F-7C4CE2F2CF68}" dt="2022-04-26T15:29:09.316" v="2103"/>
          <ac:spMkLst>
            <pc:docMk/>
            <pc:sldMk cId="4206858466" sldId="270"/>
            <ac:spMk id="26" creationId="{D4771268-CB57-404A-9271-370EB28F6090}"/>
          </ac:spMkLst>
        </pc:spChg>
        <pc:picChg chg="mod">
          <ac:chgData name="Pankaj Surti" userId="bb35ea9a-3295-4e31-9952-4bdf90e69e34" providerId="ADAL" clId="{459281FB-A780-43F0-A76F-7C4CE2F2CF68}" dt="2022-04-26T15:29:44.779" v="2106" actId="26606"/>
          <ac:picMkLst>
            <pc:docMk/>
            <pc:sldMk cId="4206858466" sldId="270"/>
            <ac:picMk id="11" creationId="{7B09DFB2-9852-CDC4-C482-297BF5781BFC}"/>
          </ac:picMkLst>
        </pc:picChg>
      </pc:sldChg>
      <pc:sldChg chg="addSp delSp modSp add mod modTransition setBg delDesignElem">
        <pc:chgData name="Pankaj Surti" userId="bb35ea9a-3295-4e31-9952-4bdf90e69e34" providerId="ADAL" clId="{459281FB-A780-43F0-A76F-7C4CE2F2CF68}" dt="2022-04-26T19:52:20.436" v="2395"/>
        <pc:sldMkLst>
          <pc:docMk/>
          <pc:sldMk cId="522731013" sldId="272"/>
        </pc:sldMkLst>
        <pc:spChg chg="add del">
          <ac:chgData name="Pankaj Surti" userId="bb35ea9a-3295-4e31-9952-4bdf90e69e34" providerId="ADAL" clId="{459281FB-A780-43F0-A76F-7C4CE2F2CF68}" dt="2022-04-26T15:30:01.077" v="2108" actId="26606"/>
          <ac:spMkLst>
            <pc:docMk/>
            <pc:sldMk cId="522731013" sldId="272"/>
            <ac:spMk id="10" creationId="{F3060C83-F051-4F0E-ABAD-AA0DFC48B218}"/>
          </ac:spMkLst>
        </pc:spChg>
        <pc:spChg chg="add del">
          <ac:chgData name="Pankaj Surti" userId="bb35ea9a-3295-4e31-9952-4bdf90e69e34" providerId="ADAL" clId="{459281FB-A780-43F0-A76F-7C4CE2F2CF68}" dt="2022-04-26T15:30:01.077" v="2108" actId="26606"/>
          <ac:spMkLst>
            <pc:docMk/>
            <pc:sldMk cId="522731013" sldId="272"/>
            <ac:spMk id="12" creationId="{83C98ABE-055B-441F-B07E-44F97F083C39}"/>
          </ac:spMkLst>
        </pc:spChg>
        <pc:spChg chg="add del">
          <ac:chgData name="Pankaj Surti" userId="bb35ea9a-3295-4e31-9952-4bdf90e69e34" providerId="ADAL" clId="{459281FB-A780-43F0-A76F-7C4CE2F2CF68}" dt="2022-04-26T15:30:01.077" v="2108" actId="26606"/>
          <ac:spMkLst>
            <pc:docMk/>
            <pc:sldMk cId="522731013" sldId="272"/>
            <ac:spMk id="14" creationId="{29FDB030-9B49-4CED-8CCD-4D99382388AC}"/>
          </ac:spMkLst>
        </pc:spChg>
        <pc:spChg chg="add del">
          <ac:chgData name="Pankaj Surti" userId="bb35ea9a-3295-4e31-9952-4bdf90e69e34" providerId="ADAL" clId="{459281FB-A780-43F0-A76F-7C4CE2F2CF68}" dt="2022-04-26T15:30:01.077" v="2108" actId="26606"/>
          <ac:spMkLst>
            <pc:docMk/>
            <pc:sldMk cId="522731013" sldId="272"/>
            <ac:spMk id="16" creationId="{3783CA14-24A1-485C-8B30-D6A5D87987AD}"/>
          </ac:spMkLst>
        </pc:spChg>
        <pc:spChg chg="add del">
          <ac:chgData name="Pankaj Surti" userId="bb35ea9a-3295-4e31-9952-4bdf90e69e34" providerId="ADAL" clId="{459281FB-A780-43F0-A76F-7C4CE2F2CF68}" dt="2022-04-26T15:30:01.077" v="2108" actId="26606"/>
          <ac:spMkLst>
            <pc:docMk/>
            <pc:sldMk cId="522731013" sldId="272"/>
            <ac:spMk id="18" creationId="{9A97C86A-04D6-40F7-AE84-31AB43E6A846}"/>
          </ac:spMkLst>
        </pc:spChg>
        <pc:spChg chg="add del">
          <ac:chgData name="Pankaj Surti" userId="bb35ea9a-3295-4e31-9952-4bdf90e69e34" providerId="ADAL" clId="{459281FB-A780-43F0-A76F-7C4CE2F2CF68}" dt="2022-04-26T15:30:01.077" v="2108" actId="26606"/>
          <ac:spMkLst>
            <pc:docMk/>
            <pc:sldMk cId="522731013" sldId="272"/>
            <ac:spMk id="20" creationId="{FF9F2414-84E8-453E-B1F3-389FDE8192D9}"/>
          </ac:spMkLst>
        </pc:spChg>
        <pc:spChg chg="add del">
          <ac:chgData name="Pankaj Surti" userId="bb35ea9a-3295-4e31-9952-4bdf90e69e34" providerId="ADAL" clId="{459281FB-A780-43F0-A76F-7C4CE2F2CF68}" dt="2022-04-26T15:30:01.077" v="2108" actId="26606"/>
          <ac:spMkLst>
            <pc:docMk/>
            <pc:sldMk cId="522731013" sldId="272"/>
            <ac:spMk id="22" creationId="{3ECA69A1-7536-43AC-85EF-C7106179F5ED}"/>
          </ac:spMkLst>
        </pc:spChg>
        <pc:spChg chg="del">
          <ac:chgData name="Pankaj Surti" userId="bb35ea9a-3295-4e31-9952-4bdf90e69e34" providerId="ADAL" clId="{459281FB-A780-43F0-A76F-7C4CE2F2CF68}" dt="2022-04-26T15:29:19.010" v="2105"/>
          <ac:spMkLst>
            <pc:docMk/>
            <pc:sldMk cId="522731013" sldId="272"/>
            <ac:spMk id="24" creationId="{32BC26D8-82FB-445E-AA49-62A77D7C1EE0}"/>
          </ac:spMkLst>
        </pc:spChg>
        <pc:spChg chg="del">
          <ac:chgData name="Pankaj Surti" userId="bb35ea9a-3295-4e31-9952-4bdf90e69e34" providerId="ADAL" clId="{459281FB-A780-43F0-A76F-7C4CE2F2CF68}" dt="2022-04-26T15:29:19.010" v="2105"/>
          <ac:spMkLst>
            <pc:docMk/>
            <pc:sldMk cId="522731013" sldId="272"/>
            <ac:spMk id="25" creationId="{CB44330D-EA18-4254-AA95-EB49948539B8}"/>
          </ac:spMkLst>
        </pc:spChg>
        <pc:spChg chg="add">
          <ac:chgData name="Pankaj Surti" userId="bb35ea9a-3295-4e31-9952-4bdf90e69e34" providerId="ADAL" clId="{459281FB-A780-43F0-A76F-7C4CE2F2CF68}" dt="2022-04-26T15:30:01.086" v="2109" actId="26606"/>
          <ac:spMkLst>
            <pc:docMk/>
            <pc:sldMk cId="522731013" sldId="272"/>
            <ac:spMk id="26" creationId="{32BC26D8-82FB-445E-AA49-62A77D7C1EE0}"/>
          </ac:spMkLst>
        </pc:spChg>
        <pc:spChg chg="add">
          <ac:chgData name="Pankaj Surti" userId="bb35ea9a-3295-4e31-9952-4bdf90e69e34" providerId="ADAL" clId="{459281FB-A780-43F0-A76F-7C4CE2F2CF68}" dt="2022-04-26T15:30:01.086" v="2109" actId="26606"/>
          <ac:spMkLst>
            <pc:docMk/>
            <pc:sldMk cId="522731013" sldId="272"/>
            <ac:spMk id="27" creationId="{CB44330D-EA18-4254-AA95-EB49948539B8}"/>
          </ac:spMkLst>
        </pc:spChg>
        <pc:picChg chg="mod">
          <ac:chgData name="Pankaj Surti" userId="bb35ea9a-3295-4e31-9952-4bdf90e69e34" providerId="ADAL" clId="{459281FB-A780-43F0-A76F-7C4CE2F2CF68}" dt="2022-04-26T15:30:49.214" v="2111" actId="1440"/>
          <ac:picMkLst>
            <pc:docMk/>
            <pc:sldMk cId="522731013" sldId="272"/>
            <ac:picMk id="5" creationId="{26A2D924-B207-9F2E-06F7-9C84593BC855}"/>
          </ac:picMkLst>
        </pc:picChg>
      </pc:sldChg>
      <pc:sldChg chg="addSp delSp modSp new mod modTransition setBg">
        <pc:chgData name="Pankaj Surti" userId="bb35ea9a-3295-4e31-9952-4bdf90e69e34" providerId="ADAL" clId="{459281FB-A780-43F0-A76F-7C4CE2F2CF68}" dt="2022-04-26T19:52:20.436" v="2395"/>
        <pc:sldMkLst>
          <pc:docMk/>
          <pc:sldMk cId="1601088579" sldId="273"/>
        </pc:sldMkLst>
        <pc:spChg chg="mod">
          <ac:chgData name="Pankaj Surti" userId="bb35ea9a-3295-4e31-9952-4bdf90e69e34" providerId="ADAL" clId="{459281FB-A780-43F0-A76F-7C4CE2F2CF68}" dt="2022-04-26T15:35:03.857" v="2319" actId="20577"/>
          <ac:spMkLst>
            <pc:docMk/>
            <pc:sldMk cId="1601088579" sldId="273"/>
            <ac:spMk id="2" creationId="{B240A4B6-71CD-E000-8846-4CC44052B70F}"/>
          </ac:spMkLst>
        </pc:spChg>
        <pc:spChg chg="del">
          <ac:chgData name="Pankaj Surti" userId="bb35ea9a-3295-4e31-9952-4bdf90e69e34" providerId="ADAL" clId="{459281FB-A780-43F0-A76F-7C4CE2F2CF68}" dt="2022-04-26T15:34:12.078" v="2254" actId="26606"/>
          <ac:spMkLst>
            <pc:docMk/>
            <pc:sldMk cId="1601088579" sldId="273"/>
            <ac:spMk id="3" creationId="{5F0A87AE-ADFD-91D2-78EE-C25EBC0E2037}"/>
          </ac:spMkLst>
        </pc:spChg>
        <pc:spChg chg="add mod">
          <ac:chgData name="Pankaj Surti" userId="bb35ea9a-3295-4e31-9952-4bdf90e69e34" providerId="ADAL" clId="{459281FB-A780-43F0-A76F-7C4CE2F2CF68}" dt="2022-04-26T15:35:45.179" v="2331" actId="20577"/>
          <ac:spMkLst>
            <pc:docMk/>
            <pc:sldMk cId="1601088579" sldId="273"/>
            <ac:spMk id="9" creationId="{7D7B2A61-A6ED-74BC-A21D-AB7CB68CC398}"/>
          </ac:spMkLst>
        </pc:spChg>
        <pc:spChg chg="add">
          <ac:chgData name="Pankaj Surti" userId="bb35ea9a-3295-4e31-9952-4bdf90e69e34" providerId="ADAL" clId="{459281FB-A780-43F0-A76F-7C4CE2F2CF68}" dt="2022-04-26T15:34:12.078" v="2254" actId="26606"/>
          <ac:spMkLst>
            <pc:docMk/>
            <pc:sldMk cId="1601088579" sldId="273"/>
            <ac:spMk id="10" creationId="{5B32A67F-3598-4A13-8552-DA884FFCCE57}"/>
          </ac:spMkLst>
        </pc:spChg>
        <pc:spChg chg="add">
          <ac:chgData name="Pankaj Surti" userId="bb35ea9a-3295-4e31-9952-4bdf90e69e34" providerId="ADAL" clId="{459281FB-A780-43F0-A76F-7C4CE2F2CF68}" dt="2022-04-26T15:34:12.078" v="2254" actId="26606"/>
          <ac:spMkLst>
            <pc:docMk/>
            <pc:sldMk cId="1601088579" sldId="273"/>
            <ac:spMk id="12" creationId="{BCC55ACC-A2F6-403C-A3A4-D59B3734D45F}"/>
          </ac:spMkLst>
        </pc:spChg>
        <pc:spChg chg="add">
          <ac:chgData name="Pankaj Surti" userId="bb35ea9a-3295-4e31-9952-4bdf90e69e34" providerId="ADAL" clId="{459281FB-A780-43F0-A76F-7C4CE2F2CF68}" dt="2022-04-26T15:34:12.078" v="2254" actId="26606"/>
          <ac:spMkLst>
            <pc:docMk/>
            <pc:sldMk cId="1601088579" sldId="273"/>
            <ac:spMk id="14" creationId="{598EBA13-C937-430B-9523-439FE21096E6}"/>
          </ac:spMkLst>
        </pc:spChg>
        <pc:picChg chg="add">
          <ac:chgData name="Pankaj Surti" userId="bb35ea9a-3295-4e31-9952-4bdf90e69e34" providerId="ADAL" clId="{459281FB-A780-43F0-A76F-7C4CE2F2CF68}" dt="2022-04-26T15:34:12.078" v="2254" actId="26606"/>
          <ac:picMkLst>
            <pc:docMk/>
            <pc:sldMk cId="1601088579" sldId="273"/>
            <ac:picMk id="7" creationId="{1687F9FE-AC4D-15E8-252E-65375284A4DB}"/>
          </ac:picMkLst>
        </pc:picChg>
      </pc:sldChg>
      <pc:sldChg chg="addSp delSp modSp new mod setBg">
        <pc:chgData name="Pankaj Surti" userId="bb35ea9a-3295-4e31-9952-4bdf90e69e34" providerId="ADAL" clId="{459281FB-A780-43F0-A76F-7C4CE2F2CF68}" dt="2022-04-28T22:06:16.099" v="2433" actId="20577"/>
        <pc:sldMkLst>
          <pc:docMk/>
          <pc:sldMk cId="2718236302" sldId="274"/>
        </pc:sldMkLst>
        <pc:spChg chg="mod">
          <ac:chgData name="Pankaj Surti" userId="bb35ea9a-3295-4e31-9952-4bdf90e69e34" providerId="ADAL" clId="{459281FB-A780-43F0-A76F-7C4CE2F2CF68}" dt="2022-04-28T22:06:04.933" v="2430" actId="26606"/>
          <ac:spMkLst>
            <pc:docMk/>
            <pc:sldMk cId="2718236302" sldId="274"/>
            <ac:spMk id="2" creationId="{0867A497-C26E-4AFB-4F68-69C4C28802DC}"/>
          </ac:spMkLst>
        </pc:spChg>
        <pc:spChg chg="mod ord">
          <ac:chgData name="Pankaj Surti" userId="bb35ea9a-3295-4e31-9952-4bdf90e69e34" providerId="ADAL" clId="{459281FB-A780-43F0-A76F-7C4CE2F2CF68}" dt="2022-04-28T22:06:16.099" v="2433" actId="20577"/>
          <ac:spMkLst>
            <pc:docMk/>
            <pc:sldMk cId="2718236302" sldId="274"/>
            <ac:spMk id="3" creationId="{862B5B29-5C6D-EBA1-CD68-44881261D17F}"/>
          </ac:spMkLst>
        </pc:spChg>
        <pc:spChg chg="add del">
          <ac:chgData name="Pankaj Surti" userId="bb35ea9a-3295-4e31-9952-4bdf90e69e34" providerId="ADAL" clId="{459281FB-A780-43F0-A76F-7C4CE2F2CF68}" dt="2022-04-28T22:05:49.553" v="2422" actId="26606"/>
          <ac:spMkLst>
            <pc:docMk/>
            <pc:sldMk cId="2718236302" sldId="274"/>
            <ac:spMk id="14" creationId="{86C7B4A1-154A-4DF0-AC46-F88D75A2E0FD}"/>
          </ac:spMkLst>
        </pc:spChg>
        <pc:spChg chg="add del">
          <ac:chgData name="Pankaj Surti" userId="bb35ea9a-3295-4e31-9952-4bdf90e69e34" providerId="ADAL" clId="{459281FB-A780-43F0-A76F-7C4CE2F2CF68}" dt="2022-04-28T22:05:55.239" v="2424" actId="26606"/>
          <ac:spMkLst>
            <pc:docMk/>
            <pc:sldMk cId="2718236302" sldId="274"/>
            <ac:spMk id="16" creationId="{EBF87945-A001-489F-9D9B-7D9435F0B9CA}"/>
          </ac:spMkLst>
        </pc:spChg>
        <pc:spChg chg="add del">
          <ac:chgData name="Pankaj Surti" userId="bb35ea9a-3295-4e31-9952-4bdf90e69e34" providerId="ADAL" clId="{459281FB-A780-43F0-A76F-7C4CE2F2CF68}" dt="2022-04-28T22:06:02.882" v="2428" actId="26606"/>
          <ac:spMkLst>
            <pc:docMk/>
            <pc:sldMk cId="2718236302" sldId="274"/>
            <ac:spMk id="20" creationId="{5E39A796-BE83-48B1-B33F-35C4A32AAB57}"/>
          </ac:spMkLst>
        </pc:spChg>
        <pc:spChg chg="add del">
          <ac:chgData name="Pankaj Surti" userId="bb35ea9a-3295-4e31-9952-4bdf90e69e34" providerId="ADAL" clId="{459281FB-A780-43F0-A76F-7C4CE2F2CF68}" dt="2022-04-28T22:06:02.882" v="2428" actId="26606"/>
          <ac:spMkLst>
            <pc:docMk/>
            <pc:sldMk cId="2718236302" sldId="274"/>
            <ac:spMk id="21" creationId="{72F84B47-E267-4194-8194-831DB7B5547F}"/>
          </ac:spMkLst>
        </pc:spChg>
        <pc:spChg chg="add del">
          <ac:chgData name="Pankaj Surti" userId="bb35ea9a-3295-4e31-9952-4bdf90e69e34" providerId="ADAL" clId="{459281FB-A780-43F0-A76F-7C4CE2F2CF68}" dt="2022-04-28T22:06:04.933" v="2430" actId="26606"/>
          <ac:spMkLst>
            <pc:docMk/>
            <pc:sldMk cId="2718236302" sldId="274"/>
            <ac:spMk id="23" creationId="{3CD9DF72-87A3-404E-A828-84CBF11A8303}"/>
          </ac:spMkLst>
        </pc:spChg>
        <pc:picChg chg="add mod ord">
          <ac:chgData name="Pankaj Surti" userId="bb35ea9a-3295-4e31-9952-4bdf90e69e34" providerId="ADAL" clId="{459281FB-A780-43F0-A76F-7C4CE2F2CF68}" dt="2022-04-28T22:06:04.937" v="2431" actId="26606"/>
          <ac:picMkLst>
            <pc:docMk/>
            <pc:sldMk cId="2718236302" sldId="274"/>
            <ac:picMk id="5" creationId="{5CD8FBA8-284F-9DFB-349A-AFA3BE932AF4}"/>
          </ac:picMkLst>
        </pc:picChg>
        <pc:cxnChg chg="add del">
          <ac:chgData name="Pankaj Surti" userId="bb35ea9a-3295-4e31-9952-4bdf90e69e34" providerId="ADAL" clId="{459281FB-A780-43F0-A76F-7C4CE2F2CF68}" dt="2022-04-28T22:06:04.937" v="2431" actId="26606"/>
          <ac:cxnSpMkLst>
            <pc:docMk/>
            <pc:sldMk cId="2718236302" sldId="274"/>
            <ac:cxnSpMk id="9" creationId="{A7F400EE-A8A5-48AF-B4D6-291B52C6F0B0}"/>
          </ac:cxnSpMkLst>
        </pc:cxnChg>
        <pc:cxnChg chg="add del">
          <ac:chgData name="Pankaj Surti" userId="bb35ea9a-3295-4e31-9952-4bdf90e69e34" providerId="ADAL" clId="{459281FB-A780-43F0-A76F-7C4CE2F2CF68}" dt="2022-04-28T22:05:58.154" v="2426" actId="26606"/>
          <ac:cxnSpMkLst>
            <pc:docMk/>
            <pc:sldMk cId="2718236302" sldId="274"/>
            <ac:cxnSpMk id="18" creationId="{39B7FDC9-F0CE-43A7-9F2A-83DD09DC3453}"/>
          </ac:cxnSpMkLst>
        </pc:cxnChg>
        <pc:cxnChg chg="add del">
          <ac:chgData name="Pankaj Surti" userId="bb35ea9a-3295-4e31-9952-4bdf90e69e34" providerId="ADAL" clId="{459281FB-A780-43F0-A76F-7C4CE2F2CF68}" dt="2022-04-28T22:06:04.933" v="2430" actId="26606"/>
          <ac:cxnSpMkLst>
            <pc:docMk/>
            <pc:sldMk cId="2718236302" sldId="274"/>
            <ac:cxnSpMk id="24" creationId="{20E3A342-4D61-4E3F-AF90-1AB42AEB96CC}"/>
          </ac:cxnSpMkLst>
        </pc:cxnChg>
        <pc:cxnChg chg="add">
          <ac:chgData name="Pankaj Surti" userId="bb35ea9a-3295-4e31-9952-4bdf90e69e34" providerId="ADAL" clId="{459281FB-A780-43F0-A76F-7C4CE2F2CF68}" dt="2022-04-28T22:06:04.937" v="2431" actId="26606"/>
          <ac:cxnSpMkLst>
            <pc:docMk/>
            <pc:sldMk cId="2718236302" sldId="274"/>
            <ac:cxnSpMk id="26" creationId="{A7F400EE-A8A5-48AF-B4D6-291B52C6F0B0}"/>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9841AB-0591-400F-8E4E-80A70076C529}"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17BA8AEE-B4A0-437C-843F-2F549814CE01}">
      <dgm:prSet/>
      <dgm:spPr/>
      <dgm:t>
        <a:bodyPr/>
        <a:lstStyle/>
        <a:p>
          <a:r>
            <a:rPr lang="en-US"/>
            <a:t>Learn about Office 365 Management API</a:t>
          </a:r>
        </a:p>
      </dgm:t>
    </dgm:pt>
    <dgm:pt modelId="{1F39A300-C9D6-41B4-929D-455F5028724E}" type="parTrans" cxnId="{DA8194F3-EDA3-4D7B-9238-118D5EC56052}">
      <dgm:prSet/>
      <dgm:spPr/>
      <dgm:t>
        <a:bodyPr/>
        <a:lstStyle/>
        <a:p>
          <a:endParaRPr lang="en-US"/>
        </a:p>
      </dgm:t>
    </dgm:pt>
    <dgm:pt modelId="{B8A800F7-5E1E-4AFF-B438-5573F3D76148}" type="sibTrans" cxnId="{DA8194F3-EDA3-4D7B-9238-118D5EC56052}">
      <dgm:prSet phldrT="1" phldr="0"/>
      <dgm:spPr/>
      <dgm:t>
        <a:bodyPr/>
        <a:lstStyle/>
        <a:p>
          <a:r>
            <a:rPr lang="en-US"/>
            <a:t>1</a:t>
          </a:r>
        </a:p>
      </dgm:t>
    </dgm:pt>
    <dgm:pt modelId="{2B59C7F4-4C98-4CE8-BF8F-093EB5EDE20C}">
      <dgm:prSet/>
      <dgm:spPr/>
      <dgm:t>
        <a:bodyPr/>
        <a:lstStyle/>
        <a:p>
          <a:r>
            <a:rPr lang="en-US"/>
            <a:t>Learn how to use Office 365 Management API to gather the Audit Data for various workloads</a:t>
          </a:r>
        </a:p>
      </dgm:t>
    </dgm:pt>
    <dgm:pt modelId="{A7FAD8AE-306C-4C65-BF25-1C69BC882F72}" type="parTrans" cxnId="{EA647C58-C804-45E2-A987-E92E2D9AC891}">
      <dgm:prSet/>
      <dgm:spPr/>
      <dgm:t>
        <a:bodyPr/>
        <a:lstStyle/>
        <a:p>
          <a:endParaRPr lang="en-US"/>
        </a:p>
      </dgm:t>
    </dgm:pt>
    <dgm:pt modelId="{6D06E052-BA22-4BA8-88F6-153583FED37E}" type="sibTrans" cxnId="{EA647C58-C804-45E2-A987-E92E2D9AC891}">
      <dgm:prSet phldrT="2" phldr="0"/>
      <dgm:spPr/>
      <dgm:t>
        <a:bodyPr/>
        <a:lstStyle/>
        <a:p>
          <a:r>
            <a:rPr lang="en-US"/>
            <a:t>2</a:t>
          </a:r>
        </a:p>
      </dgm:t>
    </dgm:pt>
    <dgm:pt modelId="{6AD4503A-D7F9-4156-8BB9-0AB4D7B4FADA}">
      <dgm:prSet/>
      <dgm:spPr/>
      <dgm:t>
        <a:bodyPr/>
        <a:lstStyle/>
        <a:p>
          <a:r>
            <a:rPr lang="en-US"/>
            <a:t>Learn how to report the collected data in the Power BI dashboard</a:t>
          </a:r>
        </a:p>
      </dgm:t>
    </dgm:pt>
    <dgm:pt modelId="{FCA3FD6D-0E9C-414F-B0AA-9C3D72EA0624}" type="parTrans" cxnId="{A84FD05E-8352-4531-B13B-F9EACF605859}">
      <dgm:prSet/>
      <dgm:spPr/>
      <dgm:t>
        <a:bodyPr/>
        <a:lstStyle/>
        <a:p>
          <a:endParaRPr lang="en-US"/>
        </a:p>
      </dgm:t>
    </dgm:pt>
    <dgm:pt modelId="{6A1ACF41-883E-46D8-9865-EBD714B83C93}" type="sibTrans" cxnId="{A84FD05E-8352-4531-B13B-F9EACF605859}">
      <dgm:prSet phldrT="3" phldr="0"/>
      <dgm:spPr/>
      <dgm:t>
        <a:bodyPr/>
        <a:lstStyle/>
        <a:p>
          <a:r>
            <a:rPr lang="en-US"/>
            <a:t>3</a:t>
          </a:r>
        </a:p>
      </dgm:t>
    </dgm:pt>
    <dgm:pt modelId="{72E29CA2-7013-4E57-823B-90AB9B161762}" type="pres">
      <dgm:prSet presAssocID="{2B9841AB-0591-400F-8E4E-80A70076C529}" presName="Name0" presStyleCnt="0">
        <dgm:presLayoutVars>
          <dgm:animLvl val="lvl"/>
          <dgm:resizeHandles val="exact"/>
        </dgm:presLayoutVars>
      </dgm:prSet>
      <dgm:spPr/>
    </dgm:pt>
    <dgm:pt modelId="{73DE187D-7501-4E89-B32D-39A8B3AF3962}" type="pres">
      <dgm:prSet presAssocID="{17BA8AEE-B4A0-437C-843F-2F549814CE01}" presName="compositeNode" presStyleCnt="0">
        <dgm:presLayoutVars>
          <dgm:bulletEnabled val="1"/>
        </dgm:presLayoutVars>
      </dgm:prSet>
      <dgm:spPr/>
    </dgm:pt>
    <dgm:pt modelId="{E1404EAC-0C39-426B-86B0-E9F81C97263A}" type="pres">
      <dgm:prSet presAssocID="{17BA8AEE-B4A0-437C-843F-2F549814CE01}" presName="bgRect" presStyleLbl="bgAccFollowNode1" presStyleIdx="0" presStyleCnt="3"/>
      <dgm:spPr/>
    </dgm:pt>
    <dgm:pt modelId="{85F391CD-DB61-47CF-B4C1-C4AF287F2932}" type="pres">
      <dgm:prSet presAssocID="{B8A800F7-5E1E-4AFF-B438-5573F3D76148}" presName="sibTransNodeCircle" presStyleLbl="alignNode1" presStyleIdx="0" presStyleCnt="6">
        <dgm:presLayoutVars>
          <dgm:chMax val="0"/>
          <dgm:bulletEnabled/>
        </dgm:presLayoutVars>
      </dgm:prSet>
      <dgm:spPr/>
    </dgm:pt>
    <dgm:pt modelId="{6FF09E42-5FC7-4C6B-B945-348BD82477EF}" type="pres">
      <dgm:prSet presAssocID="{17BA8AEE-B4A0-437C-843F-2F549814CE01}" presName="bottomLine" presStyleLbl="alignNode1" presStyleIdx="1" presStyleCnt="6">
        <dgm:presLayoutVars/>
      </dgm:prSet>
      <dgm:spPr/>
    </dgm:pt>
    <dgm:pt modelId="{655BAA9D-F055-452C-98E6-4131AEFB5323}" type="pres">
      <dgm:prSet presAssocID="{17BA8AEE-B4A0-437C-843F-2F549814CE01}" presName="nodeText" presStyleLbl="bgAccFollowNode1" presStyleIdx="0" presStyleCnt="3">
        <dgm:presLayoutVars>
          <dgm:bulletEnabled val="1"/>
        </dgm:presLayoutVars>
      </dgm:prSet>
      <dgm:spPr/>
    </dgm:pt>
    <dgm:pt modelId="{32B65145-5E7F-4971-B3E8-1438BFAD9EE3}" type="pres">
      <dgm:prSet presAssocID="{B8A800F7-5E1E-4AFF-B438-5573F3D76148}" presName="sibTrans" presStyleCnt="0"/>
      <dgm:spPr/>
    </dgm:pt>
    <dgm:pt modelId="{C73B0F5B-64B3-4FBC-9CFC-6013BAC6353C}" type="pres">
      <dgm:prSet presAssocID="{2B59C7F4-4C98-4CE8-BF8F-093EB5EDE20C}" presName="compositeNode" presStyleCnt="0">
        <dgm:presLayoutVars>
          <dgm:bulletEnabled val="1"/>
        </dgm:presLayoutVars>
      </dgm:prSet>
      <dgm:spPr/>
    </dgm:pt>
    <dgm:pt modelId="{2D69025D-AE6F-46C6-8914-292752E761B3}" type="pres">
      <dgm:prSet presAssocID="{2B59C7F4-4C98-4CE8-BF8F-093EB5EDE20C}" presName="bgRect" presStyleLbl="bgAccFollowNode1" presStyleIdx="1" presStyleCnt="3"/>
      <dgm:spPr/>
    </dgm:pt>
    <dgm:pt modelId="{36587906-5068-4140-BAED-D0ED7B242552}" type="pres">
      <dgm:prSet presAssocID="{6D06E052-BA22-4BA8-88F6-153583FED37E}" presName="sibTransNodeCircle" presStyleLbl="alignNode1" presStyleIdx="2" presStyleCnt="6">
        <dgm:presLayoutVars>
          <dgm:chMax val="0"/>
          <dgm:bulletEnabled/>
        </dgm:presLayoutVars>
      </dgm:prSet>
      <dgm:spPr/>
    </dgm:pt>
    <dgm:pt modelId="{99DDD226-C688-4BC9-8541-7BBD3D38C95A}" type="pres">
      <dgm:prSet presAssocID="{2B59C7F4-4C98-4CE8-BF8F-093EB5EDE20C}" presName="bottomLine" presStyleLbl="alignNode1" presStyleIdx="3" presStyleCnt="6">
        <dgm:presLayoutVars/>
      </dgm:prSet>
      <dgm:spPr/>
    </dgm:pt>
    <dgm:pt modelId="{39D60111-C04A-4154-9A2D-127E668BB981}" type="pres">
      <dgm:prSet presAssocID="{2B59C7F4-4C98-4CE8-BF8F-093EB5EDE20C}" presName="nodeText" presStyleLbl="bgAccFollowNode1" presStyleIdx="1" presStyleCnt="3">
        <dgm:presLayoutVars>
          <dgm:bulletEnabled val="1"/>
        </dgm:presLayoutVars>
      </dgm:prSet>
      <dgm:spPr/>
    </dgm:pt>
    <dgm:pt modelId="{F7AEF089-B278-435F-B921-798D67D99CE2}" type="pres">
      <dgm:prSet presAssocID="{6D06E052-BA22-4BA8-88F6-153583FED37E}" presName="sibTrans" presStyleCnt="0"/>
      <dgm:spPr/>
    </dgm:pt>
    <dgm:pt modelId="{6D80CF15-4852-4C69-AC30-48B4E5719117}" type="pres">
      <dgm:prSet presAssocID="{6AD4503A-D7F9-4156-8BB9-0AB4D7B4FADA}" presName="compositeNode" presStyleCnt="0">
        <dgm:presLayoutVars>
          <dgm:bulletEnabled val="1"/>
        </dgm:presLayoutVars>
      </dgm:prSet>
      <dgm:spPr/>
    </dgm:pt>
    <dgm:pt modelId="{FFD6A22B-4DD1-4F9E-B17B-F06B355CC8F3}" type="pres">
      <dgm:prSet presAssocID="{6AD4503A-D7F9-4156-8BB9-0AB4D7B4FADA}" presName="bgRect" presStyleLbl="bgAccFollowNode1" presStyleIdx="2" presStyleCnt="3"/>
      <dgm:spPr/>
    </dgm:pt>
    <dgm:pt modelId="{B7433019-364F-409D-BCB2-2FA4AA72CFB3}" type="pres">
      <dgm:prSet presAssocID="{6A1ACF41-883E-46D8-9865-EBD714B83C93}" presName="sibTransNodeCircle" presStyleLbl="alignNode1" presStyleIdx="4" presStyleCnt="6">
        <dgm:presLayoutVars>
          <dgm:chMax val="0"/>
          <dgm:bulletEnabled/>
        </dgm:presLayoutVars>
      </dgm:prSet>
      <dgm:spPr/>
    </dgm:pt>
    <dgm:pt modelId="{79D48AB5-9541-41A7-956B-F592BCAC2959}" type="pres">
      <dgm:prSet presAssocID="{6AD4503A-D7F9-4156-8BB9-0AB4D7B4FADA}" presName="bottomLine" presStyleLbl="alignNode1" presStyleIdx="5" presStyleCnt="6">
        <dgm:presLayoutVars/>
      </dgm:prSet>
      <dgm:spPr/>
    </dgm:pt>
    <dgm:pt modelId="{D4DFB4C1-1FBB-4D78-8BC3-C9C19EDC6B8F}" type="pres">
      <dgm:prSet presAssocID="{6AD4503A-D7F9-4156-8BB9-0AB4D7B4FADA}" presName="nodeText" presStyleLbl="bgAccFollowNode1" presStyleIdx="2" presStyleCnt="3">
        <dgm:presLayoutVars>
          <dgm:bulletEnabled val="1"/>
        </dgm:presLayoutVars>
      </dgm:prSet>
      <dgm:spPr/>
    </dgm:pt>
  </dgm:ptLst>
  <dgm:cxnLst>
    <dgm:cxn modelId="{72C26A00-C37F-4998-94D8-C73ACC643773}" type="presOf" srcId="{B8A800F7-5E1E-4AFF-B438-5573F3D76148}" destId="{85F391CD-DB61-47CF-B4C1-C4AF287F2932}" srcOrd="0" destOrd="0" presId="urn:microsoft.com/office/officeart/2016/7/layout/BasicLinearProcessNumbered"/>
    <dgm:cxn modelId="{CA85D315-6FBD-4B50-8AEB-541658327BFC}" type="presOf" srcId="{6AD4503A-D7F9-4156-8BB9-0AB4D7B4FADA}" destId="{FFD6A22B-4DD1-4F9E-B17B-F06B355CC8F3}" srcOrd="0" destOrd="0" presId="urn:microsoft.com/office/officeart/2016/7/layout/BasicLinearProcessNumbered"/>
    <dgm:cxn modelId="{307FA43B-C969-4EF9-9CE5-FD7EF80DC332}" type="presOf" srcId="{6D06E052-BA22-4BA8-88F6-153583FED37E}" destId="{36587906-5068-4140-BAED-D0ED7B242552}" srcOrd="0" destOrd="0" presId="urn:microsoft.com/office/officeart/2016/7/layout/BasicLinearProcessNumbered"/>
    <dgm:cxn modelId="{B297D13D-3D77-4B67-8E36-784B4FB63112}" type="presOf" srcId="{17BA8AEE-B4A0-437C-843F-2F549814CE01}" destId="{E1404EAC-0C39-426B-86B0-E9F81C97263A}" srcOrd="0" destOrd="0" presId="urn:microsoft.com/office/officeart/2016/7/layout/BasicLinearProcessNumbered"/>
    <dgm:cxn modelId="{B5F8265C-FC80-4085-AC59-C4914F38DBE0}" type="presOf" srcId="{17BA8AEE-B4A0-437C-843F-2F549814CE01}" destId="{655BAA9D-F055-452C-98E6-4131AEFB5323}" srcOrd="1" destOrd="0" presId="urn:microsoft.com/office/officeart/2016/7/layout/BasicLinearProcessNumbered"/>
    <dgm:cxn modelId="{A84FD05E-8352-4531-B13B-F9EACF605859}" srcId="{2B9841AB-0591-400F-8E4E-80A70076C529}" destId="{6AD4503A-D7F9-4156-8BB9-0AB4D7B4FADA}" srcOrd="2" destOrd="0" parTransId="{FCA3FD6D-0E9C-414F-B0AA-9C3D72EA0624}" sibTransId="{6A1ACF41-883E-46D8-9865-EBD714B83C93}"/>
    <dgm:cxn modelId="{0EBF0D4A-59A2-4B8E-BBC4-2CA6AAA64375}" type="presOf" srcId="{6AD4503A-D7F9-4156-8BB9-0AB4D7B4FADA}" destId="{D4DFB4C1-1FBB-4D78-8BC3-C9C19EDC6B8F}" srcOrd="1" destOrd="0" presId="urn:microsoft.com/office/officeart/2016/7/layout/BasicLinearProcessNumbered"/>
    <dgm:cxn modelId="{EA647C58-C804-45E2-A987-E92E2D9AC891}" srcId="{2B9841AB-0591-400F-8E4E-80A70076C529}" destId="{2B59C7F4-4C98-4CE8-BF8F-093EB5EDE20C}" srcOrd="1" destOrd="0" parTransId="{A7FAD8AE-306C-4C65-BF25-1C69BC882F72}" sibTransId="{6D06E052-BA22-4BA8-88F6-153583FED37E}"/>
    <dgm:cxn modelId="{E9704B7B-26B1-4F0F-825F-46DD41AAE488}" type="presOf" srcId="{6A1ACF41-883E-46D8-9865-EBD714B83C93}" destId="{B7433019-364F-409D-BCB2-2FA4AA72CFB3}" srcOrd="0" destOrd="0" presId="urn:microsoft.com/office/officeart/2016/7/layout/BasicLinearProcessNumbered"/>
    <dgm:cxn modelId="{601B2CA4-A909-4913-AA49-BF846EB2A71F}" type="presOf" srcId="{2B59C7F4-4C98-4CE8-BF8F-093EB5EDE20C}" destId="{2D69025D-AE6F-46C6-8914-292752E761B3}" srcOrd="0" destOrd="0" presId="urn:microsoft.com/office/officeart/2016/7/layout/BasicLinearProcessNumbered"/>
    <dgm:cxn modelId="{460F45B0-3326-4D68-94FC-60CEF7C43984}" type="presOf" srcId="{2B59C7F4-4C98-4CE8-BF8F-093EB5EDE20C}" destId="{39D60111-C04A-4154-9A2D-127E668BB981}" srcOrd="1" destOrd="0" presId="urn:microsoft.com/office/officeart/2016/7/layout/BasicLinearProcessNumbered"/>
    <dgm:cxn modelId="{ADB526B8-6F44-4A37-B9AB-2980B59F047D}" type="presOf" srcId="{2B9841AB-0591-400F-8E4E-80A70076C529}" destId="{72E29CA2-7013-4E57-823B-90AB9B161762}" srcOrd="0" destOrd="0" presId="urn:microsoft.com/office/officeart/2016/7/layout/BasicLinearProcessNumbered"/>
    <dgm:cxn modelId="{DA8194F3-EDA3-4D7B-9238-118D5EC56052}" srcId="{2B9841AB-0591-400F-8E4E-80A70076C529}" destId="{17BA8AEE-B4A0-437C-843F-2F549814CE01}" srcOrd="0" destOrd="0" parTransId="{1F39A300-C9D6-41B4-929D-455F5028724E}" sibTransId="{B8A800F7-5E1E-4AFF-B438-5573F3D76148}"/>
    <dgm:cxn modelId="{3455E566-020D-4256-A6F1-49064CEAA8C2}" type="presParOf" srcId="{72E29CA2-7013-4E57-823B-90AB9B161762}" destId="{73DE187D-7501-4E89-B32D-39A8B3AF3962}" srcOrd="0" destOrd="0" presId="urn:microsoft.com/office/officeart/2016/7/layout/BasicLinearProcessNumbered"/>
    <dgm:cxn modelId="{8FA79AF5-C828-4EE4-B911-D2BB5A98AB0C}" type="presParOf" srcId="{73DE187D-7501-4E89-B32D-39A8B3AF3962}" destId="{E1404EAC-0C39-426B-86B0-E9F81C97263A}" srcOrd="0" destOrd="0" presId="urn:microsoft.com/office/officeart/2016/7/layout/BasicLinearProcessNumbered"/>
    <dgm:cxn modelId="{8131C0E3-D6AD-42DC-BE92-44A457A00160}" type="presParOf" srcId="{73DE187D-7501-4E89-B32D-39A8B3AF3962}" destId="{85F391CD-DB61-47CF-B4C1-C4AF287F2932}" srcOrd="1" destOrd="0" presId="urn:microsoft.com/office/officeart/2016/7/layout/BasicLinearProcessNumbered"/>
    <dgm:cxn modelId="{3CFB1740-1FB7-4A71-BD24-6050C1941E35}" type="presParOf" srcId="{73DE187D-7501-4E89-B32D-39A8B3AF3962}" destId="{6FF09E42-5FC7-4C6B-B945-348BD82477EF}" srcOrd="2" destOrd="0" presId="urn:microsoft.com/office/officeart/2016/7/layout/BasicLinearProcessNumbered"/>
    <dgm:cxn modelId="{0CE628FC-D827-46D9-8950-680D1B5E0D13}" type="presParOf" srcId="{73DE187D-7501-4E89-B32D-39A8B3AF3962}" destId="{655BAA9D-F055-452C-98E6-4131AEFB5323}" srcOrd="3" destOrd="0" presId="urn:microsoft.com/office/officeart/2016/7/layout/BasicLinearProcessNumbered"/>
    <dgm:cxn modelId="{A9B40EB0-8718-4ADE-9BA5-B7953AC87D4D}" type="presParOf" srcId="{72E29CA2-7013-4E57-823B-90AB9B161762}" destId="{32B65145-5E7F-4971-B3E8-1438BFAD9EE3}" srcOrd="1" destOrd="0" presId="urn:microsoft.com/office/officeart/2016/7/layout/BasicLinearProcessNumbered"/>
    <dgm:cxn modelId="{04642BD8-EB66-4ACF-95DD-A196AA0DB178}" type="presParOf" srcId="{72E29CA2-7013-4E57-823B-90AB9B161762}" destId="{C73B0F5B-64B3-4FBC-9CFC-6013BAC6353C}" srcOrd="2" destOrd="0" presId="urn:microsoft.com/office/officeart/2016/7/layout/BasicLinearProcessNumbered"/>
    <dgm:cxn modelId="{8BB1E8E3-8BF3-46E9-803E-F441948A0170}" type="presParOf" srcId="{C73B0F5B-64B3-4FBC-9CFC-6013BAC6353C}" destId="{2D69025D-AE6F-46C6-8914-292752E761B3}" srcOrd="0" destOrd="0" presId="urn:microsoft.com/office/officeart/2016/7/layout/BasicLinearProcessNumbered"/>
    <dgm:cxn modelId="{8009E2B4-E614-4BA7-92B2-AAA7A9D21D80}" type="presParOf" srcId="{C73B0F5B-64B3-4FBC-9CFC-6013BAC6353C}" destId="{36587906-5068-4140-BAED-D0ED7B242552}" srcOrd="1" destOrd="0" presId="urn:microsoft.com/office/officeart/2016/7/layout/BasicLinearProcessNumbered"/>
    <dgm:cxn modelId="{BB5AFB14-3979-4F33-B544-804AC33C9BE4}" type="presParOf" srcId="{C73B0F5B-64B3-4FBC-9CFC-6013BAC6353C}" destId="{99DDD226-C688-4BC9-8541-7BBD3D38C95A}" srcOrd="2" destOrd="0" presId="urn:microsoft.com/office/officeart/2016/7/layout/BasicLinearProcessNumbered"/>
    <dgm:cxn modelId="{63802808-7513-4DBB-8DDC-5CE63DFA5B96}" type="presParOf" srcId="{C73B0F5B-64B3-4FBC-9CFC-6013BAC6353C}" destId="{39D60111-C04A-4154-9A2D-127E668BB981}" srcOrd="3" destOrd="0" presId="urn:microsoft.com/office/officeart/2016/7/layout/BasicLinearProcessNumbered"/>
    <dgm:cxn modelId="{AEBA8CBA-0EEC-47AD-8765-3C63BEEB1F50}" type="presParOf" srcId="{72E29CA2-7013-4E57-823B-90AB9B161762}" destId="{F7AEF089-B278-435F-B921-798D67D99CE2}" srcOrd="3" destOrd="0" presId="urn:microsoft.com/office/officeart/2016/7/layout/BasicLinearProcessNumbered"/>
    <dgm:cxn modelId="{2BCBB636-BAB4-48B6-A260-7513A47A399F}" type="presParOf" srcId="{72E29CA2-7013-4E57-823B-90AB9B161762}" destId="{6D80CF15-4852-4C69-AC30-48B4E5719117}" srcOrd="4" destOrd="0" presId="urn:microsoft.com/office/officeart/2016/7/layout/BasicLinearProcessNumbered"/>
    <dgm:cxn modelId="{B034B4A9-7E1E-47CD-AEDC-9B083D717863}" type="presParOf" srcId="{6D80CF15-4852-4C69-AC30-48B4E5719117}" destId="{FFD6A22B-4DD1-4F9E-B17B-F06B355CC8F3}" srcOrd="0" destOrd="0" presId="urn:microsoft.com/office/officeart/2016/7/layout/BasicLinearProcessNumbered"/>
    <dgm:cxn modelId="{5428C14A-7981-4922-87B8-64C1E0545AC0}" type="presParOf" srcId="{6D80CF15-4852-4C69-AC30-48B4E5719117}" destId="{B7433019-364F-409D-BCB2-2FA4AA72CFB3}" srcOrd="1" destOrd="0" presId="urn:microsoft.com/office/officeart/2016/7/layout/BasicLinearProcessNumbered"/>
    <dgm:cxn modelId="{44AA19BD-3843-41DB-B94E-D23B71E50A64}" type="presParOf" srcId="{6D80CF15-4852-4C69-AC30-48B4E5719117}" destId="{79D48AB5-9541-41A7-956B-F592BCAC2959}" srcOrd="2" destOrd="0" presId="urn:microsoft.com/office/officeart/2016/7/layout/BasicLinearProcessNumbered"/>
    <dgm:cxn modelId="{269D5781-D77B-4974-B7E5-747F54E790A1}" type="presParOf" srcId="{6D80CF15-4852-4C69-AC30-48B4E5719117}" destId="{D4DFB4C1-1FBB-4D78-8BC3-C9C19EDC6B8F}"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3D316F-C95D-4476-AFA1-91C3F04E3F5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CEC78B79-A2B0-43DA-B4C0-B2B03EFE78A7}">
      <dgm:prSet/>
      <dgm:spPr/>
      <dgm:t>
        <a:bodyPr/>
        <a:lstStyle/>
        <a:p>
          <a:r>
            <a:rPr lang="en-US" dirty="0" err="1"/>
            <a:t>Audit.AzureActiveDirectory</a:t>
          </a:r>
          <a:endParaRPr lang="en-US" dirty="0"/>
        </a:p>
      </dgm:t>
    </dgm:pt>
    <dgm:pt modelId="{A1449D45-32A4-4C21-83F5-1EFF21AFB559}" type="parTrans" cxnId="{00CE4F65-9865-4B69-9D39-8CC69EC867AA}">
      <dgm:prSet/>
      <dgm:spPr/>
      <dgm:t>
        <a:bodyPr/>
        <a:lstStyle/>
        <a:p>
          <a:endParaRPr lang="en-US"/>
        </a:p>
      </dgm:t>
    </dgm:pt>
    <dgm:pt modelId="{B6D3C334-D11F-49EE-A2AA-376726DC2C8B}" type="sibTrans" cxnId="{00CE4F65-9865-4B69-9D39-8CC69EC867AA}">
      <dgm:prSet/>
      <dgm:spPr/>
      <dgm:t>
        <a:bodyPr/>
        <a:lstStyle/>
        <a:p>
          <a:endParaRPr lang="en-US"/>
        </a:p>
      </dgm:t>
    </dgm:pt>
    <dgm:pt modelId="{12DFBBA1-138C-4B53-81FC-2D36DA168B7F}">
      <dgm:prSet/>
      <dgm:spPr/>
      <dgm:t>
        <a:bodyPr/>
        <a:lstStyle/>
        <a:p>
          <a:r>
            <a:rPr lang="en-US" dirty="0" err="1"/>
            <a:t>Audit.Exchange</a:t>
          </a:r>
          <a:endParaRPr lang="en-US" dirty="0"/>
        </a:p>
      </dgm:t>
    </dgm:pt>
    <dgm:pt modelId="{3814ADA3-E06D-49DD-9218-0BAFD2869187}" type="parTrans" cxnId="{40C7ACD0-2DA0-43B7-8176-209B6D1AD819}">
      <dgm:prSet/>
      <dgm:spPr/>
      <dgm:t>
        <a:bodyPr/>
        <a:lstStyle/>
        <a:p>
          <a:endParaRPr lang="en-US"/>
        </a:p>
      </dgm:t>
    </dgm:pt>
    <dgm:pt modelId="{226292AF-7982-41D2-95C6-EFA480F40EC6}" type="sibTrans" cxnId="{40C7ACD0-2DA0-43B7-8176-209B6D1AD819}">
      <dgm:prSet/>
      <dgm:spPr/>
      <dgm:t>
        <a:bodyPr/>
        <a:lstStyle/>
        <a:p>
          <a:endParaRPr lang="en-US"/>
        </a:p>
      </dgm:t>
    </dgm:pt>
    <dgm:pt modelId="{87680BAD-377E-425B-94C1-F178610857D0}">
      <dgm:prSet/>
      <dgm:spPr/>
      <dgm:t>
        <a:bodyPr/>
        <a:lstStyle/>
        <a:p>
          <a:r>
            <a:rPr lang="en-US" b="1" dirty="0" err="1"/>
            <a:t>Audit.SharePoint</a:t>
          </a:r>
          <a:endParaRPr lang="en-US" dirty="0"/>
        </a:p>
      </dgm:t>
    </dgm:pt>
    <dgm:pt modelId="{36CBDD52-46DC-474A-9ED7-0763EF8D355D}" type="parTrans" cxnId="{E2226A77-C972-4CBD-85BA-F17AE08356B8}">
      <dgm:prSet/>
      <dgm:spPr/>
      <dgm:t>
        <a:bodyPr/>
        <a:lstStyle/>
        <a:p>
          <a:endParaRPr lang="en-US"/>
        </a:p>
      </dgm:t>
    </dgm:pt>
    <dgm:pt modelId="{CBF4F291-707B-4989-857E-B1C1C9E8F19F}" type="sibTrans" cxnId="{E2226A77-C972-4CBD-85BA-F17AE08356B8}">
      <dgm:prSet/>
      <dgm:spPr/>
      <dgm:t>
        <a:bodyPr/>
        <a:lstStyle/>
        <a:p>
          <a:endParaRPr lang="en-US"/>
        </a:p>
      </dgm:t>
    </dgm:pt>
    <dgm:pt modelId="{0FC6019B-C179-4B9C-9F6C-AD9F6E9BBD7D}">
      <dgm:prSet/>
      <dgm:spPr/>
      <dgm:t>
        <a:bodyPr/>
        <a:lstStyle/>
        <a:p>
          <a:r>
            <a:rPr lang="en-US" b="1" dirty="0" err="1"/>
            <a:t>Audit.General</a:t>
          </a:r>
          <a:r>
            <a:rPr lang="en-US" b="1" dirty="0"/>
            <a:t> </a:t>
          </a:r>
          <a:r>
            <a:rPr lang="en-US" dirty="0"/>
            <a:t>(includes all other workloads not included in the previous content types)</a:t>
          </a:r>
        </a:p>
      </dgm:t>
    </dgm:pt>
    <dgm:pt modelId="{31BC3234-8135-4708-8872-40854CC64156}" type="parTrans" cxnId="{BF6B05DD-141E-480F-97CB-126F9687A363}">
      <dgm:prSet/>
      <dgm:spPr/>
      <dgm:t>
        <a:bodyPr/>
        <a:lstStyle/>
        <a:p>
          <a:endParaRPr lang="en-US"/>
        </a:p>
      </dgm:t>
    </dgm:pt>
    <dgm:pt modelId="{E592852D-56FB-416A-9C3B-3C1A6461A9D7}" type="sibTrans" cxnId="{BF6B05DD-141E-480F-97CB-126F9687A363}">
      <dgm:prSet/>
      <dgm:spPr/>
      <dgm:t>
        <a:bodyPr/>
        <a:lstStyle/>
        <a:p>
          <a:endParaRPr lang="en-US"/>
        </a:p>
      </dgm:t>
    </dgm:pt>
    <dgm:pt modelId="{A468323B-AEE7-40E9-81FF-F8211E88AE5E}">
      <dgm:prSet/>
      <dgm:spPr/>
      <dgm:t>
        <a:bodyPr/>
        <a:lstStyle/>
        <a:p>
          <a:r>
            <a:rPr lang="en-US" b="1" dirty="0" err="1"/>
            <a:t>DLP.All</a:t>
          </a:r>
          <a:r>
            <a:rPr lang="en-US" b="1" dirty="0"/>
            <a:t> </a:t>
          </a:r>
          <a:r>
            <a:rPr lang="en-US" dirty="0"/>
            <a:t>(DLP events only for all workloads)</a:t>
          </a:r>
        </a:p>
      </dgm:t>
    </dgm:pt>
    <dgm:pt modelId="{C18E0119-21F5-409E-A4E8-001F4914D34E}" type="parTrans" cxnId="{FDBC8D2F-D0E2-4432-92AD-2BC2FDF7151B}">
      <dgm:prSet/>
      <dgm:spPr/>
      <dgm:t>
        <a:bodyPr/>
        <a:lstStyle/>
        <a:p>
          <a:endParaRPr lang="en-US"/>
        </a:p>
      </dgm:t>
    </dgm:pt>
    <dgm:pt modelId="{B8ABAB32-46A9-40E3-89C0-9A63BF230129}" type="sibTrans" cxnId="{FDBC8D2F-D0E2-4432-92AD-2BC2FDF7151B}">
      <dgm:prSet/>
      <dgm:spPr/>
      <dgm:t>
        <a:bodyPr/>
        <a:lstStyle/>
        <a:p>
          <a:endParaRPr lang="en-US"/>
        </a:p>
      </dgm:t>
    </dgm:pt>
    <dgm:pt modelId="{F834FE7B-F286-4A6F-B670-0A3FEB837DCF}" type="pres">
      <dgm:prSet presAssocID="{1B3D316F-C95D-4476-AFA1-91C3F04E3F50}" presName="diagram" presStyleCnt="0">
        <dgm:presLayoutVars>
          <dgm:dir/>
          <dgm:resizeHandles val="exact"/>
        </dgm:presLayoutVars>
      </dgm:prSet>
      <dgm:spPr/>
    </dgm:pt>
    <dgm:pt modelId="{D114F33F-25F6-47BF-B40F-FD1D7CF886B7}" type="pres">
      <dgm:prSet presAssocID="{CEC78B79-A2B0-43DA-B4C0-B2B03EFE78A7}" presName="node" presStyleLbl="node1" presStyleIdx="0" presStyleCnt="5">
        <dgm:presLayoutVars>
          <dgm:bulletEnabled val="1"/>
        </dgm:presLayoutVars>
      </dgm:prSet>
      <dgm:spPr/>
    </dgm:pt>
    <dgm:pt modelId="{DB16837D-D33E-4207-95EC-95F6EBED5DC6}" type="pres">
      <dgm:prSet presAssocID="{B6D3C334-D11F-49EE-A2AA-376726DC2C8B}" presName="sibTrans" presStyleCnt="0"/>
      <dgm:spPr/>
    </dgm:pt>
    <dgm:pt modelId="{5ACDCE02-5349-4943-A600-B8B6A13A9798}" type="pres">
      <dgm:prSet presAssocID="{12DFBBA1-138C-4B53-81FC-2D36DA168B7F}" presName="node" presStyleLbl="node1" presStyleIdx="1" presStyleCnt="5">
        <dgm:presLayoutVars>
          <dgm:bulletEnabled val="1"/>
        </dgm:presLayoutVars>
      </dgm:prSet>
      <dgm:spPr/>
    </dgm:pt>
    <dgm:pt modelId="{A813FC78-0B1C-42CE-B8E6-9488F4B4710D}" type="pres">
      <dgm:prSet presAssocID="{226292AF-7982-41D2-95C6-EFA480F40EC6}" presName="sibTrans" presStyleCnt="0"/>
      <dgm:spPr/>
    </dgm:pt>
    <dgm:pt modelId="{49542330-FE77-4B25-B62B-4EAF1B16C673}" type="pres">
      <dgm:prSet presAssocID="{87680BAD-377E-425B-94C1-F178610857D0}" presName="node" presStyleLbl="node1" presStyleIdx="2" presStyleCnt="5">
        <dgm:presLayoutVars>
          <dgm:bulletEnabled val="1"/>
        </dgm:presLayoutVars>
      </dgm:prSet>
      <dgm:spPr/>
    </dgm:pt>
    <dgm:pt modelId="{FA2D1426-4042-44EC-89B2-B1CC5085D268}" type="pres">
      <dgm:prSet presAssocID="{CBF4F291-707B-4989-857E-B1C1C9E8F19F}" presName="sibTrans" presStyleCnt="0"/>
      <dgm:spPr/>
    </dgm:pt>
    <dgm:pt modelId="{08AA1053-2A49-4761-8A3B-429C34280200}" type="pres">
      <dgm:prSet presAssocID="{0FC6019B-C179-4B9C-9F6C-AD9F6E9BBD7D}" presName="node" presStyleLbl="node1" presStyleIdx="3" presStyleCnt="5">
        <dgm:presLayoutVars>
          <dgm:bulletEnabled val="1"/>
        </dgm:presLayoutVars>
      </dgm:prSet>
      <dgm:spPr/>
    </dgm:pt>
    <dgm:pt modelId="{23FE60FD-AA23-484F-B432-9C99C21CAFCD}" type="pres">
      <dgm:prSet presAssocID="{E592852D-56FB-416A-9C3B-3C1A6461A9D7}" presName="sibTrans" presStyleCnt="0"/>
      <dgm:spPr/>
    </dgm:pt>
    <dgm:pt modelId="{73FB45A0-CDB9-4D66-95C7-ECE803549799}" type="pres">
      <dgm:prSet presAssocID="{A468323B-AEE7-40E9-81FF-F8211E88AE5E}" presName="node" presStyleLbl="node1" presStyleIdx="4" presStyleCnt="5">
        <dgm:presLayoutVars>
          <dgm:bulletEnabled val="1"/>
        </dgm:presLayoutVars>
      </dgm:prSet>
      <dgm:spPr/>
    </dgm:pt>
  </dgm:ptLst>
  <dgm:cxnLst>
    <dgm:cxn modelId="{921D4927-81C0-4428-9E44-46A25486B38F}" type="presOf" srcId="{87680BAD-377E-425B-94C1-F178610857D0}" destId="{49542330-FE77-4B25-B62B-4EAF1B16C673}" srcOrd="0" destOrd="0" presId="urn:microsoft.com/office/officeart/2005/8/layout/default"/>
    <dgm:cxn modelId="{FDBC8D2F-D0E2-4432-92AD-2BC2FDF7151B}" srcId="{1B3D316F-C95D-4476-AFA1-91C3F04E3F50}" destId="{A468323B-AEE7-40E9-81FF-F8211E88AE5E}" srcOrd="4" destOrd="0" parTransId="{C18E0119-21F5-409E-A4E8-001F4914D34E}" sibTransId="{B8ABAB32-46A9-40E3-89C0-9A63BF230129}"/>
    <dgm:cxn modelId="{00CE4F65-9865-4B69-9D39-8CC69EC867AA}" srcId="{1B3D316F-C95D-4476-AFA1-91C3F04E3F50}" destId="{CEC78B79-A2B0-43DA-B4C0-B2B03EFE78A7}" srcOrd="0" destOrd="0" parTransId="{A1449D45-32A4-4C21-83F5-1EFF21AFB559}" sibTransId="{B6D3C334-D11F-49EE-A2AA-376726DC2C8B}"/>
    <dgm:cxn modelId="{EC20CB71-E5D7-4991-A58A-8EC26C41D69D}" type="presOf" srcId="{1B3D316F-C95D-4476-AFA1-91C3F04E3F50}" destId="{F834FE7B-F286-4A6F-B670-0A3FEB837DCF}" srcOrd="0" destOrd="0" presId="urn:microsoft.com/office/officeart/2005/8/layout/default"/>
    <dgm:cxn modelId="{E2226A77-C972-4CBD-85BA-F17AE08356B8}" srcId="{1B3D316F-C95D-4476-AFA1-91C3F04E3F50}" destId="{87680BAD-377E-425B-94C1-F178610857D0}" srcOrd="2" destOrd="0" parTransId="{36CBDD52-46DC-474A-9ED7-0763EF8D355D}" sibTransId="{CBF4F291-707B-4989-857E-B1C1C9E8F19F}"/>
    <dgm:cxn modelId="{D4F76D58-1666-4A95-A1D7-E5CB4D05F910}" type="presOf" srcId="{12DFBBA1-138C-4B53-81FC-2D36DA168B7F}" destId="{5ACDCE02-5349-4943-A600-B8B6A13A9798}" srcOrd="0" destOrd="0" presId="urn:microsoft.com/office/officeart/2005/8/layout/default"/>
    <dgm:cxn modelId="{3E0E7181-3C6E-4657-8841-1A389B900F06}" type="presOf" srcId="{CEC78B79-A2B0-43DA-B4C0-B2B03EFE78A7}" destId="{D114F33F-25F6-47BF-B40F-FD1D7CF886B7}" srcOrd="0" destOrd="0" presId="urn:microsoft.com/office/officeart/2005/8/layout/default"/>
    <dgm:cxn modelId="{40C7ACD0-2DA0-43B7-8176-209B6D1AD819}" srcId="{1B3D316F-C95D-4476-AFA1-91C3F04E3F50}" destId="{12DFBBA1-138C-4B53-81FC-2D36DA168B7F}" srcOrd="1" destOrd="0" parTransId="{3814ADA3-E06D-49DD-9218-0BAFD2869187}" sibTransId="{226292AF-7982-41D2-95C6-EFA480F40EC6}"/>
    <dgm:cxn modelId="{5BD1DBD6-DFA9-4F29-A6DF-007FAD9AA0B0}" type="presOf" srcId="{A468323B-AEE7-40E9-81FF-F8211E88AE5E}" destId="{73FB45A0-CDB9-4D66-95C7-ECE803549799}" srcOrd="0" destOrd="0" presId="urn:microsoft.com/office/officeart/2005/8/layout/default"/>
    <dgm:cxn modelId="{BF6B05DD-141E-480F-97CB-126F9687A363}" srcId="{1B3D316F-C95D-4476-AFA1-91C3F04E3F50}" destId="{0FC6019B-C179-4B9C-9F6C-AD9F6E9BBD7D}" srcOrd="3" destOrd="0" parTransId="{31BC3234-8135-4708-8872-40854CC64156}" sibTransId="{E592852D-56FB-416A-9C3B-3C1A6461A9D7}"/>
    <dgm:cxn modelId="{C6FFA6F2-3C33-4CDD-81A1-189EFCE15A1F}" type="presOf" srcId="{0FC6019B-C179-4B9C-9F6C-AD9F6E9BBD7D}" destId="{08AA1053-2A49-4761-8A3B-429C34280200}" srcOrd="0" destOrd="0" presId="urn:microsoft.com/office/officeart/2005/8/layout/default"/>
    <dgm:cxn modelId="{DBC34A98-8735-47FF-895E-DC5D9304A711}" type="presParOf" srcId="{F834FE7B-F286-4A6F-B670-0A3FEB837DCF}" destId="{D114F33F-25F6-47BF-B40F-FD1D7CF886B7}" srcOrd="0" destOrd="0" presId="urn:microsoft.com/office/officeart/2005/8/layout/default"/>
    <dgm:cxn modelId="{6B1477E6-F3F3-42C1-B244-45F132BBF733}" type="presParOf" srcId="{F834FE7B-F286-4A6F-B670-0A3FEB837DCF}" destId="{DB16837D-D33E-4207-95EC-95F6EBED5DC6}" srcOrd="1" destOrd="0" presId="urn:microsoft.com/office/officeart/2005/8/layout/default"/>
    <dgm:cxn modelId="{4EAAD31B-F5BA-4422-A79D-DC46932B4B9D}" type="presParOf" srcId="{F834FE7B-F286-4A6F-B670-0A3FEB837DCF}" destId="{5ACDCE02-5349-4943-A600-B8B6A13A9798}" srcOrd="2" destOrd="0" presId="urn:microsoft.com/office/officeart/2005/8/layout/default"/>
    <dgm:cxn modelId="{C768A1D0-4E6D-4CC1-B2C9-E437E01CE3F2}" type="presParOf" srcId="{F834FE7B-F286-4A6F-B670-0A3FEB837DCF}" destId="{A813FC78-0B1C-42CE-B8E6-9488F4B4710D}" srcOrd="3" destOrd="0" presId="urn:microsoft.com/office/officeart/2005/8/layout/default"/>
    <dgm:cxn modelId="{3D2E65C2-A902-46E0-B152-6F9769E0C7B7}" type="presParOf" srcId="{F834FE7B-F286-4A6F-B670-0A3FEB837DCF}" destId="{49542330-FE77-4B25-B62B-4EAF1B16C673}" srcOrd="4" destOrd="0" presId="urn:microsoft.com/office/officeart/2005/8/layout/default"/>
    <dgm:cxn modelId="{8940BA2B-1FB3-43D6-AD30-3B89BBCEBF3A}" type="presParOf" srcId="{F834FE7B-F286-4A6F-B670-0A3FEB837DCF}" destId="{FA2D1426-4042-44EC-89B2-B1CC5085D268}" srcOrd="5" destOrd="0" presId="urn:microsoft.com/office/officeart/2005/8/layout/default"/>
    <dgm:cxn modelId="{113E66B0-3463-4016-B98B-77D1A3B35228}" type="presParOf" srcId="{F834FE7B-F286-4A6F-B670-0A3FEB837DCF}" destId="{08AA1053-2A49-4761-8A3B-429C34280200}" srcOrd="6" destOrd="0" presId="urn:microsoft.com/office/officeart/2005/8/layout/default"/>
    <dgm:cxn modelId="{FE306DFD-2973-4235-BF56-7C0E3FE75AC1}" type="presParOf" srcId="{F834FE7B-F286-4A6F-B670-0A3FEB837DCF}" destId="{23FE60FD-AA23-484F-B432-9C99C21CAFCD}" srcOrd="7" destOrd="0" presId="urn:microsoft.com/office/officeart/2005/8/layout/default"/>
    <dgm:cxn modelId="{AAEC0732-6B4A-4847-A494-B4856E3ECC71}" type="presParOf" srcId="{F834FE7B-F286-4A6F-B670-0A3FEB837DCF}" destId="{73FB45A0-CDB9-4D66-95C7-ECE80354979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04EAC-0C39-426B-86B0-E9F81C97263A}">
      <dsp:nvSpPr>
        <dsp:cNvPr id="0" name=""/>
        <dsp:cNvSpPr/>
      </dsp:nvSpPr>
      <dsp:spPr>
        <a:xfrm>
          <a:off x="0" y="0"/>
          <a:ext cx="3381375" cy="373379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625" tIns="330200" rIns="263625" bIns="330200" numCol="1" spcCol="1270" anchor="t" anchorCtr="0">
          <a:noAutofit/>
        </a:bodyPr>
        <a:lstStyle/>
        <a:p>
          <a:pPr marL="0" lvl="0" indent="0" algn="l" defTabSz="977900">
            <a:lnSpc>
              <a:spcPct val="90000"/>
            </a:lnSpc>
            <a:spcBef>
              <a:spcPct val="0"/>
            </a:spcBef>
            <a:spcAft>
              <a:spcPct val="35000"/>
            </a:spcAft>
            <a:buNone/>
          </a:pPr>
          <a:r>
            <a:rPr lang="en-US" sz="2200" kern="1200"/>
            <a:t>Learn about Office 365 Management API</a:t>
          </a:r>
        </a:p>
      </dsp:txBody>
      <dsp:txXfrm>
        <a:off x="0" y="1418843"/>
        <a:ext cx="3381375" cy="2240279"/>
      </dsp:txXfrm>
    </dsp:sp>
    <dsp:sp modelId="{85F391CD-DB61-47CF-B4C1-C4AF287F2932}">
      <dsp:nvSpPr>
        <dsp:cNvPr id="0" name=""/>
        <dsp:cNvSpPr/>
      </dsp:nvSpPr>
      <dsp:spPr>
        <a:xfrm>
          <a:off x="1130617" y="373379"/>
          <a:ext cx="1120139" cy="112013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94658" y="537420"/>
        <a:ext cx="792057" cy="792057"/>
      </dsp:txXfrm>
    </dsp:sp>
    <dsp:sp modelId="{6FF09E42-5FC7-4C6B-B945-348BD82477EF}">
      <dsp:nvSpPr>
        <dsp:cNvPr id="0" name=""/>
        <dsp:cNvSpPr/>
      </dsp:nvSpPr>
      <dsp:spPr>
        <a:xfrm>
          <a:off x="0" y="3733727"/>
          <a:ext cx="3381375"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69025D-AE6F-46C6-8914-292752E761B3}">
      <dsp:nvSpPr>
        <dsp:cNvPr id="0" name=""/>
        <dsp:cNvSpPr/>
      </dsp:nvSpPr>
      <dsp:spPr>
        <a:xfrm>
          <a:off x="3719512" y="0"/>
          <a:ext cx="3381375" cy="3733799"/>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625" tIns="330200" rIns="263625" bIns="330200" numCol="1" spcCol="1270" anchor="t" anchorCtr="0">
          <a:noAutofit/>
        </a:bodyPr>
        <a:lstStyle/>
        <a:p>
          <a:pPr marL="0" lvl="0" indent="0" algn="l" defTabSz="977900">
            <a:lnSpc>
              <a:spcPct val="90000"/>
            </a:lnSpc>
            <a:spcBef>
              <a:spcPct val="0"/>
            </a:spcBef>
            <a:spcAft>
              <a:spcPct val="35000"/>
            </a:spcAft>
            <a:buNone/>
          </a:pPr>
          <a:r>
            <a:rPr lang="en-US" sz="2200" kern="1200"/>
            <a:t>Learn how to use Office 365 Management API to gather the Audit Data for various workloads</a:t>
          </a:r>
        </a:p>
      </dsp:txBody>
      <dsp:txXfrm>
        <a:off x="3719512" y="1418843"/>
        <a:ext cx="3381375" cy="2240279"/>
      </dsp:txXfrm>
    </dsp:sp>
    <dsp:sp modelId="{36587906-5068-4140-BAED-D0ED7B242552}">
      <dsp:nvSpPr>
        <dsp:cNvPr id="0" name=""/>
        <dsp:cNvSpPr/>
      </dsp:nvSpPr>
      <dsp:spPr>
        <a:xfrm>
          <a:off x="4850130" y="373379"/>
          <a:ext cx="1120139" cy="1120139"/>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14171" y="537420"/>
        <a:ext cx="792057" cy="792057"/>
      </dsp:txXfrm>
    </dsp:sp>
    <dsp:sp modelId="{99DDD226-C688-4BC9-8541-7BBD3D38C95A}">
      <dsp:nvSpPr>
        <dsp:cNvPr id="0" name=""/>
        <dsp:cNvSpPr/>
      </dsp:nvSpPr>
      <dsp:spPr>
        <a:xfrm>
          <a:off x="3719512" y="3733727"/>
          <a:ext cx="3381375"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6A22B-4DD1-4F9E-B17B-F06B355CC8F3}">
      <dsp:nvSpPr>
        <dsp:cNvPr id="0" name=""/>
        <dsp:cNvSpPr/>
      </dsp:nvSpPr>
      <dsp:spPr>
        <a:xfrm>
          <a:off x="7439025" y="0"/>
          <a:ext cx="3381375" cy="373379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625" tIns="330200" rIns="263625" bIns="330200" numCol="1" spcCol="1270" anchor="t" anchorCtr="0">
          <a:noAutofit/>
        </a:bodyPr>
        <a:lstStyle/>
        <a:p>
          <a:pPr marL="0" lvl="0" indent="0" algn="l" defTabSz="977900">
            <a:lnSpc>
              <a:spcPct val="90000"/>
            </a:lnSpc>
            <a:spcBef>
              <a:spcPct val="0"/>
            </a:spcBef>
            <a:spcAft>
              <a:spcPct val="35000"/>
            </a:spcAft>
            <a:buNone/>
          </a:pPr>
          <a:r>
            <a:rPr lang="en-US" sz="2200" kern="1200"/>
            <a:t>Learn how to report the collected data in the Power BI dashboard</a:t>
          </a:r>
        </a:p>
      </dsp:txBody>
      <dsp:txXfrm>
        <a:off x="7439025" y="1418843"/>
        <a:ext cx="3381375" cy="2240279"/>
      </dsp:txXfrm>
    </dsp:sp>
    <dsp:sp modelId="{B7433019-364F-409D-BCB2-2FA4AA72CFB3}">
      <dsp:nvSpPr>
        <dsp:cNvPr id="0" name=""/>
        <dsp:cNvSpPr/>
      </dsp:nvSpPr>
      <dsp:spPr>
        <a:xfrm>
          <a:off x="8569642" y="373379"/>
          <a:ext cx="1120139" cy="1120139"/>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33683" y="537420"/>
        <a:ext cx="792057" cy="792057"/>
      </dsp:txXfrm>
    </dsp:sp>
    <dsp:sp modelId="{79D48AB5-9541-41A7-956B-F592BCAC2959}">
      <dsp:nvSpPr>
        <dsp:cNvPr id="0" name=""/>
        <dsp:cNvSpPr/>
      </dsp:nvSpPr>
      <dsp:spPr>
        <a:xfrm>
          <a:off x="7439025" y="3733727"/>
          <a:ext cx="3381375"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4F33F-25F6-47BF-B40F-FD1D7CF886B7}">
      <dsp:nvSpPr>
        <dsp:cNvPr id="0" name=""/>
        <dsp:cNvSpPr/>
      </dsp:nvSpPr>
      <dsp:spPr>
        <a:xfrm>
          <a:off x="930572" y="3032"/>
          <a:ext cx="2833338" cy="17000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Audit.AzureActiveDirectory</a:t>
          </a:r>
          <a:endParaRPr lang="en-US" sz="1900" kern="1200" dirty="0"/>
        </a:p>
      </dsp:txBody>
      <dsp:txXfrm>
        <a:off x="930572" y="3032"/>
        <a:ext cx="2833338" cy="1700003"/>
      </dsp:txXfrm>
    </dsp:sp>
    <dsp:sp modelId="{5ACDCE02-5349-4943-A600-B8B6A13A9798}">
      <dsp:nvSpPr>
        <dsp:cNvPr id="0" name=""/>
        <dsp:cNvSpPr/>
      </dsp:nvSpPr>
      <dsp:spPr>
        <a:xfrm>
          <a:off x="4047245" y="3032"/>
          <a:ext cx="2833338" cy="1700003"/>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Audit.Exchange</a:t>
          </a:r>
          <a:endParaRPr lang="en-US" sz="1900" kern="1200" dirty="0"/>
        </a:p>
      </dsp:txBody>
      <dsp:txXfrm>
        <a:off x="4047245" y="3032"/>
        <a:ext cx="2833338" cy="1700003"/>
      </dsp:txXfrm>
    </dsp:sp>
    <dsp:sp modelId="{49542330-FE77-4B25-B62B-4EAF1B16C673}">
      <dsp:nvSpPr>
        <dsp:cNvPr id="0" name=""/>
        <dsp:cNvSpPr/>
      </dsp:nvSpPr>
      <dsp:spPr>
        <a:xfrm>
          <a:off x="7163917" y="3032"/>
          <a:ext cx="2833338" cy="170000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err="1"/>
            <a:t>Audit.SharePoint</a:t>
          </a:r>
          <a:endParaRPr lang="en-US" sz="1900" kern="1200" dirty="0"/>
        </a:p>
      </dsp:txBody>
      <dsp:txXfrm>
        <a:off x="7163917" y="3032"/>
        <a:ext cx="2833338" cy="1700003"/>
      </dsp:txXfrm>
    </dsp:sp>
    <dsp:sp modelId="{08AA1053-2A49-4761-8A3B-429C34280200}">
      <dsp:nvSpPr>
        <dsp:cNvPr id="0" name=""/>
        <dsp:cNvSpPr/>
      </dsp:nvSpPr>
      <dsp:spPr>
        <a:xfrm>
          <a:off x="2488909" y="1986369"/>
          <a:ext cx="2833338" cy="1700003"/>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err="1"/>
            <a:t>Audit.General</a:t>
          </a:r>
          <a:r>
            <a:rPr lang="en-US" sz="1900" b="1" kern="1200" dirty="0"/>
            <a:t> </a:t>
          </a:r>
          <a:r>
            <a:rPr lang="en-US" sz="1900" kern="1200" dirty="0"/>
            <a:t>(includes all other workloads not included in the previous content types)</a:t>
          </a:r>
        </a:p>
      </dsp:txBody>
      <dsp:txXfrm>
        <a:off x="2488909" y="1986369"/>
        <a:ext cx="2833338" cy="1700003"/>
      </dsp:txXfrm>
    </dsp:sp>
    <dsp:sp modelId="{73FB45A0-CDB9-4D66-95C7-ECE803549799}">
      <dsp:nvSpPr>
        <dsp:cNvPr id="0" name=""/>
        <dsp:cNvSpPr/>
      </dsp:nvSpPr>
      <dsp:spPr>
        <a:xfrm>
          <a:off x="5605581" y="1986369"/>
          <a:ext cx="2833338" cy="170000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err="1"/>
            <a:t>DLP.All</a:t>
          </a:r>
          <a:r>
            <a:rPr lang="en-US" sz="1900" b="1" kern="1200" dirty="0"/>
            <a:t> </a:t>
          </a:r>
          <a:r>
            <a:rPr lang="en-US" sz="1900" kern="1200" dirty="0"/>
            <a:t>(DLP events only for all workloads)</a:t>
          </a:r>
        </a:p>
      </dsp:txBody>
      <dsp:txXfrm>
        <a:off x="5605581" y="1986369"/>
        <a:ext cx="2833338" cy="1700003"/>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E06E8-5470-44FC-8C56-E47C0F2896F7}" type="datetimeFigureOut">
              <a:rPr lang="en-US" smtClean="0"/>
              <a:t>4/28/2022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7B43F-5216-4F6B-992C-D82E60595C91}" type="slidenum">
              <a:rPr lang="en-US" smtClean="0"/>
              <a:t>‹#›</a:t>
            </a:fld>
            <a:endParaRPr lang="en-US"/>
          </a:p>
        </p:txBody>
      </p:sp>
    </p:spTree>
    <p:extLst>
      <p:ext uri="{BB962C8B-B14F-4D97-AF65-F5344CB8AC3E}">
        <p14:creationId xmlns:p14="http://schemas.microsoft.com/office/powerpoint/2010/main" val="202628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mpliance.microsoft.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Description:</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Office 365 Management Activity API is for auditing end-user activities in the various workloads. The API can allow gathering auditing logs which can be useful to create dashboards and reports. My customer asked the SharePoint Site Collection Audit reports for SharePoint Online are not present as it was available for the SharePoint On-premises. The audit logs for the SharePoint workloads are an answer for getting such a report. In this presentation, I will go through the details and use of these APIs and solutions to develop the report.</a:t>
            </a:r>
          </a:p>
          <a:p>
            <a:endParaRPr lang="en-US"/>
          </a:p>
        </p:txBody>
      </p:sp>
      <p:sp>
        <p:nvSpPr>
          <p:cNvPr id="4" name="Slide Number Placeholder 3"/>
          <p:cNvSpPr>
            <a:spLocks noGrp="1"/>
          </p:cNvSpPr>
          <p:nvPr>
            <p:ph type="sldNum" sz="quarter" idx="5"/>
          </p:nvPr>
        </p:nvSpPr>
        <p:spPr/>
        <p:txBody>
          <a:bodyPr/>
          <a:lstStyle/>
          <a:p>
            <a:fld id="{3DD7B43F-5216-4F6B-992C-D82E60595C91}" type="slidenum">
              <a:rPr lang="en-US" smtClean="0"/>
              <a:t>1</a:t>
            </a:fld>
            <a:endParaRPr lang="en-US"/>
          </a:p>
        </p:txBody>
      </p:sp>
    </p:spTree>
    <p:extLst>
      <p:ext uri="{BB962C8B-B14F-4D97-AF65-F5344CB8AC3E}">
        <p14:creationId xmlns:p14="http://schemas.microsoft.com/office/powerpoint/2010/main" val="370673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D7B43F-5216-4F6B-992C-D82E60595C91}" type="slidenum">
              <a:rPr lang="en-US" smtClean="0"/>
              <a:t>2</a:t>
            </a:fld>
            <a:endParaRPr lang="en-US"/>
          </a:p>
        </p:txBody>
      </p:sp>
    </p:spTree>
    <p:extLst>
      <p:ext uri="{BB962C8B-B14F-4D97-AF65-F5344CB8AC3E}">
        <p14:creationId xmlns:p14="http://schemas.microsoft.com/office/powerpoint/2010/main" val="27754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71717"/>
                </a:solidFill>
                <a:effectLst/>
                <a:latin typeface="Segoe UI" panose="020B0502040204020203" pitchFamily="34" charset="0"/>
              </a:rPr>
              <a:t>The Management Activity API is for auditing end user activities in the various workloads. </a:t>
            </a:r>
          </a:p>
          <a:p>
            <a:endParaRPr lang="en-US" b="0" i="0">
              <a:solidFill>
                <a:srgbClr val="171717"/>
              </a:solidFill>
              <a:effectLst/>
              <a:latin typeface="Segoe UI" panose="020B0502040204020203" pitchFamily="34" charset="0"/>
            </a:endParaRPr>
          </a:p>
          <a:p>
            <a:r>
              <a:rPr lang="en-US" b="0" i="0">
                <a:solidFill>
                  <a:srgbClr val="171717"/>
                </a:solidFill>
                <a:effectLst/>
                <a:latin typeface="Segoe UI" panose="020B0502040204020203" pitchFamily="34" charset="0"/>
              </a:rPr>
              <a:t>The Service Communications API is for auditing status and messages that are sent by the services that are available in Office 365 (such as Dynamics CRM or Identity Service).</a:t>
            </a:r>
            <a:endParaRPr lang="en-US"/>
          </a:p>
        </p:txBody>
      </p:sp>
      <p:sp>
        <p:nvSpPr>
          <p:cNvPr id="4" name="Slide Number Placeholder 3"/>
          <p:cNvSpPr>
            <a:spLocks noGrp="1"/>
          </p:cNvSpPr>
          <p:nvPr>
            <p:ph type="sldNum" sz="quarter" idx="5"/>
          </p:nvPr>
        </p:nvSpPr>
        <p:spPr/>
        <p:txBody>
          <a:bodyPr/>
          <a:lstStyle/>
          <a:p>
            <a:fld id="{3DD7B43F-5216-4F6B-992C-D82E60595C91}" type="slidenum">
              <a:rPr lang="en-US" smtClean="0"/>
              <a:t>7</a:t>
            </a:fld>
            <a:endParaRPr lang="en-US"/>
          </a:p>
        </p:txBody>
      </p:sp>
    </p:spTree>
    <p:extLst>
      <p:ext uri="{BB962C8B-B14F-4D97-AF65-F5344CB8AC3E}">
        <p14:creationId xmlns:p14="http://schemas.microsoft.com/office/powerpoint/2010/main" val="1219840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D7B43F-5216-4F6B-992C-D82E60595C91}" type="slidenum">
              <a:rPr lang="en-US" smtClean="0"/>
              <a:t>8</a:t>
            </a:fld>
            <a:endParaRPr lang="en-US"/>
          </a:p>
        </p:txBody>
      </p:sp>
    </p:spTree>
    <p:extLst>
      <p:ext uri="{BB962C8B-B14F-4D97-AF65-F5344CB8AC3E}">
        <p14:creationId xmlns:p14="http://schemas.microsoft.com/office/powerpoint/2010/main" val="3349598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171717"/>
                </a:solidFill>
                <a:effectLst/>
                <a:latin typeface="Segoe UI" panose="020B0502040204020203" pitchFamily="34" charset="0"/>
              </a:rPr>
              <a:t>Go to </a:t>
            </a:r>
            <a:r>
              <a:rPr lang="en-US" b="0" i="0" u="none" strike="noStrike" dirty="0">
                <a:solidFill>
                  <a:srgbClr val="171717"/>
                </a:solidFill>
                <a:effectLst/>
                <a:latin typeface="Segoe UI" panose="020B0502040204020203" pitchFamily="34" charset="0"/>
                <a:hlinkClick r:id="rId3"/>
              </a:rPr>
              <a:t>https://compliance.microsoft.com</a:t>
            </a:r>
            <a:r>
              <a:rPr lang="en-US" b="0" i="0" dirty="0">
                <a:solidFill>
                  <a:srgbClr val="171717"/>
                </a:solidFill>
                <a:effectLst/>
                <a:latin typeface="Segoe UI" panose="020B0502040204020203" pitchFamily="34" charset="0"/>
              </a:rPr>
              <a:t> and sign in.</a:t>
            </a:r>
          </a:p>
          <a:p>
            <a:pPr algn="l">
              <a:buFont typeface="+mj-lt"/>
              <a:buAutoNum type="arabicPeriod"/>
            </a:pPr>
            <a:r>
              <a:rPr lang="en-US" b="0" i="0" dirty="0">
                <a:solidFill>
                  <a:srgbClr val="171717"/>
                </a:solidFill>
                <a:effectLst/>
                <a:latin typeface="Segoe UI" panose="020B0502040204020203" pitchFamily="34" charset="0"/>
              </a:rPr>
              <a:t>In the left navigation pane of the Microsoft 365 compliance center, click </a:t>
            </a:r>
            <a:r>
              <a:rPr lang="en-US" b="1" i="0" dirty="0">
                <a:solidFill>
                  <a:srgbClr val="171717"/>
                </a:solidFill>
                <a:effectLst/>
                <a:latin typeface="Segoe UI" panose="020B0502040204020203" pitchFamily="34" charset="0"/>
              </a:rPr>
              <a:t>Audit</a:t>
            </a:r>
            <a:r>
              <a:rPr lang="en-US" b="0" i="0" dirty="0">
                <a:solidFill>
                  <a:srgbClr val="171717"/>
                </a:solidFill>
                <a:effectLst/>
                <a:latin typeface="Segoe UI" panose="020B0502040204020203" pitchFamily="34" charset="0"/>
              </a:rPr>
              <a:t>.</a:t>
            </a:r>
          </a:p>
          <a:p>
            <a:pPr algn="l">
              <a:buFont typeface="+mj-lt"/>
              <a:buAutoNum type="arabicPeriod"/>
            </a:pPr>
            <a:r>
              <a:rPr lang="en-US" b="0" i="0" dirty="0">
                <a:solidFill>
                  <a:srgbClr val="171717"/>
                </a:solidFill>
                <a:effectLst/>
                <a:latin typeface="Segoe UI" panose="020B0502040204020203" pitchFamily="34" charset="0"/>
              </a:rPr>
              <a:t>If auditing is not turned on for your organization, a banner is displayed prompting you start recording user and admin activity.</a:t>
            </a:r>
          </a:p>
          <a:p>
            <a:endParaRPr lang="en-US" dirty="0"/>
          </a:p>
          <a:p>
            <a:endParaRPr lang="en-US" dirty="0"/>
          </a:p>
          <a:p>
            <a:pPr algn="l">
              <a:buFont typeface="+mj-lt"/>
              <a:buAutoNum type="arabicPeriod"/>
            </a:pPr>
            <a:r>
              <a:rPr lang="en-US" b="0" i="0" dirty="0">
                <a:solidFill>
                  <a:srgbClr val="171717"/>
                </a:solidFill>
                <a:effectLst/>
                <a:latin typeface="Segoe UI" panose="020B0502040204020203" pitchFamily="34" charset="0"/>
              </a:rPr>
              <a:t>Click the </a:t>
            </a:r>
            <a:r>
              <a:rPr lang="en-US" b="1" i="0" dirty="0">
                <a:solidFill>
                  <a:srgbClr val="171717"/>
                </a:solidFill>
                <a:effectLst/>
                <a:latin typeface="Segoe UI" panose="020B0502040204020203" pitchFamily="34" charset="0"/>
              </a:rPr>
              <a:t>Start recording user and admin activity</a:t>
            </a:r>
            <a:r>
              <a:rPr lang="en-US" b="0" i="0" dirty="0">
                <a:solidFill>
                  <a:srgbClr val="171717"/>
                </a:solidFill>
                <a:effectLst/>
                <a:latin typeface="Segoe UI" panose="020B0502040204020203" pitchFamily="34" charset="0"/>
              </a:rPr>
              <a:t> banner.</a:t>
            </a:r>
          </a:p>
          <a:p>
            <a:pPr algn="l">
              <a:buFont typeface="+mj-lt"/>
              <a:buAutoNum type="arabicPeriod"/>
            </a:pPr>
            <a:r>
              <a:rPr lang="en-US" b="0" i="0" dirty="0">
                <a:solidFill>
                  <a:srgbClr val="171717"/>
                </a:solidFill>
                <a:effectLst/>
                <a:latin typeface="Segoe UI" panose="020B0502040204020203" pitchFamily="34" charset="0"/>
              </a:rPr>
              <a:t>It may take up to 60 minutes for the change to take effect.</a:t>
            </a:r>
          </a:p>
          <a:p>
            <a:endParaRPr lang="en-US" dirty="0"/>
          </a:p>
        </p:txBody>
      </p:sp>
      <p:sp>
        <p:nvSpPr>
          <p:cNvPr id="4" name="Slide Number Placeholder 3"/>
          <p:cNvSpPr>
            <a:spLocks noGrp="1"/>
          </p:cNvSpPr>
          <p:nvPr>
            <p:ph type="sldNum" sz="quarter" idx="5"/>
          </p:nvPr>
        </p:nvSpPr>
        <p:spPr/>
        <p:txBody>
          <a:bodyPr/>
          <a:lstStyle/>
          <a:p>
            <a:fld id="{3DD7B43F-5216-4F6B-992C-D82E60595C91}" type="slidenum">
              <a:rPr lang="en-US" smtClean="0"/>
              <a:t>9</a:t>
            </a:fld>
            <a:endParaRPr lang="en-US"/>
          </a:p>
        </p:txBody>
      </p:sp>
    </p:spTree>
    <p:extLst>
      <p:ext uri="{BB962C8B-B14F-4D97-AF65-F5344CB8AC3E}">
        <p14:creationId xmlns:p14="http://schemas.microsoft.com/office/powerpoint/2010/main" val="209196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D7B43F-5216-4F6B-992C-D82E60595C91}" type="slidenum">
              <a:rPr lang="en-US" smtClean="0"/>
              <a:t>10</a:t>
            </a:fld>
            <a:endParaRPr lang="en-US"/>
          </a:p>
        </p:txBody>
      </p:sp>
    </p:spTree>
    <p:extLst>
      <p:ext uri="{BB962C8B-B14F-4D97-AF65-F5344CB8AC3E}">
        <p14:creationId xmlns:p14="http://schemas.microsoft.com/office/powerpoint/2010/main" val="424883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A70-D152-F869-B50D-E9E55686F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0E42EA-F93E-B267-3245-8030E9F2C9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B85325-11AD-F723-FF1D-94E3A98FA3EA}"/>
              </a:ext>
            </a:extLst>
          </p:cNvPr>
          <p:cNvSpPr>
            <a:spLocks noGrp="1"/>
          </p:cNvSpPr>
          <p:nvPr>
            <p:ph type="dt" sz="half" idx="10"/>
          </p:nvPr>
        </p:nvSpPr>
        <p:spPr/>
        <p:txBody>
          <a:bodyPr/>
          <a:lstStyle/>
          <a:p>
            <a:fld id="{778BC308-3365-4621-A1DD-AD57BC85C3AD}" type="datetimeFigureOut">
              <a:rPr lang="en-US" smtClean="0"/>
              <a:t>4/28/2022</a:t>
            </a:fld>
            <a:endParaRPr lang="en-US"/>
          </a:p>
        </p:txBody>
      </p:sp>
      <p:sp>
        <p:nvSpPr>
          <p:cNvPr id="5" name="Footer Placeholder 4">
            <a:extLst>
              <a:ext uri="{FF2B5EF4-FFF2-40B4-BE49-F238E27FC236}">
                <a16:creationId xmlns:a16="http://schemas.microsoft.com/office/drawing/2014/main" id="{39B14FBA-691B-D354-6CE7-2D884EC23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9372E-8872-CA81-644B-3A84DC8406A5}"/>
              </a:ext>
            </a:extLst>
          </p:cNvPr>
          <p:cNvSpPr>
            <a:spLocks noGrp="1"/>
          </p:cNvSpPr>
          <p:nvPr>
            <p:ph type="sldNum" sz="quarter" idx="12"/>
          </p:nvPr>
        </p:nvSpPr>
        <p:spPr/>
        <p:txBody>
          <a:bodyPr/>
          <a:lstStyle/>
          <a:p>
            <a:fld id="{435C1535-A503-4A1B-8DE4-769DD48D6998}" type="slidenum">
              <a:rPr lang="en-US" smtClean="0"/>
              <a:t>‹#›</a:t>
            </a:fld>
            <a:endParaRPr lang="en-US"/>
          </a:p>
        </p:txBody>
      </p:sp>
    </p:spTree>
    <p:extLst>
      <p:ext uri="{BB962C8B-B14F-4D97-AF65-F5344CB8AC3E}">
        <p14:creationId xmlns:p14="http://schemas.microsoft.com/office/powerpoint/2010/main" val="382384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DFA3-4BF5-2B2A-65F1-93E35B846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247110-0DD5-5E16-D633-AEC653411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905D3-86EA-F323-CCD0-41A6C809E1CC}"/>
              </a:ext>
            </a:extLst>
          </p:cNvPr>
          <p:cNvSpPr>
            <a:spLocks noGrp="1"/>
          </p:cNvSpPr>
          <p:nvPr>
            <p:ph type="dt" sz="half" idx="10"/>
          </p:nvPr>
        </p:nvSpPr>
        <p:spPr/>
        <p:txBody>
          <a:bodyPr/>
          <a:lstStyle/>
          <a:p>
            <a:fld id="{778BC308-3365-4621-A1DD-AD57BC85C3AD}" type="datetimeFigureOut">
              <a:rPr lang="en-US" smtClean="0"/>
              <a:t>4/28/2022</a:t>
            </a:fld>
            <a:endParaRPr lang="en-US"/>
          </a:p>
        </p:txBody>
      </p:sp>
      <p:sp>
        <p:nvSpPr>
          <p:cNvPr id="5" name="Footer Placeholder 4">
            <a:extLst>
              <a:ext uri="{FF2B5EF4-FFF2-40B4-BE49-F238E27FC236}">
                <a16:creationId xmlns:a16="http://schemas.microsoft.com/office/drawing/2014/main" id="{4E5A0550-31D5-90CA-2348-50D0285A4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E88E5-FAF9-59C3-7D84-FFF5ECC5E4B2}"/>
              </a:ext>
            </a:extLst>
          </p:cNvPr>
          <p:cNvSpPr>
            <a:spLocks noGrp="1"/>
          </p:cNvSpPr>
          <p:nvPr>
            <p:ph type="sldNum" sz="quarter" idx="12"/>
          </p:nvPr>
        </p:nvSpPr>
        <p:spPr/>
        <p:txBody>
          <a:bodyPr/>
          <a:lstStyle/>
          <a:p>
            <a:fld id="{435C1535-A503-4A1B-8DE4-769DD48D6998}" type="slidenum">
              <a:rPr lang="en-US" smtClean="0"/>
              <a:t>‹#›</a:t>
            </a:fld>
            <a:endParaRPr lang="en-US"/>
          </a:p>
        </p:txBody>
      </p:sp>
    </p:spTree>
    <p:extLst>
      <p:ext uri="{BB962C8B-B14F-4D97-AF65-F5344CB8AC3E}">
        <p14:creationId xmlns:p14="http://schemas.microsoft.com/office/powerpoint/2010/main" val="359260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64090B-01F0-44E9-AE0F-D63AC3D6E6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91A1B2-E8E4-C249-10AB-1D08E60460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1D065-FDC1-F91A-87B2-B39568BBAE82}"/>
              </a:ext>
            </a:extLst>
          </p:cNvPr>
          <p:cNvSpPr>
            <a:spLocks noGrp="1"/>
          </p:cNvSpPr>
          <p:nvPr>
            <p:ph type="dt" sz="half" idx="10"/>
          </p:nvPr>
        </p:nvSpPr>
        <p:spPr/>
        <p:txBody>
          <a:bodyPr/>
          <a:lstStyle/>
          <a:p>
            <a:fld id="{778BC308-3365-4621-A1DD-AD57BC85C3AD}" type="datetimeFigureOut">
              <a:rPr lang="en-US" smtClean="0"/>
              <a:t>4/28/2022</a:t>
            </a:fld>
            <a:endParaRPr lang="en-US"/>
          </a:p>
        </p:txBody>
      </p:sp>
      <p:sp>
        <p:nvSpPr>
          <p:cNvPr id="5" name="Footer Placeholder 4">
            <a:extLst>
              <a:ext uri="{FF2B5EF4-FFF2-40B4-BE49-F238E27FC236}">
                <a16:creationId xmlns:a16="http://schemas.microsoft.com/office/drawing/2014/main" id="{D2BD6C11-DBD6-7557-CB23-BBD37784D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B738A-6217-B8BE-5035-2CC9A24E4E0D}"/>
              </a:ext>
            </a:extLst>
          </p:cNvPr>
          <p:cNvSpPr>
            <a:spLocks noGrp="1"/>
          </p:cNvSpPr>
          <p:nvPr>
            <p:ph type="sldNum" sz="quarter" idx="12"/>
          </p:nvPr>
        </p:nvSpPr>
        <p:spPr/>
        <p:txBody>
          <a:bodyPr/>
          <a:lstStyle/>
          <a:p>
            <a:fld id="{435C1535-A503-4A1B-8DE4-769DD48D6998}" type="slidenum">
              <a:rPr lang="en-US" smtClean="0"/>
              <a:t>‹#›</a:t>
            </a:fld>
            <a:endParaRPr lang="en-US"/>
          </a:p>
        </p:txBody>
      </p:sp>
    </p:spTree>
    <p:extLst>
      <p:ext uri="{BB962C8B-B14F-4D97-AF65-F5344CB8AC3E}">
        <p14:creationId xmlns:p14="http://schemas.microsoft.com/office/powerpoint/2010/main" val="194113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F1DD-8603-23B1-AF16-47649F6791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8DBCC0-18EB-7DD0-CC1B-AF8C0A0BF2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832F2-99CD-7C24-B944-86876F521404}"/>
              </a:ext>
            </a:extLst>
          </p:cNvPr>
          <p:cNvSpPr>
            <a:spLocks noGrp="1"/>
          </p:cNvSpPr>
          <p:nvPr>
            <p:ph type="dt" sz="half" idx="10"/>
          </p:nvPr>
        </p:nvSpPr>
        <p:spPr/>
        <p:txBody>
          <a:bodyPr/>
          <a:lstStyle/>
          <a:p>
            <a:fld id="{778BC308-3365-4621-A1DD-AD57BC85C3AD}" type="datetimeFigureOut">
              <a:rPr lang="en-US" smtClean="0"/>
              <a:t>4/28/2022</a:t>
            </a:fld>
            <a:endParaRPr lang="en-US"/>
          </a:p>
        </p:txBody>
      </p:sp>
      <p:sp>
        <p:nvSpPr>
          <p:cNvPr id="5" name="Footer Placeholder 4">
            <a:extLst>
              <a:ext uri="{FF2B5EF4-FFF2-40B4-BE49-F238E27FC236}">
                <a16:creationId xmlns:a16="http://schemas.microsoft.com/office/drawing/2014/main" id="{204FAC29-34F1-4204-236E-FCB8F0295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8E00B-AE39-3575-7D3D-5F3825CBA7D5}"/>
              </a:ext>
            </a:extLst>
          </p:cNvPr>
          <p:cNvSpPr>
            <a:spLocks noGrp="1"/>
          </p:cNvSpPr>
          <p:nvPr>
            <p:ph type="sldNum" sz="quarter" idx="12"/>
          </p:nvPr>
        </p:nvSpPr>
        <p:spPr/>
        <p:txBody>
          <a:bodyPr/>
          <a:lstStyle/>
          <a:p>
            <a:fld id="{435C1535-A503-4A1B-8DE4-769DD48D6998}" type="slidenum">
              <a:rPr lang="en-US" smtClean="0"/>
              <a:t>‹#›</a:t>
            </a:fld>
            <a:endParaRPr lang="en-US"/>
          </a:p>
        </p:txBody>
      </p:sp>
    </p:spTree>
    <p:extLst>
      <p:ext uri="{BB962C8B-B14F-4D97-AF65-F5344CB8AC3E}">
        <p14:creationId xmlns:p14="http://schemas.microsoft.com/office/powerpoint/2010/main" val="135496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8F5C-9AD8-035C-9D5F-268426A138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7BB1CB-6F41-2ED7-F1A5-0286B2D82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039E44-3752-1F41-96EA-A5E2FF66E57C}"/>
              </a:ext>
            </a:extLst>
          </p:cNvPr>
          <p:cNvSpPr>
            <a:spLocks noGrp="1"/>
          </p:cNvSpPr>
          <p:nvPr>
            <p:ph type="dt" sz="half" idx="10"/>
          </p:nvPr>
        </p:nvSpPr>
        <p:spPr/>
        <p:txBody>
          <a:bodyPr/>
          <a:lstStyle/>
          <a:p>
            <a:fld id="{778BC308-3365-4621-A1DD-AD57BC85C3AD}" type="datetimeFigureOut">
              <a:rPr lang="en-US" smtClean="0"/>
              <a:t>4/28/2022</a:t>
            </a:fld>
            <a:endParaRPr lang="en-US"/>
          </a:p>
        </p:txBody>
      </p:sp>
      <p:sp>
        <p:nvSpPr>
          <p:cNvPr id="5" name="Footer Placeholder 4">
            <a:extLst>
              <a:ext uri="{FF2B5EF4-FFF2-40B4-BE49-F238E27FC236}">
                <a16:creationId xmlns:a16="http://schemas.microsoft.com/office/drawing/2014/main" id="{330061DC-699C-6B29-D3B8-2E63F4505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7F5A2-908E-E757-535E-EA63B4D04CC7}"/>
              </a:ext>
            </a:extLst>
          </p:cNvPr>
          <p:cNvSpPr>
            <a:spLocks noGrp="1"/>
          </p:cNvSpPr>
          <p:nvPr>
            <p:ph type="sldNum" sz="quarter" idx="12"/>
          </p:nvPr>
        </p:nvSpPr>
        <p:spPr/>
        <p:txBody>
          <a:bodyPr/>
          <a:lstStyle/>
          <a:p>
            <a:fld id="{435C1535-A503-4A1B-8DE4-769DD48D6998}" type="slidenum">
              <a:rPr lang="en-US" smtClean="0"/>
              <a:t>‹#›</a:t>
            </a:fld>
            <a:endParaRPr lang="en-US"/>
          </a:p>
        </p:txBody>
      </p:sp>
    </p:spTree>
    <p:extLst>
      <p:ext uri="{BB962C8B-B14F-4D97-AF65-F5344CB8AC3E}">
        <p14:creationId xmlns:p14="http://schemas.microsoft.com/office/powerpoint/2010/main" val="147456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6FD9-712E-BE51-16EE-64A2131A3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D29E-FEC9-9F46-9C03-3B538532D9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E5286-6B61-1927-D263-FD431BE36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AD7C39-141F-63EF-46C0-B5D1BE55F41E}"/>
              </a:ext>
            </a:extLst>
          </p:cNvPr>
          <p:cNvSpPr>
            <a:spLocks noGrp="1"/>
          </p:cNvSpPr>
          <p:nvPr>
            <p:ph type="dt" sz="half" idx="10"/>
          </p:nvPr>
        </p:nvSpPr>
        <p:spPr/>
        <p:txBody>
          <a:bodyPr/>
          <a:lstStyle/>
          <a:p>
            <a:fld id="{778BC308-3365-4621-A1DD-AD57BC85C3AD}" type="datetimeFigureOut">
              <a:rPr lang="en-US" smtClean="0"/>
              <a:t>4/28/2022</a:t>
            </a:fld>
            <a:endParaRPr lang="en-US"/>
          </a:p>
        </p:txBody>
      </p:sp>
      <p:sp>
        <p:nvSpPr>
          <p:cNvPr id="6" name="Footer Placeholder 5">
            <a:extLst>
              <a:ext uri="{FF2B5EF4-FFF2-40B4-BE49-F238E27FC236}">
                <a16:creationId xmlns:a16="http://schemas.microsoft.com/office/drawing/2014/main" id="{E06195A2-3703-7C1C-F484-DE6F95832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7771B4-DC49-D6C3-66CD-FB54D562E9F8}"/>
              </a:ext>
            </a:extLst>
          </p:cNvPr>
          <p:cNvSpPr>
            <a:spLocks noGrp="1"/>
          </p:cNvSpPr>
          <p:nvPr>
            <p:ph type="sldNum" sz="quarter" idx="12"/>
          </p:nvPr>
        </p:nvSpPr>
        <p:spPr/>
        <p:txBody>
          <a:bodyPr/>
          <a:lstStyle/>
          <a:p>
            <a:fld id="{435C1535-A503-4A1B-8DE4-769DD48D6998}" type="slidenum">
              <a:rPr lang="en-US" smtClean="0"/>
              <a:t>‹#›</a:t>
            </a:fld>
            <a:endParaRPr lang="en-US"/>
          </a:p>
        </p:txBody>
      </p:sp>
    </p:spTree>
    <p:extLst>
      <p:ext uri="{BB962C8B-B14F-4D97-AF65-F5344CB8AC3E}">
        <p14:creationId xmlns:p14="http://schemas.microsoft.com/office/powerpoint/2010/main" val="390179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4E75-B08E-9C66-7568-5378178B5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116A7C-EE1D-7D6B-5706-17D1F36D78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59BC25-7B2A-E94F-0729-073F9F3C2A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686CD9-0E55-866C-34E8-1B8EF9230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04ADA3-6600-4417-9EFB-E885A721BA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0C4FF-8FB5-134C-AE25-E05A324B4B65}"/>
              </a:ext>
            </a:extLst>
          </p:cNvPr>
          <p:cNvSpPr>
            <a:spLocks noGrp="1"/>
          </p:cNvSpPr>
          <p:nvPr>
            <p:ph type="dt" sz="half" idx="10"/>
          </p:nvPr>
        </p:nvSpPr>
        <p:spPr/>
        <p:txBody>
          <a:bodyPr/>
          <a:lstStyle/>
          <a:p>
            <a:fld id="{778BC308-3365-4621-A1DD-AD57BC85C3AD}" type="datetimeFigureOut">
              <a:rPr lang="en-US" smtClean="0"/>
              <a:t>4/28/2022</a:t>
            </a:fld>
            <a:endParaRPr lang="en-US"/>
          </a:p>
        </p:txBody>
      </p:sp>
      <p:sp>
        <p:nvSpPr>
          <p:cNvPr id="8" name="Footer Placeholder 7">
            <a:extLst>
              <a:ext uri="{FF2B5EF4-FFF2-40B4-BE49-F238E27FC236}">
                <a16:creationId xmlns:a16="http://schemas.microsoft.com/office/drawing/2014/main" id="{0B3C758E-1C90-AA16-7BCD-6245CA19C4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9950B9-4321-763A-1444-AE36A5D020EE}"/>
              </a:ext>
            </a:extLst>
          </p:cNvPr>
          <p:cNvSpPr>
            <a:spLocks noGrp="1"/>
          </p:cNvSpPr>
          <p:nvPr>
            <p:ph type="sldNum" sz="quarter" idx="12"/>
          </p:nvPr>
        </p:nvSpPr>
        <p:spPr/>
        <p:txBody>
          <a:bodyPr/>
          <a:lstStyle/>
          <a:p>
            <a:fld id="{435C1535-A503-4A1B-8DE4-769DD48D6998}" type="slidenum">
              <a:rPr lang="en-US" smtClean="0"/>
              <a:t>‹#›</a:t>
            </a:fld>
            <a:endParaRPr lang="en-US"/>
          </a:p>
        </p:txBody>
      </p:sp>
    </p:spTree>
    <p:extLst>
      <p:ext uri="{BB962C8B-B14F-4D97-AF65-F5344CB8AC3E}">
        <p14:creationId xmlns:p14="http://schemas.microsoft.com/office/powerpoint/2010/main" val="420991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E14A-4E85-D978-60F9-2049541F8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579AB-ADD6-1D29-E886-6BFC1C19A3DD}"/>
              </a:ext>
            </a:extLst>
          </p:cNvPr>
          <p:cNvSpPr>
            <a:spLocks noGrp="1"/>
          </p:cNvSpPr>
          <p:nvPr>
            <p:ph type="dt" sz="half" idx="10"/>
          </p:nvPr>
        </p:nvSpPr>
        <p:spPr/>
        <p:txBody>
          <a:bodyPr/>
          <a:lstStyle/>
          <a:p>
            <a:fld id="{778BC308-3365-4621-A1DD-AD57BC85C3AD}" type="datetimeFigureOut">
              <a:rPr lang="en-US" smtClean="0"/>
              <a:t>4/28/2022</a:t>
            </a:fld>
            <a:endParaRPr lang="en-US"/>
          </a:p>
        </p:txBody>
      </p:sp>
      <p:sp>
        <p:nvSpPr>
          <p:cNvPr id="4" name="Footer Placeholder 3">
            <a:extLst>
              <a:ext uri="{FF2B5EF4-FFF2-40B4-BE49-F238E27FC236}">
                <a16:creationId xmlns:a16="http://schemas.microsoft.com/office/drawing/2014/main" id="{1AF870DE-947B-24F8-C783-ADA42935CE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CF9BAA-F6E1-1A5C-25B0-CACF10BA8D09}"/>
              </a:ext>
            </a:extLst>
          </p:cNvPr>
          <p:cNvSpPr>
            <a:spLocks noGrp="1"/>
          </p:cNvSpPr>
          <p:nvPr>
            <p:ph type="sldNum" sz="quarter" idx="12"/>
          </p:nvPr>
        </p:nvSpPr>
        <p:spPr/>
        <p:txBody>
          <a:bodyPr/>
          <a:lstStyle/>
          <a:p>
            <a:fld id="{435C1535-A503-4A1B-8DE4-769DD48D6998}" type="slidenum">
              <a:rPr lang="en-US" smtClean="0"/>
              <a:t>‹#›</a:t>
            </a:fld>
            <a:endParaRPr lang="en-US"/>
          </a:p>
        </p:txBody>
      </p:sp>
    </p:spTree>
    <p:extLst>
      <p:ext uri="{BB962C8B-B14F-4D97-AF65-F5344CB8AC3E}">
        <p14:creationId xmlns:p14="http://schemas.microsoft.com/office/powerpoint/2010/main" val="407084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1751F-DEE4-9456-B51D-BC7B18F31DC7}"/>
              </a:ext>
            </a:extLst>
          </p:cNvPr>
          <p:cNvSpPr>
            <a:spLocks noGrp="1"/>
          </p:cNvSpPr>
          <p:nvPr>
            <p:ph type="dt" sz="half" idx="10"/>
          </p:nvPr>
        </p:nvSpPr>
        <p:spPr/>
        <p:txBody>
          <a:bodyPr/>
          <a:lstStyle/>
          <a:p>
            <a:fld id="{778BC308-3365-4621-A1DD-AD57BC85C3AD}" type="datetimeFigureOut">
              <a:rPr lang="en-US" smtClean="0"/>
              <a:t>4/28/2022</a:t>
            </a:fld>
            <a:endParaRPr lang="en-US"/>
          </a:p>
        </p:txBody>
      </p:sp>
      <p:sp>
        <p:nvSpPr>
          <p:cNvPr id="3" name="Footer Placeholder 2">
            <a:extLst>
              <a:ext uri="{FF2B5EF4-FFF2-40B4-BE49-F238E27FC236}">
                <a16:creationId xmlns:a16="http://schemas.microsoft.com/office/drawing/2014/main" id="{CF2AF7AE-2BCA-B44F-B8A4-49A400C559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70D52B-FA94-181E-E79F-F7622E02B226}"/>
              </a:ext>
            </a:extLst>
          </p:cNvPr>
          <p:cNvSpPr>
            <a:spLocks noGrp="1"/>
          </p:cNvSpPr>
          <p:nvPr>
            <p:ph type="sldNum" sz="quarter" idx="12"/>
          </p:nvPr>
        </p:nvSpPr>
        <p:spPr/>
        <p:txBody>
          <a:bodyPr/>
          <a:lstStyle/>
          <a:p>
            <a:fld id="{435C1535-A503-4A1B-8DE4-769DD48D6998}" type="slidenum">
              <a:rPr lang="en-US" smtClean="0"/>
              <a:t>‹#›</a:t>
            </a:fld>
            <a:endParaRPr lang="en-US"/>
          </a:p>
        </p:txBody>
      </p:sp>
    </p:spTree>
    <p:extLst>
      <p:ext uri="{BB962C8B-B14F-4D97-AF65-F5344CB8AC3E}">
        <p14:creationId xmlns:p14="http://schemas.microsoft.com/office/powerpoint/2010/main" val="105119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A0CB-1FF5-11E6-429A-F9AC01E6E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315A44-0083-59CC-6371-F091AF37A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2953-0275-55A8-6289-4A98516AB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3C29B-8955-EB49-D278-990637B06C6D}"/>
              </a:ext>
            </a:extLst>
          </p:cNvPr>
          <p:cNvSpPr>
            <a:spLocks noGrp="1"/>
          </p:cNvSpPr>
          <p:nvPr>
            <p:ph type="dt" sz="half" idx="10"/>
          </p:nvPr>
        </p:nvSpPr>
        <p:spPr/>
        <p:txBody>
          <a:bodyPr/>
          <a:lstStyle/>
          <a:p>
            <a:fld id="{778BC308-3365-4621-A1DD-AD57BC85C3AD}" type="datetimeFigureOut">
              <a:rPr lang="en-US" smtClean="0"/>
              <a:t>4/28/2022</a:t>
            </a:fld>
            <a:endParaRPr lang="en-US"/>
          </a:p>
        </p:txBody>
      </p:sp>
      <p:sp>
        <p:nvSpPr>
          <p:cNvPr id="6" name="Footer Placeholder 5">
            <a:extLst>
              <a:ext uri="{FF2B5EF4-FFF2-40B4-BE49-F238E27FC236}">
                <a16:creationId xmlns:a16="http://schemas.microsoft.com/office/drawing/2014/main" id="{7C73D90E-269D-2CCF-D334-336CEBE0E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66380C-7D25-2D00-CD54-8A90DA3E40CA}"/>
              </a:ext>
            </a:extLst>
          </p:cNvPr>
          <p:cNvSpPr>
            <a:spLocks noGrp="1"/>
          </p:cNvSpPr>
          <p:nvPr>
            <p:ph type="sldNum" sz="quarter" idx="12"/>
          </p:nvPr>
        </p:nvSpPr>
        <p:spPr/>
        <p:txBody>
          <a:bodyPr/>
          <a:lstStyle/>
          <a:p>
            <a:fld id="{435C1535-A503-4A1B-8DE4-769DD48D6998}" type="slidenum">
              <a:rPr lang="en-US" smtClean="0"/>
              <a:t>‹#›</a:t>
            </a:fld>
            <a:endParaRPr lang="en-US"/>
          </a:p>
        </p:txBody>
      </p:sp>
    </p:spTree>
    <p:extLst>
      <p:ext uri="{BB962C8B-B14F-4D97-AF65-F5344CB8AC3E}">
        <p14:creationId xmlns:p14="http://schemas.microsoft.com/office/powerpoint/2010/main" val="340034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3757-C243-228C-EEB7-36BB24024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15D8A-2EB2-2913-05E4-568847C39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C301BC-2177-E54F-F300-EC892B88E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65AEA-B398-741C-0A75-DD4A0C0FC2B2}"/>
              </a:ext>
            </a:extLst>
          </p:cNvPr>
          <p:cNvSpPr>
            <a:spLocks noGrp="1"/>
          </p:cNvSpPr>
          <p:nvPr>
            <p:ph type="dt" sz="half" idx="10"/>
          </p:nvPr>
        </p:nvSpPr>
        <p:spPr/>
        <p:txBody>
          <a:bodyPr/>
          <a:lstStyle/>
          <a:p>
            <a:fld id="{778BC308-3365-4621-A1DD-AD57BC85C3AD}" type="datetimeFigureOut">
              <a:rPr lang="en-US" smtClean="0"/>
              <a:t>4/28/2022</a:t>
            </a:fld>
            <a:endParaRPr lang="en-US"/>
          </a:p>
        </p:txBody>
      </p:sp>
      <p:sp>
        <p:nvSpPr>
          <p:cNvPr id="6" name="Footer Placeholder 5">
            <a:extLst>
              <a:ext uri="{FF2B5EF4-FFF2-40B4-BE49-F238E27FC236}">
                <a16:creationId xmlns:a16="http://schemas.microsoft.com/office/drawing/2014/main" id="{224F0ED5-DCFB-4013-3F0C-410E71B88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21E7C-9FB4-D9DC-5D5D-7A440C77D5B0}"/>
              </a:ext>
            </a:extLst>
          </p:cNvPr>
          <p:cNvSpPr>
            <a:spLocks noGrp="1"/>
          </p:cNvSpPr>
          <p:nvPr>
            <p:ph type="sldNum" sz="quarter" idx="12"/>
          </p:nvPr>
        </p:nvSpPr>
        <p:spPr/>
        <p:txBody>
          <a:bodyPr/>
          <a:lstStyle/>
          <a:p>
            <a:fld id="{435C1535-A503-4A1B-8DE4-769DD48D6998}" type="slidenum">
              <a:rPr lang="en-US" smtClean="0"/>
              <a:t>‹#›</a:t>
            </a:fld>
            <a:endParaRPr lang="en-US"/>
          </a:p>
        </p:txBody>
      </p:sp>
    </p:spTree>
    <p:extLst>
      <p:ext uri="{BB962C8B-B14F-4D97-AF65-F5344CB8AC3E}">
        <p14:creationId xmlns:p14="http://schemas.microsoft.com/office/powerpoint/2010/main" val="256315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5AD52-487F-9AD3-A7CC-43F49CC55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FD4F5F-EC08-662E-2879-C554E846B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A5D6A-22E8-B642-6E91-12823BC348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BC308-3365-4621-A1DD-AD57BC85C3AD}" type="datetimeFigureOut">
              <a:rPr lang="en-US" smtClean="0"/>
              <a:t>4/28/2022</a:t>
            </a:fld>
            <a:endParaRPr lang="en-US"/>
          </a:p>
        </p:txBody>
      </p:sp>
      <p:sp>
        <p:nvSpPr>
          <p:cNvPr id="5" name="Footer Placeholder 4">
            <a:extLst>
              <a:ext uri="{FF2B5EF4-FFF2-40B4-BE49-F238E27FC236}">
                <a16:creationId xmlns:a16="http://schemas.microsoft.com/office/drawing/2014/main" id="{17D4FA41-C86D-8B4F-6F50-8E005A26E1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FF2E76-59F2-A4C5-B335-C0310AB3B1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C1535-A503-4A1B-8DE4-769DD48D6998}" type="slidenum">
              <a:rPr lang="en-US" smtClean="0"/>
              <a:t>‹#›</a:t>
            </a:fld>
            <a:endParaRPr lang="en-US"/>
          </a:p>
        </p:txBody>
      </p:sp>
    </p:spTree>
    <p:extLst>
      <p:ext uri="{BB962C8B-B14F-4D97-AF65-F5344CB8AC3E}">
        <p14:creationId xmlns:p14="http://schemas.microsoft.com/office/powerpoint/2010/main" val="4226976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nage.office.com/api/v1.0/%7b%7bTenantID%7d%7d/activity/feed/subscriptions/cont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pankajsurti.com/2022/04/28/how-to-get-sharepoint-audit-reports-using-office-365-management-api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FE08-72B9-41ED-C30E-26F49AC805E3}"/>
              </a:ext>
            </a:extLst>
          </p:cNvPr>
          <p:cNvSpPr>
            <a:spLocks noGrp="1"/>
          </p:cNvSpPr>
          <p:nvPr>
            <p:ph type="ctrTitle"/>
          </p:nvPr>
        </p:nvSpPr>
        <p:spPr>
          <a:xfrm>
            <a:off x="7464614" y="854015"/>
            <a:ext cx="4087306" cy="3819058"/>
          </a:xfrm>
        </p:spPr>
        <p:txBody>
          <a:bodyPr anchor="b">
            <a:normAutofit fontScale="90000"/>
          </a:bodyPr>
          <a:lstStyle/>
          <a:p>
            <a:pPr algn="l"/>
            <a:r>
              <a:rPr lang="en-US" sz="5000" dirty="0"/>
              <a:t>How to gather SPO audit reports using Office 365 Management API?</a:t>
            </a:r>
          </a:p>
        </p:txBody>
      </p:sp>
      <p:sp>
        <p:nvSpPr>
          <p:cNvPr id="3" name="Subtitle 2">
            <a:extLst>
              <a:ext uri="{FF2B5EF4-FFF2-40B4-BE49-F238E27FC236}">
                <a16:creationId xmlns:a16="http://schemas.microsoft.com/office/drawing/2014/main" id="{24F90DC3-5A17-BE67-204B-80ADE3C5932C}"/>
              </a:ext>
            </a:extLst>
          </p:cNvPr>
          <p:cNvSpPr>
            <a:spLocks noGrp="1"/>
          </p:cNvSpPr>
          <p:nvPr>
            <p:ph type="subTitle" idx="1"/>
          </p:nvPr>
        </p:nvSpPr>
        <p:spPr>
          <a:xfrm>
            <a:off x="7464612" y="4750893"/>
            <a:ext cx="4087305" cy="1147863"/>
          </a:xfrm>
        </p:spPr>
        <p:txBody>
          <a:bodyPr anchor="t">
            <a:normAutofit/>
          </a:bodyPr>
          <a:lstStyle/>
          <a:p>
            <a:pPr algn="l"/>
            <a:r>
              <a:rPr lang="en-US" sz="2000" dirty="0"/>
              <a:t>Pankaj Surti (Sr. </a:t>
            </a:r>
            <a:r>
              <a:rPr lang="en-US" sz="2000"/>
              <a:t>Consultant)</a:t>
            </a:r>
            <a:endParaRPr lang="en-US" sz="2000" dirty="0"/>
          </a:p>
        </p:txBody>
      </p:sp>
      <p:sp>
        <p:nvSpPr>
          <p:cNvPr id="13"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4" descr="Magnifying glass showing decling performance">
            <a:extLst>
              <a:ext uri="{FF2B5EF4-FFF2-40B4-BE49-F238E27FC236}">
                <a16:creationId xmlns:a16="http://schemas.microsoft.com/office/drawing/2014/main" id="{33EF758F-6AAD-2F23-F568-55DF9E2A2EA3}"/>
              </a:ext>
            </a:extLst>
          </p:cNvPr>
          <p:cNvPicPr>
            <a:picLocks noChangeAspect="1"/>
          </p:cNvPicPr>
          <p:nvPr/>
        </p:nvPicPr>
        <p:blipFill rotWithShape="1">
          <a:blip r:embed="rId3"/>
          <a:srcRect l="513" r="31076"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230385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B01C3A-4D15-DDE1-5CF4-161F54B52116}"/>
              </a:ext>
            </a:extLst>
          </p:cNvPr>
          <p:cNvSpPr>
            <a:spLocks noGrp="1"/>
          </p:cNvSpPr>
          <p:nvPr>
            <p:ph type="title"/>
          </p:nvPr>
        </p:nvSpPr>
        <p:spPr>
          <a:xfrm>
            <a:off x="804672" y="640080"/>
            <a:ext cx="3282696" cy="5257800"/>
          </a:xfrm>
        </p:spPr>
        <p:txBody>
          <a:bodyPr>
            <a:normAutofit/>
          </a:bodyPr>
          <a:lstStyle/>
          <a:p>
            <a:r>
              <a:rPr lang="en-US">
                <a:solidFill>
                  <a:schemeClr val="bg1"/>
                </a:solidFill>
              </a:rPr>
              <a:t>Steps to get audit logs and dashboard</a:t>
            </a:r>
          </a:p>
        </p:txBody>
      </p:sp>
      <p:sp>
        <p:nvSpPr>
          <p:cNvPr id="26" name="Content Placeholder 2">
            <a:extLst>
              <a:ext uri="{FF2B5EF4-FFF2-40B4-BE49-F238E27FC236}">
                <a16:creationId xmlns:a16="http://schemas.microsoft.com/office/drawing/2014/main" id="{CE79EDBA-B21E-B631-2690-C6E94875DF32}"/>
              </a:ext>
            </a:extLst>
          </p:cNvPr>
          <p:cNvSpPr>
            <a:spLocks noGrp="1"/>
          </p:cNvSpPr>
          <p:nvPr>
            <p:ph idx="1"/>
          </p:nvPr>
        </p:nvSpPr>
        <p:spPr>
          <a:xfrm>
            <a:off x="5358384" y="640081"/>
            <a:ext cx="6024654" cy="5257800"/>
          </a:xfrm>
        </p:spPr>
        <p:txBody>
          <a:bodyPr anchor="ctr">
            <a:normAutofit/>
          </a:bodyPr>
          <a:lstStyle/>
          <a:p>
            <a:r>
              <a:rPr lang="en-US" sz="2200" dirty="0"/>
              <a:t>Register an Azure AD App </a:t>
            </a:r>
          </a:p>
          <a:p>
            <a:r>
              <a:rPr lang="en-US" sz="2200" dirty="0"/>
              <a:t>Add and grant consent to the following Application permissions.</a:t>
            </a:r>
          </a:p>
          <a:p>
            <a:pPr lvl="1"/>
            <a:r>
              <a:rPr lang="en-US" sz="2200" dirty="0"/>
              <a:t>Office 365 Management API</a:t>
            </a:r>
          </a:p>
          <a:p>
            <a:pPr lvl="2"/>
            <a:r>
              <a:rPr lang="en-US" sz="2200" dirty="0" err="1"/>
              <a:t>ActivityFeed.Read</a:t>
            </a:r>
            <a:endParaRPr lang="en-US" sz="2200" dirty="0"/>
          </a:p>
          <a:p>
            <a:pPr lvl="2"/>
            <a:r>
              <a:rPr lang="en-US" sz="2200" dirty="0" err="1"/>
              <a:t>ActivityFeed.ReadDlp</a:t>
            </a:r>
            <a:endParaRPr lang="en-US" sz="2200" dirty="0"/>
          </a:p>
          <a:p>
            <a:pPr lvl="2"/>
            <a:r>
              <a:rPr lang="en-US" sz="2200" dirty="0" err="1"/>
              <a:t>ServiceHealth.Read</a:t>
            </a:r>
            <a:endParaRPr lang="en-US" sz="2200" dirty="0"/>
          </a:p>
          <a:p>
            <a:r>
              <a:rPr lang="en-US" sz="2600" dirty="0"/>
              <a:t>Start a subscription for a workload </a:t>
            </a:r>
          </a:p>
          <a:p>
            <a:r>
              <a:rPr lang="en-US" sz="2200" dirty="0"/>
              <a:t>Run “</a:t>
            </a:r>
            <a:r>
              <a:rPr lang="en-US" sz="2200" dirty="0" err="1"/>
              <a:t>QueueEvent</a:t>
            </a:r>
            <a:r>
              <a:rPr lang="en-US" sz="2200" dirty="0"/>
              <a:t>” event on a Timer at midnight</a:t>
            </a:r>
          </a:p>
          <a:p>
            <a:r>
              <a:rPr lang="en-US" sz="2200" dirty="0"/>
              <a:t>The above step will run the “</a:t>
            </a:r>
            <a:r>
              <a:rPr lang="en-US" sz="2200" dirty="0" err="1"/>
              <a:t>StoreEvent</a:t>
            </a:r>
            <a:r>
              <a:rPr lang="en-US" sz="2200" dirty="0"/>
              <a:t>” to store JSON logs in the Azure Cosmos DB.</a:t>
            </a:r>
          </a:p>
          <a:p>
            <a:r>
              <a:rPr lang="en-US" sz="2200" dirty="0"/>
              <a:t>Using Power BI read the JSON file to plot the reports.</a:t>
            </a:r>
          </a:p>
        </p:txBody>
      </p:sp>
    </p:spTree>
    <p:extLst>
      <p:ext uri="{BB962C8B-B14F-4D97-AF65-F5344CB8AC3E}">
        <p14:creationId xmlns:p14="http://schemas.microsoft.com/office/powerpoint/2010/main" val="77206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E4BC-2478-37E0-EB60-67E20C12C559}"/>
              </a:ext>
            </a:extLst>
          </p:cNvPr>
          <p:cNvSpPr>
            <a:spLocks noGrp="1"/>
          </p:cNvSpPr>
          <p:nvPr>
            <p:ph type="title"/>
          </p:nvPr>
        </p:nvSpPr>
        <p:spPr/>
        <p:txBody>
          <a:bodyPr/>
          <a:lstStyle/>
          <a:p>
            <a:r>
              <a:rPr lang="en-US"/>
              <a:t>Start a subscription</a:t>
            </a:r>
          </a:p>
        </p:txBody>
      </p:sp>
      <p:sp>
        <p:nvSpPr>
          <p:cNvPr id="3" name="Content Placeholder 2">
            <a:extLst>
              <a:ext uri="{FF2B5EF4-FFF2-40B4-BE49-F238E27FC236}">
                <a16:creationId xmlns:a16="http://schemas.microsoft.com/office/drawing/2014/main" id="{0E0096E1-55F4-6E2E-C21C-8D4D0A82FBA8}"/>
              </a:ext>
            </a:extLst>
          </p:cNvPr>
          <p:cNvSpPr>
            <a:spLocks noGrp="1"/>
          </p:cNvSpPr>
          <p:nvPr>
            <p:ph idx="1"/>
          </p:nvPr>
        </p:nvSpPr>
        <p:spPr>
          <a:xfrm>
            <a:off x="417310" y="1350122"/>
            <a:ext cx="11647860" cy="4826842"/>
          </a:xfrm>
        </p:spPr>
        <p:txBody>
          <a:bodyPr>
            <a:normAutofit/>
          </a:bodyPr>
          <a:lstStyle/>
          <a:p>
            <a:pPr marL="0" indent="0">
              <a:buNone/>
            </a:pPr>
            <a:r>
              <a:rPr lang="en-US" sz="2000" dirty="0">
                <a:highlight>
                  <a:srgbClr val="FFFF00"/>
                </a:highlight>
              </a:rPr>
              <a:t>REQUEST</a:t>
            </a:r>
          </a:p>
          <a:p>
            <a:pPr marL="0" indent="0">
              <a:buNone/>
            </a:pPr>
            <a:r>
              <a:rPr lang="en-US" sz="2000" dirty="0"/>
              <a:t>POST {root}/subscriptions/</a:t>
            </a:r>
            <a:r>
              <a:rPr lang="en-US" sz="2000" dirty="0" err="1"/>
              <a:t>start?</a:t>
            </a:r>
            <a:r>
              <a:rPr lang="en-US" sz="2000" b="1" dirty="0" err="1"/>
              <a:t>contentType</a:t>
            </a:r>
            <a:r>
              <a:rPr lang="en-US" sz="2000" b="1" dirty="0"/>
              <a:t>=</a:t>
            </a:r>
            <a:r>
              <a:rPr lang="en-US" sz="2000" b="1" dirty="0" err="1"/>
              <a:t>Audit.SharePoint</a:t>
            </a:r>
            <a:r>
              <a:rPr lang="en-US" sz="2000" dirty="0" err="1"/>
              <a:t>&amp;PublisherIdentifier</a:t>
            </a:r>
            <a:r>
              <a:rPr lang="en-US" sz="2000" dirty="0"/>
              <a:t>={</a:t>
            </a:r>
            <a:r>
              <a:rPr lang="en-US" sz="2000" dirty="0" err="1"/>
              <a:t>tenantGUID</a:t>
            </a:r>
            <a:r>
              <a:rPr lang="en-US" sz="2000" dirty="0"/>
              <a:t>}</a:t>
            </a:r>
          </a:p>
          <a:p>
            <a:pPr marL="0" indent="0">
              <a:buNone/>
            </a:pPr>
            <a:r>
              <a:rPr lang="en-US" sz="2000" dirty="0"/>
              <a:t>Content-Type: application/</a:t>
            </a:r>
            <a:r>
              <a:rPr lang="en-US" sz="2000" dirty="0" err="1"/>
              <a:t>json</a:t>
            </a:r>
            <a:r>
              <a:rPr lang="en-US" sz="2000" dirty="0"/>
              <a:t>; utf-8</a:t>
            </a:r>
          </a:p>
          <a:p>
            <a:pPr marL="0" indent="0">
              <a:buNone/>
            </a:pPr>
            <a:r>
              <a:rPr lang="en-US" sz="2000" dirty="0"/>
              <a:t>Authorization: Bearer eyJ0e...Qa6wg</a:t>
            </a:r>
          </a:p>
          <a:p>
            <a:pPr marL="0" indent="0">
              <a:buNone/>
            </a:pPr>
            <a:endParaRPr lang="en-US" sz="2000" dirty="0"/>
          </a:p>
          <a:p>
            <a:pPr marL="0" indent="0">
              <a:buNone/>
            </a:pPr>
            <a:r>
              <a:rPr lang="en-US" sz="2000" dirty="0">
                <a:highlight>
                  <a:srgbClr val="FFFF00"/>
                </a:highlight>
              </a:rPr>
              <a:t>RESPONSE</a:t>
            </a:r>
          </a:p>
          <a:p>
            <a:pPr marL="0" indent="0">
              <a:buNone/>
            </a:pPr>
            <a:r>
              <a:rPr lang="en-US" sz="2000" dirty="0"/>
              <a:t>HTTP/1.1 200 OK</a:t>
            </a:r>
          </a:p>
          <a:p>
            <a:pPr marL="0" indent="0">
              <a:buNone/>
            </a:pPr>
            <a:r>
              <a:rPr lang="en-US" sz="2000" dirty="0"/>
              <a:t>Content-Type: application/</a:t>
            </a:r>
            <a:r>
              <a:rPr lang="en-US" sz="2000" dirty="0" err="1"/>
              <a:t>json</a:t>
            </a:r>
            <a:r>
              <a:rPr lang="en-US" sz="2000" dirty="0"/>
              <a:t>; charset=utf-8</a:t>
            </a:r>
          </a:p>
          <a:p>
            <a:pPr marL="0" indent="0">
              <a:buNone/>
            </a:pPr>
            <a:r>
              <a:rPr lang="en-US" sz="2000" dirty="0"/>
              <a:t>{</a:t>
            </a:r>
          </a:p>
          <a:p>
            <a:pPr marL="0" indent="0">
              <a:buNone/>
            </a:pPr>
            <a:r>
              <a:rPr lang="en-US" sz="2000" dirty="0"/>
              <a:t>    "</a:t>
            </a:r>
            <a:r>
              <a:rPr lang="en-US" sz="2000" dirty="0" err="1"/>
              <a:t>contentType</a:t>
            </a:r>
            <a:r>
              <a:rPr lang="en-US" sz="2000" dirty="0"/>
              <a:t>": "</a:t>
            </a:r>
            <a:r>
              <a:rPr lang="en-US" sz="2000" dirty="0" err="1"/>
              <a:t>Audit.SharePoint</a:t>
            </a:r>
            <a:r>
              <a:rPr lang="en-US" sz="2000" dirty="0"/>
              <a:t>",</a:t>
            </a:r>
          </a:p>
          <a:p>
            <a:pPr marL="0" indent="0">
              <a:buNone/>
            </a:pPr>
            <a:r>
              <a:rPr lang="en-US" sz="2000" dirty="0"/>
              <a:t>    "status": "enabled",</a:t>
            </a:r>
          </a:p>
          <a:p>
            <a:pPr marL="0" indent="0">
              <a:buNone/>
            </a:pPr>
            <a:r>
              <a:rPr lang="en-US" sz="2000" dirty="0"/>
              <a:t>}</a:t>
            </a:r>
          </a:p>
          <a:p>
            <a:pPr marL="0" indent="0">
              <a:buNone/>
            </a:pPr>
            <a:endParaRPr lang="en-US" sz="2000" dirty="0"/>
          </a:p>
        </p:txBody>
      </p:sp>
    </p:spTree>
    <p:extLst>
      <p:ext uri="{BB962C8B-B14F-4D97-AF65-F5344CB8AC3E}">
        <p14:creationId xmlns:p14="http://schemas.microsoft.com/office/powerpoint/2010/main" val="1273702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921A-CE17-D145-C182-A65516520E57}"/>
              </a:ext>
            </a:extLst>
          </p:cNvPr>
          <p:cNvSpPr>
            <a:spLocks noGrp="1"/>
          </p:cNvSpPr>
          <p:nvPr>
            <p:ph type="title"/>
          </p:nvPr>
        </p:nvSpPr>
        <p:spPr/>
        <p:txBody>
          <a:bodyPr/>
          <a:lstStyle/>
          <a:p>
            <a:r>
              <a:rPr lang="en-US" dirty="0"/>
              <a:t>Activity API operations</a:t>
            </a:r>
          </a:p>
        </p:txBody>
      </p:sp>
      <p:sp>
        <p:nvSpPr>
          <p:cNvPr id="3" name="Content Placeholder 2">
            <a:extLst>
              <a:ext uri="{FF2B5EF4-FFF2-40B4-BE49-F238E27FC236}">
                <a16:creationId xmlns:a16="http://schemas.microsoft.com/office/drawing/2014/main" id="{B0AC5AB3-80E3-9CE9-6E41-1C39002F2CB6}"/>
              </a:ext>
            </a:extLst>
          </p:cNvPr>
          <p:cNvSpPr>
            <a:spLocks noGrp="1"/>
          </p:cNvSpPr>
          <p:nvPr>
            <p:ph idx="1"/>
          </p:nvPr>
        </p:nvSpPr>
        <p:spPr/>
        <p:txBody>
          <a:bodyPr>
            <a:normAutofit fontScale="77500" lnSpcReduction="20000"/>
          </a:bodyPr>
          <a:lstStyle/>
          <a:p>
            <a:pPr marL="0" indent="0">
              <a:buNone/>
            </a:pPr>
            <a:r>
              <a:rPr lang="en-US" sz="2000" dirty="0">
                <a:hlinkClick r:id="rId2"/>
              </a:rPr>
              <a:t>https://manage.office.com/api/v1.0/{{TenantID}}/activity/feed/subscriptions/content</a:t>
            </a:r>
            <a:r>
              <a:rPr lang="en-US" sz="2000" dirty="0"/>
              <a:t>?</a:t>
            </a:r>
          </a:p>
          <a:p>
            <a:pPr marL="0" indent="0">
              <a:buNone/>
            </a:pPr>
            <a:r>
              <a:rPr lang="en-US" sz="2000" dirty="0" err="1"/>
              <a:t>startTime</a:t>
            </a:r>
            <a:r>
              <a:rPr lang="en-US" sz="2000" dirty="0"/>
              <a:t>={{</a:t>
            </a:r>
            <a:r>
              <a:rPr lang="en-US" sz="2000" dirty="0" err="1"/>
              <a:t>startTime</a:t>
            </a:r>
            <a:r>
              <a:rPr lang="en-US" sz="2000" dirty="0"/>
              <a:t>}}&amp;</a:t>
            </a:r>
          </a:p>
          <a:p>
            <a:pPr marL="0" indent="0">
              <a:buNone/>
            </a:pPr>
            <a:r>
              <a:rPr lang="en-US" sz="2000" dirty="0" err="1"/>
              <a:t>endTime</a:t>
            </a:r>
            <a:r>
              <a:rPr lang="en-US" sz="2000" dirty="0"/>
              <a:t>={{</a:t>
            </a:r>
            <a:r>
              <a:rPr lang="en-US" sz="2000" dirty="0" err="1"/>
              <a:t>endTime</a:t>
            </a:r>
            <a:r>
              <a:rPr lang="en-US" sz="2000" dirty="0"/>
              <a:t>}}&amp;</a:t>
            </a:r>
          </a:p>
          <a:p>
            <a:pPr marL="0" indent="0">
              <a:buNone/>
            </a:pPr>
            <a:r>
              <a:rPr lang="en-US" sz="2000" dirty="0" err="1"/>
              <a:t>contentType</a:t>
            </a:r>
            <a:r>
              <a:rPr lang="en-US" sz="2000" dirty="0"/>
              <a:t>={{</a:t>
            </a:r>
            <a:r>
              <a:rPr lang="en-US" sz="2000" dirty="0" err="1"/>
              <a:t>contentType</a:t>
            </a:r>
            <a:r>
              <a:rPr lang="en-US" sz="2000" dirty="0"/>
              <a:t>}}&amp;</a:t>
            </a:r>
          </a:p>
          <a:p>
            <a:pPr marL="0" indent="0">
              <a:buNone/>
            </a:pPr>
            <a:r>
              <a:rPr lang="en-US" sz="2000" dirty="0" err="1"/>
              <a:t>PublisherIdentifier</a:t>
            </a:r>
            <a:r>
              <a:rPr lang="en-US" sz="2000" dirty="0"/>
              <a:t>={{</a:t>
            </a:r>
            <a:r>
              <a:rPr lang="en-US" sz="2000" dirty="0" err="1"/>
              <a:t>TenantID</a:t>
            </a:r>
            <a:r>
              <a:rPr lang="en-US" sz="2000" dirty="0"/>
              <a:t>}}</a:t>
            </a:r>
          </a:p>
          <a:p>
            <a:pPr marL="0" indent="0">
              <a:buNone/>
            </a:pPr>
            <a:endParaRPr lang="en-US" sz="2400" dirty="0"/>
          </a:p>
          <a:p>
            <a:pPr marL="0" indent="0">
              <a:buNone/>
            </a:pPr>
            <a:r>
              <a:rPr lang="en-US" sz="1600" b="0" dirty="0">
                <a:solidFill>
                  <a:srgbClr val="000000"/>
                </a:solidFill>
                <a:effectLst/>
                <a:latin typeface="IBMPlexMono,  Courier New"/>
              </a:rPr>
              <a:t>[</a:t>
            </a:r>
          </a:p>
          <a:p>
            <a:pPr marL="0" indent="0">
              <a:buNone/>
            </a:pPr>
            <a:r>
              <a:rPr lang="en-US" sz="1600" b="0" dirty="0">
                <a:solidFill>
                  <a:srgbClr val="000000"/>
                </a:solidFill>
                <a:effectLst/>
                <a:latin typeface="IBMPlexMono,  Courier New"/>
              </a:rPr>
              <a:t>    {</a:t>
            </a:r>
          </a:p>
          <a:p>
            <a:pPr marL="0" indent="0">
              <a:buNone/>
            </a:pPr>
            <a:r>
              <a:rPr lang="en-US" sz="1600" b="0" dirty="0">
                <a:solidFill>
                  <a:srgbClr val="000000"/>
                </a:solidFill>
                <a:effectLst/>
                <a:latin typeface="IBMPlexMono,  Courier New"/>
              </a:rPr>
              <a:t>        </a:t>
            </a:r>
            <a:r>
              <a:rPr lang="en-US" sz="1600" b="0" dirty="0">
                <a:solidFill>
                  <a:srgbClr val="A31515"/>
                </a:solidFill>
                <a:effectLst/>
                <a:highlight>
                  <a:srgbClr val="FFFF00"/>
                </a:highlight>
                <a:latin typeface="IBMPlexMono,  Courier New"/>
              </a:rPr>
              <a:t>"</a:t>
            </a:r>
            <a:r>
              <a:rPr lang="en-US" sz="1600" b="0" dirty="0" err="1">
                <a:solidFill>
                  <a:srgbClr val="A31515"/>
                </a:solidFill>
                <a:effectLst/>
                <a:highlight>
                  <a:srgbClr val="FFFF00"/>
                </a:highlight>
                <a:latin typeface="IBMPlexMono,  Courier New"/>
              </a:rPr>
              <a:t>contentUri</a:t>
            </a:r>
            <a:r>
              <a:rPr lang="en-US" sz="1600" b="0" dirty="0">
                <a:solidFill>
                  <a:srgbClr val="A31515"/>
                </a:solidFill>
                <a:effectLst/>
                <a:highlight>
                  <a:srgbClr val="FFFF00"/>
                </a:highlight>
                <a:latin typeface="IBMPlexMono,  Courier New"/>
              </a:rPr>
              <a:t>"</a:t>
            </a:r>
            <a:r>
              <a:rPr lang="en-US" sz="1600" b="0" dirty="0">
                <a:solidFill>
                  <a:srgbClr val="000000"/>
                </a:solidFill>
                <a:effectLst/>
                <a:highlight>
                  <a:srgbClr val="FFFF00"/>
                </a:highlight>
                <a:latin typeface="IBMPlexMono,  Courier New"/>
              </a:rPr>
              <a:t>: </a:t>
            </a:r>
            <a:r>
              <a:rPr lang="en-US" sz="1600" b="0" dirty="0">
                <a:solidFill>
                  <a:srgbClr val="0451A5"/>
                </a:solidFill>
                <a:effectLst/>
                <a:highlight>
                  <a:srgbClr val="FFFF00"/>
                </a:highlight>
                <a:latin typeface="IBMPlexMono,  Courier New"/>
              </a:rPr>
              <a:t>"https://manage.office.com/</a:t>
            </a:r>
            <a:r>
              <a:rPr lang="en-US" sz="1600" b="0" dirty="0" err="1">
                <a:solidFill>
                  <a:srgbClr val="0451A5"/>
                </a:solidFill>
                <a:effectLst/>
                <a:highlight>
                  <a:srgbClr val="FFFF00"/>
                </a:highlight>
                <a:latin typeface="IBMPlexMono,  Courier New"/>
              </a:rPr>
              <a:t>api</a:t>
            </a:r>
            <a:r>
              <a:rPr lang="en-US" sz="1600" b="0" dirty="0">
                <a:solidFill>
                  <a:srgbClr val="0451A5"/>
                </a:solidFill>
                <a:effectLst/>
                <a:highlight>
                  <a:srgbClr val="FFFF00"/>
                </a:highlight>
                <a:latin typeface="IBMPlexMono,  Courier New"/>
              </a:rPr>
              <a:t>/v1.0/b07282ed-2513-42ff-8322-de55ebce98f1/activity/feed/audit/20220404172343761148151$20220405052516832093374$audit_sharepoint$Audit_SharePoint$na0034"</a:t>
            </a:r>
            <a:r>
              <a:rPr lang="en-US" sz="1600" b="0" dirty="0">
                <a:solidFill>
                  <a:srgbClr val="000000"/>
                </a:solidFill>
                <a:effectLst/>
                <a:highlight>
                  <a:srgbClr val="FFFF00"/>
                </a:highlight>
                <a:latin typeface="IBMPlexMono,  Courier New"/>
              </a:rPr>
              <a:t>,</a:t>
            </a:r>
          </a:p>
          <a:p>
            <a:pPr marL="0" indent="0">
              <a:buNone/>
            </a:pPr>
            <a:r>
              <a:rPr lang="en-US" sz="1600" b="0" dirty="0">
                <a:solidFill>
                  <a:srgbClr val="000000"/>
                </a:solidFill>
                <a:effectLst/>
                <a:latin typeface="IBMPlexMono,  Courier New"/>
              </a:rPr>
              <a:t>        </a:t>
            </a:r>
            <a:r>
              <a:rPr lang="en-US" sz="1600" b="0" dirty="0">
                <a:solidFill>
                  <a:srgbClr val="A31515"/>
                </a:solidFill>
                <a:effectLst/>
                <a:latin typeface="IBMPlexMono,  Courier New"/>
              </a:rPr>
              <a:t>"</a:t>
            </a:r>
            <a:r>
              <a:rPr lang="en-US" sz="1600" b="0" dirty="0" err="1">
                <a:solidFill>
                  <a:srgbClr val="A31515"/>
                </a:solidFill>
                <a:effectLst/>
                <a:latin typeface="IBMPlexMono,  Courier New"/>
              </a:rPr>
              <a:t>contentId</a:t>
            </a:r>
            <a:r>
              <a:rPr lang="en-US" sz="1600" b="0" dirty="0">
                <a:solidFill>
                  <a:srgbClr val="A31515"/>
                </a:solidFill>
                <a:effectLst/>
                <a:latin typeface="IBMPlexMono,  Courier New"/>
              </a:rPr>
              <a:t>"</a:t>
            </a:r>
            <a:r>
              <a:rPr lang="en-US" sz="1600" b="0" dirty="0">
                <a:solidFill>
                  <a:srgbClr val="000000"/>
                </a:solidFill>
                <a:effectLst/>
                <a:latin typeface="IBMPlexMono,  Courier New"/>
              </a:rPr>
              <a:t>: </a:t>
            </a:r>
            <a:r>
              <a:rPr lang="en-US" sz="1600" b="0" dirty="0">
                <a:solidFill>
                  <a:srgbClr val="0451A5"/>
                </a:solidFill>
                <a:effectLst/>
                <a:latin typeface="IBMPlexMono,  Courier New"/>
              </a:rPr>
              <a:t>"20220404172343761148151$20220405052516832093374$audit_sharepoint$Audit_SharePoint$na0034"</a:t>
            </a:r>
            <a:r>
              <a:rPr lang="en-US" sz="1600" b="0" dirty="0">
                <a:solidFill>
                  <a:srgbClr val="000000"/>
                </a:solidFill>
                <a:effectLst/>
                <a:latin typeface="IBMPlexMono,  Courier New"/>
              </a:rPr>
              <a:t>,</a:t>
            </a:r>
          </a:p>
          <a:p>
            <a:pPr marL="0" indent="0">
              <a:buNone/>
            </a:pPr>
            <a:r>
              <a:rPr lang="en-US" sz="1600" b="0" dirty="0">
                <a:solidFill>
                  <a:srgbClr val="000000"/>
                </a:solidFill>
                <a:effectLst/>
                <a:latin typeface="IBMPlexMono,  Courier New"/>
              </a:rPr>
              <a:t>     </a:t>
            </a:r>
            <a:r>
              <a:rPr lang="en-US" sz="1600" b="0" dirty="0">
                <a:solidFill>
                  <a:srgbClr val="000000"/>
                </a:solidFill>
                <a:effectLst/>
                <a:highlight>
                  <a:srgbClr val="FFFF00"/>
                </a:highlight>
                <a:latin typeface="IBMPlexMono,  Courier New"/>
              </a:rPr>
              <a:t>   </a:t>
            </a:r>
            <a:r>
              <a:rPr lang="en-US" sz="1600" b="0" dirty="0">
                <a:solidFill>
                  <a:srgbClr val="A31515"/>
                </a:solidFill>
                <a:effectLst/>
                <a:highlight>
                  <a:srgbClr val="FFFF00"/>
                </a:highlight>
                <a:latin typeface="IBMPlexMono,  Courier New"/>
              </a:rPr>
              <a:t>"</a:t>
            </a:r>
            <a:r>
              <a:rPr lang="en-US" sz="1600" b="0" dirty="0" err="1">
                <a:solidFill>
                  <a:srgbClr val="A31515"/>
                </a:solidFill>
                <a:effectLst/>
                <a:highlight>
                  <a:srgbClr val="FFFF00"/>
                </a:highlight>
                <a:latin typeface="IBMPlexMono,  Courier New"/>
              </a:rPr>
              <a:t>contentType</a:t>
            </a:r>
            <a:r>
              <a:rPr lang="en-US" sz="1600" b="0" dirty="0">
                <a:solidFill>
                  <a:srgbClr val="A31515"/>
                </a:solidFill>
                <a:effectLst/>
                <a:highlight>
                  <a:srgbClr val="FFFF00"/>
                </a:highlight>
                <a:latin typeface="IBMPlexMono,  Courier New"/>
              </a:rPr>
              <a:t>"</a:t>
            </a:r>
            <a:r>
              <a:rPr lang="en-US" sz="1600" b="0" dirty="0">
                <a:solidFill>
                  <a:srgbClr val="000000"/>
                </a:solidFill>
                <a:effectLst/>
                <a:highlight>
                  <a:srgbClr val="FFFF00"/>
                </a:highlight>
                <a:latin typeface="IBMPlexMono,  Courier New"/>
              </a:rPr>
              <a:t>: </a:t>
            </a:r>
            <a:r>
              <a:rPr lang="en-US" sz="1600" b="0" dirty="0">
                <a:solidFill>
                  <a:srgbClr val="0451A5"/>
                </a:solidFill>
                <a:effectLst/>
                <a:highlight>
                  <a:srgbClr val="FFFF00"/>
                </a:highlight>
                <a:latin typeface="IBMPlexMono,  Courier New"/>
              </a:rPr>
              <a:t>"</a:t>
            </a:r>
            <a:r>
              <a:rPr lang="en-US" sz="1600" b="0" dirty="0" err="1">
                <a:solidFill>
                  <a:srgbClr val="0451A5"/>
                </a:solidFill>
                <a:effectLst/>
                <a:highlight>
                  <a:srgbClr val="FFFF00"/>
                </a:highlight>
                <a:latin typeface="IBMPlexMono,  Courier New"/>
              </a:rPr>
              <a:t>Audit.SharePoint</a:t>
            </a:r>
            <a:r>
              <a:rPr lang="en-US" sz="1600" b="0" dirty="0">
                <a:solidFill>
                  <a:srgbClr val="0451A5"/>
                </a:solidFill>
                <a:effectLst/>
                <a:highlight>
                  <a:srgbClr val="FFFF00"/>
                </a:highlight>
                <a:latin typeface="IBMPlexMono,  Courier New"/>
              </a:rPr>
              <a:t>"</a:t>
            </a:r>
            <a:r>
              <a:rPr lang="en-US" sz="1600" b="0" dirty="0">
                <a:solidFill>
                  <a:srgbClr val="000000"/>
                </a:solidFill>
                <a:effectLst/>
                <a:highlight>
                  <a:srgbClr val="FFFF00"/>
                </a:highlight>
                <a:latin typeface="IBMPlexMono,  Courier New"/>
              </a:rPr>
              <a:t>,</a:t>
            </a:r>
          </a:p>
          <a:p>
            <a:pPr marL="0" indent="0">
              <a:buNone/>
            </a:pPr>
            <a:r>
              <a:rPr lang="en-US" sz="1600" b="0" dirty="0">
                <a:solidFill>
                  <a:srgbClr val="000000"/>
                </a:solidFill>
                <a:effectLst/>
                <a:latin typeface="IBMPlexMono,  Courier New"/>
              </a:rPr>
              <a:t>        </a:t>
            </a:r>
            <a:r>
              <a:rPr lang="en-US" sz="1600" b="0" dirty="0">
                <a:solidFill>
                  <a:srgbClr val="A31515"/>
                </a:solidFill>
                <a:effectLst/>
                <a:latin typeface="IBMPlexMono,  Courier New"/>
              </a:rPr>
              <a:t>"</a:t>
            </a:r>
            <a:r>
              <a:rPr lang="en-US" sz="1600" b="0" dirty="0" err="1">
                <a:solidFill>
                  <a:srgbClr val="A31515"/>
                </a:solidFill>
                <a:effectLst/>
                <a:latin typeface="IBMPlexMono,  Courier New"/>
              </a:rPr>
              <a:t>contentCreated</a:t>
            </a:r>
            <a:r>
              <a:rPr lang="en-US" sz="1600" b="0" dirty="0">
                <a:solidFill>
                  <a:srgbClr val="A31515"/>
                </a:solidFill>
                <a:effectLst/>
                <a:latin typeface="IBMPlexMono,  Courier New"/>
              </a:rPr>
              <a:t>"</a:t>
            </a:r>
            <a:r>
              <a:rPr lang="en-US" sz="1600" b="0" dirty="0">
                <a:solidFill>
                  <a:srgbClr val="000000"/>
                </a:solidFill>
                <a:effectLst/>
                <a:latin typeface="IBMPlexMono,  Courier New"/>
              </a:rPr>
              <a:t>: </a:t>
            </a:r>
            <a:r>
              <a:rPr lang="en-US" sz="1600" b="0" dirty="0">
                <a:solidFill>
                  <a:srgbClr val="0451A5"/>
                </a:solidFill>
                <a:effectLst/>
                <a:latin typeface="IBMPlexMono,  Courier New"/>
              </a:rPr>
              <a:t>"2022-04-05T05:25:16.832Z"</a:t>
            </a:r>
            <a:r>
              <a:rPr lang="en-US" sz="1600" b="0" dirty="0">
                <a:solidFill>
                  <a:srgbClr val="000000"/>
                </a:solidFill>
                <a:effectLst/>
                <a:latin typeface="IBMPlexMono,  Courier New"/>
              </a:rPr>
              <a:t>,</a:t>
            </a:r>
          </a:p>
          <a:p>
            <a:pPr marL="0" indent="0">
              <a:buNone/>
            </a:pPr>
            <a:r>
              <a:rPr lang="en-US" sz="1600" b="0" dirty="0">
                <a:solidFill>
                  <a:srgbClr val="000000"/>
                </a:solidFill>
                <a:effectLst/>
                <a:latin typeface="IBMPlexMono,  Courier New"/>
              </a:rPr>
              <a:t>        </a:t>
            </a:r>
            <a:r>
              <a:rPr lang="en-US" sz="1600" b="0" dirty="0">
                <a:solidFill>
                  <a:srgbClr val="A31515"/>
                </a:solidFill>
                <a:effectLst/>
                <a:latin typeface="IBMPlexMono,  Courier New"/>
              </a:rPr>
              <a:t>"</a:t>
            </a:r>
            <a:r>
              <a:rPr lang="en-US" sz="1600" b="0" dirty="0" err="1">
                <a:solidFill>
                  <a:srgbClr val="A31515"/>
                </a:solidFill>
                <a:effectLst/>
                <a:latin typeface="IBMPlexMono,  Courier New"/>
              </a:rPr>
              <a:t>contentExpiration</a:t>
            </a:r>
            <a:r>
              <a:rPr lang="en-US" sz="1600" b="0" dirty="0">
                <a:solidFill>
                  <a:srgbClr val="A31515"/>
                </a:solidFill>
                <a:effectLst/>
                <a:latin typeface="IBMPlexMono,  Courier New"/>
              </a:rPr>
              <a:t>"</a:t>
            </a:r>
            <a:r>
              <a:rPr lang="en-US" sz="1600" b="0" dirty="0">
                <a:solidFill>
                  <a:srgbClr val="000000"/>
                </a:solidFill>
                <a:effectLst/>
                <a:latin typeface="IBMPlexMono,  Courier New"/>
              </a:rPr>
              <a:t>: </a:t>
            </a:r>
            <a:r>
              <a:rPr lang="en-US" sz="1600" b="0" dirty="0">
                <a:solidFill>
                  <a:srgbClr val="0451A5"/>
                </a:solidFill>
                <a:effectLst/>
                <a:latin typeface="IBMPlexMono,  Courier New"/>
              </a:rPr>
              <a:t>"2022-04-11T17:23:43.761Z"</a:t>
            </a:r>
            <a:endParaRPr lang="en-US" sz="1600" b="0" dirty="0">
              <a:solidFill>
                <a:srgbClr val="000000"/>
              </a:solidFill>
              <a:effectLst/>
              <a:latin typeface="IBMPlexMono,  Courier New"/>
            </a:endParaRPr>
          </a:p>
          <a:p>
            <a:pPr marL="0" indent="0">
              <a:buNone/>
            </a:pPr>
            <a:r>
              <a:rPr lang="en-US" sz="1600" b="0" dirty="0">
                <a:solidFill>
                  <a:srgbClr val="000000"/>
                </a:solidFill>
                <a:effectLst/>
                <a:latin typeface="IBMPlexMono,  Courier New"/>
              </a:rPr>
              <a:t>    },</a:t>
            </a:r>
          </a:p>
          <a:p>
            <a:pPr marL="0" indent="0">
              <a:buNone/>
            </a:pPr>
            <a:r>
              <a:rPr lang="en-US" sz="1600" b="0" dirty="0">
                <a:solidFill>
                  <a:srgbClr val="000000"/>
                </a:solidFill>
                <a:effectLst/>
                <a:latin typeface="IBMPlexMono,  Courier New"/>
              </a:rPr>
              <a:t>    {</a:t>
            </a:r>
          </a:p>
          <a:p>
            <a:pPr marL="0" indent="0">
              <a:buNone/>
            </a:pPr>
            <a:endParaRPr lang="en-US" sz="2400" dirty="0"/>
          </a:p>
          <a:p>
            <a:pPr marL="0" indent="0">
              <a:buNone/>
            </a:pPr>
            <a:endParaRPr lang="en-US" sz="2000" dirty="0"/>
          </a:p>
        </p:txBody>
      </p:sp>
    </p:spTree>
    <p:extLst>
      <p:ext uri="{BB962C8B-B14F-4D97-AF65-F5344CB8AC3E}">
        <p14:creationId xmlns:p14="http://schemas.microsoft.com/office/powerpoint/2010/main" val="3975511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C8D41A-C906-880A-3AFC-1AF11414CBD3}"/>
              </a:ext>
            </a:extLst>
          </p:cNvPr>
          <p:cNvSpPr txBox="1"/>
          <p:nvPr/>
        </p:nvSpPr>
        <p:spPr>
          <a:xfrm>
            <a:off x="0" y="843491"/>
            <a:ext cx="11170507" cy="5424562"/>
          </a:xfrm>
          <a:prstGeom prst="rect">
            <a:avLst/>
          </a:prstGeom>
          <a:noFill/>
        </p:spPr>
        <p:txBody>
          <a:bodyPr wrap="square">
            <a:spAutoFit/>
          </a:bodyPr>
          <a:lstStyle/>
          <a:p>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AppAccessContext</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AADSessionId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"5e5d69ef-a701-4ff7-9068-adc9eaa444ba"</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CorrelationId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"ff8230a0-20f5-c000-c88a-0b7be49d5f5b"</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UniqueTokenId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"bflaGhwgWUuOpcy6h_cdAA"</a:t>
            </a:r>
            <a:endParaRPr lang="en-US" sz="1050" b="0" dirty="0">
              <a:solidFill>
                <a:srgbClr val="000000"/>
              </a:solidFill>
              <a:effectLst/>
              <a:latin typeface="IBMPlexMono,  Courier New"/>
            </a:endParaRPr>
          </a:p>
          <a:p>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CreationTime</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"2022-04-04T19:17:56"</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"Id"</a:t>
            </a:r>
            <a:r>
              <a:rPr lang="en-US" sz="1050" b="0" dirty="0">
                <a:solidFill>
                  <a:srgbClr val="000000"/>
                </a:solidFill>
                <a:effectLst/>
                <a:latin typeface="IBMPlexMono,  Courier New"/>
              </a:rPr>
              <a:t>: </a:t>
            </a:r>
            <a:r>
              <a:rPr lang="en-US" sz="1050" b="0" dirty="0">
                <a:solidFill>
                  <a:srgbClr val="0451A5"/>
                </a:solidFill>
                <a:effectLst/>
                <a:latin typeface="IBMPlexMono,  Courier New"/>
              </a:rPr>
              <a:t>"aa088334-d15b-413b-3ed1-08da166fd2f6"</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"Operation"</a:t>
            </a:r>
            <a:r>
              <a:rPr lang="en-US" sz="1050" b="0" dirty="0">
                <a:solidFill>
                  <a:srgbClr val="000000"/>
                </a:solidFill>
                <a:effectLst/>
                <a:latin typeface="IBMPlexMono,  Courier New"/>
              </a:rPr>
              <a:t>: </a:t>
            </a:r>
            <a:r>
              <a:rPr lang="en-US" sz="1050" b="0" dirty="0">
                <a:solidFill>
                  <a:srgbClr val="0451A5"/>
                </a:solidFill>
                <a:effectLst/>
                <a:latin typeface="IBMPlexMono,  Courier New"/>
              </a:rPr>
              <a:t>"</a:t>
            </a:r>
            <a:r>
              <a:rPr lang="en-US" sz="1050" b="0" dirty="0" err="1">
                <a:solidFill>
                  <a:srgbClr val="0451A5"/>
                </a:solidFill>
                <a:effectLst/>
                <a:latin typeface="IBMPlexMono,  Courier New"/>
              </a:rPr>
              <a:t>FileAccessed</a:t>
            </a:r>
            <a:r>
              <a:rPr lang="en-US" sz="1050" b="0" dirty="0">
                <a:solidFill>
                  <a:srgbClr val="0451A5"/>
                </a:solidFill>
                <a:effectLst/>
                <a:latin typeface="IBMPlexMono,  Courier New"/>
              </a:rPr>
              <a:t>"</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OrganizationId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"b07282ed-2513-42ff-8322-de55ebce98f1"</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highlight>
                  <a:srgbClr val="FFFF00"/>
                </a:highlight>
                <a:latin typeface="IBMPlexMono,  Courier New"/>
              </a:rPr>
              <a:t>RecordType</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98658"/>
                </a:solidFill>
                <a:effectLst/>
                <a:latin typeface="IBMPlexMono,  Courier New"/>
              </a:rPr>
              <a:t>6</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highlight>
                  <a:srgbClr val="FFFF00"/>
                </a:highlight>
                <a:latin typeface="IBMPlexMono,  Courier New"/>
              </a:rPr>
              <a:t>UserKey</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"i:0h.f|membership|1003200196c135af@live.com"</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highlight>
                  <a:srgbClr val="FFFF00"/>
                </a:highlight>
                <a:latin typeface="IBMPlexMono,  Courier New"/>
              </a:rPr>
              <a:t>UserType</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98658"/>
                </a:solidFill>
                <a:effectLst/>
                <a:latin typeface="IBMPlexMono,  Courier New"/>
              </a:rPr>
              <a:t>0</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"Version"</a:t>
            </a:r>
            <a:r>
              <a:rPr lang="en-US" sz="1050" b="0" dirty="0">
                <a:solidFill>
                  <a:srgbClr val="000000"/>
                </a:solidFill>
                <a:effectLst/>
                <a:latin typeface="IBMPlexMono,  Courier New"/>
              </a:rPr>
              <a:t>: </a:t>
            </a:r>
            <a:r>
              <a:rPr lang="en-US" sz="1050" b="0" dirty="0">
                <a:solidFill>
                  <a:srgbClr val="098658"/>
                </a:solidFill>
                <a:effectLst/>
                <a:latin typeface="IBMPlexMono,  Courier New"/>
              </a:rPr>
              <a:t>1</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a:solidFill>
                  <a:srgbClr val="A31515"/>
                </a:solidFill>
                <a:effectLst/>
                <a:highlight>
                  <a:srgbClr val="FFFF00"/>
                </a:highlight>
                <a:latin typeface="IBMPlexMono,  Courier New"/>
              </a:rPr>
              <a:t>Workload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"SharePoint"</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ClientIP</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"152.129.0.12"</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ObjectId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"https://devva.sharepoint.com/sites/</a:t>
            </a:r>
            <a:r>
              <a:rPr lang="en-US" sz="1050" b="0" dirty="0" err="1">
                <a:solidFill>
                  <a:srgbClr val="0451A5"/>
                </a:solidFill>
                <a:effectLst/>
                <a:latin typeface="IBMPlexMono,  Courier New"/>
              </a:rPr>
              <a:t>appcatalog</a:t>
            </a:r>
            <a:r>
              <a:rPr lang="en-US" sz="1050" b="0" dirty="0">
                <a:solidFill>
                  <a:srgbClr val="0451A5"/>
                </a:solidFill>
                <a:effectLst/>
                <a:latin typeface="IBMPlexMono,  Courier New"/>
              </a:rPr>
              <a:t>/</a:t>
            </a:r>
            <a:r>
              <a:rPr lang="en-US" sz="1050" b="0" dirty="0" err="1">
                <a:solidFill>
                  <a:srgbClr val="0451A5"/>
                </a:solidFill>
                <a:effectLst/>
                <a:latin typeface="IBMPlexMono,  Courier New"/>
              </a:rPr>
              <a:t>clientsideassets</a:t>
            </a:r>
            <a:r>
              <a:rPr lang="en-US" sz="1050" b="0" dirty="0">
                <a:solidFill>
                  <a:srgbClr val="0451A5"/>
                </a:solidFill>
                <a:effectLst/>
                <a:latin typeface="IBMPlexMono,  Courier New"/>
              </a:rPr>
              <a:t>/c40b89d1-d05f-4623-b02e-b78276a050d2/navigation-panel-application-customizer_039e677240705a0c1bbc4023a93bf51e.js"</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highlight>
                  <a:srgbClr val="FFFF00"/>
                </a:highlight>
                <a:latin typeface="IBMPlexMono,  Courier New"/>
              </a:rPr>
              <a:t>UserId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"spdevadmin@o365dev.va.gov"</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CorrelationId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"ff8230a0-20f5-c000-c88a-0b7be49d5f5b"</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CustomUniqueId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1" dirty="0">
                <a:solidFill>
                  <a:srgbClr val="0451A5"/>
                </a:solidFill>
                <a:effectLst/>
                <a:latin typeface="IBMPlexMono,  Courier New"/>
              </a:rPr>
              <a:t>false</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highlight>
                  <a:srgbClr val="FFFF00"/>
                </a:highlight>
                <a:latin typeface="IBMPlexMono,  Courier New"/>
              </a:rPr>
              <a:t>EventSource</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"SharePoint"</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a:solidFill>
                  <a:srgbClr val="A31515"/>
                </a:solidFill>
                <a:effectLst/>
                <a:highlight>
                  <a:srgbClr val="FFFF00"/>
                </a:highlight>
                <a:latin typeface="IBMPlexMono,  Courier New"/>
              </a:rPr>
              <a:t>ItemType</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"File"</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ListId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"300cfa22-0c1e-411b-a10e-7d6b81978e76"</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ListItemUniqueId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"a25248f3-f04d-4442-b184-accadd27335c"</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"Site"</a:t>
            </a:r>
            <a:r>
              <a:rPr lang="en-US" sz="1050" b="0" dirty="0">
                <a:solidFill>
                  <a:srgbClr val="000000"/>
                </a:solidFill>
                <a:effectLst/>
                <a:latin typeface="IBMPlexMono,  Courier New"/>
              </a:rPr>
              <a:t>: </a:t>
            </a:r>
            <a:r>
              <a:rPr lang="en-US" sz="1050" b="0" dirty="0">
                <a:solidFill>
                  <a:srgbClr val="0451A5"/>
                </a:solidFill>
                <a:effectLst/>
                <a:latin typeface="IBMPlexMono,  Courier New"/>
              </a:rPr>
              <a:t>"7b8c0cf1-acef-4e86-b3dc-009f68708b39"</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UserAgent</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"Mozilla/5.0 (Windows NT 10.0; Win64; x64) </a:t>
            </a:r>
            <a:r>
              <a:rPr lang="en-US" sz="1050" b="0" dirty="0" err="1">
                <a:solidFill>
                  <a:srgbClr val="0451A5"/>
                </a:solidFill>
                <a:effectLst/>
                <a:latin typeface="IBMPlexMono,  Courier New"/>
              </a:rPr>
              <a:t>AppleWebKit</a:t>
            </a:r>
            <a:r>
              <a:rPr lang="en-US" sz="1050" b="0" dirty="0">
                <a:solidFill>
                  <a:srgbClr val="0451A5"/>
                </a:solidFill>
                <a:effectLst/>
                <a:latin typeface="IBMPlexMono,  Courier New"/>
              </a:rPr>
              <a:t>/537.36 (KHTML, like Gecko) Chrome/99.0.4844.74 Safari/537.36 </a:t>
            </a:r>
            <a:r>
              <a:rPr lang="en-US" sz="1050" b="0" dirty="0" err="1">
                <a:solidFill>
                  <a:srgbClr val="0451A5"/>
                </a:solidFill>
                <a:effectLst/>
                <a:latin typeface="IBMPlexMono,  Courier New"/>
              </a:rPr>
              <a:t>Edg</a:t>
            </a:r>
            <a:r>
              <a:rPr lang="en-US" sz="1050" b="0" dirty="0">
                <a:solidFill>
                  <a:srgbClr val="0451A5"/>
                </a:solidFill>
                <a:effectLst/>
                <a:latin typeface="IBMPlexMono,  Courier New"/>
              </a:rPr>
              <a:t>/99.0.1150.46"</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WebId</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"aaae54a6-b040-43b4-965f-55aaa97b95df"</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SourceFileExtension</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a:t>
            </a:r>
            <a:r>
              <a:rPr lang="en-US" sz="1050" b="0" dirty="0" err="1">
                <a:solidFill>
                  <a:srgbClr val="0451A5"/>
                </a:solidFill>
                <a:effectLst/>
                <a:latin typeface="IBMPlexMono,  Courier New"/>
              </a:rPr>
              <a:t>js</a:t>
            </a:r>
            <a:r>
              <a:rPr lang="en-US" sz="1050" b="0" dirty="0">
                <a:solidFill>
                  <a:srgbClr val="0451A5"/>
                </a:solidFill>
                <a:effectLst/>
                <a:latin typeface="IBMPlexMono,  Courier New"/>
              </a:rPr>
              <a:t>"</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SiteUrl</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"https://devva.sharepoint.com/sites/</a:t>
            </a:r>
            <a:r>
              <a:rPr lang="en-US" sz="1050" b="0" dirty="0" err="1">
                <a:solidFill>
                  <a:srgbClr val="0451A5"/>
                </a:solidFill>
                <a:effectLst/>
                <a:latin typeface="IBMPlexMono,  Courier New"/>
              </a:rPr>
              <a:t>AppCatalog</a:t>
            </a:r>
            <a:r>
              <a:rPr lang="en-US" sz="1050" b="0" dirty="0">
                <a:solidFill>
                  <a:srgbClr val="0451A5"/>
                </a:solidFill>
                <a:effectLst/>
                <a:latin typeface="IBMPlexMono,  Courier New"/>
              </a:rPr>
              <a:t>/"</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SourceFileName</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"navigation-panel-application-customizer_039e677240705a0c1bbc4023a93bf51e.js"</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SourceRelativeUrl</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451A5"/>
                </a:solidFill>
                <a:effectLst/>
                <a:latin typeface="IBMPlexMono,  Courier New"/>
              </a:rPr>
              <a:t>"</a:t>
            </a:r>
            <a:r>
              <a:rPr lang="en-US" sz="1050" b="0" dirty="0" err="1">
                <a:solidFill>
                  <a:srgbClr val="0451A5"/>
                </a:solidFill>
                <a:effectLst/>
                <a:latin typeface="IBMPlexMono,  Courier New"/>
              </a:rPr>
              <a:t>ClientSideAssets</a:t>
            </a:r>
            <a:r>
              <a:rPr lang="en-US" sz="1050" b="0" dirty="0">
                <a:solidFill>
                  <a:srgbClr val="0451A5"/>
                </a:solidFill>
                <a:effectLst/>
                <a:latin typeface="IBMPlexMono,  Courier New"/>
              </a:rPr>
              <a:t>/c40b89d1-d05f-4623-b02e-b78276a050d2"</a:t>
            </a:r>
            <a:endParaRPr lang="en-US" sz="1050" b="0" dirty="0">
              <a:solidFill>
                <a:srgbClr val="000000"/>
              </a:solidFill>
              <a:effectLst/>
              <a:latin typeface="IBMPlexMono,  Courier New"/>
            </a:endParaRPr>
          </a:p>
          <a:p>
            <a:r>
              <a:rPr lang="en-US" sz="1050" b="0" dirty="0">
                <a:solidFill>
                  <a:srgbClr val="000000"/>
                </a:solidFill>
                <a:effectLst/>
                <a:latin typeface="IBMPlexMono,  Courier New"/>
              </a:rPr>
              <a:t>    }</a:t>
            </a:r>
          </a:p>
        </p:txBody>
      </p:sp>
    </p:spTree>
    <p:extLst>
      <p:ext uri="{BB962C8B-B14F-4D97-AF65-F5344CB8AC3E}">
        <p14:creationId xmlns:p14="http://schemas.microsoft.com/office/powerpoint/2010/main" val="2020262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9D09E5A-067F-4631-B6B3-2B774DC45BBE}"/>
              </a:ext>
            </a:extLst>
          </p:cNvPr>
          <p:cNvSpPr/>
          <p:nvPr/>
        </p:nvSpPr>
        <p:spPr>
          <a:xfrm>
            <a:off x="9068499" y="573672"/>
            <a:ext cx="2168920" cy="22150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EE4EF06-AE7F-468D-B772-1AB98B9AA005}"/>
              </a:ext>
            </a:extLst>
          </p:cNvPr>
          <p:cNvPicPr>
            <a:picLocks noChangeAspect="1"/>
          </p:cNvPicPr>
          <p:nvPr/>
        </p:nvPicPr>
        <p:blipFill>
          <a:blip r:embed="rId2"/>
          <a:stretch>
            <a:fillRect/>
          </a:stretch>
        </p:blipFill>
        <p:spPr>
          <a:xfrm>
            <a:off x="601643" y="982119"/>
            <a:ext cx="4885997" cy="2915836"/>
          </a:xfrm>
          <a:prstGeom prst="rect">
            <a:avLst/>
          </a:prstGeom>
        </p:spPr>
      </p:pic>
      <p:sp>
        <p:nvSpPr>
          <p:cNvPr id="7" name="Oval 6">
            <a:extLst>
              <a:ext uri="{FF2B5EF4-FFF2-40B4-BE49-F238E27FC236}">
                <a16:creationId xmlns:a16="http://schemas.microsoft.com/office/drawing/2014/main" id="{FDA0F5D2-1966-4D9C-B4B1-94DC5EC0DC21}"/>
              </a:ext>
            </a:extLst>
          </p:cNvPr>
          <p:cNvSpPr/>
          <p:nvPr/>
        </p:nvSpPr>
        <p:spPr>
          <a:xfrm>
            <a:off x="2264274" y="1831545"/>
            <a:ext cx="2144075" cy="759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Office 365 Management API</a:t>
            </a:r>
          </a:p>
        </p:txBody>
      </p:sp>
      <p:sp>
        <p:nvSpPr>
          <p:cNvPr id="5" name="Rectangle 4">
            <a:extLst>
              <a:ext uri="{FF2B5EF4-FFF2-40B4-BE49-F238E27FC236}">
                <a16:creationId xmlns:a16="http://schemas.microsoft.com/office/drawing/2014/main" id="{CCC8090F-CBDA-4B9D-A98A-AAF089EA309F}"/>
              </a:ext>
            </a:extLst>
          </p:cNvPr>
          <p:cNvSpPr/>
          <p:nvPr/>
        </p:nvSpPr>
        <p:spPr>
          <a:xfrm>
            <a:off x="6792779" y="573673"/>
            <a:ext cx="1926539" cy="1121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a:t>
            </a:r>
          </a:p>
          <a:p>
            <a:pPr algn="ctr"/>
            <a:r>
              <a:rPr lang="en-US"/>
              <a:t>Events</a:t>
            </a:r>
          </a:p>
          <a:p>
            <a:pPr algn="ctr"/>
            <a:r>
              <a:rPr lang="en-US"/>
              <a:t>(Azure Function)</a:t>
            </a:r>
          </a:p>
        </p:txBody>
      </p:sp>
      <p:sp>
        <p:nvSpPr>
          <p:cNvPr id="6" name="Rectangle 5">
            <a:extLst>
              <a:ext uri="{FF2B5EF4-FFF2-40B4-BE49-F238E27FC236}">
                <a16:creationId xmlns:a16="http://schemas.microsoft.com/office/drawing/2014/main" id="{082FD227-D6CE-469E-B853-F712B86B8AEE}"/>
              </a:ext>
            </a:extLst>
          </p:cNvPr>
          <p:cNvSpPr/>
          <p:nvPr/>
        </p:nvSpPr>
        <p:spPr>
          <a:xfrm>
            <a:off x="6820249" y="4798503"/>
            <a:ext cx="1899069" cy="1349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Store</a:t>
            </a:r>
          </a:p>
          <a:p>
            <a:pPr algn="ctr"/>
            <a:r>
              <a:rPr lang="en-US"/>
              <a:t>Events</a:t>
            </a:r>
          </a:p>
          <a:p>
            <a:pPr algn="ctr"/>
            <a:r>
              <a:rPr lang="en-US"/>
              <a:t>(Azure Function)</a:t>
            </a:r>
          </a:p>
        </p:txBody>
      </p:sp>
      <p:cxnSp>
        <p:nvCxnSpPr>
          <p:cNvPr id="10" name="Straight Arrow Connector 9">
            <a:extLst>
              <a:ext uri="{FF2B5EF4-FFF2-40B4-BE49-F238E27FC236}">
                <a16:creationId xmlns:a16="http://schemas.microsoft.com/office/drawing/2014/main" id="{E8183916-E102-40D4-A926-9C7B190C463F}"/>
              </a:ext>
            </a:extLst>
          </p:cNvPr>
          <p:cNvCxnSpPr>
            <a:cxnSpLocks/>
            <a:stCxn id="5" idx="1"/>
            <a:endCxn id="7" idx="6"/>
          </p:cNvCxnSpPr>
          <p:nvPr/>
        </p:nvCxnSpPr>
        <p:spPr>
          <a:xfrm flipH="1">
            <a:off x="4408349" y="1134395"/>
            <a:ext cx="2384430" cy="10767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74C9995-42A9-487F-B9EF-71DA77E3FC95}"/>
              </a:ext>
            </a:extLst>
          </p:cNvPr>
          <p:cNvCxnSpPr>
            <a:cxnSpLocks/>
            <a:stCxn id="5" idx="2"/>
            <a:endCxn id="25" idx="0"/>
          </p:cNvCxnSpPr>
          <p:nvPr/>
        </p:nvCxnSpPr>
        <p:spPr>
          <a:xfrm flipH="1">
            <a:off x="7756048" y="1695116"/>
            <a:ext cx="1" cy="1093588"/>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C57EBE5D-1403-4AAE-8533-54BA5F309E5F}"/>
              </a:ext>
            </a:extLst>
          </p:cNvPr>
          <p:cNvPicPr>
            <a:picLocks noChangeAspect="1"/>
          </p:cNvPicPr>
          <p:nvPr/>
        </p:nvPicPr>
        <p:blipFill>
          <a:blip r:embed="rId3"/>
          <a:stretch>
            <a:fillRect/>
          </a:stretch>
        </p:blipFill>
        <p:spPr>
          <a:xfrm>
            <a:off x="3355467" y="4842230"/>
            <a:ext cx="2442282" cy="829888"/>
          </a:xfrm>
          <a:prstGeom prst="rect">
            <a:avLst/>
          </a:prstGeom>
        </p:spPr>
      </p:pic>
      <p:cxnSp>
        <p:nvCxnSpPr>
          <p:cNvPr id="31" name="Straight Arrow Connector 30">
            <a:extLst>
              <a:ext uri="{FF2B5EF4-FFF2-40B4-BE49-F238E27FC236}">
                <a16:creationId xmlns:a16="http://schemas.microsoft.com/office/drawing/2014/main" id="{7643E863-AFB2-4035-BE02-554D5664A7CD}"/>
              </a:ext>
            </a:extLst>
          </p:cNvPr>
          <p:cNvCxnSpPr>
            <a:cxnSpLocks/>
            <a:stCxn id="6" idx="1"/>
          </p:cNvCxnSpPr>
          <p:nvPr/>
        </p:nvCxnSpPr>
        <p:spPr>
          <a:xfrm flipH="1">
            <a:off x="5797749" y="5473209"/>
            <a:ext cx="10225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1FA46310-7132-4117-8238-117295C4B73C}"/>
              </a:ext>
            </a:extLst>
          </p:cNvPr>
          <p:cNvPicPr>
            <a:picLocks noChangeAspect="1"/>
          </p:cNvPicPr>
          <p:nvPr/>
        </p:nvPicPr>
        <p:blipFill>
          <a:blip r:embed="rId4"/>
          <a:stretch>
            <a:fillRect/>
          </a:stretch>
        </p:blipFill>
        <p:spPr>
          <a:xfrm>
            <a:off x="395233" y="4900680"/>
            <a:ext cx="1968133" cy="775676"/>
          </a:xfrm>
          <a:prstGeom prst="rect">
            <a:avLst/>
          </a:prstGeom>
        </p:spPr>
      </p:pic>
      <p:cxnSp>
        <p:nvCxnSpPr>
          <p:cNvPr id="35" name="Straight Connector 34">
            <a:extLst>
              <a:ext uri="{FF2B5EF4-FFF2-40B4-BE49-F238E27FC236}">
                <a16:creationId xmlns:a16="http://schemas.microsoft.com/office/drawing/2014/main" id="{69A7F4B5-2444-40DE-8634-A54614F55A8C}"/>
              </a:ext>
            </a:extLst>
          </p:cNvPr>
          <p:cNvCxnSpPr>
            <a:cxnSpLocks/>
            <a:stCxn id="33" idx="3"/>
            <a:endCxn id="29" idx="1"/>
          </p:cNvCxnSpPr>
          <p:nvPr/>
        </p:nvCxnSpPr>
        <p:spPr>
          <a:xfrm flipV="1">
            <a:off x="2363366" y="5257174"/>
            <a:ext cx="992101" cy="313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673F4DA-B72A-4140-AF57-5B6836E44766}"/>
              </a:ext>
            </a:extLst>
          </p:cNvPr>
          <p:cNvSpPr txBox="1"/>
          <p:nvPr/>
        </p:nvSpPr>
        <p:spPr>
          <a:xfrm>
            <a:off x="8569052" y="3056111"/>
            <a:ext cx="3167813" cy="646331"/>
          </a:xfrm>
          <a:prstGeom prst="rect">
            <a:avLst/>
          </a:prstGeom>
          <a:noFill/>
        </p:spPr>
        <p:txBody>
          <a:bodyPr wrap="square" rtlCol="0">
            <a:spAutoFit/>
          </a:bodyPr>
          <a:lstStyle/>
          <a:p>
            <a:r>
              <a:rPr lang="en-US" strike="sngStrike" dirty="0"/>
              <a:t>Azure Storage Queue (N/A)</a:t>
            </a:r>
          </a:p>
          <a:p>
            <a:r>
              <a:rPr lang="en-US" dirty="0"/>
              <a:t>Azure Service Bus (Premium)</a:t>
            </a:r>
          </a:p>
        </p:txBody>
      </p:sp>
      <p:sp>
        <p:nvSpPr>
          <p:cNvPr id="38" name="TextBox 37">
            <a:extLst>
              <a:ext uri="{FF2B5EF4-FFF2-40B4-BE49-F238E27FC236}">
                <a16:creationId xmlns:a16="http://schemas.microsoft.com/office/drawing/2014/main" id="{A9CF37C2-595A-4054-A22B-DC5D2F1E8952}"/>
              </a:ext>
            </a:extLst>
          </p:cNvPr>
          <p:cNvSpPr txBox="1"/>
          <p:nvPr/>
        </p:nvSpPr>
        <p:spPr>
          <a:xfrm>
            <a:off x="9068499" y="573673"/>
            <a:ext cx="2288123" cy="369332"/>
          </a:xfrm>
          <a:prstGeom prst="rect">
            <a:avLst/>
          </a:prstGeom>
          <a:noFill/>
        </p:spPr>
        <p:txBody>
          <a:bodyPr wrap="square" rtlCol="0">
            <a:spAutoFit/>
          </a:bodyPr>
          <a:lstStyle/>
          <a:p>
            <a:r>
              <a:rPr lang="en-US"/>
              <a:t>Initially Subscribed to</a:t>
            </a:r>
          </a:p>
        </p:txBody>
      </p:sp>
      <p:sp>
        <p:nvSpPr>
          <p:cNvPr id="39" name="TextBox 38">
            <a:extLst>
              <a:ext uri="{FF2B5EF4-FFF2-40B4-BE49-F238E27FC236}">
                <a16:creationId xmlns:a16="http://schemas.microsoft.com/office/drawing/2014/main" id="{8F283001-0ACD-44D8-B549-892307022475}"/>
              </a:ext>
            </a:extLst>
          </p:cNvPr>
          <p:cNvSpPr txBox="1"/>
          <p:nvPr/>
        </p:nvSpPr>
        <p:spPr>
          <a:xfrm>
            <a:off x="9110272" y="1113422"/>
            <a:ext cx="2476325" cy="1477328"/>
          </a:xfrm>
          <a:prstGeom prst="rect">
            <a:avLst/>
          </a:prstGeom>
          <a:noFill/>
        </p:spPr>
        <p:txBody>
          <a:bodyPr wrap="square" rtlCol="0">
            <a:spAutoFit/>
          </a:bodyPr>
          <a:lstStyle/>
          <a:p>
            <a:pPr marL="342900" indent="-342900">
              <a:buFont typeface="+mj-lt"/>
              <a:buAutoNum type="arabicPeriod"/>
            </a:pPr>
            <a:r>
              <a:rPr lang="en-US" err="1">
                <a:solidFill>
                  <a:schemeClr val="bg1"/>
                </a:solidFill>
              </a:rPr>
              <a:t>Audit.SharePoint</a:t>
            </a:r>
            <a:endParaRPr lang="en-US">
              <a:solidFill>
                <a:schemeClr val="bg1"/>
              </a:solidFill>
            </a:endParaRPr>
          </a:p>
          <a:p>
            <a:pPr marL="342900" indent="-342900">
              <a:buFont typeface="+mj-lt"/>
              <a:buAutoNum type="arabicPeriod"/>
            </a:pPr>
            <a:r>
              <a:rPr lang="en-US" err="1">
                <a:solidFill>
                  <a:schemeClr val="bg1"/>
                </a:solidFill>
              </a:rPr>
              <a:t>DLP.All</a:t>
            </a:r>
            <a:endParaRPr lang="en-US">
              <a:solidFill>
                <a:schemeClr val="bg1"/>
              </a:solidFill>
            </a:endParaRPr>
          </a:p>
          <a:p>
            <a:pPr marL="342900" indent="-342900">
              <a:buFont typeface="+mj-lt"/>
              <a:buAutoNum type="arabicPeriod"/>
            </a:pPr>
            <a:r>
              <a:rPr lang="en-US" err="1">
                <a:solidFill>
                  <a:schemeClr val="bg1"/>
                </a:solidFill>
              </a:rPr>
              <a:t>Audit.Exchange</a:t>
            </a:r>
            <a:endParaRPr lang="en-US">
              <a:solidFill>
                <a:schemeClr val="bg1"/>
              </a:solidFill>
            </a:endParaRPr>
          </a:p>
          <a:p>
            <a:pPr marL="342900" indent="-342900">
              <a:buFont typeface="+mj-lt"/>
              <a:buAutoNum type="arabicPeriod"/>
            </a:pPr>
            <a:r>
              <a:rPr lang="en-US" err="1">
                <a:solidFill>
                  <a:schemeClr val="bg1"/>
                </a:solidFill>
              </a:rPr>
              <a:t>Audit.General</a:t>
            </a:r>
            <a:endParaRPr lang="en-US">
              <a:solidFill>
                <a:schemeClr val="bg1"/>
              </a:solidFill>
            </a:endParaRPr>
          </a:p>
          <a:p>
            <a:pPr marL="342900" indent="-342900">
              <a:buFont typeface="+mj-lt"/>
              <a:buAutoNum type="arabicPeriod"/>
            </a:pPr>
            <a:r>
              <a:rPr lang="en-US" err="1">
                <a:solidFill>
                  <a:schemeClr val="bg1"/>
                </a:solidFill>
              </a:rPr>
              <a:t>Audit.AzureAD</a:t>
            </a:r>
            <a:endParaRPr lang="en-US">
              <a:solidFill>
                <a:schemeClr val="bg1"/>
              </a:solidFill>
            </a:endParaRPr>
          </a:p>
        </p:txBody>
      </p:sp>
      <p:cxnSp>
        <p:nvCxnSpPr>
          <p:cNvPr id="20" name="Straight Arrow Connector 19">
            <a:extLst>
              <a:ext uri="{FF2B5EF4-FFF2-40B4-BE49-F238E27FC236}">
                <a16:creationId xmlns:a16="http://schemas.microsoft.com/office/drawing/2014/main" id="{8BAD922B-6946-4BE9-AF54-E9F3B1EEEF11}"/>
              </a:ext>
            </a:extLst>
          </p:cNvPr>
          <p:cNvCxnSpPr>
            <a:cxnSpLocks/>
          </p:cNvCxnSpPr>
          <p:nvPr/>
        </p:nvCxnSpPr>
        <p:spPr>
          <a:xfrm flipH="1" flipV="1">
            <a:off x="4298612" y="2483764"/>
            <a:ext cx="2811587" cy="23147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63DC8896-A85B-4554-A0E2-4CFC41AA7AA0}"/>
              </a:ext>
            </a:extLst>
          </p:cNvPr>
          <p:cNvPicPr>
            <a:picLocks noChangeAspect="1"/>
          </p:cNvPicPr>
          <p:nvPr/>
        </p:nvPicPr>
        <p:blipFill>
          <a:blip r:embed="rId5"/>
          <a:stretch>
            <a:fillRect/>
          </a:stretch>
        </p:blipFill>
        <p:spPr>
          <a:xfrm>
            <a:off x="6984523" y="2788704"/>
            <a:ext cx="1543050" cy="1419225"/>
          </a:xfrm>
          <a:prstGeom prst="rect">
            <a:avLst/>
          </a:prstGeom>
        </p:spPr>
      </p:pic>
      <p:cxnSp>
        <p:nvCxnSpPr>
          <p:cNvPr id="36" name="Straight Arrow Connector 35">
            <a:extLst>
              <a:ext uri="{FF2B5EF4-FFF2-40B4-BE49-F238E27FC236}">
                <a16:creationId xmlns:a16="http://schemas.microsoft.com/office/drawing/2014/main" id="{E11B2794-E9F8-46D6-88AE-F3D5B47D8EFD}"/>
              </a:ext>
            </a:extLst>
          </p:cNvPr>
          <p:cNvCxnSpPr>
            <a:cxnSpLocks/>
            <a:stCxn id="6" idx="0"/>
            <a:endCxn id="25" idx="2"/>
          </p:cNvCxnSpPr>
          <p:nvPr/>
        </p:nvCxnSpPr>
        <p:spPr>
          <a:xfrm flipH="1" flipV="1">
            <a:off x="7756048" y="4207929"/>
            <a:ext cx="13736" cy="590574"/>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393E29-9A1F-413A-A054-21AEF064CC54}"/>
              </a:ext>
            </a:extLst>
          </p:cNvPr>
          <p:cNvCxnSpPr>
            <a:cxnSpLocks/>
          </p:cNvCxnSpPr>
          <p:nvPr/>
        </p:nvCxnSpPr>
        <p:spPr>
          <a:xfrm flipH="1">
            <a:off x="5797749" y="5910870"/>
            <a:ext cx="10225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31966D6-1FCF-47D1-A09A-03811EEDB052}"/>
              </a:ext>
            </a:extLst>
          </p:cNvPr>
          <p:cNvSpPr txBox="1"/>
          <p:nvPr/>
        </p:nvSpPr>
        <p:spPr>
          <a:xfrm>
            <a:off x="4090662" y="5781834"/>
            <a:ext cx="1841215" cy="646331"/>
          </a:xfrm>
          <a:prstGeom prst="rect">
            <a:avLst/>
          </a:prstGeom>
          <a:noFill/>
        </p:spPr>
        <p:txBody>
          <a:bodyPr wrap="square" rtlCol="0">
            <a:spAutoFit/>
          </a:bodyPr>
          <a:lstStyle/>
          <a:p>
            <a:r>
              <a:rPr lang="en-US"/>
              <a:t>Azure Blob Storage </a:t>
            </a:r>
          </a:p>
        </p:txBody>
      </p:sp>
      <p:sp>
        <p:nvSpPr>
          <p:cNvPr id="23" name="Title 1">
            <a:extLst>
              <a:ext uri="{FF2B5EF4-FFF2-40B4-BE49-F238E27FC236}">
                <a16:creationId xmlns:a16="http://schemas.microsoft.com/office/drawing/2014/main" id="{93C0967E-3955-0035-A46D-3F753F96CFC1}"/>
              </a:ext>
            </a:extLst>
          </p:cNvPr>
          <p:cNvSpPr>
            <a:spLocks noGrp="1"/>
          </p:cNvSpPr>
          <p:nvPr>
            <p:ph type="title"/>
          </p:nvPr>
        </p:nvSpPr>
        <p:spPr>
          <a:xfrm>
            <a:off x="395232" y="56378"/>
            <a:ext cx="10120367" cy="1273876"/>
          </a:xfrm>
        </p:spPr>
        <p:txBody>
          <a:bodyPr/>
          <a:lstStyle/>
          <a:p>
            <a:r>
              <a:rPr lang="en-US" dirty="0"/>
              <a:t>Architecture</a:t>
            </a:r>
          </a:p>
        </p:txBody>
      </p:sp>
      <p:pic>
        <p:nvPicPr>
          <p:cNvPr id="8" name="Picture 7">
            <a:extLst>
              <a:ext uri="{FF2B5EF4-FFF2-40B4-BE49-F238E27FC236}">
                <a16:creationId xmlns:a16="http://schemas.microsoft.com/office/drawing/2014/main" id="{8AE10166-C89C-1DD6-2E1A-2BB2A1DD1AA0}"/>
              </a:ext>
            </a:extLst>
          </p:cNvPr>
          <p:cNvPicPr>
            <a:picLocks noChangeAspect="1"/>
          </p:cNvPicPr>
          <p:nvPr/>
        </p:nvPicPr>
        <p:blipFill>
          <a:blip r:embed="rId6"/>
          <a:stretch>
            <a:fillRect/>
          </a:stretch>
        </p:blipFill>
        <p:spPr>
          <a:xfrm>
            <a:off x="6826781" y="600407"/>
            <a:ext cx="566835" cy="513015"/>
          </a:xfrm>
          <a:prstGeom prst="rect">
            <a:avLst/>
          </a:prstGeom>
        </p:spPr>
      </p:pic>
      <p:pic>
        <p:nvPicPr>
          <p:cNvPr id="9" name="Picture 8">
            <a:extLst>
              <a:ext uri="{FF2B5EF4-FFF2-40B4-BE49-F238E27FC236}">
                <a16:creationId xmlns:a16="http://schemas.microsoft.com/office/drawing/2014/main" id="{EC83AEDD-3D63-EB10-DE2B-4BDDD8324FC0}"/>
              </a:ext>
            </a:extLst>
          </p:cNvPr>
          <p:cNvPicPr>
            <a:picLocks noChangeAspect="1"/>
          </p:cNvPicPr>
          <p:nvPr/>
        </p:nvPicPr>
        <p:blipFill>
          <a:blip r:embed="rId6"/>
          <a:stretch>
            <a:fillRect/>
          </a:stretch>
        </p:blipFill>
        <p:spPr>
          <a:xfrm>
            <a:off x="6850379" y="4822705"/>
            <a:ext cx="566835" cy="513015"/>
          </a:xfrm>
          <a:prstGeom prst="rect">
            <a:avLst/>
          </a:prstGeom>
        </p:spPr>
      </p:pic>
    </p:spTree>
    <p:extLst>
      <p:ext uri="{BB962C8B-B14F-4D97-AF65-F5344CB8AC3E}">
        <p14:creationId xmlns:p14="http://schemas.microsoft.com/office/powerpoint/2010/main" val="180001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8B279596-7426-02A8-C329-D114B545E40C}"/>
              </a:ext>
            </a:extLst>
          </p:cNvPr>
          <p:cNvPicPr>
            <a:picLocks noChangeAspect="1"/>
          </p:cNvPicPr>
          <p:nvPr/>
        </p:nvPicPr>
        <p:blipFill rotWithShape="1">
          <a:blip r:embed="rId2"/>
          <a:srcRect/>
          <a:stretch/>
        </p:blipFill>
        <p:spPr>
          <a:xfrm>
            <a:off x="20" y="10"/>
            <a:ext cx="12191980" cy="6857990"/>
          </a:xfrm>
          <a:prstGeom prst="rect">
            <a:avLst/>
          </a:prstGeom>
        </p:spPr>
      </p:pic>
      <p:sp>
        <p:nvSpPr>
          <p:cNvPr id="1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C2C8B49-BD48-D7CC-626D-134FE6012E43}"/>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Demo</a:t>
            </a:r>
          </a:p>
        </p:txBody>
      </p:sp>
      <p:cxnSp>
        <p:nvCxnSpPr>
          <p:cNvPr id="16"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931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A497-C26E-4AFB-4F68-69C4C28802DC}"/>
              </a:ext>
            </a:extLst>
          </p:cNvPr>
          <p:cNvSpPr>
            <a:spLocks noGrp="1"/>
          </p:cNvSpPr>
          <p:nvPr>
            <p:ph type="title"/>
          </p:nvPr>
        </p:nvSpPr>
        <p:spPr>
          <a:xfrm>
            <a:off x="4965430" y="629268"/>
            <a:ext cx="6586491" cy="1286160"/>
          </a:xfrm>
        </p:spPr>
        <p:txBody>
          <a:bodyPr anchor="b">
            <a:normAutofit/>
          </a:bodyPr>
          <a:lstStyle/>
          <a:p>
            <a:r>
              <a:rPr lang="en-US" dirty="0"/>
              <a:t>Blog Post</a:t>
            </a:r>
          </a:p>
        </p:txBody>
      </p:sp>
      <p:sp>
        <p:nvSpPr>
          <p:cNvPr id="3" name="Content Placeholder 2">
            <a:extLst>
              <a:ext uri="{FF2B5EF4-FFF2-40B4-BE49-F238E27FC236}">
                <a16:creationId xmlns:a16="http://schemas.microsoft.com/office/drawing/2014/main" id="{862B5B29-5C6D-EBA1-CD68-44881261D17F}"/>
              </a:ext>
            </a:extLst>
          </p:cNvPr>
          <p:cNvSpPr>
            <a:spLocks noGrp="1"/>
          </p:cNvSpPr>
          <p:nvPr>
            <p:ph idx="1"/>
          </p:nvPr>
        </p:nvSpPr>
        <p:spPr>
          <a:xfrm>
            <a:off x="4965431" y="2438400"/>
            <a:ext cx="6586489" cy="3785419"/>
          </a:xfrm>
        </p:spPr>
        <p:txBody>
          <a:bodyPr>
            <a:normAutofit/>
          </a:bodyPr>
          <a:lstStyle/>
          <a:p>
            <a:pPr marL="0" marR="0" indent="0">
              <a:spcBef>
                <a:spcPts val="0"/>
              </a:spcBef>
              <a:spcAft>
                <a:spcPts val="0"/>
              </a:spcAft>
              <a:buNone/>
            </a:pPr>
            <a:r>
              <a:rPr lang="en-US" sz="2000" b="1" dirty="0">
                <a:effectLst/>
                <a:latin typeface="Calibri" panose="020F0502020204030204" pitchFamily="34" charset="0"/>
                <a:ea typeface="Calibri" panose="020F0502020204030204" pitchFamily="34" charset="0"/>
              </a:rPr>
              <a:t>How to get SharePoint audit reports using Office 365 Management APIs?</a:t>
            </a:r>
          </a:p>
          <a:p>
            <a:pPr marL="0" marR="0" indent="0">
              <a:spcBef>
                <a:spcPts val="0"/>
              </a:spcBef>
              <a:spcAft>
                <a:spcPts val="0"/>
              </a:spcAft>
              <a:buNone/>
            </a:pPr>
            <a:endParaRPr lang="en-US" sz="2000" b="1"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2000" u="sng" dirty="0">
                <a:effectLst/>
                <a:latin typeface="Calibri" panose="020F0502020204030204" pitchFamily="34" charset="0"/>
                <a:ea typeface="Calibri" panose="020F0502020204030204" pitchFamily="34" charset="0"/>
                <a:hlinkClick r:id="rId2"/>
              </a:rPr>
              <a:t>https://pankajsurti.com/2022/04/28/how-to-get-sharepoint-audit-reports-using-office-365-management-apis/</a:t>
            </a:r>
            <a:endParaRPr lang="en-US" sz="2000" dirty="0">
              <a:effectLst/>
              <a:latin typeface="Calibri" panose="020F0502020204030204" pitchFamily="34" charset="0"/>
              <a:ea typeface="Calibri" panose="020F0502020204030204" pitchFamily="34" charset="0"/>
            </a:endParaRPr>
          </a:p>
          <a:p>
            <a:endParaRPr lang="en-US" sz="2000" dirty="0"/>
          </a:p>
        </p:txBody>
      </p:sp>
      <p:pic>
        <p:nvPicPr>
          <p:cNvPr id="5" name="Picture 4" descr="Coloured pins pinned on a calendar">
            <a:extLst>
              <a:ext uri="{FF2B5EF4-FFF2-40B4-BE49-F238E27FC236}">
                <a16:creationId xmlns:a16="http://schemas.microsoft.com/office/drawing/2014/main" id="{5CD8FBA8-284F-9DFB-349A-AFA3BE932AF4}"/>
              </a:ext>
            </a:extLst>
          </p:cNvPr>
          <p:cNvPicPr>
            <a:picLocks noChangeAspect="1"/>
          </p:cNvPicPr>
          <p:nvPr/>
        </p:nvPicPr>
        <p:blipFill rotWithShape="1">
          <a:blip r:embed="rId3"/>
          <a:srcRect l="33672" r="21209" b="-1"/>
          <a:stretch/>
        </p:blipFill>
        <p:spPr>
          <a:xfrm>
            <a:off x="20" y="10"/>
            <a:ext cx="4635571" cy="6857990"/>
          </a:xfrm>
          <a:prstGeom prst="rect">
            <a:avLst/>
          </a:prstGeom>
          <a:effectLst/>
        </p:spPr>
      </p:pic>
      <p:cxnSp>
        <p:nvCxnSpPr>
          <p:cNvPr id="26" name="Straight Connector 1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C9C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236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81BA-DED7-491E-AAC0-2C259E658F7A}"/>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Q&amp;A</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Magnifying glass and question mark">
            <a:extLst>
              <a:ext uri="{FF2B5EF4-FFF2-40B4-BE49-F238E27FC236}">
                <a16:creationId xmlns:a16="http://schemas.microsoft.com/office/drawing/2014/main" id="{23CA05CE-1881-C880-A68D-E3549E5ABDC8}"/>
              </a:ext>
            </a:extLst>
          </p:cNvPr>
          <p:cNvPicPr>
            <a:picLocks noChangeAspect="1"/>
          </p:cNvPicPr>
          <p:nvPr/>
        </p:nvPicPr>
        <p:blipFill rotWithShape="1">
          <a:blip r:embed="rId2"/>
          <a:srcRect l="23000" r="1935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1997782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2AA1E2E4-19AB-24FC-A55C-4B08E4B180EE}"/>
              </a:ext>
            </a:extLst>
          </p:cNvPr>
          <p:cNvSpPr>
            <a:spLocks noGrp="1"/>
          </p:cNvSpPr>
          <p:nvPr>
            <p:ph type="title"/>
          </p:nvPr>
        </p:nvSpPr>
        <p:spPr>
          <a:xfrm>
            <a:off x="1143000" y="990599"/>
            <a:ext cx="9906000" cy="685800"/>
          </a:xfrm>
        </p:spPr>
        <p:txBody>
          <a:bodyPr anchor="t">
            <a:normAutofit/>
          </a:bodyPr>
          <a:lstStyle/>
          <a:p>
            <a:r>
              <a:rPr lang="en-US" sz="4000"/>
              <a:t>Learning Objectives</a:t>
            </a:r>
          </a:p>
        </p:txBody>
      </p:sp>
      <p:graphicFrame>
        <p:nvGraphicFramePr>
          <p:cNvPr id="5" name="Content Placeholder 2">
            <a:extLst>
              <a:ext uri="{FF2B5EF4-FFF2-40B4-BE49-F238E27FC236}">
                <a16:creationId xmlns:a16="http://schemas.microsoft.com/office/drawing/2014/main" id="{F1064360-5A8D-B2A1-2106-FA324586933D}"/>
              </a:ext>
            </a:extLst>
          </p:cNvPr>
          <p:cNvGraphicFramePr>
            <a:graphicFrameLocks noGrp="1"/>
          </p:cNvGraphicFramePr>
          <p:nvPr>
            <p:ph idx="1"/>
            <p:extLst>
              <p:ext uri="{D42A27DB-BD31-4B8C-83A1-F6EECF244321}">
                <p14:modId xmlns:p14="http://schemas.microsoft.com/office/powerpoint/2010/main" val="317085739"/>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021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881A462-B13E-702E-2A45-90D6C431520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Current Issues reported by SCAs for the SPO sites</a:t>
            </a:r>
          </a:p>
        </p:txBody>
      </p:sp>
      <p:sp>
        <p:nvSpPr>
          <p:cNvPr id="3" name="Content Placeholder 2">
            <a:extLst>
              <a:ext uri="{FF2B5EF4-FFF2-40B4-BE49-F238E27FC236}">
                <a16:creationId xmlns:a16="http://schemas.microsoft.com/office/drawing/2014/main" id="{5BBA8DE8-D73C-2807-235A-091B10AEF7C3}"/>
              </a:ext>
            </a:extLst>
          </p:cNvPr>
          <p:cNvSpPr>
            <a:spLocks noGrp="1"/>
          </p:cNvSpPr>
          <p:nvPr>
            <p:ph idx="1"/>
          </p:nvPr>
        </p:nvSpPr>
        <p:spPr>
          <a:xfrm>
            <a:off x="1367624" y="2490436"/>
            <a:ext cx="9708995" cy="3567173"/>
          </a:xfrm>
        </p:spPr>
        <p:txBody>
          <a:bodyPr anchor="ctr">
            <a:normAutofit/>
          </a:bodyPr>
          <a:lstStyle/>
          <a:p>
            <a:r>
              <a:rPr lang="en-US" sz="2400"/>
              <a:t>SPO Customers do not receive the same GUI presentation for site audit reports that were available on the SharePoint on-premises. </a:t>
            </a:r>
          </a:p>
          <a:p>
            <a:r>
              <a:rPr lang="en-US" sz="2400"/>
              <a:t>Currently, the reports are available only in the CSV files.</a:t>
            </a:r>
          </a:p>
          <a:p>
            <a:r>
              <a:rPr lang="en-US" sz="2400"/>
              <a:t>Currently, O365Tenant admins must run the report to get the CSV files</a:t>
            </a:r>
          </a:p>
        </p:txBody>
      </p:sp>
    </p:spTree>
    <p:extLst>
      <p:ext uri="{BB962C8B-B14F-4D97-AF65-F5344CB8AC3E}">
        <p14:creationId xmlns:p14="http://schemas.microsoft.com/office/powerpoint/2010/main" val="718529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itle 7">
            <a:extLst>
              <a:ext uri="{FF2B5EF4-FFF2-40B4-BE49-F238E27FC236}">
                <a16:creationId xmlns:a16="http://schemas.microsoft.com/office/drawing/2014/main" id="{B3DEE8FA-68C3-3D43-4D82-03FAB38C82D1}"/>
              </a:ext>
            </a:extLst>
          </p:cNvPr>
          <p:cNvSpPr>
            <a:spLocks noGrp="1"/>
          </p:cNvSpPr>
          <p:nvPr>
            <p:ph type="title"/>
          </p:nvPr>
        </p:nvSpPr>
        <p:spPr>
          <a:xfrm>
            <a:off x="795342" y="1357766"/>
            <a:ext cx="4322204" cy="3541334"/>
          </a:xfrm>
        </p:spPr>
        <p:txBody>
          <a:bodyPr vert="horz" lIns="91440" tIns="45720" rIns="91440" bIns="45720" rtlCol="0" anchor="b">
            <a:normAutofit/>
          </a:bodyPr>
          <a:lstStyle/>
          <a:p>
            <a:r>
              <a:rPr lang="en-US" sz="5000" b="0" i="0" kern="1200">
                <a:solidFill>
                  <a:srgbClr val="FFFFFF"/>
                </a:solidFill>
                <a:effectLst/>
                <a:latin typeface="+mj-lt"/>
                <a:ea typeface="+mj-ea"/>
                <a:cs typeface="+mj-cs"/>
              </a:rPr>
              <a:t>Enable Audit Log Feature in Central Administration Site</a:t>
            </a:r>
            <a:endParaRPr lang="en-US" sz="5000" kern="1200">
              <a:solidFill>
                <a:srgbClr val="FFFFFF"/>
              </a:solidFill>
              <a:latin typeface="+mj-lt"/>
              <a:ea typeface="+mj-ea"/>
              <a:cs typeface="+mj-cs"/>
            </a:endParaRPr>
          </a:p>
        </p:txBody>
      </p:sp>
      <p:pic>
        <p:nvPicPr>
          <p:cNvPr id="11" name="Picture 10">
            <a:extLst>
              <a:ext uri="{FF2B5EF4-FFF2-40B4-BE49-F238E27FC236}">
                <a16:creationId xmlns:a16="http://schemas.microsoft.com/office/drawing/2014/main" id="{7B09DFB2-9852-CDC4-C482-297BF5781BFC}"/>
              </a:ext>
            </a:extLst>
          </p:cNvPr>
          <p:cNvPicPr>
            <a:picLocks noChangeAspect="1"/>
          </p:cNvPicPr>
          <p:nvPr/>
        </p:nvPicPr>
        <p:blipFill>
          <a:blip r:embed="rId2"/>
          <a:stretch>
            <a:fillRect/>
          </a:stretch>
        </p:blipFill>
        <p:spPr>
          <a:xfrm>
            <a:off x="6157527" y="1124043"/>
            <a:ext cx="5174369" cy="5096755"/>
          </a:xfrm>
          <a:prstGeom prst="rect">
            <a:avLst/>
          </a:prstGeom>
        </p:spPr>
      </p:pic>
    </p:spTree>
    <p:extLst>
      <p:ext uri="{BB962C8B-B14F-4D97-AF65-F5344CB8AC3E}">
        <p14:creationId xmlns:p14="http://schemas.microsoft.com/office/powerpoint/2010/main" val="420685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26A2D924-B207-9F2E-06F7-9C84593BC855}"/>
              </a:ext>
            </a:extLst>
          </p:cNvPr>
          <p:cNvPicPr>
            <a:picLocks noChangeAspect="1"/>
          </p:cNvPicPr>
          <p:nvPr/>
        </p:nvPicPr>
        <p:blipFill>
          <a:blip r:embed="rId2"/>
          <a:stretch>
            <a:fillRect/>
          </a:stretch>
        </p:blipFill>
        <p:spPr>
          <a:xfrm>
            <a:off x="643467" y="743629"/>
            <a:ext cx="10905066" cy="53707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2273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0A4B6-71CD-E000-8846-4CC44052B70F}"/>
              </a:ext>
            </a:extLst>
          </p:cNvPr>
          <p:cNvSpPr>
            <a:spLocks noGrp="1"/>
          </p:cNvSpPr>
          <p:nvPr>
            <p:ph type="title"/>
          </p:nvPr>
        </p:nvSpPr>
        <p:spPr>
          <a:xfrm>
            <a:off x="663666" y="2359806"/>
            <a:ext cx="4709719" cy="2454790"/>
          </a:xfrm>
        </p:spPr>
        <p:txBody>
          <a:bodyPr vert="horz" lIns="91440" tIns="45720" rIns="91440" bIns="45720" rtlCol="0" anchor="t">
            <a:normAutofit fontScale="90000"/>
          </a:bodyPr>
          <a:lstStyle/>
          <a:p>
            <a:r>
              <a:rPr lang="en-US" sz="4800" kern="1200">
                <a:solidFill>
                  <a:schemeClr val="bg1"/>
                </a:solidFill>
                <a:latin typeface="+mj-lt"/>
                <a:ea typeface="+mj-ea"/>
                <a:cs typeface="+mj-cs"/>
              </a:rPr>
              <a:t>Solution is to use Office 365 Management API to get Audit Logs</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loud">
            <a:extLst>
              <a:ext uri="{FF2B5EF4-FFF2-40B4-BE49-F238E27FC236}">
                <a16:creationId xmlns:a16="http://schemas.microsoft.com/office/drawing/2014/main" id="{1687F9FE-AC4D-15E8-252E-65375284A4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
        <p:nvSpPr>
          <p:cNvPr id="9" name="TextBox 8">
            <a:extLst>
              <a:ext uri="{FF2B5EF4-FFF2-40B4-BE49-F238E27FC236}">
                <a16:creationId xmlns:a16="http://schemas.microsoft.com/office/drawing/2014/main" id="{7D7B2A61-A6ED-74BC-A21D-AB7CB68CC398}"/>
              </a:ext>
            </a:extLst>
          </p:cNvPr>
          <p:cNvSpPr txBox="1"/>
          <p:nvPr/>
        </p:nvSpPr>
        <p:spPr>
          <a:xfrm>
            <a:off x="7953287" y="4094079"/>
            <a:ext cx="2363731" cy="369332"/>
          </a:xfrm>
          <a:prstGeom prst="rect">
            <a:avLst/>
          </a:prstGeom>
          <a:noFill/>
        </p:spPr>
        <p:txBody>
          <a:bodyPr wrap="square">
            <a:spAutoFit/>
          </a:bodyPr>
          <a:lstStyle/>
          <a:p>
            <a:pPr lvl="0"/>
            <a:r>
              <a:rPr lang="en-US" b="1" err="1"/>
              <a:t>Audit.SharePoint</a:t>
            </a:r>
            <a:r>
              <a:rPr lang="en-US" b="1"/>
              <a:t> data</a:t>
            </a:r>
            <a:endParaRPr lang="en-US"/>
          </a:p>
        </p:txBody>
      </p:sp>
    </p:spTree>
    <p:extLst>
      <p:ext uri="{BB962C8B-B14F-4D97-AF65-F5344CB8AC3E}">
        <p14:creationId xmlns:p14="http://schemas.microsoft.com/office/powerpoint/2010/main" val="160108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085B7-6158-A409-76AB-C66455C762AF}"/>
              </a:ext>
            </a:extLst>
          </p:cNvPr>
          <p:cNvSpPr>
            <a:spLocks noGrp="1"/>
          </p:cNvSpPr>
          <p:nvPr>
            <p:ph type="title"/>
          </p:nvPr>
        </p:nvSpPr>
        <p:spPr>
          <a:xfrm>
            <a:off x="838200" y="365125"/>
            <a:ext cx="10515600" cy="1325563"/>
          </a:xfrm>
        </p:spPr>
        <p:txBody>
          <a:bodyPr>
            <a:normAutofit/>
          </a:bodyPr>
          <a:lstStyle/>
          <a:p>
            <a:r>
              <a:rPr lang="en-US" sz="5400" dirty="0"/>
              <a:t>What is Office 365 Management API?</a:t>
            </a:r>
          </a:p>
        </p:txBody>
      </p:sp>
      <p:sp>
        <p:nvSpPr>
          <p:cNvPr id="6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ontent Placeholder 2">
            <a:extLst>
              <a:ext uri="{FF2B5EF4-FFF2-40B4-BE49-F238E27FC236}">
                <a16:creationId xmlns:a16="http://schemas.microsoft.com/office/drawing/2014/main" id="{B3D2E2D5-524C-A966-6A79-9D40E1E4AF56}"/>
              </a:ext>
            </a:extLst>
          </p:cNvPr>
          <p:cNvSpPr>
            <a:spLocks noGrp="1"/>
          </p:cNvSpPr>
          <p:nvPr>
            <p:ph idx="1"/>
          </p:nvPr>
        </p:nvSpPr>
        <p:spPr>
          <a:xfrm>
            <a:off x="838200" y="1929384"/>
            <a:ext cx="10515600" cy="4251960"/>
          </a:xfrm>
        </p:spPr>
        <p:txBody>
          <a:bodyPr>
            <a:normAutofit/>
          </a:bodyPr>
          <a:lstStyle/>
          <a:p>
            <a:pPr marL="0" indent="0">
              <a:buNone/>
            </a:pPr>
            <a:r>
              <a:rPr lang="en-US" sz="2000" dirty="0"/>
              <a:t>There are two type of the APIs.</a:t>
            </a:r>
          </a:p>
          <a:p>
            <a:pPr marL="0" indent="0">
              <a:buNone/>
            </a:pPr>
            <a:r>
              <a:rPr lang="fr-FR" sz="2000" b="1" dirty="0"/>
              <a:t>1. Office 365 Service Communications API</a:t>
            </a:r>
          </a:p>
          <a:p>
            <a:pPr marL="0" indent="0">
              <a:buNone/>
            </a:pPr>
            <a:r>
              <a:rPr lang="en-US" sz="2000" dirty="0"/>
              <a:t>Get Services: Get the list of subscribed services.</a:t>
            </a:r>
          </a:p>
          <a:p>
            <a:pPr marL="0" indent="0">
              <a:buNone/>
            </a:pPr>
            <a:r>
              <a:rPr lang="en-US" sz="2000" dirty="0"/>
              <a:t>Get Current Status: Get a real-time view of current and ongoing service incidents.</a:t>
            </a:r>
          </a:p>
          <a:p>
            <a:pPr marL="0" indent="0">
              <a:buNone/>
            </a:pPr>
            <a:r>
              <a:rPr lang="en-US" sz="2000" dirty="0"/>
              <a:t>Get Historical Status: Get a historical view of service incidents.</a:t>
            </a:r>
          </a:p>
          <a:p>
            <a:pPr marL="0" indent="0">
              <a:buNone/>
            </a:pPr>
            <a:r>
              <a:rPr lang="en-US" sz="2000" dirty="0"/>
              <a:t>Get Messages: Find Incident and Message Center communications.</a:t>
            </a:r>
            <a:endParaRPr lang="fr-FR" sz="2000" dirty="0"/>
          </a:p>
          <a:p>
            <a:pPr marL="0" indent="0">
              <a:buNone/>
            </a:pPr>
            <a:endParaRPr lang="en-US" sz="2000" dirty="0"/>
          </a:p>
          <a:p>
            <a:pPr marL="0" indent="0">
              <a:buNone/>
            </a:pPr>
            <a:r>
              <a:rPr lang="en-US" sz="2000" b="1" dirty="0"/>
              <a:t>2. Office 365 Management Activity API</a:t>
            </a:r>
          </a:p>
          <a:p>
            <a:pPr marL="0" indent="0">
              <a:buNone/>
            </a:pPr>
            <a:r>
              <a:rPr lang="en-US" sz="2000" dirty="0"/>
              <a:t>Use the Office 365 Management Activity API to retrieve information about user, admin, system, and policy actions and events from Office 365 and Azure AD activity logs. </a:t>
            </a:r>
          </a:p>
          <a:p>
            <a:pPr marL="0" indent="0">
              <a:buNone/>
            </a:pPr>
            <a:r>
              <a:rPr lang="en-US" sz="2000" dirty="0"/>
              <a:t>Audit and activity logs to create solutions that provide monitoring, analysis, and data visualization. </a:t>
            </a:r>
          </a:p>
        </p:txBody>
      </p:sp>
    </p:spTree>
    <p:extLst>
      <p:ext uri="{BB962C8B-B14F-4D97-AF65-F5344CB8AC3E}">
        <p14:creationId xmlns:p14="http://schemas.microsoft.com/office/powerpoint/2010/main" val="252255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3A358-953E-B765-7F54-8953D2081C7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Workloads for Office 365 Management API</a:t>
            </a:r>
          </a:p>
        </p:txBody>
      </p:sp>
      <p:graphicFrame>
        <p:nvGraphicFramePr>
          <p:cNvPr id="5" name="Content Placeholder 2">
            <a:extLst>
              <a:ext uri="{FF2B5EF4-FFF2-40B4-BE49-F238E27FC236}">
                <a16:creationId xmlns:a16="http://schemas.microsoft.com/office/drawing/2014/main" id="{C9165B8A-FFCF-1D94-56EE-7FA9BC363892}"/>
              </a:ext>
            </a:extLst>
          </p:cNvPr>
          <p:cNvGraphicFramePr>
            <a:graphicFrameLocks noGrp="1"/>
          </p:cNvGraphicFramePr>
          <p:nvPr>
            <p:ph idx="1"/>
            <p:extLst>
              <p:ext uri="{D42A27DB-BD31-4B8C-83A1-F6EECF244321}">
                <p14:modId xmlns:p14="http://schemas.microsoft.com/office/powerpoint/2010/main" val="330617180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690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AF2B15-DE60-89F7-379C-6175EFC0DA7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Compliance Center to turn on auditing</a:t>
            </a:r>
          </a:p>
        </p:txBody>
      </p:sp>
      <p:pic>
        <p:nvPicPr>
          <p:cNvPr id="6" name="Picture 5">
            <a:extLst>
              <a:ext uri="{FF2B5EF4-FFF2-40B4-BE49-F238E27FC236}">
                <a16:creationId xmlns:a16="http://schemas.microsoft.com/office/drawing/2014/main" id="{02667429-65D4-20B9-54BB-E831DC02F903}"/>
              </a:ext>
            </a:extLst>
          </p:cNvPr>
          <p:cNvPicPr>
            <a:picLocks noChangeAspect="1"/>
          </p:cNvPicPr>
          <p:nvPr/>
        </p:nvPicPr>
        <p:blipFill>
          <a:blip r:embed="rId3"/>
          <a:stretch>
            <a:fillRect/>
          </a:stretch>
        </p:blipFill>
        <p:spPr>
          <a:xfrm>
            <a:off x="4502428" y="927085"/>
            <a:ext cx="7225748" cy="5003829"/>
          </a:xfrm>
          <a:prstGeom prst="rect">
            <a:avLst/>
          </a:prstGeom>
        </p:spPr>
      </p:pic>
    </p:spTree>
    <p:extLst>
      <p:ext uri="{BB962C8B-B14F-4D97-AF65-F5344CB8AC3E}">
        <p14:creationId xmlns:p14="http://schemas.microsoft.com/office/powerpoint/2010/main" val="1755245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1182</TotalTime>
  <Words>1176</Words>
  <Application>Microsoft Office PowerPoint</Application>
  <PresentationFormat>Widescreen</PresentationFormat>
  <Paragraphs>147</Paragraphs>
  <Slides>17</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IBMPlexMono,  Courier New</vt:lpstr>
      <vt:lpstr>Segoe UI</vt:lpstr>
      <vt:lpstr>Office Theme</vt:lpstr>
      <vt:lpstr>How to gather SPO audit reports using Office 365 Management API?</vt:lpstr>
      <vt:lpstr>Learning Objectives</vt:lpstr>
      <vt:lpstr>Current Issues reported by SCAs for the SPO sites</vt:lpstr>
      <vt:lpstr>Enable Audit Log Feature in Central Administration Site</vt:lpstr>
      <vt:lpstr>PowerPoint Presentation</vt:lpstr>
      <vt:lpstr>Solution is to use Office 365 Management API to get Audit Logs</vt:lpstr>
      <vt:lpstr>What is Office 365 Management API?</vt:lpstr>
      <vt:lpstr>Workloads for Office 365 Management API</vt:lpstr>
      <vt:lpstr>Compliance Center to turn on auditing</vt:lpstr>
      <vt:lpstr>Steps to get audit logs and dashboard</vt:lpstr>
      <vt:lpstr>Start a subscription</vt:lpstr>
      <vt:lpstr>Activity API operations</vt:lpstr>
      <vt:lpstr>PowerPoint Presentation</vt:lpstr>
      <vt:lpstr>Architecture</vt:lpstr>
      <vt:lpstr>Demo</vt:lpstr>
      <vt:lpstr>Blog Post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reports using O365 Management API</dc:title>
  <dc:creator>Pankaj Surti</dc:creator>
  <cp:lastModifiedBy>Pankaj Surti</cp:lastModifiedBy>
  <cp:revision>2</cp:revision>
  <dcterms:created xsi:type="dcterms:W3CDTF">2022-04-06T22:20:31Z</dcterms:created>
  <dcterms:modified xsi:type="dcterms:W3CDTF">2022-04-28T22:11:19Z</dcterms:modified>
</cp:coreProperties>
</file>