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4"/>
  </p:notesMasterIdLst>
  <p:handoutMasterIdLst>
    <p:handoutMasterId r:id="rId55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2" r:id="rId52"/>
    <p:sldId id="304" r:id="rId5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200" y="27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59865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</a:t>
            </a:r>
            <a:r>
              <a:rPr lang="en-US" sz="1600" b="1">
                <a:solidFill>
                  <a:schemeClr val="tx1"/>
                </a:solidFill>
                <a:latin typeface="Courier New"/>
                <a:cs typeface="Courier New"/>
              </a:rPr>
              <a:t>('ace'),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850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8913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example.json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9212"/>
              </p:ext>
            </p:extLst>
          </p:nvPr>
        </p:nvGraphicFramePr>
        <p:xfrm>
          <a:off x="1600200" y="1447543"/>
          <a:ext cx="5943600" cy="344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541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622505"/>
            <a:ext cx="7099313" cy="30777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4267" y="1385387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4215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2159</TotalTime>
  <Words>3840</Words>
  <Application>Microsoft Macintosh PowerPoint</Application>
  <PresentationFormat>On-screen Show (4:3)</PresentationFormat>
  <Paragraphs>770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Microsoft Office User</cp:lastModifiedBy>
  <cp:revision>117</cp:revision>
  <dcterms:created xsi:type="dcterms:W3CDTF">2017-04-03T16:55:00Z</dcterms:created>
  <dcterms:modified xsi:type="dcterms:W3CDTF">2020-02-09T15:32:09Z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