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59"/>
  </p:notesMasterIdLst>
  <p:handoutMasterIdLst>
    <p:handoutMasterId r:id="rId60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6" r:id="rId32"/>
    <p:sldId id="308" r:id="rId33"/>
    <p:sldId id="309" r:id="rId34"/>
    <p:sldId id="310" r:id="rId35"/>
    <p:sldId id="311" r:id="rId36"/>
    <p:sldId id="273" r:id="rId37"/>
    <p:sldId id="312" r:id="rId38"/>
    <p:sldId id="321" r:id="rId39"/>
    <p:sldId id="313" r:id="rId40"/>
    <p:sldId id="314" r:id="rId41"/>
    <p:sldId id="287" r:id="rId42"/>
    <p:sldId id="288" r:id="rId43"/>
    <p:sldId id="289" r:id="rId44"/>
    <p:sldId id="290" r:id="rId45"/>
    <p:sldId id="291" r:id="rId46"/>
    <p:sldId id="319" r:id="rId47"/>
    <p:sldId id="293" r:id="rId48"/>
    <p:sldId id="294" r:id="rId49"/>
    <p:sldId id="295" r:id="rId50"/>
    <p:sldId id="296" r:id="rId51"/>
    <p:sldId id="320" r:id="rId52"/>
    <p:sldId id="298" r:id="rId53"/>
    <p:sldId id="299" r:id="rId54"/>
    <p:sldId id="300" r:id="rId55"/>
    <p:sldId id="301" r:id="rId56"/>
    <p:sldId id="322" r:id="rId57"/>
    <p:sldId id="304" r:id="rId5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3659" autoAdjust="0"/>
  </p:normalViewPr>
  <p:slideViewPr>
    <p:cSldViewPr snapToGrid="0">
      <p:cViewPr varScale="1">
        <p:scale>
          <a:sx n="97" d="100"/>
          <a:sy n="97" d="100"/>
        </p:scale>
        <p:origin x="200" y="272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95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5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9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0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3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96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56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7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5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862" y="1330596"/>
            <a:ext cx="3424276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3.1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3.1: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5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5030" y="1338668"/>
            <a:ext cx="7473941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'player':['Vardy', 'Aguero', 'Sanchez'],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Aguero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3487" y="1703148"/>
            <a:ext cx="744678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'player':['Vardy', 'Aguero', 'Sanchez'],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0032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731320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print('player' in football.columns)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print('three' in football.index)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3.2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3.2: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0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9468-B8A4-43D4-B105-67747D7A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74821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indexed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988" y="1738484"/>
            <a:ext cx="80880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544" y="2377946"/>
            <a:ext cx="219625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(data[2])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12346" y="2392825"/>
            <a:ext cx="300223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7875" y="2392825"/>
            <a:ext cx="268361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(data&lt;2)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(data[data&lt;2])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554" y="1611948"/>
            <a:ext cx="8192935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303" y="2344186"/>
            <a:ext cx="330015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33576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33575" y="3659106"/>
            <a:ext cx="4034768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dtype:bool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fields: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data.ix[0] data.ix['a'] data.loc['a'] data.iloc[0]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data.ix[:,'two'], data.ix[:,1], data.loc[:,'two'], data.iloc[:,1]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data.ix[['a','b'],'two'], data.ix[0:2,1], data.loc['a':'c':,'two'], data.iloc[0:2,1]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416" y="1872674"/>
            <a:ext cx="8191168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4965" y="1953069"/>
            <a:ext cx="7514071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index=['a','d','e'])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index=['a','b','c','e'])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374" y="2799314"/>
            <a:ext cx="23042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91" y="3368146"/>
            <a:ext cx="258868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data1+data2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87544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1946" y="1634807"/>
            <a:ext cx="706010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columns=list('ace’),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830747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93958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127192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print(data1+data2)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119254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59512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526313"/>
            <a:ext cx="448763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7787" y="1853297"/>
            <a:ext cx="548842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407109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36496" y="4431544"/>
            <a:ext cx="378160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484241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on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604338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630644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print(data.sort_index(ascending=False))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4221273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746411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85" y="5847352"/>
            <a:ext cx="633143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data.sort_values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(by=[1], ascending=False))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39129" y="1871623"/>
            <a:ext cx="606574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43" y="4504781"/>
            <a:ext cx="268870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51274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827063" y="3668384"/>
            <a:ext cx="1587556" cy="338554"/>
          </a:xfrm>
          <a:prstGeom prst="wedgeRectCallout">
            <a:avLst>
              <a:gd name="adj1" fmla="val 69918"/>
              <a:gd name="adj2" fmla="val 2160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686147" y="3259723"/>
            <a:ext cx="1835497" cy="338554"/>
          </a:xfrm>
          <a:prstGeom prst="wedgeRectCallout">
            <a:avLst>
              <a:gd name="adj1" fmla="val -80560"/>
              <a:gd name="adj2" fmla="val 323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F104D-8272-4220-AE34-D358EDA1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29597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FCE17-03F1-4E6F-BAFA-91A06130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59362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would work for this file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540" y="1622860"/>
            <a:ext cx="583092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’)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5300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56540" y="4211280"/>
            <a:ext cx="583092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pd.read_table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('sample.csv',sep=',')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71837"/>
              <a:gd name="adj2" fmla="val -194616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', chunksize=1)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275374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076669" y="1571740"/>
            <a:ext cx="4716014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data.to_csv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54749" y="27838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279637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data.to_csv('file1.csv', sep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554984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56587" y="4181015"/>
            <a:ext cx="6630826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json.loads(open('ch02/example.json').read())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DataFrame(data['customers'])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943320" y="5315777"/>
            <a:ext cx="1605240" cy="334080"/>
          </a:xfrm>
          <a:prstGeom prst="wedgeRectCallout">
            <a:avLst>
              <a:gd name="adj1" fmla="val -44581"/>
              <a:gd name="adj2" fmla="val -226382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740" y="2279791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4704" y="3215404"/>
            <a:ext cx="7194592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 = sqlite3.connect('test.sqlite')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 = cn.cursor()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curs.execute("create table names (id int, name varchar(20))")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curs.execute("insert into names values(1, 'Alice'), (2, 'Bob')")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cn.commit()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curs.execute("select * from names")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 = curs.fetchall()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names2 = pd.read_sql_query("select * from names", cn)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print(names2)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cn.close()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54" y="5483921"/>
            <a:ext cx="1723955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89125-1182-49B9-9573-71B2FABB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07485"/>
              </p:ext>
            </p:extLst>
          </p:nvPr>
        </p:nvGraphicFramePr>
        <p:xfrm>
          <a:off x="1600200" y="1447543"/>
          <a:ext cx="5943600" cy="39928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59947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olumns=['a','b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45489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36470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(data.describe())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040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pandas_datareader.data as web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all_data = {ticker: web.get_data_yahoo(ticker) for ticker in ['AAPL', 'IBM', 'MSFT', 'GOOG']}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print(all_data['AAPL'])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pd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print(returns.tail())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all_data.items()})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print(returns.cov())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print(returns.corr())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F8012-E474-4407-8670-C64049D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6989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1241" y="1221702"/>
            <a:ext cx="4168935" cy="509597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0051" y="2967557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45" y="4613510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424" y="2622505"/>
            <a:ext cx="7099313" cy="30777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([[1,2,3],[NA,5,NA],[NA,NA,NA],[10,11,12]])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4267" y="1385387"/>
            <a:ext cx="2695831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4424" y="4953385"/>
            <a:ext cx="3597383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25" y="3065415"/>
            <a:ext cx="35973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print(data.dropna(how='all'))</a:t>
            </a:r>
          </a:p>
          <a:p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dirty="0"/>
              <a:t>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4953385"/>
            <a:ext cx="4495594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Empty DataFrame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Columns: []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Index {0, 1, 2, 3]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3065415"/>
            <a:ext cx="449559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how='all',axis=1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 NaN   NaN   Nan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3" y="3860019"/>
            <a:ext cx="527406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308399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05886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22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Allows multiple (at least two) index levels on an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Hierarchical Indexing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255" y="1546918"/>
            <a:ext cx="8447860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Series(np.random.randn(12), 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index=[['A','A','A','A','B','B','B','B','C','C','C',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C'],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		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[1,2,3,4,1,2,3,4,1,2,3,4]])</a:t>
            </a:r>
            <a:endParaRPr lang="pt-BR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9461" y="2453362"/>
            <a:ext cx="2563693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76255" y="2463404"/>
            <a:ext cx="2356689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2    0.504765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3    1.173850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-1.336820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01269" y="2458199"/>
            <a:ext cx="2750846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['A':'C']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477062" y="970554"/>
            <a:ext cx="2413438" cy="338554"/>
          </a:xfrm>
          <a:prstGeom prst="wedgeRectCallout">
            <a:avLst>
              <a:gd name="adj1" fmla="val -53096"/>
              <a:gd name="adj2" fmla="val 2124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Two-level index supplied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4332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Reshaping can be performed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: converts to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unstack()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stack()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2172713"/>
            <a:ext cx="2510907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0809" y="2178453"/>
            <a:ext cx="5376697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(data.unstack())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306796" y="4589015"/>
            <a:ext cx="2832269" cy="584775"/>
          </a:xfrm>
          <a:prstGeom prst="wedgeRectCallout">
            <a:avLst>
              <a:gd name="adj1" fmla="val -18536"/>
              <a:gd name="adj2" fmla="val -2197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from 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578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22344" y="2561378"/>
            <a:ext cx="3396027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(data_frame.stack())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773" y="1238464"/>
            <a:ext cx="5223588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data_frame = data.unstack()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(data_frame)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005926" y="4646095"/>
            <a:ext cx="2677595" cy="584776"/>
          </a:xfrm>
          <a:prstGeom prst="wedgeRectCallout">
            <a:avLst>
              <a:gd name="adj1" fmla="val 90613"/>
              <a:gd name="adj2" fmla="val -3535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from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7787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by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statistics methods have a level option allowing you to specify the level to work with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93598" y="1964481"/>
            <a:ext cx="2469258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9137" y="3165004"/>
            <a:ext cx="338293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(data.sum(level=1))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-2.073314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-0.737869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3    0.584221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-2.065829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144870" y="2468134"/>
            <a:ext cx="2677595" cy="338554"/>
          </a:xfrm>
          <a:prstGeom prst="wedgeRectCallout">
            <a:avLst>
              <a:gd name="adj1" fmla="val -8049"/>
              <a:gd name="adj2" fmla="val 1644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Second index level for sum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874520" y="4360057"/>
            <a:ext cx="2932355" cy="338554"/>
          </a:xfrm>
          <a:prstGeom prst="wedgeRectCallout">
            <a:avLst>
              <a:gd name="adj1" fmla="val -64072"/>
              <a:gd name="adj2" fmla="val -1944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 of all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second indexes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661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41160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89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9577" y="1314879"/>
            <a:ext cx="4614354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print(data.values)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RangeIndex(start=0,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91403" y="2422262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763" y="2072507"/>
            <a:ext cx="7096583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 = Series([1,2,3,4], index=['a','b','c','d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Index([u'a', u'b', u'c', u'd'], dtype='object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91763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037063e9-a85e-4c78-8627-f1a9315663e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2057</TotalTime>
  <Words>4394</Words>
  <Application>Microsoft Macintosh PowerPoint</Application>
  <PresentationFormat>On-screen Show (4:3)</PresentationFormat>
  <Paragraphs>903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Exercise 3.1: Pandas Series</vt:lpstr>
      <vt:lpstr>DataFrame</vt:lpstr>
      <vt:lpstr>DataFrame Example</vt:lpstr>
      <vt:lpstr>DataFrame Indexes</vt:lpstr>
      <vt:lpstr>Index Objects</vt:lpstr>
      <vt:lpstr>Exercise 3.2: Pandas DataFrame</vt:lpstr>
      <vt:lpstr>Chapter Concepts</vt:lpstr>
      <vt:lpstr>Series Indexing and Selection</vt:lpstr>
      <vt:lpstr>DataFrame Indexing and Selection</vt:lpstr>
      <vt:lpstr>DataFrame Indexing  with ix, loc, and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Hierarchical Indexing</vt:lpstr>
      <vt:lpstr>Stacking and Unstacking</vt:lpstr>
      <vt:lpstr>Stacking and Unstacking (continued)</vt:lpstr>
      <vt:lpstr>Summary Statistics by Level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</dc:title>
  <dc:creator>Linda Karsen</dc:creator>
  <cp:lastModifiedBy>Microsoft Office User</cp:lastModifiedBy>
  <cp:revision>113</cp:revision>
  <dcterms:created xsi:type="dcterms:W3CDTF">2017-04-03T16:55:00Z</dcterms:created>
  <dcterms:modified xsi:type="dcterms:W3CDTF">2020-01-20T03:06:38Z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