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6" r:id="rId7"/>
    <p:sldId id="341" r:id="rId8"/>
    <p:sldId id="336" r:id="rId9"/>
    <p:sldId id="290" r:id="rId10"/>
    <p:sldId id="291" r:id="rId11"/>
    <p:sldId id="292" r:id="rId12"/>
    <p:sldId id="293" r:id="rId13"/>
    <p:sldId id="297" r:id="rId14"/>
    <p:sldId id="294" r:id="rId15"/>
    <p:sldId id="337" r:id="rId16"/>
    <p:sldId id="281" r:id="rId17"/>
    <p:sldId id="314" r:id="rId18"/>
    <p:sldId id="315" r:id="rId19"/>
    <p:sldId id="316" r:id="rId20"/>
    <p:sldId id="318" r:id="rId21"/>
    <p:sldId id="326" r:id="rId22"/>
    <p:sldId id="327" r:id="rId23"/>
    <p:sldId id="328" r:id="rId24"/>
    <p:sldId id="331" r:id="rId25"/>
    <p:sldId id="338" r:id="rId26"/>
    <p:sldId id="319" r:id="rId27"/>
    <p:sldId id="299" r:id="rId28"/>
    <p:sldId id="320" r:id="rId29"/>
    <p:sldId id="339" r:id="rId30"/>
    <p:sldId id="322" r:id="rId31"/>
    <p:sldId id="323" r:id="rId32"/>
    <p:sldId id="325" r:id="rId33"/>
    <p:sldId id="340" r:id="rId34"/>
    <p:sldId id="329" r:id="rId35"/>
    <p:sldId id="324" r:id="rId3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1" autoAdjust="0"/>
    <p:restoredTop sz="96405" autoAdjust="0"/>
  </p:normalViewPr>
  <p:slideViewPr>
    <p:cSldViewPr snapToGrid="0">
      <p:cViewPr varScale="1">
        <p:scale>
          <a:sx n="157" d="100"/>
          <a:sy n="157" d="100"/>
        </p:scale>
        <p:origin x="984" y="160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>
      <p:cViewPr varScale="1">
        <p:scale>
          <a:sx n="82" d="100"/>
          <a:sy n="82" d="100"/>
        </p:scale>
        <p:origin x="1764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6764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1768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049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3907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9988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 err="1"/>
              <a:t>x.plot</a:t>
            </a:r>
            <a:r>
              <a:rPr lang="en-US" b="1" dirty="0"/>
              <a:t>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09023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2"/>
                          </a:solidFill>
                        </a:rPr>
                        <a:t>Pandasql</a:t>
                      </a:r>
                      <a:endParaRPr lang="en-US" sz="20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4A484-6EF5-4C7D-B3F3-A5132CF0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2A063-C413-46A5-887A-53D5752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165D60-691A-4A63-8B19-24D3522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324579-10FD-4CEA-908E-3FAA1E8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C6F41-BEEF-410A-8078-0F5459591171}"/>
              </a:ext>
            </a:extLst>
          </p:cNvPr>
          <p:cNvSpPr txBox="1"/>
          <p:nvPr/>
        </p:nvSpPr>
        <p:spPr>
          <a:xfrm>
            <a:off x="581025" y="3472603"/>
            <a:ext cx="8092017" cy="249299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import pandas as pd</a:t>
            </a:r>
          </a:p>
          <a:p>
            <a:r>
              <a:rPr lang="en-US" sz="1200" b="1" dirty="0"/>
              <a:t>fatal = pd.read_csv('2012_Workplace_Fatalities_by_State.csv')</a:t>
            </a:r>
          </a:p>
          <a:p>
            <a:r>
              <a:rPr lang="en-US" sz="1200" b="1" dirty="0"/>
              <a:t>print (fatal.columns)</a:t>
            </a:r>
          </a:p>
          <a:p>
            <a:endParaRPr lang="en-US" sz="1200" b="1" dirty="0"/>
          </a:p>
          <a:p>
            <a:r>
              <a:rPr lang="en-US" sz="1200" b="1" dirty="0"/>
              <a:t>fatal.columns = ['State', 'NumberOfFatalities', 'RateOfFatalities', 'StateRank', 'NumberOfInjuries', 'InjuriesRate', 'PenaltiesAvg', 'PenaltiesRank', 'Inspectors', 'YearsToInspectEachWorkplaceOnce', 'StateFederal']</a:t>
            </a:r>
          </a:p>
          <a:p>
            <a:endParaRPr lang="en-US" sz="1200" b="1" dirty="0"/>
          </a:p>
          <a:p>
            <a:r>
              <a:rPr lang="en-US" sz="1200" b="1" dirty="0"/>
              <a:t>print (fatal['PenaltiesRank'].mean())</a:t>
            </a:r>
          </a:p>
          <a:p>
            <a:r>
              <a:rPr lang="en-US" sz="1200" b="1" dirty="0"/>
              <a:t>print (fatal['PenaltiesRank'][48:])</a:t>
            </a:r>
          </a:p>
          <a:p>
            <a:r>
              <a:rPr lang="en-US" sz="1200" b="1" dirty="0"/>
              <a:t>print (fatal['PenaltiesRank'][48:].isnull())</a:t>
            </a:r>
          </a:p>
          <a:p>
            <a:r>
              <a:rPr lang="en-US" sz="1200" b="1" dirty="0"/>
              <a:t>fatal['PenaltiesRank'] = fatal['PenaltiesRank'].fillna(fatal['PenaltiesRank'].mean())</a:t>
            </a:r>
          </a:p>
          <a:p>
            <a:r>
              <a:rPr lang="en-US" sz="1200" b="1" dirty="0"/>
              <a:t>print (fatal['PenaltiesRank'][48:])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36CC8-782F-4073-8B6B-93AB450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E4F74B-0835-41E3-9DD7-F9189FC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3F72-0D71-428D-83E4-D0E0E0B1184C}"/>
              </a:ext>
            </a:extLst>
          </p:cNvPr>
          <p:cNvSpPr txBox="1"/>
          <p:nvPr/>
        </p:nvSpPr>
        <p:spPr>
          <a:xfrm>
            <a:off x="542925" y="2957742"/>
            <a:ext cx="7902335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pd.Categorical(fatal['StateFederal']).codes)</a:t>
            </a:r>
          </a:p>
          <a:p>
            <a:endParaRPr lang="en-US" b="1" dirty="0"/>
          </a:p>
          <a:p>
            <a:r>
              <a:rPr lang="en-US" b="1" dirty="0"/>
              <a:t>print (fatal[['Program', 'StateFederal']])</a:t>
            </a:r>
          </a:p>
          <a:p>
            <a:endParaRPr lang="en-US" b="1" dirty="0"/>
          </a:p>
          <a:p>
            <a:r>
              <a:rPr lang="en-US" b="1" dirty="0"/>
              <a:t>fatal['NumberOfFatalities'].fillna(0).astype(int)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fatal.drop(['StateFederal'],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D2844-6C22-4BF9-9727-CF00AA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D18F47-9939-4A10-9AED-9DC56AB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8CC6D-1278-46D6-BF78-0BF1CDC2A151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 err="1"/>
              <a:t>Pandasql</a:t>
            </a:r>
            <a:endParaRPr lang="en-US" dirty="0"/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41272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2"/>
                          </a:solidFill>
                        </a:rPr>
                        <a:t>Pandasql</a:t>
                      </a:r>
                      <a:endParaRPr lang="en-US" sz="20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5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038CC-935E-4C90-9D74-9862162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9E12E-3344-4DAD-82C5-C9B51004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2ECC-AF96-4145-AD20-52199D162E47}"/>
              </a:ext>
            </a:extLst>
          </p:cNvPr>
          <p:cNvSpPr txBox="1"/>
          <p:nvPr/>
        </p:nvSpPr>
        <p:spPr>
          <a:xfrm>
            <a:off x="1500380" y="2189086"/>
            <a:ext cx="6143240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train = fatal.sample(frac=0.8,random_state=200)</a:t>
            </a:r>
          </a:p>
          <a:p>
            <a:r>
              <a:rPr lang="en-US" sz="1200" b="1" dirty="0"/>
              <a:t>test = fatal[~fatal.index.isin(train.index)]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1     0.592</a:t>
            </a:r>
          </a:p>
          <a:p>
            <a:r>
              <a:rPr lang="en-US" sz="1200" b="1" dirty="0"/>
              <a:t>0     0.470</a:t>
            </a:r>
          </a:p>
          <a:p>
            <a:endParaRPr lang="en-US" sz="1200" b="1" dirty="0"/>
          </a:p>
          <a:p>
            <a:r>
              <a:rPr lang="en-US" sz="1200" b="1" dirty="0"/>
              <a:t>1     0.625</a:t>
            </a:r>
          </a:p>
          <a:p>
            <a:r>
              <a:rPr lang="en-US" sz="1200" b="1" dirty="0"/>
              <a:t>0     0.375</a:t>
            </a:r>
          </a:p>
          <a:p>
            <a:endParaRPr lang="en-US" sz="1200" b="1" dirty="0"/>
          </a:p>
          <a:p>
            <a:r>
              <a:rPr lang="is-IS" sz="1200" b="1" dirty="0"/>
              <a:t>(42, 11) (34, 11) (8,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75D75-066B-48E5-9F28-6820FA9F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4A92C-94BF-4C55-807E-A0B401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11309-77A8-4DF6-94F5-A2590B373592}"/>
              </a:ext>
            </a:extLst>
          </p:cNvPr>
          <p:cNvSpPr txBox="1"/>
          <p:nvPr/>
        </p:nvSpPr>
        <p:spPr>
          <a:xfrm>
            <a:off x="1491236" y="2170798"/>
            <a:ext cx="6161528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from sklearn.model_selection import train_test_split</a:t>
            </a:r>
          </a:p>
          <a:p>
            <a:r>
              <a:rPr lang="en-US" sz="1200" b="1" dirty="0"/>
              <a:t>train, test = train_test_split(fatal, test_size=0.2)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1     0.515</a:t>
            </a:r>
          </a:p>
          <a:p>
            <a:r>
              <a:rPr lang="en-US" sz="1200" b="1" dirty="0"/>
              <a:t>0     0.484</a:t>
            </a:r>
          </a:p>
          <a:p>
            <a:endParaRPr lang="en-US" sz="1200" b="1" dirty="0"/>
          </a:p>
          <a:p>
            <a:r>
              <a:rPr lang="en-US" sz="1200" b="1" dirty="0"/>
              <a:t>1     0.555</a:t>
            </a:r>
          </a:p>
          <a:p>
            <a:r>
              <a:rPr lang="en-US" sz="1200" b="1" dirty="0"/>
              <a:t>0     0.444</a:t>
            </a:r>
          </a:p>
          <a:p>
            <a:endParaRPr lang="en-US" sz="1200" b="1" dirty="0"/>
          </a:p>
          <a:p>
            <a:r>
              <a:rPr lang="is-IS" sz="1200" b="1" dirty="0"/>
              <a:t>(42, 11) (33, 11) (9,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3714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2"/>
                          </a:solidFill>
                        </a:rPr>
                        <a:t>Pandasql</a:t>
                      </a:r>
                      <a:endParaRPr lang="en-US" sz="20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A7E42A-923C-4492-81D2-F6BC4208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D43-F1AB-40F2-9F18-0FB4C6B9BF7F}"/>
              </a:ext>
            </a:extLst>
          </p:cNvPr>
          <p:cNvSpPr txBox="1"/>
          <p:nvPr/>
        </p:nvSpPr>
        <p:spPr>
          <a:xfrm>
            <a:off x="587695" y="1292461"/>
            <a:ext cx="7968611" cy="483209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18810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Pandasql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1318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2"/>
                          </a:solidFill>
                        </a:rPr>
                        <a:t>Pandasql</a:t>
                      </a:r>
                      <a:endParaRPr lang="en-US" sz="20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74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Pandasql</a:t>
            </a:r>
            <a:r>
              <a:rPr lang="en-US" dirty="0"/>
              <a:t> is a convenient add on to Pandas that lets you use standard SQL queries instead of complex Pandas commands</a:t>
            </a:r>
          </a:p>
          <a:p>
            <a:r>
              <a:rPr lang="en-US" dirty="0"/>
              <a:t>If you know how to solve a problem with SQL already, it is sometimes a better choice</a:t>
            </a:r>
          </a:p>
          <a:p>
            <a:r>
              <a:rPr lang="en-US" dirty="0"/>
              <a:t>Once installed and imported, you can basically refer to a variable that holds a Pandas </a:t>
            </a:r>
            <a:r>
              <a:rPr lang="en-US" dirty="0" err="1"/>
              <a:t>DataFrame</a:t>
            </a:r>
            <a:r>
              <a:rPr lang="en-US" dirty="0"/>
              <a:t> as if it were a virtual table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Pandasql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3E9D-7075-D84F-8E91-A620331F677F}"/>
              </a:ext>
            </a:extLst>
          </p:cNvPr>
          <p:cNvSpPr txBox="1"/>
          <p:nvPr/>
        </p:nvSpPr>
        <p:spPr>
          <a:xfrm>
            <a:off x="642937" y="3228422"/>
            <a:ext cx="7818437" cy="31085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pip install </a:t>
            </a:r>
            <a:r>
              <a:rPr lang="en-US" b="1" dirty="0" err="1"/>
              <a:t>pandasql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pandasql</a:t>
            </a:r>
            <a:r>
              <a:rPr lang="en-US" dirty="0"/>
              <a:t> import </a:t>
            </a:r>
            <a:r>
              <a:rPr lang="en-US" dirty="0" err="1"/>
              <a:t>sqldf</a:t>
            </a:r>
            <a:endParaRPr lang="en-US" dirty="0"/>
          </a:p>
          <a:p>
            <a:r>
              <a:rPr lang="en-US" dirty="0" err="1"/>
              <a:t>pysqldf</a:t>
            </a:r>
            <a:r>
              <a:rPr lang="en-US" dirty="0"/>
              <a:t> = lambda q: </a:t>
            </a:r>
            <a:r>
              <a:rPr lang="en-US" dirty="0" err="1"/>
              <a:t>sqldf</a:t>
            </a:r>
            <a:r>
              <a:rPr lang="en-US" dirty="0"/>
              <a:t>(q, </a:t>
            </a:r>
            <a:r>
              <a:rPr lang="en-US" dirty="0" err="1"/>
              <a:t>globals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iris = </a:t>
            </a:r>
            <a:r>
              <a:rPr lang="en-US" dirty="0" err="1"/>
              <a:t>pd.read_csv</a:t>
            </a:r>
            <a:r>
              <a:rPr lang="en-US" dirty="0"/>
              <a:t>('../Day3-Pandas/iris-data-index-</a:t>
            </a:r>
            <a:r>
              <a:rPr lang="en-US" dirty="0" err="1"/>
              <a:t>column.csv</a:t>
            </a:r>
            <a:r>
              <a:rPr lang="en-US" dirty="0"/>
              <a:t>', </a:t>
            </a:r>
            <a:r>
              <a:rPr lang="en-US" dirty="0" err="1"/>
              <a:t>index_col</a:t>
            </a:r>
            <a:r>
              <a:rPr lang="en-US" dirty="0"/>
              <a:t>=0, header=0)</a:t>
            </a:r>
          </a:p>
          <a:p>
            <a:r>
              <a:rPr lang="en-US" dirty="0"/>
              <a:t>display(iris)</a:t>
            </a:r>
          </a:p>
          <a:p>
            <a:endParaRPr lang="en-US" dirty="0"/>
          </a:p>
          <a:p>
            <a:r>
              <a:rPr lang="en-US" dirty="0"/>
              <a:t>query = 'select upper(Class) as Class, </a:t>
            </a:r>
            <a:r>
              <a:rPr lang="en-US" dirty="0" err="1"/>
              <a:t>Sepal_Length</a:t>
            </a:r>
            <a:r>
              <a:rPr lang="en-US" dirty="0"/>
              <a:t> * 10 as </a:t>
            </a:r>
            <a:r>
              <a:rPr lang="en-US" dirty="0" err="1"/>
              <a:t>S_Length</a:t>
            </a:r>
            <a:r>
              <a:rPr lang="en-US" dirty="0"/>
              <a:t>, </a:t>
            </a:r>
            <a:r>
              <a:rPr lang="en-US" dirty="0" err="1"/>
              <a:t>Sepal_Width</a:t>
            </a:r>
            <a:r>
              <a:rPr lang="en-US" dirty="0"/>
              <a:t> / 10 as </a:t>
            </a:r>
            <a:r>
              <a:rPr lang="en-US" dirty="0" err="1"/>
              <a:t>S_Width</a:t>
            </a:r>
            <a:r>
              <a:rPr lang="en-US" dirty="0"/>
              <a:t> from iris'</a:t>
            </a:r>
          </a:p>
          <a:p>
            <a:r>
              <a:rPr lang="en-US" dirty="0"/>
              <a:t>iris2 = </a:t>
            </a:r>
            <a:r>
              <a:rPr lang="en-US" dirty="0" err="1"/>
              <a:t>pysqldf</a:t>
            </a:r>
            <a:r>
              <a:rPr lang="en-US" dirty="0"/>
              <a:t>(query)</a:t>
            </a:r>
          </a:p>
          <a:p>
            <a:r>
              <a:rPr lang="en-US" dirty="0"/>
              <a:t>display(iris2)</a:t>
            </a:r>
          </a:p>
        </p:txBody>
      </p:sp>
    </p:spTree>
    <p:extLst>
      <p:ext uri="{BB962C8B-B14F-4D97-AF65-F5344CB8AC3E}">
        <p14:creationId xmlns:p14="http://schemas.microsoft.com/office/powerpoint/2010/main" val="20150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48057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2"/>
                          </a:solidFill>
                        </a:rPr>
                        <a:t>Pandasql</a:t>
                      </a:r>
                      <a:endParaRPr lang="en-US" sz="20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4305</TotalTime>
  <Words>3211</Words>
  <Application>Microsoft Macintosh PowerPoint</Application>
  <PresentationFormat>On-screen Show (4:3)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Pandasql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Basic Data Types</vt:lpstr>
      <vt:lpstr>Missing Values</vt:lpstr>
      <vt:lpstr>Fixing Up DataFrames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113</cp:revision>
  <dcterms:created xsi:type="dcterms:W3CDTF">2019-05-09T17:36:01Z</dcterms:created>
  <dcterms:modified xsi:type="dcterms:W3CDTF">2020-01-23T23:29:34Z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