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57" r:id="rId6"/>
    <p:sldId id="261" r:id="rId7"/>
    <p:sldId id="266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1D58-3BF1-F741-884E-EB8C2E6C9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68A98-26EF-E041-87C9-90DD5CEB3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A616-9117-CF48-A011-C928DBC4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D4C36-33BF-514C-BD49-C7100420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0ACA-CDCE-5E49-ABA1-09FAA979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A221-3C5D-ED4F-822C-FEEEF5C2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F331E-0120-9E43-A350-23EB3506C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416A-E494-C84A-A4B9-B1BD3F0A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A7AD-337A-7940-9150-A78125C2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FB1CB-CB1E-674F-B381-92CB77B0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EF4F9-E6E8-7348-81FB-F721414B1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61329-3761-BC41-9C75-7CA1FC402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4762-C105-F94B-8CA1-6C3155CF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4A43-9490-0A4D-A1DD-39494A22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DA3C-D305-1E40-9E46-265CD960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E61E-3E1B-104D-AA88-8947CF60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C57F-6899-6B45-9914-ED4B8049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E695-F8A6-224B-A036-E7BB2297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173D-F440-7F49-8BFB-58A3D0BB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BB282-8F2C-A246-912C-8EF9D5E4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C3BA-99A2-A144-AD53-0CC54B12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C5F5F-D8CE-704D-8EDF-E22A52DD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D11-2E21-2C46-84B5-321314FE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B576-46B9-5541-B63B-EED33419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C652-C952-7242-BB86-3B31DF82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7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95FC-6518-1D4B-B972-E01B2B67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949F-DED1-0143-81A9-263F8B3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AD3CF-28E4-9E4C-A309-EAA2FECC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D677-D1B3-A849-89B6-4BFE378E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DCC00-6217-1B4F-8F97-B62C871F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D174C-D1F3-6043-8D40-C02B1365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0783-B771-DA43-BD28-EC90ED6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8DA1-83CD-414C-918E-4495067E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3477-7ACD-FB47-8905-760F27578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FE0A1-C3F6-9F4F-85F8-60D549DF6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6699B-AA56-D443-8174-75150A81B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A327E-DD7A-2E40-BD05-303E3289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FDFA0-4F3A-8A4D-AA08-D42A3146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E7314-9003-BF43-9A86-311F1007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CB56-CDC4-664B-9B9F-8DA7C09C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C170C-11F5-E040-9786-7A4DD266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72A72-6CA3-8544-B354-3032142D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E4D38-4174-574C-8C0C-3267C1B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DBC63-1ACC-8343-982F-A0900643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77395-ADFB-CA44-886F-86F48EF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D528B-B0C2-5B4F-A258-B3400E19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929-E2E9-5246-AA86-9648E28C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A565-4416-914F-A934-581E1C85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0BEC5-B512-FC48-BC09-CF0A21859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5FB46-E3DD-564D-AE02-3E31992E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76A8C-B4C4-D240-9233-172EDE2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4492B-06C0-CA42-9EB3-85E8D825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32A-A49A-F149-8227-7D00DEF0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BABC2-F1F7-2B4A-8114-0C19D499D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6C82-9760-8946-A4C7-01E7D8720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69A22-A56F-EC4A-AC61-1FB86C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C424-4353-9D4F-9785-E2F92ED9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11332-8097-7D4C-BB22-554EA768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36FC1-2E5A-C143-B5BE-CD145FD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D974-9C46-5247-BD0D-9782A0C0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75EB-BBB2-994D-ADDF-7084F8FF1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8CBF-D64B-594A-90C1-F826E73A0BE9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E21D4-3D70-C04C-A2AE-9426D5F3D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BCC0-6CC2-A24E-8395-D087DBEF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FF953-18E6-F14B-AE5B-43E402F5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ABE-1C5B-5744-B9D1-B1B2A16DC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Travellanzy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CE9B-969A-8842-87ED-5FAAB988C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Pankaj &amp; Samuel</a:t>
            </a:r>
          </a:p>
        </p:txBody>
      </p:sp>
    </p:spTree>
    <p:extLst>
      <p:ext uri="{BB962C8B-B14F-4D97-AF65-F5344CB8AC3E}">
        <p14:creationId xmlns:p14="http://schemas.microsoft.com/office/powerpoint/2010/main" val="325236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81E4-2769-7B43-A3DB-8B14D96E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users/Use cases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B24F-A004-1746-8214-157452560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Travelers </a:t>
            </a:r>
          </a:p>
          <a:p>
            <a:r>
              <a:rPr lang="en-US" dirty="0"/>
              <a:t>Researchers </a:t>
            </a:r>
          </a:p>
        </p:txBody>
      </p:sp>
    </p:spTree>
    <p:extLst>
      <p:ext uri="{BB962C8B-B14F-4D97-AF65-F5344CB8AC3E}">
        <p14:creationId xmlns:p14="http://schemas.microsoft.com/office/powerpoint/2010/main" val="429189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E2B-710E-6E48-93D3-DB7B86D1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8CE8-F6BE-8D4F-B026-A7782050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Streamed Data from Spark</a:t>
            </a:r>
          </a:p>
          <a:p>
            <a:r>
              <a:rPr lang="en-US" dirty="0"/>
              <a:t>Integrate user feedback and do some analytics on that </a:t>
            </a:r>
          </a:p>
          <a:p>
            <a:r>
              <a:rPr lang="en-US" dirty="0"/>
              <a:t>Recommendation Engine</a:t>
            </a:r>
          </a:p>
        </p:txBody>
      </p:sp>
    </p:spTree>
    <p:extLst>
      <p:ext uri="{BB962C8B-B14F-4D97-AF65-F5344CB8AC3E}">
        <p14:creationId xmlns:p14="http://schemas.microsoft.com/office/powerpoint/2010/main" val="362304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117D-EDC6-E249-A102-430954D5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97DB-3D84-154D-8D04-555904B9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D201-9ADF-C84D-929B-BF57A7D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550C-0A09-6B4C-94AD-44BE3176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Objectives</a:t>
            </a:r>
          </a:p>
          <a:p>
            <a:r>
              <a:rPr lang="en-US" dirty="0"/>
              <a:t>Technical Details </a:t>
            </a:r>
          </a:p>
          <a:p>
            <a:r>
              <a:rPr lang="en-US" dirty="0"/>
              <a:t>User Applications</a:t>
            </a:r>
          </a:p>
          <a:p>
            <a:r>
              <a:rPr lang="en-US" dirty="0"/>
              <a:t>Future Enhancements </a:t>
            </a:r>
          </a:p>
          <a:p>
            <a:r>
              <a:rPr lang="en-US" dirty="0"/>
              <a:t>Key Learnings 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67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CD70-DB23-3249-B7BC-2124631A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B4CC-1E46-8E4C-8DCB-40654D24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Integrate different data source and store them in common format</a:t>
            </a:r>
          </a:p>
          <a:p>
            <a:pPr lvl="1"/>
            <a:r>
              <a:rPr lang="en-US" dirty="0"/>
              <a:t>Make them available in easy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7E00-DF06-AC4B-A7DB-78DA0677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73DB-5680-0C41-8F36-E651F937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07699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C261-69C1-7A4A-870A-831C5230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E57B3-BFA7-E24D-9C02-02903BCF8928}"/>
              </a:ext>
            </a:extLst>
          </p:cNvPr>
          <p:cNvSpPr/>
          <p:nvPr/>
        </p:nvSpPr>
        <p:spPr>
          <a:xfrm>
            <a:off x="9108562" y="38084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B65AA043-AB92-3D4C-A35E-955872DCCCBB}"/>
              </a:ext>
            </a:extLst>
          </p:cNvPr>
          <p:cNvSpPr/>
          <p:nvPr/>
        </p:nvSpPr>
        <p:spPr>
          <a:xfrm>
            <a:off x="1938874" y="1927580"/>
            <a:ext cx="1130146" cy="14365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AB04CE-BA43-4A46-BF83-5E56AD9FB9CE}"/>
              </a:ext>
            </a:extLst>
          </p:cNvPr>
          <p:cNvSpPr/>
          <p:nvPr/>
        </p:nvSpPr>
        <p:spPr>
          <a:xfrm>
            <a:off x="6067168" y="2160245"/>
            <a:ext cx="132217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BD7C19-DC7B-9244-90C6-FC6883ED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148" y="4001401"/>
            <a:ext cx="1545732" cy="1659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MONGO       DB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CC12BC8-FC56-5748-BAAA-38D1F191EAC6}"/>
              </a:ext>
            </a:extLst>
          </p:cNvPr>
          <p:cNvSpPr/>
          <p:nvPr/>
        </p:nvSpPr>
        <p:spPr>
          <a:xfrm>
            <a:off x="4287795" y="1690688"/>
            <a:ext cx="3830594" cy="46853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C3A1D7A-33D9-7940-A01E-1A07D4AA232B}"/>
              </a:ext>
            </a:extLst>
          </p:cNvPr>
          <p:cNvSpPr/>
          <p:nvPr/>
        </p:nvSpPr>
        <p:spPr>
          <a:xfrm>
            <a:off x="4586840" y="2139713"/>
            <a:ext cx="901831" cy="84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E5107-2C3D-B14B-B32C-EFAB0D0B8945}"/>
              </a:ext>
            </a:extLst>
          </p:cNvPr>
          <p:cNvCxnSpPr>
            <a:stCxn id="5" idx="4"/>
            <a:endCxn id="11" idx="1"/>
          </p:cNvCxnSpPr>
          <p:nvPr/>
        </p:nvCxnSpPr>
        <p:spPr>
          <a:xfrm flipV="1">
            <a:off x="3069020" y="2559843"/>
            <a:ext cx="1517820" cy="8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41BC8-DA2D-AE48-9E81-8B241332F204}"/>
              </a:ext>
            </a:extLst>
          </p:cNvPr>
          <p:cNvCxnSpPr>
            <a:cxnSpLocks/>
            <a:stCxn id="7" idx="4"/>
            <a:endCxn id="11" idx="1"/>
          </p:cNvCxnSpPr>
          <p:nvPr/>
        </p:nvCxnSpPr>
        <p:spPr>
          <a:xfrm flipV="1">
            <a:off x="3320880" y="2559843"/>
            <a:ext cx="1265960" cy="22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22FBDB-A1EA-1C42-AFF3-4050B78ABD42}"/>
              </a:ext>
            </a:extLst>
          </p:cNvPr>
          <p:cNvSpPr/>
          <p:nvPr/>
        </p:nvSpPr>
        <p:spPr>
          <a:xfrm>
            <a:off x="6221626" y="3808408"/>
            <a:ext cx="1013255" cy="107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Interface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D49220-CDD9-0B4B-AFF8-437137CDFC2D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5488671" y="2503145"/>
            <a:ext cx="578497" cy="5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44B679-BD86-5648-949F-759EFCC5D745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flipH="1">
            <a:off x="6728254" y="2846044"/>
            <a:ext cx="1" cy="96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7955EE-9BD3-0644-86E4-702A9382C08B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7234881" y="4265608"/>
            <a:ext cx="1873681" cy="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9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365C-EED7-A943-A43A-A5644CD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5A53-07C8-5941-9922-B3AB42B0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from Different sources has always been a challenge.</a:t>
            </a:r>
          </a:p>
          <a:p>
            <a:r>
              <a:rPr lang="en-US" dirty="0"/>
              <a:t>Comes at a price</a:t>
            </a:r>
          </a:p>
          <a:p>
            <a:r>
              <a:rPr lang="en-US" dirty="0"/>
              <a:t>Scrapping</a:t>
            </a:r>
          </a:p>
          <a:p>
            <a:r>
              <a:rPr lang="en-US" dirty="0"/>
              <a:t>Scrapping with reasonable </a:t>
            </a:r>
          </a:p>
          <a:p>
            <a:r>
              <a:rPr lang="en-US" dirty="0"/>
              <a:t>Data Sources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8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B0EF-895B-AE44-A174-26B2D10B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BEAB-4441-FB48-AC2B-C6989E07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</a:t>
            </a:r>
          </a:p>
          <a:p>
            <a:r>
              <a:rPr lang="en-US" dirty="0"/>
              <a:t>Data used </a:t>
            </a:r>
          </a:p>
        </p:txBody>
      </p:sp>
    </p:spTree>
    <p:extLst>
      <p:ext uri="{BB962C8B-B14F-4D97-AF65-F5344CB8AC3E}">
        <p14:creationId xmlns:p14="http://schemas.microsoft.com/office/powerpoint/2010/main" val="66731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4929-D7C7-9E42-9BD2-B319DEE3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component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138A-1095-3342-B215-BC5FB30A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Scrappers</a:t>
            </a:r>
          </a:p>
          <a:p>
            <a:r>
              <a:rPr lang="en-US" dirty="0"/>
              <a:t>Backend </a:t>
            </a:r>
          </a:p>
          <a:p>
            <a:r>
              <a:rPr lang="en-US" dirty="0"/>
              <a:t>Data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9710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7FE7-F228-984C-9004-E5F5D4B5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134D-B766-754B-874F-FED8C252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114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Travellanzy</vt:lpstr>
      <vt:lpstr>Scope of Implementation </vt:lpstr>
      <vt:lpstr>Functional Objectives</vt:lpstr>
      <vt:lpstr>Functional Objectives</vt:lpstr>
      <vt:lpstr>Technical architecture</vt:lpstr>
      <vt:lpstr>Technical Implementations</vt:lpstr>
      <vt:lpstr>Steps</vt:lpstr>
      <vt:lpstr>Technical component used</vt:lpstr>
      <vt:lpstr>Data Scrappers</vt:lpstr>
      <vt:lpstr>Target users/Use cases  </vt:lpstr>
      <vt:lpstr>Future Enhancements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Travellanzy</dc:title>
  <dc:creator>pankaj kumar</dc:creator>
  <cp:lastModifiedBy>pankaj kumar</cp:lastModifiedBy>
  <cp:revision>5</cp:revision>
  <dcterms:created xsi:type="dcterms:W3CDTF">2019-07-15T22:29:23Z</dcterms:created>
  <dcterms:modified xsi:type="dcterms:W3CDTF">2019-08-05T01:49:02Z</dcterms:modified>
</cp:coreProperties>
</file>