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"/>
    <p:sldId id="258" r:id="rId4"/>
    <p:sldId id="259" r:id="rId5"/>
    <p:sldId id="279" r:id="rId6"/>
    <p:sldId id="301" r:id="rId7"/>
    <p:sldId id="266" r:id="rId8"/>
    <p:sldId id="291" r:id="rId9"/>
    <p:sldId id="263" r:id="rId10"/>
    <p:sldId id="284" r:id="rId11"/>
    <p:sldId id="292" r:id="rId12"/>
    <p:sldId id="285" r:id="rId13"/>
    <p:sldId id="293" r:id="rId14"/>
    <p:sldId id="286" r:id="rId15"/>
    <p:sldId id="269" r:id="rId16"/>
    <p:sldId id="29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Data partition</a:t>
            </a:r>
            <a:endParaRPr lang="en-US" sz="2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partition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88BCA-BECB-4124-8AED-B09E3F309B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FBC41F-340F-4A52-AC80-C1FEF574E8FC}">
      <dgm:prSet phldrT="[Text]"/>
      <dgm:spPr/>
      <dgm:t>
        <a:bodyPr/>
        <a:lstStyle/>
        <a:p>
          <a:r>
            <a:rPr lang="en-US" dirty="0"/>
            <a:t>DATA COLLECTION</a:t>
          </a:r>
        </a:p>
        <a:p>
          <a:endParaRPr lang="en-IN" dirty="0"/>
        </a:p>
      </dgm:t>
    </dgm:pt>
    <dgm:pt modelId="{91BEFB48-B6CC-46A5-AE91-3140D042518B}" cxnId="{70D73EE7-5026-4FA2-B546-6C2FAA812860}" type="parTrans">
      <dgm:prSet/>
      <dgm:spPr/>
      <dgm:t>
        <a:bodyPr/>
        <a:lstStyle/>
        <a:p>
          <a:endParaRPr lang="en-IN"/>
        </a:p>
      </dgm:t>
    </dgm:pt>
    <dgm:pt modelId="{F87C27FF-19FF-4094-9CE8-620083322F63}" cxnId="{70D73EE7-5026-4FA2-B546-6C2FAA812860}" type="sibTrans">
      <dgm:prSet/>
      <dgm:spPr/>
      <dgm:t>
        <a:bodyPr/>
        <a:lstStyle/>
        <a:p>
          <a:endParaRPr lang="en-IN"/>
        </a:p>
      </dgm:t>
    </dgm:pt>
    <dgm:pt modelId="{DCE614AC-8438-4712-8B4D-95770259933C}">
      <dgm:prSet phldrT="[Text]"/>
      <dgm:spPr/>
      <dgm:t>
        <a:bodyPr/>
        <a:lstStyle/>
        <a:p>
          <a:r>
            <a:rPr lang="en-US" dirty="0"/>
            <a:t>DATA PRE-PROCESSING</a:t>
          </a:r>
        </a:p>
        <a:p>
          <a:endParaRPr lang="en-IN" dirty="0"/>
        </a:p>
      </dgm:t>
    </dgm:pt>
    <dgm:pt modelId="{393FECE8-884A-450B-9E41-B415774B550F}" cxnId="{3C05A14B-F4EF-4327-B6CF-0E2FDC651395}" type="parTrans">
      <dgm:prSet/>
      <dgm:spPr/>
      <dgm:t>
        <a:bodyPr/>
        <a:lstStyle/>
        <a:p>
          <a:endParaRPr lang="en-IN"/>
        </a:p>
      </dgm:t>
    </dgm:pt>
    <dgm:pt modelId="{EDB2BD72-6949-4FE7-8126-D8C2B59078B4}" cxnId="{3C05A14B-F4EF-4327-B6CF-0E2FDC651395}" type="sibTrans">
      <dgm:prSet/>
      <dgm:spPr/>
      <dgm:t>
        <a:bodyPr/>
        <a:lstStyle/>
        <a:p>
          <a:endParaRPr lang="en-IN"/>
        </a:p>
      </dgm:t>
    </dgm:pt>
    <dgm:pt modelId="{623CD004-BCC0-4CCD-B2E2-18F512C4F74E}">
      <dgm:prSet phldrT="[Text]"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TRAIN – TEST SPLIT</a:t>
          </a:r>
        </a:p>
        <a:p>
          <a:pPr algn="ctr"/>
          <a:endParaRPr lang="en-US" dirty="0"/>
        </a:p>
        <a:p>
          <a:pPr algn="ctr"/>
          <a:endParaRPr lang="en-IN" dirty="0"/>
        </a:p>
      </dgm:t>
    </dgm:pt>
    <dgm:pt modelId="{A0F8A96C-CC36-45FF-B7C6-689CE4798CDA}" cxnId="{7D717C0C-B474-4637-B795-802F1CCDCE0F}" type="parTrans">
      <dgm:prSet/>
      <dgm:spPr/>
      <dgm:t>
        <a:bodyPr/>
        <a:lstStyle/>
        <a:p>
          <a:endParaRPr lang="en-IN"/>
        </a:p>
      </dgm:t>
    </dgm:pt>
    <dgm:pt modelId="{8FA04357-B14B-4C61-A448-20F898CAEE6E}" cxnId="{7D717C0C-B474-4637-B795-802F1CCDCE0F}" type="sibTrans">
      <dgm:prSet/>
      <dgm:spPr/>
      <dgm:t>
        <a:bodyPr/>
        <a:lstStyle/>
        <a:p>
          <a:endParaRPr lang="en-IN"/>
        </a:p>
      </dgm:t>
    </dgm:pt>
    <dgm:pt modelId="{A837D6C1-5E10-4CF9-9FDC-E81A17AEC7DE}">
      <dgm:prSet phldrT="[Text]"/>
      <dgm:spPr/>
      <dgm:t>
        <a:bodyPr/>
        <a:lstStyle/>
        <a:p>
          <a:r>
            <a:rPr lang="en-US" dirty="0"/>
            <a:t>MODEL BUILDING</a:t>
          </a:r>
        </a:p>
        <a:p>
          <a:r>
            <a:rPr lang="en-US" dirty="0"/>
            <a:t>(DT, RF,GB,XG)</a:t>
          </a:r>
        </a:p>
        <a:p>
          <a:endParaRPr lang="en-IN" dirty="0"/>
        </a:p>
      </dgm:t>
    </dgm:pt>
    <dgm:pt modelId="{338BDDB3-27C7-47A5-89E0-54C03001EB01}" cxnId="{B58BC24C-BB88-4A7F-A55E-A5EDCEA11D24}" type="parTrans">
      <dgm:prSet/>
      <dgm:spPr/>
      <dgm:t>
        <a:bodyPr/>
        <a:lstStyle/>
        <a:p>
          <a:endParaRPr lang="en-IN"/>
        </a:p>
      </dgm:t>
    </dgm:pt>
    <dgm:pt modelId="{546566F0-A7DA-4700-80D5-7FCC7D9DBFE1}" cxnId="{B58BC24C-BB88-4A7F-A55E-A5EDCEA11D24}" type="sibTrans">
      <dgm:prSet/>
      <dgm:spPr/>
      <dgm:t>
        <a:bodyPr/>
        <a:lstStyle/>
        <a:p>
          <a:endParaRPr lang="en-IN"/>
        </a:p>
      </dgm:t>
    </dgm:pt>
    <dgm:pt modelId="{96AE9425-A4E6-4FD3-BA6F-C1C51A219406}">
      <dgm:prSet phldrT="[Text]"/>
      <dgm:spPr/>
      <dgm:t>
        <a:bodyPr/>
        <a:lstStyle/>
        <a:p>
          <a:r>
            <a:rPr lang="en-US" dirty="0"/>
            <a:t>MODEL SELECTION</a:t>
          </a:r>
        </a:p>
        <a:p>
          <a:endParaRPr lang="en-IN" dirty="0"/>
        </a:p>
      </dgm:t>
    </dgm:pt>
    <dgm:pt modelId="{191B526A-0038-4844-A491-D63046201C54}" cxnId="{D786442A-1D59-4EAD-852A-855EB756D307}" type="parTrans">
      <dgm:prSet/>
      <dgm:spPr/>
      <dgm:t>
        <a:bodyPr/>
        <a:lstStyle/>
        <a:p>
          <a:endParaRPr lang="en-IN"/>
        </a:p>
      </dgm:t>
    </dgm:pt>
    <dgm:pt modelId="{DF9B600C-3132-450C-91BB-BD5C7528CA15}" cxnId="{D786442A-1D59-4EAD-852A-855EB756D307}" type="sibTrans">
      <dgm:prSet/>
      <dgm:spPr/>
      <dgm:t>
        <a:bodyPr/>
        <a:lstStyle/>
        <a:p>
          <a:endParaRPr lang="en-IN"/>
        </a:p>
      </dgm:t>
    </dgm:pt>
    <dgm:pt modelId="{73E16A17-9B76-4F35-9E2D-A0313059C79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22A84D91-6DA0-4939-81F9-32BF02EE33B5}" cxnId="{4629A451-9E38-4D59-84E1-15A993BEB5D7}" type="parTrans">
      <dgm:prSet/>
      <dgm:spPr/>
      <dgm:t>
        <a:bodyPr/>
        <a:lstStyle/>
        <a:p>
          <a:endParaRPr lang="en-IN"/>
        </a:p>
      </dgm:t>
    </dgm:pt>
    <dgm:pt modelId="{174AD652-F693-4B85-8EC8-92537BA421BB}" cxnId="{4629A451-9E38-4D59-84E1-15A993BEB5D7}" type="sibTrans">
      <dgm:prSet/>
      <dgm:spPr/>
      <dgm:t>
        <a:bodyPr/>
        <a:lstStyle/>
        <a:p>
          <a:endParaRPr lang="en-IN"/>
        </a:p>
      </dgm:t>
    </dgm:pt>
    <dgm:pt modelId="{BC7CD7C7-0D2B-4652-BAAA-BB86E18157F5}" type="pres">
      <dgm:prSet presAssocID="{C4B88BCA-BECB-4124-8AED-B09E3F309B5E}" presName="diagram" presStyleCnt="0">
        <dgm:presLayoutVars>
          <dgm:dir/>
          <dgm:resizeHandles val="exact"/>
        </dgm:presLayoutVars>
      </dgm:prSet>
      <dgm:spPr/>
    </dgm:pt>
    <dgm:pt modelId="{707219FD-72D4-4F90-A870-E3B09D50B7B3}" type="pres">
      <dgm:prSet presAssocID="{ADFBC41F-340F-4A52-AC80-C1FEF574E8FC}" presName="node" presStyleLbl="node1" presStyleIdx="0" presStyleCnt="6" custLinFactNeighborX="23989" custLinFactNeighborY="1650">
        <dgm:presLayoutVars>
          <dgm:bulletEnabled val="1"/>
        </dgm:presLayoutVars>
      </dgm:prSet>
      <dgm:spPr/>
    </dgm:pt>
    <dgm:pt modelId="{12B4CF51-E427-42F8-B4CA-3F348C1F2886}" type="pres">
      <dgm:prSet presAssocID="{F87C27FF-19FF-4094-9CE8-620083322F63}" presName="sibTrans" presStyleLbl="sibTrans2D1" presStyleIdx="0" presStyleCnt="5" custLinFactNeighborY="0"/>
      <dgm:spPr/>
    </dgm:pt>
    <dgm:pt modelId="{64649185-0685-45F2-BC99-E26A89F86434}" type="pres">
      <dgm:prSet presAssocID="{F87C27FF-19FF-4094-9CE8-620083322F63}" presName="connectorText" presStyleLbl="sibTrans2D1" presStyleIdx="0" presStyleCnt="5"/>
      <dgm:spPr/>
    </dgm:pt>
    <dgm:pt modelId="{0117F1AF-14EC-405F-99E3-99C4086F931C}" type="pres">
      <dgm:prSet presAssocID="{DCE614AC-8438-4712-8B4D-95770259933C}" presName="node" presStyleLbl="node1" presStyleIdx="1" presStyleCnt="6" custLinFactNeighborX="19140" custLinFactNeighborY="1650">
        <dgm:presLayoutVars>
          <dgm:bulletEnabled val="1"/>
        </dgm:presLayoutVars>
      </dgm:prSet>
      <dgm:spPr/>
    </dgm:pt>
    <dgm:pt modelId="{6839D5AF-0CF4-4553-8339-7CDD2D03A54C}" type="pres">
      <dgm:prSet presAssocID="{EDB2BD72-6949-4FE7-8126-D8C2B59078B4}" presName="sibTrans" presStyleLbl="sibTrans2D1" presStyleIdx="1" presStyleCnt="5" custAng="0"/>
      <dgm:spPr/>
    </dgm:pt>
    <dgm:pt modelId="{73FB7B18-5529-44EA-A3C4-A03AD63DF02C}" type="pres">
      <dgm:prSet presAssocID="{EDB2BD72-6949-4FE7-8126-D8C2B59078B4}" presName="connectorText" presStyleLbl="sibTrans2D1" presStyleIdx="1" presStyleCnt="5"/>
      <dgm:spPr/>
    </dgm:pt>
    <dgm:pt modelId="{A156E9ED-0D14-4631-8024-2050FDB4F8CE}" type="pres">
      <dgm:prSet presAssocID="{623CD004-BCC0-4CCD-B2E2-18F512C4F74E}" presName="node" presStyleLbl="node1" presStyleIdx="2" presStyleCnt="6" custLinFactNeighborX="12474" custLinFactNeighborY="1650">
        <dgm:presLayoutVars>
          <dgm:bulletEnabled val="1"/>
        </dgm:presLayoutVars>
      </dgm:prSet>
      <dgm:spPr/>
    </dgm:pt>
    <dgm:pt modelId="{8EA329F0-5897-46F3-A605-1462D9CAF534}" type="pres">
      <dgm:prSet presAssocID="{8FA04357-B14B-4C61-A448-20F898CAEE6E}" presName="sibTrans" presStyleLbl="sibTrans2D1" presStyleIdx="2" presStyleCnt="5" custAng="21519914"/>
      <dgm:spPr/>
    </dgm:pt>
    <dgm:pt modelId="{72666882-AAFC-482C-85AA-8C3DFAA3FD02}" type="pres">
      <dgm:prSet presAssocID="{8FA04357-B14B-4C61-A448-20F898CAEE6E}" presName="connectorText" presStyleLbl="sibTrans2D1" presStyleIdx="2" presStyleCnt="5"/>
      <dgm:spPr/>
    </dgm:pt>
    <dgm:pt modelId="{9537B9B8-32F1-47A7-BDAD-85F569416CF6}" type="pres">
      <dgm:prSet presAssocID="{A837D6C1-5E10-4CF9-9FDC-E81A17AEC7DE}" presName="node" presStyleLbl="node1" presStyleIdx="3" presStyleCnt="6" custLinFactNeighborX="10811" custLinFactNeighborY="-9148">
        <dgm:presLayoutVars>
          <dgm:bulletEnabled val="1"/>
        </dgm:presLayoutVars>
      </dgm:prSet>
      <dgm:spPr/>
    </dgm:pt>
    <dgm:pt modelId="{D435875B-EB63-4FEC-AD40-7054225119CD}" type="pres">
      <dgm:prSet presAssocID="{546566F0-A7DA-4700-80D5-7FCC7D9DBFE1}" presName="sibTrans" presStyleLbl="sibTrans2D1" presStyleIdx="3" presStyleCnt="5" custAng="21583563" custLinFactNeighborX="4801"/>
      <dgm:spPr/>
    </dgm:pt>
    <dgm:pt modelId="{2BE71603-CA90-4402-9A13-798A714A2F9A}" type="pres">
      <dgm:prSet presAssocID="{546566F0-A7DA-4700-80D5-7FCC7D9DBFE1}" presName="connectorText" presStyleLbl="sibTrans2D1" presStyleIdx="3" presStyleCnt="5"/>
      <dgm:spPr/>
    </dgm:pt>
    <dgm:pt modelId="{E1903AF6-264F-406C-8E0E-5A1C80C221A4}" type="pres">
      <dgm:prSet presAssocID="{96AE9425-A4E6-4FD3-BA6F-C1C51A219406}" presName="node" presStyleLbl="node1" presStyleIdx="4" presStyleCnt="6" custLinFactNeighborX="20008" custLinFactNeighborY="-10745">
        <dgm:presLayoutVars>
          <dgm:bulletEnabled val="1"/>
        </dgm:presLayoutVars>
      </dgm:prSet>
      <dgm:spPr/>
    </dgm:pt>
    <dgm:pt modelId="{8B93726D-703B-4745-9E13-E046154DD0A0}" type="pres">
      <dgm:prSet presAssocID="{DF9B600C-3132-450C-91BB-BD5C7528CA15}" presName="sibTrans" presStyleLbl="sibTrans2D1" presStyleIdx="4" presStyleCnt="5" custAng="21477713"/>
      <dgm:spPr/>
    </dgm:pt>
    <dgm:pt modelId="{81DB691C-490A-4AAA-8D9B-5607C65E3091}" type="pres">
      <dgm:prSet presAssocID="{DF9B600C-3132-450C-91BB-BD5C7528CA15}" presName="connectorText" presStyleLbl="sibTrans2D1" presStyleIdx="4" presStyleCnt="5"/>
      <dgm:spPr/>
    </dgm:pt>
    <dgm:pt modelId="{D95A8F6C-CF58-4494-B25B-C3B7BF872EC0}" type="pres">
      <dgm:prSet presAssocID="{73E16A17-9B76-4F35-9E2D-A0313059C798}" presName="node" presStyleLbl="node1" presStyleIdx="5" presStyleCnt="6" custLinFactNeighborX="24081" custLinFactNeighborY="-13665">
        <dgm:presLayoutVars>
          <dgm:bulletEnabled val="1"/>
        </dgm:presLayoutVars>
      </dgm:prSet>
      <dgm:spPr/>
    </dgm:pt>
  </dgm:ptLst>
  <dgm:cxnLst>
    <dgm:cxn modelId="{3BD1BD02-C046-48AE-9BA6-7A6F6D4147EA}" type="presOf" srcId="{8FA04357-B14B-4C61-A448-20F898CAEE6E}" destId="{8EA329F0-5897-46F3-A605-1462D9CAF534}" srcOrd="0" destOrd="0" presId="urn:microsoft.com/office/officeart/2005/8/layout/process5"/>
    <dgm:cxn modelId="{5FEAA903-1139-4FC1-8205-8D3FFDAA2718}" type="presOf" srcId="{DF9B600C-3132-450C-91BB-BD5C7528CA15}" destId="{81DB691C-490A-4AAA-8D9B-5607C65E3091}" srcOrd="1" destOrd="0" presId="urn:microsoft.com/office/officeart/2005/8/layout/process5"/>
    <dgm:cxn modelId="{7D717C0C-B474-4637-B795-802F1CCDCE0F}" srcId="{C4B88BCA-BECB-4124-8AED-B09E3F309B5E}" destId="{623CD004-BCC0-4CCD-B2E2-18F512C4F74E}" srcOrd="2" destOrd="0" parTransId="{A0F8A96C-CC36-45FF-B7C6-689CE4798CDA}" sibTransId="{8FA04357-B14B-4C61-A448-20F898CAEE6E}"/>
    <dgm:cxn modelId="{06593716-BB70-4480-9598-93CC819E2DF6}" type="presOf" srcId="{EDB2BD72-6949-4FE7-8126-D8C2B59078B4}" destId="{6839D5AF-0CF4-4553-8339-7CDD2D03A54C}" srcOrd="0" destOrd="0" presId="urn:microsoft.com/office/officeart/2005/8/layout/process5"/>
    <dgm:cxn modelId="{D786442A-1D59-4EAD-852A-855EB756D307}" srcId="{C4B88BCA-BECB-4124-8AED-B09E3F309B5E}" destId="{96AE9425-A4E6-4FD3-BA6F-C1C51A219406}" srcOrd="4" destOrd="0" parTransId="{191B526A-0038-4844-A491-D63046201C54}" sibTransId="{DF9B600C-3132-450C-91BB-BD5C7528CA15}"/>
    <dgm:cxn modelId="{5761903E-5825-44A5-B006-714054D9BFA1}" type="presOf" srcId="{EDB2BD72-6949-4FE7-8126-D8C2B59078B4}" destId="{73FB7B18-5529-44EA-A3C4-A03AD63DF02C}" srcOrd="1" destOrd="0" presId="urn:microsoft.com/office/officeart/2005/8/layout/process5"/>
    <dgm:cxn modelId="{70ACE76A-4B66-4952-8714-06C635172BD8}" type="presOf" srcId="{73E16A17-9B76-4F35-9E2D-A0313059C798}" destId="{D95A8F6C-CF58-4494-B25B-C3B7BF872EC0}" srcOrd="0" destOrd="0" presId="urn:microsoft.com/office/officeart/2005/8/layout/process5"/>
    <dgm:cxn modelId="{11C3216B-4C60-4B14-B420-EC25C66897D1}" type="presOf" srcId="{DF9B600C-3132-450C-91BB-BD5C7528CA15}" destId="{8B93726D-703B-4745-9E13-E046154DD0A0}" srcOrd="0" destOrd="0" presId="urn:microsoft.com/office/officeart/2005/8/layout/process5"/>
    <dgm:cxn modelId="{3C05A14B-F4EF-4327-B6CF-0E2FDC651395}" srcId="{C4B88BCA-BECB-4124-8AED-B09E3F309B5E}" destId="{DCE614AC-8438-4712-8B4D-95770259933C}" srcOrd="1" destOrd="0" parTransId="{393FECE8-884A-450B-9E41-B415774B550F}" sibTransId="{EDB2BD72-6949-4FE7-8126-D8C2B59078B4}"/>
    <dgm:cxn modelId="{B58BC24C-BB88-4A7F-A55E-A5EDCEA11D24}" srcId="{C4B88BCA-BECB-4124-8AED-B09E3F309B5E}" destId="{A837D6C1-5E10-4CF9-9FDC-E81A17AEC7DE}" srcOrd="3" destOrd="0" parTransId="{338BDDB3-27C7-47A5-89E0-54C03001EB01}" sibTransId="{546566F0-A7DA-4700-80D5-7FCC7D9DBFE1}"/>
    <dgm:cxn modelId="{4629A451-9E38-4D59-84E1-15A993BEB5D7}" srcId="{C4B88BCA-BECB-4124-8AED-B09E3F309B5E}" destId="{73E16A17-9B76-4F35-9E2D-A0313059C798}" srcOrd="5" destOrd="0" parTransId="{22A84D91-6DA0-4939-81F9-32BF02EE33B5}" sibTransId="{174AD652-F693-4B85-8EC8-92537BA421BB}"/>
    <dgm:cxn modelId="{A80EFA75-08D3-4C03-AEE0-B897F4E6E925}" type="presOf" srcId="{546566F0-A7DA-4700-80D5-7FCC7D9DBFE1}" destId="{D435875B-EB63-4FEC-AD40-7054225119CD}" srcOrd="0" destOrd="0" presId="urn:microsoft.com/office/officeart/2005/8/layout/process5"/>
    <dgm:cxn modelId="{D5E26B7E-DD26-493F-BCA7-DF00EB77A987}" type="presOf" srcId="{C4B88BCA-BECB-4124-8AED-B09E3F309B5E}" destId="{BC7CD7C7-0D2B-4652-BAAA-BB86E18157F5}" srcOrd="0" destOrd="0" presId="urn:microsoft.com/office/officeart/2005/8/layout/process5"/>
    <dgm:cxn modelId="{706E707E-489B-46C1-9FD6-7E843EFA487E}" type="presOf" srcId="{DCE614AC-8438-4712-8B4D-95770259933C}" destId="{0117F1AF-14EC-405F-99E3-99C4086F931C}" srcOrd="0" destOrd="0" presId="urn:microsoft.com/office/officeart/2005/8/layout/process5"/>
    <dgm:cxn modelId="{8845C282-0DE6-43C3-B13D-0EFA996C01D6}" type="presOf" srcId="{96AE9425-A4E6-4FD3-BA6F-C1C51A219406}" destId="{E1903AF6-264F-406C-8E0E-5A1C80C221A4}" srcOrd="0" destOrd="0" presId="urn:microsoft.com/office/officeart/2005/8/layout/process5"/>
    <dgm:cxn modelId="{DC5F90A0-D9CA-4D82-AB6D-953001C7149F}" type="presOf" srcId="{ADFBC41F-340F-4A52-AC80-C1FEF574E8FC}" destId="{707219FD-72D4-4F90-A870-E3B09D50B7B3}" srcOrd="0" destOrd="0" presId="urn:microsoft.com/office/officeart/2005/8/layout/process5"/>
    <dgm:cxn modelId="{3E13CFA2-2B32-4DD1-950E-24D17A04DE1D}" type="presOf" srcId="{8FA04357-B14B-4C61-A448-20F898CAEE6E}" destId="{72666882-AAFC-482C-85AA-8C3DFAA3FD02}" srcOrd="1" destOrd="0" presId="urn:microsoft.com/office/officeart/2005/8/layout/process5"/>
    <dgm:cxn modelId="{DD7958AA-BD78-4E53-B818-73E4029A2CDC}" type="presOf" srcId="{546566F0-A7DA-4700-80D5-7FCC7D9DBFE1}" destId="{2BE71603-CA90-4402-9A13-798A714A2F9A}" srcOrd="1" destOrd="0" presId="urn:microsoft.com/office/officeart/2005/8/layout/process5"/>
    <dgm:cxn modelId="{4F43B0BB-811A-4A91-B55B-F938AF61371B}" type="presOf" srcId="{623CD004-BCC0-4CCD-B2E2-18F512C4F74E}" destId="{A156E9ED-0D14-4631-8024-2050FDB4F8CE}" srcOrd="0" destOrd="0" presId="urn:microsoft.com/office/officeart/2005/8/layout/process5"/>
    <dgm:cxn modelId="{DE4E70D3-F734-4A17-8907-ED99B084B14D}" type="presOf" srcId="{F87C27FF-19FF-4094-9CE8-620083322F63}" destId="{64649185-0685-45F2-BC99-E26A89F86434}" srcOrd="1" destOrd="0" presId="urn:microsoft.com/office/officeart/2005/8/layout/process5"/>
    <dgm:cxn modelId="{E46F6AE3-9441-475D-A3EB-D9D25FF3CA7D}" type="presOf" srcId="{F87C27FF-19FF-4094-9CE8-620083322F63}" destId="{12B4CF51-E427-42F8-B4CA-3F348C1F2886}" srcOrd="0" destOrd="0" presId="urn:microsoft.com/office/officeart/2005/8/layout/process5"/>
    <dgm:cxn modelId="{70D73EE7-5026-4FA2-B546-6C2FAA812860}" srcId="{C4B88BCA-BECB-4124-8AED-B09E3F309B5E}" destId="{ADFBC41F-340F-4A52-AC80-C1FEF574E8FC}" srcOrd="0" destOrd="0" parTransId="{91BEFB48-B6CC-46A5-AE91-3140D042518B}" sibTransId="{F87C27FF-19FF-4094-9CE8-620083322F63}"/>
    <dgm:cxn modelId="{ECD176F4-4D58-41FE-AA83-F5413CC81EB3}" type="presOf" srcId="{A837D6C1-5E10-4CF9-9FDC-E81A17AEC7DE}" destId="{9537B9B8-32F1-47A7-BDAD-85F569416CF6}" srcOrd="0" destOrd="0" presId="urn:microsoft.com/office/officeart/2005/8/layout/process5"/>
    <dgm:cxn modelId="{E00E804C-80CA-4A08-A479-37005DB3EE4C}" type="presParOf" srcId="{BC7CD7C7-0D2B-4652-BAAA-BB86E18157F5}" destId="{707219FD-72D4-4F90-A870-E3B09D50B7B3}" srcOrd="0" destOrd="0" presId="urn:microsoft.com/office/officeart/2005/8/layout/process5"/>
    <dgm:cxn modelId="{4B35EAD1-4B06-4511-9CD0-8F1DC405C859}" type="presParOf" srcId="{BC7CD7C7-0D2B-4652-BAAA-BB86E18157F5}" destId="{12B4CF51-E427-42F8-B4CA-3F348C1F2886}" srcOrd="1" destOrd="0" presId="urn:microsoft.com/office/officeart/2005/8/layout/process5"/>
    <dgm:cxn modelId="{57937470-34F4-4554-BB47-CBADCEE54DF7}" type="presParOf" srcId="{12B4CF51-E427-42F8-B4CA-3F348C1F2886}" destId="{64649185-0685-45F2-BC99-E26A89F86434}" srcOrd="0" destOrd="0" presId="urn:microsoft.com/office/officeart/2005/8/layout/process5"/>
    <dgm:cxn modelId="{948205CF-0A76-4320-80C3-8CDAECD2CB78}" type="presParOf" srcId="{BC7CD7C7-0D2B-4652-BAAA-BB86E18157F5}" destId="{0117F1AF-14EC-405F-99E3-99C4086F931C}" srcOrd="2" destOrd="0" presId="urn:microsoft.com/office/officeart/2005/8/layout/process5"/>
    <dgm:cxn modelId="{3F260339-80D3-43E5-BB2B-7D386FC0ECDE}" type="presParOf" srcId="{BC7CD7C7-0D2B-4652-BAAA-BB86E18157F5}" destId="{6839D5AF-0CF4-4553-8339-7CDD2D03A54C}" srcOrd="3" destOrd="0" presId="urn:microsoft.com/office/officeart/2005/8/layout/process5"/>
    <dgm:cxn modelId="{07EE39BA-8891-46F9-951D-8EF760DCF650}" type="presParOf" srcId="{6839D5AF-0CF4-4553-8339-7CDD2D03A54C}" destId="{73FB7B18-5529-44EA-A3C4-A03AD63DF02C}" srcOrd="0" destOrd="0" presId="urn:microsoft.com/office/officeart/2005/8/layout/process5"/>
    <dgm:cxn modelId="{3070014F-62DF-439E-82D1-BEB18A3BBF36}" type="presParOf" srcId="{BC7CD7C7-0D2B-4652-BAAA-BB86E18157F5}" destId="{A156E9ED-0D14-4631-8024-2050FDB4F8CE}" srcOrd="4" destOrd="0" presId="urn:microsoft.com/office/officeart/2005/8/layout/process5"/>
    <dgm:cxn modelId="{C3636822-71F5-483B-8CD4-C035CF0848B9}" type="presParOf" srcId="{BC7CD7C7-0D2B-4652-BAAA-BB86E18157F5}" destId="{8EA329F0-5897-46F3-A605-1462D9CAF534}" srcOrd="5" destOrd="0" presId="urn:microsoft.com/office/officeart/2005/8/layout/process5"/>
    <dgm:cxn modelId="{CB70986D-089B-4C6C-AE05-B06DBF618BFF}" type="presParOf" srcId="{8EA329F0-5897-46F3-A605-1462D9CAF534}" destId="{72666882-AAFC-482C-85AA-8C3DFAA3FD02}" srcOrd="0" destOrd="0" presId="urn:microsoft.com/office/officeart/2005/8/layout/process5"/>
    <dgm:cxn modelId="{6B2091FB-B76D-4F6A-A7E4-F6EB937D2296}" type="presParOf" srcId="{BC7CD7C7-0D2B-4652-BAAA-BB86E18157F5}" destId="{9537B9B8-32F1-47A7-BDAD-85F569416CF6}" srcOrd="6" destOrd="0" presId="urn:microsoft.com/office/officeart/2005/8/layout/process5"/>
    <dgm:cxn modelId="{5AAA01F5-507B-4561-BAC3-AE2CBAE1A750}" type="presParOf" srcId="{BC7CD7C7-0D2B-4652-BAAA-BB86E18157F5}" destId="{D435875B-EB63-4FEC-AD40-7054225119CD}" srcOrd="7" destOrd="0" presId="urn:microsoft.com/office/officeart/2005/8/layout/process5"/>
    <dgm:cxn modelId="{F32CB3B9-3CEF-4167-8750-9E1ABCE81326}" type="presParOf" srcId="{D435875B-EB63-4FEC-AD40-7054225119CD}" destId="{2BE71603-CA90-4402-9A13-798A714A2F9A}" srcOrd="0" destOrd="0" presId="urn:microsoft.com/office/officeart/2005/8/layout/process5"/>
    <dgm:cxn modelId="{24F9DC18-8875-4127-86CA-604E3C24CA4C}" type="presParOf" srcId="{BC7CD7C7-0D2B-4652-BAAA-BB86E18157F5}" destId="{E1903AF6-264F-406C-8E0E-5A1C80C221A4}" srcOrd="8" destOrd="0" presId="urn:microsoft.com/office/officeart/2005/8/layout/process5"/>
    <dgm:cxn modelId="{3F8C4424-3463-434F-B5C8-22EE3640CCC3}" type="presParOf" srcId="{BC7CD7C7-0D2B-4652-BAAA-BB86E18157F5}" destId="{8B93726D-703B-4745-9E13-E046154DD0A0}" srcOrd="9" destOrd="0" presId="urn:microsoft.com/office/officeart/2005/8/layout/process5"/>
    <dgm:cxn modelId="{47AA30B9-5ABA-49E8-A1E8-1BA89246576C}" type="presParOf" srcId="{8B93726D-703B-4745-9E13-E046154DD0A0}" destId="{81DB691C-490A-4AAA-8D9B-5607C65E3091}" srcOrd="0" destOrd="0" presId="urn:microsoft.com/office/officeart/2005/8/layout/process5"/>
    <dgm:cxn modelId="{E09DA0FA-5483-412F-8F3E-54DDD2824DC5}" type="presParOf" srcId="{BC7CD7C7-0D2B-4652-BAAA-BB86E18157F5}" destId="{D95A8F6C-CF58-4494-B25B-C3B7BF872EC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F6E03-42D8-40D9-B401-B1A2DDF512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C3493-9DBE-44EE-82CC-C7AAC7C0EC10}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BDB7DDD4-7E3E-427B-8428-D802208CD89D}" cxnId="{0E0B9FF1-F4A7-4661-817A-56916A4F78F4}" type="parTrans">
      <dgm:prSet/>
      <dgm:spPr/>
      <dgm:t>
        <a:bodyPr/>
        <a:lstStyle/>
        <a:p>
          <a:endParaRPr lang="en-IN"/>
        </a:p>
      </dgm:t>
    </dgm:pt>
    <dgm:pt modelId="{BBFF0B01-20E8-42B8-B4E4-7CE540F99F19}" cxnId="{0E0B9FF1-F4A7-4661-817A-56916A4F78F4}" type="sibTrans">
      <dgm:prSet/>
      <dgm:spPr/>
      <dgm:t>
        <a:bodyPr/>
        <a:lstStyle/>
        <a:p>
          <a:endParaRPr lang="en-IN"/>
        </a:p>
      </dgm:t>
    </dgm:pt>
    <dgm:pt modelId="{6EECAB00-56AF-4467-8D8D-E541E2957330}" type="asst">
      <dgm:prSet phldrT="[Text]"/>
      <dgm:spPr/>
      <dgm:t>
        <a:bodyPr/>
        <a:lstStyle/>
        <a:p>
          <a:r>
            <a:rPr lang="en-US" dirty="0"/>
            <a:t>Overfit</a:t>
          </a:r>
        </a:p>
        <a:p>
          <a:r>
            <a:rPr lang="en-US" dirty="0"/>
            <a:t>100% accuracy</a:t>
          </a:r>
          <a:endParaRPr lang="en-IN" dirty="0"/>
        </a:p>
      </dgm:t>
    </dgm:pt>
    <dgm:pt modelId="{9DDCA1E0-9F5F-4D5B-B1D2-6057E84ACF5F}" cxnId="{DAD751DC-E238-4F79-9BDF-BDA581A9B49A}" type="parTrans">
      <dgm:prSet/>
      <dgm:spPr/>
      <dgm:t>
        <a:bodyPr/>
        <a:lstStyle/>
        <a:p>
          <a:endParaRPr lang="en-IN"/>
        </a:p>
      </dgm:t>
    </dgm:pt>
    <dgm:pt modelId="{05B81FC5-1DC2-4A57-8DD7-5FCB09769106}" cxnId="{DAD751DC-E238-4F79-9BDF-BDA581A9B49A}" type="sibTrans">
      <dgm:prSet/>
      <dgm:spPr/>
      <dgm:t>
        <a:bodyPr/>
        <a:lstStyle/>
        <a:p>
          <a:endParaRPr lang="en-IN"/>
        </a:p>
      </dgm:t>
    </dgm:pt>
    <dgm:pt modelId="{EDEB3394-BEE2-48B2-80C6-9D2E6D82137C}">
      <dgm:prSet phldrT="[Text]"/>
      <dgm:spPr/>
      <dgm:t>
        <a:bodyPr/>
        <a:lstStyle/>
        <a:p>
          <a:r>
            <a:rPr lang="en-US" dirty="0"/>
            <a:t>Gradient Boosting</a:t>
          </a:r>
        </a:p>
        <a:p>
          <a:r>
            <a:rPr lang="en-US" dirty="0"/>
            <a:t>Train-85%</a:t>
          </a:r>
        </a:p>
        <a:p>
          <a:r>
            <a:rPr lang="en-US" dirty="0"/>
            <a:t>Test-88%</a:t>
          </a:r>
          <a:endParaRPr lang="en-IN" dirty="0"/>
        </a:p>
      </dgm:t>
    </dgm:pt>
    <dgm:pt modelId="{B92DA736-498F-4D5B-A654-1A2DDF030080}" cxnId="{5D9A0D41-48B2-4D3B-8D93-FEC6E130654D}" type="parTrans">
      <dgm:prSet/>
      <dgm:spPr/>
      <dgm:t>
        <a:bodyPr/>
        <a:lstStyle/>
        <a:p>
          <a:endParaRPr lang="en-IN"/>
        </a:p>
      </dgm:t>
    </dgm:pt>
    <dgm:pt modelId="{883A7566-694A-4BAF-9949-AE928879F6A4}" cxnId="{5D9A0D41-48B2-4D3B-8D93-FEC6E130654D}" type="sibTrans">
      <dgm:prSet/>
      <dgm:spPr/>
      <dgm:t>
        <a:bodyPr/>
        <a:lstStyle/>
        <a:p>
          <a:endParaRPr lang="en-IN"/>
        </a:p>
      </dgm:t>
    </dgm:pt>
    <dgm:pt modelId="{E114B868-7F3A-4FCE-A741-3FB40B99DB9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7610F407-3552-4C71-89CF-14D7B84A01D3}" cxnId="{BFB3189C-4272-43D5-935A-655EDDD12479}" type="parTrans">
      <dgm:prSet/>
      <dgm:spPr/>
      <dgm:t>
        <a:bodyPr/>
        <a:lstStyle/>
        <a:p>
          <a:endParaRPr lang="en-IN"/>
        </a:p>
      </dgm:t>
    </dgm:pt>
    <dgm:pt modelId="{472E9192-2454-4C82-87D3-F6029A2B61E1}" cxnId="{BFB3189C-4272-43D5-935A-655EDDD12479}" type="sibTrans">
      <dgm:prSet/>
      <dgm:spPr/>
      <dgm:t>
        <a:bodyPr/>
        <a:lstStyle/>
        <a:p>
          <a:endParaRPr lang="en-IN"/>
        </a:p>
      </dgm:t>
    </dgm:pt>
    <dgm:pt modelId="{90E5BEA0-0BA5-4318-B7A8-EE3C4FE93180}">
      <dgm:prSet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Train- 72%</a:t>
          </a:r>
        </a:p>
        <a:p>
          <a:r>
            <a:rPr lang="en-US" dirty="0"/>
            <a:t>Test- 71%</a:t>
          </a:r>
          <a:endParaRPr lang="en-IN" dirty="0"/>
        </a:p>
      </dgm:t>
    </dgm:pt>
    <dgm:pt modelId="{E074B74D-9BF2-4ADC-A059-A7E5E757C3A4}" cxnId="{94219560-EB23-4F56-83D0-880EF7BB21F9}" type="parTrans">
      <dgm:prSet/>
      <dgm:spPr/>
      <dgm:t>
        <a:bodyPr/>
        <a:lstStyle/>
        <a:p>
          <a:endParaRPr lang="en-IN"/>
        </a:p>
      </dgm:t>
    </dgm:pt>
    <dgm:pt modelId="{CECF6C07-A014-4702-9983-E10EF44A9226}" cxnId="{94219560-EB23-4F56-83D0-880EF7BB21F9}" type="sibTrans">
      <dgm:prSet/>
      <dgm:spPr/>
      <dgm:t>
        <a:bodyPr/>
        <a:lstStyle/>
        <a:p>
          <a:endParaRPr lang="en-IN"/>
        </a:p>
      </dgm:t>
    </dgm:pt>
    <dgm:pt modelId="{7194F56F-1851-44CA-B29C-6BA5136111EF}">
      <dgm:prSet/>
      <dgm:spPr/>
      <dgm:t>
        <a:bodyPr/>
        <a:lstStyle/>
        <a:p>
          <a:r>
            <a:rPr lang="en-US" dirty="0"/>
            <a:t>After Pruning</a:t>
          </a:r>
        </a:p>
        <a:p>
          <a:r>
            <a:rPr lang="en-IN" dirty="0"/>
            <a:t>Train – 70%</a:t>
          </a:r>
        </a:p>
        <a:p>
          <a:r>
            <a:rPr lang="en-IN" dirty="0"/>
            <a:t>Test- 69%</a:t>
          </a:r>
        </a:p>
      </dgm:t>
    </dgm:pt>
    <dgm:pt modelId="{ABB65ED0-96FF-4A41-8822-0EEC2F356957}" cxnId="{5416A145-95AD-4E13-AFC1-FB96B408C2F5}" type="parTrans">
      <dgm:prSet/>
      <dgm:spPr/>
      <dgm:t>
        <a:bodyPr/>
        <a:lstStyle/>
        <a:p>
          <a:endParaRPr lang="en-IN"/>
        </a:p>
      </dgm:t>
    </dgm:pt>
    <dgm:pt modelId="{39E24DA8-1F66-470C-8447-8D45A5ACA7F0}" cxnId="{5416A145-95AD-4E13-AFC1-FB96B408C2F5}" type="sibTrans">
      <dgm:prSet/>
      <dgm:spPr/>
      <dgm:t>
        <a:bodyPr/>
        <a:lstStyle/>
        <a:p>
          <a:endParaRPr lang="en-IN"/>
        </a:p>
      </dgm:t>
    </dgm:pt>
    <dgm:pt modelId="{37001210-36B6-4A9E-9772-11E180E6D90F}" type="pres">
      <dgm:prSet presAssocID="{BA4F6E03-42D8-40D9-B401-B1A2DDF51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BF9278-1C5C-4073-8697-76511C6E5767}" type="pres">
      <dgm:prSet presAssocID="{520C3493-9DBE-44EE-82CC-C7AAC7C0EC10}" presName="hierRoot1" presStyleCnt="0">
        <dgm:presLayoutVars>
          <dgm:hierBranch val="init"/>
        </dgm:presLayoutVars>
      </dgm:prSet>
      <dgm:spPr/>
    </dgm:pt>
    <dgm:pt modelId="{23F0EDE3-4EF6-428D-9BF3-B836BF8C3057}" type="pres">
      <dgm:prSet presAssocID="{520C3493-9DBE-44EE-82CC-C7AAC7C0EC10}" presName="rootComposite1" presStyleCnt="0"/>
      <dgm:spPr/>
    </dgm:pt>
    <dgm:pt modelId="{247BEF89-E96E-45DD-8F64-D01BFEBC6AA9}" type="pres">
      <dgm:prSet presAssocID="{520C3493-9DBE-44EE-82CC-C7AAC7C0EC10}" presName="rootText1" presStyleLbl="node0" presStyleIdx="0" presStyleCnt="1" custLinFactY="-7937" custLinFactNeighborY="-100000">
        <dgm:presLayoutVars>
          <dgm:chPref val="3"/>
        </dgm:presLayoutVars>
      </dgm:prSet>
      <dgm:spPr/>
    </dgm:pt>
    <dgm:pt modelId="{5934B484-0979-491C-A2C7-FBA5045C2020}" type="pres">
      <dgm:prSet presAssocID="{520C3493-9DBE-44EE-82CC-C7AAC7C0EC10}" presName="rootConnector1" presStyleLbl="node1" presStyleIdx="0" presStyleCnt="0"/>
      <dgm:spPr/>
    </dgm:pt>
    <dgm:pt modelId="{BB2DB9FE-3609-4202-8BD5-49459D66BE84}" type="pres">
      <dgm:prSet presAssocID="{520C3493-9DBE-44EE-82CC-C7AAC7C0EC10}" presName="hierChild2" presStyleCnt="0"/>
      <dgm:spPr/>
    </dgm:pt>
    <dgm:pt modelId="{3701CA8E-C6FC-4BCD-B8BE-64BB404A5EC1}" type="pres">
      <dgm:prSet presAssocID="{ABB65ED0-96FF-4A41-8822-0EEC2F356957}" presName="Name37" presStyleLbl="parChTrans1D2" presStyleIdx="0" presStyleCnt="5"/>
      <dgm:spPr/>
    </dgm:pt>
    <dgm:pt modelId="{55522C23-DF54-4A96-B26C-8C80B4487ACC}" type="pres">
      <dgm:prSet presAssocID="{7194F56F-1851-44CA-B29C-6BA5136111EF}" presName="hierRoot2" presStyleCnt="0">
        <dgm:presLayoutVars>
          <dgm:hierBranch val="init"/>
        </dgm:presLayoutVars>
      </dgm:prSet>
      <dgm:spPr/>
    </dgm:pt>
    <dgm:pt modelId="{BED02ED8-5DA2-4E72-9817-C61FE30B9C9E}" type="pres">
      <dgm:prSet presAssocID="{7194F56F-1851-44CA-B29C-6BA5136111EF}" presName="rootComposite" presStyleCnt="0"/>
      <dgm:spPr/>
    </dgm:pt>
    <dgm:pt modelId="{378326CB-485F-4D7E-84B4-EAFE2F5260ED}" type="pres">
      <dgm:prSet presAssocID="{7194F56F-1851-44CA-B29C-6BA5136111EF}" presName="rootText" presStyleLbl="node2" presStyleIdx="0" presStyleCnt="4" custLinFactX="100000" custLinFactY="-42000" custLinFactNeighborX="155084" custLinFactNeighborY="-100000">
        <dgm:presLayoutVars>
          <dgm:chPref val="3"/>
        </dgm:presLayoutVars>
      </dgm:prSet>
      <dgm:spPr/>
    </dgm:pt>
    <dgm:pt modelId="{72EDB3BE-7338-48C7-A476-07C81AA33449}" type="pres">
      <dgm:prSet presAssocID="{7194F56F-1851-44CA-B29C-6BA5136111EF}" presName="rootConnector" presStyleLbl="node2" presStyleIdx="0" presStyleCnt="4"/>
      <dgm:spPr/>
    </dgm:pt>
    <dgm:pt modelId="{811A42C3-71E5-48DD-A8DE-4CD31985A923}" type="pres">
      <dgm:prSet presAssocID="{7194F56F-1851-44CA-B29C-6BA5136111EF}" presName="hierChild4" presStyleCnt="0"/>
      <dgm:spPr/>
    </dgm:pt>
    <dgm:pt modelId="{8A653CAA-8889-4D87-955F-9B584FFF4230}" type="pres">
      <dgm:prSet presAssocID="{7194F56F-1851-44CA-B29C-6BA5136111EF}" presName="hierChild5" presStyleCnt="0"/>
      <dgm:spPr/>
    </dgm:pt>
    <dgm:pt modelId="{F37E892C-4960-44A8-BE2F-B053CD39B2EB}" type="pres">
      <dgm:prSet presAssocID="{E074B74D-9BF2-4ADC-A059-A7E5E757C3A4}" presName="Name37" presStyleLbl="parChTrans1D2" presStyleIdx="1" presStyleCnt="5"/>
      <dgm:spPr/>
    </dgm:pt>
    <dgm:pt modelId="{A13EDC50-AD77-429B-8E62-06E23C067090}" type="pres">
      <dgm:prSet presAssocID="{90E5BEA0-0BA5-4318-B7A8-EE3C4FE93180}" presName="hierRoot2" presStyleCnt="0">
        <dgm:presLayoutVars>
          <dgm:hierBranch val="init"/>
        </dgm:presLayoutVars>
      </dgm:prSet>
      <dgm:spPr/>
    </dgm:pt>
    <dgm:pt modelId="{094603A4-B10A-473E-AF99-8568BAEDC581}" type="pres">
      <dgm:prSet presAssocID="{90E5BEA0-0BA5-4318-B7A8-EE3C4FE93180}" presName="rootComposite" presStyleCnt="0"/>
      <dgm:spPr/>
    </dgm:pt>
    <dgm:pt modelId="{6040FCF6-2562-4311-BDBE-AA62FC3CBB39}" type="pres">
      <dgm:prSet presAssocID="{90E5BEA0-0BA5-4318-B7A8-EE3C4FE93180}" presName="rootText" presStyleLbl="node2" presStyleIdx="1" presStyleCnt="4" custLinFactNeighborX="-78723" custLinFactNeighborY="14313">
        <dgm:presLayoutVars>
          <dgm:chPref val="3"/>
        </dgm:presLayoutVars>
      </dgm:prSet>
      <dgm:spPr/>
    </dgm:pt>
    <dgm:pt modelId="{EDA2842D-C9D2-4420-AB28-86A474C6887B}" type="pres">
      <dgm:prSet presAssocID="{90E5BEA0-0BA5-4318-B7A8-EE3C4FE93180}" presName="rootConnector" presStyleLbl="node2" presStyleIdx="1" presStyleCnt="4"/>
      <dgm:spPr/>
    </dgm:pt>
    <dgm:pt modelId="{24345EE1-FD5B-4CCB-A47D-92A1DCB7629C}" type="pres">
      <dgm:prSet presAssocID="{90E5BEA0-0BA5-4318-B7A8-EE3C4FE93180}" presName="hierChild4" presStyleCnt="0"/>
      <dgm:spPr/>
    </dgm:pt>
    <dgm:pt modelId="{158A0BBF-1711-4082-9E8E-90DA80C93E85}" type="pres">
      <dgm:prSet presAssocID="{90E5BEA0-0BA5-4318-B7A8-EE3C4FE93180}" presName="hierChild5" presStyleCnt="0"/>
      <dgm:spPr/>
    </dgm:pt>
    <dgm:pt modelId="{A0EC0A52-EC83-46DB-8F36-18E25E69180E}" type="pres">
      <dgm:prSet presAssocID="{B92DA736-498F-4D5B-A654-1A2DDF030080}" presName="Name37" presStyleLbl="parChTrans1D2" presStyleIdx="2" presStyleCnt="5"/>
      <dgm:spPr/>
    </dgm:pt>
    <dgm:pt modelId="{E082D1C9-014F-44B4-9636-AA327FF98075}" type="pres">
      <dgm:prSet presAssocID="{EDEB3394-BEE2-48B2-80C6-9D2E6D82137C}" presName="hierRoot2" presStyleCnt="0">
        <dgm:presLayoutVars>
          <dgm:hierBranch val="init"/>
        </dgm:presLayoutVars>
      </dgm:prSet>
      <dgm:spPr/>
    </dgm:pt>
    <dgm:pt modelId="{AD0B6E8F-274D-432D-A367-AD80AF3680F8}" type="pres">
      <dgm:prSet presAssocID="{EDEB3394-BEE2-48B2-80C6-9D2E6D82137C}" presName="rootComposite" presStyleCnt="0"/>
      <dgm:spPr/>
    </dgm:pt>
    <dgm:pt modelId="{91649398-D9BF-47C7-B099-388B1AA0F715}" type="pres">
      <dgm:prSet presAssocID="{EDEB3394-BEE2-48B2-80C6-9D2E6D82137C}" presName="rootText" presStyleLbl="node2" presStyleIdx="2" presStyleCnt="4" custLinFactNeighborX="-60500" custLinFactNeighborY="39873">
        <dgm:presLayoutVars>
          <dgm:chPref val="3"/>
        </dgm:presLayoutVars>
      </dgm:prSet>
      <dgm:spPr/>
    </dgm:pt>
    <dgm:pt modelId="{0D5BE11E-59DD-4960-84D4-B435D788CCE6}" type="pres">
      <dgm:prSet presAssocID="{EDEB3394-BEE2-48B2-80C6-9D2E6D82137C}" presName="rootConnector" presStyleLbl="node2" presStyleIdx="2" presStyleCnt="4"/>
      <dgm:spPr/>
    </dgm:pt>
    <dgm:pt modelId="{3597B0E7-D272-4EA2-A85E-B66730CBDF85}" type="pres">
      <dgm:prSet presAssocID="{EDEB3394-BEE2-48B2-80C6-9D2E6D82137C}" presName="hierChild4" presStyleCnt="0"/>
      <dgm:spPr/>
    </dgm:pt>
    <dgm:pt modelId="{7E1E00CF-E587-4B9D-9949-2FCA13831DD9}" type="pres">
      <dgm:prSet presAssocID="{EDEB3394-BEE2-48B2-80C6-9D2E6D82137C}" presName="hierChild5" presStyleCnt="0"/>
      <dgm:spPr/>
    </dgm:pt>
    <dgm:pt modelId="{92CF5D06-26BF-44AB-B816-8C7D0272D647}" type="pres">
      <dgm:prSet presAssocID="{7610F407-3552-4C71-89CF-14D7B84A01D3}" presName="Name37" presStyleLbl="parChTrans1D2" presStyleIdx="3" presStyleCnt="5"/>
      <dgm:spPr/>
    </dgm:pt>
    <dgm:pt modelId="{962D3D08-40AA-4DD5-9E2A-28925D8BE7A6}" type="pres">
      <dgm:prSet presAssocID="{E114B868-7F3A-4FCE-A741-3FB40B99DB9D}" presName="hierRoot2" presStyleCnt="0">
        <dgm:presLayoutVars>
          <dgm:hierBranch val="init"/>
        </dgm:presLayoutVars>
      </dgm:prSet>
      <dgm:spPr/>
    </dgm:pt>
    <dgm:pt modelId="{D5544CF3-C556-499D-A88E-39DFE2F18C1A}" type="pres">
      <dgm:prSet presAssocID="{E114B868-7F3A-4FCE-A741-3FB40B99DB9D}" presName="rootComposite" presStyleCnt="0"/>
      <dgm:spPr/>
    </dgm:pt>
    <dgm:pt modelId="{99B66417-8718-453B-8C6C-9E0831EFF7D7}" type="pres">
      <dgm:prSet presAssocID="{E114B868-7F3A-4FCE-A741-3FB40B99DB9D}" presName="rootText" presStyleLbl="node2" presStyleIdx="3" presStyleCnt="4" custLinFactNeighborX="-29650" custLinFactNeighborY="15336">
        <dgm:presLayoutVars>
          <dgm:chPref val="3"/>
        </dgm:presLayoutVars>
      </dgm:prSet>
      <dgm:spPr/>
    </dgm:pt>
    <dgm:pt modelId="{7E1A9B53-C05E-4171-A849-9E13B0AD05DF}" type="pres">
      <dgm:prSet presAssocID="{E114B868-7F3A-4FCE-A741-3FB40B99DB9D}" presName="rootConnector" presStyleLbl="node2" presStyleIdx="3" presStyleCnt="4"/>
      <dgm:spPr/>
    </dgm:pt>
    <dgm:pt modelId="{999D0763-1411-4FE5-AA12-9A6C6F94F0B8}" type="pres">
      <dgm:prSet presAssocID="{E114B868-7F3A-4FCE-A741-3FB40B99DB9D}" presName="hierChild4" presStyleCnt="0"/>
      <dgm:spPr/>
    </dgm:pt>
    <dgm:pt modelId="{16C342BA-F46E-4B08-A120-F97A403E8966}" type="pres">
      <dgm:prSet presAssocID="{E114B868-7F3A-4FCE-A741-3FB40B99DB9D}" presName="hierChild5" presStyleCnt="0"/>
      <dgm:spPr/>
    </dgm:pt>
    <dgm:pt modelId="{7F9E71E4-8DFD-4243-9242-286F3F247F24}" type="pres">
      <dgm:prSet presAssocID="{520C3493-9DBE-44EE-82CC-C7AAC7C0EC10}" presName="hierChild3" presStyleCnt="0"/>
      <dgm:spPr/>
    </dgm:pt>
    <dgm:pt modelId="{45D48782-457B-41E0-8C6E-FA1E76EC01CF}" type="pres">
      <dgm:prSet presAssocID="{9DDCA1E0-9F5F-4D5B-B1D2-6057E84ACF5F}" presName="Name111" presStyleLbl="parChTrans1D2" presStyleIdx="4" presStyleCnt="5"/>
      <dgm:spPr/>
    </dgm:pt>
    <dgm:pt modelId="{C071B58A-DAF5-4C12-B314-9BBEB13412F0}" type="pres">
      <dgm:prSet presAssocID="{6EECAB00-56AF-4467-8D8D-E541E2957330}" presName="hierRoot3" presStyleCnt="0">
        <dgm:presLayoutVars>
          <dgm:hierBranch val="init"/>
        </dgm:presLayoutVars>
      </dgm:prSet>
      <dgm:spPr/>
    </dgm:pt>
    <dgm:pt modelId="{CEF8D8C6-D12B-48D4-B6FE-40F7EC4271BB}" type="pres">
      <dgm:prSet presAssocID="{6EECAB00-56AF-4467-8D8D-E541E2957330}" presName="rootComposite3" presStyleCnt="0"/>
      <dgm:spPr/>
    </dgm:pt>
    <dgm:pt modelId="{4C046B3D-8F45-4EAF-A832-7FA758E6956E}" type="pres">
      <dgm:prSet presAssocID="{6EECAB00-56AF-4467-8D8D-E541E2957330}" presName="rootText3" presStyleLbl="asst1" presStyleIdx="0" presStyleCnt="1" custLinFactY="-24731" custLinFactNeighborX="-8690" custLinFactNeighborY="-100000">
        <dgm:presLayoutVars>
          <dgm:chPref val="3"/>
        </dgm:presLayoutVars>
      </dgm:prSet>
      <dgm:spPr/>
    </dgm:pt>
    <dgm:pt modelId="{F6F0E048-0668-4EA7-96EC-E730A00E8079}" type="pres">
      <dgm:prSet presAssocID="{6EECAB00-56AF-4467-8D8D-E541E2957330}" presName="rootConnector3" presStyleLbl="asst1" presStyleIdx="0" presStyleCnt="1"/>
      <dgm:spPr/>
    </dgm:pt>
    <dgm:pt modelId="{C9FD09CA-8423-4144-A204-194EB0A7B6A6}" type="pres">
      <dgm:prSet presAssocID="{6EECAB00-56AF-4467-8D8D-E541E2957330}" presName="hierChild6" presStyleCnt="0"/>
      <dgm:spPr/>
    </dgm:pt>
    <dgm:pt modelId="{CE5B8375-92B9-41B7-9D88-028962300FA4}" type="pres">
      <dgm:prSet presAssocID="{6EECAB00-56AF-4467-8D8D-E541E2957330}" presName="hierChild7" presStyleCnt="0"/>
      <dgm:spPr/>
    </dgm:pt>
  </dgm:ptLst>
  <dgm:cxnLst>
    <dgm:cxn modelId="{9DFD2A04-F511-4BB4-A6CD-2988EC9D34DA}" type="presOf" srcId="{ABB65ED0-96FF-4A41-8822-0EEC2F356957}" destId="{3701CA8E-C6FC-4BCD-B8BE-64BB404A5EC1}" srcOrd="0" destOrd="0" presId="urn:microsoft.com/office/officeart/2005/8/layout/orgChart1"/>
    <dgm:cxn modelId="{7C11F20E-1FBE-477C-90BD-3476879138EB}" type="presOf" srcId="{90E5BEA0-0BA5-4318-B7A8-EE3C4FE93180}" destId="{EDA2842D-C9D2-4420-AB28-86A474C6887B}" srcOrd="1" destOrd="0" presId="urn:microsoft.com/office/officeart/2005/8/layout/orgChart1"/>
    <dgm:cxn modelId="{CD792C1F-EAB5-407C-B444-120C3BB255F8}" type="presOf" srcId="{520C3493-9DBE-44EE-82CC-C7AAC7C0EC10}" destId="{247BEF89-E96E-45DD-8F64-D01BFEBC6AA9}" srcOrd="0" destOrd="0" presId="urn:microsoft.com/office/officeart/2005/8/layout/orgChart1"/>
    <dgm:cxn modelId="{78E85A29-C06C-43CC-9830-13D21D26A108}" type="presOf" srcId="{7194F56F-1851-44CA-B29C-6BA5136111EF}" destId="{378326CB-485F-4D7E-84B4-EAFE2F5260ED}" srcOrd="0" destOrd="0" presId="urn:microsoft.com/office/officeart/2005/8/layout/orgChart1"/>
    <dgm:cxn modelId="{C9EE2637-B042-4E64-B4F9-A03E125DB699}" type="presOf" srcId="{90E5BEA0-0BA5-4318-B7A8-EE3C4FE93180}" destId="{6040FCF6-2562-4311-BDBE-AA62FC3CBB39}" srcOrd="0" destOrd="0" presId="urn:microsoft.com/office/officeart/2005/8/layout/orgChart1"/>
    <dgm:cxn modelId="{ED62593C-C474-42B1-936D-F8DAB2A31C3F}" type="presOf" srcId="{E074B74D-9BF2-4ADC-A059-A7E5E757C3A4}" destId="{F37E892C-4960-44A8-BE2F-B053CD39B2EB}" srcOrd="0" destOrd="0" presId="urn:microsoft.com/office/officeart/2005/8/layout/orgChart1"/>
    <dgm:cxn modelId="{A7C86F5F-85EF-48BE-9419-EE3F72071902}" type="presOf" srcId="{B92DA736-498F-4D5B-A654-1A2DDF030080}" destId="{A0EC0A52-EC83-46DB-8F36-18E25E69180E}" srcOrd="0" destOrd="0" presId="urn:microsoft.com/office/officeart/2005/8/layout/orgChart1"/>
    <dgm:cxn modelId="{94219560-EB23-4F56-83D0-880EF7BB21F9}" srcId="{520C3493-9DBE-44EE-82CC-C7AAC7C0EC10}" destId="{90E5BEA0-0BA5-4318-B7A8-EE3C4FE93180}" srcOrd="2" destOrd="0" parTransId="{E074B74D-9BF2-4ADC-A059-A7E5E757C3A4}" sibTransId="{CECF6C07-A014-4702-9983-E10EF44A9226}"/>
    <dgm:cxn modelId="{5D9A0D41-48B2-4D3B-8D93-FEC6E130654D}" srcId="{520C3493-9DBE-44EE-82CC-C7AAC7C0EC10}" destId="{EDEB3394-BEE2-48B2-80C6-9D2E6D82137C}" srcOrd="3" destOrd="0" parTransId="{B92DA736-498F-4D5B-A654-1A2DDF030080}" sibTransId="{883A7566-694A-4BAF-9949-AE928879F6A4}"/>
    <dgm:cxn modelId="{14BC6762-A4E9-4788-98D1-61B1B1DD9CFE}" type="presOf" srcId="{6EECAB00-56AF-4467-8D8D-E541E2957330}" destId="{F6F0E048-0668-4EA7-96EC-E730A00E8079}" srcOrd="1" destOrd="0" presId="urn:microsoft.com/office/officeart/2005/8/layout/orgChart1"/>
    <dgm:cxn modelId="{5416A145-95AD-4E13-AFC1-FB96B408C2F5}" srcId="{520C3493-9DBE-44EE-82CC-C7AAC7C0EC10}" destId="{7194F56F-1851-44CA-B29C-6BA5136111EF}" srcOrd="1" destOrd="0" parTransId="{ABB65ED0-96FF-4A41-8822-0EEC2F356957}" sibTransId="{39E24DA8-1F66-470C-8447-8D45A5ACA7F0}"/>
    <dgm:cxn modelId="{EFC2744B-6DE6-4680-A3BB-2C8A5B0A7EF7}" type="presOf" srcId="{6EECAB00-56AF-4467-8D8D-E541E2957330}" destId="{4C046B3D-8F45-4EAF-A832-7FA758E6956E}" srcOrd="0" destOrd="0" presId="urn:microsoft.com/office/officeart/2005/8/layout/orgChart1"/>
    <dgm:cxn modelId="{720CF94D-DCC2-443C-A84B-0D8BE5E8827C}" type="presOf" srcId="{9DDCA1E0-9F5F-4D5B-B1D2-6057E84ACF5F}" destId="{45D48782-457B-41E0-8C6E-FA1E76EC01CF}" srcOrd="0" destOrd="0" presId="urn:microsoft.com/office/officeart/2005/8/layout/orgChart1"/>
    <dgm:cxn modelId="{5C4DDB50-E924-497D-9FB1-1AD590F5B820}" type="presOf" srcId="{EDEB3394-BEE2-48B2-80C6-9D2E6D82137C}" destId="{0D5BE11E-59DD-4960-84D4-B435D788CCE6}" srcOrd="1" destOrd="0" presId="urn:microsoft.com/office/officeart/2005/8/layout/orgChart1"/>
    <dgm:cxn modelId="{7908ED77-CEF4-4772-9FE2-ABBE38795E43}" type="presOf" srcId="{7610F407-3552-4C71-89CF-14D7B84A01D3}" destId="{92CF5D06-26BF-44AB-B816-8C7D0272D647}" srcOrd="0" destOrd="0" presId="urn:microsoft.com/office/officeart/2005/8/layout/orgChart1"/>
    <dgm:cxn modelId="{85CCFB90-B692-49D1-AE52-698FDCE7318F}" type="presOf" srcId="{BA4F6E03-42D8-40D9-B401-B1A2DDF51256}" destId="{37001210-36B6-4A9E-9772-11E180E6D90F}" srcOrd="0" destOrd="0" presId="urn:microsoft.com/office/officeart/2005/8/layout/orgChart1"/>
    <dgm:cxn modelId="{BFB3189C-4272-43D5-935A-655EDDD12479}" srcId="{520C3493-9DBE-44EE-82CC-C7AAC7C0EC10}" destId="{E114B868-7F3A-4FCE-A741-3FB40B99DB9D}" srcOrd="4" destOrd="0" parTransId="{7610F407-3552-4C71-89CF-14D7B84A01D3}" sibTransId="{472E9192-2454-4C82-87D3-F6029A2B61E1}"/>
    <dgm:cxn modelId="{C4405AA1-88DD-43E5-AA07-3DB3379BC9B3}" type="presOf" srcId="{E114B868-7F3A-4FCE-A741-3FB40B99DB9D}" destId="{7E1A9B53-C05E-4171-A849-9E13B0AD05DF}" srcOrd="1" destOrd="0" presId="urn:microsoft.com/office/officeart/2005/8/layout/orgChart1"/>
    <dgm:cxn modelId="{1658CDA4-F3F6-42BF-AA99-11A580B043C7}" type="presOf" srcId="{E114B868-7F3A-4FCE-A741-3FB40B99DB9D}" destId="{99B66417-8718-453B-8C6C-9E0831EFF7D7}" srcOrd="0" destOrd="0" presId="urn:microsoft.com/office/officeart/2005/8/layout/orgChart1"/>
    <dgm:cxn modelId="{37552DC2-537F-4A01-BE7E-7B9F87BEADD5}" type="presOf" srcId="{520C3493-9DBE-44EE-82CC-C7AAC7C0EC10}" destId="{5934B484-0979-491C-A2C7-FBA5045C2020}" srcOrd="1" destOrd="0" presId="urn:microsoft.com/office/officeart/2005/8/layout/orgChart1"/>
    <dgm:cxn modelId="{80CF36CC-722B-48B8-A327-1463BC2F43AF}" type="presOf" srcId="{EDEB3394-BEE2-48B2-80C6-9D2E6D82137C}" destId="{91649398-D9BF-47C7-B099-388B1AA0F715}" srcOrd="0" destOrd="0" presId="urn:microsoft.com/office/officeart/2005/8/layout/orgChart1"/>
    <dgm:cxn modelId="{BB6408D9-8683-413B-8F86-5E4EE74150A0}" type="presOf" srcId="{7194F56F-1851-44CA-B29C-6BA5136111EF}" destId="{72EDB3BE-7338-48C7-A476-07C81AA33449}" srcOrd="1" destOrd="0" presId="urn:microsoft.com/office/officeart/2005/8/layout/orgChart1"/>
    <dgm:cxn modelId="{DAD751DC-E238-4F79-9BDF-BDA581A9B49A}" srcId="{520C3493-9DBE-44EE-82CC-C7AAC7C0EC10}" destId="{6EECAB00-56AF-4467-8D8D-E541E2957330}" srcOrd="0" destOrd="0" parTransId="{9DDCA1E0-9F5F-4D5B-B1D2-6057E84ACF5F}" sibTransId="{05B81FC5-1DC2-4A57-8DD7-5FCB09769106}"/>
    <dgm:cxn modelId="{0E0B9FF1-F4A7-4661-817A-56916A4F78F4}" srcId="{BA4F6E03-42D8-40D9-B401-B1A2DDF51256}" destId="{520C3493-9DBE-44EE-82CC-C7AAC7C0EC10}" srcOrd="0" destOrd="0" parTransId="{BDB7DDD4-7E3E-427B-8428-D802208CD89D}" sibTransId="{BBFF0B01-20E8-42B8-B4E4-7CE540F99F19}"/>
    <dgm:cxn modelId="{95057BCD-FC96-4FCE-AE33-6CED0674D073}" type="presParOf" srcId="{37001210-36B6-4A9E-9772-11E180E6D90F}" destId="{CABF9278-1C5C-4073-8697-76511C6E5767}" srcOrd="0" destOrd="0" presId="urn:microsoft.com/office/officeart/2005/8/layout/orgChart1"/>
    <dgm:cxn modelId="{6B8CD8AD-E390-454F-82CC-9BCEB3297F53}" type="presParOf" srcId="{CABF9278-1C5C-4073-8697-76511C6E5767}" destId="{23F0EDE3-4EF6-428D-9BF3-B836BF8C3057}" srcOrd="0" destOrd="0" presId="urn:microsoft.com/office/officeart/2005/8/layout/orgChart1"/>
    <dgm:cxn modelId="{9CDA773A-7D99-41A1-B90F-ADD09D87424B}" type="presParOf" srcId="{23F0EDE3-4EF6-428D-9BF3-B836BF8C3057}" destId="{247BEF89-E96E-45DD-8F64-D01BFEBC6AA9}" srcOrd="0" destOrd="0" presId="urn:microsoft.com/office/officeart/2005/8/layout/orgChart1"/>
    <dgm:cxn modelId="{6F48D4EE-B3E7-4DCE-828A-18218073405B}" type="presParOf" srcId="{23F0EDE3-4EF6-428D-9BF3-B836BF8C3057}" destId="{5934B484-0979-491C-A2C7-FBA5045C2020}" srcOrd="1" destOrd="0" presId="urn:microsoft.com/office/officeart/2005/8/layout/orgChart1"/>
    <dgm:cxn modelId="{BF4D17A6-3946-4BA9-852B-BB15EE863EE2}" type="presParOf" srcId="{CABF9278-1C5C-4073-8697-76511C6E5767}" destId="{BB2DB9FE-3609-4202-8BD5-49459D66BE84}" srcOrd="1" destOrd="0" presId="urn:microsoft.com/office/officeart/2005/8/layout/orgChart1"/>
    <dgm:cxn modelId="{FB097A83-F1B5-46C8-99B9-E1EA6701FDEA}" type="presParOf" srcId="{BB2DB9FE-3609-4202-8BD5-49459D66BE84}" destId="{3701CA8E-C6FC-4BCD-B8BE-64BB404A5EC1}" srcOrd="0" destOrd="0" presId="urn:microsoft.com/office/officeart/2005/8/layout/orgChart1"/>
    <dgm:cxn modelId="{F939402A-0C51-4D07-879A-E502DA94BF76}" type="presParOf" srcId="{BB2DB9FE-3609-4202-8BD5-49459D66BE84}" destId="{55522C23-DF54-4A96-B26C-8C80B4487ACC}" srcOrd="1" destOrd="0" presId="urn:microsoft.com/office/officeart/2005/8/layout/orgChart1"/>
    <dgm:cxn modelId="{B98D8212-FBE2-4017-B1E2-972B95588106}" type="presParOf" srcId="{55522C23-DF54-4A96-B26C-8C80B4487ACC}" destId="{BED02ED8-5DA2-4E72-9817-C61FE30B9C9E}" srcOrd="0" destOrd="0" presId="urn:microsoft.com/office/officeart/2005/8/layout/orgChart1"/>
    <dgm:cxn modelId="{9DFEBB6B-8BE7-4CD4-AF3F-7D282CF035E8}" type="presParOf" srcId="{BED02ED8-5DA2-4E72-9817-C61FE30B9C9E}" destId="{378326CB-485F-4D7E-84B4-EAFE2F5260ED}" srcOrd="0" destOrd="0" presId="urn:microsoft.com/office/officeart/2005/8/layout/orgChart1"/>
    <dgm:cxn modelId="{7D51A6D8-72E5-4387-B03F-8D14B6247D11}" type="presParOf" srcId="{BED02ED8-5DA2-4E72-9817-C61FE30B9C9E}" destId="{72EDB3BE-7338-48C7-A476-07C81AA33449}" srcOrd="1" destOrd="0" presId="urn:microsoft.com/office/officeart/2005/8/layout/orgChart1"/>
    <dgm:cxn modelId="{11255843-80D6-4CEF-940F-F9502EE5ABBC}" type="presParOf" srcId="{55522C23-DF54-4A96-B26C-8C80B4487ACC}" destId="{811A42C3-71E5-48DD-A8DE-4CD31985A923}" srcOrd="1" destOrd="0" presId="urn:microsoft.com/office/officeart/2005/8/layout/orgChart1"/>
    <dgm:cxn modelId="{16C37979-410B-46B4-B410-732F8AC15484}" type="presParOf" srcId="{55522C23-DF54-4A96-B26C-8C80B4487ACC}" destId="{8A653CAA-8889-4D87-955F-9B584FFF4230}" srcOrd="2" destOrd="0" presId="urn:microsoft.com/office/officeart/2005/8/layout/orgChart1"/>
    <dgm:cxn modelId="{ACA1B0B5-6344-48FF-9902-CD5ECA51EE4A}" type="presParOf" srcId="{BB2DB9FE-3609-4202-8BD5-49459D66BE84}" destId="{F37E892C-4960-44A8-BE2F-B053CD39B2EB}" srcOrd="2" destOrd="0" presId="urn:microsoft.com/office/officeart/2005/8/layout/orgChart1"/>
    <dgm:cxn modelId="{ED7EBEE3-7CC1-4F30-B203-0D741781584B}" type="presParOf" srcId="{BB2DB9FE-3609-4202-8BD5-49459D66BE84}" destId="{A13EDC50-AD77-429B-8E62-06E23C067090}" srcOrd="3" destOrd="0" presId="urn:microsoft.com/office/officeart/2005/8/layout/orgChart1"/>
    <dgm:cxn modelId="{293C7089-7AC5-4D40-B603-3AA022714FF1}" type="presParOf" srcId="{A13EDC50-AD77-429B-8E62-06E23C067090}" destId="{094603A4-B10A-473E-AF99-8568BAEDC581}" srcOrd="0" destOrd="0" presId="urn:microsoft.com/office/officeart/2005/8/layout/orgChart1"/>
    <dgm:cxn modelId="{2763B536-A7AF-48B9-BC30-A8618901BE22}" type="presParOf" srcId="{094603A4-B10A-473E-AF99-8568BAEDC581}" destId="{6040FCF6-2562-4311-BDBE-AA62FC3CBB39}" srcOrd="0" destOrd="0" presId="urn:microsoft.com/office/officeart/2005/8/layout/orgChart1"/>
    <dgm:cxn modelId="{D27779DF-A887-4256-8F4A-4107D05D9AC7}" type="presParOf" srcId="{094603A4-B10A-473E-AF99-8568BAEDC581}" destId="{EDA2842D-C9D2-4420-AB28-86A474C6887B}" srcOrd="1" destOrd="0" presId="urn:microsoft.com/office/officeart/2005/8/layout/orgChart1"/>
    <dgm:cxn modelId="{C15472A7-21DB-4049-8F69-5233AFDCEDF2}" type="presParOf" srcId="{A13EDC50-AD77-429B-8E62-06E23C067090}" destId="{24345EE1-FD5B-4CCB-A47D-92A1DCB7629C}" srcOrd="1" destOrd="0" presId="urn:microsoft.com/office/officeart/2005/8/layout/orgChart1"/>
    <dgm:cxn modelId="{4DADD2F7-95BC-47B1-9FCC-67A09E22E663}" type="presParOf" srcId="{A13EDC50-AD77-429B-8E62-06E23C067090}" destId="{158A0BBF-1711-4082-9E8E-90DA80C93E85}" srcOrd="2" destOrd="0" presId="urn:microsoft.com/office/officeart/2005/8/layout/orgChart1"/>
    <dgm:cxn modelId="{4D5B0D6B-A81C-47F0-8284-8239F9D06A0E}" type="presParOf" srcId="{BB2DB9FE-3609-4202-8BD5-49459D66BE84}" destId="{A0EC0A52-EC83-46DB-8F36-18E25E69180E}" srcOrd="4" destOrd="0" presId="urn:microsoft.com/office/officeart/2005/8/layout/orgChart1"/>
    <dgm:cxn modelId="{E8D3F934-7BD7-4A27-BAE6-C6EC2DA849D9}" type="presParOf" srcId="{BB2DB9FE-3609-4202-8BD5-49459D66BE84}" destId="{E082D1C9-014F-44B4-9636-AA327FF98075}" srcOrd="5" destOrd="0" presId="urn:microsoft.com/office/officeart/2005/8/layout/orgChart1"/>
    <dgm:cxn modelId="{3E547E17-6130-4397-A593-0758B3485F08}" type="presParOf" srcId="{E082D1C9-014F-44B4-9636-AA327FF98075}" destId="{AD0B6E8F-274D-432D-A367-AD80AF3680F8}" srcOrd="0" destOrd="0" presId="urn:microsoft.com/office/officeart/2005/8/layout/orgChart1"/>
    <dgm:cxn modelId="{E0587954-9D36-49FC-960B-552E1FC2DADD}" type="presParOf" srcId="{AD0B6E8F-274D-432D-A367-AD80AF3680F8}" destId="{91649398-D9BF-47C7-B099-388B1AA0F715}" srcOrd="0" destOrd="0" presId="urn:microsoft.com/office/officeart/2005/8/layout/orgChart1"/>
    <dgm:cxn modelId="{BBCE6DB5-BBE1-4A11-AD08-A88FA5044340}" type="presParOf" srcId="{AD0B6E8F-274D-432D-A367-AD80AF3680F8}" destId="{0D5BE11E-59DD-4960-84D4-B435D788CCE6}" srcOrd="1" destOrd="0" presId="urn:microsoft.com/office/officeart/2005/8/layout/orgChart1"/>
    <dgm:cxn modelId="{EC847F02-A797-4678-9203-1387648F4E69}" type="presParOf" srcId="{E082D1C9-014F-44B4-9636-AA327FF98075}" destId="{3597B0E7-D272-4EA2-A85E-B66730CBDF85}" srcOrd="1" destOrd="0" presId="urn:microsoft.com/office/officeart/2005/8/layout/orgChart1"/>
    <dgm:cxn modelId="{DF56870A-3EA1-4166-AE63-C3FB52F43B72}" type="presParOf" srcId="{E082D1C9-014F-44B4-9636-AA327FF98075}" destId="{7E1E00CF-E587-4B9D-9949-2FCA13831DD9}" srcOrd="2" destOrd="0" presId="urn:microsoft.com/office/officeart/2005/8/layout/orgChart1"/>
    <dgm:cxn modelId="{90D3E280-4C28-45EA-A8C5-EB730DBEFBD7}" type="presParOf" srcId="{BB2DB9FE-3609-4202-8BD5-49459D66BE84}" destId="{92CF5D06-26BF-44AB-B816-8C7D0272D647}" srcOrd="6" destOrd="0" presId="urn:microsoft.com/office/officeart/2005/8/layout/orgChart1"/>
    <dgm:cxn modelId="{BF444195-773F-47A4-A60F-32860C34DD96}" type="presParOf" srcId="{BB2DB9FE-3609-4202-8BD5-49459D66BE84}" destId="{962D3D08-40AA-4DD5-9E2A-28925D8BE7A6}" srcOrd="7" destOrd="0" presId="urn:microsoft.com/office/officeart/2005/8/layout/orgChart1"/>
    <dgm:cxn modelId="{0C778FAD-FCB1-4E41-A1AE-BFB741D4C1A7}" type="presParOf" srcId="{962D3D08-40AA-4DD5-9E2A-28925D8BE7A6}" destId="{D5544CF3-C556-499D-A88E-39DFE2F18C1A}" srcOrd="0" destOrd="0" presId="urn:microsoft.com/office/officeart/2005/8/layout/orgChart1"/>
    <dgm:cxn modelId="{AA54588A-EB8F-434C-BE46-488A4FC8F7F1}" type="presParOf" srcId="{D5544CF3-C556-499D-A88E-39DFE2F18C1A}" destId="{99B66417-8718-453B-8C6C-9E0831EFF7D7}" srcOrd="0" destOrd="0" presId="urn:microsoft.com/office/officeart/2005/8/layout/orgChart1"/>
    <dgm:cxn modelId="{C991DA88-EF95-4223-8D67-5826363DD9DD}" type="presParOf" srcId="{D5544CF3-C556-499D-A88E-39DFE2F18C1A}" destId="{7E1A9B53-C05E-4171-A849-9E13B0AD05DF}" srcOrd="1" destOrd="0" presId="urn:microsoft.com/office/officeart/2005/8/layout/orgChart1"/>
    <dgm:cxn modelId="{725D2F54-BBCE-4002-817F-C06AFE1F99FC}" type="presParOf" srcId="{962D3D08-40AA-4DD5-9E2A-28925D8BE7A6}" destId="{999D0763-1411-4FE5-AA12-9A6C6F94F0B8}" srcOrd="1" destOrd="0" presId="urn:microsoft.com/office/officeart/2005/8/layout/orgChart1"/>
    <dgm:cxn modelId="{001C5780-3FDE-4D70-AD4B-C81AE46B2779}" type="presParOf" srcId="{962D3D08-40AA-4DD5-9E2A-28925D8BE7A6}" destId="{16C342BA-F46E-4B08-A120-F97A403E8966}" srcOrd="2" destOrd="0" presId="urn:microsoft.com/office/officeart/2005/8/layout/orgChart1"/>
    <dgm:cxn modelId="{AD6D9D5C-7C8C-4DD6-BDEB-51E03C55AB8F}" type="presParOf" srcId="{CABF9278-1C5C-4073-8697-76511C6E5767}" destId="{7F9E71E4-8DFD-4243-9242-286F3F247F24}" srcOrd="2" destOrd="0" presId="urn:microsoft.com/office/officeart/2005/8/layout/orgChart1"/>
    <dgm:cxn modelId="{5A424430-B446-42F3-9355-96FC2F67B3F9}" type="presParOf" srcId="{7F9E71E4-8DFD-4243-9242-286F3F247F24}" destId="{45D48782-457B-41E0-8C6E-FA1E76EC01CF}" srcOrd="0" destOrd="0" presId="urn:microsoft.com/office/officeart/2005/8/layout/orgChart1"/>
    <dgm:cxn modelId="{0D850D78-9F5A-491B-814E-01E79BCC8C86}" type="presParOf" srcId="{7F9E71E4-8DFD-4243-9242-286F3F247F24}" destId="{C071B58A-DAF5-4C12-B314-9BBEB13412F0}" srcOrd="1" destOrd="0" presId="urn:microsoft.com/office/officeart/2005/8/layout/orgChart1"/>
    <dgm:cxn modelId="{BABB63DC-424F-4573-88A2-BA68C4D1DFF3}" type="presParOf" srcId="{C071B58A-DAF5-4C12-B314-9BBEB13412F0}" destId="{CEF8D8C6-D12B-48D4-B6FE-40F7EC4271BB}" srcOrd="0" destOrd="0" presId="urn:microsoft.com/office/officeart/2005/8/layout/orgChart1"/>
    <dgm:cxn modelId="{A4BE3966-11C3-47C6-B038-A1BB6F42C9C6}" type="presParOf" srcId="{CEF8D8C6-D12B-48D4-B6FE-40F7EC4271BB}" destId="{4C046B3D-8F45-4EAF-A832-7FA758E6956E}" srcOrd="0" destOrd="0" presId="urn:microsoft.com/office/officeart/2005/8/layout/orgChart1"/>
    <dgm:cxn modelId="{2A47FFF8-8EF4-49B8-8173-6C0E2B628681}" type="presParOf" srcId="{CEF8D8C6-D12B-48D4-B6FE-40F7EC4271BB}" destId="{F6F0E048-0668-4EA7-96EC-E730A00E8079}" srcOrd="1" destOrd="0" presId="urn:microsoft.com/office/officeart/2005/8/layout/orgChart1"/>
    <dgm:cxn modelId="{94C07D76-5FF4-4CD2-B9BB-81395A637A1C}" type="presParOf" srcId="{C071B58A-DAF5-4C12-B314-9BBEB13412F0}" destId="{C9FD09CA-8423-4144-A204-194EB0A7B6A6}" srcOrd="1" destOrd="0" presId="urn:microsoft.com/office/officeart/2005/8/layout/orgChart1"/>
    <dgm:cxn modelId="{554294E0-765E-45E2-B047-3C4BB1E33EC3}" type="presParOf" srcId="{C071B58A-DAF5-4C12-B314-9BBEB13412F0}" destId="{CE5B8375-92B9-41B7-9D88-028962300F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568454" cy="4186518"/>
        <a:chOff x="0" y="0"/>
        <a:chExt cx="11568454" cy="4186518"/>
      </a:xfrm>
    </dsp:grpSpPr>
    <dsp:sp modelId="{707219FD-72D4-4F90-A870-E3B09D50B7B3}">
      <dsp:nvSpPr>
        <dsp:cNvPr id="3" name="Rounded Rectangle 2"/>
        <dsp:cNvSpPr/>
      </dsp:nvSpPr>
      <dsp:spPr bwMode="white">
        <a:xfrm>
          <a:off x="1453225" y="28582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COLLECTION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1453225" y="28582"/>
        <a:ext cx="2615329" cy="1569198"/>
      </dsp:txXfrm>
    </dsp:sp>
    <dsp:sp modelId="{12B4CF51-E427-42F8-B4CA-3F348C1F2886}">
      <dsp:nvSpPr>
        <dsp:cNvPr id="4" name="Right Arrow 3"/>
        <dsp:cNvSpPr/>
      </dsp:nvSpPr>
      <dsp:spPr bwMode="white">
        <a:xfrm>
          <a:off x="4284593" y="488880"/>
          <a:ext cx="487237" cy="6486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>
        <a:off x="4284593" y="488880"/>
        <a:ext cx="487237" cy="648602"/>
      </dsp:txXfrm>
    </dsp:sp>
    <dsp:sp modelId="{0117F1AF-14EC-405F-99E3-99C4086F931C}">
      <dsp:nvSpPr>
        <dsp:cNvPr id="5" name="Rounded Rectangle 4"/>
        <dsp:cNvSpPr/>
      </dsp:nvSpPr>
      <dsp:spPr bwMode="white">
        <a:xfrm>
          <a:off x="4987869" y="28582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PRE-PROCESSING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4987869" y="28582"/>
        <a:ext cx="2615329" cy="1569198"/>
      </dsp:txXfrm>
    </dsp:sp>
    <dsp:sp modelId="{6839D5AF-0CF4-4553-8339-7CDD2D03A54C}">
      <dsp:nvSpPr>
        <dsp:cNvPr id="6" name="Right Arrow 5"/>
        <dsp:cNvSpPr/>
      </dsp:nvSpPr>
      <dsp:spPr bwMode="white">
        <a:xfrm>
          <a:off x="7808070" y="488880"/>
          <a:ext cx="462051" cy="6486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>
        <a:off x="7808070" y="488880"/>
        <a:ext cx="462051" cy="648602"/>
      </dsp:txXfrm>
    </dsp:sp>
    <dsp:sp modelId="{A156E9ED-0D14-4631-8024-2050FDB4F8CE}">
      <dsp:nvSpPr>
        <dsp:cNvPr id="7" name="Rounded Rectangle 6"/>
        <dsp:cNvSpPr/>
      </dsp:nvSpPr>
      <dsp:spPr bwMode="white">
        <a:xfrm>
          <a:off x="8474992" y="28582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TRAIN – TEST SPLIT</a:t>
          </a:r>
          <a:endParaRPr lang="en-US" dirty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8474992" y="28582"/>
        <a:ext cx="2615329" cy="1569198"/>
      </dsp:txXfrm>
    </dsp:sp>
    <dsp:sp modelId="{8EA329F0-5897-46F3-A605-1462D9CAF534}">
      <dsp:nvSpPr>
        <dsp:cNvPr id="8" name="Right Arrow 7"/>
        <dsp:cNvSpPr/>
      </dsp:nvSpPr>
      <dsp:spPr bwMode="white">
        <a:xfrm rot="27011318">
          <a:off x="9518671" y="1710129"/>
          <a:ext cx="463013" cy="6486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 rot="27011318">
        <a:off x="9518671" y="1710129"/>
        <a:ext cx="463013" cy="648602"/>
      </dsp:txXfrm>
    </dsp:sp>
    <dsp:sp modelId="{9537B9B8-32F1-47A7-BDAD-85F569416CF6}">
      <dsp:nvSpPr>
        <dsp:cNvPr id="9" name="Rounded Rectangle 8"/>
        <dsp:cNvSpPr/>
      </dsp:nvSpPr>
      <dsp:spPr bwMode="white">
        <a:xfrm>
          <a:off x="8410034" y="2471080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BUILDING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(DT, RF,GB,XG)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8410034" y="2471080"/>
        <a:ext cx="2615329" cy="1569198"/>
      </dsp:txXfrm>
    </dsp:sp>
    <dsp:sp modelId="{D435875B-EB63-4FEC-AD40-7054225119CD}">
      <dsp:nvSpPr>
        <dsp:cNvPr id="10" name="Right Arrow 9"/>
        <dsp:cNvSpPr/>
      </dsp:nvSpPr>
      <dsp:spPr bwMode="white">
        <a:xfrm rot="32408745">
          <a:off x="7814244" y="2918848"/>
          <a:ext cx="426979" cy="6486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 rot="32408745">
        <a:off x="7814244" y="2918848"/>
        <a:ext cx="426979" cy="648602"/>
      </dsp:txXfrm>
    </dsp:sp>
    <dsp:sp modelId="{E1903AF6-264F-406C-8E0E-5A1C80C221A4}">
      <dsp:nvSpPr>
        <dsp:cNvPr id="11" name="Rounded Rectangle 10"/>
        <dsp:cNvSpPr/>
      </dsp:nvSpPr>
      <dsp:spPr bwMode="white">
        <a:xfrm>
          <a:off x="4989105" y="2446020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SELECTION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dirty="0"/>
        </a:p>
      </dsp:txBody>
      <dsp:txXfrm>
        <a:off x="4989105" y="2446020"/>
        <a:ext cx="2615329" cy="1569198"/>
      </dsp:txXfrm>
    </dsp:sp>
    <dsp:sp modelId="{8B93726D-703B-4745-9E13-E046154DD0A0}">
      <dsp:nvSpPr>
        <dsp:cNvPr id="12" name="Right Arrow 11"/>
        <dsp:cNvSpPr/>
      </dsp:nvSpPr>
      <dsp:spPr bwMode="white">
        <a:xfrm rot="32322020">
          <a:off x="4270283" y="2883408"/>
          <a:ext cx="498034" cy="6486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5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/>
        </a:p>
      </dsp:txBody>
      <dsp:txXfrm rot="32322020">
        <a:off x="4270283" y="2883408"/>
        <a:ext cx="498034" cy="648602"/>
      </dsp:txXfrm>
    </dsp:sp>
    <dsp:sp modelId="{D95A8F6C-CF58-4494-B25B-C3B7BF872EC0}">
      <dsp:nvSpPr>
        <dsp:cNvPr id="13" name="Rounded Rectangle 12"/>
        <dsp:cNvSpPr/>
      </dsp:nvSpPr>
      <dsp:spPr bwMode="white">
        <a:xfrm>
          <a:off x="1434166" y="2400199"/>
          <a:ext cx="2615329" cy="156919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CONCLUSION</a:t>
          </a:r>
        </a:p>
      </dsp:txBody>
      <dsp:txXfrm>
        <a:off x="1434166" y="2400199"/>
        <a:ext cx="2615329" cy="15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175250"/>
        <a:chOff x="0" y="0"/>
        <a:chExt cx="8128000" cy="5175250"/>
      </a:xfrm>
    </dsp:grpSpPr>
    <dsp:sp modelId="{3701CA8E-C6FC-4BCD-B8BE-64BB404A5EC1}">
      <dsp:nvSpPr>
        <dsp:cNvPr id="5" name="Freeform 4"/>
        <dsp:cNvSpPr/>
      </dsp:nvSpPr>
      <dsp:spPr bwMode="white">
        <a:xfrm>
          <a:off x="4064000" y="877754"/>
          <a:ext cx="1291773" cy="1270994"/>
        </a:xfrm>
        <a:custGeom>
          <a:avLst/>
          <a:gdLst/>
          <a:ahLst/>
          <a:cxnLst/>
          <a:pathLst>
            <a:path w="2034" h="2002">
              <a:moveTo>
                <a:pt x="0" y="0"/>
              </a:moveTo>
              <a:lnTo>
                <a:pt x="0" y="1711"/>
              </a:lnTo>
              <a:lnTo>
                <a:pt x="2034" y="1711"/>
              </a:lnTo>
              <a:lnTo>
                <a:pt x="2034" y="20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877754"/>
        <a:ext cx="1291773" cy="1270994"/>
      </dsp:txXfrm>
    </dsp:sp>
    <dsp:sp modelId="{F37E892C-4960-44A8-BE2F-B053CD39B2EB}">
      <dsp:nvSpPr>
        <dsp:cNvPr id="8" name="Freeform 7"/>
        <dsp:cNvSpPr/>
      </dsp:nvSpPr>
      <dsp:spPr bwMode="white">
        <a:xfrm>
          <a:off x="1619930" y="877754"/>
          <a:ext cx="2444070" cy="2643038"/>
        </a:xfrm>
        <a:custGeom>
          <a:avLst/>
          <a:gdLst/>
          <a:ahLst/>
          <a:cxnLst/>
          <a:pathLst>
            <a:path w="3849" h="4162">
              <a:moveTo>
                <a:pt x="3849" y="0"/>
              </a:moveTo>
              <a:lnTo>
                <a:pt x="3849" y="3872"/>
              </a:lnTo>
              <a:lnTo>
                <a:pt x="0" y="3872"/>
              </a:lnTo>
              <a:lnTo>
                <a:pt x="0" y="41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19930" y="877754"/>
        <a:ext cx="2444070" cy="2643038"/>
      </dsp:txXfrm>
    </dsp:sp>
    <dsp:sp modelId="{A0EC0A52-EC83-46DB-8F36-18E25E69180E}">
      <dsp:nvSpPr>
        <dsp:cNvPr id="11" name="Freeform 10"/>
        <dsp:cNvSpPr/>
      </dsp:nvSpPr>
      <dsp:spPr bwMode="white">
        <a:xfrm>
          <a:off x="4064000" y="877754"/>
          <a:ext cx="0" cy="2867391"/>
        </a:xfrm>
        <a:custGeom>
          <a:avLst/>
          <a:gdLst/>
          <a:ahLst/>
          <a:cxnLst/>
          <a:pathLst>
            <a:path h="4516">
              <a:moveTo>
                <a:pt x="0" y="0"/>
              </a:moveTo>
              <a:lnTo>
                <a:pt x="0" y="451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877754"/>
        <a:ext cx="0" cy="2867391"/>
      </dsp:txXfrm>
    </dsp:sp>
    <dsp:sp modelId="{92CF5D06-26BF-44AB-B816-8C7D0272D647}">
      <dsp:nvSpPr>
        <dsp:cNvPr id="14" name="Freeform 13"/>
        <dsp:cNvSpPr/>
      </dsp:nvSpPr>
      <dsp:spPr bwMode="white">
        <a:xfrm>
          <a:off x="4064000" y="877754"/>
          <a:ext cx="2665738" cy="2652017"/>
        </a:xfrm>
        <a:custGeom>
          <a:avLst/>
          <a:gdLst/>
          <a:ahLst/>
          <a:cxnLst/>
          <a:pathLst>
            <a:path w="4198" h="4176">
              <a:moveTo>
                <a:pt x="0" y="0"/>
              </a:moveTo>
              <a:lnTo>
                <a:pt x="0" y="3886"/>
              </a:lnTo>
              <a:lnTo>
                <a:pt x="4198" y="3886"/>
              </a:lnTo>
              <a:lnTo>
                <a:pt x="4198" y="41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877754"/>
        <a:ext cx="2665738" cy="2652017"/>
      </dsp:txXfrm>
    </dsp:sp>
    <dsp:sp modelId="{45D48782-457B-41E0-8C6E-FA1E76EC01CF}">
      <dsp:nvSpPr>
        <dsp:cNvPr id="17" name="Freeform 16"/>
        <dsp:cNvSpPr/>
      </dsp:nvSpPr>
      <dsp:spPr bwMode="white">
        <a:xfrm>
          <a:off x="3727118" y="877754"/>
          <a:ext cx="336882" cy="615040"/>
        </a:xfrm>
        <a:custGeom>
          <a:avLst/>
          <a:gdLst/>
          <a:ahLst/>
          <a:cxnLst/>
          <a:pathLst>
            <a:path w="531" h="969">
              <a:moveTo>
                <a:pt x="531" y="0"/>
              </a:moveTo>
              <a:lnTo>
                <a:pt x="531" y="969"/>
              </a:lnTo>
              <a:lnTo>
                <a:pt x="0" y="96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27118" y="877754"/>
        <a:ext cx="336882" cy="615040"/>
      </dsp:txXfrm>
    </dsp:sp>
    <dsp:sp modelId="{247BEF89-E96E-45DD-8F64-D01BFEBC6AA9}">
      <dsp:nvSpPr>
        <dsp:cNvPr id="3" name="Rectangles 2"/>
        <dsp:cNvSpPr/>
      </dsp:nvSpPr>
      <dsp:spPr bwMode="white">
        <a:xfrm>
          <a:off x="3186246" y="0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Decision Tree</a:t>
          </a:r>
          <a:endParaRPr lang="en-IN" dirty="0"/>
        </a:p>
      </dsp:txBody>
      <dsp:txXfrm>
        <a:off x="3186246" y="0"/>
        <a:ext cx="1755508" cy="877754"/>
      </dsp:txXfrm>
    </dsp:sp>
    <dsp:sp modelId="{378326CB-485F-4D7E-84B4-EAFE2F5260ED}">
      <dsp:nvSpPr>
        <dsp:cNvPr id="6" name="Rectangles 5"/>
        <dsp:cNvSpPr/>
      </dsp:nvSpPr>
      <dsp:spPr bwMode="white">
        <a:xfrm>
          <a:off x="4478019" y="2148748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After Pruning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Train – 70%</a:t>
          </a:r>
          <a:endParaRPr lang="en-IN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Test- 69%</a:t>
          </a:r>
        </a:p>
      </dsp:txBody>
      <dsp:txXfrm>
        <a:off x="4478019" y="2148748"/>
        <a:ext cx="1755508" cy="877754"/>
      </dsp:txXfrm>
    </dsp:sp>
    <dsp:sp modelId="{6040FCF6-2562-4311-BDBE-AA62FC3CBB39}">
      <dsp:nvSpPr>
        <dsp:cNvPr id="9" name="Rectangles 8"/>
        <dsp:cNvSpPr/>
      </dsp:nvSpPr>
      <dsp:spPr bwMode="white">
        <a:xfrm>
          <a:off x="742176" y="3520791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Random Forest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Train- 72%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Test- 71%</a:t>
          </a:r>
          <a:endParaRPr lang="en-IN" dirty="0"/>
        </a:p>
      </dsp:txBody>
      <dsp:txXfrm>
        <a:off x="742176" y="3520791"/>
        <a:ext cx="1755508" cy="877754"/>
      </dsp:txXfrm>
    </dsp:sp>
    <dsp:sp modelId="{91649398-D9BF-47C7-B099-388B1AA0F715}">
      <dsp:nvSpPr>
        <dsp:cNvPr id="12" name="Rectangles 11"/>
        <dsp:cNvSpPr/>
      </dsp:nvSpPr>
      <dsp:spPr bwMode="white">
        <a:xfrm>
          <a:off x="3186246" y="3745145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Gradient Boosting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Train-85%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Test-88%</a:t>
          </a:r>
          <a:endParaRPr lang="en-IN" dirty="0"/>
        </a:p>
      </dsp:txBody>
      <dsp:txXfrm>
        <a:off x="3186246" y="3745145"/>
        <a:ext cx="1755508" cy="877754"/>
      </dsp:txXfrm>
    </dsp:sp>
    <dsp:sp modelId="{99B66417-8718-453B-8C6C-9E0831EFF7D7}">
      <dsp:nvSpPr>
        <dsp:cNvPr id="15" name="Rectangles 14"/>
        <dsp:cNvSpPr/>
      </dsp:nvSpPr>
      <dsp:spPr bwMode="white">
        <a:xfrm>
          <a:off x="5851984" y="3529771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  <a:endParaRPr lang="en-US" dirty="0">
            <a:solidFill>
              <a:schemeClr val="tx1"/>
            </a:solidFill>
            <a:highlight>
              <a:srgbClr val="FFFF00"/>
            </a:highlight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5851984" y="3529771"/>
        <a:ext cx="1755508" cy="877754"/>
      </dsp:txXfrm>
    </dsp:sp>
    <dsp:sp modelId="{4C046B3D-8F45-4EAF-A832-7FA758E6956E}">
      <dsp:nvSpPr>
        <dsp:cNvPr id="18" name="Rectangles 17"/>
        <dsp:cNvSpPr/>
      </dsp:nvSpPr>
      <dsp:spPr bwMode="white">
        <a:xfrm>
          <a:off x="1971611" y="1053917"/>
          <a:ext cx="1755508" cy="87775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Overfit</a:t>
          </a:r>
          <a:endParaRPr lang="en-US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100% accuracy</a:t>
          </a:r>
          <a:endParaRPr lang="en-IN" dirty="0"/>
        </a:p>
      </dsp:txBody>
      <dsp:txXfrm>
        <a:off x="1971611" y="1053917"/>
        <a:ext cx="1755508" cy="877754"/>
      </dsp:txXfrm>
    </dsp:sp>
    <dsp:sp modelId="{5934B484-0979-491C-A2C7-FBA5045C2020}">
      <dsp:nvSpPr>
        <dsp:cNvPr id="4" name="Rectangles 3" hidden="1"/>
        <dsp:cNvSpPr/>
      </dsp:nvSpPr>
      <dsp:spPr>
        <a:xfrm>
          <a:off x="3186246" y="0"/>
          <a:ext cx="351102" cy="877754"/>
        </a:xfrm>
        <a:prstGeom prst="rect">
          <a:avLst/>
        </a:prstGeom>
      </dsp:spPr>
      <dsp:txXfrm>
        <a:off x="3186246" y="0"/>
        <a:ext cx="351102" cy="877754"/>
      </dsp:txXfrm>
    </dsp:sp>
    <dsp:sp modelId="{72EDB3BE-7338-48C7-A476-07C81AA33449}">
      <dsp:nvSpPr>
        <dsp:cNvPr id="7" name="Rectangles 6" hidden="1"/>
        <dsp:cNvSpPr/>
      </dsp:nvSpPr>
      <dsp:spPr>
        <a:xfrm>
          <a:off x="4478019" y="2148748"/>
          <a:ext cx="351102" cy="877754"/>
        </a:xfrm>
        <a:prstGeom prst="rect">
          <a:avLst/>
        </a:prstGeom>
      </dsp:spPr>
      <dsp:txXfrm>
        <a:off x="4478019" y="2148748"/>
        <a:ext cx="351102" cy="877754"/>
      </dsp:txXfrm>
    </dsp:sp>
    <dsp:sp modelId="{EDA2842D-C9D2-4420-AB28-86A474C6887B}">
      <dsp:nvSpPr>
        <dsp:cNvPr id="10" name="Rectangles 9" hidden="1"/>
        <dsp:cNvSpPr/>
      </dsp:nvSpPr>
      <dsp:spPr>
        <a:xfrm>
          <a:off x="742176" y="3520791"/>
          <a:ext cx="351102" cy="877754"/>
        </a:xfrm>
        <a:prstGeom prst="rect">
          <a:avLst/>
        </a:prstGeom>
      </dsp:spPr>
      <dsp:txXfrm>
        <a:off x="742176" y="3520791"/>
        <a:ext cx="351102" cy="877754"/>
      </dsp:txXfrm>
    </dsp:sp>
    <dsp:sp modelId="{0D5BE11E-59DD-4960-84D4-B435D788CCE6}">
      <dsp:nvSpPr>
        <dsp:cNvPr id="13" name="Rectangles 12" hidden="1"/>
        <dsp:cNvSpPr/>
      </dsp:nvSpPr>
      <dsp:spPr>
        <a:xfrm>
          <a:off x="3186246" y="3745145"/>
          <a:ext cx="351102" cy="877754"/>
        </a:xfrm>
        <a:prstGeom prst="rect">
          <a:avLst/>
        </a:prstGeom>
      </dsp:spPr>
      <dsp:txXfrm>
        <a:off x="3186246" y="3745145"/>
        <a:ext cx="351102" cy="877754"/>
      </dsp:txXfrm>
    </dsp:sp>
    <dsp:sp modelId="{7E1A9B53-C05E-4171-A849-9E13B0AD05DF}">
      <dsp:nvSpPr>
        <dsp:cNvPr id="16" name="Rectangles 15" hidden="1"/>
        <dsp:cNvSpPr/>
      </dsp:nvSpPr>
      <dsp:spPr>
        <a:xfrm>
          <a:off x="5851984" y="3529771"/>
          <a:ext cx="351102" cy="877754"/>
        </a:xfrm>
        <a:prstGeom prst="rect">
          <a:avLst/>
        </a:prstGeom>
      </dsp:spPr>
      <dsp:txXfrm>
        <a:off x="5851984" y="3529771"/>
        <a:ext cx="351102" cy="877754"/>
      </dsp:txXfrm>
    </dsp:sp>
    <dsp:sp modelId="{F6F0E048-0668-4EA7-96EC-E730A00E8079}">
      <dsp:nvSpPr>
        <dsp:cNvPr id="19" name="Rectangles 18" hidden="1"/>
        <dsp:cNvSpPr/>
      </dsp:nvSpPr>
      <dsp:spPr>
        <a:xfrm>
          <a:off x="2124164" y="2148748"/>
          <a:ext cx="351102" cy="877754"/>
        </a:xfrm>
        <a:prstGeom prst="rect">
          <a:avLst/>
        </a:prstGeom>
      </dsp:spPr>
      <dsp:txXfrm>
        <a:off x="2124164" y="2148748"/>
        <a:ext cx="351102" cy="877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1166E24-B7A6-41CD-8B90-68984AD5876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DAA7BD7-A624-424E-97B2-CA9DA1F24D0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kag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394" y="2840051"/>
            <a:ext cx="957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Potability test of water</a:t>
            </a:r>
            <a:endParaRPr lang="en-US" sz="5400" b="1" cap="none" spc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5" y="1109805"/>
            <a:ext cx="1373381" cy="1373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4" y="1109805"/>
            <a:ext cx="1373381" cy="13733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291705" y="5862955"/>
            <a:ext cx="2922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Pankaj Tilwankar</a:t>
            </a:r>
            <a:br>
              <a:rPr lang="en-IN" altLang="en-US" sz="2400" b="1"/>
            </a:br>
            <a:r>
              <a:rPr lang="en-IN" altLang="en-US" sz="2400" b="1"/>
              <a:t>PGA WE 07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2586" y="1890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IMPORTANT VARIABLE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1660" y="1167130"/>
            <a:ext cx="4437380" cy="5132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In a Dataset the most important variable is </a:t>
            </a:r>
            <a:r>
              <a:rPr lang="en-US" sz="2400" dirty="0" err="1"/>
              <a:t>ph</a:t>
            </a:r>
            <a:endParaRPr lang="en-US" sz="2400" dirty="0"/>
          </a:p>
          <a:p>
            <a:r>
              <a:rPr lang="en-US" sz="2400" dirty="0"/>
              <a:t>It is an important factor to consider when assessing the safety of drinking water.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However, it's important to keep in mind that other factors, such as Sulfate, total dissolved solids, and bacterial contamination, may also be important in determining water potability.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5" y="1008139"/>
            <a:ext cx="5032725" cy="5410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655" y="12065"/>
            <a:ext cx="749173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TRAIN-TEST SPLIT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777365" y="1429385"/>
          <a:ext cx="7306945" cy="479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025015"/>
            <a:ext cx="3422650" cy="3599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1286" y="232191"/>
            <a:ext cx="91405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Challenges- CLASS IMBALANCE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9" y="1884242"/>
            <a:ext cx="3557023" cy="3739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2868" y="3429000"/>
            <a:ext cx="3680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balancing using </a:t>
            </a:r>
            <a:r>
              <a:rPr lang="en-US" sz="2400" dirty="0">
                <a:highlight>
                  <a:srgbClr val="FFFF00"/>
                </a:highlight>
              </a:rPr>
              <a:t>SMOTE</a:t>
            </a:r>
            <a:r>
              <a:rPr lang="en-US" sz="2400" dirty="0"/>
              <a:t> Technique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614" y="179581"/>
            <a:ext cx="970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BUILDING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136015" y="1292860"/>
          <a:ext cx="8128000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2588" y="23219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lang="en-US" sz="44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SELECTION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64657" y="1150447"/>
          <a:ext cx="9272495" cy="329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62"/>
                <a:gridCol w="3674738"/>
                <a:gridCol w="2421920"/>
                <a:gridCol w="1798275"/>
              </a:tblGrid>
              <a:tr h="322729">
                <a:tc>
                  <a:txBody>
                    <a:bodyPr/>
                    <a:lstStyle/>
                    <a:p>
                      <a:r>
                        <a:rPr lang="en-US" sz="1600" dirty="0"/>
                        <a:t>SR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ACCURACY(TRAIN)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ACCURACY(TEST)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463200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DECISION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TREE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75%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65%</a:t>
                      </a:r>
                      <a:endParaRPr lang="en-IN" sz="2000" dirty="0"/>
                    </a:p>
                  </a:txBody>
                  <a:tcPr/>
                </a:tc>
              </a:tr>
              <a:tr h="325996">
                <a:tc>
                  <a:txBody>
                    <a:bodyPr/>
                    <a:lstStyle/>
                    <a:p>
                      <a:r>
                        <a:rPr lang="en-US" sz="2000" dirty="0"/>
                        <a:t>2.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RANDOM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FOREST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72%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71%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</a:tr>
              <a:tr h="209223">
                <a:tc>
                  <a:txBody>
                    <a:bodyPr/>
                    <a:lstStyle/>
                    <a:p>
                      <a:r>
                        <a:rPr lang="en-US" sz="2000" dirty="0"/>
                        <a:t>3.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GRADIENT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BOOSTING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85%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88%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</a:tr>
              <a:tr h="706905">
                <a:tc>
                  <a:txBody>
                    <a:bodyPr/>
                    <a:lstStyle/>
                    <a:p>
                      <a:r>
                        <a:rPr lang="en-US" sz="2000" dirty="0"/>
                        <a:t>4.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EXTREME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BOOSTING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80%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78%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845" y="4841240"/>
            <a:ext cx="9424670" cy="16586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select Extreme boosting as a Best model with High accuracy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is less prone to overfitting than decision trees and random forest. It achieves this by using regularization techniques such as L1 and L2 regularization, which penalize the </a:t>
            </a:r>
            <a:r>
              <a:rPr lang="en-US" sz="1800" dirty="0">
                <a:highlight>
                  <a:srgbClr val="FFFF00"/>
                </a:highlight>
              </a:rPr>
              <a:t>complexity of the model</a:t>
            </a:r>
            <a:endParaRPr lang="en-US" sz="18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has the ability to handle imbalanced datasets, where one class is represented more than the other.</a:t>
            </a:r>
            <a:endParaRPr lang="en-IN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9812" y="21426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Conclusion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485" y="1243965"/>
            <a:ext cx="9878695" cy="4892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important variables in our Dataset is </a:t>
            </a:r>
            <a:r>
              <a:rPr lang="en-US" sz="2400" dirty="0" err="1"/>
              <a:t>ph</a:t>
            </a:r>
            <a:r>
              <a:rPr lang="en-US" sz="2400" dirty="0"/>
              <a:t>, sulfate, </a:t>
            </a:r>
            <a:r>
              <a:rPr lang="en-US" sz="2400" dirty="0" err="1"/>
              <a:t>chloramines,solids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Water with </a:t>
            </a:r>
            <a:r>
              <a:rPr lang="en-US" sz="2400" dirty="0" err="1">
                <a:highlight>
                  <a:srgbClr val="FFFF00"/>
                </a:highlight>
              </a:rPr>
              <a:t>ph</a:t>
            </a:r>
            <a:r>
              <a:rPr lang="en-US" sz="2400" dirty="0">
                <a:highlight>
                  <a:srgbClr val="FFFF00"/>
                </a:highlight>
              </a:rPr>
              <a:t> value 6.5-8.5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sulfate content- 250-500 mg/l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chloramines content- 4 ppm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solids(TDS)- 500=100 mg/l </a:t>
            </a:r>
            <a:r>
              <a:rPr lang="en-US" sz="2400" dirty="0"/>
              <a:t>is Drinkable(Potable Water).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methods to treat water are:-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1) Coagulation and Flocculation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2) Sedimentation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3) Filtration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4) Disinfection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6673" y="1563640"/>
            <a:ext cx="6105524" cy="30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7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</a:t>
            </a:r>
            <a:endParaRPr lang="en-US" sz="97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00" y="20253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1270" y="1903630"/>
            <a:ext cx="96410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Water is an inorganic compound with the chemical formula H2O.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Potable water </a:t>
            </a:r>
            <a:r>
              <a:rPr lang="en-US" sz="2400" dirty="0"/>
              <a:t>, also known as drinking water, comes from surface and ground sources.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Non-potable</a:t>
            </a:r>
            <a:r>
              <a:rPr lang="en-US" sz="2400" dirty="0"/>
              <a:t> water is not suitable for drinking.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Microbiologically contaminated drinking water can transmit diseases such as </a:t>
            </a:r>
            <a:r>
              <a:rPr lang="en-US" sz="2400" b="1" dirty="0" err="1"/>
              <a:t>diarrhoea</a:t>
            </a:r>
            <a:r>
              <a:rPr lang="en-US" sz="2400" dirty="0"/>
              <a:t>, </a:t>
            </a:r>
            <a:r>
              <a:rPr lang="en-US" sz="2400" b="1" dirty="0"/>
              <a:t>cholera</a:t>
            </a:r>
            <a:r>
              <a:rPr lang="en-US" sz="2400" dirty="0"/>
              <a:t>, </a:t>
            </a:r>
            <a:r>
              <a:rPr lang="en-US" sz="2400" b="1" dirty="0"/>
              <a:t>dysentery</a:t>
            </a:r>
            <a:r>
              <a:rPr lang="en-US" sz="2400" dirty="0"/>
              <a:t>, </a:t>
            </a:r>
            <a:r>
              <a:rPr lang="en-US" sz="2400" b="1" dirty="0"/>
              <a:t>typhoid</a:t>
            </a:r>
            <a:r>
              <a:rPr lang="en-US" sz="2400" dirty="0"/>
              <a:t> and </a:t>
            </a:r>
            <a:r>
              <a:rPr lang="en-US" sz="2400" b="1" dirty="0"/>
              <a:t>polio</a:t>
            </a:r>
            <a:r>
              <a:rPr lang="en-US" sz="2400" dirty="0"/>
              <a:t> and is estimated to cause </a:t>
            </a:r>
            <a:r>
              <a:rPr lang="en-US" sz="2400" b="1" dirty="0"/>
              <a:t>4,85,000</a:t>
            </a:r>
            <a:r>
              <a:rPr lang="en-US" sz="2400" dirty="0"/>
              <a:t> </a:t>
            </a:r>
            <a:r>
              <a:rPr lang="en-US" sz="2400" b="1" dirty="0" err="1"/>
              <a:t>diarrhoeal</a:t>
            </a:r>
            <a:r>
              <a:rPr lang="en-US" sz="2400" dirty="0"/>
              <a:t> deaths each year. </a:t>
            </a:r>
            <a:r>
              <a:rPr lang="en-US" sz="1600" dirty="0"/>
              <a:t>(According</a:t>
            </a:r>
            <a:r>
              <a:rPr lang="en-US" dirty="0"/>
              <a:t> </a:t>
            </a:r>
            <a:r>
              <a:rPr lang="en-US" sz="1600" dirty="0"/>
              <a:t>to WHO)</a:t>
            </a:r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35" y="224790"/>
            <a:ext cx="8596668" cy="1219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012314" y="1443915"/>
            <a:ext cx="84192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800" dirty="0"/>
          </a:p>
          <a:p>
            <a:pPr algn="ctr"/>
            <a:r>
              <a:rPr lang="en-US" sz="3200" b="1" dirty="0"/>
              <a:t>“Developing a model to predict the potability of water based on various parameters such as pH level, hardness, turbidity, and conductivity.”</a:t>
            </a:r>
            <a:endParaRPr lang="en-US" sz="3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16" y="120012"/>
            <a:ext cx="8596668" cy="117987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PROCESS FLOW</a:t>
            </a:r>
            <a:endParaRPr lang="en-IN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-859142" y="1470212"/>
          <a:ext cx="11568454" cy="418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120012"/>
            <a:ext cx="8596668" cy="1179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  <a:sym typeface="+mn-ea"/>
              </a:rPr>
              <a:t>TOOLS AND PLATFORM USED</a:t>
            </a:r>
            <a:endParaRPr lang="en-IN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77997" y="1744025"/>
            <a:ext cx="5669165" cy="2340077"/>
          </a:xfrm>
        </p:spPr>
        <p:txBody>
          <a:bodyPr>
            <a:normAutofit/>
          </a:bodyPr>
          <a:p>
            <a:pPr algn="l"/>
            <a:r>
              <a:rPr lang="en-US" sz="2400" b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: Python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Platform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Jupyter</a:t>
            </a:r>
            <a:r>
              <a:rPr lang="en-US" sz="2400" dirty="0">
                <a:solidFill>
                  <a:schemeClr val="tx1"/>
                </a:solidFill>
              </a:rPr>
              <a:t> Notebook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Library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Used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 dirty="0">
                <a:solidFill>
                  <a:schemeClr val="tx1"/>
                </a:solidFill>
              </a:rPr>
              <a:t>, Pandas,             matplotlib, seaborn, Scikit-learn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Image result for IMAGES OF JUPYTER NOTEBOO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4276090"/>
            <a:ext cx="1108710" cy="11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PYTHON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4276090"/>
            <a:ext cx="1285875" cy="142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kit-lear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15" y="4269105"/>
            <a:ext cx="2031365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20" y="4175760"/>
            <a:ext cx="1346835" cy="1346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75760"/>
            <a:ext cx="1167765" cy="1400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030" y="-329565"/>
            <a:ext cx="6696075" cy="1176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 of the data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www.kaggle.com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8805" y="1070610"/>
          <a:ext cx="9451975" cy="5361305"/>
        </p:xfrm>
        <a:graphic>
          <a:graphicData uri="http://schemas.openxmlformats.org/drawingml/2006/table">
            <a:tbl>
              <a:tblPr/>
              <a:tblGrid>
                <a:gridCol w="2131695"/>
                <a:gridCol w="7320280"/>
              </a:tblGrid>
              <a:tr h="4343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value (0-14)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ardness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dissolved minerals, particularly calcium and magnesium ions, in the water(ppm)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olids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(TDS)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Solids in water refer to any material or substance that is present in water in a solid form(mg/l)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hloramines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Chloramines are a group of chemical compounds that are formed by the reaction of chlorine and ammonia in water(ppm)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ulfate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 is a common chemical compound that can be found in water(mg/l)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onductivity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ability to conduct an electric current(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µS/cm 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microsiemens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centimeter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rganic_carbon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carbon that is present in the water in an organic form(mg/l)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667385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/>
                        <a:t>Trihalomethanes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Trihalomethanes (THMs) are a group of disinfection byproducts that can form when chlorine or other disinfectants are used to treat drinking water(ppm)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 is a measure of the clarity of water and the degree to which light is scattered or absorbed by particles in the water(0-100 NTU-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nephelometric turbidity units)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 refers to the suitability of water for human consumption(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1-potable/ 0- non-potable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64" y="1165655"/>
            <a:ext cx="7226537" cy="5260806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48270" y="188259"/>
            <a:ext cx="8598257" cy="9069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Data pre-processing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81197" y="5005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MISSING VALUES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2" y="1940543"/>
            <a:ext cx="3083862" cy="38025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43613" y="3294260"/>
            <a:ext cx="288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REPLACED MISSING VALUES BY MEDIAN</a:t>
            </a:r>
            <a:endParaRPr lang="en-IN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39" y="1940542"/>
            <a:ext cx="2880982" cy="3802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935" y="533400"/>
            <a:ext cx="92227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OUTLIERS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935480"/>
            <a:ext cx="3638550" cy="3407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0356" y="2453660"/>
            <a:ext cx="2677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TREAT OUTLIERS USING </a:t>
            </a:r>
            <a:endParaRPr lang="en-US" sz="2400" dirty="0"/>
          </a:p>
          <a:p>
            <a:r>
              <a:rPr lang="en-US" sz="2400" dirty="0"/>
              <a:t>WINSORIZING TECHNIQUE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1935480"/>
            <a:ext cx="3559175" cy="3489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3283</Words>
  <Application>WPS Presentation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Algerian</vt:lpstr>
      <vt:lpstr>Tahoma</vt:lpstr>
      <vt:lpstr>Akshar Unicode</vt:lpstr>
      <vt:lpstr>AMGDT</vt:lpstr>
      <vt:lpstr>Calibri</vt:lpstr>
      <vt:lpstr>Trebuchet MS</vt:lpstr>
      <vt:lpstr>Corbel</vt:lpstr>
      <vt:lpstr>Microsoft YaHei</vt:lpstr>
      <vt:lpstr>Arial Unicode MS</vt:lpstr>
      <vt:lpstr>Blue Waves</vt:lpstr>
      <vt:lpstr>PowerPoint 演示文稿</vt:lpstr>
      <vt:lpstr>Introduction</vt:lpstr>
      <vt:lpstr>OBJECTIVE</vt:lpstr>
      <vt:lpstr>PROCESS FLOW</vt:lpstr>
      <vt:lpstr>PROCESS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Fugat</dc:creator>
  <cp:lastModifiedBy>akash</cp:lastModifiedBy>
  <cp:revision>87</cp:revision>
  <dcterms:created xsi:type="dcterms:W3CDTF">2023-01-10T13:22:00Z</dcterms:created>
  <dcterms:modified xsi:type="dcterms:W3CDTF">2023-11-29T16:26:44Z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86BAA439CFC84501840FC73E130283D3_12</vt:lpwstr>
  </property>
  <property fmtid="{D5CDD505-2E9C-101B-9397-08002B2CF9AE}" pid="3" name="KSOProductBuildVer">
    <vt:lpwstr>1033-12.2.0.13306</vt:lpwstr>
  </property>
</Properties>
</file>