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59" r:id="rId6"/>
    <p:sldId id="258" r:id="rId7"/>
    <p:sldId id="263"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37F37-B3A6-4A44-8FD8-ED831E6FDB73}" v="4" dt="2023-11-14T23:12:04.139"/>
    <p1510:client id="{52ABF154-8F4C-491F-B11A-ED0C61559311}" v="237" dt="2023-11-15T00:55:21.976"/>
    <p1510:client id="{7474F1C4-8737-4702-987B-3DB09DD49514}" v="80" dt="2023-11-15T01:07:10.788"/>
    <p1510:client id="{CFA6039E-094F-4B29-A027-5FE698A5A5F9}" v="42" dt="2023-11-14T23:04:52.373"/>
    <p1510:client id="{D9AA1771-28F5-418B-8CCC-1F037474B721}" v="734" dt="2023-11-15T00:34:18.201"/>
    <p1510:client id="{E60523B5-5168-410F-B467-7BD58CFE41F8}" v="129" dt="2023-11-14T22:58:14.996"/>
    <p1510:client id="{E8CAC8BA-26A2-44D6-A0FD-B7E17155B24D}" v="42" dt="2023-11-14T23:00:06.38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Yadav" userId="S::pyadav05@syr.edu::c729feb0-5d7c-4e5f-b5a3-a5d447bfb19b" providerId="AD" clId="Web-{0DA37F37-B3A6-4A44-8FD8-ED831E6FDB73}"/>
    <pc:docChg chg="modSld">
      <pc:chgData name="Pankaj Yadav" userId="S::pyadav05@syr.edu::c729feb0-5d7c-4e5f-b5a3-a5d447bfb19b" providerId="AD" clId="Web-{0DA37F37-B3A6-4A44-8FD8-ED831E6FDB73}" dt="2023-11-14T23:12:04.155" v="4" actId="20577"/>
      <pc:docMkLst>
        <pc:docMk/>
      </pc:docMkLst>
      <pc:sldChg chg="modSp">
        <pc:chgData name="Pankaj Yadav" userId="S::pyadav05@syr.edu::c729feb0-5d7c-4e5f-b5a3-a5d447bfb19b" providerId="AD" clId="Web-{0DA37F37-B3A6-4A44-8FD8-ED831E6FDB73}" dt="2023-11-14T23:12:04.155" v="4" actId="20577"/>
        <pc:sldMkLst>
          <pc:docMk/>
          <pc:sldMk cId="4144267967" sldId="258"/>
        </pc:sldMkLst>
        <pc:spChg chg="mod">
          <ac:chgData name="Pankaj Yadav" userId="S::pyadav05@syr.edu::c729feb0-5d7c-4e5f-b5a3-a5d447bfb19b" providerId="AD" clId="Web-{0DA37F37-B3A6-4A44-8FD8-ED831E6FDB73}" dt="2023-11-14T23:12:04.155" v="4" actId="20577"/>
          <ac:spMkLst>
            <pc:docMk/>
            <pc:sldMk cId="4144267967" sldId="258"/>
            <ac:spMk id="15" creationId="{89607632-FEB2-5F78-CD8F-134E50790F7E}"/>
          </ac:spMkLst>
        </pc:spChg>
      </pc:sldChg>
    </pc:docChg>
  </pc:docChgLst>
  <pc:docChgLst>
    <pc:chgData name="Pankaj Yadav" userId="c729feb0-5d7c-4e5f-b5a3-a5d447bfb19b" providerId="ADAL" clId="{CFA6039E-094F-4B29-A027-5FE698A5A5F9}"/>
    <pc:docChg chg="undo custSel modSld">
      <pc:chgData name="Pankaj Yadav" userId="c729feb0-5d7c-4e5f-b5a3-a5d447bfb19b" providerId="ADAL" clId="{CFA6039E-094F-4B29-A027-5FE698A5A5F9}" dt="2023-11-14T23:25:53.185" v="619" actId="20577"/>
      <pc:docMkLst>
        <pc:docMk/>
      </pc:docMkLst>
      <pc:sldChg chg="addSp delSp modSp mod">
        <pc:chgData name="Pankaj Yadav" userId="c729feb0-5d7c-4e5f-b5a3-a5d447bfb19b" providerId="ADAL" clId="{CFA6039E-094F-4B29-A027-5FE698A5A5F9}" dt="2023-11-14T23:25:53.185" v="619" actId="20577"/>
        <pc:sldMkLst>
          <pc:docMk/>
          <pc:sldMk cId="4144267967" sldId="258"/>
        </pc:sldMkLst>
        <pc:spChg chg="mod">
          <ac:chgData name="Pankaj Yadav" userId="c729feb0-5d7c-4e5f-b5a3-a5d447bfb19b" providerId="ADAL" clId="{CFA6039E-094F-4B29-A027-5FE698A5A5F9}" dt="2023-11-14T23:18:35.586" v="434" actId="20577"/>
          <ac:spMkLst>
            <pc:docMk/>
            <pc:sldMk cId="4144267967" sldId="258"/>
            <ac:spMk id="2" creationId="{7FA7980C-F532-FFE6-F182-C435F7BE5872}"/>
          </ac:spMkLst>
        </pc:spChg>
        <pc:spChg chg="mod">
          <ac:chgData name="Pankaj Yadav" userId="c729feb0-5d7c-4e5f-b5a3-a5d447bfb19b" providerId="ADAL" clId="{CFA6039E-094F-4B29-A027-5FE698A5A5F9}" dt="2023-11-14T23:24:50.977" v="606" actId="14100"/>
          <ac:spMkLst>
            <pc:docMk/>
            <pc:sldMk cId="4144267967" sldId="258"/>
            <ac:spMk id="3" creationId="{DFE7DB98-C21E-CAE0-4DAD-6698BBDF4DC9}"/>
          </ac:spMkLst>
        </pc:spChg>
        <pc:spChg chg="mod">
          <ac:chgData name="Pankaj Yadav" userId="c729feb0-5d7c-4e5f-b5a3-a5d447bfb19b" providerId="ADAL" clId="{CFA6039E-094F-4B29-A027-5FE698A5A5F9}" dt="2023-11-14T23:23:11.515" v="588" actId="1076"/>
          <ac:spMkLst>
            <pc:docMk/>
            <pc:sldMk cId="4144267967" sldId="258"/>
            <ac:spMk id="4" creationId="{77088B0D-2B6A-A8C5-82BB-14479AA08506}"/>
          </ac:spMkLst>
        </pc:spChg>
        <pc:spChg chg="mod">
          <ac:chgData name="Pankaj Yadav" userId="c729feb0-5d7c-4e5f-b5a3-a5d447bfb19b" providerId="ADAL" clId="{CFA6039E-094F-4B29-A027-5FE698A5A5F9}" dt="2023-11-14T23:24:36.167" v="603" actId="14100"/>
          <ac:spMkLst>
            <pc:docMk/>
            <pc:sldMk cId="4144267967" sldId="258"/>
            <ac:spMk id="5" creationId="{B254F99D-12CB-4141-F88E-2F3FF7B1BE45}"/>
          </ac:spMkLst>
        </pc:spChg>
        <pc:spChg chg="mod">
          <ac:chgData name="Pankaj Yadav" userId="c729feb0-5d7c-4e5f-b5a3-a5d447bfb19b" providerId="ADAL" clId="{CFA6039E-094F-4B29-A027-5FE698A5A5F9}" dt="2023-11-14T23:23:11.515" v="588" actId="1076"/>
          <ac:spMkLst>
            <pc:docMk/>
            <pc:sldMk cId="4144267967" sldId="258"/>
            <ac:spMk id="6" creationId="{8AB1E696-FFD2-A640-0ACA-FBD0E2FC88D2}"/>
          </ac:spMkLst>
        </pc:spChg>
        <pc:spChg chg="mod">
          <ac:chgData name="Pankaj Yadav" userId="c729feb0-5d7c-4e5f-b5a3-a5d447bfb19b" providerId="ADAL" clId="{CFA6039E-094F-4B29-A027-5FE698A5A5F9}" dt="2023-11-14T23:24:42.969" v="605" actId="14100"/>
          <ac:spMkLst>
            <pc:docMk/>
            <pc:sldMk cId="4144267967" sldId="258"/>
            <ac:spMk id="7" creationId="{5D206932-2A8D-6D69-6BC7-F3A88224045D}"/>
          </ac:spMkLst>
        </pc:spChg>
        <pc:spChg chg="mod">
          <ac:chgData name="Pankaj Yadav" userId="c729feb0-5d7c-4e5f-b5a3-a5d447bfb19b" providerId="ADAL" clId="{CFA6039E-094F-4B29-A027-5FE698A5A5F9}" dt="2023-11-14T23:23:11.515" v="588" actId="1076"/>
          <ac:spMkLst>
            <pc:docMk/>
            <pc:sldMk cId="4144267967" sldId="258"/>
            <ac:spMk id="8" creationId="{F23F358D-D84A-6BAE-F852-EA0C73DEF533}"/>
          </ac:spMkLst>
        </pc:spChg>
        <pc:spChg chg="add del mod">
          <ac:chgData name="Pankaj Yadav" userId="c729feb0-5d7c-4e5f-b5a3-a5d447bfb19b" providerId="ADAL" clId="{CFA6039E-094F-4B29-A027-5FE698A5A5F9}" dt="2023-11-14T23:03:25.330" v="10"/>
          <ac:spMkLst>
            <pc:docMk/>
            <pc:sldMk cId="4144267967" sldId="258"/>
            <ac:spMk id="12" creationId="{30EDBF81-A684-A66F-C221-CF5C09F35316}"/>
          </ac:spMkLst>
        </pc:spChg>
        <pc:spChg chg="mod">
          <ac:chgData name="Pankaj Yadav" userId="c729feb0-5d7c-4e5f-b5a3-a5d447bfb19b" providerId="ADAL" clId="{CFA6039E-094F-4B29-A027-5FE698A5A5F9}" dt="2023-11-14T23:25:53.185" v="619" actId="20577"/>
          <ac:spMkLst>
            <pc:docMk/>
            <pc:sldMk cId="4144267967" sldId="258"/>
            <ac:spMk id="15" creationId="{89607632-FEB2-5F78-CD8F-134E50790F7E}"/>
          </ac:spMkLst>
        </pc:spChg>
      </pc:sldChg>
    </pc:docChg>
  </pc:docChgLst>
  <pc:docChgLst>
    <pc:chgData name="Pankaj Yadav" userId="S::pyadav05@syr.edu::c729feb0-5d7c-4e5f-b5a3-a5d447bfb19b" providerId="AD" clId="Web-{D9AA1771-28F5-418B-8CCC-1F037474B721}"/>
    <pc:docChg chg="addSld modSld">
      <pc:chgData name="Pankaj Yadav" userId="S::pyadav05@syr.edu::c729feb0-5d7c-4e5f-b5a3-a5d447bfb19b" providerId="AD" clId="Web-{D9AA1771-28F5-418B-8CCC-1F037474B721}" dt="2023-11-15T00:34:18.201" v="736" actId="20577"/>
      <pc:docMkLst>
        <pc:docMk/>
      </pc:docMkLst>
      <pc:sldChg chg="delSp modSp">
        <pc:chgData name="Pankaj Yadav" userId="S::pyadav05@syr.edu::c729feb0-5d7c-4e5f-b5a3-a5d447bfb19b" providerId="AD" clId="Web-{D9AA1771-28F5-418B-8CCC-1F037474B721}" dt="2023-11-15T00:34:18.201" v="736" actId="20577"/>
        <pc:sldMkLst>
          <pc:docMk/>
          <pc:sldMk cId="4144267967" sldId="258"/>
        </pc:sldMkLst>
        <pc:spChg chg="mod">
          <ac:chgData name="Pankaj Yadav" userId="S::pyadav05@syr.edu::c729feb0-5d7c-4e5f-b5a3-a5d447bfb19b" providerId="AD" clId="Web-{D9AA1771-28F5-418B-8CCC-1F037474B721}" dt="2023-11-15T00:09:22.813" v="508" actId="1076"/>
          <ac:spMkLst>
            <pc:docMk/>
            <pc:sldMk cId="4144267967" sldId="258"/>
            <ac:spMk id="2" creationId="{7FA7980C-F532-FFE6-F182-C435F7BE5872}"/>
          </ac:spMkLst>
        </pc:spChg>
        <pc:spChg chg="del">
          <ac:chgData name="Pankaj Yadav" userId="S::pyadav05@syr.edu::c729feb0-5d7c-4e5f-b5a3-a5d447bfb19b" providerId="AD" clId="Web-{D9AA1771-28F5-418B-8CCC-1F037474B721}" dt="2023-11-15T00:08:58.531" v="498"/>
          <ac:spMkLst>
            <pc:docMk/>
            <pc:sldMk cId="4144267967" sldId="258"/>
            <ac:spMk id="3" creationId="{DFE7DB98-C21E-CAE0-4DAD-6698BBDF4DC9}"/>
          </ac:spMkLst>
        </pc:spChg>
        <pc:spChg chg="del">
          <ac:chgData name="Pankaj Yadav" userId="S::pyadav05@syr.edu::c729feb0-5d7c-4e5f-b5a3-a5d447bfb19b" providerId="AD" clId="Web-{D9AA1771-28F5-418B-8CCC-1F037474B721}" dt="2023-11-15T00:09:10.672" v="505"/>
          <ac:spMkLst>
            <pc:docMk/>
            <pc:sldMk cId="4144267967" sldId="258"/>
            <ac:spMk id="4" creationId="{77088B0D-2B6A-A8C5-82BB-14479AA08506}"/>
          </ac:spMkLst>
        </pc:spChg>
        <pc:spChg chg="del">
          <ac:chgData name="Pankaj Yadav" userId="S::pyadav05@syr.edu::c729feb0-5d7c-4e5f-b5a3-a5d447bfb19b" providerId="AD" clId="Web-{D9AA1771-28F5-418B-8CCC-1F037474B721}" dt="2023-11-15T00:09:10.672" v="504"/>
          <ac:spMkLst>
            <pc:docMk/>
            <pc:sldMk cId="4144267967" sldId="258"/>
            <ac:spMk id="5" creationId="{B254F99D-12CB-4141-F88E-2F3FF7B1BE45}"/>
          </ac:spMkLst>
        </pc:spChg>
        <pc:spChg chg="del">
          <ac:chgData name="Pankaj Yadav" userId="S::pyadav05@syr.edu::c729feb0-5d7c-4e5f-b5a3-a5d447bfb19b" providerId="AD" clId="Web-{D9AA1771-28F5-418B-8CCC-1F037474B721}" dt="2023-11-15T00:09:10.672" v="503"/>
          <ac:spMkLst>
            <pc:docMk/>
            <pc:sldMk cId="4144267967" sldId="258"/>
            <ac:spMk id="6" creationId="{8AB1E696-FFD2-A640-0ACA-FBD0E2FC88D2}"/>
          </ac:spMkLst>
        </pc:spChg>
        <pc:spChg chg="del">
          <ac:chgData name="Pankaj Yadav" userId="S::pyadav05@syr.edu::c729feb0-5d7c-4e5f-b5a3-a5d447bfb19b" providerId="AD" clId="Web-{D9AA1771-28F5-418B-8CCC-1F037474B721}" dt="2023-11-15T00:09:10.672" v="502"/>
          <ac:spMkLst>
            <pc:docMk/>
            <pc:sldMk cId="4144267967" sldId="258"/>
            <ac:spMk id="7" creationId="{5D206932-2A8D-6D69-6BC7-F3A88224045D}"/>
          </ac:spMkLst>
        </pc:spChg>
        <pc:spChg chg="del">
          <ac:chgData name="Pankaj Yadav" userId="S::pyadav05@syr.edu::c729feb0-5d7c-4e5f-b5a3-a5d447bfb19b" providerId="AD" clId="Web-{D9AA1771-28F5-418B-8CCC-1F037474B721}" dt="2023-11-15T00:09:10.672" v="501"/>
          <ac:spMkLst>
            <pc:docMk/>
            <pc:sldMk cId="4144267967" sldId="258"/>
            <ac:spMk id="8" creationId="{F23F358D-D84A-6BAE-F852-EA0C73DEF533}"/>
          </ac:spMkLst>
        </pc:spChg>
        <pc:spChg chg="mod">
          <ac:chgData name="Pankaj Yadav" userId="S::pyadav05@syr.edu::c729feb0-5d7c-4e5f-b5a3-a5d447bfb19b" providerId="AD" clId="Web-{D9AA1771-28F5-418B-8CCC-1F037474B721}" dt="2023-11-15T00:09:04.015" v="500" actId="1076"/>
          <ac:spMkLst>
            <pc:docMk/>
            <pc:sldMk cId="4144267967" sldId="258"/>
            <ac:spMk id="11" creationId="{35EBC55C-2A33-31EB-8CF8-1AF331A4439A}"/>
          </ac:spMkLst>
        </pc:spChg>
        <pc:spChg chg="mod">
          <ac:chgData name="Pankaj Yadav" userId="S::pyadav05@syr.edu::c729feb0-5d7c-4e5f-b5a3-a5d447bfb19b" providerId="AD" clId="Web-{D9AA1771-28F5-418B-8CCC-1F037474B721}" dt="2023-11-15T00:34:18.201" v="736" actId="20577"/>
          <ac:spMkLst>
            <pc:docMk/>
            <pc:sldMk cId="4144267967" sldId="258"/>
            <ac:spMk id="15" creationId="{89607632-FEB2-5F78-CD8F-134E50790F7E}"/>
          </ac:spMkLst>
        </pc:spChg>
      </pc:sldChg>
      <pc:sldChg chg="modSp">
        <pc:chgData name="Pankaj Yadav" userId="S::pyadav05@syr.edu::c729feb0-5d7c-4e5f-b5a3-a5d447bfb19b" providerId="AD" clId="Web-{D9AA1771-28F5-418B-8CCC-1F037474B721}" dt="2023-11-15T00:09:39.110" v="510" actId="20577"/>
        <pc:sldMkLst>
          <pc:docMk/>
          <pc:sldMk cId="1858422" sldId="259"/>
        </pc:sldMkLst>
        <pc:spChg chg="mod">
          <ac:chgData name="Pankaj Yadav" userId="S::pyadav05@syr.edu::c729feb0-5d7c-4e5f-b5a3-a5d447bfb19b" providerId="AD" clId="Web-{D9AA1771-28F5-418B-8CCC-1F037474B721}" dt="2023-11-15T00:09:39.110" v="510" actId="20577"/>
          <ac:spMkLst>
            <pc:docMk/>
            <pc:sldMk cId="1858422" sldId="259"/>
            <ac:spMk id="6" creationId="{9155564A-C7D5-5453-C5A9-2F1AB23C9A69}"/>
          </ac:spMkLst>
        </pc:spChg>
      </pc:sldChg>
      <pc:sldChg chg="modSp">
        <pc:chgData name="Pankaj Yadav" userId="S::pyadav05@syr.edu::c729feb0-5d7c-4e5f-b5a3-a5d447bfb19b" providerId="AD" clId="Web-{D9AA1771-28F5-418B-8CCC-1F037474B721}" dt="2023-11-15T00:10:16.705" v="511" actId="20577"/>
        <pc:sldMkLst>
          <pc:docMk/>
          <pc:sldMk cId="3539887032" sldId="260"/>
        </pc:sldMkLst>
        <pc:spChg chg="mod">
          <ac:chgData name="Pankaj Yadav" userId="S::pyadav05@syr.edu::c729feb0-5d7c-4e5f-b5a3-a5d447bfb19b" providerId="AD" clId="Web-{D9AA1771-28F5-418B-8CCC-1F037474B721}" dt="2023-11-15T00:10:16.705" v="511" actId="20577"/>
          <ac:spMkLst>
            <pc:docMk/>
            <pc:sldMk cId="3539887032" sldId="260"/>
            <ac:spMk id="6" creationId="{9155564A-C7D5-5453-C5A9-2F1AB23C9A69}"/>
          </ac:spMkLst>
        </pc:spChg>
      </pc:sldChg>
      <pc:sldChg chg="addSp modSp new">
        <pc:chgData name="Pankaj Yadav" userId="S::pyadav05@syr.edu::c729feb0-5d7c-4e5f-b5a3-a5d447bfb19b" providerId="AD" clId="Web-{D9AA1771-28F5-418B-8CCC-1F037474B721}" dt="2023-11-15T00:05:23.650" v="497" actId="20577"/>
        <pc:sldMkLst>
          <pc:docMk/>
          <pc:sldMk cId="2926357040" sldId="261"/>
        </pc:sldMkLst>
        <pc:spChg chg="mod">
          <ac:chgData name="Pankaj Yadav" userId="S::pyadav05@syr.edu::c729feb0-5d7c-4e5f-b5a3-a5d447bfb19b" providerId="AD" clId="Web-{D9AA1771-28F5-418B-8CCC-1F037474B721}" dt="2023-11-14T23:49:12.824" v="197" actId="1076"/>
          <ac:spMkLst>
            <pc:docMk/>
            <pc:sldMk cId="2926357040" sldId="261"/>
            <ac:spMk id="2" creationId="{670C53C4-3AE1-97E5-CE31-DE5FA7A65052}"/>
          </ac:spMkLst>
        </pc:spChg>
        <pc:spChg chg="mod">
          <ac:chgData name="Pankaj Yadav" userId="S::pyadav05@syr.edu::c729feb0-5d7c-4e5f-b5a3-a5d447bfb19b" providerId="AD" clId="Web-{D9AA1771-28F5-418B-8CCC-1F037474B721}" dt="2023-11-15T00:03:42.678" v="447" actId="20577"/>
          <ac:spMkLst>
            <pc:docMk/>
            <pc:sldMk cId="2926357040" sldId="261"/>
            <ac:spMk id="3" creationId="{94117DA9-4334-4C6E-545E-DCCF2CF171FC}"/>
          </ac:spMkLst>
        </pc:spChg>
        <pc:spChg chg="mod">
          <ac:chgData name="Pankaj Yadav" userId="S::pyadav05@syr.edu::c729feb0-5d7c-4e5f-b5a3-a5d447bfb19b" providerId="AD" clId="Web-{D9AA1771-28F5-418B-8CCC-1F037474B721}" dt="2023-11-15T00:04:07.397" v="483" actId="20577"/>
          <ac:spMkLst>
            <pc:docMk/>
            <pc:sldMk cId="2926357040" sldId="261"/>
            <ac:spMk id="4" creationId="{06173AC8-01F3-B189-B9BC-18214A62BFBD}"/>
          </ac:spMkLst>
        </pc:spChg>
        <pc:spChg chg="mod">
          <ac:chgData name="Pankaj Yadav" userId="S::pyadav05@syr.edu::c729feb0-5d7c-4e5f-b5a3-a5d447bfb19b" providerId="AD" clId="Web-{D9AA1771-28F5-418B-8CCC-1F037474B721}" dt="2023-11-14T23:54:04.551" v="224" actId="20577"/>
          <ac:spMkLst>
            <pc:docMk/>
            <pc:sldMk cId="2926357040" sldId="261"/>
            <ac:spMk id="5" creationId="{4BE7D802-4DED-5069-523D-20519E3B90E2}"/>
          </ac:spMkLst>
        </pc:spChg>
        <pc:spChg chg="mod">
          <ac:chgData name="Pankaj Yadav" userId="S::pyadav05@syr.edu::c729feb0-5d7c-4e5f-b5a3-a5d447bfb19b" providerId="AD" clId="Web-{D9AA1771-28F5-418B-8CCC-1F037474B721}" dt="2023-11-15T00:00:12.578" v="351" actId="20577"/>
          <ac:spMkLst>
            <pc:docMk/>
            <pc:sldMk cId="2926357040" sldId="261"/>
            <ac:spMk id="6" creationId="{F71E43FB-8418-854B-B001-811C449BB198}"/>
          </ac:spMkLst>
        </pc:spChg>
        <pc:spChg chg="mod">
          <ac:chgData name="Pankaj Yadav" userId="S::pyadav05@syr.edu::c729feb0-5d7c-4e5f-b5a3-a5d447bfb19b" providerId="AD" clId="Web-{D9AA1771-28F5-418B-8CCC-1F037474B721}" dt="2023-11-15T00:00:22.594" v="361" actId="20577"/>
          <ac:spMkLst>
            <pc:docMk/>
            <pc:sldMk cId="2926357040" sldId="261"/>
            <ac:spMk id="7" creationId="{378D7A10-CA76-308F-02E7-9BB9F493E3DD}"/>
          </ac:spMkLst>
        </pc:spChg>
        <pc:spChg chg="mod">
          <ac:chgData name="Pankaj Yadav" userId="S::pyadav05@syr.edu::c729feb0-5d7c-4e5f-b5a3-a5d447bfb19b" providerId="AD" clId="Web-{D9AA1771-28F5-418B-8CCC-1F037474B721}" dt="2023-11-15T00:01:26.221" v="420" actId="20577"/>
          <ac:spMkLst>
            <pc:docMk/>
            <pc:sldMk cId="2926357040" sldId="261"/>
            <ac:spMk id="8" creationId="{1C95B2FD-B2BE-1B40-E6F0-775AAE73DEED}"/>
          </ac:spMkLst>
        </pc:spChg>
        <pc:spChg chg="mod">
          <ac:chgData name="Pankaj Yadav" userId="S::pyadav05@syr.edu::c729feb0-5d7c-4e5f-b5a3-a5d447bfb19b" providerId="AD" clId="Web-{D9AA1771-28F5-418B-8CCC-1F037474B721}" dt="2023-11-14T23:51:49.953" v="201" actId="20577"/>
          <ac:spMkLst>
            <pc:docMk/>
            <pc:sldMk cId="2926357040" sldId="261"/>
            <ac:spMk id="9" creationId="{99888D7B-A04C-3DC3-278F-8A0E21231955}"/>
          </ac:spMkLst>
        </pc:spChg>
        <pc:spChg chg="mod">
          <ac:chgData name="Pankaj Yadav" userId="S::pyadav05@syr.edu::c729feb0-5d7c-4e5f-b5a3-a5d447bfb19b" providerId="AD" clId="Web-{D9AA1771-28F5-418B-8CCC-1F037474B721}" dt="2023-11-15T00:02:44.848" v="435" actId="14100"/>
          <ac:spMkLst>
            <pc:docMk/>
            <pc:sldMk cId="2926357040" sldId="261"/>
            <ac:spMk id="10" creationId="{41286E9A-6E92-B8B1-6AFF-BD59485AE729}"/>
          </ac:spMkLst>
        </pc:spChg>
        <pc:spChg chg="add mod">
          <ac:chgData name="Pankaj Yadav" userId="S::pyadav05@syr.edu::c729feb0-5d7c-4e5f-b5a3-a5d447bfb19b" providerId="AD" clId="Web-{D9AA1771-28F5-418B-8CCC-1F037474B721}" dt="2023-11-15T00:03:34.318" v="438" actId="1076"/>
          <ac:spMkLst>
            <pc:docMk/>
            <pc:sldMk cId="2926357040" sldId="261"/>
            <ac:spMk id="16" creationId="{890C3914-4FDD-27AA-A0F6-DFA703C563F7}"/>
          </ac:spMkLst>
        </pc:spChg>
        <pc:spChg chg="add mod">
          <ac:chgData name="Pankaj Yadav" userId="S::pyadav05@syr.edu::c729feb0-5d7c-4e5f-b5a3-a5d447bfb19b" providerId="AD" clId="Web-{D9AA1771-28F5-418B-8CCC-1F037474B721}" dt="2023-11-15T00:05:23.650" v="497" actId="20577"/>
          <ac:spMkLst>
            <pc:docMk/>
            <pc:sldMk cId="2926357040" sldId="261"/>
            <ac:spMk id="18" creationId="{D4D10D35-086A-8AB1-2B1B-8FE3824B907A}"/>
          </ac:spMkLst>
        </pc:spChg>
      </pc:sldChg>
      <pc:sldChg chg="delSp modSp new">
        <pc:chgData name="Pankaj Yadav" userId="S::pyadav05@syr.edu::c729feb0-5d7c-4e5f-b5a3-a5d447bfb19b" providerId="AD" clId="Web-{D9AA1771-28F5-418B-8CCC-1F037474B721}" dt="2023-11-15T00:30:27.679" v="732" actId="20577"/>
        <pc:sldMkLst>
          <pc:docMk/>
          <pc:sldMk cId="2416642504" sldId="262"/>
        </pc:sldMkLst>
        <pc:spChg chg="mod">
          <ac:chgData name="Pankaj Yadav" userId="S::pyadav05@syr.edu::c729feb0-5d7c-4e5f-b5a3-a5d447bfb19b" providerId="AD" clId="Web-{D9AA1771-28F5-418B-8CCC-1F037474B721}" dt="2023-11-15T00:16:05.700" v="519" actId="20577"/>
          <ac:spMkLst>
            <pc:docMk/>
            <pc:sldMk cId="2416642504" sldId="262"/>
            <ac:spMk id="2" creationId="{0E208675-B34F-7723-244B-0E4EF6CC7523}"/>
          </ac:spMkLst>
        </pc:spChg>
        <pc:spChg chg="mod">
          <ac:chgData name="Pankaj Yadav" userId="S::pyadav05@syr.edu::c729feb0-5d7c-4e5f-b5a3-a5d447bfb19b" providerId="AD" clId="Web-{D9AA1771-28F5-418B-8CCC-1F037474B721}" dt="2023-11-15T00:27:48.440" v="651" actId="20577"/>
          <ac:spMkLst>
            <pc:docMk/>
            <pc:sldMk cId="2416642504" sldId="262"/>
            <ac:spMk id="3" creationId="{DF2C1334-7E51-1D4F-2921-554C7EA738AF}"/>
          </ac:spMkLst>
        </pc:spChg>
        <pc:spChg chg="mod">
          <ac:chgData name="Pankaj Yadav" userId="S::pyadav05@syr.edu::c729feb0-5d7c-4e5f-b5a3-a5d447bfb19b" providerId="AD" clId="Web-{D9AA1771-28F5-418B-8CCC-1F037474B721}" dt="2023-11-15T00:30:27.679" v="732" actId="20577"/>
          <ac:spMkLst>
            <pc:docMk/>
            <pc:sldMk cId="2416642504" sldId="262"/>
            <ac:spMk id="4" creationId="{E8B7D2BA-84DA-7755-149D-BD89CD0858ED}"/>
          </ac:spMkLst>
        </pc:spChg>
        <pc:spChg chg="del">
          <ac:chgData name="Pankaj Yadav" userId="S::pyadav05@syr.edu::c729feb0-5d7c-4e5f-b5a3-a5d447bfb19b" providerId="AD" clId="Web-{D9AA1771-28F5-418B-8CCC-1F037474B721}" dt="2023-11-15T00:16:40.732" v="526"/>
          <ac:spMkLst>
            <pc:docMk/>
            <pc:sldMk cId="2416642504" sldId="262"/>
            <ac:spMk id="5" creationId="{2A6A70ED-6782-8F52-4D7B-481593DBEEF2}"/>
          </ac:spMkLst>
        </pc:spChg>
        <pc:spChg chg="del">
          <ac:chgData name="Pankaj Yadav" userId="S::pyadav05@syr.edu::c729feb0-5d7c-4e5f-b5a3-a5d447bfb19b" providerId="AD" clId="Web-{D9AA1771-28F5-418B-8CCC-1F037474B721}" dt="2023-11-15T00:16:40.732" v="525"/>
          <ac:spMkLst>
            <pc:docMk/>
            <pc:sldMk cId="2416642504" sldId="262"/>
            <ac:spMk id="6" creationId="{F9DA3B2E-DF5B-DD6C-753C-0EE6F9D99D8A}"/>
          </ac:spMkLst>
        </pc:spChg>
        <pc:spChg chg="mod">
          <ac:chgData name="Pankaj Yadav" userId="S::pyadav05@syr.edu::c729feb0-5d7c-4e5f-b5a3-a5d447bfb19b" providerId="AD" clId="Web-{D9AA1771-28F5-418B-8CCC-1F037474B721}" dt="2023-11-15T00:17:21.687" v="533" actId="20577"/>
          <ac:spMkLst>
            <pc:docMk/>
            <pc:sldMk cId="2416642504" sldId="262"/>
            <ac:spMk id="7" creationId="{4AE8CE81-140C-8713-EDD1-CDBF41B012BE}"/>
          </ac:spMkLst>
        </pc:spChg>
        <pc:spChg chg="mod">
          <ac:chgData name="Pankaj Yadav" userId="S::pyadav05@syr.edu::c729feb0-5d7c-4e5f-b5a3-a5d447bfb19b" providerId="AD" clId="Web-{D9AA1771-28F5-418B-8CCC-1F037474B721}" dt="2023-11-15T00:18:17.079" v="560" actId="20577"/>
          <ac:spMkLst>
            <pc:docMk/>
            <pc:sldMk cId="2416642504" sldId="262"/>
            <ac:spMk id="8" creationId="{7649CA64-22D6-0E52-33A0-608E78FB0509}"/>
          </ac:spMkLst>
        </pc:spChg>
      </pc:sldChg>
    </pc:docChg>
  </pc:docChgLst>
  <pc:docChgLst>
    <pc:chgData name="Kabir Thakur" userId="S::kathakur@syr.edu::07750473-463a-4c27-bc39-39e452d52ac1" providerId="AD" clId="Web-{E8CAC8BA-26A2-44D6-A0FD-B7E17155B24D}"/>
    <pc:docChg chg="modSld">
      <pc:chgData name="Kabir Thakur" userId="S::kathakur@syr.edu::07750473-463a-4c27-bc39-39e452d52ac1" providerId="AD" clId="Web-{E8CAC8BA-26A2-44D6-A0FD-B7E17155B24D}" dt="2023-11-14T23:00:05.634" v="40" actId="20577"/>
      <pc:docMkLst>
        <pc:docMk/>
      </pc:docMkLst>
      <pc:sldChg chg="addSp delSp modSp">
        <pc:chgData name="Kabir Thakur" userId="S::kathakur@syr.edu::07750473-463a-4c27-bc39-39e452d52ac1" providerId="AD" clId="Web-{E8CAC8BA-26A2-44D6-A0FD-B7E17155B24D}" dt="2023-11-14T22:51:28.421" v="7" actId="20577"/>
        <pc:sldMkLst>
          <pc:docMk/>
          <pc:sldMk cId="1642425379" sldId="256"/>
        </pc:sldMkLst>
        <pc:spChg chg="add del mod">
          <ac:chgData name="Kabir Thakur" userId="S::kathakur@syr.edu::07750473-463a-4c27-bc39-39e452d52ac1" providerId="AD" clId="Web-{E8CAC8BA-26A2-44D6-A0FD-B7E17155B24D}" dt="2023-11-14T22:47:26.604" v="3"/>
          <ac:spMkLst>
            <pc:docMk/>
            <pc:sldMk cId="1642425379" sldId="256"/>
            <ac:spMk id="4" creationId="{69C5A14A-9028-7225-9B49-50D6EBCAD1A3}"/>
          </ac:spMkLst>
        </pc:spChg>
        <pc:spChg chg="add mod">
          <ac:chgData name="Kabir Thakur" userId="S::kathakur@syr.edu::07750473-463a-4c27-bc39-39e452d52ac1" providerId="AD" clId="Web-{E8CAC8BA-26A2-44D6-A0FD-B7E17155B24D}" dt="2023-11-14T22:47:29.651" v="5"/>
          <ac:spMkLst>
            <pc:docMk/>
            <pc:sldMk cId="1642425379" sldId="256"/>
            <ac:spMk id="5" creationId="{CF1936BA-801E-6E38-AF3E-D038308E772A}"/>
          </ac:spMkLst>
        </pc:spChg>
        <pc:spChg chg="mod">
          <ac:chgData name="Kabir Thakur" userId="S::kathakur@syr.edu::07750473-463a-4c27-bc39-39e452d52ac1" providerId="AD" clId="Web-{E8CAC8BA-26A2-44D6-A0FD-B7E17155B24D}" dt="2023-11-14T22:51:28.421" v="7" actId="20577"/>
          <ac:spMkLst>
            <pc:docMk/>
            <pc:sldMk cId="1642425379" sldId="256"/>
            <ac:spMk id="7" creationId="{81DC8022-33AF-EA58-518C-2713805EE1DB}"/>
          </ac:spMkLst>
        </pc:spChg>
      </pc:sldChg>
      <pc:sldChg chg="modSp">
        <pc:chgData name="Kabir Thakur" userId="S::kathakur@syr.edu::07750473-463a-4c27-bc39-39e452d52ac1" providerId="AD" clId="Web-{E8CAC8BA-26A2-44D6-A0FD-B7E17155B24D}" dt="2023-11-14T23:00:05.634" v="40" actId="20577"/>
        <pc:sldMkLst>
          <pc:docMk/>
          <pc:sldMk cId="3671791104" sldId="257"/>
        </pc:sldMkLst>
        <pc:spChg chg="mod">
          <ac:chgData name="Kabir Thakur" userId="S::kathakur@syr.edu::07750473-463a-4c27-bc39-39e452d52ac1" providerId="AD" clId="Web-{E8CAC8BA-26A2-44D6-A0FD-B7E17155B24D}" dt="2023-11-14T23:00:05.634" v="40" actId="20577"/>
          <ac:spMkLst>
            <pc:docMk/>
            <pc:sldMk cId="3671791104" sldId="257"/>
            <ac:spMk id="3" creationId="{B8FE58BE-53F1-3ABA-A764-8B6CA9285E3E}"/>
          </ac:spMkLst>
        </pc:spChg>
      </pc:sldChg>
    </pc:docChg>
  </pc:docChgLst>
  <pc:docChgLst>
    <pc:chgData name="Pankaj Yadav" userId="S::pyadav05@syr.edu::c729feb0-5d7c-4e5f-b5a3-a5d447bfb19b" providerId="AD" clId="Web-{E60523B5-5168-410F-B467-7BD58CFE41F8}"/>
    <pc:docChg chg="addSld delSld modSld">
      <pc:chgData name="Pankaj Yadav" userId="S::pyadav05@syr.edu::c729feb0-5d7c-4e5f-b5a3-a5d447bfb19b" providerId="AD" clId="Web-{E60523B5-5168-410F-B467-7BD58CFE41F8}" dt="2023-11-14T22:58:14.996" v="124" actId="1076"/>
      <pc:docMkLst>
        <pc:docMk/>
      </pc:docMkLst>
      <pc:sldChg chg="addSp delSp modSp">
        <pc:chgData name="Pankaj Yadav" userId="S::pyadav05@syr.edu::c729feb0-5d7c-4e5f-b5a3-a5d447bfb19b" providerId="AD" clId="Web-{E60523B5-5168-410F-B467-7BD58CFE41F8}" dt="2023-11-14T22:51:45.752" v="54" actId="20577"/>
        <pc:sldMkLst>
          <pc:docMk/>
          <pc:sldMk cId="1642425379" sldId="256"/>
        </pc:sldMkLst>
        <pc:spChg chg="mod">
          <ac:chgData name="Pankaj Yadav" userId="S::pyadav05@syr.edu::c729feb0-5d7c-4e5f-b5a3-a5d447bfb19b" providerId="AD" clId="Web-{E60523B5-5168-410F-B467-7BD58CFE41F8}" dt="2023-11-14T22:50:53.719" v="51" actId="1076"/>
          <ac:spMkLst>
            <pc:docMk/>
            <pc:sldMk cId="1642425379" sldId="256"/>
            <ac:spMk id="2" creationId="{216815C6-3AD0-46E6-A74A-1967BD91AF50}"/>
          </ac:spMkLst>
        </pc:spChg>
        <pc:spChg chg="del mod">
          <ac:chgData name="Pankaj Yadav" userId="S::pyadav05@syr.edu::c729feb0-5d7c-4e5f-b5a3-a5d447bfb19b" providerId="AD" clId="Web-{E60523B5-5168-410F-B467-7BD58CFE41F8}" dt="2023-11-14T22:50:57.125" v="52"/>
          <ac:spMkLst>
            <pc:docMk/>
            <pc:sldMk cId="1642425379" sldId="256"/>
            <ac:spMk id="5" creationId="{CF1936BA-801E-6E38-AF3E-D038308E772A}"/>
          </ac:spMkLst>
        </pc:spChg>
        <pc:spChg chg="add mod">
          <ac:chgData name="Pankaj Yadav" userId="S::pyadav05@syr.edu::c729feb0-5d7c-4e5f-b5a3-a5d447bfb19b" providerId="AD" clId="Web-{E60523B5-5168-410F-B467-7BD58CFE41F8}" dt="2023-11-14T22:51:45.752" v="54" actId="20577"/>
          <ac:spMkLst>
            <pc:docMk/>
            <pc:sldMk cId="1642425379" sldId="256"/>
            <ac:spMk id="7" creationId="{81DC8022-33AF-EA58-518C-2713805EE1DB}"/>
          </ac:spMkLst>
        </pc:spChg>
      </pc:sldChg>
      <pc:sldChg chg="addSp delSp modSp">
        <pc:chgData name="Pankaj Yadav" userId="S::pyadav05@syr.edu::c729feb0-5d7c-4e5f-b5a3-a5d447bfb19b" providerId="AD" clId="Web-{E60523B5-5168-410F-B467-7BD58CFE41F8}" dt="2023-11-14T22:58:09.934" v="123" actId="20577"/>
        <pc:sldMkLst>
          <pc:docMk/>
          <pc:sldMk cId="3671791104" sldId="257"/>
        </pc:sldMkLst>
        <pc:spChg chg="mod">
          <ac:chgData name="Pankaj Yadav" userId="S::pyadav05@syr.edu::c729feb0-5d7c-4e5f-b5a3-a5d447bfb19b" providerId="AD" clId="Web-{E60523B5-5168-410F-B467-7BD58CFE41F8}" dt="2023-11-14T22:53:03.926" v="65" actId="1076"/>
          <ac:spMkLst>
            <pc:docMk/>
            <pc:sldMk cId="3671791104" sldId="257"/>
            <ac:spMk id="2" creationId="{1CEC1F06-B087-8E69-E6EE-8FFB5E0A2DBD}"/>
          </ac:spMkLst>
        </pc:spChg>
        <pc:spChg chg="add del mod">
          <ac:chgData name="Pankaj Yadav" userId="S::pyadav05@syr.edu::c729feb0-5d7c-4e5f-b5a3-a5d447bfb19b" providerId="AD" clId="Web-{E60523B5-5168-410F-B467-7BD58CFE41F8}" dt="2023-11-14T22:58:09.934" v="123" actId="20577"/>
          <ac:spMkLst>
            <pc:docMk/>
            <pc:sldMk cId="3671791104" sldId="257"/>
            <ac:spMk id="3" creationId="{B8FE58BE-53F1-3ABA-A764-8B6CA9285E3E}"/>
          </ac:spMkLst>
        </pc:spChg>
        <pc:spChg chg="mod">
          <ac:chgData name="Pankaj Yadav" userId="S::pyadav05@syr.edu::c729feb0-5d7c-4e5f-b5a3-a5d447bfb19b" providerId="AD" clId="Web-{E60523B5-5168-410F-B467-7BD58CFE41F8}" dt="2023-11-14T22:53:41.864" v="78" actId="20577"/>
          <ac:spMkLst>
            <pc:docMk/>
            <pc:sldMk cId="3671791104" sldId="257"/>
            <ac:spMk id="5" creationId="{FDB5AE48-0160-66F9-5856-2A0FFE35372B}"/>
          </ac:spMkLst>
        </pc:spChg>
        <pc:graphicFrameChg chg="add del mod ord modGraphic">
          <ac:chgData name="Pankaj Yadav" userId="S::pyadav05@syr.edu::c729feb0-5d7c-4e5f-b5a3-a5d447bfb19b" providerId="AD" clId="Web-{E60523B5-5168-410F-B467-7BD58CFE41F8}" dt="2023-11-14T22:52:49.097" v="63"/>
          <ac:graphicFrameMkLst>
            <pc:docMk/>
            <pc:sldMk cId="3671791104" sldId="257"/>
            <ac:graphicFrameMk id="7" creationId="{5BB9FDCB-10A2-762A-CB39-01ECB698EDF1}"/>
          </ac:graphicFrameMkLst>
        </pc:graphicFrameChg>
      </pc:sldChg>
      <pc:sldChg chg="new del">
        <pc:chgData name="Pankaj Yadav" userId="S::pyadav05@syr.edu::c729feb0-5d7c-4e5f-b5a3-a5d447bfb19b" providerId="AD" clId="Web-{E60523B5-5168-410F-B467-7BD58CFE41F8}" dt="2023-11-14T22:54:12.240" v="79"/>
        <pc:sldMkLst>
          <pc:docMk/>
          <pc:sldMk cId="190036233" sldId="258"/>
        </pc:sldMkLst>
      </pc:sldChg>
      <pc:sldChg chg="addSp delSp new del">
        <pc:chgData name="Pankaj Yadav" userId="S::pyadav05@syr.edu::c729feb0-5d7c-4e5f-b5a3-a5d447bfb19b" providerId="AD" clId="Web-{E60523B5-5168-410F-B467-7BD58CFE41F8}" dt="2023-11-14T22:55:57.102" v="83"/>
        <pc:sldMkLst>
          <pc:docMk/>
          <pc:sldMk cId="3509081934" sldId="258"/>
        </pc:sldMkLst>
        <pc:spChg chg="add del">
          <ac:chgData name="Pankaj Yadav" userId="S::pyadav05@syr.edu::c729feb0-5d7c-4e5f-b5a3-a5d447bfb19b" providerId="AD" clId="Web-{E60523B5-5168-410F-B467-7BD58CFE41F8}" dt="2023-11-14T22:55:56.555" v="82"/>
          <ac:spMkLst>
            <pc:docMk/>
            <pc:sldMk cId="3509081934" sldId="258"/>
            <ac:spMk id="2" creationId="{34EEC48C-280B-9FD1-262A-37F9322453AF}"/>
          </ac:spMkLst>
        </pc:spChg>
      </pc:sldChg>
      <pc:sldChg chg="addSp delSp modSp new">
        <pc:chgData name="Pankaj Yadav" userId="S::pyadav05@syr.edu::c729feb0-5d7c-4e5f-b5a3-a5d447bfb19b" providerId="AD" clId="Web-{E60523B5-5168-410F-B467-7BD58CFE41F8}" dt="2023-11-14T22:58:14.996" v="124" actId="1076"/>
        <pc:sldMkLst>
          <pc:docMk/>
          <pc:sldMk cId="4144267967" sldId="258"/>
        </pc:sldMkLst>
        <pc:spChg chg="mod">
          <ac:chgData name="Pankaj Yadav" userId="S::pyadav05@syr.edu::c729feb0-5d7c-4e5f-b5a3-a5d447bfb19b" providerId="AD" clId="Web-{E60523B5-5168-410F-B467-7BD58CFE41F8}" dt="2023-11-14T22:57:07.010" v="104" actId="20577"/>
          <ac:spMkLst>
            <pc:docMk/>
            <pc:sldMk cId="4144267967" sldId="258"/>
            <ac:spMk id="2" creationId="{7FA7980C-F532-FFE6-F182-C435F7BE5872}"/>
          </ac:spMkLst>
        </pc:spChg>
        <pc:spChg chg="add del mod">
          <ac:chgData name="Pankaj Yadav" userId="S::pyadav05@syr.edu::c729feb0-5d7c-4e5f-b5a3-a5d447bfb19b" providerId="AD" clId="Web-{E60523B5-5168-410F-B467-7BD58CFE41F8}" dt="2023-11-14T22:57:53.355" v="114"/>
          <ac:spMkLst>
            <pc:docMk/>
            <pc:sldMk cId="4144267967" sldId="258"/>
            <ac:spMk id="13" creationId="{1E422410-BF57-BCAB-E1A4-99682314CA18}"/>
          </ac:spMkLst>
        </pc:spChg>
        <pc:spChg chg="add mod">
          <ac:chgData name="Pankaj Yadav" userId="S::pyadav05@syr.edu::c729feb0-5d7c-4e5f-b5a3-a5d447bfb19b" providerId="AD" clId="Web-{E60523B5-5168-410F-B467-7BD58CFE41F8}" dt="2023-11-14T22:58:14.996" v="124" actId="1076"/>
          <ac:spMkLst>
            <pc:docMk/>
            <pc:sldMk cId="4144267967" sldId="258"/>
            <ac:spMk id="15" creationId="{89607632-FEB2-5F78-CD8F-134E50790F7E}"/>
          </ac:spMkLst>
        </pc:spChg>
      </pc:sldChg>
    </pc:docChg>
  </pc:docChgLst>
  <pc:docChgLst>
    <pc:chgData name="Pankaj Yadav" userId="S::pyadav05@syr.edu::c729feb0-5d7c-4e5f-b5a3-a5d447bfb19b" providerId="AD" clId="Web-{7474F1C4-8737-4702-987B-3DB09DD49514}"/>
    <pc:docChg chg="modSld">
      <pc:chgData name="Pankaj Yadav" userId="S::pyadav05@syr.edu::c729feb0-5d7c-4e5f-b5a3-a5d447bfb19b" providerId="AD" clId="Web-{7474F1C4-8737-4702-987B-3DB09DD49514}" dt="2023-11-15T01:07:10.788" v="73"/>
      <pc:docMkLst>
        <pc:docMk/>
      </pc:docMkLst>
      <pc:sldChg chg="addSp delSp modSp mod setBg">
        <pc:chgData name="Pankaj Yadav" userId="S::pyadav05@syr.edu::c729feb0-5d7c-4e5f-b5a3-a5d447bfb19b" providerId="AD" clId="Web-{7474F1C4-8737-4702-987B-3DB09DD49514}" dt="2023-11-15T01:07:10.788" v="73"/>
        <pc:sldMkLst>
          <pc:docMk/>
          <pc:sldMk cId="1642425379" sldId="256"/>
        </pc:sldMkLst>
        <pc:picChg chg="add del mod">
          <ac:chgData name="Pankaj Yadav" userId="S::pyadav05@syr.edu::c729feb0-5d7c-4e5f-b5a3-a5d447bfb19b" providerId="AD" clId="Web-{7474F1C4-8737-4702-987B-3DB09DD49514}" dt="2023-11-15T01:00:56.183" v="52"/>
          <ac:picMkLst>
            <pc:docMk/>
            <pc:sldMk cId="1642425379" sldId="256"/>
            <ac:picMk id="4" creationId="{C198C853-7647-7048-CBBD-FF1E1FD6D28E}"/>
          </ac:picMkLst>
        </pc:picChg>
        <pc:picChg chg="add del mod">
          <ac:chgData name="Pankaj Yadav" userId="S::pyadav05@syr.edu::c729feb0-5d7c-4e5f-b5a3-a5d447bfb19b" providerId="AD" clId="Web-{7474F1C4-8737-4702-987B-3DB09DD49514}" dt="2023-11-15T01:02:02.013" v="55"/>
          <ac:picMkLst>
            <pc:docMk/>
            <pc:sldMk cId="1642425379" sldId="256"/>
            <ac:picMk id="5" creationId="{FBA18C82-D147-DF6E-3C59-97F3389A4D37}"/>
          </ac:picMkLst>
        </pc:picChg>
        <pc:picChg chg="add del mod">
          <ac:chgData name="Pankaj Yadav" userId="S::pyadav05@syr.edu::c729feb0-5d7c-4e5f-b5a3-a5d447bfb19b" providerId="AD" clId="Web-{7474F1C4-8737-4702-987B-3DB09DD49514}" dt="2023-11-15T01:04:33.627" v="59"/>
          <ac:picMkLst>
            <pc:docMk/>
            <pc:sldMk cId="1642425379" sldId="256"/>
            <ac:picMk id="6" creationId="{2BA71DC1-5A68-6471-2E6E-A6753FC53349}"/>
          </ac:picMkLst>
        </pc:picChg>
        <pc:picChg chg="add del mod ord">
          <ac:chgData name="Pankaj Yadav" userId="S::pyadav05@syr.edu::c729feb0-5d7c-4e5f-b5a3-a5d447bfb19b" providerId="AD" clId="Web-{7474F1C4-8737-4702-987B-3DB09DD49514}" dt="2023-11-15T01:07:10.788" v="73"/>
          <ac:picMkLst>
            <pc:docMk/>
            <pc:sldMk cId="1642425379" sldId="256"/>
            <ac:picMk id="8" creationId="{C2737C1B-CB5B-DDD9-74F7-CFF86E801468}"/>
          </ac:picMkLst>
        </pc:picChg>
      </pc:sldChg>
      <pc:sldChg chg="modSp">
        <pc:chgData name="Pankaj Yadav" userId="S::pyadav05@syr.edu::c729feb0-5d7c-4e5f-b5a3-a5d447bfb19b" providerId="AD" clId="Web-{7474F1C4-8737-4702-987B-3DB09DD49514}" dt="2023-11-15T00:50:14.897" v="43" actId="20577"/>
        <pc:sldMkLst>
          <pc:docMk/>
          <pc:sldMk cId="4144267967" sldId="258"/>
        </pc:sldMkLst>
        <pc:spChg chg="mod">
          <ac:chgData name="Pankaj Yadav" userId="S::pyadav05@syr.edu::c729feb0-5d7c-4e5f-b5a3-a5d447bfb19b" providerId="AD" clId="Web-{7474F1C4-8737-4702-987B-3DB09DD49514}" dt="2023-11-15T00:50:14.897" v="43" actId="20577"/>
          <ac:spMkLst>
            <pc:docMk/>
            <pc:sldMk cId="4144267967" sldId="258"/>
            <ac:spMk id="15" creationId="{89607632-FEB2-5F78-CD8F-134E50790F7E}"/>
          </ac:spMkLst>
        </pc:spChg>
      </pc:sldChg>
      <pc:sldChg chg="modSp">
        <pc:chgData name="Pankaj Yadav" userId="S::pyadav05@syr.edu::c729feb0-5d7c-4e5f-b5a3-a5d447bfb19b" providerId="AD" clId="Web-{7474F1C4-8737-4702-987B-3DB09DD49514}" dt="2023-11-15T00:57:05.004" v="48" actId="20577"/>
        <pc:sldMkLst>
          <pc:docMk/>
          <pc:sldMk cId="1858422" sldId="259"/>
        </pc:sldMkLst>
        <pc:spChg chg="mod">
          <ac:chgData name="Pankaj Yadav" userId="S::pyadav05@syr.edu::c729feb0-5d7c-4e5f-b5a3-a5d447bfb19b" providerId="AD" clId="Web-{7474F1C4-8737-4702-987B-3DB09DD49514}" dt="2023-11-15T00:38:14.390" v="2" actId="20577"/>
          <ac:spMkLst>
            <pc:docMk/>
            <pc:sldMk cId="1858422" sldId="259"/>
            <ac:spMk id="2" creationId="{DF9DFB2F-1BF4-C4F9-F96E-5766FE7F224B}"/>
          </ac:spMkLst>
        </pc:spChg>
        <pc:spChg chg="mod">
          <ac:chgData name="Pankaj Yadav" userId="S::pyadav05@syr.edu::c729feb0-5d7c-4e5f-b5a3-a5d447bfb19b" providerId="AD" clId="Web-{7474F1C4-8737-4702-987B-3DB09DD49514}" dt="2023-11-15T00:57:05.004" v="48" actId="20577"/>
          <ac:spMkLst>
            <pc:docMk/>
            <pc:sldMk cId="1858422" sldId="259"/>
            <ac:spMk id="6" creationId="{9155564A-C7D5-5453-C5A9-2F1AB23C9A69}"/>
          </ac:spMkLst>
        </pc:spChg>
      </pc:sldChg>
      <pc:sldChg chg="modSp">
        <pc:chgData name="Pankaj Yadav" userId="S::pyadav05@syr.edu::c729feb0-5d7c-4e5f-b5a3-a5d447bfb19b" providerId="AD" clId="Web-{7474F1C4-8737-4702-987B-3DB09DD49514}" dt="2023-11-15T00:55:30.767" v="44" actId="20577"/>
        <pc:sldMkLst>
          <pc:docMk/>
          <pc:sldMk cId="2560503440" sldId="263"/>
        </pc:sldMkLst>
        <pc:spChg chg="mod">
          <ac:chgData name="Pankaj Yadav" userId="S::pyadav05@syr.edu::c729feb0-5d7c-4e5f-b5a3-a5d447bfb19b" providerId="AD" clId="Web-{7474F1C4-8737-4702-987B-3DB09DD49514}" dt="2023-11-15T00:55:30.767" v="44" actId="20577"/>
          <ac:spMkLst>
            <pc:docMk/>
            <pc:sldMk cId="2560503440" sldId="263"/>
            <ac:spMk id="6" creationId="{377E7A4C-9071-AE45-B736-BE3EC334D5A5}"/>
          </ac:spMkLst>
        </pc:spChg>
      </pc:sldChg>
    </pc:docChg>
  </pc:docChgLst>
  <pc:docChgLst>
    <pc:chgData name="Kabir Thakur" userId="S::kathakur@syr.edu::07750473-463a-4c27-bc39-39e452d52ac1" providerId="AD" clId="Web-{52ABF154-8F4C-491F-B11A-ED0C61559311}"/>
    <pc:docChg chg="addSld delSld modSld">
      <pc:chgData name="Kabir Thakur" userId="S::kathakur@syr.edu::07750473-463a-4c27-bc39-39e452d52ac1" providerId="AD" clId="Web-{52ABF154-8F4C-491F-B11A-ED0C61559311}" dt="2023-11-15T00:55:21.976" v="228" actId="20577"/>
      <pc:docMkLst>
        <pc:docMk/>
      </pc:docMkLst>
      <pc:sldChg chg="del">
        <pc:chgData name="Kabir Thakur" userId="S::kathakur@syr.edu::07750473-463a-4c27-bc39-39e452d52ac1" providerId="AD" clId="Web-{52ABF154-8F4C-491F-B11A-ED0C61559311}" dt="2023-11-14T23:27:40.280" v="0"/>
        <pc:sldMkLst>
          <pc:docMk/>
          <pc:sldMk cId="3671791104" sldId="257"/>
        </pc:sldMkLst>
      </pc:sldChg>
      <pc:sldChg chg="modSp">
        <pc:chgData name="Kabir Thakur" userId="S::kathakur@syr.edu::07750473-463a-4c27-bc39-39e452d52ac1" providerId="AD" clId="Web-{52ABF154-8F4C-491F-B11A-ED0C61559311}" dt="2023-11-15T00:34:56.868" v="178" actId="1076"/>
        <pc:sldMkLst>
          <pc:docMk/>
          <pc:sldMk cId="4144267967" sldId="258"/>
        </pc:sldMkLst>
        <pc:spChg chg="mod">
          <ac:chgData name="Kabir Thakur" userId="S::kathakur@syr.edu::07750473-463a-4c27-bc39-39e452d52ac1" providerId="AD" clId="Web-{52ABF154-8F4C-491F-B11A-ED0C61559311}" dt="2023-11-15T00:34:56.868" v="178" actId="1076"/>
          <ac:spMkLst>
            <pc:docMk/>
            <pc:sldMk cId="4144267967" sldId="258"/>
            <ac:spMk id="2" creationId="{7FA7980C-F532-FFE6-F182-C435F7BE5872}"/>
          </ac:spMkLst>
        </pc:spChg>
      </pc:sldChg>
      <pc:sldChg chg="modSp add">
        <pc:chgData name="Kabir Thakur" userId="S::kathakur@syr.edu::07750473-463a-4c27-bc39-39e452d52ac1" providerId="AD" clId="Web-{52ABF154-8F4C-491F-B11A-ED0C61559311}" dt="2023-11-15T00:37:23.356" v="192" actId="20577"/>
        <pc:sldMkLst>
          <pc:docMk/>
          <pc:sldMk cId="1858422" sldId="259"/>
        </pc:sldMkLst>
        <pc:spChg chg="mod">
          <ac:chgData name="Kabir Thakur" userId="S::kathakur@syr.edu::07750473-463a-4c27-bc39-39e452d52ac1" providerId="AD" clId="Web-{52ABF154-8F4C-491F-B11A-ED0C61559311}" dt="2023-11-15T00:37:23.356" v="192" actId="20577"/>
          <ac:spMkLst>
            <pc:docMk/>
            <pc:sldMk cId="1858422" sldId="259"/>
            <ac:spMk id="6" creationId="{9155564A-C7D5-5453-C5A9-2F1AB23C9A69}"/>
          </ac:spMkLst>
        </pc:spChg>
      </pc:sldChg>
      <pc:sldChg chg="addSp modSp add">
        <pc:chgData name="Kabir Thakur" userId="S::kathakur@syr.edu::07750473-463a-4c27-bc39-39e452d52ac1" providerId="AD" clId="Web-{52ABF154-8F4C-491F-B11A-ED0C61559311}" dt="2023-11-14T23:39:00.874" v="108" actId="1076"/>
        <pc:sldMkLst>
          <pc:docMk/>
          <pc:sldMk cId="3539887032" sldId="260"/>
        </pc:sldMkLst>
        <pc:spChg chg="mod">
          <ac:chgData name="Kabir Thakur" userId="S::kathakur@syr.edu::07750473-463a-4c27-bc39-39e452d52ac1" providerId="AD" clId="Web-{52ABF154-8F4C-491F-B11A-ED0C61559311}" dt="2023-11-14T23:38:48.999" v="105" actId="1076"/>
          <ac:spMkLst>
            <pc:docMk/>
            <pc:sldMk cId="3539887032" sldId="260"/>
            <ac:spMk id="6" creationId="{9155564A-C7D5-5453-C5A9-2F1AB23C9A69}"/>
          </ac:spMkLst>
        </pc:spChg>
        <pc:picChg chg="add mod">
          <ac:chgData name="Kabir Thakur" userId="S::kathakur@syr.edu::07750473-463a-4c27-bc39-39e452d52ac1" providerId="AD" clId="Web-{52ABF154-8F4C-491F-B11A-ED0C61559311}" dt="2023-11-14T23:39:00.874" v="108" actId="1076"/>
          <ac:picMkLst>
            <pc:docMk/>
            <pc:sldMk cId="3539887032" sldId="260"/>
            <ac:picMk id="7" creationId="{8B469008-55C0-411F-D68F-A69D20E328D4}"/>
          </ac:picMkLst>
        </pc:picChg>
      </pc:sldChg>
      <pc:sldChg chg="addSp delSp modSp">
        <pc:chgData name="Kabir Thakur" userId="S::kathakur@syr.edu::07750473-463a-4c27-bc39-39e452d52ac1" providerId="AD" clId="Web-{52ABF154-8F4C-491F-B11A-ED0C61559311}" dt="2023-11-15T00:10:33.081" v="176" actId="20577"/>
        <pc:sldMkLst>
          <pc:docMk/>
          <pc:sldMk cId="2926357040" sldId="261"/>
        </pc:sldMkLst>
        <pc:spChg chg="mod">
          <ac:chgData name="Kabir Thakur" userId="S::kathakur@syr.edu::07750473-463a-4c27-bc39-39e452d52ac1" providerId="AD" clId="Web-{52ABF154-8F4C-491F-B11A-ED0C61559311}" dt="2023-11-15T00:10:33.081" v="176" actId="20577"/>
          <ac:spMkLst>
            <pc:docMk/>
            <pc:sldMk cId="2926357040" sldId="261"/>
            <ac:spMk id="4" creationId="{06173AC8-01F3-B189-B9BC-18214A62BFBD}"/>
          </ac:spMkLst>
        </pc:spChg>
        <pc:spChg chg="mod">
          <ac:chgData name="Kabir Thakur" userId="S::kathakur@syr.edu::07750473-463a-4c27-bc39-39e452d52ac1" providerId="AD" clId="Web-{52ABF154-8F4C-491F-B11A-ED0C61559311}" dt="2023-11-15T00:10:23.566" v="160" actId="20577"/>
          <ac:spMkLst>
            <pc:docMk/>
            <pc:sldMk cId="2926357040" sldId="261"/>
            <ac:spMk id="6" creationId="{F71E43FB-8418-854B-B001-811C449BB198}"/>
          </ac:spMkLst>
        </pc:spChg>
        <pc:spChg chg="mod">
          <ac:chgData name="Kabir Thakur" userId="S::kathakur@syr.edu::07750473-463a-4c27-bc39-39e452d52ac1" providerId="AD" clId="Web-{52ABF154-8F4C-491F-B11A-ED0C61559311}" dt="2023-11-15T00:02:56.196" v="127" actId="20577"/>
          <ac:spMkLst>
            <pc:docMk/>
            <pc:sldMk cId="2926357040" sldId="261"/>
            <ac:spMk id="8" creationId="{1C95B2FD-B2BE-1B40-E6F0-775AAE73DEED}"/>
          </ac:spMkLst>
        </pc:spChg>
        <pc:spChg chg="add del mod">
          <ac:chgData name="Kabir Thakur" userId="S::kathakur@syr.edu::07750473-463a-4c27-bc39-39e452d52ac1" providerId="AD" clId="Web-{52ABF154-8F4C-491F-B11A-ED0C61559311}" dt="2023-11-15T00:02:10.070" v="118"/>
          <ac:spMkLst>
            <pc:docMk/>
            <pc:sldMk cId="2926357040" sldId="261"/>
            <ac:spMk id="14" creationId="{AC701CD3-9476-2EBC-41F7-D580E0A06E8B}"/>
          </ac:spMkLst>
        </pc:spChg>
        <pc:spChg chg="mod">
          <ac:chgData name="Kabir Thakur" userId="S::kathakur@syr.edu::07750473-463a-4c27-bc39-39e452d52ac1" providerId="AD" clId="Web-{52ABF154-8F4C-491F-B11A-ED0C61559311}" dt="2023-11-15T00:04:40.323" v="150" actId="20577"/>
          <ac:spMkLst>
            <pc:docMk/>
            <pc:sldMk cId="2926357040" sldId="261"/>
            <ac:spMk id="18" creationId="{D4D10D35-086A-8AB1-2B1B-8FE3824B907A}"/>
          </ac:spMkLst>
        </pc:spChg>
      </pc:sldChg>
      <pc:sldChg chg="addSp delSp modSp new">
        <pc:chgData name="Kabir Thakur" userId="S::kathakur@syr.edu::07750473-463a-4c27-bc39-39e452d52ac1" providerId="AD" clId="Web-{52ABF154-8F4C-491F-B11A-ED0C61559311}" dt="2023-11-15T00:55:21.976" v="228" actId="20577"/>
        <pc:sldMkLst>
          <pc:docMk/>
          <pc:sldMk cId="2560503440" sldId="263"/>
        </pc:sldMkLst>
        <pc:spChg chg="add del mod">
          <ac:chgData name="Kabir Thakur" userId="S::kathakur@syr.edu::07750473-463a-4c27-bc39-39e452d52ac1" providerId="AD" clId="Web-{52ABF154-8F4C-491F-B11A-ED0C61559311}" dt="2023-11-15T00:55:21.976" v="228" actId="20577"/>
          <ac:spMkLst>
            <pc:docMk/>
            <pc:sldMk cId="2560503440" sldId="263"/>
            <ac:spMk id="2" creationId="{3BF94347-A28C-C75D-56A7-3F37A1CE0B1F}"/>
          </ac:spMkLst>
        </pc:spChg>
        <pc:spChg chg="add del mod">
          <ac:chgData name="Kabir Thakur" userId="S::kathakur@syr.edu::07750473-463a-4c27-bc39-39e452d52ac1" providerId="AD" clId="Web-{52ABF154-8F4C-491F-B11A-ED0C61559311}" dt="2023-11-15T00:54:04.943" v="222" actId="20577"/>
          <ac:spMkLst>
            <pc:docMk/>
            <pc:sldMk cId="2560503440" sldId="263"/>
            <ac:spMk id="6" creationId="{377E7A4C-9071-AE45-B736-BE3EC334D5A5}"/>
          </ac:spMkLst>
        </pc:spChg>
        <pc:spChg chg="add mod">
          <ac:chgData name="Kabir Thakur" userId="S::kathakur@syr.edu::07750473-463a-4c27-bc39-39e452d52ac1" providerId="AD" clId="Web-{52ABF154-8F4C-491F-B11A-ED0C61559311}" dt="2023-11-15T00:54:32.615" v="226" actId="1076"/>
          <ac:spMkLst>
            <pc:docMk/>
            <pc:sldMk cId="2560503440" sldId="263"/>
            <ac:spMk id="8" creationId="{1EEBF886-E777-18FB-6D8B-10458D7EAF37}"/>
          </ac:spMkLst>
        </pc:spChg>
        <pc:picChg chg="add del mod">
          <ac:chgData name="Kabir Thakur" userId="S::kathakur@syr.edu::07750473-463a-4c27-bc39-39e452d52ac1" providerId="AD" clId="Web-{52ABF154-8F4C-491F-B11A-ED0C61559311}" dt="2023-11-15T00:53:17.270" v="201"/>
          <ac:picMkLst>
            <pc:docMk/>
            <pc:sldMk cId="2560503440" sldId="263"/>
            <ac:picMk id="7" creationId="{8CED1C27-062F-5966-F894-41C406B4765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11/14/2023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8638" y="3196590"/>
            <a:ext cx="4941771" cy="1122202"/>
          </a:xfrm>
        </p:spPr>
        <p:txBody>
          <a:bodyPr/>
          <a:lstStyle/>
          <a:p>
            <a:r>
              <a:rPr lang="en-US"/>
              <a:t>Text Mining Project Proposal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586889"/>
            <a:ext cx="4941771" cy="617967"/>
          </a:xfrm>
        </p:spPr>
        <p:txBody>
          <a:bodyPr>
            <a:normAutofit/>
          </a:bodyPr>
          <a:lstStyle/>
          <a:p>
            <a:r>
              <a:rPr lang="en-US"/>
              <a:t>Kabir Thakur</a:t>
            </a:r>
            <a:br>
              <a:rPr lang="en-US"/>
            </a:br>
            <a:r>
              <a:rPr lang="en-US"/>
              <a:t>Pankaj Yadav</a:t>
            </a:r>
          </a:p>
        </p:txBody>
      </p:sp>
      <p:sp>
        <p:nvSpPr>
          <p:cNvPr id="7" name="Title 1">
            <a:extLst>
              <a:ext uri="{FF2B5EF4-FFF2-40B4-BE49-F238E27FC236}">
                <a16:creationId xmlns:a16="http://schemas.microsoft.com/office/drawing/2014/main" id="{81DC8022-33AF-EA58-518C-2713805EE1DB}"/>
              </a:ext>
            </a:extLst>
          </p:cNvPr>
          <p:cNvSpPr txBox="1">
            <a:spLocks/>
          </p:cNvSpPr>
          <p:nvPr/>
        </p:nvSpPr>
        <p:spPr>
          <a:xfrm>
            <a:off x="6416040" y="4472940"/>
            <a:ext cx="5403589" cy="11106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400" b="1" err="1">
                <a:solidFill>
                  <a:schemeClr val="tx1">
                    <a:lumMod val="50000"/>
                    <a:lumOff val="50000"/>
                  </a:schemeClr>
                </a:solidFill>
                <a:ea typeface="+mj-lt"/>
                <a:cs typeface="+mj-lt"/>
              </a:rPr>
              <a:t>SkillSpotter</a:t>
            </a:r>
            <a:r>
              <a:rPr lang="en-US" sz="2400" b="1">
                <a:ea typeface="+mj-lt"/>
                <a:cs typeface="+mj-lt"/>
              </a:rPr>
              <a:t>: Mining and Categorizing </a:t>
            </a:r>
            <a:r>
              <a:rPr lang="en-US" sz="2400" b="1">
                <a:latin typeface="Tenorite"/>
                <a:ea typeface="+mj-lt"/>
                <a:cs typeface="+mj-lt"/>
              </a:rPr>
              <a:t>Skills</a:t>
            </a:r>
            <a:r>
              <a:rPr lang="en-US" sz="2400" b="1">
                <a:latin typeface="Tenorite"/>
                <a:ea typeface="Tenorite"/>
                <a:cs typeface="Tenorite"/>
              </a:rPr>
              <a:t> from Job Descriptions using NER</a:t>
            </a:r>
            <a:endParaRPr lang="en-US" sz="2400" b="1"/>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FB2F-1BF4-C4F9-F96E-5766FE7F224B}"/>
              </a:ext>
            </a:extLst>
          </p:cNvPr>
          <p:cNvSpPr>
            <a:spLocks noGrp="1"/>
          </p:cNvSpPr>
          <p:nvPr>
            <p:ph type="title"/>
          </p:nvPr>
        </p:nvSpPr>
        <p:spPr/>
        <p:txBody>
          <a:bodyPr>
            <a:normAutofit/>
          </a:bodyPr>
          <a:lstStyle/>
          <a:p>
            <a:r>
              <a:rPr lang="en-US" sz="3600" b="1"/>
              <a:t>OBJECTIVE</a:t>
            </a:r>
          </a:p>
        </p:txBody>
      </p:sp>
      <p:sp>
        <p:nvSpPr>
          <p:cNvPr id="3" name="Date Placeholder 2">
            <a:extLst>
              <a:ext uri="{FF2B5EF4-FFF2-40B4-BE49-F238E27FC236}">
                <a16:creationId xmlns:a16="http://schemas.microsoft.com/office/drawing/2014/main" id="{82D8B2B8-7D2F-A3E3-25DF-726892185410}"/>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C7080D6B-3CC6-827E-6549-C068A924D114}"/>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4F28A713-026F-D10E-3358-C637D1822A19}"/>
              </a:ext>
            </a:extLst>
          </p:cNvPr>
          <p:cNvSpPr>
            <a:spLocks noGrp="1"/>
          </p:cNvSpPr>
          <p:nvPr>
            <p:ph type="sldNum" sz="quarter" idx="12"/>
          </p:nvPr>
        </p:nvSpPr>
        <p:spPr/>
        <p:txBody>
          <a:bodyPr/>
          <a:lstStyle/>
          <a:p>
            <a:fld id="{B5CEABB6-07DC-46E8-9B57-56EC44A396E5}" type="slidenum">
              <a:rPr lang="en-US" smtClean="0"/>
              <a:t>2</a:t>
            </a:fld>
            <a:endParaRPr lang="en-US"/>
          </a:p>
        </p:txBody>
      </p:sp>
      <p:sp>
        <p:nvSpPr>
          <p:cNvPr id="6" name="Content Placeholder 5">
            <a:extLst>
              <a:ext uri="{FF2B5EF4-FFF2-40B4-BE49-F238E27FC236}">
                <a16:creationId xmlns:a16="http://schemas.microsoft.com/office/drawing/2014/main" id="{9155564A-C7D5-5453-C5A9-2F1AB23C9A69}"/>
              </a:ext>
            </a:extLst>
          </p:cNvPr>
          <p:cNvSpPr>
            <a:spLocks noGrp="1"/>
          </p:cNvSpPr>
          <p:nvPr>
            <p:ph sz="quarter" idx="16"/>
          </p:nvPr>
        </p:nvSpPr>
        <p:spPr/>
        <p:txBody>
          <a:bodyPr vert="horz" lIns="91440" tIns="45720" rIns="91440" bIns="45720" rtlCol="0" anchor="t">
            <a:normAutofit/>
          </a:bodyPr>
          <a:lstStyle/>
          <a:p>
            <a:pPr algn="just"/>
            <a:r>
              <a:rPr lang="en-US"/>
              <a:t>Our goal is to train a model to identify relevant entities, which are:  </a:t>
            </a:r>
          </a:p>
          <a:p>
            <a:pPr marL="0" indent="0" algn="just">
              <a:buNone/>
            </a:pPr>
            <a:r>
              <a:rPr lang="en-US"/>
              <a:t>	1. Skills: such as “writing, critical thinking, persuasion” etc.</a:t>
            </a:r>
          </a:p>
          <a:p>
            <a:pPr marL="0" indent="0" algn="just">
              <a:buNone/>
            </a:pPr>
            <a:r>
              <a:rPr lang="en-US"/>
              <a:t>	2. Technology Skills: such as “python, R, SAP” etc.</a:t>
            </a:r>
          </a:p>
          <a:p>
            <a:pPr algn="just"/>
            <a:r>
              <a:rPr lang="en-US"/>
              <a:t>The purpose of this model would be to perform broad matching for example if the model was trained to identify “machine learning” it should also identify “machine-learning”, “ml”, “machine </a:t>
            </a:r>
            <a:r>
              <a:rPr lang="en-US" err="1"/>
              <a:t>lerning</a:t>
            </a:r>
            <a:r>
              <a:rPr lang="en-US"/>
              <a:t>”, “ML” etc.</a:t>
            </a:r>
          </a:p>
          <a:p>
            <a:pPr algn="just"/>
            <a:endParaRPr lang="en-US"/>
          </a:p>
        </p:txBody>
      </p:sp>
    </p:spTree>
    <p:extLst>
      <p:ext uri="{BB962C8B-B14F-4D97-AF65-F5344CB8AC3E}">
        <p14:creationId xmlns:p14="http://schemas.microsoft.com/office/powerpoint/2010/main" val="185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80C-F532-FFE6-F182-C435F7BE5872}"/>
              </a:ext>
            </a:extLst>
          </p:cNvPr>
          <p:cNvSpPr>
            <a:spLocks noGrp="1"/>
          </p:cNvSpPr>
          <p:nvPr>
            <p:ph type="title"/>
          </p:nvPr>
        </p:nvSpPr>
        <p:spPr>
          <a:xfrm>
            <a:off x="1847056" y="1134163"/>
            <a:ext cx="8421688" cy="759212"/>
          </a:xfrm>
        </p:spPr>
        <p:txBody>
          <a:bodyPr/>
          <a:lstStyle/>
          <a:p>
            <a:r>
              <a:rPr lang="en-US"/>
              <a:t>About the Data</a:t>
            </a:r>
          </a:p>
        </p:txBody>
      </p:sp>
      <p:sp>
        <p:nvSpPr>
          <p:cNvPr id="9" name="Date Placeholder 8">
            <a:extLst>
              <a:ext uri="{FF2B5EF4-FFF2-40B4-BE49-F238E27FC236}">
                <a16:creationId xmlns:a16="http://schemas.microsoft.com/office/drawing/2014/main" id="{E31C9FD4-F934-27E3-10CE-701FDAFABF9D}"/>
              </a:ext>
            </a:extLst>
          </p:cNvPr>
          <p:cNvSpPr>
            <a:spLocks noGrp="1"/>
          </p:cNvSpPr>
          <p:nvPr>
            <p:ph type="dt" sz="half" idx="10"/>
          </p:nvPr>
        </p:nvSpPr>
        <p:spPr/>
        <p:txBody>
          <a:bodyPr/>
          <a:lstStyle/>
          <a:p>
            <a:r>
              <a:rPr lang="en-US"/>
              <a:t>20XX</a:t>
            </a:r>
          </a:p>
        </p:txBody>
      </p:sp>
      <p:sp>
        <p:nvSpPr>
          <p:cNvPr id="10" name="Footer Placeholder 9">
            <a:extLst>
              <a:ext uri="{FF2B5EF4-FFF2-40B4-BE49-F238E27FC236}">
                <a16:creationId xmlns:a16="http://schemas.microsoft.com/office/drawing/2014/main" id="{3338C9D8-D8D6-5ACB-1478-EA6E7287159D}"/>
              </a:ext>
            </a:extLst>
          </p:cNvPr>
          <p:cNvSpPr>
            <a:spLocks noGrp="1"/>
          </p:cNvSpPr>
          <p:nvPr>
            <p:ph type="ftr" sz="quarter" idx="11"/>
          </p:nvPr>
        </p:nvSpPr>
        <p:spPr/>
        <p:txBody>
          <a:bodyPr/>
          <a:lstStyle/>
          <a:p>
            <a:r>
              <a:rPr lang="en-US"/>
              <a:t>Pitch Deck</a:t>
            </a:r>
          </a:p>
        </p:txBody>
      </p:sp>
      <p:sp>
        <p:nvSpPr>
          <p:cNvPr id="11" name="Slide Number Placeholder 10">
            <a:extLst>
              <a:ext uri="{FF2B5EF4-FFF2-40B4-BE49-F238E27FC236}">
                <a16:creationId xmlns:a16="http://schemas.microsoft.com/office/drawing/2014/main" id="{35EBC55C-2A33-31EB-8CF8-1AF331A4439A}"/>
              </a:ext>
            </a:extLst>
          </p:cNvPr>
          <p:cNvSpPr>
            <a:spLocks noGrp="1"/>
          </p:cNvSpPr>
          <p:nvPr>
            <p:ph type="sldNum" sz="quarter" idx="12"/>
          </p:nvPr>
        </p:nvSpPr>
        <p:spPr/>
        <p:txBody>
          <a:bodyPr/>
          <a:lstStyle/>
          <a:p>
            <a:fld id="{B5CEABB6-07DC-46E8-9B57-56EC44A396E5}" type="slidenum">
              <a:rPr lang="en-US" smtClean="0"/>
              <a:t>3</a:t>
            </a:fld>
            <a:endParaRPr lang="en-US"/>
          </a:p>
        </p:txBody>
      </p:sp>
      <p:sp>
        <p:nvSpPr>
          <p:cNvPr id="15" name="Subtitle 2">
            <a:extLst>
              <a:ext uri="{FF2B5EF4-FFF2-40B4-BE49-F238E27FC236}">
                <a16:creationId xmlns:a16="http://schemas.microsoft.com/office/drawing/2014/main" id="{89607632-FEB2-5F78-CD8F-134E50790F7E}"/>
              </a:ext>
            </a:extLst>
          </p:cNvPr>
          <p:cNvSpPr txBox="1">
            <a:spLocks/>
          </p:cNvSpPr>
          <p:nvPr/>
        </p:nvSpPr>
        <p:spPr>
          <a:xfrm>
            <a:off x="1205004" y="2045774"/>
            <a:ext cx="9705792" cy="36640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cap="none">
                <a:latin typeface="+mn-lt"/>
              </a:rPr>
              <a:t>We have a dataset of 187,853 web scraped job descriptions from various websites. </a:t>
            </a:r>
            <a:endParaRPr lang="en-US"/>
          </a:p>
          <a:p>
            <a:pPr marL="342900" indent="-342900" algn="just">
              <a:buFont typeface="Arial" panose="020B0604020202020204" pitchFamily="34" charset="0"/>
              <a:buChar char="•"/>
            </a:pPr>
            <a:r>
              <a:rPr lang="en-US" cap="none">
                <a:latin typeface="+mn-lt"/>
              </a:rPr>
              <a:t>Each job description is uniquely identified by a 'Job ID’. </a:t>
            </a:r>
          </a:p>
          <a:p>
            <a:pPr marL="342900" indent="-342900" algn="just">
              <a:buFont typeface="Arial" panose="020B0604020202020204" pitchFamily="34" charset="0"/>
              <a:buChar char="•"/>
            </a:pPr>
            <a:r>
              <a:rPr lang="en-US" cap="none">
                <a:latin typeface="+mn-lt"/>
              </a:rPr>
              <a:t>The core content of the dataset is the 'Job Description' column, which provides comprehensive details about each role. </a:t>
            </a:r>
          </a:p>
          <a:p>
            <a:pPr marL="342900" indent="-342900" algn="just">
              <a:buFont typeface="Arial" panose="020B0604020202020204" pitchFamily="34" charset="0"/>
              <a:buChar char="•"/>
            </a:pPr>
            <a:r>
              <a:rPr lang="en-US" cap="none">
                <a:latin typeface="+mn-lt"/>
              </a:rPr>
              <a:t>A 'Skills' column which identifies few skills required in the job description itself. ,</a:t>
            </a:r>
          </a:p>
          <a:p>
            <a:pPr algn="just"/>
            <a:r>
              <a:rPr lang="en-US" cap="none">
                <a:latin typeface="+mn-lt"/>
              </a:rPr>
              <a:t>We’ve also web scraped a list of 8,904 essential skills, both soft skills (35) and technical skills (8,869), identified from the reputable source onetonline.org. The combination of these columns presents a valuable resource for analyzing job market trends and skill demands.</a:t>
            </a:r>
          </a:p>
        </p:txBody>
      </p:sp>
    </p:spTree>
    <p:extLst>
      <p:ext uri="{BB962C8B-B14F-4D97-AF65-F5344CB8AC3E}">
        <p14:creationId xmlns:p14="http://schemas.microsoft.com/office/powerpoint/2010/main" val="414426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4347-A28C-C75D-56A7-3F37A1CE0B1F}"/>
              </a:ext>
            </a:extLst>
          </p:cNvPr>
          <p:cNvSpPr>
            <a:spLocks noGrp="1"/>
          </p:cNvSpPr>
          <p:nvPr>
            <p:ph type="title"/>
          </p:nvPr>
        </p:nvSpPr>
        <p:spPr/>
        <p:txBody>
          <a:bodyPr/>
          <a:lstStyle/>
          <a:p>
            <a:r>
              <a:rPr lang="en-US" b="1">
                <a:ea typeface="+mj-lt"/>
                <a:cs typeface="+mj-lt"/>
              </a:rPr>
              <a:t>Sample Job Description</a:t>
            </a:r>
            <a:endParaRPr lang="en-US"/>
          </a:p>
        </p:txBody>
      </p:sp>
      <p:sp>
        <p:nvSpPr>
          <p:cNvPr id="3" name="Date Placeholder 2">
            <a:extLst>
              <a:ext uri="{FF2B5EF4-FFF2-40B4-BE49-F238E27FC236}">
                <a16:creationId xmlns:a16="http://schemas.microsoft.com/office/drawing/2014/main" id="{397ED4D3-843B-264D-C262-BE0941E6F9C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E405BA3-3D77-7B9F-C639-DDB43AAE7222}"/>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88440361-BE1B-8868-FDDD-08486EF662F5}"/>
              </a:ext>
            </a:extLst>
          </p:cNvPr>
          <p:cNvSpPr>
            <a:spLocks noGrp="1"/>
          </p:cNvSpPr>
          <p:nvPr>
            <p:ph type="sldNum" sz="quarter" idx="12"/>
          </p:nvPr>
        </p:nvSpPr>
        <p:spPr/>
        <p:txBody>
          <a:bodyPr/>
          <a:lstStyle/>
          <a:p>
            <a:fld id="{B5CEABB6-07DC-46E8-9B57-56EC44A396E5}" type="slidenum">
              <a:rPr lang="en-US" smtClean="0"/>
              <a:t>4</a:t>
            </a:fld>
            <a:endParaRPr lang="en-US"/>
          </a:p>
        </p:txBody>
      </p:sp>
      <p:sp>
        <p:nvSpPr>
          <p:cNvPr id="6" name="Content Placeholder 5">
            <a:extLst>
              <a:ext uri="{FF2B5EF4-FFF2-40B4-BE49-F238E27FC236}">
                <a16:creationId xmlns:a16="http://schemas.microsoft.com/office/drawing/2014/main" id="{377E7A4C-9071-AE45-B736-BE3EC334D5A5}"/>
              </a:ext>
            </a:extLst>
          </p:cNvPr>
          <p:cNvSpPr>
            <a:spLocks noGrp="1"/>
          </p:cNvSpPr>
          <p:nvPr>
            <p:ph sz="quarter" idx="16"/>
          </p:nvPr>
        </p:nvSpPr>
        <p:spPr>
          <a:xfrm>
            <a:off x="570832" y="1715030"/>
            <a:ext cx="8136022" cy="4319559"/>
          </a:xfrm>
        </p:spPr>
        <p:txBody>
          <a:bodyPr vert="horz" lIns="91440" tIns="45720" rIns="91440" bIns="45720" rtlCol="0" anchor="t">
            <a:noAutofit/>
          </a:bodyPr>
          <a:lstStyle/>
          <a:p>
            <a:pPr marL="0" indent="0">
              <a:buNone/>
            </a:pPr>
            <a:r>
              <a:rPr lang="en-US" sz="800">
                <a:ea typeface="+mn-lt"/>
                <a:cs typeface="+mn-lt"/>
              </a:rPr>
              <a:t>"Overview &lt;/b&gt;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/&gt;Reporting to the Director of Data Integration and Services, ERT is looking for a full stack developer to work with key stakeholders for applying technical proficiency across different stages of the Software Development Life Cycle including Requirements Gathering, Application Architecture and Design. This individual is expected to be a key contributor from ideation to implementation of new innovations surrounding ERTs proprietary data integration framework, built on a modern AWS cloud-native architecture. This position will play an important role in producing design artifacts, delivering high quality code across the stack, testing code, providing guidance to test teams and demonstrating code ownership related to DevOps and Monitoring. This is an opportunity to be part of an innovative engineering team with a learning culture, where teamwork and collaboration are encouraged, excellence is rewarded, and diversity is respected and valued.&lt;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/&gt;&lt;b&gt; Responsibilities &lt;/b&gt;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ol</a:t>
            </a:r>
            <a:r>
              <a:rPr lang="en-US" sz="800">
                <a:ea typeface="+mn-lt"/>
                <a:cs typeface="+mn-lt"/>
              </a:rPr>
              <a:t>&gt;           &lt;li&gt;Designs, codes, verifies, tests, documents, amends and refactors programs deployed on the AWS stack. Applies agreed standards and tools, to achieve a well-engineered result. Collaborates in reviews of work with others as appropriate.&lt;/li&gt;           &lt;li&gt;Designs software components and modules using appropriate modelling techniques following agreed software design standards, patterns and methodology. Creates and communicates multiple design views to identify and balance the concerns of all stakeholders of the software design and to allow for both functional and non-functional requirements. Identifies and evaluates alternative design options and trade-offs. Recommends designs which consider the target environment including cost, performance and security. Reviews, verifies and improves own designs against specifications. Leads reviews of others designs. Models, simulates or prototypes the </a:t>
            </a:r>
            <a:r>
              <a:rPr lang="en-US" sz="800" err="1">
                <a:ea typeface="+mn-lt"/>
                <a:cs typeface="+mn-lt"/>
              </a:rPr>
              <a:t>behaviour</a:t>
            </a:r>
            <a:r>
              <a:rPr lang="en-US" sz="800">
                <a:ea typeface="+mn-lt"/>
                <a:cs typeface="+mn-lt"/>
              </a:rPr>
              <a:t> of proposed software to enable approval by stakeholders, and effective construction of the software. Verifies software design by constructing and applying appropriate methods.&lt;/li&gt;           &lt;li&gt;Conducts formal reviews of activities, processes, products or services. Collects, collates and examines records as part of specified testing strategies for evidence of compliance with management directives, or the identification of abnormal occurrences.&lt;/li&gt;           &lt;li&gt;Applies data analysis, design, modelling, and quality assurance techniques, based upon a detailed understanding of business processes, to establish, modify or maintain data structures and associated components (entity descriptions, relationship descriptions, attribute definitions). Advises database designers and other application development team members on the details of data structures and associated components.&lt;/li&gt;           &lt;li&gt;Defines the software modules needed for an integration build and produces a build definition for each generation of the software. Accepts completed software modules, ensuring that they meet defined criteria. Develop required CI/CD for software build and deployment to AWS. Configures the hardware and software environment as required by the system being integrated.&lt;/li&gt;           &lt;li&gt;Develops, documents and implements changes based on requests for change. Applies change control procedures.&lt;/li&gt;           &lt;li&gt;Initiates and monitors actions to investigate and resolve problems in systems, processes and services. Determines problem fixes/remedies. Assists with the implementation of agreed remedies and preventative measures. &lt;/li&gt;           &lt;li&gt;Uses appropriate methods and a systematic approach in the development, maintenance, control and distribution of quality and environmental standards. Makes technical changes to and controls the updates and distribution of quality standards. Distributes new and revised standards.&lt;/li&gt;          &lt;/</a:t>
            </a:r>
            <a:r>
              <a:rPr lang="en-US" sz="800" err="1">
                <a:ea typeface="+mn-lt"/>
                <a:cs typeface="+mn-lt"/>
              </a:rPr>
              <a:t>ol</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&lt;b&gt;OTHER DUTIES AND RESPONSIBILITIES:&lt;/b&gt;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&lt;b&gt;&lt;/b&gt;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ol</a:t>
            </a:r>
            <a:r>
              <a:rPr lang="en-US" sz="800">
                <a:ea typeface="+mn-lt"/>
                <a:cs typeface="+mn-lt"/>
              </a:rPr>
              <a:t>&gt;           &lt;li&gt;Keeps current with applicable Standard Operating Procedures and associative training.&lt;/li&gt;           &lt;li&gt;Basic knowledge of consultative/customer focus&lt;/li&gt;           &lt;li&gt;Basic knowledge of Thinking Skills&lt;/li&gt;           &lt;li&gt;Basic knowledge of Organizational Awareness&lt;/li&gt;           &lt;li&gt;Basic knowledge of Leadership&lt;/li&gt;           &lt;li&gt;Basic knowledge of Interpersonal Relations&lt;/li&gt;           &lt;li&gt;Basic knowledge of Communication&lt;/li&gt;           &lt;li&gt;Basic knowledge of Project Management&lt;/li&gt;          &lt;/</a:t>
            </a:r>
            <a:r>
              <a:rPr lang="en-US" sz="800" err="1">
                <a:ea typeface="+mn-lt"/>
                <a:cs typeface="+mn-lt"/>
              </a:rPr>
              <a:t>ol</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em</a:t>
            </a:r>
            <a:r>
              <a:rPr lang="en-US" sz="800">
                <a:ea typeface="+mn-lt"/>
                <a:cs typeface="+mn-lt"/>
              </a:rPr>
              <a:t>&gt;The duties and responsibilities listed in this job description represent the major responsibilities of the position. Other duties and responsibilities may be assigned, as required. ERT reserves the right to amend or change this job description to meet the needs of ERT. This job description and any attachments do not constitute or represent a contract.&lt;/</a:t>
            </a:r>
            <a:r>
              <a:rPr lang="en-US" sz="800" err="1">
                <a:ea typeface="+mn-lt"/>
                <a:cs typeface="+mn-lt"/>
              </a:rPr>
              <a:t>em</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em</a:t>
            </a:r>
            <a:r>
              <a:rPr lang="en-US" sz="800">
                <a:ea typeface="+mn-lt"/>
                <a:cs typeface="+mn-lt"/>
              </a:rPr>
              <a:t>&gt;&lt;!-- #LI-KB1 --&gt;&lt;/</a:t>
            </a:r>
            <a:r>
              <a:rPr lang="en-US" sz="800" err="1">
                <a:ea typeface="+mn-lt"/>
                <a:cs typeface="+mn-lt"/>
              </a:rPr>
              <a:t>em</a:t>
            </a:r>
            <a:r>
              <a:rPr lang="en-US" sz="800">
                <a:ea typeface="+mn-lt"/>
                <a:cs typeface="+mn-lt"/>
              </a:rPr>
              <a:t>&gt;&lt;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/&gt;&lt;b&gt; Qualifications &lt;/b&gt;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/&gt;&lt;b&gt;Education&lt;/b&gt;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ul</a:t>
            </a:r>
            <a:r>
              <a:rPr lang="en-US" sz="800">
                <a:ea typeface="+mn-lt"/>
                <a:cs typeface="+mn-lt"/>
              </a:rPr>
              <a:t>&gt;           &lt;li&gt;Bachelor's degree in a Computer Science or related field.&lt;/li&gt;           &lt;li&gt;Candidate must be located within commuting distance </a:t>
            </a:r>
            <a:r>
              <a:rPr lang="en-US" sz="800" err="1">
                <a:ea typeface="+mn-lt"/>
                <a:cs typeface="+mn-lt"/>
              </a:rPr>
              <a:t>ofBoston</a:t>
            </a:r>
            <a:r>
              <a:rPr lang="en-US" sz="800">
                <a:ea typeface="+mn-lt"/>
                <a:cs typeface="+mn-lt"/>
              </a:rPr>
              <a:t>, </a:t>
            </a:r>
            <a:r>
              <a:rPr lang="en-US" sz="800" err="1">
                <a:ea typeface="+mn-lt"/>
                <a:cs typeface="+mn-lt"/>
              </a:rPr>
              <a:t>MAor</a:t>
            </a:r>
            <a:r>
              <a:rPr lang="en-US" sz="800">
                <a:ea typeface="+mn-lt"/>
                <a:cs typeface="+mn-lt"/>
              </a:rPr>
              <a:t> be willing to relocate to the area.&lt;/li&gt;          &lt;/</a:t>
            </a:r>
            <a:r>
              <a:rPr lang="en-US" sz="800" err="1">
                <a:ea typeface="+mn-lt"/>
                <a:cs typeface="+mn-lt"/>
              </a:rPr>
              <a:t>ul</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&lt;b&gt;Experience&lt;/b&gt;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ul</a:t>
            </a:r>
            <a:r>
              <a:rPr lang="en-US" sz="800">
                <a:ea typeface="+mn-lt"/>
                <a:cs typeface="+mn-lt"/>
              </a:rPr>
              <a:t>&gt;           &lt;li&gt;At least 4years of overall experience in AWS implementation for all core AWS Services including CloudFormation, EC2, Lambda, S3, IAM, API Gateway, ECS, RDS&lt;/li&gt;           &lt;li&gt;At least 4 years of experience developing RESTful APIs leveraging API Gateway, Cognito&lt;/li&gt;           &lt;li&gt;At least 3 years of experience developing Single Page Applications leveraging Angular, CloudFront, Route 53&lt;/li&gt;           &lt;li&gt;At least 2 years of data ingestion and data cataloguing experience in AWS Kinesis (or Kafka), Glue, Athena.&lt;/li&gt;           &lt;li&gt;At least 2 years of experience in AWS databases including Aurora, Dynamo DB and/or RDS Oracle.&lt;/li&gt;           &lt;li&gt;Strong hands on experience in SQL.&lt;/li&gt;           &lt;li&gt;Experience in processing large volume of data sets.&lt;/li&gt;           &lt;li&gt;Experience in working with different data formats - </a:t>
            </a:r>
            <a:r>
              <a:rPr lang="en-US" sz="800" err="1">
                <a:ea typeface="+mn-lt"/>
                <a:cs typeface="+mn-lt"/>
              </a:rPr>
              <a:t>json</a:t>
            </a:r>
            <a:r>
              <a:rPr lang="en-US" sz="800">
                <a:ea typeface="+mn-lt"/>
                <a:cs typeface="+mn-lt"/>
              </a:rPr>
              <a:t>, XML, parquet&lt;/li&gt;           &lt;li&gt;Knowledge of Python, Go, Java and .NET and is a plus.&lt;/li&gt;           &lt;li&gt;At least3 years of experience in software development life cycle.&lt;/li&gt;           &lt;li&gt;At least 3 years of experience in Project life cycle activities on development and maintenance projects.&lt;/li&gt;           &lt;li&gt;At least 3 years of experience in Design and architecture review.&lt;/li&gt;           &lt;li&gt;Ability to work in team in diverse/ multiple stakeholder environment&lt;/li&gt;           &lt;li&gt;Strong Analytical skills&lt;/li&gt;           &lt;li&gt;Experience and desire to work in a Global environment&lt;/li&gt;          &lt;/</a:t>
            </a:r>
            <a:r>
              <a:rPr lang="en-US" sz="800" err="1">
                <a:ea typeface="+mn-lt"/>
                <a:cs typeface="+mn-lt"/>
              </a:rPr>
              <a:t>ul</a:t>
            </a:r>
            <a:r>
              <a:rPr lang="en-US" sz="800">
                <a:ea typeface="+mn-lt"/>
                <a:cs typeface="+mn-lt"/>
              </a:rPr>
              <a:t>&gt;          &lt;</a:t>
            </a:r>
            <a:r>
              <a:rPr lang="en-US" sz="800" err="1">
                <a:ea typeface="+mn-lt"/>
                <a:cs typeface="+mn-lt"/>
              </a:rPr>
              <a:t>br</a:t>
            </a:r>
            <a:r>
              <a:rPr lang="en-US" sz="800">
                <a:ea typeface="+mn-lt"/>
                <a:cs typeface="+mn-lt"/>
              </a:rPr>
              <a:t>/&gt; &lt;</a:t>
            </a:r>
            <a:r>
              <a:rPr lang="en-US" sz="800" err="1">
                <a:ea typeface="+mn-lt"/>
                <a:cs typeface="+mn-lt"/>
              </a:rPr>
              <a:t>br</a:t>
            </a:r>
            <a:r>
              <a:rPr lang="en-US" sz="800">
                <a:ea typeface="+mn-lt"/>
                <a:cs typeface="+mn-lt"/>
              </a:rPr>
              <a:t>/&gt;&lt;</a:t>
            </a:r>
            <a:r>
              <a:rPr lang="en-US" sz="800" err="1">
                <a:ea typeface="+mn-lt"/>
                <a:cs typeface="+mn-lt"/>
              </a:rPr>
              <a:t>em</a:t>
            </a:r>
            <a:r>
              <a:rPr lang="en-US" sz="800">
                <a:ea typeface="+mn-lt"/>
                <a:cs typeface="+mn-lt"/>
              </a:rPr>
              <a:t>&gt;We are an equal opportunity employer and all qualified applicants will receive consideration for employment without regard to race, color, religion, sex, national origin, disability status, protected veteran status, or any other characteristic protected by law.&lt;/</a:t>
            </a:r>
            <a:r>
              <a:rPr lang="en-US" sz="800" err="1">
                <a:ea typeface="+mn-lt"/>
                <a:cs typeface="+mn-lt"/>
              </a:rPr>
              <a:t>em</a:t>
            </a:r>
            <a:r>
              <a:rPr lang="en-US" sz="800">
                <a:ea typeface="+mn-lt"/>
                <a:cs typeface="+mn-lt"/>
              </a:rPr>
              <a:t>&gt;&lt;</a:t>
            </a:r>
            <a:r>
              <a:rPr lang="en-US" sz="800" err="1">
                <a:ea typeface="+mn-lt"/>
                <a:cs typeface="+mn-lt"/>
              </a:rPr>
              <a:t>br</a:t>
            </a:r>
            <a:r>
              <a:rPr lang="en-US" sz="800">
                <a:ea typeface="+mn-lt"/>
                <a:cs typeface="+mn-lt"/>
              </a:rPr>
              <a:t>/&gt;&lt;</a:t>
            </a:r>
            <a:r>
              <a:rPr lang="en-US" sz="800" err="1">
                <a:ea typeface="+mn-lt"/>
                <a:cs typeface="+mn-lt"/>
              </a:rPr>
              <a:t>br</a:t>
            </a:r>
            <a:r>
              <a:rPr lang="en-US" sz="800">
                <a:ea typeface="+mn-lt"/>
                <a:cs typeface="+mn-lt"/>
              </a:rPr>
              <a:t>/&gt;"</a:t>
            </a:r>
            <a:endParaRPr lang="en-US" sz="800"/>
          </a:p>
          <a:p>
            <a:endParaRPr lang="en-US"/>
          </a:p>
        </p:txBody>
      </p:sp>
      <p:sp>
        <p:nvSpPr>
          <p:cNvPr id="8" name="TextBox 7">
            <a:extLst>
              <a:ext uri="{FF2B5EF4-FFF2-40B4-BE49-F238E27FC236}">
                <a16:creationId xmlns:a16="http://schemas.microsoft.com/office/drawing/2014/main" id="{1EEBF886-E777-18FB-6D8B-10458D7EAF37}"/>
              </a:ext>
            </a:extLst>
          </p:cNvPr>
          <p:cNvSpPr txBox="1"/>
          <p:nvPr/>
        </p:nvSpPr>
        <p:spPr>
          <a:xfrm>
            <a:off x="8881088" y="2156771"/>
            <a:ext cx="27431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'[Java, Application Architecture, CI, Data Structures, Kafka, JSON, SQL, Data Integration, Software Development Life Cycle, a Development, Software Development, DevOps, Databases, XML, Database, Data Analysis, API, Oracle, AWS, Framework, Python, RESTful]'</a:t>
            </a:r>
            <a:endParaRPr lang="en-US"/>
          </a:p>
          <a:p>
            <a:pPr algn="l"/>
            <a:endParaRPr lang="en-US"/>
          </a:p>
        </p:txBody>
      </p:sp>
    </p:spTree>
    <p:extLst>
      <p:ext uri="{BB962C8B-B14F-4D97-AF65-F5344CB8AC3E}">
        <p14:creationId xmlns:p14="http://schemas.microsoft.com/office/powerpoint/2010/main" val="25605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FB2F-1BF4-C4F9-F96E-5766FE7F224B}"/>
              </a:ext>
            </a:extLst>
          </p:cNvPr>
          <p:cNvSpPr>
            <a:spLocks noGrp="1"/>
          </p:cNvSpPr>
          <p:nvPr>
            <p:ph type="title"/>
          </p:nvPr>
        </p:nvSpPr>
        <p:spPr/>
        <p:txBody>
          <a:bodyPr/>
          <a:lstStyle/>
          <a:p>
            <a:r>
              <a:rPr lang="en-US"/>
              <a:t>Text Mining Methods</a:t>
            </a:r>
          </a:p>
        </p:txBody>
      </p:sp>
      <p:sp>
        <p:nvSpPr>
          <p:cNvPr id="3" name="Date Placeholder 2">
            <a:extLst>
              <a:ext uri="{FF2B5EF4-FFF2-40B4-BE49-F238E27FC236}">
                <a16:creationId xmlns:a16="http://schemas.microsoft.com/office/drawing/2014/main" id="{82D8B2B8-7D2F-A3E3-25DF-726892185410}"/>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C7080D6B-3CC6-827E-6549-C068A924D114}"/>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4F28A713-026F-D10E-3358-C637D1822A19}"/>
              </a:ext>
            </a:extLst>
          </p:cNvPr>
          <p:cNvSpPr>
            <a:spLocks noGrp="1"/>
          </p:cNvSpPr>
          <p:nvPr>
            <p:ph type="sldNum" sz="quarter" idx="12"/>
          </p:nvPr>
        </p:nvSpPr>
        <p:spPr/>
        <p:txBody>
          <a:bodyPr/>
          <a:lstStyle/>
          <a:p>
            <a:fld id="{B5CEABB6-07DC-46E8-9B57-56EC44A396E5}" type="slidenum">
              <a:rPr lang="en-US" smtClean="0"/>
              <a:t>5</a:t>
            </a:fld>
            <a:endParaRPr lang="en-US"/>
          </a:p>
        </p:txBody>
      </p:sp>
      <p:sp>
        <p:nvSpPr>
          <p:cNvPr id="6" name="Content Placeholder 5">
            <a:extLst>
              <a:ext uri="{FF2B5EF4-FFF2-40B4-BE49-F238E27FC236}">
                <a16:creationId xmlns:a16="http://schemas.microsoft.com/office/drawing/2014/main" id="{9155564A-C7D5-5453-C5A9-2F1AB23C9A69}"/>
              </a:ext>
            </a:extLst>
          </p:cNvPr>
          <p:cNvSpPr>
            <a:spLocks noGrp="1"/>
          </p:cNvSpPr>
          <p:nvPr>
            <p:ph sz="quarter" idx="16"/>
          </p:nvPr>
        </p:nvSpPr>
        <p:spPr>
          <a:xfrm>
            <a:off x="802551" y="1616995"/>
            <a:ext cx="10827530" cy="3695700"/>
          </a:xfrm>
        </p:spPr>
        <p:txBody>
          <a:bodyPr vert="horz" lIns="91440" tIns="45720" rIns="91440" bIns="45720" rtlCol="0" anchor="t">
            <a:normAutofit/>
          </a:bodyPr>
          <a:lstStyle/>
          <a:p>
            <a:pPr algn="just"/>
            <a:r>
              <a:rPr lang="en-US">
                <a:ea typeface="+mn-lt"/>
                <a:cs typeface="+mn-lt"/>
              </a:rPr>
              <a:t>Data Preprocessing: Necessary to clean and standardize the job postings for effective NER.</a:t>
            </a:r>
            <a:endParaRPr lang="en-US"/>
          </a:p>
          <a:p>
            <a:pPr algn="just"/>
            <a:r>
              <a:rPr lang="en-US"/>
              <a:t>BIO Tagging: For detailed categorization of entities within the text.</a:t>
            </a:r>
          </a:p>
          <a:p>
            <a:pPr algn="just"/>
            <a:r>
              <a:rPr lang="en-US">
                <a:ea typeface="+mn-lt"/>
                <a:cs typeface="+mn-lt"/>
              </a:rPr>
              <a:t>BERT for NER: Leveraging a pre-trained BERT model and fine tuning it for entity recognition. We are using BERT due to its effectiveness in understanding context and nuances in text. </a:t>
            </a:r>
          </a:p>
        </p:txBody>
      </p:sp>
      <p:pic>
        <p:nvPicPr>
          <p:cNvPr id="7" name="Picture 6" descr="A black and white striped background with black text&#10;&#10;Description automatically generated">
            <a:extLst>
              <a:ext uri="{FF2B5EF4-FFF2-40B4-BE49-F238E27FC236}">
                <a16:creationId xmlns:a16="http://schemas.microsoft.com/office/drawing/2014/main" id="{8B469008-55C0-411F-D68F-A69D20E328D4}"/>
              </a:ext>
            </a:extLst>
          </p:cNvPr>
          <p:cNvPicPr>
            <a:picLocks noChangeAspect="1"/>
          </p:cNvPicPr>
          <p:nvPr/>
        </p:nvPicPr>
        <p:blipFill>
          <a:blip r:embed="rId2"/>
          <a:stretch>
            <a:fillRect/>
          </a:stretch>
        </p:blipFill>
        <p:spPr>
          <a:xfrm>
            <a:off x="4140646" y="4552887"/>
            <a:ext cx="4151340" cy="1236929"/>
          </a:xfrm>
          <a:prstGeom prst="rect">
            <a:avLst/>
          </a:prstGeom>
        </p:spPr>
      </p:pic>
    </p:spTree>
    <p:extLst>
      <p:ext uri="{BB962C8B-B14F-4D97-AF65-F5344CB8AC3E}">
        <p14:creationId xmlns:p14="http://schemas.microsoft.com/office/powerpoint/2010/main" val="353988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3C4-3AE1-97E5-CE31-DE5FA7A65052}"/>
              </a:ext>
            </a:extLst>
          </p:cNvPr>
          <p:cNvSpPr>
            <a:spLocks noGrp="1"/>
          </p:cNvSpPr>
          <p:nvPr>
            <p:ph type="title"/>
          </p:nvPr>
        </p:nvSpPr>
        <p:spPr>
          <a:xfrm>
            <a:off x="2108835" y="3356305"/>
            <a:ext cx="3139440" cy="544513"/>
          </a:xfrm>
        </p:spPr>
        <p:txBody>
          <a:bodyPr/>
          <a:lstStyle/>
          <a:p>
            <a:r>
              <a:rPr lang="en-US"/>
              <a:t>Challenges</a:t>
            </a:r>
          </a:p>
        </p:txBody>
      </p:sp>
      <p:sp>
        <p:nvSpPr>
          <p:cNvPr id="3" name="Text Placeholder 2">
            <a:extLst>
              <a:ext uri="{FF2B5EF4-FFF2-40B4-BE49-F238E27FC236}">
                <a16:creationId xmlns:a16="http://schemas.microsoft.com/office/drawing/2014/main" id="{94117DA9-4334-4C6E-545E-DCCF2CF171FC}"/>
              </a:ext>
            </a:extLst>
          </p:cNvPr>
          <p:cNvSpPr>
            <a:spLocks noGrp="1"/>
          </p:cNvSpPr>
          <p:nvPr>
            <p:ph type="body" sz="quarter" idx="13"/>
          </p:nvPr>
        </p:nvSpPr>
        <p:spPr/>
        <p:txBody>
          <a:bodyPr vert="horz" lIns="91440" tIns="45720" rIns="91440" bIns="45720" rtlCol="0" anchor="t">
            <a:normAutofit lnSpcReduction="10000"/>
          </a:bodyPr>
          <a:lstStyle/>
          <a:p>
            <a:r>
              <a:rPr lang="en-US"/>
              <a:t>Data Sampling</a:t>
            </a:r>
          </a:p>
        </p:txBody>
      </p:sp>
      <p:sp>
        <p:nvSpPr>
          <p:cNvPr id="4" name="Text Placeholder 3">
            <a:extLst>
              <a:ext uri="{FF2B5EF4-FFF2-40B4-BE49-F238E27FC236}">
                <a16:creationId xmlns:a16="http://schemas.microsoft.com/office/drawing/2014/main" id="{06173AC8-01F3-B189-B9BC-18214A62BFBD}"/>
              </a:ext>
            </a:extLst>
          </p:cNvPr>
          <p:cNvSpPr>
            <a:spLocks noGrp="1"/>
          </p:cNvSpPr>
          <p:nvPr>
            <p:ph type="body" sz="quarter" idx="15"/>
          </p:nvPr>
        </p:nvSpPr>
        <p:spPr/>
        <p:txBody>
          <a:bodyPr vert="horz" lIns="91440" tIns="45720" rIns="91440" bIns="45720" rtlCol="0" anchor="t">
            <a:normAutofit/>
          </a:bodyPr>
          <a:lstStyle/>
          <a:p>
            <a:r>
              <a:rPr lang="en-US"/>
              <a:t>Manually sampling only the relevant data from the population.</a:t>
            </a:r>
          </a:p>
        </p:txBody>
      </p:sp>
      <p:sp>
        <p:nvSpPr>
          <p:cNvPr id="5" name="Text Placeholder 4">
            <a:extLst>
              <a:ext uri="{FF2B5EF4-FFF2-40B4-BE49-F238E27FC236}">
                <a16:creationId xmlns:a16="http://schemas.microsoft.com/office/drawing/2014/main" id="{4BE7D802-4DED-5069-523D-20519E3B90E2}"/>
              </a:ext>
            </a:extLst>
          </p:cNvPr>
          <p:cNvSpPr>
            <a:spLocks noGrp="1"/>
          </p:cNvSpPr>
          <p:nvPr>
            <p:ph type="body" sz="quarter" idx="23"/>
          </p:nvPr>
        </p:nvSpPr>
        <p:spPr/>
        <p:txBody>
          <a:bodyPr vert="horz" lIns="91440" tIns="45720" rIns="91440" bIns="45720" rtlCol="0" anchor="t">
            <a:normAutofit lnSpcReduction="10000"/>
          </a:bodyPr>
          <a:lstStyle/>
          <a:p>
            <a:r>
              <a:rPr lang="en-US"/>
              <a:t>Data Annotation and Transformation</a:t>
            </a:r>
          </a:p>
        </p:txBody>
      </p:sp>
      <p:sp>
        <p:nvSpPr>
          <p:cNvPr id="6" name="Text Placeholder 5">
            <a:extLst>
              <a:ext uri="{FF2B5EF4-FFF2-40B4-BE49-F238E27FC236}">
                <a16:creationId xmlns:a16="http://schemas.microsoft.com/office/drawing/2014/main" id="{F71E43FB-8418-854B-B001-811C449BB198}"/>
              </a:ext>
            </a:extLst>
          </p:cNvPr>
          <p:cNvSpPr>
            <a:spLocks noGrp="1"/>
          </p:cNvSpPr>
          <p:nvPr>
            <p:ph type="body" sz="quarter" idx="24"/>
          </p:nvPr>
        </p:nvSpPr>
        <p:spPr/>
        <p:txBody>
          <a:bodyPr vert="horz" lIns="91440" tIns="45720" rIns="91440" bIns="45720" rtlCol="0" anchor="t">
            <a:normAutofit/>
          </a:bodyPr>
          <a:lstStyle/>
          <a:p>
            <a:r>
              <a:rPr lang="en-US"/>
              <a:t>BIO tagging data using pattern matching and formatting data correctly for BERT model. </a:t>
            </a:r>
            <a:r>
              <a:rPr lang="en-US">
                <a:ea typeface="+mn-lt"/>
                <a:cs typeface="+mn-lt"/>
              </a:rPr>
              <a:t>Correcting imbalance for </a:t>
            </a:r>
            <a:endParaRPr lang="en-US"/>
          </a:p>
        </p:txBody>
      </p:sp>
      <p:sp>
        <p:nvSpPr>
          <p:cNvPr id="7" name="Text Placeholder 6">
            <a:extLst>
              <a:ext uri="{FF2B5EF4-FFF2-40B4-BE49-F238E27FC236}">
                <a16:creationId xmlns:a16="http://schemas.microsoft.com/office/drawing/2014/main" id="{378D7A10-CA76-308F-02E7-9BB9F493E3DD}"/>
              </a:ext>
            </a:extLst>
          </p:cNvPr>
          <p:cNvSpPr>
            <a:spLocks noGrp="1"/>
          </p:cNvSpPr>
          <p:nvPr>
            <p:ph type="body" sz="quarter" idx="25"/>
          </p:nvPr>
        </p:nvSpPr>
        <p:spPr/>
        <p:txBody>
          <a:bodyPr vert="horz" lIns="91440" tIns="45720" rIns="91440" bIns="45720" rtlCol="0" anchor="t">
            <a:normAutofit lnSpcReduction="10000"/>
          </a:bodyPr>
          <a:lstStyle/>
          <a:p>
            <a:r>
              <a:rPr lang="en-US"/>
              <a:t>Sub-word Tokenization Issue</a:t>
            </a:r>
          </a:p>
        </p:txBody>
      </p:sp>
      <p:sp>
        <p:nvSpPr>
          <p:cNvPr id="8" name="Text Placeholder 7">
            <a:extLst>
              <a:ext uri="{FF2B5EF4-FFF2-40B4-BE49-F238E27FC236}">
                <a16:creationId xmlns:a16="http://schemas.microsoft.com/office/drawing/2014/main" id="{1C95B2FD-B2BE-1B40-E6F0-775AAE73DEED}"/>
              </a:ext>
            </a:extLst>
          </p:cNvPr>
          <p:cNvSpPr>
            <a:spLocks noGrp="1"/>
          </p:cNvSpPr>
          <p:nvPr>
            <p:ph type="body" sz="quarter" idx="26"/>
          </p:nvPr>
        </p:nvSpPr>
        <p:spPr/>
        <p:txBody>
          <a:bodyPr vert="horz" lIns="91440" tIns="45720" rIns="91440" bIns="45720" rtlCol="0" anchor="t">
            <a:normAutofit/>
          </a:bodyPr>
          <a:lstStyle/>
          <a:p>
            <a:r>
              <a:rPr lang="en-US"/>
              <a:t>Sub-word tokenization changes the length of the sentence vector which effects the bio tag vectors.</a:t>
            </a:r>
          </a:p>
        </p:txBody>
      </p:sp>
      <p:sp>
        <p:nvSpPr>
          <p:cNvPr id="9" name="Text Placeholder 8">
            <a:extLst>
              <a:ext uri="{FF2B5EF4-FFF2-40B4-BE49-F238E27FC236}">
                <a16:creationId xmlns:a16="http://schemas.microsoft.com/office/drawing/2014/main" id="{99888D7B-A04C-3DC3-278F-8A0E21231955}"/>
              </a:ext>
            </a:extLst>
          </p:cNvPr>
          <p:cNvSpPr>
            <a:spLocks noGrp="1"/>
          </p:cNvSpPr>
          <p:nvPr>
            <p:ph type="body" sz="quarter" idx="27"/>
          </p:nvPr>
        </p:nvSpPr>
        <p:spPr>
          <a:xfrm>
            <a:off x="5920106" y="4830024"/>
            <a:ext cx="5442729" cy="698500"/>
          </a:xfrm>
        </p:spPr>
        <p:txBody>
          <a:bodyPr vert="horz" lIns="91440" tIns="45720" rIns="91440" bIns="45720" rtlCol="0" anchor="t">
            <a:normAutofit/>
          </a:bodyPr>
          <a:lstStyle/>
          <a:p>
            <a:r>
              <a:rPr lang="en-US"/>
              <a:t>Hyperparameter Tuning for Evaluation Matric Improvement</a:t>
            </a:r>
          </a:p>
        </p:txBody>
      </p:sp>
      <p:sp>
        <p:nvSpPr>
          <p:cNvPr id="10" name="Text Placeholder 9">
            <a:extLst>
              <a:ext uri="{FF2B5EF4-FFF2-40B4-BE49-F238E27FC236}">
                <a16:creationId xmlns:a16="http://schemas.microsoft.com/office/drawing/2014/main" id="{41286E9A-6E92-B8B1-6AFF-BD59485AE729}"/>
              </a:ext>
            </a:extLst>
          </p:cNvPr>
          <p:cNvSpPr>
            <a:spLocks noGrp="1"/>
          </p:cNvSpPr>
          <p:nvPr>
            <p:ph type="body" sz="quarter" idx="28"/>
          </p:nvPr>
        </p:nvSpPr>
        <p:spPr>
          <a:xfrm>
            <a:off x="5919680" y="5473774"/>
            <a:ext cx="5422446" cy="757975"/>
          </a:xfrm>
        </p:spPr>
        <p:txBody>
          <a:bodyPr vert="horz" lIns="91440" tIns="45720" rIns="91440" bIns="45720" rtlCol="0" anchor="t">
            <a:normAutofit/>
          </a:bodyPr>
          <a:lstStyle/>
          <a:p>
            <a:r>
              <a:rPr lang="en-US"/>
              <a:t>Hyperparameter tuning (learning rate, batch size, etc.) to improve model performance and handle overfitting. Also, defining the NER-specific evaluation metrics like precision, recall, and F1-score</a:t>
            </a:r>
          </a:p>
        </p:txBody>
      </p:sp>
      <p:sp>
        <p:nvSpPr>
          <p:cNvPr id="11" name="Date Placeholder 10">
            <a:extLst>
              <a:ext uri="{FF2B5EF4-FFF2-40B4-BE49-F238E27FC236}">
                <a16:creationId xmlns:a16="http://schemas.microsoft.com/office/drawing/2014/main" id="{608BC432-BC13-A1C7-1E73-5C456B88A94B}"/>
              </a:ext>
            </a:extLst>
          </p:cNvPr>
          <p:cNvSpPr>
            <a:spLocks noGrp="1"/>
          </p:cNvSpPr>
          <p:nvPr>
            <p:ph type="dt" sz="half" idx="20"/>
          </p:nvPr>
        </p:nvSpPr>
        <p:spPr/>
        <p:txBody>
          <a:bodyPr/>
          <a:lstStyle/>
          <a:p>
            <a:r>
              <a:rPr lang="en-US"/>
              <a:t>20XX</a:t>
            </a:r>
          </a:p>
        </p:txBody>
      </p:sp>
      <p:sp>
        <p:nvSpPr>
          <p:cNvPr id="12" name="Footer Placeholder 11">
            <a:extLst>
              <a:ext uri="{FF2B5EF4-FFF2-40B4-BE49-F238E27FC236}">
                <a16:creationId xmlns:a16="http://schemas.microsoft.com/office/drawing/2014/main" id="{B072AB76-00D3-53D0-B85D-EE0692E3F8DC}"/>
              </a:ext>
            </a:extLst>
          </p:cNvPr>
          <p:cNvSpPr>
            <a:spLocks noGrp="1"/>
          </p:cNvSpPr>
          <p:nvPr>
            <p:ph type="ftr" sz="quarter" idx="21"/>
          </p:nvPr>
        </p:nvSpPr>
        <p:spPr/>
        <p:txBody>
          <a:bodyPr/>
          <a:lstStyle/>
          <a:p>
            <a:r>
              <a:rPr lang="en-US"/>
              <a:t>Pitch Deck</a:t>
            </a:r>
          </a:p>
        </p:txBody>
      </p:sp>
      <p:sp>
        <p:nvSpPr>
          <p:cNvPr id="13" name="Slide Number Placeholder 12">
            <a:extLst>
              <a:ext uri="{FF2B5EF4-FFF2-40B4-BE49-F238E27FC236}">
                <a16:creationId xmlns:a16="http://schemas.microsoft.com/office/drawing/2014/main" id="{B94C78C3-4D6C-7C18-A2CF-23896121B570}"/>
              </a:ext>
            </a:extLst>
          </p:cNvPr>
          <p:cNvSpPr>
            <a:spLocks noGrp="1"/>
          </p:cNvSpPr>
          <p:nvPr>
            <p:ph type="sldNum" sz="quarter" idx="22"/>
          </p:nvPr>
        </p:nvSpPr>
        <p:spPr/>
        <p:txBody>
          <a:bodyPr/>
          <a:lstStyle/>
          <a:p>
            <a:fld id="{B5CEABB6-07DC-46E8-9B57-56EC44A396E5}" type="slidenum">
              <a:rPr lang="en-US" smtClean="0"/>
              <a:pPr/>
              <a:t>6</a:t>
            </a:fld>
            <a:endParaRPr lang="en-US"/>
          </a:p>
        </p:txBody>
      </p:sp>
      <p:sp>
        <p:nvSpPr>
          <p:cNvPr id="16" name="Text Placeholder 2">
            <a:extLst>
              <a:ext uri="{FF2B5EF4-FFF2-40B4-BE49-F238E27FC236}">
                <a16:creationId xmlns:a16="http://schemas.microsoft.com/office/drawing/2014/main" id="{890C3914-4FDD-27AA-A0F6-DFA703C563F7}"/>
              </a:ext>
            </a:extLst>
          </p:cNvPr>
          <p:cNvSpPr txBox="1">
            <a:spLocks/>
          </p:cNvSpPr>
          <p:nvPr/>
        </p:nvSpPr>
        <p:spPr>
          <a:xfrm>
            <a:off x="5912729" y="43526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Cleaning</a:t>
            </a:r>
          </a:p>
        </p:txBody>
      </p:sp>
      <p:sp>
        <p:nvSpPr>
          <p:cNvPr id="18" name="Text Placeholder 3">
            <a:extLst>
              <a:ext uri="{FF2B5EF4-FFF2-40B4-BE49-F238E27FC236}">
                <a16:creationId xmlns:a16="http://schemas.microsoft.com/office/drawing/2014/main" id="{D4D10D35-086A-8AB1-2B1B-8FE3824B907A}"/>
              </a:ext>
            </a:extLst>
          </p:cNvPr>
          <p:cNvSpPr txBox="1">
            <a:spLocks/>
          </p:cNvSpPr>
          <p:nvPr/>
        </p:nvSpPr>
        <p:spPr>
          <a:xfrm>
            <a:off x="5912303" y="764685"/>
            <a:ext cx="5431971" cy="5579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Removing HTML tags and formatting to get clean text data only and removing unwanted data.</a:t>
            </a:r>
          </a:p>
        </p:txBody>
      </p:sp>
    </p:spTree>
    <p:extLst>
      <p:ext uri="{BB962C8B-B14F-4D97-AF65-F5344CB8AC3E}">
        <p14:creationId xmlns:p14="http://schemas.microsoft.com/office/powerpoint/2010/main" val="292635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675-B34F-7723-244B-0E4EF6CC7523}"/>
              </a:ext>
            </a:extLst>
          </p:cNvPr>
          <p:cNvSpPr>
            <a:spLocks noGrp="1"/>
          </p:cNvSpPr>
          <p:nvPr>
            <p:ph type="title"/>
          </p:nvPr>
        </p:nvSpPr>
        <p:spPr/>
        <p:txBody>
          <a:bodyPr/>
          <a:lstStyle/>
          <a:p>
            <a:r>
              <a:rPr lang="en-US"/>
              <a:t>Ethics Concerns</a:t>
            </a:r>
          </a:p>
        </p:txBody>
      </p:sp>
      <p:sp>
        <p:nvSpPr>
          <p:cNvPr id="3" name="Text Placeholder 2">
            <a:extLst>
              <a:ext uri="{FF2B5EF4-FFF2-40B4-BE49-F238E27FC236}">
                <a16:creationId xmlns:a16="http://schemas.microsoft.com/office/drawing/2014/main" id="{DF2C1334-7E51-1D4F-2921-554C7EA738AF}"/>
              </a:ext>
            </a:extLst>
          </p:cNvPr>
          <p:cNvSpPr>
            <a:spLocks noGrp="1"/>
          </p:cNvSpPr>
          <p:nvPr>
            <p:ph type="body" sz="quarter" idx="13"/>
          </p:nvPr>
        </p:nvSpPr>
        <p:spPr/>
        <p:txBody>
          <a:bodyPr vert="horz" lIns="91440" tIns="45720" rIns="91440" bIns="45720" rtlCol="0" anchor="t">
            <a:normAutofit lnSpcReduction="10000"/>
          </a:bodyPr>
          <a:lstStyle/>
          <a:p>
            <a:r>
              <a:rPr lang="en-US"/>
              <a:t>Ethical Use of Open Source Data</a:t>
            </a:r>
          </a:p>
        </p:txBody>
      </p:sp>
      <p:sp>
        <p:nvSpPr>
          <p:cNvPr id="4" name="Text Placeholder 3">
            <a:extLst>
              <a:ext uri="{FF2B5EF4-FFF2-40B4-BE49-F238E27FC236}">
                <a16:creationId xmlns:a16="http://schemas.microsoft.com/office/drawing/2014/main" id="{E8B7D2BA-84DA-7755-149D-BD89CD0858ED}"/>
              </a:ext>
            </a:extLst>
          </p:cNvPr>
          <p:cNvSpPr>
            <a:spLocks noGrp="1"/>
          </p:cNvSpPr>
          <p:nvPr>
            <p:ph type="body" sz="quarter" idx="15"/>
          </p:nvPr>
        </p:nvSpPr>
        <p:spPr>
          <a:xfrm>
            <a:off x="5921828" y="2798940"/>
            <a:ext cx="5441496" cy="1300900"/>
          </a:xfrm>
        </p:spPr>
        <p:txBody>
          <a:bodyPr vert="horz" lIns="91440" tIns="45720" rIns="91440" bIns="45720" rtlCol="0" anchor="t">
            <a:normAutofit/>
          </a:bodyPr>
          <a:lstStyle/>
          <a:p>
            <a:pPr algn="just"/>
            <a:r>
              <a:rPr lang="en-US"/>
              <a:t>This data is open source and scraped from the web. We ensure that the use of this data aligns with the terms set by the data providers. The data is being used for this academic project and this project would not be used for commercial purposes.</a:t>
            </a:r>
          </a:p>
        </p:txBody>
      </p:sp>
      <p:sp>
        <p:nvSpPr>
          <p:cNvPr id="7" name="Text Placeholder 6">
            <a:extLst>
              <a:ext uri="{FF2B5EF4-FFF2-40B4-BE49-F238E27FC236}">
                <a16:creationId xmlns:a16="http://schemas.microsoft.com/office/drawing/2014/main" id="{4AE8CE81-140C-8713-EDD1-CDBF41B012BE}"/>
              </a:ext>
            </a:extLst>
          </p:cNvPr>
          <p:cNvSpPr>
            <a:spLocks noGrp="1"/>
          </p:cNvSpPr>
          <p:nvPr>
            <p:ph type="body" sz="quarter" idx="25"/>
          </p:nvPr>
        </p:nvSpPr>
        <p:spPr>
          <a:xfrm>
            <a:off x="6007979" y="4145232"/>
            <a:ext cx="5433204" cy="365125"/>
          </a:xfrm>
        </p:spPr>
        <p:txBody>
          <a:bodyPr vert="horz" lIns="91440" tIns="45720" rIns="91440" bIns="45720" rtlCol="0" anchor="t">
            <a:normAutofit lnSpcReduction="10000"/>
          </a:bodyPr>
          <a:lstStyle/>
          <a:p>
            <a:r>
              <a:rPr lang="en-US"/>
              <a:t>Over-reliance on Technology</a:t>
            </a:r>
          </a:p>
        </p:txBody>
      </p:sp>
      <p:sp>
        <p:nvSpPr>
          <p:cNvPr id="8" name="Text Placeholder 7">
            <a:extLst>
              <a:ext uri="{FF2B5EF4-FFF2-40B4-BE49-F238E27FC236}">
                <a16:creationId xmlns:a16="http://schemas.microsoft.com/office/drawing/2014/main" id="{7649CA64-22D6-0E52-33A0-608E78FB0509}"/>
              </a:ext>
            </a:extLst>
          </p:cNvPr>
          <p:cNvSpPr>
            <a:spLocks noGrp="1"/>
          </p:cNvSpPr>
          <p:nvPr>
            <p:ph type="body" sz="quarter" idx="26"/>
          </p:nvPr>
        </p:nvSpPr>
        <p:spPr>
          <a:xfrm>
            <a:off x="6007553" y="4474657"/>
            <a:ext cx="5431971" cy="1300900"/>
          </a:xfrm>
        </p:spPr>
        <p:txBody>
          <a:bodyPr vert="horz" lIns="91440" tIns="45720" rIns="91440" bIns="45720" rtlCol="0" anchor="t">
            <a:normAutofit/>
          </a:bodyPr>
          <a:lstStyle/>
          <a:p>
            <a:r>
              <a:rPr lang="en-US"/>
              <a:t>Sole reliance on the NER model for screening candidates and job searching can be problematic. It's essential to have human oversight to interpret and contextualize the model’s findings, especially in complex and nuanced fields like human resources.</a:t>
            </a:r>
          </a:p>
        </p:txBody>
      </p:sp>
      <p:sp>
        <p:nvSpPr>
          <p:cNvPr id="9" name="Date Placeholder 8">
            <a:extLst>
              <a:ext uri="{FF2B5EF4-FFF2-40B4-BE49-F238E27FC236}">
                <a16:creationId xmlns:a16="http://schemas.microsoft.com/office/drawing/2014/main" id="{C49A39CD-B54E-B87A-9F3D-53241E224E35}"/>
              </a:ext>
            </a:extLst>
          </p:cNvPr>
          <p:cNvSpPr>
            <a:spLocks noGrp="1"/>
          </p:cNvSpPr>
          <p:nvPr>
            <p:ph type="dt" sz="half" idx="20"/>
          </p:nvPr>
        </p:nvSpPr>
        <p:spPr/>
        <p:txBody>
          <a:bodyPr/>
          <a:lstStyle/>
          <a:p>
            <a:r>
              <a:rPr lang="en-US"/>
              <a:t>20XX</a:t>
            </a:r>
          </a:p>
        </p:txBody>
      </p:sp>
      <p:sp>
        <p:nvSpPr>
          <p:cNvPr id="10" name="Footer Placeholder 9">
            <a:extLst>
              <a:ext uri="{FF2B5EF4-FFF2-40B4-BE49-F238E27FC236}">
                <a16:creationId xmlns:a16="http://schemas.microsoft.com/office/drawing/2014/main" id="{81E7F7FB-ED8B-EF7E-F06B-408F4AE33EFE}"/>
              </a:ext>
            </a:extLst>
          </p:cNvPr>
          <p:cNvSpPr>
            <a:spLocks noGrp="1"/>
          </p:cNvSpPr>
          <p:nvPr>
            <p:ph type="ftr" sz="quarter" idx="21"/>
          </p:nvPr>
        </p:nvSpPr>
        <p:spPr/>
        <p:txBody>
          <a:bodyPr/>
          <a:lstStyle/>
          <a:p>
            <a:r>
              <a:rPr lang="en-US"/>
              <a:t>Pitch Deck</a:t>
            </a:r>
          </a:p>
        </p:txBody>
      </p:sp>
      <p:sp>
        <p:nvSpPr>
          <p:cNvPr id="11" name="Slide Number Placeholder 10">
            <a:extLst>
              <a:ext uri="{FF2B5EF4-FFF2-40B4-BE49-F238E27FC236}">
                <a16:creationId xmlns:a16="http://schemas.microsoft.com/office/drawing/2014/main" id="{29436F13-E2F6-9FC7-E143-C0C2A27769E4}"/>
              </a:ext>
            </a:extLst>
          </p:cNvPr>
          <p:cNvSpPr>
            <a:spLocks noGrp="1"/>
          </p:cNvSpPr>
          <p:nvPr>
            <p:ph type="sldNum" sz="quarter" idx="22"/>
          </p:nvPr>
        </p:nvSpPr>
        <p:spPr/>
        <p:txBody>
          <a:bodyPr/>
          <a:lstStyle/>
          <a:p>
            <a:fld id="{B5CEABB6-07DC-46E8-9B57-56EC44A396E5}" type="slidenum">
              <a:rPr lang="en-US" smtClean="0"/>
              <a:pPr/>
              <a:t>7</a:t>
            </a:fld>
            <a:endParaRPr lang="en-US"/>
          </a:p>
        </p:txBody>
      </p:sp>
    </p:spTree>
    <p:extLst>
      <p:ext uri="{BB962C8B-B14F-4D97-AF65-F5344CB8AC3E}">
        <p14:creationId xmlns:p14="http://schemas.microsoft.com/office/powerpoint/2010/main" val="241664250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C1F447F-FAA8-4106-988B-648F3C8EDB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{9947195D-FF2C-4333-B1B8-D6E72CB1C9CA}tf22318419_win32</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Monoline</vt:lpstr>
      <vt:lpstr>Text Mining Project Proposal</vt:lpstr>
      <vt:lpstr>OBJECTIVE</vt:lpstr>
      <vt:lpstr>About the Data</vt:lpstr>
      <vt:lpstr>Sample Job Description</vt:lpstr>
      <vt:lpstr>Text Mining Methods</vt:lpstr>
      <vt:lpstr>Challenges</vt:lpstr>
      <vt:lpstr>Ethics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Pankaj Yadav</dc:creator>
  <cp:revision>1</cp:revision>
  <dcterms:created xsi:type="dcterms:W3CDTF">2023-11-14T22:34:55Z</dcterms:created>
  <dcterms:modified xsi:type="dcterms:W3CDTF">2023-11-15T01:07:31Z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