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557" r:id="rId6"/>
    <p:sldId id="260" r:id="rId7"/>
    <p:sldId id="264" r:id="rId8"/>
    <p:sldId id="555" r:id="rId9"/>
    <p:sldId id="4821" r:id="rId10"/>
    <p:sldId id="4823" r:id="rId11"/>
    <p:sldId id="4824" r:id="rId12"/>
    <p:sldId id="4827" r:id="rId13"/>
    <p:sldId id="263" r:id="rId14"/>
    <p:sldId id="4826" r:id="rId15"/>
    <p:sldId id="4829" r:id="rId16"/>
    <p:sldId id="4830" r:id="rId17"/>
    <p:sldId id="48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C2B"/>
    <a:srgbClr val="FBBD01"/>
    <a:srgbClr val="E13B40"/>
    <a:srgbClr val="EE764A"/>
    <a:srgbClr val="D41A20"/>
    <a:srgbClr val="EC6552"/>
    <a:srgbClr val="D64813"/>
    <a:srgbClr val="EA5459"/>
    <a:srgbClr val="D72F1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526C0-22A1-4B9B-AD13-5BABE50B029F}" v="104" dt="2023-12-06T01:36:04.052"/>
    <p1510:client id="{74EA3D47-9B88-1C27-BB4D-5D8D76BC6C99}" v="4641" dt="2023-12-06T01:35:47.637"/>
    <p1510:client id="{826FD9F0-9B52-4FE5-BF4D-79802A140063}" v="93" dt="2023-12-05T19:37:42.154"/>
    <p1510:client id="{CB216FF2-0504-447C-8E57-B97F3B7EA24B}" v="1847" dt="2023-12-06T00:27:17.295"/>
    <p1510:client id="{F3E1812C-D19C-4648-89A4-A114DCDCBD97}" v="473" dt="2023-12-05T19:23:20.640"/>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Yadav" userId="S::pyadav05@syr.edu::c729feb0-5d7c-4e5f-b5a3-a5d447bfb19b" providerId="AD" clId="Web-{826FD9F0-9B52-4FE5-BF4D-79802A140063}"/>
    <pc:docChg chg="modSld">
      <pc:chgData name="Pankaj Yadav" userId="S::pyadav05@syr.edu::c729feb0-5d7c-4e5f-b5a3-a5d447bfb19b" providerId="AD" clId="Web-{826FD9F0-9B52-4FE5-BF4D-79802A140063}" dt="2023-12-05T19:37:29.513" v="48" actId="20577"/>
      <pc:docMkLst>
        <pc:docMk/>
      </pc:docMkLst>
      <pc:sldChg chg="delSp modSp">
        <pc:chgData name="Pankaj Yadav" userId="S::pyadav05@syr.edu::c729feb0-5d7c-4e5f-b5a3-a5d447bfb19b" providerId="AD" clId="Web-{826FD9F0-9B52-4FE5-BF4D-79802A140063}" dt="2023-12-05T19:37:29.513" v="48" actId="20577"/>
        <pc:sldMkLst>
          <pc:docMk/>
          <pc:sldMk cId="3732147397" sldId="264"/>
        </pc:sldMkLst>
        <pc:spChg chg="mod">
          <ac:chgData name="Pankaj Yadav" userId="S::pyadav05@syr.edu::c729feb0-5d7c-4e5f-b5a3-a5d447bfb19b" providerId="AD" clId="Web-{826FD9F0-9B52-4FE5-BF4D-79802A140063}" dt="2023-12-05T19:37:29.513" v="48" actId="20577"/>
          <ac:spMkLst>
            <pc:docMk/>
            <pc:sldMk cId="3732147397" sldId="264"/>
            <ac:spMk id="15" creationId="{3A89DD51-B205-6C2C-55BB-EAEF76E0FCE4}"/>
          </ac:spMkLst>
        </pc:spChg>
        <pc:spChg chg="mod">
          <ac:chgData name="Pankaj Yadav" userId="S::pyadav05@syr.edu::c729feb0-5d7c-4e5f-b5a3-a5d447bfb19b" providerId="AD" clId="Web-{826FD9F0-9B52-4FE5-BF4D-79802A140063}" dt="2023-12-05T19:37:16.278" v="29" actId="20577"/>
          <ac:spMkLst>
            <pc:docMk/>
            <pc:sldMk cId="3732147397" sldId="264"/>
            <ac:spMk id="17" creationId="{0E9075E3-A451-61D0-62EA-CB7852EA0F97}"/>
          </ac:spMkLst>
        </pc:spChg>
        <pc:grpChg chg="del">
          <ac:chgData name="Pankaj Yadav" userId="S::pyadav05@syr.edu::c729feb0-5d7c-4e5f-b5a3-a5d447bfb19b" providerId="AD" clId="Web-{826FD9F0-9B52-4FE5-BF4D-79802A140063}" dt="2023-12-05T19:35:06.305" v="1"/>
          <ac:grpSpMkLst>
            <pc:docMk/>
            <pc:sldMk cId="3732147397" sldId="264"/>
            <ac:grpSpMk id="37" creationId="{862687C3-88A2-33A9-77F8-C599192C0747}"/>
          </ac:grpSpMkLst>
        </pc:grpChg>
        <pc:picChg chg="mod">
          <ac:chgData name="Pankaj Yadav" userId="S::pyadav05@syr.edu::c729feb0-5d7c-4e5f-b5a3-a5d447bfb19b" providerId="AD" clId="Web-{826FD9F0-9B52-4FE5-BF4D-79802A140063}" dt="2023-12-05T19:35:17.212" v="3" actId="1076"/>
          <ac:picMkLst>
            <pc:docMk/>
            <pc:sldMk cId="3732147397" sldId="264"/>
            <ac:picMk id="42" creationId="{524F870F-F027-90D0-E6D0-10A4F13FCC90}"/>
          </ac:picMkLst>
        </pc:picChg>
        <pc:picChg chg="del">
          <ac:chgData name="Pankaj Yadav" userId="S::pyadav05@syr.edu::c729feb0-5d7c-4e5f-b5a3-a5d447bfb19b" providerId="AD" clId="Web-{826FD9F0-9B52-4FE5-BF4D-79802A140063}" dt="2023-12-05T19:35:06.305" v="1"/>
          <ac:picMkLst>
            <pc:docMk/>
            <pc:sldMk cId="3732147397" sldId="264"/>
            <ac:picMk id="44" creationId="{9FE61D82-4A1F-A683-476A-7D3AFC2423D0}"/>
          </ac:picMkLst>
        </pc:picChg>
      </pc:sldChg>
    </pc:docChg>
  </pc:docChgLst>
  <pc:docChgLst>
    <pc:chgData name="Pankaj Yadav" userId="c729feb0-5d7c-4e5f-b5a3-a5d447bfb19b" providerId="ADAL" clId="{CFA6039E-094F-4B29-A027-5FE698A5A5F9}"/>
    <pc:docChg chg="undo custSel modSld">
      <pc:chgData name="Pankaj Yadav" userId="c729feb0-5d7c-4e5f-b5a3-a5d447bfb19b" providerId="ADAL" clId="{CFA6039E-094F-4B29-A027-5FE698A5A5F9}" dt="2023-11-14T23:25:53.185" v="619" actId="20577"/>
      <pc:docMkLst>
        <pc:docMk/>
      </pc:docMkLst>
      <pc:sldChg chg="addSp delSp modSp mod">
        <pc:chgData name="Pankaj Yadav" userId="c729feb0-5d7c-4e5f-b5a3-a5d447bfb19b" providerId="ADAL" clId="{CFA6039E-094F-4B29-A027-5FE698A5A5F9}" dt="2023-11-14T23:25:53.185" v="619" actId="20577"/>
        <pc:sldMkLst>
          <pc:docMk/>
          <pc:sldMk cId="4144267967" sldId="258"/>
        </pc:sldMkLst>
        <pc:spChg chg="mod">
          <ac:chgData name="Pankaj Yadav" userId="c729feb0-5d7c-4e5f-b5a3-a5d447bfb19b" providerId="ADAL" clId="{CFA6039E-094F-4B29-A027-5FE698A5A5F9}" dt="2023-11-14T23:18:35.586" v="434" actId="20577"/>
          <ac:spMkLst>
            <pc:docMk/>
            <pc:sldMk cId="4144267967" sldId="258"/>
            <ac:spMk id="2" creationId="{7FA7980C-F532-FFE6-F182-C435F7BE5872}"/>
          </ac:spMkLst>
        </pc:spChg>
        <pc:spChg chg="mod">
          <ac:chgData name="Pankaj Yadav" userId="c729feb0-5d7c-4e5f-b5a3-a5d447bfb19b" providerId="ADAL" clId="{CFA6039E-094F-4B29-A027-5FE698A5A5F9}" dt="2023-11-14T23:24:50.977" v="606" actId="14100"/>
          <ac:spMkLst>
            <pc:docMk/>
            <pc:sldMk cId="4144267967" sldId="258"/>
            <ac:spMk id="3" creationId="{DFE7DB98-C21E-CAE0-4DAD-6698BBDF4DC9}"/>
          </ac:spMkLst>
        </pc:spChg>
        <pc:spChg chg="mod">
          <ac:chgData name="Pankaj Yadav" userId="c729feb0-5d7c-4e5f-b5a3-a5d447bfb19b" providerId="ADAL" clId="{CFA6039E-094F-4B29-A027-5FE698A5A5F9}" dt="2023-11-14T23:23:11.515" v="588" actId="1076"/>
          <ac:spMkLst>
            <pc:docMk/>
            <pc:sldMk cId="4144267967" sldId="258"/>
            <ac:spMk id="4" creationId="{77088B0D-2B6A-A8C5-82BB-14479AA08506}"/>
          </ac:spMkLst>
        </pc:spChg>
        <pc:spChg chg="mod">
          <ac:chgData name="Pankaj Yadav" userId="c729feb0-5d7c-4e5f-b5a3-a5d447bfb19b" providerId="ADAL" clId="{CFA6039E-094F-4B29-A027-5FE698A5A5F9}" dt="2023-11-14T23:24:36.167" v="603" actId="14100"/>
          <ac:spMkLst>
            <pc:docMk/>
            <pc:sldMk cId="4144267967" sldId="258"/>
            <ac:spMk id="5" creationId="{B254F99D-12CB-4141-F88E-2F3FF7B1BE45}"/>
          </ac:spMkLst>
        </pc:spChg>
        <pc:spChg chg="mod">
          <ac:chgData name="Pankaj Yadav" userId="c729feb0-5d7c-4e5f-b5a3-a5d447bfb19b" providerId="ADAL" clId="{CFA6039E-094F-4B29-A027-5FE698A5A5F9}" dt="2023-11-14T23:23:11.515" v="588" actId="1076"/>
          <ac:spMkLst>
            <pc:docMk/>
            <pc:sldMk cId="4144267967" sldId="258"/>
            <ac:spMk id="6" creationId="{8AB1E696-FFD2-A640-0ACA-FBD0E2FC88D2}"/>
          </ac:spMkLst>
        </pc:spChg>
        <pc:spChg chg="mod">
          <ac:chgData name="Pankaj Yadav" userId="c729feb0-5d7c-4e5f-b5a3-a5d447bfb19b" providerId="ADAL" clId="{CFA6039E-094F-4B29-A027-5FE698A5A5F9}" dt="2023-11-14T23:24:42.969" v="605" actId="14100"/>
          <ac:spMkLst>
            <pc:docMk/>
            <pc:sldMk cId="4144267967" sldId="258"/>
            <ac:spMk id="7" creationId="{5D206932-2A8D-6D69-6BC7-F3A88224045D}"/>
          </ac:spMkLst>
        </pc:spChg>
        <pc:spChg chg="mod">
          <ac:chgData name="Pankaj Yadav" userId="c729feb0-5d7c-4e5f-b5a3-a5d447bfb19b" providerId="ADAL" clId="{CFA6039E-094F-4B29-A027-5FE698A5A5F9}" dt="2023-11-14T23:23:11.515" v="588" actId="1076"/>
          <ac:spMkLst>
            <pc:docMk/>
            <pc:sldMk cId="4144267967" sldId="258"/>
            <ac:spMk id="8" creationId="{F23F358D-D84A-6BAE-F852-EA0C73DEF533}"/>
          </ac:spMkLst>
        </pc:spChg>
        <pc:spChg chg="add del mod">
          <ac:chgData name="Pankaj Yadav" userId="c729feb0-5d7c-4e5f-b5a3-a5d447bfb19b" providerId="ADAL" clId="{CFA6039E-094F-4B29-A027-5FE698A5A5F9}" dt="2023-11-14T23:03:25.330" v="10"/>
          <ac:spMkLst>
            <pc:docMk/>
            <pc:sldMk cId="4144267967" sldId="258"/>
            <ac:spMk id="12" creationId="{30EDBF81-A684-A66F-C221-CF5C09F35316}"/>
          </ac:spMkLst>
        </pc:spChg>
        <pc:spChg chg="mod">
          <ac:chgData name="Pankaj Yadav" userId="c729feb0-5d7c-4e5f-b5a3-a5d447bfb19b" providerId="ADAL" clId="{CFA6039E-094F-4B29-A027-5FE698A5A5F9}" dt="2023-11-14T23:25:53.185" v="619" actId="20577"/>
          <ac:spMkLst>
            <pc:docMk/>
            <pc:sldMk cId="4144267967" sldId="258"/>
            <ac:spMk id="15" creationId="{89607632-FEB2-5F78-CD8F-134E50790F7E}"/>
          </ac:spMkLst>
        </pc:spChg>
      </pc:sldChg>
    </pc:docChg>
  </pc:docChgLst>
  <pc:docChgLst>
    <pc:chgData name="Kabir Thakur" userId="S::kathakur@syr.edu::07750473-463a-4c27-bc39-39e452d52ac1" providerId="AD" clId="Web-{74EA3D47-9B88-1C27-BB4D-5D8D76BC6C99}"/>
    <pc:docChg chg="addSld delSld modSld sldOrd">
      <pc:chgData name="Kabir Thakur" userId="S::kathakur@syr.edu::07750473-463a-4c27-bc39-39e452d52ac1" providerId="AD" clId="Web-{74EA3D47-9B88-1C27-BB4D-5D8D76BC6C99}" dt="2023-12-06T01:33:27.258" v="4473" actId="20577"/>
      <pc:docMkLst>
        <pc:docMk/>
      </pc:docMkLst>
      <pc:sldChg chg="del">
        <pc:chgData name="Kabir Thakur" userId="S::kathakur@syr.edu::07750473-463a-4c27-bc39-39e452d52ac1" providerId="AD" clId="Web-{74EA3D47-9B88-1C27-BB4D-5D8D76BC6C99}" dt="2023-12-05T23:24:34.756" v="2475"/>
        <pc:sldMkLst>
          <pc:docMk/>
          <pc:sldMk cId="1858422" sldId="259"/>
        </pc:sldMkLst>
      </pc:sldChg>
      <pc:sldChg chg="addSp delSp modSp new mod ord modClrScheme chgLayout">
        <pc:chgData name="Kabir Thakur" userId="S::kathakur@syr.edu::07750473-463a-4c27-bc39-39e452d52ac1" providerId="AD" clId="Web-{74EA3D47-9B88-1C27-BB4D-5D8D76BC6C99}" dt="2023-12-06T00:12:29.391" v="3662" actId="20577"/>
        <pc:sldMkLst>
          <pc:docMk/>
          <pc:sldMk cId="2184203429" sldId="260"/>
        </pc:sldMkLst>
        <pc:spChg chg="mod">
          <ac:chgData name="Kabir Thakur" userId="S::kathakur@syr.edu::07750473-463a-4c27-bc39-39e452d52ac1" providerId="AD" clId="Web-{74EA3D47-9B88-1C27-BB4D-5D8D76BC6C99}" dt="2023-12-06T00:12:29.391" v="3662" actId="20577"/>
          <ac:spMkLst>
            <pc:docMk/>
            <pc:sldMk cId="2184203429" sldId="260"/>
            <ac:spMk id="2" creationId="{01831A34-5553-A75D-6614-F405D325EC2F}"/>
          </ac:spMkLst>
        </pc:spChg>
        <pc:spChg chg="mod">
          <ac:chgData name="Kabir Thakur" userId="S::kathakur@syr.edu::07750473-463a-4c27-bc39-39e452d52ac1" providerId="AD" clId="Web-{74EA3D47-9B88-1C27-BB4D-5D8D76BC6C99}" dt="2023-12-05T18:23:09.163" v="20"/>
          <ac:spMkLst>
            <pc:docMk/>
            <pc:sldMk cId="2184203429" sldId="260"/>
            <ac:spMk id="3" creationId="{BA8077F6-C804-75C1-5620-B7D04014796C}"/>
          </ac:spMkLst>
        </pc:spChg>
        <pc:spChg chg="mod">
          <ac:chgData name="Kabir Thakur" userId="S::kathakur@syr.edu::07750473-463a-4c27-bc39-39e452d52ac1" providerId="AD" clId="Web-{74EA3D47-9B88-1C27-BB4D-5D8D76BC6C99}" dt="2023-12-05T18:23:09.163" v="20"/>
          <ac:spMkLst>
            <pc:docMk/>
            <pc:sldMk cId="2184203429" sldId="260"/>
            <ac:spMk id="4" creationId="{44BB93D0-2071-7F82-059F-42DD53E50365}"/>
          </ac:spMkLst>
        </pc:spChg>
        <pc:spChg chg="mod">
          <ac:chgData name="Kabir Thakur" userId="S::kathakur@syr.edu::07750473-463a-4c27-bc39-39e452d52ac1" providerId="AD" clId="Web-{74EA3D47-9B88-1C27-BB4D-5D8D76BC6C99}" dt="2023-12-05T18:23:09.163" v="20"/>
          <ac:spMkLst>
            <pc:docMk/>
            <pc:sldMk cId="2184203429" sldId="260"/>
            <ac:spMk id="5" creationId="{E6438B67-2736-319D-E32A-AF84C06FF229}"/>
          </ac:spMkLst>
        </pc:spChg>
        <pc:spChg chg="del">
          <ac:chgData name="Kabir Thakur" userId="S::kathakur@syr.edu::07750473-463a-4c27-bc39-39e452d52ac1" providerId="AD" clId="Web-{74EA3D47-9B88-1C27-BB4D-5D8D76BC6C99}" dt="2023-12-05T18:22:29.912" v="15"/>
          <ac:spMkLst>
            <pc:docMk/>
            <pc:sldMk cId="2184203429" sldId="260"/>
            <ac:spMk id="6" creationId="{462F6188-4E92-8A47-98E4-998CF0F5AB76}"/>
          </ac:spMkLst>
        </pc:spChg>
        <pc:spChg chg="add del mod">
          <ac:chgData name="Kabir Thakur" userId="S::kathakur@syr.edu::07750473-463a-4c27-bc39-39e452d52ac1" providerId="AD" clId="Web-{74EA3D47-9B88-1C27-BB4D-5D8D76BC6C99}" dt="2023-12-05T21:07:40.473" v="443"/>
          <ac:spMkLst>
            <pc:docMk/>
            <pc:sldMk cId="2184203429" sldId="260"/>
            <ac:spMk id="6" creationId="{81F62CE7-AAA8-03DB-59F4-7313401C1A1A}"/>
          </ac:spMkLst>
        </pc:spChg>
        <pc:spChg chg="add del mod">
          <ac:chgData name="Kabir Thakur" userId="S::kathakur@syr.edu::07750473-463a-4c27-bc39-39e452d52ac1" providerId="AD" clId="Web-{74EA3D47-9B88-1C27-BB4D-5D8D76BC6C99}" dt="2023-12-05T21:06:34.190" v="413"/>
          <ac:spMkLst>
            <pc:docMk/>
            <pc:sldMk cId="2184203429" sldId="260"/>
            <ac:spMk id="7" creationId="{0C39086D-FEDD-BFD3-42EF-6E46713F0D79}"/>
          </ac:spMkLst>
        </pc:spChg>
        <pc:spChg chg="add mod">
          <ac:chgData name="Kabir Thakur" userId="S::kathakur@syr.edu::07750473-463a-4c27-bc39-39e452d52ac1" providerId="AD" clId="Web-{74EA3D47-9B88-1C27-BB4D-5D8D76BC6C99}" dt="2023-12-05T20:10:21.124" v="290"/>
          <ac:spMkLst>
            <pc:docMk/>
            <pc:sldMk cId="2184203429" sldId="260"/>
            <ac:spMk id="10" creationId="{55EBE74C-635D-7E30-DD2C-2213DEDEBD2F}"/>
          </ac:spMkLst>
        </pc:spChg>
        <pc:spChg chg="add mod">
          <ac:chgData name="Kabir Thakur" userId="S::kathakur@syr.edu::07750473-463a-4c27-bc39-39e452d52ac1" providerId="AD" clId="Web-{74EA3D47-9B88-1C27-BB4D-5D8D76BC6C99}" dt="2023-12-05T20:59:47.488" v="365" actId="1076"/>
          <ac:spMkLst>
            <pc:docMk/>
            <pc:sldMk cId="2184203429" sldId="260"/>
            <ac:spMk id="11" creationId="{99F48D93-7D8A-9E38-BA08-2E296B8CF2E9}"/>
          </ac:spMkLst>
        </pc:spChg>
        <pc:spChg chg="add del mod">
          <ac:chgData name="Kabir Thakur" userId="S::kathakur@syr.edu::07750473-463a-4c27-bc39-39e452d52ac1" providerId="AD" clId="Web-{74EA3D47-9B88-1C27-BB4D-5D8D76BC6C99}" dt="2023-12-05T18:23:09.163" v="20"/>
          <ac:spMkLst>
            <pc:docMk/>
            <pc:sldMk cId="2184203429" sldId="260"/>
            <ac:spMk id="12" creationId="{F3F2B8C4-A855-650D-975C-C777D4769802}"/>
          </ac:spMkLst>
        </pc:spChg>
        <pc:spChg chg="add mod">
          <ac:chgData name="Kabir Thakur" userId="S::kathakur@syr.edu::07750473-463a-4c27-bc39-39e452d52ac1" providerId="AD" clId="Web-{74EA3D47-9B88-1C27-BB4D-5D8D76BC6C99}" dt="2023-12-05T21:38:47.540" v="1237" actId="1076"/>
          <ac:spMkLst>
            <pc:docMk/>
            <pc:sldMk cId="2184203429" sldId="260"/>
            <ac:spMk id="13" creationId="{8C180C2C-79D3-0B19-571F-655AD1136A78}"/>
          </ac:spMkLst>
        </pc:spChg>
        <pc:spChg chg="add del mod">
          <ac:chgData name="Kabir Thakur" userId="S::kathakur@syr.edu::07750473-463a-4c27-bc39-39e452d52ac1" providerId="AD" clId="Web-{74EA3D47-9B88-1C27-BB4D-5D8D76BC6C99}" dt="2023-12-05T18:23:09.163" v="20"/>
          <ac:spMkLst>
            <pc:docMk/>
            <pc:sldMk cId="2184203429" sldId="260"/>
            <ac:spMk id="14" creationId="{18F460EF-6D77-ECFE-84CB-03767B133BF0}"/>
          </ac:spMkLst>
        </pc:spChg>
        <pc:spChg chg="add mod ord">
          <ac:chgData name="Kabir Thakur" userId="S::kathakur@syr.edu::07750473-463a-4c27-bc39-39e452d52ac1" providerId="AD" clId="Web-{74EA3D47-9B88-1C27-BB4D-5D8D76BC6C99}" dt="2023-12-05T21:11:49.435" v="792"/>
          <ac:spMkLst>
            <pc:docMk/>
            <pc:sldMk cId="2184203429" sldId="260"/>
            <ac:spMk id="15" creationId="{1BC40EBB-3719-C254-01C4-168534B454C8}"/>
          </ac:spMkLst>
        </pc:spChg>
        <pc:spChg chg="add del mod">
          <ac:chgData name="Kabir Thakur" userId="S::kathakur@syr.edu::07750473-463a-4c27-bc39-39e452d52ac1" providerId="AD" clId="Web-{74EA3D47-9B88-1C27-BB4D-5D8D76BC6C99}" dt="2023-12-05T18:23:09.163" v="20"/>
          <ac:spMkLst>
            <pc:docMk/>
            <pc:sldMk cId="2184203429" sldId="260"/>
            <ac:spMk id="16" creationId="{AC39D45B-9185-6FB8-8BA0-4A52919B0B75}"/>
          </ac:spMkLst>
        </pc:spChg>
        <pc:spChg chg="add mod ord">
          <ac:chgData name="Kabir Thakur" userId="S::kathakur@syr.edu::07750473-463a-4c27-bc39-39e452d52ac1" providerId="AD" clId="Web-{74EA3D47-9B88-1C27-BB4D-5D8D76BC6C99}" dt="2023-12-05T21:11:54.295" v="793"/>
          <ac:spMkLst>
            <pc:docMk/>
            <pc:sldMk cId="2184203429" sldId="260"/>
            <ac:spMk id="17" creationId="{5B2960F5-D57E-2031-28B7-1731B6C37B6E}"/>
          </ac:spMkLst>
        </pc:spChg>
        <pc:spChg chg="add del mod">
          <ac:chgData name="Kabir Thakur" userId="S::kathakur@syr.edu::07750473-463a-4c27-bc39-39e452d52ac1" providerId="AD" clId="Web-{74EA3D47-9B88-1C27-BB4D-5D8D76BC6C99}" dt="2023-12-05T18:23:09.163" v="20"/>
          <ac:spMkLst>
            <pc:docMk/>
            <pc:sldMk cId="2184203429" sldId="260"/>
            <ac:spMk id="18" creationId="{9D984FCF-B886-ECF9-3FB3-DBD02772E5EE}"/>
          </ac:spMkLst>
        </pc:spChg>
        <pc:spChg chg="add mod">
          <ac:chgData name="Kabir Thakur" userId="S::kathakur@syr.edu::07750473-463a-4c27-bc39-39e452d52ac1" providerId="AD" clId="Web-{74EA3D47-9B88-1C27-BB4D-5D8D76BC6C99}" dt="2023-12-05T20:34:18.805" v="334" actId="20577"/>
          <ac:spMkLst>
            <pc:docMk/>
            <pc:sldMk cId="2184203429" sldId="260"/>
            <ac:spMk id="19" creationId="{66D59803-BE08-7427-3597-1FE95BD6B991}"/>
          </ac:spMkLst>
        </pc:spChg>
        <pc:spChg chg="add del mod">
          <ac:chgData name="Kabir Thakur" userId="S::kathakur@syr.edu::07750473-463a-4c27-bc39-39e452d52ac1" providerId="AD" clId="Web-{74EA3D47-9B88-1C27-BB4D-5D8D76BC6C99}" dt="2023-12-05T18:23:09.163" v="20"/>
          <ac:spMkLst>
            <pc:docMk/>
            <pc:sldMk cId="2184203429" sldId="260"/>
            <ac:spMk id="20" creationId="{FEF41776-910B-8E3A-DB1C-96BEE0789BA2}"/>
          </ac:spMkLst>
        </pc:spChg>
        <pc:spChg chg="add del mod">
          <ac:chgData name="Kabir Thakur" userId="S::kathakur@syr.edu::07750473-463a-4c27-bc39-39e452d52ac1" providerId="AD" clId="Web-{74EA3D47-9B88-1C27-BB4D-5D8D76BC6C99}" dt="2023-12-05T18:23:09.163" v="20"/>
          <ac:spMkLst>
            <pc:docMk/>
            <pc:sldMk cId="2184203429" sldId="260"/>
            <ac:spMk id="22" creationId="{3759C025-71E9-44C2-943D-D13400E38E81}"/>
          </ac:spMkLst>
        </pc:spChg>
        <pc:spChg chg="add del mod">
          <ac:chgData name="Kabir Thakur" userId="S::kathakur@syr.edu::07750473-463a-4c27-bc39-39e452d52ac1" providerId="AD" clId="Web-{74EA3D47-9B88-1C27-BB4D-5D8D76BC6C99}" dt="2023-12-05T18:23:09.163" v="20"/>
          <ac:spMkLst>
            <pc:docMk/>
            <pc:sldMk cId="2184203429" sldId="260"/>
            <ac:spMk id="24" creationId="{ED082091-B14E-3F86-63EC-8AF98128D73E}"/>
          </ac:spMkLst>
        </pc:spChg>
        <pc:spChg chg="add del mod">
          <ac:chgData name="Kabir Thakur" userId="S::kathakur@syr.edu::07750473-463a-4c27-bc39-39e452d52ac1" providerId="AD" clId="Web-{74EA3D47-9B88-1C27-BB4D-5D8D76BC6C99}" dt="2023-12-05T18:23:09.163" v="20"/>
          <ac:spMkLst>
            <pc:docMk/>
            <pc:sldMk cId="2184203429" sldId="260"/>
            <ac:spMk id="26" creationId="{1BFF5309-E9D3-911B-159A-C634AABA5BF3}"/>
          </ac:spMkLst>
        </pc:spChg>
        <pc:spChg chg="add del mod">
          <ac:chgData name="Kabir Thakur" userId="S::kathakur@syr.edu::07750473-463a-4c27-bc39-39e452d52ac1" providerId="AD" clId="Web-{74EA3D47-9B88-1C27-BB4D-5D8D76BC6C99}" dt="2023-12-05T20:04:56.178" v="237"/>
          <ac:spMkLst>
            <pc:docMk/>
            <pc:sldMk cId="2184203429" sldId="260"/>
            <ac:spMk id="29" creationId="{6EC0AD04-257D-EFFD-630A-A3B024E998A6}"/>
          </ac:spMkLst>
        </pc:spChg>
        <pc:spChg chg="add del mod">
          <ac:chgData name="Kabir Thakur" userId="S::kathakur@syr.edu::07750473-463a-4c27-bc39-39e452d52ac1" providerId="AD" clId="Web-{74EA3D47-9B88-1C27-BB4D-5D8D76BC6C99}" dt="2023-12-05T20:05:49.132" v="242"/>
          <ac:spMkLst>
            <pc:docMk/>
            <pc:sldMk cId="2184203429" sldId="260"/>
            <ac:spMk id="30" creationId="{1652DAE5-84BE-E94E-DA0E-40F764338B50}"/>
          </ac:spMkLst>
        </pc:spChg>
        <pc:spChg chg="add del mod">
          <ac:chgData name="Kabir Thakur" userId="S::kathakur@syr.edu::07750473-463a-4c27-bc39-39e452d52ac1" providerId="AD" clId="Web-{74EA3D47-9B88-1C27-BB4D-5D8D76BC6C99}" dt="2023-12-05T20:05:49.132" v="241"/>
          <ac:spMkLst>
            <pc:docMk/>
            <pc:sldMk cId="2184203429" sldId="260"/>
            <ac:spMk id="31" creationId="{1474A474-EEB1-A1B2-CC51-1402E4431D0D}"/>
          </ac:spMkLst>
        </pc:spChg>
        <pc:spChg chg="add del">
          <ac:chgData name="Kabir Thakur" userId="S::kathakur@syr.edu::07750473-463a-4c27-bc39-39e452d52ac1" providerId="AD" clId="Web-{74EA3D47-9B88-1C27-BB4D-5D8D76BC6C99}" dt="2023-12-05T20:06:44.243" v="245"/>
          <ac:spMkLst>
            <pc:docMk/>
            <pc:sldMk cId="2184203429" sldId="260"/>
            <ac:spMk id="33" creationId="{A0890344-BF0B-57CF-269E-215C08BAC0EF}"/>
          </ac:spMkLst>
        </pc:spChg>
        <pc:spChg chg="add mod">
          <ac:chgData name="Kabir Thakur" userId="S::kathakur@syr.edu::07750473-463a-4c27-bc39-39e452d52ac1" providerId="AD" clId="Web-{74EA3D47-9B88-1C27-BB4D-5D8D76BC6C99}" dt="2023-12-05T20:11:40.314" v="298" actId="1076"/>
          <ac:spMkLst>
            <pc:docMk/>
            <pc:sldMk cId="2184203429" sldId="260"/>
            <ac:spMk id="35" creationId="{209A96B2-98DB-95FB-90E9-90BA0D3D007B}"/>
          </ac:spMkLst>
        </pc:spChg>
        <pc:spChg chg="add del mod">
          <ac:chgData name="Kabir Thakur" userId="S::kathakur@syr.edu::07750473-463a-4c27-bc39-39e452d52ac1" providerId="AD" clId="Web-{74EA3D47-9B88-1C27-BB4D-5D8D76BC6C99}" dt="2023-12-05T20:11:47.299" v="300" actId="1076"/>
          <ac:spMkLst>
            <pc:docMk/>
            <pc:sldMk cId="2184203429" sldId="260"/>
            <ac:spMk id="37" creationId="{EACF7D47-636C-6440-EA16-5FF260EA2B20}"/>
          </ac:spMkLst>
        </pc:spChg>
        <pc:spChg chg="add mod ord">
          <ac:chgData name="Kabir Thakur" userId="S::kathakur@syr.edu::07750473-463a-4c27-bc39-39e452d52ac1" providerId="AD" clId="Web-{74EA3D47-9B88-1C27-BB4D-5D8D76BC6C99}" dt="2023-12-05T21:11:15.731" v="788" actId="1076"/>
          <ac:spMkLst>
            <pc:docMk/>
            <pc:sldMk cId="2184203429" sldId="260"/>
            <ac:spMk id="38" creationId="{0AD3697B-E479-4868-7D50-478A4230EE23}"/>
          </ac:spMkLst>
        </pc:spChg>
        <pc:spChg chg="add mod ord">
          <ac:chgData name="Kabir Thakur" userId="S::kathakur@syr.edu::07750473-463a-4c27-bc39-39e452d52ac1" providerId="AD" clId="Web-{74EA3D47-9B88-1C27-BB4D-5D8D76BC6C99}" dt="2023-12-05T21:11:59.201" v="794"/>
          <ac:spMkLst>
            <pc:docMk/>
            <pc:sldMk cId="2184203429" sldId="260"/>
            <ac:spMk id="39" creationId="{C931160F-88BE-775B-0E6D-7D63C55F3F0D}"/>
          </ac:spMkLst>
        </pc:spChg>
        <pc:spChg chg="add mod">
          <ac:chgData name="Kabir Thakur" userId="S::kathakur@syr.edu::07750473-463a-4c27-bc39-39e452d52ac1" providerId="AD" clId="Web-{74EA3D47-9B88-1C27-BB4D-5D8D76BC6C99}" dt="2023-12-05T21:38:49.462" v="1238" actId="1076"/>
          <ac:spMkLst>
            <pc:docMk/>
            <pc:sldMk cId="2184203429" sldId="260"/>
            <ac:spMk id="63" creationId="{DF499FCA-4B3F-DB59-BB0D-D0A8A0CAD0AB}"/>
          </ac:spMkLst>
        </pc:spChg>
        <pc:grpChg chg="add mod">
          <ac:chgData name="Kabir Thakur" userId="S::kathakur@syr.edu::07750473-463a-4c27-bc39-39e452d52ac1" providerId="AD" clId="Web-{74EA3D47-9B88-1C27-BB4D-5D8D76BC6C99}" dt="2023-12-05T21:11:34.169" v="791" actId="1076"/>
          <ac:grpSpMkLst>
            <pc:docMk/>
            <pc:sldMk cId="2184203429" sldId="260"/>
            <ac:grpSpMk id="62" creationId="{7B3D430A-7C15-C86F-F28B-D5D93DAF59DE}"/>
          </ac:grpSpMkLst>
        </pc:grpChg>
        <pc:graphicFrameChg chg="add mod modGraphic">
          <ac:chgData name="Kabir Thakur" userId="S::kathakur@syr.edu::07750473-463a-4c27-bc39-39e452d52ac1" providerId="AD" clId="Web-{74EA3D47-9B88-1C27-BB4D-5D8D76BC6C99}" dt="2023-12-05T21:28:20.080" v="1094"/>
          <ac:graphicFrameMkLst>
            <pc:docMk/>
            <pc:sldMk cId="2184203429" sldId="260"/>
            <ac:graphicFrameMk id="61" creationId="{59CFEC80-F86A-578E-533F-6FAABC75F207}"/>
          </ac:graphicFrameMkLst>
        </pc:graphicFrameChg>
        <pc:picChg chg="add del mod ord">
          <ac:chgData name="Kabir Thakur" userId="S::kathakur@syr.edu::07750473-463a-4c27-bc39-39e452d52ac1" providerId="AD" clId="Web-{74EA3D47-9B88-1C27-BB4D-5D8D76BC6C99}" dt="2023-12-05T19:02:07.635" v="142"/>
          <ac:picMkLst>
            <pc:docMk/>
            <pc:sldMk cId="2184203429" sldId="260"/>
            <ac:picMk id="7" creationId="{4FACD7F9-EB48-F96D-AFB3-1280EF3BD889}"/>
          </ac:picMkLst>
        </pc:picChg>
        <pc:picChg chg="add del mod">
          <ac:chgData name="Kabir Thakur" userId="S::kathakur@syr.edu::07750473-463a-4c27-bc39-39e452d52ac1" providerId="AD" clId="Web-{74EA3D47-9B88-1C27-BB4D-5D8D76BC6C99}" dt="2023-12-05T18:50:32.709" v="135"/>
          <ac:picMkLst>
            <pc:docMk/>
            <pc:sldMk cId="2184203429" sldId="260"/>
            <ac:picMk id="8" creationId="{0144037F-F3E0-8A32-B8DD-19B836656C5D}"/>
          </ac:picMkLst>
        </pc:picChg>
        <pc:picChg chg="add del mod modCrop">
          <ac:chgData name="Kabir Thakur" userId="S::kathakur@syr.edu::07750473-463a-4c27-bc39-39e452d52ac1" providerId="AD" clId="Web-{74EA3D47-9B88-1C27-BB4D-5D8D76BC6C99}" dt="2023-12-05T19:02:04.775" v="141"/>
          <ac:picMkLst>
            <pc:docMk/>
            <pc:sldMk cId="2184203429" sldId="260"/>
            <ac:picMk id="9" creationId="{8C545DAF-3B54-D0FD-152D-EDE5B213FE6A}"/>
          </ac:picMkLst>
        </pc:picChg>
        <pc:picChg chg="add del mod modCrop">
          <ac:chgData name="Kabir Thakur" userId="S::kathakur@syr.edu::07750473-463a-4c27-bc39-39e452d52ac1" providerId="AD" clId="Web-{74EA3D47-9B88-1C27-BB4D-5D8D76BC6C99}" dt="2023-12-05T20:13:59.177" v="303"/>
          <ac:picMkLst>
            <pc:docMk/>
            <pc:sldMk cId="2184203429" sldId="260"/>
            <ac:picMk id="21" creationId="{BC9AF301-B44B-68E7-634C-D7442B936D7D}"/>
          </ac:picMkLst>
        </pc:picChg>
        <pc:picChg chg="add del mod modCrop">
          <ac:chgData name="Kabir Thakur" userId="S::kathakur@syr.edu::07750473-463a-4c27-bc39-39e452d52ac1" providerId="AD" clId="Web-{74EA3D47-9B88-1C27-BB4D-5D8D76BC6C99}" dt="2023-12-05T19:52:57.017" v="222"/>
          <ac:picMkLst>
            <pc:docMk/>
            <pc:sldMk cId="2184203429" sldId="260"/>
            <ac:picMk id="23" creationId="{7EBFFF27-35C3-05B9-E3BF-539C5BC8B4B4}"/>
          </ac:picMkLst>
        </pc:picChg>
        <pc:picChg chg="add del mod modCrop">
          <ac:chgData name="Kabir Thakur" userId="S::kathakur@syr.edu::07750473-463a-4c27-bc39-39e452d52ac1" providerId="AD" clId="Web-{74EA3D47-9B88-1C27-BB4D-5D8D76BC6C99}" dt="2023-12-05T19:52:52.205" v="221"/>
          <ac:picMkLst>
            <pc:docMk/>
            <pc:sldMk cId="2184203429" sldId="260"/>
            <ac:picMk id="25" creationId="{81CAAE42-7FF7-C05B-11AE-2DAEA3365BAF}"/>
          </ac:picMkLst>
        </pc:picChg>
        <pc:picChg chg="add del mod">
          <ac:chgData name="Kabir Thakur" userId="S::kathakur@syr.edu::07750473-463a-4c27-bc39-39e452d52ac1" providerId="AD" clId="Web-{74EA3D47-9B88-1C27-BB4D-5D8D76BC6C99}" dt="2023-12-05T21:01:54.320" v="371"/>
          <ac:picMkLst>
            <pc:docMk/>
            <pc:sldMk cId="2184203429" sldId="260"/>
            <ac:picMk id="27" creationId="{2DD6F003-7ACB-8F7B-1F8D-6872DA2507E2}"/>
          </ac:picMkLst>
        </pc:picChg>
        <pc:picChg chg="add del mod">
          <ac:chgData name="Kabir Thakur" userId="S::kathakur@syr.edu::07750473-463a-4c27-bc39-39e452d52ac1" providerId="AD" clId="Web-{74EA3D47-9B88-1C27-BB4D-5D8D76BC6C99}" dt="2023-12-05T20:00:21.233" v="232"/>
          <ac:picMkLst>
            <pc:docMk/>
            <pc:sldMk cId="2184203429" sldId="260"/>
            <ac:picMk id="28" creationId="{F3D2E041-AF02-19A1-6D61-D1670E43113F}"/>
          </ac:picMkLst>
        </pc:picChg>
        <pc:picChg chg="add del mod">
          <ac:chgData name="Kabir Thakur" userId="S::kathakur@syr.edu::07750473-463a-4c27-bc39-39e452d52ac1" providerId="AD" clId="Web-{74EA3D47-9B88-1C27-BB4D-5D8D76BC6C99}" dt="2023-12-05T20:17:17.277" v="313"/>
          <ac:picMkLst>
            <pc:docMk/>
            <pc:sldMk cId="2184203429" sldId="260"/>
            <ac:picMk id="40" creationId="{DD3BB7E4-F826-1D2D-DFB0-6496E706EE09}"/>
          </ac:picMkLst>
        </pc:picChg>
        <pc:picChg chg="add mod">
          <ac:chgData name="Kabir Thakur" userId="S::kathakur@syr.edu::07750473-463a-4c27-bc39-39e452d52ac1" providerId="AD" clId="Web-{74EA3D47-9B88-1C27-BB4D-5D8D76BC6C99}" dt="2023-12-05T20:30:29.189" v="328"/>
          <ac:picMkLst>
            <pc:docMk/>
            <pc:sldMk cId="2184203429" sldId="260"/>
            <ac:picMk id="41" creationId="{39D7FAEB-DA84-C695-0F0B-740ACAAC7B5E}"/>
          </ac:picMkLst>
        </pc:picChg>
        <pc:picChg chg="add del mod">
          <ac:chgData name="Kabir Thakur" userId="S::kathakur@syr.edu::07750473-463a-4c27-bc39-39e452d52ac1" providerId="AD" clId="Web-{74EA3D47-9B88-1C27-BB4D-5D8D76BC6C99}" dt="2023-12-05T20:17:50.731" v="317"/>
          <ac:picMkLst>
            <pc:docMk/>
            <pc:sldMk cId="2184203429" sldId="260"/>
            <ac:picMk id="42" creationId="{C7C3B35E-AE43-3609-31A2-FD768726413A}"/>
          </ac:picMkLst>
        </pc:picChg>
      </pc:sldChg>
      <pc:sldChg chg="addSp delSp modSp new">
        <pc:chgData name="Kabir Thakur" userId="S::kathakur@syr.edu::07750473-463a-4c27-bc39-39e452d52ac1" providerId="AD" clId="Web-{74EA3D47-9B88-1C27-BB4D-5D8D76BC6C99}" dt="2023-12-05T18:28:13.078" v="26" actId="1076"/>
        <pc:sldMkLst>
          <pc:docMk/>
          <pc:sldMk cId="2476888802" sldId="261"/>
        </pc:sldMkLst>
        <pc:spChg chg="del">
          <ac:chgData name="Kabir Thakur" userId="S::kathakur@syr.edu::07750473-463a-4c27-bc39-39e452d52ac1" providerId="AD" clId="Web-{74EA3D47-9B88-1C27-BB4D-5D8D76BC6C99}" dt="2023-12-05T18:25:26.073" v="22"/>
          <ac:spMkLst>
            <pc:docMk/>
            <pc:sldMk cId="2476888802" sldId="261"/>
            <ac:spMk id="6" creationId="{AC8476D7-AA1D-A62C-81A0-AA90E3E0B74F}"/>
          </ac:spMkLst>
        </pc:spChg>
        <pc:picChg chg="add mod">
          <ac:chgData name="Kabir Thakur" userId="S::kathakur@syr.edu::07750473-463a-4c27-bc39-39e452d52ac1" providerId="AD" clId="Web-{74EA3D47-9B88-1C27-BB4D-5D8D76BC6C99}" dt="2023-12-05T18:25:32.980" v="24" actId="1076"/>
          <ac:picMkLst>
            <pc:docMk/>
            <pc:sldMk cId="2476888802" sldId="261"/>
            <ac:picMk id="7" creationId="{DDE1B3EF-5026-8A61-2551-F404F7C3AECA}"/>
          </ac:picMkLst>
        </pc:picChg>
        <pc:picChg chg="add mod">
          <ac:chgData name="Kabir Thakur" userId="S::kathakur@syr.edu::07750473-463a-4c27-bc39-39e452d52ac1" providerId="AD" clId="Web-{74EA3D47-9B88-1C27-BB4D-5D8D76BC6C99}" dt="2023-12-05T18:28:13.078" v="26" actId="1076"/>
          <ac:picMkLst>
            <pc:docMk/>
            <pc:sldMk cId="2476888802" sldId="261"/>
            <ac:picMk id="8" creationId="{1904DFAC-BD7D-AD7D-D75A-EA747E34A01A}"/>
          </ac:picMkLst>
        </pc:picChg>
      </pc:sldChg>
      <pc:sldChg chg="modSp new del ord">
        <pc:chgData name="Kabir Thakur" userId="S::kathakur@syr.edu::07750473-463a-4c27-bc39-39e452d52ac1" providerId="AD" clId="Web-{74EA3D47-9B88-1C27-BB4D-5D8D76BC6C99}" dt="2023-12-05T23:06:21.426" v="2441"/>
        <pc:sldMkLst>
          <pc:docMk/>
          <pc:sldMk cId="35636576" sldId="262"/>
        </pc:sldMkLst>
        <pc:spChg chg="mod">
          <ac:chgData name="Kabir Thakur" userId="S::kathakur@syr.edu::07750473-463a-4c27-bc39-39e452d52ac1" providerId="AD" clId="Web-{74EA3D47-9B88-1C27-BB4D-5D8D76BC6C99}" dt="2023-12-05T23:06:12.269" v="2439" actId="20577"/>
          <ac:spMkLst>
            <pc:docMk/>
            <pc:sldMk cId="35636576" sldId="262"/>
            <ac:spMk id="2" creationId="{51D53996-9933-32FD-48FC-AFBA694D7A80}"/>
          </ac:spMkLst>
        </pc:spChg>
        <pc:spChg chg="mod">
          <ac:chgData name="Kabir Thakur" userId="S::kathakur@syr.edu::07750473-463a-4c27-bc39-39e452d52ac1" providerId="AD" clId="Web-{74EA3D47-9B88-1C27-BB4D-5D8D76BC6C99}" dt="2023-12-05T22:54:38.186" v="2392" actId="20577"/>
          <ac:spMkLst>
            <pc:docMk/>
            <pc:sldMk cId="35636576" sldId="262"/>
            <ac:spMk id="6" creationId="{13D4027C-0695-73B7-8166-830373906A1A}"/>
          </ac:spMkLst>
        </pc:spChg>
      </pc:sldChg>
      <pc:sldChg chg="addSp delSp modSp new">
        <pc:chgData name="Kabir Thakur" userId="S::kathakur@syr.edu::07750473-463a-4c27-bc39-39e452d52ac1" providerId="AD" clId="Web-{74EA3D47-9B88-1C27-BB4D-5D8D76BC6C99}" dt="2023-12-06T00:16:11.289" v="3793" actId="20577"/>
        <pc:sldMkLst>
          <pc:docMk/>
          <pc:sldMk cId="995890324" sldId="263"/>
        </pc:sldMkLst>
        <pc:spChg chg="mod">
          <ac:chgData name="Kabir Thakur" userId="S::kathakur@syr.edu::07750473-463a-4c27-bc39-39e452d52ac1" providerId="AD" clId="Web-{74EA3D47-9B88-1C27-BB4D-5D8D76BC6C99}" dt="2023-12-06T00:16:11.289" v="3793" actId="20577"/>
          <ac:spMkLst>
            <pc:docMk/>
            <pc:sldMk cId="995890324" sldId="263"/>
            <ac:spMk id="2" creationId="{35EFE154-49D1-8F2C-BAE3-7DF84941AA6E}"/>
          </ac:spMkLst>
        </pc:spChg>
        <pc:spChg chg="del mod">
          <ac:chgData name="Kabir Thakur" userId="S::kathakur@syr.edu::07750473-463a-4c27-bc39-39e452d52ac1" providerId="AD" clId="Web-{74EA3D47-9B88-1C27-BB4D-5D8D76BC6C99}" dt="2023-12-05T21:33:50.076" v="1217"/>
          <ac:spMkLst>
            <pc:docMk/>
            <pc:sldMk cId="995890324" sldId="263"/>
            <ac:spMk id="6" creationId="{523F7679-E3AC-042E-AD3C-0ACBBBCA2D0C}"/>
          </ac:spMkLst>
        </pc:spChg>
        <pc:spChg chg="add del mod">
          <ac:chgData name="Kabir Thakur" userId="S::kathakur@syr.edu::07750473-463a-4c27-bc39-39e452d52ac1" providerId="AD" clId="Web-{74EA3D47-9B88-1C27-BB4D-5D8D76BC6C99}" dt="2023-12-05T21:33:54.232" v="1218"/>
          <ac:spMkLst>
            <pc:docMk/>
            <pc:sldMk cId="995890324" sldId="263"/>
            <ac:spMk id="9" creationId="{B1B98FCF-EC39-FE91-D89D-2FB893D6885A}"/>
          </ac:spMkLst>
        </pc:spChg>
        <pc:picChg chg="add del mod">
          <ac:chgData name="Kabir Thakur" userId="S::kathakur@syr.edu::07750473-463a-4c27-bc39-39e452d52ac1" providerId="AD" clId="Web-{74EA3D47-9B88-1C27-BB4D-5D8D76BC6C99}" dt="2023-12-06T00:03:45.594" v="3527"/>
          <ac:picMkLst>
            <pc:docMk/>
            <pc:sldMk cId="995890324" sldId="263"/>
            <ac:picMk id="7" creationId="{2B310912-A4E7-FFDB-472A-C44E4F4A7918}"/>
          </ac:picMkLst>
        </pc:picChg>
      </pc:sldChg>
      <pc:sldChg chg="modSp">
        <pc:chgData name="Kabir Thakur" userId="S::kathakur@syr.edu::07750473-463a-4c27-bc39-39e452d52ac1" providerId="AD" clId="Web-{74EA3D47-9B88-1C27-BB4D-5D8D76BC6C99}" dt="2023-12-06T01:29:27.485" v="4367" actId="20577"/>
        <pc:sldMkLst>
          <pc:docMk/>
          <pc:sldMk cId="3732147397" sldId="264"/>
        </pc:sldMkLst>
        <pc:spChg chg="mod">
          <ac:chgData name="Kabir Thakur" userId="S::kathakur@syr.edu::07750473-463a-4c27-bc39-39e452d52ac1" providerId="AD" clId="Web-{74EA3D47-9B88-1C27-BB4D-5D8D76BC6C99}" dt="2023-12-06T00:12:55.236" v="3690" actId="20577"/>
          <ac:spMkLst>
            <pc:docMk/>
            <pc:sldMk cId="3732147397" sldId="264"/>
            <ac:spMk id="13" creationId="{3468FB75-A71E-6464-9861-0CD9AEE9706B}"/>
          </ac:spMkLst>
        </pc:spChg>
        <pc:spChg chg="mod">
          <ac:chgData name="Kabir Thakur" userId="S::kathakur@syr.edu::07750473-463a-4c27-bc39-39e452d52ac1" providerId="AD" clId="Web-{74EA3D47-9B88-1C27-BB4D-5D8D76BC6C99}" dt="2023-12-06T00:10:21.793" v="3604" actId="20577"/>
          <ac:spMkLst>
            <pc:docMk/>
            <pc:sldMk cId="3732147397" sldId="264"/>
            <ac:spMk id="15" creationId="{3A89DD51-B205-6C2C-55BB-EAEF76E0FCE4}"/>
          </ac:spMkLst>
        </pc:spChg>
        <pc:spChg chg="mod">
          <ac:chgData name="Kabir Thakur" userId="S::kathakur@syr.edu::07750473-463a-4c27-bc39-39e452d52ac1" providerId="AD" clId="Web-{74EA3D47-9B88-1C27-BB4D-5D8D76BC6C99}" dt="2023-12-06T00:10:00.387" v="3603" actId="20577"/>
          <ac:spMkLst>
            <pc:docMk/>
            <pc:sldMk cId="3732147397" sldId="264"/>
            <ac:spMk id="17" creationId="{0E9075E3-A451-61D0-62EA-CB7852EA0F97}"/>
          </ac:spMkLst>
        </pc:spChg>
        <pc:spChg chg="mod">
          <ac:chgData name="Kabir Thakur" userId="S::kathakur@syr.edu::07750473-463a-4c27-bc39-39e452d52ac1" providerId="AD" clId="Web-{74EA3D47-9B88-1C27-BB4D-5D8D76BC6C99}" dt="2023-12-06T01:27:24.559" v="4219" actId="20577"/>
          <ac:spMkLst>
            <pc:docMk/>
            <pc:sldMk cId="3732147397" sldId="264"/>
            <ac:spMk id="21" creationId="{EE6591AB-5FFE-12D7-E74D-3396568C87AB}"/>
          </ac:spMkLst>
        </pc:spChg>
        <pc:spChg chg="mod">
          <ac:chgData name="Kabir Thakur" userId="S::kathakur@syr.edu::07750473-463a-4c27-bc39-39e452d52ac1" providerId="AD" clId="Web-{74EA3D47-9B88-1C27-BB4D-5D8D76BC6C99}" dt="2023-12-06T00:27:46.154" v="3851"/>
          <ac:spMkLst>
            <pc:docMk/>
            <pc:sldMk cId="3732147397" sldId="264"/>
            <ac:spMk id="27" creationId="{26252290-78E5-E8F1-6EAF-8AA1A40FF700}"/>
          </ac:spMkLst>
        </pc:spChg>
        <pc:spChg chg="mod">
          <ac:chgData name="Kabir Thakur" userId="S::kathakur@syr.edu::07750473-463a-4c27-bc39-39e452d52ac1" providerId="AD" clId="Web-{74EA3D47-9B88-1C27-BB4D-5D8D76BC6C99}" dt="2023-12-06T00:27:46.263" v="3852"/>
          <ac:spMkLst>
            <pc:docMk/>
            <pc:sldMk cId="3732147397" sldId="264"/>
            <ac:spMk id="28" creationId="{2A7B4B05-F7CE-58D3-F68B-53B0E6BF6DB0}"/>
          </ac:spMkLst>
        </pc:spChg>
        <pc:spChg chg="mod">
          <ac:chgData name="Kabir Thakur" userId="S::kathakur@syr.edu::07750473-463a-4c27-bc39-39e452d52ac1" providerId="AD" clId="Web-{74EA3D47-9B88-1C27-BB4D-5D8D76BC6C99}" dt="2023-12-06T00:27:46.388" v="3853"/>
          <ac:spMkLst>
            <pc:docMk/>
            <pc:sldMk cId="3732147397" sldId="264"/>
            <ac:spMk id="29" creationId="{9BAF5160-B524-8C8B-103E-EA47E36753DA}"/>
          </ac:spMkLst>
        </pc:spChg>
        <pc:spChg chg="mod">
          <ac:chgData name="Kabir Thakur" userId="S::kathakur@syr.edu::07750473-463a-4c27-bc39-39e452d52ac1" providerId="AD" clId="Web-{74EA3D47-9B88-1C27-BB4D-5D8D76BC6C99}" dt="2023-12-06T00:27:46.497" v="3854"/>
          <ac:spMkLst>
            <pc:docMk/>
            <pc:sldMk cId="3732147397" sldId="264"/>
            <ac:spMk id="30" creationId="{DC1628DF-7115-BF53-2885-F742D4B134C8}"/>
          </ac:spMkLst>
        </pc:spChg>
        <pc:spChg chg="mod">
          <ac:chgData name="Kabir Thakur" userId="S::kathakur@syr.edu::07750473-463a-4c27-bc39-39e452d52ac1" providerId="AD" clId="Web-{74EA3D47-9B88-1C27-BB4D-5D8D76BC6C99}" dt="2023-12-06T00:27:46.622" v="3855"/>
          <ac:spMkLst>
            <pc:docMk/>
            <pc:sldMk cId="3732147397" sldId="264"/>
            <ac:spMk id="31" creationId="{B2DA7797-1741-861B-2541-975D03C3D23B}"/>
          </ac:spMkLst>
        </pc:spChg>
        <pc:spChg chg="mod">
          <ac:chgData name="Kabir Thakur" userId="S::kathakur@syr.edu::07750473-463a-4c27-bc39-39e452d52ac1" providerId="AD" clId="Web-{74EA3D47-9B88-1C27-BB4D-5D8D76BC6C99}" dt="2023-12-06T00:27:46.747" v="3856"/>
          <ac:spMkLst>
            <pc:docMk/>
            <pc:sldMk cId="3732147397" sldId="264"/>
            <ac:spMk id="32" creationId="{C328C58E-CD96-1100-E355-0E139BF13AC7}"/>
          </ac:spMkLst>
        </pc:spChg>
        <pc:spChg chg="mod">
          <ac:chgData name="Kabir Thakur" userId="S::kathakur@syr.edu::07750473-463a-4c27-bc39-39e452d52ac1" providerId="AD" clId="Web-{74EA3D47-9B88-1C27-BB4D-5D8D76BC6C99}" dt="2023-12-06T01:29:27.485" v="4367" actId="20577"/>
          <ac:spMkLst>
            <pc:docMk/>
            <pc:sldMk cId="3732147397" sldId="264"/>
            <ac:spMk id="55" creationId="{DEB492B1-8F35-CB96-6924-247231156A63}"/>
          </ac:spMkLst>
        </pc:spChg>
      </pc:sldChg>
      <pc:sldChg chg="ord">
        <pc:chgData name="Kabir Thakur" userId="S::kathakur@syr.edu::07750473-463a-4c27-bc39-39e452d52ac1" providerId="AD" clId="Web-{74EA3D47-9B88-1C27-BB4D-5D8D76BC6C99}" dt="2023-12-05T18:56:32.375" v="136"/>
        <pc:sldMkLst>
          <pc:docMk/>
          <pc:sldMk cId="1569143686" sldId="265"/>
        </pc:sldMkLst>
      </pc:sldChg>
      <pc:sldChg chg="addSp delSp modSp ord">
        <pc:chgData name="Kabir Thakur" userId="S::kathakur@syr.edu::07750473-463a-4c27-bc39-39e452d52ac1" providerId="AD" clId="Web-{74EA3D47-9B88-1C27-BB4D-5D8D76BC6C99}" dt="2023-12-06T01:16:10.055" v="3994" actId="20577"/>
        <pc:sldMkLst>
          <pc:docMk/>
          <pc:sldMk cId="3437468907" sldId="555"/>
        </pc:sldMkLst>
        <pc:spChg chg="add mod">
          <ac:chgData name="Kabir Thakur" userId="S::kathakur@syr.edu::07750473-463a-4c27-bc39-39e452d52ac1" providerId="AD" clId="Web-{74EA3D47-9B88-1C27-BB4D-5D8D76BC6C99}" dt="2023-12-06T01:16:10.055" v="3994" actId="20577"/>
          <ac:spMkLst>
            <pc:docMk/>
            <pc:sldMk cId="3437468907" sldId="555"/>
            <ac:spMk id="3" creationId="{476CE9C5-BDCA-73C2-4513-44424D1C84B1}"/>
          </ac:spMkLst>
        </pc:spChg>
        <pc:spChg chg="add mod">
          <ac:chgData name="Kabir Thakur" userId="S::kathakur@syr.edu::07750473-463a-4c27-bc39-39e452d52ac1" providerId="AD" clId="Web-{74EA3D47-9B88-1C27-BB4D-5D8D76BC6C99}" dt="2023-12-06T01:15:26.913" v="3987" actId="1076"/>
          <ac:spMkLst>
            <pc:docMk/>
            <pc:sldMk cId="3437468907" sldId="555"/>
            <ac:spMk id="5" creationId="{BDD79371-30D4-E9FD-ED7A-20750BE0F326}"/>
          </ac:spMkLst>
        </pc:spChg>
        <pc:spChg chg="mod">
          <ac:chgData name="Kabir Thakur" userId="S::kathakur@syr.edu::07750473-463a-4c27-bc39-39e452d52ac1" providerId="AD" clId="Web-{74EA3D47-9B88-1C27-BB4D-5D8D76BC6C99}" dt="2023-12-06T00:26:32.104" v="3836"/>
          <ac:spMkLst>
            <pc:docMk/>
            <pc:sldMk cId="3437468907" sldId="555"/>
            <ac:spMk id="42" creationId="{476CAE5C-7643-4888-99CD-A1FFBDC1BA03}"/>
          </ac:spMkLst>
        </pc:spChg>
        <pc:spChg chg="mod">
          <ac:chgData name="Kabir Thakur" userId="S::kathakur@syr.edu::07750473-463a-4c27-bc39-39e452d52ac1" providerId="AD" clId="Web-{74EA3D47-9B88-1C27-BB4D-5D8D76BC6C99}" dt="2023-12-06T00:26:19.026" v="3833"/>
          <ac:spMkLst>
            <pc:docMk/>
            <pc:sldMk cId="3437468907" sldId="555"/>
            <ac:spMk id="43" creationId="{F4228666-8E34-4720-A6A6-0ED6EECA6E2A}"/>
          </ac:spMkLst>
        </pc:spChg>
        <pc:spChg chg="mod">
          <ac:chgData name="Kabir Thakur" userId="S::kathakur@syr.edu::07750473-463a-4c27-bc39-39e452d52ac1" providerId="AD" clId="Web-{74EA3D47-9B88-1C27-BB4D-5D8D76BC6C99}" dt="2023-12-06T00:26:32.120" v="3837"/>
          <ac:spMkLst>
            <pc:docMk/>
            <pc:sldMk cId="3437468907" sldId="555"/>
            <ac:spMk id="45" creationId="{FF3A3104-651F-4FB5-A2C2-AFEDE191B476}"/>
          </ac:spMkLst>
        </pc:spChg>
        <pc:spChg chg="mod">
          <ac:chgData name="Kabir Thakur" userId="S::kathakur@syr.edu::07750473-463a-4c27-bc39-39e452d52ac1" providerId="AD" clId="Web-{74EA3D47-9B88-1C27-BB4D-5D8D76BC6C99}" dt="2023-12-06T00:27:04.230" v="3848"/>
          <ac:spMkLst>
            <pc:docMk/>
            <pc:sldMk cId="3437468907" sldId="555"/>
            <ac:spMk id="46" creationId="{33B3AC69-9ADE-4A2D-89A7-AE448D5418E9}"/>
          </ac:spMkLst>
        </pc:spChg>
        <pc:spChg chg="mod">
          <ac:chgData name="Kabir Thakur" userId="S::kathakur@syr.edu::07750473-463a-4c27-bc39-39e452d52ac1" providerId="AD" clId="Web-{74EA3D47-9B88-1C27-BB4D-5D8D76BC6C99}" dt="2023-12-06T00:27:04.230" v="3849"/>
          <ac:spMkLst>
            <pc:docMk/>
            <pc:sldMk cId="3437468907" sldId="555"/>
            <ac:spMk id="47" creationId="{8DE5465E-7907-4DB4-AD08-FD203FEC1755}"/>
          </ac:spMkLst>
        </pc:spChg>
        <pc:spChg chg="mod">
          <ac:chgData name="Kabir Thakur" userId="S::kathakur@syr.edu::07750473-463a-4c27-bc39-39e452d52ac1" providerId="AD" clId="Web-{74EA3D47-9B88-1C27-BB4D-5D8D76BC6C99}" dt="2023-12-06T00:27:04.230" v="3847"/>
          <ac:spMkLst>
            <pc:docMk/>
            <pc:sldMk cId="3437468907" sldId="555"/>
            <ac:spMk id="48" creationId="{5FF4C007-8C81-4190-AABC-E90959973A96}"/>
          </ac:spMkLst>
        </pc:spChg>
        <pc:spChg chg="mod">
          <ac:chgData name="Kabir Thakur" userId="S::kathakur@syr.edu::07750473-463a-4c27-bc39-39e452d52ac1" providerId="AD" clId="Web-{74EA3D47-9B88-1C27-BB4D-5D8D76BC6C99}" dt="2023-12-06T00:27:12.199" v="3850"/>
          <ac:spMkLst>
            <pc:docMk/>
            <pc:sldMk cId="3437468907" sldId="555"/>
            <ac:spMk id="49" creationId="{D4ED9B33-3F8D-4E8C-833D-8BF7DF8DFA42}"/>
          </ac:spMkLst>
        </pc:spChg>
        <pc:spChg chg="mod">
          <ac:chgData name="Kabir Thakur" userId="S::kathakur@syr.edu::07750473-463a-4c27-bc39-39e452d52ac1" providerId="AD" clId="Web-{74EA3D47-9B88-1C27-BB4D-5D8D76BC6C99}" dt="2023-12-05T21:30:48.882" v="1176" actId="1076"/>
          <ac:spMkLst>
            <pc:docMk/>
            <pc:sldMk cId="3437468907" sldId="555"/>
            <ac:spMk id="56" creationId="{BE632EDF-D34B-4927-A8AA-C94E80DD0776}"/>
          </ac:spMkLst>
        </pc:spChg>
        <pc:spChg chg="del">
          <ac:chgData name="Kabir Thakur" userId="S::kathakur@syr.edu::07750473-463a-4c27-bc39-39e452d52ac1" providerId="AD" clId="Web-{74EA3D47-9B88-1C27-BB4D-5D8D76BC6C99}" dt="2023-12-05T21:22:27.708" v="978"/>
          <ac:spMkLst>
            <pc:docMk/>
            <pc:sldMk cId="3437468907" sldId="555"/>
            <ac:spMk id="86" creationId="{C8B35B75-C525-4F14-9604-DE70D91F75DC}"/>
          </ac:spMkLst>
        </pc:spChg>
        <pc:spChg chg="add del">
          <ac:chgData name="Kabir Thakur" userId="S::kathakur@syr.edu::07750473-463a-4c27-bc39-39e452d52ac1" providerId="AD" clId="Web-{74EA3D47-9B88-1C27-BB4D-5D8D76BC6C99}" dt="2023-12-05T21:22:14.207" v="973"/>
          <ac:spMkLst>
            <pc:docMk/>
            <pc:sldMk cId="3437468907" sldId="555"/>
            <ac:spMk id="87" creationId="{CF35CCDA-D338-4F0B-BA81-D355DA978BF4}"/>
          </ac:spMkLst>
        </pc:spChg>
        <pc:spChg chg="mod">
          <ac:chgData name="Kabir Thakur" userId="S::kathakur@syr.edu::07750473-463a-4c27-bc39-39e452d52ac1" providerId="AD" clId="Web-{74EA3D47-9B88-1C27-BB4D-5D8D76BC6C99}" dt="2023-12-05T21:22:08.317" v="972" actId="20577"/>
          <ac:spMkLst>
            <pc:docMk/>
            <pc:sldMk cId="3437468907" sldId="555"/>
            <ac:spMk id="88" creationId="{888B3A69-7117-4D3A-856E-2C0F3ED3A5CE}"/>
          </ac:spMkLst>
        </pc:spChg>
        <pc:spChg chg="mod">
          <ac:chgData name="Kabir Thakur" userId="S::kathakur@syr.edu::07750473-463a-4c27-bc39-39e452d52ac1" providerId="AD" clId="Web-{74EA3D47-9B88-1C27-BB4D-5D8D76BC6C99}" dt="2023-12-05T21:25:54.262" v="992" actId="1076"/>
          <ac:spMkLst>
            <pc:docMk/>
            <pc:sldMk cId="3437468907" sldId="555"/>
            <ac:spMk id="89" creationId="{BAE56A72-9177-40DA-A978-7651A09AC98D}"/>
          </ac:spMkLst>
        </pc:spChg>
        <pc:spChg chg="mod">
          <ac:chgData name="Kabir Thakur" userId="S::kathakur@syr.edu::07750473-463a-4c27-bc39-39e452d52ac1" providerId="AD" clId="Web-{74EA3D47-9B88-1C27-BB4D-5D8D76BC6C99}" dt="2023-12-06T00:26:55.761" v="3845" actId="14100"/>
          <ac:spMkLst>
            <pc:docMk/>
            <pc:sldMk cId="3437468907" sldId="555"/>
            <ac:spMk id="90" creationId="{7F818ED3-E611-4D4B-9457-BD94C1F848BB}"/>
          </ac:spMkLst>
        </pc:spChg>
        <pc:spChg chg="mod">
          <ac:chgData name="Kabir Thakur" userId="S::kathakur@syr.edu::07750473-463a-4c27-bc39-39e452d52ac1" providerId="AD" clId="Web-{74EA3D47-9B88-1C27-BB4D-5D8D76BC6C99}" dt="2023-12-06T01:14:50.552" v="3982" actId="1076"/>
          <ac:spMkLst>
            <pc:docMk/>
            <pc:sldMk cId="3437468907" sldId="555"/>
            <ac:spMk id="23571" creationId="{B38D13E9-DB0B-44D9-AB1A-56FF9C710A2D}"/>
          </ac:spMkLst>
        </pc:spChg>
        <pc:picChg chg="add mod">
          <ac:chgData name="Kabir Thakur" userId="S::kathakur@syr.edu::07750473-463a-4c27-bc39-39e452d52ac1" providerId="AD" clId="Web-{74EA3D47-9B88-1C27-BB4D-5D8D76BC6C99}" dt="2023-12-06T01:15:21.397" v="3986"/>
          <ac:picMkLst>
            <pc:docMk/>
            <pc:sldMk cId="3437468907" sldId="555"/>
            <ac:picMk id="34" creationId="{B9088AAD-A17A-AB3E-938D-3EE3B460CFE1}"/>
          </ac:picMkLst>
        </pc:picChg>
      </pc:sldChg>
      <pc:sldChg chg="addSp delSp modSp add ord addAnim delAnim modNotes">
        <pc:chgData name="Kabir Thakur" userId="S::kathakur@syr.edu::07750473-463a-4c27-bc39-39e452d52ac1" providerId="AD" clId="Web-{74EA3D47-9B88-1C27-BB4D-5D8D76BC6C99}" dt="2023-12-06T00:24:39.304" v="3831"/>
        <pc:sldMkLst>
          <pc:docMk/>
          <pc:sldMk cId="735784520" sldId="557"/>
        </pc:sldMkLst>
        <pc:spChg chg="mod">
          <ac:chgData name="Kabir Thakur" userId="S::kathakur@syr.edu::07750473-463a-4c27-bc39-39e452d52ac1" providerId="AD" clId="Web-{74EA3D47-9B88-1C27-BB4D-5D8D76BC6C99}" dt="2023-12-05T23:52:21.495" v="3472" actId="20577"/>
          <ac:spMkLst>
            <pc:docMk/>
            <pc:sldMk cId="735784520" sldId="557"/>
            <ac:spMk id="4" creationId="{ADEE87A6-5AD6-4A2F-91C0-A8CEC082DBBA}"/>
          </ac:spMkLst>
        </pc:spChg>
        <pc:spChg chg="add del mod">
          <ac:chgData name="Kabir Thakur" userId="S::kathakur@syr.edu::07750473-463a-4c27-bc39-39e452d52ac1" providerId="AD" clId="Web-{74EA3D47-9B88-1C27-BB4D-5D8D76BC6C99}" dt="2023-12-05T23:53:07.871" v="3516"/>
          <ac:spMkLst>
            <pc:docMk/>
            <pc:sldMk cId="735784520" sldId="557"/>
            <ac:spMk id="7" creationId="{A8E2D300-5162-ACFC-294F-E5AB380FD6E1}"/>
          </ac:spMkLst>
        </pc:spChg>
        <pc:spChg chg="topLvl">
          <ac:chgData name="Kabir Thakur" userId="S::kathakur@syr.edu::07750473-463a-4c27-bc39-39e452d52ac1" providerId="AD" clId="Web-{74EA3D47-9B88-1C27-BB4D-5D8D76BC6C99}" dt="2023-12-05T23:54:15.889" v="3526"/>
          <ac:spMkLst>
            <pc:docMk/>
            <pc:sldMk cId="735784520" sldId="557"/>
            <ac:spMk id="9" creationId="{C2B476B8-6119-087D-E190-55C7E9EFF905}"/>
          </ac:spMkLst>
        </pc:spChg>
        <pc:spChg chg="topLvl">
          <ac:chgData name="Kabir Thakur" userId="S::kathakur@syr.edu::07750473-463a-4c27-bc39-39e452d52ac1" providerId="AD" clId="Web-{74EA3D47-9B88-1C27-BB4D-5D8D76BC6C99}" dt="2023-12-05T23:54:15.889" v="3526"/>
          <ac:spMkLst>
            <pc:docMk/>
            <pc:sldMk cId="735784520" sldId="557"/>
            <ac:spMk id="10" creationId="{4D6A49DD-B4B7-0E48-FC5D-4AFE8EEB0C68}"/>
          </ac:spMkLst>
        </pc:spChg>
        <pc:spChg chg="ord topLvl">
          <ac:chgData name="Kabir Thakur" userId="S::kathakur@syr.edu::07750473-463a-4c27-bc39-39e452d52ac1" providerId="AD" clId="Web-{74EA3D47-9B88-1C27-BB4D-5D8D76BC6C99}" dt="2023-12-05T23:54:15.889" v="3526"/>
          <ac:spMkLst>
            <pc:docMk/>
            <pc:sldMk cId="735784520" sldId="557"/>
            <ac:spMk id="11" creationId="{B1176F54-2C78-BFB0-722A-BC2D92B9ED70}"/>
          </ac:spMkLst>
        </pc:spChg>
        <pc:spChg chg="mod">
          <ac:chgData name="Kabir Thakur" userId="S::kathakur@syr.edu::07750473-463a-4c27-bc39-39e452d52ac1" providerId="AD" clId="Web-{74EA3D47-9B88-1C27-BB4D-5D8D76BC6C99}" dt="2023-12-06T00:19:25.248" v="3819" actId="20577"/>
          <ac:spMkLst>
            <pc:docMk/>
            <pc:sldMk cId="735784520" sldId="557"/>
            <ac:spMk id="12" creationId="{AC7F7CC0-C247-479E-A8D5-93987A7C739B}"/>
          </ac:spMkLst>
        </pc:spChg>
        <pc:spChg chg="mod">
          <ac:chgData name="Kabir Thakur" userId="S::kathakur@syr.edu::07750473-463a-4c27-bc39-39e452d52ac1" providerId="AD" clId="Web-{74EA3D47-9B88-1C27-BB4D-5D8D76BC6C99}" dt="2023-12-06T00:22:49.769" v="3822"/>
          <ac:spMkLst>
            <pc:docMk/>
            <pc:sldMk cId="735784520" sldId="557"/>
            <ac:spMk id="14" creationId="{E914EC9A-C762-45CD-A01A-E53E3093081E}"/>
          </ac:spMkLst>
        </pc:spChg>
        <pc:spChg chg="mod">
          <ac:chgData name="Kabir Thakur" userId="S::kathakur@syr.edu::07750473-463a-4c27-bc39-39e452d52ac1" providerId="AD" clId="Web-{74EA3D47-9B88-1C27-BB4D-5D8D76BC6C99}" dt="2023-12-06T00:24:02.037" v="3828"/>
          <ac:spMkLst>
            <pc:docMk/>
            <pc:sldMk cId="735784520" sldId="557"/>
            <ac:spMk id="15" creationId="{01F19215-1019-957D-6B5A-1795C04D23CA}"/>
          </ac:spMkLst>
        </pc:spChg>
        <pc:spChg chg="mod">
          <ac:chgData name="Kabir Thakur" userId="S::kathakur@syr.edu::07750473-463a-4c27-bc39-39e452d52ac1" providerId="AD" clId="Web-{74EA3D47-9B88-1C27-BB4D-5D8D76BC6C99}" dt="2023-12-06T00:24:17.163" v="3830"/>
          <ac:spMkLst>
            <pc:docMk/>
            <pc:sldMk cId="735784520" sldId="557"/>
            <ac:spMk id="16" creationId="{5DC31405-7BF4-1322-7D04-7499314FB818}"/>
          </ac:spMkLst>
        </pc:spChg>
        <pc:spChg chg="mod">
          <ac:chgData name="Kabir Thakur" userId="S::kathakur@syr.edu::07750473-463a-4c27-bc39-39e452d52ac1" providerId="AD" clId="Web-{74EA3D47-9B88-1C27-BB4D-5D8D76BC6C99}" dt="2023-12-06T00:24:06.428" v="3829"/>
          <ac:spMkLst>
            <pc:docMk/>
            <pc:sldMk cId="735784520" sldId="557"/>
            <ac:spMk id="17" creationId="{D930F8AD-6B3F-57E0-A4C6-5AF12CC0761E}"/>
          </ac:spMkLst>
        </pc:spChg>
        <pc:spChg chg="del">
          <ac:chgData name="Kabir Thakur" userId="S::kathakur@syr.edu::07750473-463a-4c27-bc39-39e452d52ac1" providerId="AD" clId="Web-{74EA3D47-9B88-1C27-BB4D-5D8D76BC6C99}" dt="2023-12-05T23:53:57.107" v="3522"/>
          <ac:spMkLst>
            <pc:docMk/>
            <pc:sldMk cId="735784520" sldId="557"/>
            <ac:spMk id="19" creationId="{6C3347B7-09B8-A3CE-FF7F-03859A1A14DD}"/>
          </ac:spMkLst>
        </pc:spChg>
        <pc:spChg chg="mod">
          <ac:chgData name="Kabir Thakur" userId="S::kathakur@syr.edu::07750473-463a-4c27-bc39-39e452d52ac1" providerId="AD" clId="Web-{74EA3D47-9B88-1C27-BB4D-5D8D76BC6C99}" dt="2023-12-06T00:18:08.573" v="3797" actId="20577"/>
          <ac:spMkLst>
            <pc:docMk/>
            <pc:sldMk cId="735784520" sldId="557"/>
            <ac:spMk id="19" creationId="{9955B6B4-818D-7FB8-E764-2FCB99DE6849}"/>
          </ac:spMkLst>
        </pc:spChg>
        <pc:spChg chg="mod">
          <ac:chgData name="Kabir Thakur" userId="S::kathakur@syr.edu::07750473-463a-4c27-bc39-39e452d52ac1" providerId="AD" clId="Web-{74EA3D47-9B88-1C27-BB4D-5D8D76BC6C99}" dt="2023-12-06T00:24:39.304" v="3831"/>
          <ac:spMkLst>
            <pc:docMk/>
            <pc:sldMk cId="735784520" sldId="557"/>
            <ac:spMk id="20" creationId="{87D088A1-A381-8ED4-205A-4175AF261785}"/>
          </ac:spMkLst>
        </pc:spChg>
        <pc:spChg chg="mod">
          <ac:chgData name="Kabir Thakur" userId="S::kathakur@syr.edu::07750473-463a-4c27-bc39-39e452d52ac1" providerId="AD" clId="Web-{74EA3D47-9B88-1C27-BB4D-5D8D76BC6C99}" dt="2023-12-06T00:18:20.792" v="3800" actId="20577"/>
          <ac:spMkLst>
            <pc:docMk/>
            <pc:sldMk cId="735784520" sldId="557"/>
            <ac:spMk id="23" creationId="{86F8E785-62B3-D481-83A6-1A37C18CC80E}"/>
          </ac:spMkLst>
        </pc:spChg>
        <pc:spChg chg="mod">
          <ac:chgData name="Kabir Thakur" userId="S::kathakur@syr.edu::07750473-463a-4c27-bc39-39e452d52ac1" providerId="AD" clId="Web-{74EA3D47-9B88-1C27-BB4D-5D8D76BC6C99}" dt="2023-12-06T00:18:39.184" v="3817" actId="20577"/>
          <ac:spMkLst>
            <pc:docMk/>
            <pc:sldMk cId="735784520" sldId="557"/>
            <ac:spMk id="24" creationId="{ADE2D5FC-271C-E6CE-AD28-FD0C170B622E}"/>
          </ac:spMkLst>
        </pc:spChg>
        <pc:spChg chg="mod">
          <ac:chgData name="Kabir Thakur" userId="S::kathakur@syr.edu::07750473-463a-4c27-bc39-39e452d52ac1" providerId="AD" clId="Web-{74EA3D47-9B88-1C27-BB4D-5D8D76BC6C99}" dt="2023-12-05T23:05:10.361" v="2403" actId="20577"/>
          <ac:spMkLst>
            <pc:docMk/>
            <pc:sldMk cId="735784520" sldId="557"/>
            <ac:spMk id="29" creationId="{394D5F06-B9D9-482B-94E5-D19EEBFCC93C}"/>
          </ac:spMkLst>
        </pc:spChg>
        <pc:spChg chg="mod">
          <ac:chgData name="Kabir Thakur" userId="S::kathakur@syr.edu::07750473-463a-4c27-bc39-39e452d52ac1" providerId="AD" clId="Web-{74EA3D47-9B88-1C27-BB4D-5D8D76BC6C99}" dt="2023-12-06T00:18:21.355" v="3802" actId="20577"/>
          <ac:spMkLst>
            <pc:docMk/>
            <pc:sldMk cId="735784520" sldId="557"/>
            <ac:spMk id="31" creationId="{2967D291-5208-4072-B51E-1728347447CD}"/>
          </ac:spMkLst>
        </pc:spChg>
        <pc:spChg chg="mod ord">
          <ac:chgData name="Kabir Thakur" userId="S::kathakur@syr.edu::07750473-463a-4c27-bc39-39e452d52ac1" providerId="AD" clId="Web-{74EA3D47-9B88-1C27-BB4D-5D8D76BC6C99}" dt="2023-12-06T00:23:36.083" v="3826"/>
          <ac:spMkLst>
            <pc:docMk/>
            <pc:sldMk cId="735784520" sldId="557"/>
            <ac:spMk id="32" creationId="{A593DBCE-EC2D-44A0-9D1C-F8934869C313}"/>
          </ac:spMkLst>
        </pc:spChg>
        <pc:spChg chg="mod">
          <ac:chgData name="Kabir Thakur" userId="S::kathakur@syr.edu::07750473-463a-4c27-bc39-39e452d52ac1" providerId="AD" clId="Web-{74EA3D47-9B88-1C27-BB4D-5D8D76BC6C99}" dt="2023-12-06T00:23:40.458" v="3827"/>
          <ac:spMkLst>
            <pc:docMk/>
            <pc:sldMk cId="735784520" sldId="557"/>
            <ac:spMk id="33" creationId="{DA7FDBBB-2541-4AF0-B461-B53AEA8E42E0}"/>
          </ac:spMkLst>
        </pc:spChg>
        <pc:spChg chg="mod">
          <ac:chgData name="Kabir Thakur" userId="S::kathakur@syr.edu::07750473-463a-4c27-bc39-39e452d52ac1" providerId="AD" clId="Web-{74EA3D47-9B88-1C27-BB4D-5D8D76BC6C99}" dt="2023-12-06T00:22:55.629" v="3823"/>
          <ac:spMkLst>
            <pc:docMk/>
            <pc:sldMk cId="735784520" sldId="557"/>
            <ac:spMk id="34" creationId="{ACF13806-CF77-4831-AF80-69993C15BD0A}"/>
          </ac:spMkLst>
        </pc:spChg>
        <pc:spChg chg="mod">
          <ac:chgData name="Kabir Thakur" userId="S::kathakur@syr.edu::07750473-463a-4c27-bc39-39e452d52ac1" providerId="AD" clId="Web-{74EA3D47-9B88-1C27-BB4D-5D8D76BC6C99}" dt="2023-12-05T23:53:02.402" v="3512" actId="20577"/>
          <ac:spMkLst>
            <pc:docMk/>
            <pc:sldMk cId="735784520" sldId="557"/>
            <ac:spMk id="38" creationId="{31652EDC-A0E9-4795-84D4-58ABF8B3E1C1}"/>
          </ac:spMkLst>
        </pc:spChg>
        <pc:spChg chg="del">
          <ac:chgData name="Kabir Thakur" userId="S::kathakur@syr.edu::07750473-463a-4c27-bc39-39e452d52ac1" providerId="AD" clId="Web-{74EA3D47-9B88-1C27-BB4D-5D8D76BC6C99}" dt="2023-12-05T22:57:37.082" v="2396"/>
          <ac:spMkLst>
            <pc:docMk/>
            <pc:sldMk cId="735784520" sldId="557"/>
            <ac:spMk id="41" creationId="{EB2C6FBD-29AA-4FDB-B0C4-1C72C1AD2C4C}"/>
          </ac:spMkLst>
        </pc:spChg>
        <pc:grpChg chg="del">
          <ac:chgData name="Kabir Thakur" userId="S::kathakur@syr.edu::07750473-463a-4c27-bc39-39e452d52ac1" providerId="AD" clId="Web-{74EA3D47-9B88-1C27-BB4D-5D8D76BC6C99}" dt="2023-12-05T22:57:31.957" v="2394"/>
          <ac:grpSpMkLst>
            <pc:docMk/>
            <pc:sldMk cId="735784520" sldId="557"/>
            <ac:grpSpMk id="6" creationId="{AA0990DA-8AC0-44FD-AAF8-E56C72D28364}"/>
          </ac:grpSpMkLst>
        </pc:grpChg>
        <pc:grpChg chg="add del mod">
          <ac:chgData name="Kabir Thakur" userId="S::kathakur@syr.edu::07750473-463a-4c27-bc39-39e452d52ac1" providerId="AD" clId="Web-{74EA3D47-9B88-1C27-BB4D-5D8D76BC6C99}" dt="2023-12-05T23:54:15.889" v="3526"/>
          <ac:grpSpMkLst>
            <pc:docMk/>
            <pc:sldMk cId="735784520" sldId="557"/>
            <ac:grpSpMk id="15" creationId="{55564D45-9C34-930C-A609-05933B10B8C4}"/>
          </ac:grpSpMkLst>
        </pc:grpChg>
        <pc:grpChg chg="add del mod">
          <ac:chgData name="Kabir Thakur" userId="S::kathakur@syr.edu::07750473-463a-4c27-bc39-39e452d52ac1" providerId="AD" clId="Web-{74EA3D47-9B88-1C27-BB4D-5D8D76BC6C99}" dt="2023-12-05T23:53:59.482" v="3523"/>
          <ac:grpSpMkLst>
            <pc:docMk/>
            <pc:sldMk cId="735784520" sldId="557"/>
            <ac:grpSpMk id="20" creationId="{1B706B55-A650-027B-5927-B669F3F1DB85}"/>
          </ac:grpSpMkLst>
        </pc:grpChg>
        <pc:cxnChg chg="del">
          <ac:chgData name="Kabir Thakur" userId="S::kathakur@syr.edu::07750473-463a-4c27-bc39-39e452d52ac1" providerId="AD" clId="Web-{74EA3D47-9B88-1C27-BB4D-5D8D76BC6C99}" dt="2023-12-05T22:57:34.222" v="2395"/>
          <ac:cxnSpMkLst>
            <pc:docMk/>
            <pc:sldMk cId="735784520" sldId="557"/>
            <ac:cxnSpMk id="49" creationId="{DC6A52D6-2FB5-4C7B-A72A-30510E71352C}"/>
          </ac:cxnSpMkLst>
        </pc:cxnChg>
      </pc:sldChg>
      <pc:sldChg chg="modSp add del">
        <pc:chgData name="Kabir Thakur" userId="S::kathakur@syr.edu::07750473-463a-4c27-bc39-39e452d52ac1" providerId="AD" clId="Web-{74EA3D47-9B88-1C27-BB4D-5D8D76BC6C99}" dt="2023-12-05T23:24:16.443" v="2474"/>
        <pc:sldMkLst>
          <pc:docMk/>
          <pc:sldMk cId="1425069789" sldId="4820"/>
        </pc:sldMkLst>
        <pc:spChg chg="mod">
          <ac:chgData name="Kabir Thakur" userId="S::kathakur@syr.edu::07750473-463a-4c27-bc39-39e452d52ac1" providerId="AD" clId="Web-{74EA3D47-9B88-1C27-BB4D-5D8D76BC6C99}" dt="2023-12-05T20:10:54.078" v="294"/>
          <ac:spMkLst>
            <pc:docMk/>
            <pc:sldMk cId="1425069789" sldId="4820"/>
            <ac:spMk id="42" creationId="{88DD5C07-04D1-CA42-8388-02B96796FE90}"/>
          </ac:spMkLst>
        </pc:spChg>
        <pc:spChg chg="mod">
          <ac:chgData name="Kabir Thakur" userId="S::kathakur@syr.edu::07750473-463a-4c27-bc39-39e452d52ac1" providerId="AD" clId="Web-{74EA3D47-9B88-1C27-BB4D-5D8D76BC6C99}" dt="2023-12-05T20:09:07.841" v="283"/>
          <ac:spMkLst>
            <pc:docMk/>
            <pc:sldMk cId="1425069789" sldId="4820"/>
            <ac:spMk id="44" creationId="{D2FF8D44-32FA-3F49-9E3F-EB497E00FCA4}"/>
          </ac:spMkLst>
        </pc:spChg>
        <pc:spChg chg="mod">
          <ac:chgData name="Kabir Thakur" userId="S::kathakur@syr.edu::07750473-463a-4c27-bc39-39e452d52ac1" providerId="AD" clId="Web-{74EA3D47-9B88-1C27-BB4D-5D8D76BC6C99}" dt="2023-12-05T20:11:13.626" v="296"/>
          <ac:spMkLst>
            <pc:docMk/>
            <pc:sldMk cId="1425069789" sldId="4820"/>
            <ac:spMk id="45" creationId="{3014766B-1D92-4B4E-9C46-FAA3AA521D70}"/>
          </ac:spMkLst>
        </pc:spChg>
        <pc:spChg chg="mod">
          <ac:chgData name="Kabir Thakur" userId="S::kathakur@syr.edu::07750473-463a-4c27-bc39-39e452d52ac1" providerId="AD" clId="Web-{74EA3D47-9B88-1C27-BB4D-5D8D76BC6C99}" dt="2023-12-05T20:10:16.827" v="289"/>
          <ac:spMkLst>
            <pc:docMk/>
            <pc:sldMk cId="1425069789" sldId="4820"/>
            <ac:spMk id="46" creationId="{19C67C91-B4E4-8048-9001-F6E005457DC2}"/>
          </ac:spMkLst>
        </pc:spChg>
        <pc:spChg chg="mod">
          <ac:chgData name="Kabir Thakur" userId="S::kathakur@syr.edu::07750473-463a-4c27-bc39-39e452d52ac1" providerId="AD" clId="Web-{74EA3D47-9B88-1C27-BB4D-5D8D76BC6C99}" dt="2023-12-05T20:10:35.765" v="292"/>
          <ac:spMkLst>
            <pc:docMk/>
            <pc:sldMk cId="1425069789" sldId="4820"/>
            <ac:spMk id="47" creationId="{85EB427B-3458-0748-8BD4-F42333C53119}"/>
          </ac:spMkLst>
        </pc:spChg>
      </pc:sldChg>
      <pc:sldChg chg="new">
        <pc:chgData name="Kabir Thakur" userId="S::kathakur@syr.edu::07750473-463a-4c27-bc39-39e452d52ac1" providerId="AD" clId="Web-{74EA3D47-9B88-1C27-BB4D-5D8D76BC6C99}" dt="2023-12-05T20:22:38.770" v="321"/>
        <pc:sldMkLst>
          <pc:docMk/>
          <pc:sldMk cId="1449324656" sldId="4821"/>
        </pc:sldMkLst>
      </pc:sldChg>
      <pc:sldChg chg="addSp delSp modSp new">
        <pc:chgData name="Kabir Thakur" userId="S::kathakur@syr.edu::07750473-463a-4c27-bc39-39e452d52ac1" providerId="AD" clId="Web-{74EA3D47-9B88-1C27-BB4D-5D8D76BC6C99}" dt="2023-12-06T01:31:24.426" v="4396"/>
        <pc:sldMkLst>
          <pc:docMk/>
          <pc:sldMk cId="2139755940" sldId="4821"/>
        </pc:sldMkLst>
        <pc:spChg chg="mod">
          <ac:chgData name="Kabir Thakur" userId="S::kathakur@syr.edu::07750473-463a-4c27-bc39-39e452d52ac1" providerId="AD" clId="Web-{74EA3D47-9B88-1C27-BB4D-5D8D76BC6C99}" dt="2023-12-06T00:13:51.659" v="3732" actId="20577"/>
          <ac:spMkLst>
            <pc:docMk/>
            <pc:sldMk cId="2139755940" sldId="4821"/>
            <ac:spMk id="2" creationId="{FE53178C-DF45-D7FE-4D85-51FE977D33E2}"/>
          </ac:spMkLst>
        </pc:spChg>
        <pc:spChg chg="del">
          <ac:chgData name="Kabir Thakur" userId="S::kathakur@syr.edu::07750473-463a-4c27-bc39-39e452d52ac1" providerId="AD" clId="Web-{74EA3D47-9B88-1C27-BB4D-5D8D76BC6C99}" dt="2023-12-05T20:38:59.704" v="352"/>
          <ac:spMkLst>
            <pc:docMk/>
            <pc:sldMk cId="2139755940" sldId="4821"/>
            <ac:spMk id="6" creationId="{9E74BCAD-D1C7-01F1-EF00-E111111E013E}"/>
          </ac:spMkLst>
        </pc:spChg>
        <pc:graphicFrameChg chg="add mod modGraphic">
          <ac:chgData name="Kabir Thakur" userId="S::kathakur@syr.edu::07750473-463a-4c27-bc39-39e452d52ac1" providerId="AD" clId="Web-{74EA3D47-9B88-1C27-BB4D-5D8D76BC6C99}" dt="2023-12-06T01:31:24.426" v="4396"/>
          <ac:graphicFrameMkLst>
            <pc:docMk/>
            <pc:sldMk cId="2139755940" sldId="4821"/>
            <ac:graphicFrameMk id="8" creationId="{817585FB-1D24-E3AE-4D79-344217866F9F}"/>
          </ac:graphicFrameMkLst>
        </pc:graphicFrameChg>
        <pc:picChg chg="mod">
          <ac:chgData name="Kabir Thakur" userId="S::kathakur@syr.edu::07750473-463a-4c27-bc39-39e452d52ac1" providerId="AD" clId="Web-{74EA3D47-9B88-1C27-BB4D-5D8D76BC6C99}" dt="2023-12-06T01:13:56.285" v="3976" actId="1076"/>
          <ac:picMkLst>
            <pc:docMk/>
            <pc:sldMk cId="2139755940" sldId="4821"/>
            <ac:picMk id="6" creationId="{F65BF85B-66C2-25CC-EEF2-C9DC646F7CBD}"/>
          </ac:picMkLst>
        </pc:picChg>
        <pc:picChg chg="add del mod">
          <ac:chgData name="Kabir Thakur" userId="S::kathakur@syr.edu::07750473-463a-4c27-bc39-39e452d52ac1" providerId="AD" clId="Web-{74EA3D47-9B88-1C27-BB4D-5D8D76BC6C99}" dt="2023-12-05T21:15:03.301" v="816"/>
          <ac:picMkLst>
            <pc:docMk/>
            <pc:sldMk cId="2139755940" sldId="4821"/>
            <ac:picMk id="7" creationId="{BB03A16F-1F10-4017-F714-1DE8A977AFAD}"/>
          </ac:picMkLst>
        </pc:picChg>
        <pc:picChg chg="add del mod">
          <ac:chgData name="Kabir Thakur" userId="S::kathakur@syr.edu::07750473-463a-4c27-bc39-39e452d52ac1" providerId="AD" clId="Web-{74EA3D47-9B88-1C27-BB4D-5D8D76BC6C99}" dt="2023-12-06T00:51:50.698" v="3884"/>
          <ac:picMkLst>
            <pc:docMk/>
            <pc:sldMk cId="2139755940" sldId="4821"/>
            <ac:picMk id="7" creationId="{BF34EF2B-3BB7-1818-01BE-D38C695E8980}"/>
          </ac:picMkLst>
        </pc:picChg>
        <pc:picChg chg="add del mod">
          <ac:chgData name="Kabir Thakur" userId="S::kathakur@syr.edu::07750473-463a-4c27-bc39-39e452d52ac1" providerId="AD" clId="Web-{74EA3D47-9B88-1C27-BB4D-5D8D76BC6C99}" dt="2023-12-06T00:54:11.186" v="3897"/>
          <ac:picMkLst>
            <pc:docMk/>
            <pc:sldMk cId="2139755940" sldId="4821"/>
            <ac:picMk id="9" creationId="{6FD66CCF-3157-D4E2-9CF4-32E15CF19A15}"/>
          </ac:picMkLst>
        </pc:picChg>
      </pc:sldChg>
      <pc:sldChg chg="addSp delSp modSp new del">
        <pc:chgData name="Kabir Thakur" userId="S::kathakur@syr.edu::07750473-463a-4c27-bc39-39e452d52ac1" providerId="AD" clId="Web-{74EA3D47-9B88-1C27-BB4D-5D8D76BC6C99}" dt="2023-12-05T21:32:50.386" v="1216"/>
        <pc:sldMkLst>
          <pc:docMk/>
          <pc:sldMk cId="2816987853" sldId="4822"/>
        </pc:sldMkLst>
        <pc:spChg chg="mod">
          <ac:chgData name="Kabir Thakur" userId="S::kathakur@syr.edu::07750473-463a-4c27-bc39-39e452d52ac1" providerId="AD" clId="Web-{74EA3D47-9B88-1C27-BB4D-5D8D76BC6C99}" dt="2023-12-05T21:16:09.648" v="840" actId="1076"/>
          <ac:spMkLst>
            <pc:docMk/>
            <pc:sldMk cId="2816987853" sldId="4822"/>
            <ac:spMk id="2" creationId="{0268B734-DD7C-B33C-3BB8-482CAEA5D7E2}"/>
          </ac:spMkLst>
        </pc:spChg>
        <pc:spChg chg="del">
          <ac:chgData name="Kabir Thakur" userId="S::kathakur@syr.edu::07750473-463a-4c27-bc39-39e452d52ac1" providerId="AD" clId="Web-{74EA3D47-9B88-1C27-BB4D-5D8D76BC6C99}" dt="2023-12-05T21:15:22.849" v="821"/>
          <ac:spMkLst>
            <pc:docMk/>
            <pc:sldMk cId="2816987853" sldId="4822"/>
            <ac:spMk id="3" creationId="{679AE513-38C7-A4E9-2FBC-31605A4A97DA}"/>
          </ac:spMkLst>
        </pc:spChg>
        <pc:spChg chg="del">
          <ac:chgData name="Kabir Thakur" userId="S::kathakur@syr.edu::07750473-463a-4c27-bc39-39e452d52ac1" providerId="AD" clId="Web-{74EA3D47-9B88-1C27-BB4D-5D8D76BC6C99}" dt="2023-12-05T21:15:14.739" v="819"/>
          <ac:spMkLst>
            <pc:docMk/>
            <pc:sldMk cId="2816987853" sldId="4822"/>
            <ac:spMk id="4" creationId="{72135AAA-9E29-9843-4E67-8B85B9A01C9F}"/>
          </ac:spMkLst>
        </pc:spChg>
        <pc:spChg chg="del">
          <ac:chgData name="Kabir Thakur" userId="S::kathakur@syr.edu::07750473-463a-4c27-bc39-39e452d52ac1" providerId="AD" clId="Web-{74EA3D47-9B88-1C27-BB4D-5D8D76BC6C99}" dt="2023-12-05T21:15:22.849" v="820"/>
          <ac:spMkLst>
            <pc:docMk/>
            <pc:sldMk cId="2816987853" sldId="4822"/>
            <ac:spMk id="5" creationId="{BC8A4A55-27B9-B522-CB4B-A678A49D67E5}"/>
          </ac:spMkLst>
        </pc:spChg>
        <pc:spChg chg="del">
          <ac:chgData name="Kabir Thakur" userId="S::kathakur@syr.edu::07750473-463a-4c27-bc39-39e452d52ac1" providerId="AD" clId="Web-{74EA3D47-9B88-1C27-BB4D-5D8D76BC6C99}" dt="2023-12-05T21:15:14.739" v="818"/>
          <ac:spMkLst>
            <pc:docMk/>
            <pc:sldMk cId="2816987853" sldId="4822"/>
            <ac:spMk id="6" creationId="{532B430D-E9C2-09D8-075B-04299A2D902E}"/>
          </ac:spMkLst>
        </pc:spChg>
        <pc:spChg chg="del">
          <ac:chgData name="Kabir Thakur" userId="S::kathakur@syr.edu::07750473-463a-4c27-bc39-39e452d52ac1" providerId="AD" clId="Web-{74EA3D47-9B88-1C27-BB4D-5D8D76BC6C99}" dt="2023-12-05T21:15:25.755" v="822"/>
          <ac:spMkLst>
            <pc:docMk/>
            <pc:sldMk cId="2816987853" sldId="4822"/>
            <ac:spMk id="7" creationId="{C294C8F0-7CA2-7844-FE40-32B985022DA8}"/>
          </ac:spMkLst>
        </pc:spChg>
        <pc:spChg chg="del">
          <ac:chgData name="Kabir Thakur" userId="S::kathakur@syr.edu::07750473-463a-4c27-bc39-39e452d52ac1" providerId="AD" clId="Web-{74EA3D47-9B88-1C27-BB4D-5D8D76BC6C99}" dt="2023-12-05T21:15:14.739" v="817"/>
          <ac:spMkLst>
            <pc:docMk/>
            <pc:sldMk cId="2816987853" sldId="4822"/>
            <ac:spMk id="8" creationId="{D8464F6B-5544-13E7-F831-B4B8999AB92F}"/>
          </ac:spMkLst>
        </pc:spChg>
        <pc:picChg chg="add mod">
          <ac:chgData name="Kabir Thakur" userId="S::kathakur@syr.edu::07750473-463a-4c27-bc39-39e452d52ac1" providerId="AD" clId="Web-{74EA3D47-9B88-1C27-BB4D-5D8D76BC6C99}" dt="2023-12-05T21:15:45.990" v="839" actId="1076"/>
          <ac:picMkLst>
            <pc:docMk/>
            <pc:sldMk cId="2816987853" sldId="4822"/>
            <ac:picMk id="12" creationId="{A5C08F39-9C76-211F-7FBA-747682E51694}"/>
          </ac:picMkLst>
        </pc:picChg>
      </pc:sldChg>
      <pc:sldChg chg="new">
        <pc:chgData name="Kabir Thakur" userId="S::kathakur@syr.edu::07750473-463a-4c27-bc39-39e452d52ac1" providerId="AD" clId="Web-{74EA3D47-9B88-1C27-BB4D-5D8D76BC6C99}" dt="2023-12-05T21:38:18.429" v="1235"/>
        <pc:sldMkLst>
          <pc:docMk/>
          <pc:sldMk cId="3271989693" sldId="4822"/>
        </pc:sldMkLst>
      </pc:sldChg>
      <pc:sldChg chg="addSp modSp">
        <pc:chgData name="Kabir Thakur" userId="S::kathakur@syr.edu::07750473-463a-4c27-bc39-39e452d52ac1" providerId="AD" clId="Web-{74EA3D47-9B88-1C27-BB4D-5D8D76BC6C99}" dt="2023-12-06T01:33:27.258" v="4473" actId="20577"/>
        <pc:sldMkLst>
          <pc:docMk/>
          <pc:sldMk cId="3271989693" sldId="4823"/>
        </pc:sldMkLst>
        <pc:spChg chg="mod">
          <ac:chgData name="Kabir Thakur" userId="S::kathakur@syr.edu::07750473-463a-4c27-bc39-39e452d52ac1" providerId="AD" clId="Web-{74EA3D47-9B88-1C27-BB4D-5D8D76BC6C99}" dt="2023-12-05T22:23:54.848" v="2341" actId="20577"/>
          <ac:spMkLst>
            <pc:docMk/>
            <pc:sldMk cId="3271989693" sldId="4823"/>
            <ac:spMk id="2" creationId="{D09E7BBC-B84C-F04C-F1CD-422A42A92E36}"/>
          </ac:spMkLst>
        </pc:spChg>
        <pc:spChg chg="mod">
          <ac:chgData name="Kabir Thakur" userId="S::kathakur@syr.edu::07750473-463a-4c27-bc39-39e452d52ac1" providerId="AD" clId="Web-{74EA3D47-9B88-1C27-BB4D-5D8D76BC6C99}" dt="2023-12-06T01:33:27.258" v="4473" actId="20577"/>
          <ac:spMkLst>
            <pc:docMk/>
            <pc:sldMk cId="3271989693" sldId="4823"/>
            <ac:spMk id="6" creationId="{49D64EAF-A82E-AFE1-A786-3A9CB3F13860}"/>
          </ac:spMkLst>
        </pc:spChg>
        <pc:spChg chg="add mod">
          <ac:chgData name="Kabir Thakur" userId="S::kathakur@syr.edu::07750473-463a-4c27-bc39-39e452d52ac1" providerId="AD" clId="Web-{74EA3D47-9B88-1C27-BB4D-5D8D76BC6C99}" dt="2023-12-06T00:08:36.134" v="3589" actId="20577"/>
          <ac:spMkLst>
            <pc:docMk/>
            <pc:sldMk cId="3271989693" sldId="4823"/>
            <ac:spMk id="8" creationId="{9345C34B-96E0-FEF7-E8B9-E3AD71A70A2B}"/>
          </ac:spMkLst>
        </pc:spChg>
        <pc:picChg chg="add mod">
          <ac:chgData name="Kabir Thakur" userId="S::kathakur@syr.edu::07750473-463a-4c27-bc39-39e452d52ac1" providerId="AD" clId="Web-{74EA3D47-9B88-1C27-BB4D-5D8D76BC6C99}" dt="2023-12-06T00:04:48.768" v="3542" actId="1076"/>
          <ac:picMkLst>
            <pc:docMk/>
            <pc:sldMk cId="3271989693" sldId="4823"/>
            <ac:picMk id="7" creationId="{1674DEF6-ABA5-F461-B922-7052F0EA47A4}"/>
          </ac:picMkLst>
        </pc:picChg>
      </pc:sldChg>
      <pc:sldChg chg="addSp delSp modSp">
        <pc:chgData name="Kabir Thakur" userId="S::kathakur@syr.edu::07750473-463a-4c27-bc39-39e452d52ac1" providerId="AD" clId="Web-{74EA3D47-9B88-1C27-BB4D-5D8D76BC6C99}" dt="2023-12-06T01:25:46.947" v="4169"/>
        <pc:sldMkLst>
          <pc:docMk/>
          <pc:sldMk cId="3726350184" sldId="4824"/>
        </pc:sldMkLst>
        <pc:spChg chg="del">
          <ac:chgData name="Kabir Thakur" userId="S::kathakur@syr.edu::07750473-463a-4c27-bc39-39e452d52ac1" providerId="AD" clId="Web-{74EA3D47-9B88-1C27-BB4D-5D8D76BC6C99}" dt="2023-12-05T22:36:24.949" v="2343"/>
          <ac:spMkLst>
            <pc:docMk/>
            <pc:sldMk cId="3726350184" sldId="4824"/>
            <ac:spMk id="2" creationId="{005EB37D-A657-7A1B-ACC9-3B678EF364DA}"/>
          </ac:spMkLst>
        </pc:spChg>
        <pc:spChg chg="del">
          <ac:chgData name="Kabir Thakur" userId="S::kathakur@syr.edu::07750473-463a-4c27-bc39-39e452d52ac1" providerId="AD" clId="Web-{74EA3D47-9B88-1C27-BB4D-5D8D76BC6C99}" dt="2023-12-05T22:36:30.418" v="2344"/>
          <ac:spMkLst>
            <pc:docMk/>
            <pc:sldMk cId="3726350184" sldId="4824"/>
            <ac:spMk id="3" creationId="{C0F7C4C0-7F92-5A28-73D4-F5285579AC1B}"/>
          </ac:spMkLst>
        </pc:spChg>
        <pc:spChg chg="del">
          <ac:chgData name="Kabir Thakur" userId="S::kathakur@syr.edu::07750473-463a-4c27-bc39-39e452d52ac1" providerId="AD" clId="Web-{74EA3D47-9B88-1C27-BB4D-5D8D76BC6C99}" dt="2023-12-05T22:36:56.106" v="2357"/>
          <ac:spMkLst>
            <pc:docMk/>
            <pc:sldMk cId="3726350184" sldId="4824"/>
            <ac:spMk id="4" creationId="{C2C609BB-07F4-1AFE-5F2C-9281F0DF7437}"/>
          </ac:spMkLst>
        </pc:spChg>
        <pc:spChg chg="del">
          <ac:chgData name="Kabir Thakur" userId="S::kathakur@syr.edu::07750473-463a-4c27-bc39-39e452d52ac1" providerId="AD" clId="Web-{74EA3D47-9B88-1C27-BB4D-5D8D76BC6C99}" dt="2023-12-05T22:36:31.762" v="2345"/>
          <ac:spMkLst>
            <pc:docMk/>
            <pc:sldMk cId="3726350184" sldId="4824"/>
            <ac:spMk id="5" creationId="{C57DCD6F-1AAA-D0C4-1E15-98E862232F95}"/>
          </ac:spMkLst>
        </pc:spChg>
        <pc:spChg chg="del">
          <ac:chgData name="Kabir Thakur" userId="S::kathakur@syr.edu::07750473-463a-4c27-bc39-39e452d52ac1" providerId="AD" clId="Web-{74EA3D47-9B88-1C27-BB4D-5D8D76BC6C99}" dt="2023-12-05T22:36:33.559" v="2346"/>
          <ac:spMkLst>
            <pc:docMk/>
            <pc:sldMk cId="3726350184" sldId="4824"/>
            <ac:spMk id="7" creationId="{63F02101-90BD-71E5-5A68-13A9B6FB84B6}"/>
          </ac:spMkLst>
        </pc:spChg>
        <pc:spChg chg="add del mod">
          <ac:chgData name="Kabir Thakur" userId="S::kathakur@syr.edu::07750473-463a-4c27-bc39-39e452d52ac1" providerId="AD" clId="Web-{74EA3D47-9B88-1C27-BB4D-5D8D76BC6C99}" dt="2023-12-05T22:36:40.496" v="2351"/>
          <ac:spMkLst>
            <pc:docMk/>
            <pc:sldMk cId="3726350184" sldId="4824"/>
            <ac:spMk id="8" creationId="{B7B3E09B-E8F0-84E9-AC7D-F0A670560C88}"/>
          </ac:spMkLst>
        </pc:spChg>
        <pc:spChg chg="del">
          <ac:chgData name="Kabir Thakur" userId="S::kathakur@syr.edu::07750473-463a-4c27-bc39-39e452d52ac1" providerId="AD" clId="Web-{74EA3D47-9B88-1C27-BB4D-5D8D76BC6C99}" dt="2023-12-06T01:25:46.947" v="4169"/>
          <ac:spMkLst>
            <pc:docMk/>
            <pc:sldMk cId="3726350184" sldId="4824"/>
            <ac:spMk id="10" creationId="{D6AC26B0-23FA-5FD1-6CF5-E41A06FE1219}"/>
          </ac:spMkLst>
        </pc:spChg>
        <pc:spChg chg="add del mod">
          <ac:chgData name="Kabir Thakur" userId="S::kathakur@syr.edu::07750473-463a-4c27-bc39-39e452d52ac1" providerId="AD" clId="Web-{74EA3D47-9B88-1C27-BB4D-5D8D76BC6C99}" dt="2023-12-05T23:07:38.694" v="2447"/>
          <ac:spMkLst>
            <pc:docMk/>
            <pc:sldMk cId="3726350184" sldId="4824"/>
            <ac:spMk id="17" creationId="{42EC7D07-7C17-E37D-9715-343A2E59DE14}"/>
          </ac:spMkLst>
        </pc:spChg>
        <pc:spChg chg="add del mod">
          <ac:chgData name="Kabir Thakur" userId="S::kathakur@syr.edu::07750473-463a-4c27-bc39-39e452d52ac1" providerId="AD" clId="Web-{74EA3D47-9B88-1C27-BB4D-5D8D76BC6C99}" dt="2023-12-05T23:07:39.506" v="2448"/>
          <ac:spMkLst>
            <pc:docMk/>
            <pc:sldMk cId="3726350184" sldId="4824"/>
            <ac:spMk id="19" creationId="{C7028E21-3607-D434-CDF9-B75C867332FB}"/>
          </ac:spMkLst>
        </pc:spChg>
        <pc:spChg chg="add mod">
          <ac:chgData name="Kabir Thakur" userId="S::kathakur@syr.edu::07750473-463a-4c27-bc39-39e452d52ac1" providerId="AD" clId="Web-{74EA3D47-9B88-1C27-BB4D-5D8D76BC6C99}" dt="2023-12-06T01:24:41.430" v="4123" actId="1076"/>
          <ac:spMkLst>
            <pc:docMk/>
            <pc:sldMk cId="3726350184" sldId="4824"/>
            <ac:spMk id="23" creationId="{171ACAE2-9809-6DAD-5D79-B530CD8E7854}"/>
          </ac:spMkLst>
        </pc:spChg>
        <pc:spChg chg="add mod">
          <ac:chgData name="Kabir Thakur" userId="S::kathakur@syr.edu::07750473-463a-4c27-bc39-39e452d52ac1" providerId="AD" clId="Web-{74EA3D47-9B88-1C27-BB4D-5D8D76BC6C99}" dt="2023-12-06T01:24:58.524" v="4143" actId="20577"/>
          <ac:spMkLst>
            <pc:docMk/>
            <pc:sldMk cId="3726350184" sldId="4824"/>
            <ac:spMk id="24" creationId="{22364583-42DA-0452-B28D-5580880F2102}"/>
          </ac:spMkLst>
        </pc:spChg>
        <pc:spChg chg="add mod">
          <ac:chgData name="Kabir Thakur" userId="S::kathakur@syr.edu::07750473-463a-4c27-bc39-39e452d52ac1" providerId="AD" clId="Web-{74EA3D47-9B88-1C27-BB4D-5D8D76BC6C99}" dt="2023-12-06T01:25:39.697" v="4168" actId="20577"/>
          <ac:spMkLst>
            <pc:docMk/>
            <pc:sldMk cId="3726350184" sldId="4824"/>
            <ac:spMk id="26" creationId="{FE5EBED3-6A26-5B91-77F2-C9E35489AF1A}"/>
          </ac:spMkLst>
        </pc:spChg>
        <pc:grpChg chg="add del mod">
          <ac:chgData name="Kabir Thakur" userId="S::kathakur@syr.edu::07750473-463a-4c27-bc39-39e452d52ac1" providerId="AD" clId="Web-{74EA3D47-9B88-1C27-BB4D-5D8D76BC6C99}" dt="2023-12-06T01:00:31.276" v="3903"/>
          <ac:grpSpMkLst>
            <pc:docMk/>
            <pc:sldMk cId="3726350184" sldId="4824"/>
            <ac:grpSpMk id="22" creationId="{2B030808-C4FA-20DB-4408-1AAB09E5A5E1}"/>
          </ac:grpSpMkLst>
        </pc:grpChg>
        <pc:picChg chg="del mod">
          <ac:chgData name="Kabir Thakur" userId="S::kathakur@syr.edu::07750473-463a-4c27-bc39-39e452d52ac1" providerId="AD" clId="Web-{74EA3D47-9B88-1C27-BB4D-5D8D76BC6C99}" dt="2023-12-05T23:07:35.928" v="2444"/>
          <ac:picMkLst>
            <pc:docMk/>
            <pc:sldMk cId="3726350184" sldId="4824"/>
            <ac:picMk id="12" creationId="{C0632060-17ED-7872-E55A-CF72359105D2}"/>
          </ac:picMkLst>
        </pc:picChg>
        <pc:picChg chg="del mod">
          <ac:chgData name="Kabir Thakur" userId="S::kathakur@syr.edu::07750473-463a-4c27-bc39-39e452d52ac1" providerId="AD" clId="Web-{74EA3D47-9B88-1C27-BB4D-5D8D76BC6C99}" dt="2023-12-05T23:07:36.444" v="2446"/>
          <ac:picMkLst>
            <pc:docMk/>
            <pc:sldMk cId="3726350184" sldId="4824"/>
            <ac:picMk id="13" creationId="{F7126360-8432-C4BF-294D-468430A46092}"/>
          </ac:picMkLst>
        </pc:picChg>
        <pc:picChg chg="del">
          <ac:chgData name="Kabir Thakur" userId="S::kathakur@syr.edu::07750473-463a-4c27-bc39-39e452d52ac1" providerId="AD" clId="Web-{74EA3D47-9B88-1C27-BB4D-5D8D76BC6C99}" dt="2023-12-05T22:36:34.527" v="2347"/>
          <ac:picMkLst>
            <pc:docMk/>
            <pc:sldMk cId="3726350184" sldId="4824"/>
            <ac:picMk id="14" creationId="{FD7F0F30-2E83-E087-2931-72D1B291C250}"/>
          </ac:picMkLst>
        </pc:picChg>
        <pc:picChg chg="add del mod">
          <ac:chgData name="Kabir Thakur" userId="S::kathakur@syr.edu::07750473-463a-4c27-bc39-39e452d52ac1" providerId="AD" clId="Web-{74EA3D47-9B88-1C27-BB4D-5D8D76BC6C99}" dt="2023-12-05T23:07:35.381" v="2443"/>
          <ac:picMkLst>
            <pc:docMk/>
            <pc:sldMk cId="3726350184" sldId="4824"/>
            <ac:picMk id="15" creationId="{99BC2120-EE66-466B-F346-1C3D6C31170F}"/>
          </ac:picMkLst>
        </pc:picChg>
        <pc:picChg chg="add mod ord">
          <ac:chgData name="Kabir Thakur" userId="S::kathakur@syr.edu::07750473-463a-4c27-bc39-39e452d52ac1" providerId="AD" clId="Web-{74EA3D47-9B88-1C27-BB4D-5D8D76BC6C99}" dt="2023-12-05T23:21:43.501" v="2469"/>
          <ac:picMkLst>
            <pc:docMk/>
            <pc:sldMk cId="3726350184" sldId="4824"/>
            <ac:picMk id="20" creationId="{A8B2981E-B421-E9FA-9D0D-36E090E37AAF}"/>
          </ac:picMkLst>
        </pc:picChg>
        <pc:picChg chg="add mod ord">
          <ac:chgData name="Kabir Thakur" userId="S::kathakur@syr.edu::07750473-463a-4c27-bc39-39e452d52ac1" providerId="AD" clId="Web-{74EA3D47-9B88-1C27-BB4D-5D8D76BC6C99}" dt="2023-12-05T23:21:34.438" v="2466"/>
          <ac:picMkLst>
            <pc:docMk/>
            <pc:sldMk cId="3726350184" sldId="4824"/>
            <ac:picMk id="21" creationId="{29B187DA-0985-565E-B1BB-46646D8B56D6}"/>
          </ac:picMkLst>
        </pc:picChg>
        <pc:picChg chg="add mod">
          <ac:chgData name="Kabir Thakur" userId="S::kathakur@syr.edu::07750473-463a-4c27-bc39-39e452d52ac1" providerId="AD" clId="Web-{74EA3D47-9B88-1C27-BB4D-5D8D76BC6C99}" dt="2023-12-06T01:13:30.550" v="3973" actId="1076"/>
          <ac:picMkLst>
            <pc:docMk/>
            <pc:sldMk cId="3726350184" sldId="4824"/>
            <ac:picMk id="25" creationId="{FA09D3F1-DC24-C984-F0AE-F293857E6E23}"/>
          </ac:picMkLst>
        </pc:picChg>
      </pc:sldChg>
      <pc:sldChg chg="addSp delSp modSp new modNotes">
        <pc:chgData name="Kabir Thakur" userId="S::kathakur@syr.edu::07750473-463a-4c27-bc39-39e452d52ac1" providerId="AD" clId="Web-{74EA3D47-9B88-1C27-BB4D-5D8D76BC6C99}" dt="2023-12-06T01:01:25.168" v="3917"/>
        <pc:sldMkLst>
          <pc:docMk/>
          <pc:sldMk cId="1343716424" sldId="4825"/>
        </pc:sldMkLst>
        <pc:spChg chg="del">
          <ac:chgData name="Kabir Thakur" userId="S::kathakur@syr.edu::07750473-463a-4c27-bc39-39e452d52ac1" providerId="AD" clId="Web-{74EA3D47-9B88-1C27-BB4D-5D8D76BC6C99}" dt="2023-12-05T22:01:30.869" v="1261"/>
          <ac:spMkLst>
            <pc:docMk/>
            <pc:sldMk cId="1343716424" sldId="4825"/>
            <ac:spMk id="2" creationId="{D0539230-84C0-1313-3194-1468144DB818}"/>
          </ac:spMkLst>
        </pc:spChg>
        <pc:spChg chg="del">
          <ac:chgData name="Kabir Thakur" userId="S::kathakur@syr.edu::07750473-463a-4c27-bc39-39e452d52ac1" providerId="AD" clId="Web-{74EA3D47-9B88-1C27-BB4D-5D8D76BC6C99}" dt="2023-12-05T22:01:33.744" v="1262"/>
          <ac:spMkLst>
            <pc:docMk/>
            <pc:sldMk cId="1343716424" sldId="4825"/>
            <ac:spMk id="6" creationId="{0BEB194B-9EAD-E395-97DF-9CAF2D4196C1}"/>
          </ac:spMkLst>
        </pc:spChg>
        <pc:spChg chg="add del mod">
          <ac:chgData name="Kabir Thakur" userId="S::kathakur@syr.edu::07750473-463a-4c27-bc39-39e452d52ac1" providerId="AD" clId="Web-{74EA3D47-9B88-1C27-BB4D-5D8D76BC6C99}" dt="2023-12-05T23:23:16.363" v="2472"/>
          <ac:spMkLst>
            <pc:docMk/>
            <pc:sldMk cId="1343716424" sldId="4825"/>
            <ac:spMk id="13" creationId="{48C57CCB-C30C-3114-2BB6-1897AA3EA2FB}"/>
          </ac:spMkLst>
        </pc:spChg>
        <pc:spChg chg="add del mod">
          <ac:chgData name="Kabir Thakur" userId="S::kathakur@syr.edu::07750473-463a-4c27-bc39-39e452d52ac1" providerId="AD" clId="Web-{74EA3D47-9B88-1C27-BB4D-5D8D76BC6C99}" dt="2023-12-06T01:01:22.684" v="3916"/>
          <ac:spMkLst>
            <pc:docMk/>
            <pc:sldMk cId="1343716424" sldId="4825"/>
            <ac:spMk id="15" creationId="{80551BB6-B728-2DC5-842B-B19CE101DC66}"/>
          </ac:spMkLst>
        </pc:spChg>
        <pc:picChg chg="add del mod">
          <ac:chgData name="Kabir Thakur" userId="S::kathakur@syr.edu::07750473-463a-4c27-bc39-39e452d52ac1" providerId="AD" clId="Web-{74EA3D47-9B88-1C27-BB4D-5D8D76BC6C99}" dt="2023-12-05T22:49:27.239" v="2368"/>
          <ac:picMkLst>
            <pc:docMk/>
            <pc:sldMk cId="1343716424" sldId="4825"/>
            <ac:picMk id="8" creationId="{A6D146D0-5D4B-1F0B-AD0D-C9BE8E4C5A33}"/>
          </ac:picMkLst>
        </pc:picChg>
        <pc:picChg chg="add del mod">
          <ac:chgData name="Kabir Thakur" userId="S::kathakur@syr.edu::07750473-463a-4c27-bc39-39e452d52ac1" providerId="AD" clId="Web-{74EA3D47-9B88-1C27-BB4D-5D8D76BC6C99}" dt="2023-12-05T22:49:27.239" v="2367"/>
          <ac:picMkLst>
            <pc:docMk/>
            <pc:sldMk cId="1343716424" sldId="4825"/>
            <ac:picMk id="10" creationId="{91C4EC64-EF82-28D7-8355-97E45C14A28B}"/>
          </ac:picMkLst>
        </pc:picChg>
        <pc:picChg chg="add del mod">
          <ac:chgData name="Kabir Thakur" userId="S::kathakur@syr.edu::07750473-463a-4c27-bc39-39e452d52ac1" providerId="AD" clId="Web-{74EA3D47-9B88-1C27-BB4D-5D8D76BC6C99}" dt="2023-12-05T22:50:39.241" v="2372"/>
          <ac:picMkLst>
            <pc:docMk/>
            <pc:sldMk cId="1343716424" sldId="4825"/>
            <ac:picMk id="12" creationId="{DF854276-71EB-4BBC-0290-0D4365022925}"/>
          </ac:picMkLst>
        </pc:picChg>
        <pc:picChg chg="add del mod">
          <ac:chgData name="Kabir Thakur" userId="S::kathakur@syr.edu::07750473-463a-4c27-bc39-39e452d52ac1" providerId="AD" clId="Web-{74EA3D47-9B88-1C27-BB4D-5D8D76BC6C99}" dt="2023-12-06T01:01:25.168" v="3917"/>
          <ac:picMkLst>
            <pc:docMk/>
            <pc:sldMk cId="1343716424" sldId="4825"/>
            <ac:picMk id="14" creationId="{8C570667-7E57-1080-BC06-F6521BB4BCF2}"/>
          </ac:picMkLst>
        </pc:picChg>
      </pc:sldChg>
      <pc:sldChg chg="addSp delSp modSp">
        <pc:chgData name="Kabir Thakur" userId="S::kathakur@syr.edu::07750473-463a-4c27-bc39-39e452d52ac1" providerId="AD" clId="Web-{74EA3D47-9B88-1C27-BB4D-5D8D76BC6C99}" dt="2023-12-06T01:25:52.025" v="4170"/>
        <pc:sldMkLst>
          <pc:docMk/>
          <pc:sldMk cId="2416642504" sldId="4826"/>
        </pc:sldMkLst>
        <pc:spChg chg="mod">
          <ac:chgData name="Kabir Thakur" userId="S::kathakur@syr.edu::07750473-463a-4c27-bc39-39e452d52ac1" providerId="AD" clId="Web-{74EA3D47-9B88-1C27-BB4D-5D8D76BC6C99}" dt="2023-12-06T00:15:20.224" v="3791" actId="20577"/>
          <ac:spMkLst>
            <pc:docMk/>
            <pc:sldMk cId="2416642504" sldId="4826"/>
            <ac:spMk id="3" creationId="{DF2C1334-7E51-1D4F-2921-554C7EA738AF}"/>
          </ac:spMkLst>
        </pc:spChg>
        <pc:spChg chg="mod">
          <ac:chgData name="Kabir Thakur" userId="S::kathakur@syr.edu::07750473-463a-4c27-bc39-39e452d52ac1" providerId="AD" clId="Web-{74EA3D47-9B88-1C27-BB4D-5D8D76BC6C99}" dt="2023-12-05T23:26:04.415" v="2487" actId="1076"/>
          <ac:spMkLst>
            <pc:docMk/>
            <pc:sldMk cId="2416642504" sldId="4826"/>
            <ac:spMk id="4" creationId="{E8B7D2BA-84DA-7755-149D-BD89CD0858ED}"/>
          </ac:spMkLst>
        </pc:spChg>
        <pc:spChg chg="add mod">
          <ac:chgData name="Kabir Thakur" userId="S::kathakur@syr.edu::07750473-463a-4c27-bc39-39e452d52ac1" providerId="AD" clId="Web-{74EA3D47-9B88-1C27-BB4D-5D8D76BC6C99}" dt="2023-12-06T00:30:55.128" v="3877" actId="20577"/>
          <ac:spMkLst>
            <pc:docMk/>
            <pc:sldMk cId="2416642504" sldId="4826"/>
            <ac:spMk id="6" creationId="{6FCA3954-023A-1BD3-FA05-12ACF6C75390}"/>
          </ac:spMkLst>
        </pc:spChg>
        <pc:spChg chg="mod">
          <ac:chgData name="Kabir Thakur" userId="S::kathakur@syr.edu::07750473-463a-4c27-bc39-39e452d52ac1" providerId="AD" clId="Web-{74EA3D47-9B88-1C27-BB4D-5D8D76BC6C99}" dt="2023-12-05T23:25:57.587" v="2484" actId="1076"/>
          <ac:spMkLst>
            <pc:docMk/>
            <pc:sldMk cId="2416642504" sldId="4826"/>
            <ac:spMk id="7" creationId="{4AE8CE81-140C-8713-EDD1-CDBF41B012BE}"/>
          </ac:spMkLst>
        </pc:spChg>
        <pc:spChg chg="mod">
          <ac:chgData name="Kabir Thakur" userId="S::kathakur@syr.edu::07750473-463a-4c27-bc39-39e452d52ac1" providerId="AD" clId="Web-{74EA3D47-9B88-1C27-BB4D-5D8D76BC6C99}" dt="2023-12-05T23:25:57.603" v="2485" actId="1076"/>
          <ac:spMkLst>
            <pc:docMk/>
            <pc:sldMk cId="2416642504" sldId="4826"/>
            <ac:spMk id="8" creationId="{7649CA64-22D6-0E52-33A0-608E78FB0509}"/>
          </ac:spMkLst>
        </pc:spChg>
        <pc:spChg chg="del">
          <ac:chgData name="Kabir Thakur" userId="S::kathakur@syr.edu::07750473-463a-4c27-bc39-39e452d52ac1" providerId="AD" clId="Web-{74EA3D47-9B88-1C27-BB4D-5D8D76BC6C99}" dt="2023-12-06T01:25:52.025" v="4170"/>
          <ac:spMkLst>
            <pc:docMk/>
            <pc:sldMk cId="2416642504" sldId="4826"/>
            <ac:spMk id="10" creationId="{81E7F7FB-ED8B-EF7E-F06B-408F4AE33EFE}"/>
          </ac:spMkLst>
        </pc:spChg>
        <pc:spChg chg="add mod">
          <ac:chgData name="Kabir Thakur" userId="S::kathakur@syr.edu::07750473-463a-4c27-bc39-39e452d52ac1" providerId="AD" clId="Web-{74EA3D47-9B88-1C27-BB4D-5D8D76BC6C99}" dt="2023-12-05T23:29:05.811" v="2936" actId="20577"/>
          <ac:spMkLst>
            <pc:docMk/>
            <pc:sldMk cId="2416642504" sldId="4826"/>
            <ac:spMk id="13" creationId="{A1A1C0FF-F540-92DC-C6B5-6E60664BC723}"/>
          </ac:spMkLst>
        </pc:spChg>
      </pc:sldChg>
      <pc:sldChg chg="modSp new">
        <pc:chgData name="Kabir Thakur" userId="S::kathakur@syr.edu::07750473-463a-4c27-bc39-39e452d52ac1" providerId="AD" clId="Web-{74EA3D47-9B88-1C27-BB4D-5D8D76BC6C99}" dt="2023-12-05T23:50:47.883" v="3464" actId="20577"/>
        <pc:sldMkLst>
          <pc:docMk/>
          <pc:sldMk cId="2536478963" sldId="4827"/>
        </pc:sldMkLst>
        <pc:spChg chg="mod">
          <ac:chgData name="Kabir Thakur" userId="S::kathakur@syr.edu::07750473-463a-4c27-bc39-39e452d52ac1" providerId="AD" clId="Web-{74EA3D47-9B88-1C27-BB4D-5D8D76BC6C99}" dt="2023-12-05T23:40:03.847" v="3024" actId="20577"/>
          <ac:spMkLst>
            <pc:docMk/>
            <pc:sldMk cId="2536478963" sldId="4827"/>
            <ac:spMk id="2" creationId="{68D0BF0B-92E9-D5A5-3BF7-3000B1298C35}"/>
          </ac:spMkLst>
        </pc:spChg>
        <pc:spChg chg="mod">
          <ac:chgData name="Kabir Thakur" userId="S::kathakur@syr.edu::07750473-463a-4c27-bc39-39e452d52ac1" providerId="AD" clId="Web-{74EA3D47-9B88-1C27-BB4D-5D8D76BC6C99}" dt="2023-12-05T23:50:47.883" v="3464" actId="20577"/>
          <ac:spMkLst>
            <pc:docMk/>
            <pc:sldMk cId="2536478963" sldId="4827"/>
            <ac:spMk id="6" creationId="{FB23A544-16FC-647B-240B-55094C0FB8B9}"/>
          </ac:spMkLst>
        </pc:spChg>
      </pc:sldChg>
      <pc:sldChg chg="addSp delSp modSp new">
        <pc:chgData name="Kabir Thakur" userId="S::kathakur@syr.edu::07750473-463a-4c27-bc39-39e452d52ac1" providerId="AD" clId="Web-{74EA3D47-9B88-1C27-BB4D-5D8D76BC6C99}" dt="2023-12-06T01:11:01.373" v="3964" actId="1076"/>
        <pc:sldMkLst>
          <pc:docMk/>
          <pc:sldMk cId="3030597375" sldId="4828"/>
        </pc:sldMkLst>
        <pc:spChg chg="del">
          <ac:chgData name="Kabir Thakur" userId="S::kathakur@syr.edu::07750473-463a-4c27-bc39-39e452d52ac1" providerId="AD" clId="Web-{74EA3D47-9B88-1C27-BB4D-5D8D76BC6C99}" dt="2023-12-06T00:54:01.795" v="3896"/>
          <ac:spMkLst>
            <pc:docMk/>
            <pc:sldMk cId="3030597375" sldId="4828"/>
            <ac:spMk id="2" creationId="{E4AB3B46-E691-012F-7F28-493F478A5553}"/>
          </ac:spMkLst>
        </pc:spChg>
        <pc:spChg chg="del">
          <ac:chgData name="Kabir Thakur" userId="S::kathakur@syr.edu::07750473-463a-4c27-bc39-39e452d52ac1" providerId="AD" clId="Web-{74EA3D47-9B88-1C27-BB4D-5D8D76BC6C99}" dt="2023-12-06T00:54:01.795" v="3895"/>
          <ac:spMkLst>
            <pc:docMk/>
            <pc:sldMk cId="3030597375" sldId="4828"/>
            <ac:spMk id="3" creationId="{F6EE6253-5208-E61C-7831-E58FAA3B92C7}"/>
          </ac:spMkLst>
        </pc:spChg>
        <pc:spChg chg="del">
          <ac:chgData name="Kabir Thakur" userId="S::kathakur@syr.edu::07750473-463a-4c27-bc39-39e452d52ac1" providerId="AD" clId="Web-{74EA3D47-9B88-1C27-BB4D-5D8D76BC6C99}" dt="2023-12-06T00:54:01.795" v="3894"/>
          <ac:spMkLst>
            <pc:docMk/>
            <pc:sldMk cId="3030597375" sldId="4828"/>
            <ac:spMk id="4" creationId="{55AD4FA7-5A28-29EF-FCFD-228808608122}"/>
          </ac:spMkLst>
        </pc:spChg>
        <pc:spChg chg="del">
          <ac:chgData name="Kabir Thakur" userId="S::kathakur@syr.edu::07750473-463a-4c27-bc39-39e452d52ac1" providerId="AD" clId="Web-{74EA3D47-9B88-1C27-BB4D-5D8D76BC6C99}" dt="2023-12-06T00:54:01.795" v="3893"/>
          <ac:spMkLst>
            <pc:docMk/>
            <pc:sldMk cId="3030597375" sldId="4828"/>
            <ac:spMk id="5" creationId="{9E6167F2-727C-833F-5EC3-A319F5C7BBD9}"/>
          </ac:spMkLst>
        </pc:spChg>
        <pc:spChg chg="del">
          <ac:chgData name="Kabir Thakur" userId="S::kathakur@syr.edu::07750473-463a-4c27-bc39-39e452d52ac1" providerId="AD" clId="Web-{74EA3D47-9B88-1C27-BB4D-5D8D76BC6C99}" dt="2023-12-06T00:54:01.795" v="3892"/>
          <ac:spMkLst>
            <pc:docMk/>
            <pc:sldMk cId="3030597375" sldId="4828"/>
            <ac:spMk id="6" creationId="{147C8A86-4040-49DE-DFE7-844005006A1E}"/>
          </ac:spMkLst>
        </pc:spChg>
        <pc:spChg chg="del">
          <ac:chgData name="Kabir Thakur" userId="S::kathakur@syr.edu::07750473-463a-4c27-bc39-39e452d52ac1" providerId="AD" clId="Web-{74EA3D47-9B88-1C27-BB4D-5D8D76BC6C99}" dt="2023-12-06T00:54:01.795" v="3891"/>
          <ac:spMkLst>
            <pc:docMk/>
            <pc:sldMk cId="3030597375" sldId="4828"/>
            <ac:spMk id="7" creationId="{C5683692-F5D8-F6ED-0061-4382CAEDB550}"/>
          </ac:spMkLst>
        </pc:spChg>
        <pc:spChg chg="del">
          <ac:chgData name="Kabir Thakur" userId="S::kathakur@syr.edu::07750473-463a-4c27-bc39-39e452d52ac1" providerId="AD" clId="Web-{74EA3D47-9B88-1C27-BB4D-5D8D76BC6C99}" dt="2023-12-06T00:54:01.795" v="3890"/>
          <ac:spMkLst>
            <pc:docMk/>
            <pc:sldMk cId="3030597375" sldId="4828"/>
            <ac:spMk id="8" creationId="{9B6305B3-6D4F-22F5-6F9B-D604D58D1AD9}"/>
          </ac:spMkLst>
        </pc:spChg>
        <pc:picChg chg="add mod">
          <ac:chgData name="Kabir Thakur" userId="S::kathakur@syr.edu::07750473-463a-4c27-bc39-39e452d52ac1" providerId="AD" clId="Web-{74EA3D47-9B88-1C27-BB4D-5D8D76BC6C99}" dt="2023-12-06T01:11:01.373" v="3964" actId="1076"/>
          <ac:picMkLst>
            <pc:docMk/>
            <pc:sldMk cId="3030597375" sldId="4828"/>
            <ac:picMk id="12" creationId="{3A2C54D9-CA48-3243-0EB6-65D25EE1E1C0}"/>
          </ac:picMkLst>
        </pc:picChg>
        <pc:picChg chg="add del mod">
          <ac:chgData name="Kabir Thakur" userId="S::kathakur@syr.edu::07750473-463a-4c27-bc39-39e452d52ac1" providerId="AD" clId="Web-{74EA3D47-9B88-1C27-BB4D-5D8D76BC6C99}" dt="2023-12-06T01:10:57.623" v="3961"/>
          <ac:picMkLst>
            <pc:docMk/>
            <pc:sldMk cId="3030597375" sldId="4828"/>
            <ac:picMk id="13" creationId="{CC716158-A9BF-3F2A-C71D-6BD14891484E}"/>
          </ac:picMkLst>
        </pc:picChg>
        <pc:picChg chg="add del mod">
          <ac:chgData name="Kabir Thakur" userId="S::kathakur@syr.edu::07750473-463a-4c27-bc39-39e452d52ac1" providerId="AD" clId="Web-{74EA3D47-9B88-1C27-BB4D-5D8D76BC6C99}" dt="2023-12-06T01:10:58.311" v="3962"/>
          <ac:picMkLst>
            <pc:docMk/>
            <pc:sldMk cId="3030597375" sldId="4828"/>
            <ac:picMk id="14" creationId="{12E3BEB0-9926-52F2-7781-C773C68D3158}"/>
          </ac:picMkLst>
        </pc:picChg>
      </pc:sldChg>
      <pc:sldChg chg="delSp modSp">
        <pc:chgData name="Kabir Thakur" userId="S::kathakur@syr.edu::07750473-463a-4c27-bc39-39e452d52ac1" providerId="AD" clId="Web-{74EA3D47-9B88-1C27-BB4D-5D8D76BC6C99}" dt="2023-12-06T01:11:16.733" v="3971" actId="20577"/>
        <pc:sldMkLst>
          <pc:docMk/>
          <pc:sldMk cId="220200259" sldId="4830"/>
        </pc:sldMkLst>
        <pc:spChg chg="mod">
          <ac:chgData name="Kabir Thakur" userId="S::kathakur@syr.edu::07750473-463a-4c27-bc39-39e452d52ac1" providerId="AD" clId="Web-{74EA3D47-9B88-1C27-BB4D-5D8D76BC6C99}" dt="2023-12-06T01:11:16.733" v="3971" actId="20577"/>
          <ac:spMkLst>
            <pc:docMk/>
            <pc:sldMk cId="220200259" sldId="4830"/>
            <ac:spMk id="2" creationId="{AC8ABC81-CA34-E16F-BA22-AD8B1CFCE023}"/>
          </ac:spMkLst>
        </pc:spChg>
        <pc:spChg chg="del">
          <ac:chgData name="Kabir Thakur" userId="S::kathakur@syr.edu::07750473-463a-4c27-bc39-39e452d52ac1" providerId="AD" clId="Web-{74EA3D47-9B88-1C27-BB4D-5D8D76BC6C99}" dt="2023-12-06T01:10:21.419" v="3959"/>
          <ac:spMkLst>
            <pc:docMk/>
            <pc:sldMk cId="220200259" sldId="4830"/>
            <ac:spMk id="3" creationId="{A0F5224B-938D-8B0D-F3DF-D92B9248E89E}"/>
          </ac:spMkLst>
        </pc:spChg>
      </pc:sldChg>
      <pc:sldChg chg="new del">
        <pc:chgData name="Kabir Thakur" userId="S::kathakur@syr.edu::07750473-463a-4c27-bc39-39e452d52ac1" providerId="AD" clId="Web-{74EA3D47-9B88-1C27-BB4D-5D8D76BC6C99}" dt="2023-12-06T01:10:59.014" v="3963"/>
        <pc:sldMkLst>
          <pc:docMk/>
          <pc:sldMk cId="3988905105" sldId="4831"/>
        </pc:sldMkLst>
      </pc:sldChg>
      <pc:sldMasterChg chg="addSldLayout">
        <pc:chgData name="Kabir Thakur" userId="S::kathakur@syr.edu::07750473-463a-4c27-bc39-39e452d52ac1" providerId="AD" clId="Web-{74EA3D47-9B88-1C27-BB4D-5D8D76BC6C99}" dt="2023-12-05T22:57:28.394" v="2393"/>
        <pc:sldMasterMkLst>
          <pc:docMk/>
          <pc:sldMasterMk cId="1928452137" sldId="2147483666"/>
        </pc:sldMasterMkLst>
        <pc:sldLayoutChg chg="add">
          <pc:chgData name="Kabir Thakur" userId="S::kathakur@syr.edu::07750473-463a-4c27-bc39-39e452d52ac1" providerId="AD" clId="Web-{74EA3D47-9B88-1C27-BB4D-5D8D76BC6C99}" dt="2023-12-05T20:06:07.367" v="243"/>
          <pc:sldLayoutMkLst>
            <pc:docMk/>
            <pc:sldMasterMk cId="1928452137" sldId="2147483666"/>
            <pc:sldLayoutMk cId="729667441" sldId="2147483701"/>
          </pc:sldLayoutMkLst>
        </pc:sldLayoutChg>
        <pc:sldLayoutChg chg="add">
          <pc:chgData name="Kabir Thakur" userId="S::kathakur@syr.edu::07750473-463a-4c27-bc39-39e452d52ac1" providerId="AD" clId="Web-{74EA3D47-9B88-1C27-BB4D-5D8D76BC6C99}" dt="2023-12-05T22:57:28.394" v="2393"/>
          <pc:sldLayoutMkLst>
            <pc:docMk/>
            <pc:sldMasterMk cId="1928452137" sldId="2147483666"/>
            <pc:sldLayoutMk cId="1523336172" sldId="2147483703"/>
          </pc:sldLayoutMkLst>
        </pc:sldLayoutChg>
      </pc:sldMasterChg>
    </pc:docChg>
  </pc:docChgLst>
  <pc:docChgLst>
    <pc:chgData name="Kabir Thakur" userId="S::kathakur@syr.edu::07750473-463a-4c27-bc39-39e452d52ac1" providerId="AD" clId="Web-{4E15D9B1-96EF-4796-AA6C-43C7D6288423}"/>
    <pc:docChg chg="modSld sldOrd">
      <pc:chgData name="Kabir Thakur" userId="S::kathakur@syr.edu::07750473-463a-4c27-bc39-39e452d52ac1" providerId="AD" clId="Web-{4E15D9B1-96EF-4796-AA6C-43C7D6288423}" dt="2023-11-29T02:31:03.470" v="803" actId="20577"/>
      <pc:docMkLst>
        <pc:docMk/>
      </pc:docMkLst>
      <pc:sldChg chg="modSp">
        <pc:chgData name="Kabir Thakur" userId="S::kathakur@syr.edu::07750473-463a-4c27-bc39-39e452d52ac1" providerId="AD" clId="Web-{4E15D9B1-96EF-4796-AA6C-43C7D6288423}" dt="2023-11-29T02:25:11.505" v="764" actId="20577"/>
        <pc:sldMkLst>
          <pc:docMk/>
          <pc:sldMk cId="3061669655" sldId="263"/>
        </pc:sldMkLst>
        <pc:spChg chg="mod">
          <ac:chgData name="Kabir Thakur" userId="S::kathakur@syr.edu::07750473-463a-4c27-bc39-39e452d52ac1" providerId="AD" clId="Web-{4E15D9B1-96EF-4796-AA6C-43C7D6288423}" dt="2023-11-29T02:25:11.505" v="764" actId="20577"/>
          <ac:spMkLst>
            <pc:docMk/>
            <pc:sldMk cId="3061669655" sldId="263"/>
            <ac:spMk id="2" creationId="{6891527B-D161-CA07-B39D-7D3A3CE015B5}"/>
          </ac:spMkLst>
        </pc:spChg>
      </pc:sldChg>
      <pc:sldChg chg="modSp">
        <pc:chgData name="Kabir Thakur" userId="S::kathakur@syr.edu::07750473-463a-4c27-bc39-39e452d52ac1" providerId="AD" clId="Web-{4E15D9B1-96EF-4796-AA6C-43C7D6288423}" dt="2023-11-29T02:27:17.244" v="779" actId="1076"/>
        <pc:sldMkLst>
          <pc:docMk/>
          <pc:sldMk cId="2386787237" sldId="264"/>
        </pc:sldMkLst>
        <pc:spChg chg="mod">
          <ac:chgData name="Kabir Thakur" userId="S::kathakur@syr.edu::07750473-463a-4c27-bc39-39e452d52ac1" providerId="AD" clId="Web-{4E15D9B1-96EF-4796-AA6C-43C7D6288423}" dt="2023-11-29T02:25:38.366" v="769" actId="20577"/>
          <ac:spMkLst>
            <pc:docMk/>
            <pc:sldMk cId="2386787237" sldId="264"/>
            <ac:spMk id="2" creationId="{045E6B13-F1D0-FE4A-235C-897DE3C4F95F}"/>
          </ac:spMkLst>
        </pc:spChg>
        <pc:spChg chg="mod">
          <ac:chgData name="Kabir Thakur" userId="S::kathakur@syr.edu::07750473-463a-4c27-bc39-39e452d52ac1" providerId="AD" clId="Web-{4E15D9B1-96EF-4796-AA6C-43C7D6288423}" dt="2023-11-29T02:27:13.619" v="778" actId="1076"/>
          <ac:spMkLst>
            <pc:docMk/>
            <pc:sldMk cId="2386787237" sldId="264"/>
            <ac:spMk id="6" creationId="{1B06EF22-4125-4813-8B13-77ADC7D9C8A0}"/>
          </ac:spMkLst>
        </pc:spChg>
        <pc:picChg chg="mod">
          <ac:chgData name="Kabir Thakur" userId="S::kathakur@syr.edu::07750473-463a-4c27-bc39-39e452d52ac1" providerId="AD" clId="Web-{4E15D9B1-96EF-4796-AA6C-43C7D6288423}" dt="2023-11-29T02:27:17.244" v="779" actId="1076"/>
          <ac:picMkLst>
            <pc:docMk/>
            <pc:sldMk cId="2386787237" sldId="264"/>
            <ac:picMk id="7" creationId="{62A50F36-BCDE-1ACA-8985-BF07EC057FC7}"/>
          </ac:picMkLst>
        </pc:picChg>
      </pc:sldChg>
      <pc:sldChg chg="addSp delSp modSp">
        <pc:chgData name="Kabir Thakur" userId="S::kathakur@syr.edu::07750473-463a-4c27-bc39-39e452d52ac1" providerId="AD" clId="Web-{4E15D9B1-96EF-4796-AA6C-43C7D6288423}" dt="2023-11-29T02:27:06.134" v="777" actId="1076"/>
        <pc:sldMkLst>
          <pc:docMk/>
          <pc:sldMk cId="4277471305" sldId="265"/>
        </pc:sldMkLst>
        <pc:spChg chg="mod">
          <ac:chgData name="Kabir Thakur" userId="S::kathakur@syr.edu::07750473-463a-4c27-bc39-39e452d52ac1" providerId="AD" clId="Web-{4E15D9B1-96EF-4796-AA6C-43C7D6288423}" dt="2023-11-29T02:26:50.290" v="774" actId="20577"/>
          <ac:spMkLst>
            <pc:docMk/>
            <pc:sldMk cId="4277471305" sldId="265"/>
            <ac:spMk id="2" creationId="{045E6B13-F1D0-FE4A-235C-897DE3C4F95F}"/>
          </ac:spMkLst>
        </pc:spChg>
        <pc:spChg chg="mod">
          <ac:chgData name="Kabir Thakur" userId="S::kathakur@syr.edu::07750473-463a-4c27-bc39-39e452d52ac1" providerId="AD" clId="Web-{4E15D9B1-96EF-4796-AA6C-43C7D6288423}" dt="2023-11-29T02:26:56.681" v="775" actId="1076"/>
          <ac:spMkLst>
            <pc:docMk/>
            <pc:sldMk cId="4277471305" sldId="265"/>
            <ac:spMk id="6" creationId="{1B06EF22-4125-4813-8B13-77ADC7D9C8A0}"/>
          </ac:spMkLst>
        </pc:spChg>
        <pc:graphicFrameChg chg="add mod modGraphic">
          <ac:chgData name="Kabir Thakur" userId="S::kathakur@syr.edu::07750473-463a-4c27-bc39-39e452d52ac1" providerId="AD" clId="Web-{4E15D9B1-96EF-4796-AA6C-43C7D6288423}" dt="2023-11-29T02:27:06.134" v="777" actId="1076"/>
          <ac:graphicFrameMkLst>
            <pc:docMk/>
            <pc:sldMk cId="4277471305" sldId="265"/>
            <ac:graphicFrameMk id="9" creationId="{5412D477-9FE8-E4E4-5D8D-EA014A537520}"/>
          </ac:graphicFrameMkLst>
        </pc:graphicFrameChg>
        <pc:picChg chg="del">
          <ac:chgData name="Kabir Thakur" userId="S::kathakur@syr.edu::07750473-463a-4c27-bc39-39e452d52ac1" providerId="AD" clId="Web-{4E15D9B1-96EF-4796-AA6C-43C7D6288423}" dt="2023-11-29T01:45:26.303" v="391"/>
          <ac:picMkLst>
            <pc:docMk/>
            <pc:sldMk cId="4277471305" sldId="265"/>
            <ac:picMk id="7" creationId="{028FEC5B-730E-484C-3A04-599AB9CA603C}"/>
          </ac:picMkLst>
        </pc:picChg>
      </pc:sldChg>
      <pc:sldChg chg="modSp">
        <pc:chgData name="Kabir Thakur" userId="S::kathakur@syr.edu::07750473-463a-4c27-bc39-39e452d52ac1" providerId="AD" clId="Web-{4E15D9B1-96EF-4796-AA6C-43C7D6288423}" dt="2023-11-29T02:31:03.470" v="803" actId="20577"/>
        <pc:sldMkLst>
          <pc:docMk/>
          <pc:sldMk cId="1532782253" sldId="267"/>
        </pc:sldMkLst>
        <pc:spChg chg="mod">
          <ac:chgData name="Kabir Thakur" userId="S::kathakur@syr.edu::07750473-463a-4c27-bc39-39e452d52ac1" providerId="AD" clId="Web-{4E15D9B1-96EF-4796-AA6C-43C7D6288423}" dt="2023-11-29T02:26:46.493" v="773" actId="20577"/>
          <ac:spMkLst>
            <pc:docMk/>
            <pc:sldMk cId="1532782253" sldId="267"/>
            <ac:spMk id="2" creationId="{045E6B13-F1D0-FE4A-235C-897DE3C4F95F}"/>
          </ac:spMkLst>
        </pc:spChg>
        <pc:spChg chg="mod">
          <ac:chgData name="Kabir Thakur" userId="S::kathakur@syr.edu::07750473-463a-4c27-bc39-39e452d52ac1" providerId="AD" clId="Web-{4E15D9B1-96EF-4796-AA6C-43C7D6288423}" dt="2023-11-29T02:31:03.470" v="803" actId="20577"/>
          <ac:spMkLst>
            <pc:docMk/>
            <pc:sldMk cId="1532782253" sldId="267"/>
            <ac:spMk id="6" creationId="{1B06EF22-4125-4813-8B13-77ADC7D9C8A0}"/>
          </ac:spMkLst>
        </pc:spChg>
        <pc:graphicFrameChg chg="mod modGraphic">
          <ac:chgData name="Kabir Thakur" userId="S::kathakur@syr.edu::07750473-463a-4c27-bc39-39e452d52ac1" providerId="AD" clId="Web-{4E15D9B1-96EF-4796-AA6C-43C7D6288423}" dt="2023-11-29T01:23:06.978" v="97"/>
          <ac:graphicFrameMkLst>
            <pc:docMk/>
            <pc:sldMk cId="1532782253" sldId="267"/>
            <ac:graphicFrameMk id="26" creationId="{63891F34-D1A3-0032-C6A5-A1E1BA05D412}"/>
          </ac:graphicFrameMkLst>
        </pc:graphicFrameChg>
      </pc:sldChg>
      <pc:sldChg chg="addSp delSp modSp">
        <pc:chgData name="Kabir Thakur" userId="S::kathakur@syr.edu::07750473-463a-4c27-bc39-39e452d52ac1" providerId="AD" clId="Web-{4E15D9B1-96EF-4796-AA6C-43C7D6288423}" dt="2023-11-29T02:27:48.573" v="785" actId="20577"/>
        <pc:sldMkLst>
          <pc:docMk/>
          <pc:sldMk cId="589269600" sldId="268"/>
        </pc:sldMkLst>
        <pc:spChg chg="mod">
          <ac:chgData name="Kabir Thakur" userId="S::kathakur@syr.edu::07750473-463a-4c27-bc39-39e452d52ac1" providerId="AD" clId="Web-{4E15D9B1-96EF-4796-AA6C-43C7D6288423}" dt="2023-11-29T02:26:42.071" v="772" actId="20577"/>
          <ac:spMkLst>
            <pc:docMk/>
            <pc:sldMk cId="589269600" sldId="268"/>
            <ac:spMk id="2" creationId="{045E6B13-F1D0-FE4A-235C-897DE3C4F95F}"/>
          </ac:spMkLst>
        </pc:spChg>
        <pc:spChg chg="mod">
          <ac:chgData name="Kabir Thakur" userId="S::kathakur@syr.edu::07750473-463a-4c27-bc39-39e452d52ac1" providerId="AD" clId="Web-{4E15D9B1-96EF-4796-AA6C-43C7D6288423}" dt="2023-11-29T01:29:01.568" v="229" actId="20577"/>
          <ac:spMkLst>
            <pc:docMk/>
            <pc:sldMk cId="589269600" sldId="268"/>
            <ac:spMk id="6" creationId="{1B06EF22-4125-4813-8B13-77ADC7D9C8A0}"/>
          </ac:spMkLst>
        </pc:spChg>
        <pc:spChg chg="add mod">
          <ac:chgData name="Kabir Thakur" userId="S::kathakur@syr.edu::07750473-463a-4c27-bc39-39e452d52ac1" providerId="AD" clId="Web-{4E15D9B1-96EF-4796-AA6C-43C7D6288423}" dt="2023-11-29T02:27:48.573" v="785" actId="20577"/>
          <ac:spMkLst>
            <pc:docMk/>
            <pc:sldMk cId="589269600" sldId="268"/>
            <ac:spMk id="8" creationId="{873DD604-8019-D2F2-D03F-ED784C2A3093}"/>
          </ac:spMkLst>
        </pc:spChg>
        <pc:spChg chg="add del mod">
          <ac:chgData name="Kabir Thakur" userId="S::kathakur@syr.edu::07750473-463a-4c27-bc39-39e452d52ac1" providerId="AD" clId="Web-{4E15D9B1-96EF-4796-AA6C-43C7D6288423}" dt="2023-11-29T01:50:31.860" v="505"/>
          <ac:spMkLst>
            <pc:docMk/>
            <pc:sldMk cId="589269600" sldId="268"/>
            <ac:spMk id="10" creationId="{47272124-6720-8F6A-27DB-046AA49052DB}"/>
          </ac:spMkLst>
        </pc:spChg>
        <pc:graphicFrameChg chg="add mod ord modGraphic">
          <ac:chgData name="Kabir Thakur" userId="S::kathakur@syr.edu::07750473-463a-4c27-bc39-39e452d52ac1" providerId="AD" clId="Web-{4E15D9B1-96EF-4796-AA6C-43C7D6288423}" dt="2023-11-29T01:51:20.080" v="602" actId="1076"/>
          <ac:graphicFrameMkLst>
            <pc:docMk/>
            <pc:sldMk cId="589269600" sldId="268"/>
            <ac:graphicFrameMk id="12" creationId="{D45E544C-A0AB-7FDC-9EB3-3AD9461660F5}"/>
          </ac:graphicFrameMkLst>
        </pc:graphicFrameChg>
        <pc:picChg chg="del mod">
          <ac:chgData name="Kabir Thakur" userId="S::kathakur@syr.edu::07750473-463a-4c27-bc39-39e452d52ac1" providerId="AD" clId="Web-{4E15D9B1-96EF-4796-AA6C-43C7D6288423}" dt="2023-11-29T01:50:30.969" v="504"/>
          <ac:picMkLst>
            <pc:docMk/>
            <pc:sldMk cId="589269600" sldId="268"/>
            <ac:picMk id="7" creationId="{C14B0D0F-897E-6BB1-8A92-2F7F39760A5D}"/>
          </ac:picMkLst>
        </pc:picChg>
      </pc:sldChg>
      <pc:sldChg chg="addSp delSp modSp">
        <pc:chgData name="Kabir Thakur" userId="S::kathakur@syr.edu::07750473-463a-4c27-bc39-39e452d52ac1" providerId="AD" clId="Web-{4E15D9B1-96EF-4796-AA6C-43C7D6288423}" dt="2023-11-29T02:30:23.375" v="788" actId="20577"/>
        <pc:sldMkLst>
          <pc:docMk/>
          <pc:sldMk cId="1453520914" sldId="269"/>
        </pc:sldMkLst>
        <pc:spChg chg="mod">
          <ac:chgData name="Kabir Thakur" userId="S::kathakur@syr.edu::07750473-463a-4c27-bc39-39e452d52ac1" providerId="AD" clId="Web-{4E15D9B1-96EF-4796-AA6C-43C7D6288423}" dt="2023-11-29T01:28:42.989" v="228" actId="20577"/>
          <ac:spMkLst>
            <pc:docMk/>
            <pc:sldMk cId="1453520914" sldId="269"/>
            <ac:spMk id="2" creationId="{045E6B13-F1D0-FE4A-235C-897DE3C4F95F}"/>
          </ac:spMkLst>
        </pc:spChg>
        <pc:spChg chg="mod">
          <ac:chgData name="Kabir Thakur" userId="S::kathakur@syr.edu::07750473-463a-4c27-bc39-39e452d52ac1" providerId="AD" clId="Web-{4E15D9B1-96EF-4796-AA6C-43C7D6288423}" dt="2023-11-29T02:30:23.375" v="788" actId="20577"/>
          <ac:spMkLst>
            <pc:docMk/>
            <pc:sldMk cId="1453520914" sldId="269"/>
            <ac:spMk id="6" creationId="{1B06EF22-4125-4813-8B13-77ADC7D9C8A0}"/>
          </ac:spMkLst>
        </pc:spChg>
        <pc:spChg chg="mod">
          <ac:chgData name="Kabir Thakur" userId="S::kathakur@syr.edu::07750473-463a-4c27-bc39-39e452d52ac1" providerId="AD" clId="Web-{4E15D9B1-96EF-4796-AA6C-43C7D6288423}" dt="2023-11-29T01:18:31.157" v="20" actId="1076"/>
          <ac:spMkLst>
            <pc:docMk/>
            <pc:sldMk cId="1453520914" sldId="269"/>
            <ac:spMk id="7" creationId="{EFBA1CBF-FA43-400C-9AD5-CFF2AFD7090C}"/>
          </ac:spMkLst>
        </pc:spChg>
        <pc:spChg chg="add mod">
          <ac:chgData name="Kabir Thakur" userId="S::kathakur@syr.edu::07750473-463a-4c27-bc39-39e452d52ac1" providerId="AD" clId="Web-{4E15D9B1-96EF-4796-AA6C-43C7D6288423}" dt="2023-11-29T01:21:57.085" v="53" actId="20577"/>
          <ac:spMkLst>
            <pc:docMk/>
            <pc:sldMk cId="1453520914" sldId="269"/>
            <ac:spMk id="8" creationId="{9092BEFC-C549-6ACB-2C88-628B74B1C49F}"/>
          </ac:spMkLst>
        </pc:spChg>
        <pc:picChg chg="add del mod">
          <ac:chgData name="Kabir Thakur" userId="S::kathakur@syr.edu::07750473-463a-4c27-bc39-39e452d52ac1" providerId="AD" clId="Web-{4E15D9B1-96EF-4796-AA6C-43C7D6288423}" dt="2023-11-29T01:25:51.265" v="99"/>
          <ac:picMkLst>
            <pc:docMk/>
            <pc:sldMk cId="1453520914" sldId="269"/>
            <ac:picMk id="9" creationId="{19758F91-4BDA-1332-EEC2-3673A4BC86A6}"/>
          </ac:picMkLst>
        </pc:picChg>
        <pc:picChg chg="mod">
          <ac:chgData name="Kabir Thakur" userId="S::kathakur@syr.edu::07750473-463a-4c27-bc39-39e452d52ac1" providerId="AD" clId="Web-{4E15D9B1-96EF-4796-AA6C-43C7D6288423}" dt="2023-11-29T01:28:40.442" v="227" actId="1076"/>
          <ac:picMkLst>
            <pc:docMk/>
            <pc:sldMk cId="1453520914" sldId="269"/>
            <ac:picMk id="9" creationId="{FF301DE3-47E9-7271-1490-D85F3BEB6E81}"/>
          </ac:picMkLst>
        </pc:picChg>
      </pc:sldChg>
      <pc:sldChg chg="addSp delSp modSp ord">
        <pc:chgData name="Kabir Thakur" userId="S::kathakur@syr.edu::07750473-463a-4c27-bc39-39e452d52ac1" providerId="AD" clId="Web-{4E15D9B1-96EF-4796-AA6C-43C7D6288423}" dt="2023-11-29T02:26:38.586" v="771" actId="20577"/>
        <pc:sldMkLst>
          <pc:docMk/>
          <pc:sldMk cId="25605806" sldId="271"/>
        </pc:sldMkLst>
        <pc:spChg chg="mod">
          <ac:chgData name="Kabir Thakur" userId="S::kathakur@syr.edu::07750473-463a-4c27-bc39-39e452d52ac1" providerId="AD" clId="Web-{4E15D9B1-96EF-4796-AA6C-43C7D6288423}" dt="2023-11-29T02:26:38.586" v="771" actId="20577"/>
          <ac:spMkLst>
            <pc:docMk/>
            <pc:sldMk cId="25605806" sldId="271"/>
            <ac:spMk id="2" creationId="{911B67D0-8234-C475-F91F-F1B5D0B8FA57}"/>
          </ac:spMkLst>
        </pc:spChg>
        <pc:spChg chg="add mod">
          <ac:chgData name="Kabir Thakur" userId="S::kathakur@syr.edu::07750473-463a-4c27-bc39-39e452d52ac1" providerId="AD" clId="Web-{4E15D9B1-96EF-4796-AA6C-43C7D6288423}" dt="2023-11-29T02:14:09.437" v="722" actId="1076"/>
          <ac:spMkLst>
            <pc:docMk/>
            <pc:sldMk cId="25605806" sldId="271"/>
            <ac:spMk id="13" creationId="{BBEE9469-ED37-7A94-2C43-DF30F1F8B3B4}"/>
          </ac:spMkLst>
        </pc:spChg>
        <pc:spChg chg="add mod">
          <ac:chgData name="Kabir Thakur" userId="S::kathakur@syr.edu::07750473-463a-4c27-bc39-39e452d52ac1" providerId="AD" clId="Web-{4E15D9B1-96EF-4796-AA6C-43C7D6288423}" dt="2023-11-29T02:14:09.453" v="723" actId="1076"/>
          <ac:spMkLst>
            <pc:docMk/>
            <pc:sldMk cId="25605806" sldId="271"/>
            <ac:spMk id="14" creationId="{E6F608BA-3E36-FE53-3ABA-ADB555394A81}"/>
          </ac:spMkLst>
        </pc:spChg>
        <pc:spChg chg="add mod">
          <ac:chgData name="Kabir Thakur" userId="S::kathakur@syr.edu::07750473-463a-4c27-bc39-39e452d52ac1" providerId="AD" clId="Web-{4E15D9B1-96EF-4796-AA6C-43C7D6288423}" dt="2023-11-29T02:14:21.719" v="729" actId="1076"/>
          <ac:spMkLst>
            <pc:docMk/>
            <pc:sldMk cId="25605806" sldId="271"/>
            <ac:spMk id="15" creationId="{B3ED9F7F-287B-0284-9623-1B9558BBFE41}"/>
          </ac:spMkLst>
        </pc:spChg>
        <pc:spChg chg="add del mod">
          <ac:chgData name="Kabir Thakur" userId="S::kathakur@syr.edu::07750473-463a-4c27-bc39-39e452d52ac1" providerId="AD" clId="Web-{4E15D9B1-96EF-4796-AA6C-43C7D6288423}" dt="2023-11-29T02:11:03.259" v="668"/>
          <ac:spMkLst>
            <pc:docMk/>
            <pc:sldMk cId="25605806" sldId="271"/>
            <ac:spMk id="17" creationId="{52F530B9-532F-9818-6EDD-C6C7683FC51B}"/>
          </ac:spMkLst>
        </pc:spChg>
        <pc:spChg chg="add mod">
          <ac:chgData name="Kabir Thakur" userId="S::kathakur@syr.edu::07750473-463a-4c27-bc39-39e452d52ac1" providerId="AD" clId="Web-{4E15D9B1-96EF-4796-AA6C-43C7D6288423}" dt="2023-11-29T02:14:26.031" v="731" actId="1076"/>
          <ac:spMkLst>
            <pc:docMk/>
            <pc:sldMk cId="25605806" sldId="271"/>
            <ac:spMk id="18" creationId="{7AEFC651-0762-C427-D73A-66D52F357EE1}"/>
          </ac:spMkLst>
        </pc:spChg>
        <pc:spChg chg="add mod">
          <ac:chgData name="Kabir Thakur" userId="S::kathakur@syr.edu::07750473-463a-4c27-bc39-39e452d52ac1" providerId="AD" clId="Web-{4E15D9B1-96EF-4796-AA6C-43C7D6288423}" dt="2023-11-29T02:14:09.468" v="726" actId="1076"/>
          <ac:spMkLst>
            <pc:docMk/>
            <pc:sldMk cId="25605806" sldId="271"/>
            <ac:spMk id="19" creationId="{7F897389-A94E-901D-6A07-7E651B00AEFC}"/>
          </ac:spMkLst>
        </pc:spChg>
        <pc:spChg chg="add del mod">
          <ac:chgData name="Kabir Thakur" userId="S::kathakur@syr.edu::07750473-463a-4c27-bc39-39e452d52ac1" providerId="AD" clId="Web-{4E15D9B1-96EF-4796-AA6C-43C7D6288423}" dt="2023-11-29T02:14:43.532" v="733"/>
          <ac:spMkLst>
            <pc:docMk/>
            <pc:sldMk cId="25605806" sldId="271"/>
            <ac:spMk id="20" creationId="{873E27A8-2BEE-3C65-445E-E9B8FA9830C5}"/>
          </ac:spMkLst>
        </pc:spChg>
        <pc:spChg chg="add mod">
          <ac:chgData name="Kabir Thakur" userId="S::kathakur@syr.edu::07750473-463a-4c27-bc39-39e452d52ac1" providerId="AD" clId="Web-{4E15D9B1-96EF-4796-AA6C-43C7D6288423}" dt="2023-11-29T02:15:49.956" v="742"/>
          <ac:spMkLst>
            <pc:docMk/>
            <pc:sldMk cId="25605806" sldId="271"/>
            <ac:spMk id="21" creationId="{F1008AAF-B96B-75EA-7CA4-1E97EB3511F9}"/>
          </ac:spMkLst>
        </pc:spChg>
        <pc:spChg chg="add mod">
          <ac:chgData name="Kabir Thakur" userId="S::kathakur@syr.edu::07750473-463a-4c27-bc39-39e452d52ac1" providerId="AD" clId="Web-{4E15D9B1-96EF-4796-AA6C-43C7D6288423}" dt="2023-11-29T02:15:56.659" v="744" actId="1076"/>
          <ac:spMkLst>
            <pc:docMk/>
            <pc:sldMk cId="25605806" sldId="271"/>
            <ac:spMk id="22" creationId="{8721FE84-5A48-D5AF-B0FB-620CA045A6E6}"/>
          </ac:spMkLst>
        </pc:spChg>
        <pc:spChg chg="add mod">
          <ac:chgData name="Kabir Thakur" userId="S::kathakur@syr.edu::07750473-463a-4c27-bc39-39e452d52ac1" providerId="AD" clId="Web-{4E15D9B1-96EF-4796-AA6C-43C7D6288423}" dt="2023-11-29T02:16:11.925" v="746" actId="1076"/>
          <ac:spMkLst>
            <pc:docMk/>
            <pc:sldMk cId="25605806" sldId="271"/>
            <ac:spMk id="23" creationId="{2DBB340F-F9EC-D0B0-B8BC-485D7516C13F}"/>
          </ac:spMkLst>
        </pc:spChg>
        <pc:spChg chg="add mod">
          <ac:chgData name="Kabir Thakur" userId="S::kathakur@syr.edu::07750473-463a-4c27-bc39-39e452d52ac1" providerId="AD" clId="Web-{4E15D9B1-96EF-4796-AA6C-43C7D6288423}" dt="2023-11-29T02:16:57.567" v="752" actId="1076"/>
          <ac:spMkLst>
            <pc:docMk/>
            <pc:sldMk cId="25605806" sldId="271"/>
            <ac:spMk id="24" creationId="{5B3EFFCA-4E02-EED2-2E31-60617492C120}"/>
          </ac:spMkLst>
        </pc:spChg>
        <pc:spChg chg="add mod">
          <ac:chgData name="Kabir Thakur" userId="S::kathakur@syr.edu::07750473-463a-4c27-bc39-39e452d52ac1" providerId="AD" clId="Web-{4E15D9B1-96EF-4796-AA6C-43C7D6288423}" dt="2023-11-29T02:19:46.979" v="755" actId="1076"/>
          <ac:spMkLst>
            <pc:docMk/>
            <pc:sldMk cId="25605806" sldId="271"/>
            <ac:spMk id="25" creationId="{FBC132A0-90DE-864B-F1D2-C1240E7FB7BC}"/>
          </ac:spMkLst>
        </pc:spChg>
        <pc:spChg chg="add mod">
          <ac:chgData name="Kabir Thakur" userId="S::kathakur@syr.edu::07750473-463a-4c27-bc39-39e452d52ac1" providerId="AD" clId="Web-{4E15D9B1-96EF-4796-AA6C-43C7D6288423}" dt="2023-11-29T02:19:55.401" v="758" actId="1076"/>
          <ac:spMkLst>
            <pc:docMk/>
            <pc:sldMk cId="25605806" sldId="271"/>
            <ac:spMk id="26" creationId="{63043346-4FAC-5498-0F61-01F64100E5E3}"/>
          </ac:spMkLst>
        </pc:spChg>
        <pc:spChg chg="mod">
          <ac:chgData name="Kabir Thakur" userId="S::kathakur@syr.edu::07750473-463a-4c27-bc39-39e452d52ac1" providerId="AD" clId="Web-{4E15D9B1-96EF-4796-AA6C-43C7D6288423}" dt="2023-11-29T02:21:06.716" v="762" actId="1076"/>
          <ac:spMkLst>
            <pc:docMk/>
            <pc:sldMk cId="25605806" sldId="271"/>
            <ac:spMk id="27" creationId="{7AF0A794-F5C2-5A20-F029-6A3606A6D252}"/>
          </ac:spMkLst>
        </pc:spChg>
        <pc:spChg chg="mod">
          <ac:chgData name="Kabir Thakur" userId="S::kathakur@syr.edu::07750473-463a-4c27-bc39-39e452d52ac1" providerId="AD" clId="Web-{4E15D9B1-96EF-4796-AA6C-43C7D6288423}" dt="2023-11-29T02:20:59.435" v="760" actId="14100"/>
          <ac:spMkLst>
            <pc:docMk/>
            <pc:sldMk cId="25605806" sldId="271"/>
            <ac:spMk id="28" creationId="{0104EAED-80EB-6EF6-F0D0-247B9941EBA3}"/>
          </ac:spMkLst>
        </pc:spChg>
        <pc:picChg chg="mod">
          <ac:chgData name="Kabir Thakur" userId="S::kathakur@syr.edu::07750473-463a-4c27-bc39-39e452d52ac1" providerId="AD" clId="Web-{4E15D9B1-96EF-4796-AA6C-43C7D6288423}" dt="2023-11-29T02:16:16.551" v="747" actId="1076"/>
          <ac:picMkLst>
            <pc:docMk/>
            <pc:sldMk cId="25605806" sldId="271"/>
            <ac:picMk id="6" creationId="{C41DCAC2-69AD-E931-4E7E-60D0FC591D9C}"/>
          </ac:picMkLst>
        </pc:picChg>
        <pc:picChg chg="del mod">
          <ac:chgData name="Kabir Thakur" userId="S::kathakur@syr.edu::07750473-463a-4c27-bc39-39e452d52ac1" providerId="AD" clId="Web-{4E15D9B1-96EF-4796-AA6C-43C7D6288423}" dt="2023-11-29T02:10:53.931" v="666"/>
          <ac:picMkLst>
            <pc:docMk/>
            <pc:sldMk cId="25605806" sldId="271"/>
            <ac:picMk id="7" creationId="{351BE70E-281E-E4DC-5EA4-A8E261C35F50}"/>
          </ac:picMkLst>
        </pc:picChg>
        <pc:picChg chg="mod">
          <ac:chgData name="Kabir Thakur" userId="S::kathakur@syr.edu::07750473-463a-4c27-bc39-39e452d52ac1" providerId="AD" clId="Web-{4E15D9B1-96EF-4796-AA6C-43C7D6288423}" dt="2023-11-29T02:14:14.562" v="727" actId="1076"/>
          <ac:picMkLst>
            <pc:docMk/>
            <pc:sldMk cId="25605806" sldId="271"/>
            <ac:picMk id="8" creationId="{AEDEA6CB-0CE0-1149-2A42-D180A56E8EFA}"/>
          </ac:picMkLst>
        </pc:picChg>
        <pc:picChg chg="mod">
          <ac:chgData name="Kabir Thakur" userId="S::kathakur@syr.edu::07750473-463a-4c27-bc39-39e452d52ac1" providerId="AD" clId="Web-{4E15D9B1-96EF-4796-AA6C-43C7D6288423}" dt="2023-11-29T02:14:09.312" v="718" actId="1076"/>
          <ac:picMkLst>
            <pc:docMk/>
            <pc:sldMk cId="25605806" sldId="271"/>
            <ac:picMk id="9" creationId="{7057700C-07E0-407F-5152-40DC94738813}"/>
          </ac:picMkLst>
        </pc:picChg>
        <pc:picChg chg="mod">
          <ac:chgData name="Kabir Thakur" userId="S::kathakur@syr.edu::07750473-463a-4c27-bc39-39e452d52ac1" providerId="AD" clId="Web-{4E15D9B1-96EF-4796-AA6C-43C7D6288423}" dt="2023-11-29T02:14:17.531" v="728" actId="1076"/>
          <ac:picMkLst>
            <pc:docMk/>
            <pc:sldMk cId="25605806" sldId="271"/>
            <ac:picMk id="10" creationId="{4774A868-9640-152E-2443-D731485E2CFB}"/>
          </ac:picMkLst>
        </pc:picChg>
        <pc:picChg chg="mod">
          <ac:chgData name="Kabir Thakur" userId="S::kathakur@syr.edu::07750473-463a-4c27-bc39-39e452d52ac1" providerId="AD" clId="Web-{4E15D9B1-96EF-4796-AA6C-43C7D6288423}" dt="2023-11-29T02:14:23.766" v="730" actId="1076"/>
          <ac:picMkLst>
            <pc:docMk/>
            <pc:sldMk cId="25605806" sldId="271"/>
            <ac:picMk id="11" creationId="{6900467F-7EE7-3684-80D7-0A64A33D4425}"/>
          </ac:picMkLst>
        </pc:picChg>
        <pc:picChg chg="mod">
          <ac:chgData name="Kabir Thakur" userId="S::kathakur@syr.edu::07750473-463a-4c27-bc39-39e452d52ac1" providerId="AD" clId="Web-{4E15D9B1-96EF-4796-AA6C-43C7D6288423}" dt="2023-11-29T02:14:09.421" v="721" actId="1076"/>
          <ac:picMkLst>
            <pc:docMk/>
            <pc:sldMk cId="25605806" sldId="271"/>
            <ac:picMk id="12" creationId="{262BA07B-E215-B67B-81E8-06A4BA8DA348}"/>
          </ac:picMkLst>
        </pc:picChg>
        <pc:picChg chg="mod">
          <ac:chgData name="Kabir Thakur" userId="S::kathakur@syr.edu::07750473-463a-4c27-bc39-39e452d52ac1" providerId="AD" clId="Web-{4E15D9B1-96EF-4796-AA6C-43C7D6288423}" dt="2023-11-29T02:19:09.556" v="753" actId="1076"/>
          <ac:picMkLst>
            <pc:docMk/>
            <pc:sldMk cId="25605806" sldId="271"/>
            <ac:picMk id="16" creationId="{37510A44-7544-E63C-53A9-AEE1E59D93B5}"/>
          </ac:picMkLst>
        </pc:picChg>
      </pc:sldChg>
      <pc:sldChg chg="modSp">
        <pc:chgData name="Kabir Thakur" userId="S::kathakur@syr.edu::07750473-463a-4c27-bc39-39e452d52ac1" providerId="AD" clId="Web-{4E15D9B1-96EF-4796-AA6C-43C7D6288423}" dt="2023-11-29T02:26:34.805" v="770" actId="20577"/>
        <pc:sldMkLst>
          <pc:docMk/>
          <pc:sldMk cId="520176822" sldId="274"/>
        </pc:sldMkLst>
        <pc:spChg chg="mod">
          <ac:chgData name="Kabir Thakur" userId="S::kathakur@syr.edu::07750473-463a-4c27-bc39-39e452d52ac1" providerId="AD" clId="Web-{4E15D9B1-96EF-4796-AA6C-43C7D6288423}" dt="2023-11-29T02:26:34.805" v="770" actId="20577"/>
          <ac:spMkLst>
            <pc:docMk/>
            <pc:sldMk cId="520176822" sldId="274"/>
            <ac:spMk id="2" creationId="{911B67D0-8234-C475-F91F-F1B5D0B8FA57}"/>
          </ac:spMkLst>
        </pc:spChg>
      </pc:sldChg>
    </pc:docChg>
  </pc:docChgLst>
  <pc:docChgLst>
    <pc:chgData name="Pankaj Yadav" userId="S::pyadav05@syr.edu::c729feb0-5d7c-4e5f-b5a3-a5d447bfb19b" providerId="AD" clId="Web-{7474F1C4-8737-4702-987B-3DB09DD49514}"/>
    <pc:docChg chg="modSld">
      <pc:chgData name="Pankaj Yadav" userId="S::pyadav05@syr.edu::c729feb0-5d7c-4e5f-b5a3-a5d447bfb19b" providerId="AD" clId="Web-{7474F1C4-8737-4702-987B-3DB09DD49514}" dt="2023-11-15T01:07:10.788" v="73"/>
      <pc:docMkLst>
        <pc:docMk/>
      </pc:docMkLst>
      <pc:sldChg chg="addSp delSp modSp mod setBg">
        <pc:chgData name="Pankaj Yadav" userId="S::pyadav05@syr.edu::c729feb0-5d7c-4e5f-b5a3-a5d447bfb19b" providerId="AD" clId="Web-{7474F1C4-8737-4702-987B-3DB09DD49514}" dt="2023-11-15T01:07:10.788" v="73"/>
        <pc:sldMkLst>
          <pc:docMk/>
          <pc:sldMk cId="1642425379" sldId="256"/>
        </pc:sldMkLst>
        <pc:picChg chg="add del mod">
          <ac:chgData name="Pankaj Yadav" userId="S::pyadav05@syr.edu::c729feb0-5d7c-4e5f-b5a3-a5d447bfb19b" providerId="AD" clId="Web-{7474F1C4-8737-4702-987B-3DB09DD49514}" dt="2023-11-15T01:00:56.183" v="52"/>
          <ac:picMkLst>
            <pc:docMk/>
            <pc:sldMk cId="1642425379" sldId="256"/>
            <ac:picMk id="4" creationId="{C198C853-7647-7048-CBBD-FF1E1FD6D28E}"/>
          </ac:picMkLst>
        </pc:picChg>
        <pc:picChg chg="add del mod">
          <ac:chgData name="Pankaj Yadav" userId="S::pyadav05@syr.edu::c729feb0-5d7c-4e5f-b5a3-a5d447bfb19b" providerId="AD" clId="Web-{7474F1C4-8737-4702-987B-3DB09DD49514}" dt="2023-11-15T01:02:02.013" v="55"/>
          <ac:picMkLst>
            <pc:docMk/>
            <pc:sldMk cId="1642425379" sldId="256"/>
            <ac:picMk id="5" creationId="{FBA18C82-D147-DF6E-3C59-97F3389A4D37}"/>
          </ac:picMkLst>
        </pc:picChg>
        <pc:picChg chg="add del mod">
          <ac:chgData name="Pankaj Yadav" userId="S::pyadav05@syr.edu::c729feb0-5d7c-4e5f-b5a3-a5d447bfb19b" providerId="AD" clId="Web-{7474F1C4-8737-4702-987B-3DB09DD49514}" dt="2023-11-15T01:04:33.627" v="59"/>
          <ac:picMkLst>
            <pc:docMk/>
            <pc:sldMk cId="1642425379" sldId="256"/>
            <ac:picMk id="6" creationId="{2BA71DC1-5A68-6471-2E6E-A6753FC53349}"/>
          </ac:picMkLst>
        </pc:picChg>
        <pc:picChg chg="add del mod ord">
          <ac:chgData name="Pankaj Yadav" userId="S::pyadav05@syr.edu::c729feb0-5d7c-4e5f-b5a3-a5d447bfb19b" providerId="AD" clId="Web-{7474F1C4-8737-4702-987B-3DB09DD49514}" dt="2023-11-15T01:07:10.788" v="73"/>
          <ac:picMkLst>
            <pc:docMk/>
            <pc:sldMk cId="1642425379" sldId="256"/>
            <ac:picMk id="8" creationId="{C2737C1B-CB5B-DDD9-74F7-CFF86E801468}"/>
          </ac:picMkLst>
        </pc:picChg>
      </pc:sldChg>
      <pc:sldChg chg="modSp">
        <pc:chgData name="Pankaj Yadav" userId="S::pyadav05@syr.edu::c729feb0-5d7c-4e5f-b5a3-a5d447bfb19b" providerId="AD" clId="Web-{7474F1C4-8737-4702-987B-3DB09DD49514}" dt="2023-11-15T00:50:14.897" v="43" actId="20577"/>
        <pc:sldMkLst>
          <pc:docMk/>
          <pc:sldMk cId="4144267967" sldId="258"/>
        </pc:sldMkLst>
        <pc:spChg chg="mod">
          <ac:chgData name="Pankaj Yadav" userId="S::pyadav05@syr.edu::c729feb0-5d7c-4e5f-b5a3-a5d447bfb19b" providerId="AD" clId="Web-{7474F1C4-8737-4702-987B-3DB09DD49514}" dt="2023-11-15T00:50:14.897" v="43" actId="20577"/>
          <ac:spMkLst>
            <pc:docMk/>
            <pc:sldMk cId="4144267967" sldId="258"/>
            <ac:spMk id="15" creationId="{89607632-FEB2-5F78-CD8F-134E50790F7E}"/>
          </ac:spMkLst>
        </pc:spChg>
      </pc:sldChg>
      <pc:sldChg chg="modSp">
        <pc:chgData name="Pankaj Yadav" userId="S::pyadav05@syr.edu::c729feb0-5d7c-4e5f-b5a3-a5d447bfb19b" providerId="AD" clId="Web-{7474F1C4-8737-4702-987B-3DB09DD49514}" dt="2023-11-15T00:57:05.004" v="48" actId="20577"/>
        <pc:sldMkLst>
          <pc:docMk/>
          <pc:sldMk cId="1858422" sldId="259"/>
        </pc:sldMkLst>
        <pc:spChg chg="mod">
          <ac:chgData name="Pankaj Yadav" userId="S::pyadav05@syr.edu::c729feb0-5d7c-4e5f-b5a3-a5d447bfb19b" providerId="AD" clId="Web-{7474F1C4-8737-4702-987B-3DB09DD49514}" dt="2023-11-15T00:38:14.390" v="2" actId="20577"/>
          <ac:spMkLst>
            <pc:docMk/>
            <pc:sldMk cId="1858422" sldId="259"/>
            <ac:spMk id="2" creationId="{DF9DFB2F-1BF4-C4F9-F96E-5766FE7F224B}"/>
          </ac:spMkLst>
        </pc:spChg>
        <pc:spChg chg="mod">
          <ac:chgData name="Pankaj Yadav" userId="S::pyadav05@syr.edu::c729feb0-5d7c-4e5f-b5a3-a5d447bfb19b" providerId="AD" clId="Web-{7474F1C4-8737-4702-987B-3DB09DD49514}" dt="2023-11-15T00:57:05.004" v="48" actId="20577"/>
          <ac:spMkLst>
            <pc:docMk/>
            <pc:sldMk cId="1858422" sldId="259"/>
            <ac:spMk id="6" creationId="{9155564A-C7D5-5453-C5A9-2F1AB23C9A69}"/>
          </ac:spMkLst>
        </pc:spChg>
      </pc:sldChg>
      <pc:sldChg chg="modSp">
        <pc:chgData name="Pankaj Yadav" userId="S::pyadav05@syr.edu::c729feb0-5d7c-4e5f-b5a3-a5d447bfb19b" providerId="AD" clId="Web-{7474F1C4-8737-4702-987B-3DB09DD49514}" dt="2023-11-15T00:55:30.767" v="44" actId="20577"/>
        <pc:sldMkLst>
          <pc:docMk/>
          <pc:sldMk cId="2560503440" sldId="263"/>
        </pc:sldMkLst>
        <pc:spChg chg="mod">
          <ac:chgData name="Pankaj Yadav" userId="S::pyadav05@syr.edu::c729feb0-5d7c-4e5f-b5a3-a5d447bfb19b" providerId="AD" clId="Web-{7474F1C4-8737-4702-987B-3DB09DD49514}" dt="2023-11-15T00:55:30.767" v="44" actId="20577"/>
          <ac:spMkLst>
            <pc:docMk/>
            <pc:sldMk cId="2560503440" sldId="263"/>
            <ac:spMk id="6" creationId="{377E7A4C-9071-AE45-B736-BE3EC334D5A5}"/>
          </ac:spMkLst>
        </pc:spChg>
      </pc:sldChg>
    </pc:docChg>
  </pc:docChgLst>
  <pc:docChgLst>
    <pc:chgData name="Pankaj Yadav" userId="S::pyadav05@syr.edu::c729feb0-5d7c-4e5f-b5a3-a5d447bfb19b" providerId="AD" clId="Web-{E60523B5-5168-410F-B467-7BD58CFE41F8}"/>
    <pc:docChg chg="addSld delSld modSld">
      <pc:chgData name="Pankaj Yadav" userId="S::pyadav05@syr.edu::c729feb0-5d7c-4e5f-b5a3-a5d447bfb19b" providerId="AD" clId="Web-{E60523B5-5168-410F-B467-7BD58CFE41F8}" dt="2023-11-14T22:58:14.996" v="124" actId="1076"/>
      <pc:docMkLst>
        <pc:docMk/>
      </pc:docMkLst>
      <pc:sldChg chg="addSp delSp modSp">
        <pc:chgData name="Pankaj Yadav" userId="S::pyadav05@syr.edu::c729feb0-5d7c-4e5f-b5a3-a5d447bfb19b" providerId="AD" clId="Web-{E60523B5-5168-410F-B467-7BD58CFE41F8}" dt="2023-11-14T22:51:45.752" v="54" actId="20577"/>
        <pc:sldMkLst>
          <pc:docMk/>
          <pc:sldMk cId="1642425379" sldId="256"/>
        </pc:sldMkLst>
        <pc:spChg chg="mod">
          <ac:chgData name="Pankaj Yadav" userId="S::pyadav05@syr.edu::c729feb0-5d7c-4e5f-b5a3-a5d447bfb19b" providerId="AD" clId="Web-{E60523B5-5168-410F-B467-7BD58CFE41F8}" dt="2023-11-14T22:50:53.719" v="51" actId="1076"/>
          <ac:spMkLst>
            <pc:docMk/>
            <pc:sldMk cId="1642425379" sldId="256"/>
            <ac:spMk id="2" creationId="{216815C6-3AD0-46E6-A74A-1967BD91AF50}"/>
          </ac:spMkLst>
        </pc:spChg>
        <pc:spChg chg="del mod">
          <ac:chgData name="Pankaj Yadav" userId="S::pyadav05@syr.edu::c729feb0-5d7c-4e5f-b5a3-a5d447bfb19b" providerId="AD" clId="Web-{E60523B5-5168-410F-B467-7BD58CFE41F8}" dt="2023-11-14T22:50:57.125" v="52"/>
          <ac:spMkLst>
            <pc:docMk/>
            <pc:sldMk cId="1642425379" sldId="256"/>
            <ac:spMk id="5" creationId="{CF1936BA-801E-6E38-AF3E-D038308E772A}"/>
          </ac:spMkLst>
        </pc:spChg>
        <pc:spChg chg="add mod">
          <ac:chgData name="Pankaj Yadav" userId="S::pyadav05@syr.edu::c729feb0-5d7c-4e5f-b5a3-a5d447bfb19b" providerId="AD" clId="Web-{E60523B5-5168-410F-B467-7BD58CFE41F8}" dt="2023-11-14T22:51:45.752" v="54" actId="20577"/>
          <ac:spMkLst>
            <pc:docMk/>
            <pc:sldMk cId="1642425379" sldId="256"/>
            <ac:spMk id="7" creationId="{81DC8022-33AF-EA58-518C-2713805EE1DB}"/>
          </ac:spMkLst>
        </pc:spChg>
      </pc:sldChg>
      <pc:sldChg chg="addSp delSp modSp">
        <pc:chgData name="Pankaj Yadav" userId="S::pyadav05@syr.edu::c729feb0-5d7c-4e5f-b5a3-a5d447bfb19b" providerId="AD" clId="Web-{E60523B5-5168-410F-B467-7BD58CFE41F8}" dt="2023-11-14T22:58:09.934" v="123" actId="20577"/>
        <pc:sldMkLst>
          <pc:docMk/>
          <pc:sldMk cId="3671791104" sldId="257"/>
        </pc:sldMkLst>
        <pc:spChg chg="mod">
          <ac:chgData name="Pankaj Yadav" userId="S::pyadav05@syr.edu::c729feb0-5d7c-4e5f-b5a3-a5d447bfb19b" providerId="AD" clId="Web-{E60523B5-5168-410F-B467-7BD58CFE41F8}" dt="2023-11-14T22:53:03.926" v="65" actId="1076"/>
          <ac:spMkLst>
            <pc:docMk/>
            <pc:sldMk cId="3671791104" sldId="257"/>
            <ac:spMk id="2" creationId="{1CEC1F06-B087-8E69-E6EE-8FFB5E0A2DBD}"/>
          </ac:spMkLst>
        </pc:spChg>
        <pc:spChg chg="add del mod">
          <ac:chgData name="Pankaj Yadav" userId="S::pyadav05@syr.edu::c729feb0-5d7c-4e5f-b5a3-a5d447bfb19b" providerId="AD" clId="Web-{E60523B5-5168-410F-B467-7BD58CFE41F8}" dt="2023-11-14T22:58:09.934" v="123" actId="20577"/>
          <ac:spMkLst>
            <pc:docMk/>
            <pc:sldMk cId="3671791104" sldId="257"/>
            <ac:spMk id="3" creationId="{B8FE58BE-53F1-3ABA-A764-8B6CA9285E3E}"/>
          </ac:spMkLst>
        </pc:spChg>
        <pc:spChg chg="mod">
          <ac:chgData name="Pankaj Yadav" userId="S::pyadav05@syr.edu::c729feb0-5d7c-4e5f-b5a3-a5d447bfb19b" providerId="AD" clId="Web-{E60523B5-5168-410F-B467-7BD58CFE41F8}" dt="2023-11-14T22:53:41.864" v="78" actId="20577"/>
          <ac:spMkLst>
            <pc:docMk/>
            <pc:sldMk cId="3671791104" sldId="257"/>
            <ac:spMk id="5" creationId="{FDB5AE48-0160-66F9-5856-2A0FFE35372B}"/>
          </ac:spMkLst>
        </pc:spChg>
        <pc:graphicFrameChg chg="add del mod ord modGraphic">
          <ac:chgData name="Pankaj Yadav" userId="S::pyadav05@syr.edu::c729feb0-5d7c-4e5f-b5a3-a5d447bfb19b" providerId="AD" clId="Web-{E60523B5-5168-410F-B467-7BD58CFE41F8}" dt="2023-11-14T22:52:49.097" v="63"/>
          <ac:graphicFrameMkLst>
            <pc:docMk/>
            <pc:sldMk cId="3671791104" sldId="257"/>
            <ac:graphicFrameMk id="7" creationId="{5BB9FDCB-10A2-762A-CB39-01ECB698EDF1}"/>
          </ac:graphicFrameMkLst>
        </pc:graphicFrameChg>
      </pc:sldChg>
      <pc:sldChg chg="new del">
        <pc:chgData name="Pankaj Yadav" userId="S::pyadav05@syr.edu::c729feb0-5d7c-4e5f-b5a3-a5d447bfb19b" providerId="AD" clId="Web-{E60523B5-5168-410F-B467-7BD58CFE41F8}" dt="2023-11-14T22:54:12.240" v="79"/>
        <pc:sldMkLst>
          <pc:docMk/>
          <pc:sldMk cId="190036233" sldId="258"/>
        </pc:sldMkLst>
      </pc:sldChg>
      <pc:sldChg chg="addSp delSp new del">
        <pc:chgData name="Pankaj Yadav" userId="S::pyadav05@syr.edu::c729feb0-5d7c-4e5f-b5a3-a5d447bfb19b" providerId="AD" clId="Web-{E60523B5-5168-410F-B467-7BD58CFE41F8}" dt="2023-11-14T22:55:57.102" v="83"/>
        <pc:sldMkLst>
          <pc:docMk/>
          <pc:sldMk cId="3509081934" sldId="258"/>
        </pc:sldMkLst>
        <pc:spChg chg="add del">
          <ac:chgData name="Pankaj Yadav" userId="S::pyadav05@syr.edu::c729feb0-5d7c-4e5f-b5a3-a5d447bfb19b" providerId="AD" clId="Web-{E60523B5-5168-410F-B467-7BD58CFE41F8}" dt="2023-11-14T22:55:56.555" v="82"/>
          <ac:spMkLst>
            <pc:docMk/>
            <pc:sldMk cId="3509081934" sldId="258"/>
            <ac:spMk id="2" creationId="{34EEC48C-280B-9FD1-262A-37F9322453AF}"/>
          </ac:spMkLst>
        </pc:spChg>
      </pc:sldChg>
      <pc:sldChg chg="addSp delSp modSp new">
        <pc:chgData name="Pankaj Yadav" userId="S::pyadav05@syr.edu::c729feb0-5d7c-4e5f-b5a3-a5d447bfb19b" providerId="AD" clId="Web-{E60523B5-5168-410F-B467-7BD58CFE41F8}" dt="2023-11-14T22:58:14.996" v="124" actId="1076"/>
        <pc:sldMkLst>
          <pc:docMk/>
          <pc:sldMk cId="4144267967" sldId="258"/>
        </pc:sldMkLst>
        <pc:spChg chg="mod">
          <ac:chgData name="Pankaj Yadav" userId="S::pyadav05@syr.edu::c729feb0-5d7c-4e5f-b5a3-a5d447bfb19b" providerId="AD" clId="Web-{E60523B5-5168-410F-B467-7BD58CFE41F8}" dt="2023-11-14T22:57:07.010" v="104" actId="20577"/>
          <ac:spMkLst>
            <pc:docMk/>
            <pc:sldMk cId="4144267967" sldId="258"/>
            <ac:spMk id="2" creationId="{7FA7980C-F532-FFE6-F182-C435F7BE5872}"/>
          </ac:spMkLst>
        </pc:spChg>
        <pc:spChg chg="add del mod">
          <ac:chgData name="Pankaj Yadav" userId="S::pyadav05@syr.edu::c729feb0-5d7c-4e5f-b5a3-a5d447bfb19b" providerId="AD" clId="Web-{E60523B5-5168-410F-B467-7BD58CFE41F8}" dt="2023-11-14T22:57:53.355" v="114"/>
          <ac:spMkLst>
            <pc:docMk/>
            <pc:sldMk cId="4144267967" sldId="258"/>
            <ac:spMk id="13" creationId="{1E422410-BF57-BCAB-E1A4-99682314CA18}"/>
          </ac:spMkLst>
        </pc:spChg>
        <pc:spChg chg="add mod">
          <ac:chgData name="Pankaj Yadav" userId="S::pyadav05@syr.edu::c729feb0-5d7c-4e5f-b5a3-a5d447bfb19b" providerId="AD" clId="Web-{E60523B5-5168-410F-B467-7BD58CFE41F8}" dt="2023-11-14T22:58:14.996" v="124" actId="1076"/>
          <ac:spMkLst>
            <pc:docMk/>
            <pc:sldMk cId="4144267967" sldId="258"/>
            <ac:spMk id="15" creationId="{89607632-FEB2-5F78-CD8F-134E50790F7E}"/>
          </ac:spMkLst>
        </pc:spChg>
      </pc:sldChg>
    </pc:docChg>
  </pc:docChgLst>
  <pc:docChgLst>
    <pc:chgData name="Pankaj Yadav" userId="c729feb0-5d7c-4e5f-b5a3-a5d447bfb19b" providerId="ADAL" clId="{79A55B90-7139-46F0-B84B-4EC38091F967}"/>
    <pc:docChg chg="delSld modSld">
      <pc:chgData name="Pankaj Yadav" userId="c729feb0-5d7c-4e5f-b5a3-a5d447bfb19b" providerId="ADAL" clId="{79A55B90-7139-46F0-B84B-4EC38091F967}" dt="2023-12-05T18:04:54.066" v="15" actId="20577"/>
      <pc:docMkLst>
        <pc:docMk/>
      </pc:docMkLst>
      <pc:sldChg chg="modSp mod">
        <pc:chgData name="Pankaj Yadav" userId="c729feb0-5d7c-4e5f-b5a3-a5d447bfb19b" providerId="ADAL" clId="{79A55B90-7139-46F0-B84B-4EC38091F967}" dt="2023-12-05T18:04:54.066" v="15" actId="20577"/>
        <pc:sldMkLst>
          <pc:docMk/>
          <pc:sldMk cId="1642425379" sldId="256"/>
        </pc:sldMkLst>
        <pc:spChg chg="mod">
          <ac:chgData name="Pankaj Yadav" userId="c729feb0-5d7c-4e5f-b5a3-a5d447bfb19b" providerId="ADAL" clId="{79A55B90-7139-46F0-B84B-4EC38091F967}" dt="2023-12-05T18:04:54.066" v="15" actId="20577"/>
          <ac:spMkLst>
            <pc:docMk/>
            <pc:sldMk cId="1642425379" sldId="256"/>
            <ac:spMk id="2" creationId="{216815C6-3AD0-46E6-A74A-1967BD91AF50}"/>
          </ac:spMkLst>
        </pc:spChg>
      </pc:sldChg>
      <pc:sldChg chg="del">
        <pc:chgData name="Pankaj Yadav" userId="c729feb0-5d7c-4e5f-b5a3-a5d447bfb19b" providerId="ADAL" clId="{79A55B90-7139-46F0-B84B-4EC38091F967}" dt="2023-12-05T18:04:39.942" v="1" actId="47"/>
        <pc:sldMkLst>
          <pc:docMk/>
          <pc:sldMk cId="3061669655" sldId="263"/>
        </pc:sldMkLst>
      </pc:sldChg>
      <pc:sldChg chg="del">
        <pc:chgData name="Pankaj Yadav" userId="c729feb0-5d7c-4e5f-b5a3-a5d447bfb19b" providerId="ADAL" clId="{79A55B90-7139-46F0-B84B-4EC38091F967}" dt="2023-12-05T18:04:40.714" v="2" actId="47"/>
        <pc:sldMkLst>
          <pc:docMk/>
          <pc:sldMk cId="2386787237" sldId="264"/>
        </pc:sldMkLst>
      </pc:sldChg>
      <pc:sldChg chg="del">
        <pc:chgData name="Pankaj Yadav" userId="c729feb0-5d7c-4e5f-b5a3-a5d447bfb19b" providerId="ADAL" clId="{79A55B90-7139-46F0-B84B-4EC38091F967}" dt="2023-12-05T18:04:41.317" v="3" actId="47"/>
        <pc:sldMkLst>
          <pc:docMk/>
          <pc:sldMk cId="4277471305" sldId="265"/>
        </pc:sldMkLst>
      </pc:sldChg>
      <pc:sldChg chg="del">
        <pc:chgData name="Pankaj Yadav" userId="c729feb0-5d7c-4e5f-b5a3-a5d447bfb19b" providerId="ADAL" clId="{79A55B90-7139-46F0-B84B-4EC38091F967}" dt="2023-12-05T18:04:41.708" v="4" actId="47"/>
        <pc:sldMkLst>
          <pc:docMk/>
          <pc:sldMk cId="1532782253" sldId="267"/>
        </pc:sldMkLst>
      </pc:sldChg>
      <pc:sldChg chg="del">
        <pc:chgData name="Pankaj Yadav" userId="c729feb0-5d7c-4e5f-b5a3-a5d447bfb19b" providerId="ADAL" clId="{79A55B90-7139-46F0-B84B-4EC38091F967}" dt="2023-12-05T18:04:42.634" v="6" actId="47"/>
        <pc:sldMkLst>
          <pc:docMk/>
          <pc:sldMk cId="589269600" sldId="268"/>
        </pc:sldMkLst>
      </pc:sldChg>
      <pc:sldChg chg="del">
        <pc:chgData name="Pankaj Yadav" userId="c729feb0-5d7c-4e5f-b5a3-a5d447bfb19b" providerId="ADAL" clId="{79A55B90-7139-46F0-B84B-4EC38091F967}" dt="2023-12-05T18:04:42.238" v="5" actId="47"/>
        <pc:sldMkLst>
          <pc:docMk/>
          <pc:sldMk cId="1453520914" sldId="269"/>
        </pc:sldMkLst>
      </pc:sldChg>
      <pc:sldChg chg="del">
        <pc:chgData name="Pankaj Yadav" userId="c729feb0-5d7c-4e5f-b5a3-a5d447bfb19b" providerId="ADAL" clId="{79A55B90-7139-46F0-B84B-4EC38091F967}" dt="2023-12-05T18:04:43.498" v="7" actId="47"/>
        <pc:sldMkLst>
          <pc:docMk/>
          <pc:sldMk cId="25605806" sldId="271"/>
        </pc:sldMkLst>
      </pc:sldChg>
      <pc:sldChg chg="del">
        <pc:chgData name="Pankaj Yadav" userId="c729feb0-5d7c-4e5f-b5a3-a5d447bfb19b" providerId="ADAL" clId="{79A55B90-7139-46F0-B84B-4EC38091F967}" dt="2023-12-05T18:04:45.648" v="8" actId="47"/>
        <pc:sldMkLst>
          <pc:docMk/>
          <pc:sldMk cId="520176822" sldId="274"/>
        </pc:sldMkLst>
      </pc:sldChg>
      <pc:sldChg chg="del">
        <pc:chgData name="Pankaj Yadav" userId="c729feb0-5d7c-4e5f-b5a3-a5d447bfb19b" providerId="ADAL" clId="{79A55B90-7139-46F0-B84B-4EC38091F967}" dt="2023-12-05T18:04:39.147" v="0" actId="47"/>
        <pc:sldMkLst>
          <pc:docMk/>
          <pc:sldMk cId="305359452" sldId="275"/>
        </pc:sldMkLst>
      </pc:sldChg>
    </pc:docChg>
  </pc:docChgLst>
  <pc:docChgLst>
    <pc:chgData name="Kabir Thakur" userId="S::kathakur@syr.edu::07750473-463a-4c27-bc39-39e452d52ac1" providerId="AD" clId="Web-{52ABF154-8F4C-491F-B11A-ED0C61559311}"/>
    <pc:docChg chg="addSld delSld modSld">
      <pc:chgData name="Kabir Thakur" userId="S::kathakur@syr.edu::07750473-463a-4c27-bc39-39e452d52ac1" providerId="AD" clId="Web-{52ABF154-8F4C-491F-B11A-ED0C61559311}" dt="2023-11-15T00:55:21.976" v="228" actId="20577"/>
      <pc:docMkLst>
        <pc:docMk/>
      </pc:docMkLst>
      <pc:sldChg chg="del">
        <pc:chgData name="Kabir Thakur" userId="S::kathakur@syr.edu::07750473-463a-4c27-bc39-39e452d52ac1" providerId="AD" clId="Web-{52ABF154-8F4C-491F-B11A-ED0C61559311}" dt="2023-11-14T23:27:40.280" v="0"/>
        <pc:sldMkLst>
          <pc:docMk/>
          <pc:sldMk cId="3671791104" sldId="257"/>
        </pc:sldMkLst>
      </pc:sldChg>
      <pc:sldChg chg="modSp">
        <pc:chgData name="Kabir Thakur" userId="S::kathakur@syr.edu::07750473-463a-4c27-bc39-39e452d52ac1" providerId="AD" clId="Web-{52ABF154-8F4C-491F-B11A-ED0C61559311}" dt="2023-11-15T00:34:56.868" v="178" actId="1076"/>
        <pc:sldMkLst>
          <pc:docMk/>
          <pc:sldMk cId="4144267967" sldId="258"/>
        </pc:sldMkLst>
        <pc:spChg chg="mod">
          <ac:chgData name="Kabir Thakur" userId="S::kathakur@syr.edu::07750473-463a-4c27-bc39-39e452d52ac1" providerId="AD" clId="Web-{52ABF154-8F4C-491F-B11A-ED0C61559311}" dt="2023-11-15T00:34:56.868" v="178" actId="1076"/>
          <ac:spMkLst>
            <pc:docMk/>
            <pc:sldMk cId="4144267967" sldId="258"/>
            <ac:spMk id="2" creationId="{7FA7980C-F532-FFE6-F182-C435F7BE5872}"/>
          </ac:spMkLst>
        </pc:spChg>
      </pc:sldChg>
      <pc:sldChg chg="modSp add">
        <pc:chgData name="Kabir Thakur" userId="S::kathakur@syr.edu::07750473-463a-4c27-bc39-39e452d52ac1" providerId="AD" clId="Web-{52ABF154-8F4C-491F-B11A-ED0C61559311}" dt="2023-11-15T00:37:23.356" v="192" actId="20577"/>
        <pc:sldMkLst>
          <pc:docMk/>
          <pc:sldMk cId="1858422" sldId="259"/>
        </pc:sldMkLst>
        <pc:spChg chg="mod">
          <ac:chgData name="Kabir Thakur" userId="S::kathakur@syr.edu::07750473-463a-4c27-bc39-39e452d52ac1" providerId="AD" clId="Web-{52ABF154-8F4C-491F-B11A-ED0C61559311}" dt="2023-11-15T00:37:23.356" v="192" actId="20577"/>
          <ac:spMkLst>
            <pc:docMk/>
            <pc:sldMk cId="1858422" sldId="259"/>
            <ac:spMk id="6" creationId="{9155564A-C7D5-5453-C5A9-2F1AB23C9A69}"/>
          </ac:spMkLst>
        </pc:spChg>
      </pc:sldChg>
      <pc:sldChg chg="addSp modSp add">
        <pc:chgData name="Kabir Thakur" userId="S::kathakur@syr.edu::07750473-463a-4c27-bc39-39e452d52ac1" providerId="AD" clId="Web-{52ABF154-8F4C-491F-B11A-ED0C61559311}" dt="2023-11-14T23:39:00.874" v="108" actId="1076"/>
        <pc:sldMkLst>
          <pc:docMk/>
          <pc:sldMk cId="3539887032" sldId="260"/>
        </pc:sldMkLst>
        <pc:spChg chg="mod">
          <ac:chgData name="Kabir Thakur" userId="S::kathakur@syr.edu::07750473-463a-4c27-bc39-39e452d52ac1" providerId="AD" clId="Web-{52ABF154-8F4C-491F-B11A-ED0C61559311}" dt="2023-11-14T23:38:48.999" v="105" actId="1076"/>
          <ac:spMkLst>
            <pc:docMk/>
            <pc:sldMk cId="3539887032" sldId="260"/>
            <ac:spMk id="6" creationId="{9155564A-C7D5-5453-C5A9-2F1AB23C9A69}"/>
          </ac:spMkLst>
        </pc:spChg>
        <pc:picChg chg="add mod">
          <ac:chgData name="Kabir Thakur" userId="S::kathakur@syr.edu::07750473-463a-4c27-bc39-39e452d52ac1" providerId="AD" clId="Web-{52ABF154-8F4C-491F-B11A-ED0C61559311}" dt="2023-11-14T23:39:00.874" v="108" actId="1076"/>
          <ac:picMkLst>
            <pc:docMk/>
            <pc:sldMk cId="3539887032" sldId="260"/>
            <ac:picMk id="7" creationId="{8B469008-55C0-411F-D68F-A69D20E328D4}"/>
          </ac:picMkLst>
        </pc:picChg>
      </pc:sldChg>
      <pc:sldChg chg="addSp delSp modSp">
        <pc:chgData name="Kabir Thakur" userId="S::kathakur@syr.edu::07750473-463a-4c27-bc39-39e452d52ac1" providerId="AD" clId="Web-{52ABF154-8F4C-491F-B11A-ED0C61559311}" dt="2023-11-15T00:10:33.081" v="176" actId="20577"/>
        <pc:sldMkLst>
          <pc:docMk/>
          <pc:sldMk cId="2926357040" sldId="261"/>
        </pc:sldMkLst>
        <pc:spChg chg="mod">
          <ac:chgData name="Kabir Thakur" userId="S::kathakur@syr.edu::07750473-463a-4c27-bc39-39e452d52ac1" providerId="AD" clId="Web-{52ABF154-8F4C-491F-B11A-ED0C61559311}" dt="2023-11-15T00:10:33.081" v="176" actId="20577"/>
          <ac:spMkLst>
            <pc:docMk/>
            <pc:sldMk cId="2926357040" sldId="261"/>
            <ac:spMk id="4" creationId="{06173AC8-01F3-B189-B9BC-18214A62BFBD}"/>
          </ac:spMkLst>
        </pc:spChg>
        <pc:spChg chg="mod">
          <ac:chgData name="Kabir Thakur" userId="S::kathakur@syr.edu::07750473-463a-4c27-bc39-39e452d52ac1" providerId="AD" clId="Web-{52ABF154-8F4C-491F-B11A-ED0C61559311}" dt="2023-11-15T00:10:23.566" v="160" actId="20577"/>
          <ac:spMkLst>
            <pc:docMk/>
            <pc:sldMk cId="2926357040" sldId="261"/>
            <ac:spMk id="6" creationId="{F71E43FB-8418-854B-B001-811C449BB198}"/>
          </ac:spMkLst>
        </pc:spChg>
        <pc:spChg chg="mod">
          <ac:chgData name="Kabir Thakur" userId="S::kathakur@syr.edu::07750473-463a-4c27-bc39-39e452d52ac1" providerId="AD" clId="Web-{52ABF154-8F4C-491F-B11A-ED0C61559311}" dt="2023-11-15T00:02:56.196" v="127" actId="20577"/>
          <ac:spMkLst>
            <pc:docMk/>
            <pc:sldMk cId="2926357040" sldId="261"/>
            <ac:spMk id="8" creationId="{1C95B2FD-B2BE-1B40-E6F0-775AAE73DEED}"/>
          </ac:spMkLst>
        </pc:spChg>
        <pc:spChg chg="add del mod">
          <ac:chgData name="Kabir Thakur" userId="S::kathakur@syr.edu::07750473-463a-4c27-bc39-39e452d52ac1" providerId="AD" clId="Web-{52ABF154-8F4C-491F-B11A-ED0C61559311}" dt="2023-11-15T00:02:10.070" v="118"/>
          <ac:spMkLst>
            <pc:docMk/>
            <pc:sldMk cId="2926357040" sldId="261"/>
            <ac:spMk id="14" creationId="{AC701CD3-9476-2EBC-41F7-D580E0A06E8B}"/>
          </ac:spMkLst>
        </pc:spChg>
        <pc:spChg chg="mod">
          <ac:chgData name="Kabir Thakur" userId="S::kathakur@syr.edu::07750473-463a-4c27-bc39-39e452d52ac1" providerId="AD" clId="Web-{52ABF154-8F4C-491F-B11A-ED0C61559311}" dt="2023-11-15T00:04:40.323" v="150" actId="20577"/>
          <ac:spMkLst>
            <pc:docMk/>
            <pc:sldMk cId="2926357040" sldId="261"/>
            <ac:spMk id="18" creationId="{D4D10D35-086A-8AB1-2B1B-8FE3824B907A}"/>
          </ac:spMkLst>
        </pc:spChg>
      </pc:sldChg>
      <pc:sldChg chg="addSp delSp modSp new">
        <pc:chgData name="Kabir Thakur" userId="S::kathakur@syr.edu::07750473-463a-4c27-bc39-39e452d52ac1" providerId="AD" clId="Web-{52ABF154-8F4C-491F-B11A-ED0C61559311}" dt="2023-11-15T00:55:21.976" v="228" actId="20577"/>
        <pc:sldMkLst>
          <pc:docMk/>
          <pc:sldMk cId="2560503440" sldId="263"/>
        </pc:sldMkLst>
        <pc:spChg chg="add del mod">
          <ac:chgData name="Kabir Thakur" userId="S::kathakur@syr.edu::07750473-463a-4c27-bc39-39e452d52ac1" providerId="AD" clId="Web-{52ABF154-8F4C-491F-B11A-ED0C61559311}" dt="2023-11-15T00:55:21.976" v="228" actId="20577"/>
          <ac:spMkLst>
            <pc:docMk/>
            <pc:sldMk cId="2560503440" sldId="263"/>
            <ac:spMk id="2" creationId="{3BF94347-A28C-C75D-56A7-3F37A1CE0B1F}"/>
          </ac:spMkLst>
        </pc:spChg>
        <pc:spChg chg="add del mod">
          <ac:chgData name="Kabir Thakur" userId="S::kathakur@syr.edu::07750473-463a-4c27-bc39-39e452d52ac1" providerId="AD" clId="Web-{52ABF154-8F4C-491F-B11A-ED0C61559311}" dt="2023-11-15T00:54:04.943" v="222" actId="20577"/>
          <ac:spMkLst>
            <pc:docMk/>
            <pc:sldMk cId="2560503440" sldId="263"/>
            <ac:spMk id="6" creationId="{377E7A4C-9071-AE45-B736-BE3EC334D5A5}"/>
          </ac:spMkLst>
        </pc:spChg>
        <pc:spChg chg="add mod">
          <ac:chgData name="Kabir Thakur" userId="S::kathakur@syr.edu::07750473-463a-4c27-bc39-39e452d52ac1" providerId="AD" clId="Web-{52ABF154-8F4C-491F-B11A-ED0C61559311}" dt="2023-11-15T00:54:32.615" v="226" actId="1076"/>
          <ac:spMkLst>
            <pc:docMk/>
            <pc:sldMk cId="2560503440" sldId="263"/>
            <ac:spMk id="8" creationId="{1EEBF886-E777-18FB-6D8B-10458D7EAF37}"/>
          </ac:spMkLst>
        </pc:spChg>
        <pc:picChg chg="add del mod">
          <ac:chgData name="Kabir Thakur" userId="S::kathakur@syr.edu::07750473-463a-4c27-bc39-39e452d52ac1" providerId="AD" clId="Web-{52ABF154-8F4C-491F-B11A-ED0C61559311}" dt="2023-11-15T00:53:17.270" v="201"/>
          <ac:picMkLst>
            <pc:docMk/>
            <pc:sldMk cId="2560503440" sldId="263"/>
            <ac:picMk id="7" creationId="{8CED1C27-062F-5966-F894-41C406B47659}"/>
          </ac:picMkLst>
        </pc:picChg>
      </pc:sldChg>
    </pc:docChg>
  </pc:docChgLst>
  <pc:docChgLst>
    <pc:chgData name="Pankaj Yadav" userId="S::pyadav05@syr.edu::c729feb0-5d7c-4e5f-b5a3-a5d447bfb19b" providerId="AD" clId="Web-{D9AA1771-28F5-418B-8CCC-1F037474B721}"/>
    <pc:docChg chg="addSld modSld">
      <pc:chgData name="Pankaj Yadav" userId="S::pyadav05@syr.edu::c729feb0-5d7c-4e5f-b5a3-a5d447bfb19b" providerId="AD" clId="Web-{D9AA1771-28F5-418B-8CCC-1F037474B721}" dt="2023-11-15T00:34:18.201" v="736" actId="20577"/>
      <pc:docMkLst>
        <pc:docMk/>
      </pc:docMkLst>
      <pc:sldChg chg="delSp modSp">
        <pc:chgData name="Pankaj Yadav" userId="S::pyadav05@syr.edu::c729feb0-5d7c-4e5f-b5a3-a5d447bfb19b" providerId="AD" clId="Web-{D9AA1771-28F5-418B-8CCC-1F037474B721}" dt="2023-11-15T00:34:18.201" v="736" actId="20577"/>
        <pc:sldMkLst>
          <pc:docMk/>
          <pc:sldMk cId="4144267967" sldId="258"/>
        </pc:sldMkLst>
        <pc:spChg chg="mod">
          <ac:chgData name="Pankaj Yadav" userId="S::pyadav05@syr.edu::c729feb0-5d7c-4e5f-b5a3-a5d447bfb19b" providerId="AD" clId="Web-{D9AA1771-28F5-418B-8CCC-1F037474B721}" dt="2023-11-15T00:09:22.813" v="508" actId="1076"/>
          <ac:spMkLst>
            <pc:docMk/>
            <pc:sldMk cId="4144267967" sldId="258"/>
            <ac:spMk id="2" creationId="{7FA7980C-F532-FFE6-F182-C435F7BE5872}"/>
          </ac:spMkLst>
        </pc:spChg>
        <pc:spChg chg="del">
          <ac:chgData name="Pankaj Yadav" userId="S::pyadav05@syr.edu::c729feb0-5d7c-4e5f-b5a3-a5d447bfb19b" providerId="AD" clId="Web-{D9AA1771-28F5-418B-8CCC-1F037474B721}" dt="2023-11-15T00:08:58.531" v="498"/>
          <ac:spMkLst>
            <pc:docMk/>
            <pc:sldMk cId="4144267967" sldId="258"/>
            <ac:spMk id="3" creationId="{DFE7DB98-C21E-CAE0-4DAD-6698BBDF4DC9}"/>
          </ac:spMkLst>
        </pc:spChg>
        <pc:spChg chg="del">
          <ac:chgData name="Pankaj Yadav" userId="S::pyadav05@syr.edu::c729feb0-5d7c-4e5f-b5a3-a5d447bfb19b" providerId="AD" clId="Web-{D9AA1771-28F5-418B-8CCC-1F037474B721}" dt="2023-11-15T00:09:10.672" v="505"/>
          <ac:spMkLst>
            <pc:docMk/>
            <pc:sldMk cId="4144267967" sldId="258"/>
            <ac:spMk id="4" creationId="{77088B0D-2B6A-A8C5-82BB-14479AA08506}"/>
          </ac:spMkLst>
        </pc:spChg>
        <pc:spChg chg="del">
          <ac:chgData name="Pankaj Yadav" userId="S::pyadav05@syr.edu::c729feb0-5d7c-4e5f-b5a3-a5d447bfb19b" providerId="AD" clId="Web-{D9AA1771-28F5-418B-8CCC-1F037474B721}" dt="2023-11-15T00:09:10.672" v="504"/>
          <ac:spMkLst>
            <pc:docMk/>
            <pc:sldMk cId="4144267967" sldId="258"/>
            <ac:spMk id="5" creationId="{B254F99D-12CB-4141-F88E-2F3FF7B1BE45}"/>
          </ac:spMkLst>
        </pc:spChg>
        <pc:spChg chg="del">
          <ac:chgData name="Pankaj Yadav" userId="S::pyadav05@syr.edu::c729feb0-5d7c-4e5f-b5a3-a5d447bfb19b" providerId="AD" clId="Web-{D9AA1771-28F5-418B-8CCC-1F037474B721}" dt="2023-11-15T00:09:10.672" v="503"/>
          <ac:spMkLst>
            <pc:docMk/>
            <pc:sldMk cId="4144267967" sldId="258"/>
            <ac:spMk id="6" creationId="{8AB1E696-FFD2-A640-0ACA-FBD0E2FC88D2}"/>
          </ac:spMkLst>
        </pc:spChg>
        <pc:spChg chg="del">
          <ac:chgData name="Pankaj Yadav" userId="S::pyadav05@syr.edu::c729feb0-5d7c-4e5f-b5a3-a5d447bfb19b" providerId="AD" clId="Web-{D9AA1771-28F5-418B-8CCC-1F037474B721}" dt="2023-11-15T00:09:10.672" v="502"/>
          <ac:spMkLst>
            <pc:docMk/>
            <pc:sldMk cId="4144267967" sldId="258"/>
            <ac:spMk id="7" creationId="{5D206932-2A8D-6D69-6BC7-F3A88224045D}"/>
          </ac:spMkLst>
        </pc:spChg>
        <pc:spChg chg="del">
          <ac:chgData name="Pankaj Yadav" userId="S::pyadav05@syr.edu::c729feb0-5d7c-4e5f-b5a3-a5d447bfb19b" providerId="AD" clId="Web-{D9AA1771-28F5-418B-8CCC-1F037474B721}" dt="2023-11-15T00:09:10.672" v="501"/>
          <ac:spMkLst>
            <pc:docMk/>
            <pc:sldMk cId="4144267967" sldId="258"/>
            <ac:spMk id="8" creationId="{F23F358D-D84A-6BAE-F852-EA0C73DEF533}"/>
          </ac:spMkLst>
        </pc:spChg>
        <pc:spChg chg="mod">
          <ac:chgData name="Pankaj Yadav" userId="S::pyadav05@syr.edu::c729feb0-5d7c-4e5f-b5a3-a5d447bfb19b" providerId="AD" clId="Web-{D9AA1771-28F5-418B-8CCC-1F037474B721}" dt="2023-11-15T00:09:04.015" v="500" actId="1076"/>
          <ac:spMkLst>
            <pc:docMk/>
            <pc:sldMk cId="4144267967" sldId="258"/>
            <ac:spMk id="11" creationId="{35EBC55C-2A33-31EB-8CF8-1AF331A4439A}"/>
          </ac:spMkLst>
        </pc:spChg>
        <pc:spChg chg="mod">
          <ac:chgData name="Pankaj Yadav" userId="S::pyadav05@syr.edu::c729feb0-5d7c-4e5f-b5a3-a5d447bfb19b" providerId="AD" clId="Web-{D9AA1771-28F5-418B-8CCC-1F037474B721}" dt="2023-11-15T00:34:18.201" v="736" actId="20577"/>
          <ac:spMkLst>
            <pc:docMk/>
            <pc:sldMk cId="4144267967" sldId="258"/>
            <ac:spMk id="15" creationId="{89607632-FEB2-5F78-CD8F-134E50790F7E}"/>
          </ac:spMkLst>
        </pc:spChg>
      </pc:sldChg>
      <pc:sldChg chg="modSp">
        <pc:chgData name="Pankaj Yadav" userId="S::pyadav05@syr.edu::c729feb0-5d7c-4e5f-b5a3-a5d447bfb19b" providerId="AD" clId="Web-{D9AA1771-28F5-418B-8CCC-1F037474B721}" dt="2023-11-15T00:09:39.110" v="510" actId="20577"/>
        <pc:sldMkLst>
          <pc:docMk/>
          <pc:sldMk cId="1858422" sldId="259"/>
        </pc:sldMkLst>
        <pc:spChg chg="mod">
          <ac:chgData name="Pankaj Yadav" userId="S::pyadav05@syr.edu::c729feb0-5d7c-4e5f-b5a3-a5d447bfb19b" providerId="AD" clId="Web-{D9AA1771-28F5-418B-8CCC-1F037474B721}" dt="2023-11-15T00:09:39.110" v="510" actId="20577"/>
          <ac:spMkLst>
            <pc:docMk/>
            <pc:sldMk cId="1858422" sldId="259"/>
            <ac:spMk id="6" creationId="{9155564A-C7D5-5453-C5A9-2F1AB23C9A69}"/>
          </ac:spMkLst>
        </pc:spChg>
      </pc:sldChg>
      <pc:sldChg chg="modSp">
        <pc:chgData name="Pankaj Yadav" userId="S::pyadav05@syr.edu::c729feb0-5d7c-4e5f-b5a3-a5d447bfb19b" providerId="AD" clId="Web-{D9AA1771-28F5-418B-8CCC-1F037474B721}" dt="2023-11-15T00:10:16.705" v="511" actId="20577"/>
        <pc:sldMkLst>
          <pc:docMk/>
          <pc:sldMk cId="3539887032" sldId="260"/>
        </pc:sldMkLst>
        <pc:spChg chg="mod">
          <ac:chgData name="Pankaj Yadav" userId="S::pyadav05@syr.edu::c729feb0-5d7c-4e5f-b5a3-a5d447bfb19b" providerId="AD" clId="Web-{D9AA1771-28F5-418B-8CCC-1F037474B721}" dt="2023-11-15T00:10:16.705" v="511" actId="20577"/>
          <ac:spMkLst>
            <pc:docMk/>
            <pc:sldMk cId="3539887032" sldId="260"/>
            <ac:spMk id="6" creationId="{9155564A-C7D5-5453-C5A9-2F1AB23C9A69}"/>
          </ac:spMkLst>
        </pc:spChg>
      </pc:sldChg>
      <pc:sldChg chg="addSp modSp new">
        <pc:chgData name="Pankaj Yadav" userId="S::pyadav05@syr.edu::c729feb0-5d7c-4e5f-b5a3-a5d447bfb19b" providerId="AD" clId="Web-{D9AA1771-28F5-418B-8CCC-1F037474B721}" dt="2023-11-15T00:05:23.650" v="497" actId="20577"/>
        <pc:sldMkLst>
          <pc:docMk/>
          <pc:sldMk cId="2926357040" sldId="261"/>
        </pc:sldMkLst>
        <pc:spChg chg="mod">
          <ac:chgData name="Pankaj Yadav" userId="S::pyadav05@syr.edu::c729feb0-5d7c-4e5f-b5a3-a5d447bfb19b" providerId="AD" clId="Web-{D9AA1771-28F5-418B-8CCC-1F037474B721}" dt="2023-11-14T23:49:12.824" v="197" actId="1076"/>
          <ac:spMkLst>
            <pc:docMk/>
            <pc:sldMk cId="2926357040" sldId="261"/>
            <ac:spMk id="2" creationId="{670C53C4-3AE1-97E5-CE31-DE5FA7A65052}"/>
          </ac:spMkLst>
        </pc:spChg>
        <pc:spChg chg="mod">
          <ac:chgData name="Pankaj Yadav" userId="S::pyadav05@syr.edu::c729feb0-5d7c-4e5f-b5a3-a5d447bfb19b" providerId="AD" clId="Web-{D9AA1771-28F5-418B-8CCC-1F037474B721}" dt="2023-11-15T00:03:42.678" v="447" actId="20577"/>
          <ac:spMkLst>
            <pc:docMk/>
            <pc:sldMk cId="2926357040" sldId="261"/>
            <ac:spMk id="3" creationId="{94117DA9-4334-4C6E-545E-DCCF2CF171FC}"/>
          </ac:spMkLst>
        </pc:spChg>
        <pc:spChg chg="mod">
          <ac:chgData name="Pankaj Yadav" userId="S::pyadav05@syr.edu::c729feb0-5d7c-4e5f-b5a3-a5d447bfb19b" providerId="AD" clId="Web-{D9AA1771-28F5-418B-8CCC-1F037474B721}" dt="2023-11-15T00:04:07.397" v="483" actId="20577"/>
          <ac:spMkLst>
            <pc:docMk/>
            <pc:sldMk cId="2926357040" sldId="261"/>
            <ac:spMk id="4" creationId="{06173AC8-01F3-B189-B9BC-18214A62BFBD}"/>
          </ac:spMkLst>
        </pc:spChg>
        <pc:spChg chg="mod">
          <ac:chgData name="Pankaj Yadav" userId="S::pyadav05@syr.edu::c729feb0-5d7c-4e5f-b5a3-a5d447bfb19b" providerId="AD" clId="Web-{D9AA1771-28F5-418B-8CCC-1F037474B721}" dt="2023-11-14T23:54:04.551" v="224" actId="20577"/>
          <ac:spMkLst>
            <pc:docMk/>
            <pc:sldMk cId="2926357040" sldId="261"/>
            <ac:spMk id="5" creationId="{4BE7D802-4DED-5069-523D-20519E3B90E2}"/>
          </ac:spMkLst>
        </pc:spChg>
        <pc:spChg chg="mod">
          <ac:chgData name="Pankaj Yadav" userId="S::pyadav05@syr.edu::c729feb0-5d7c-4e5f-b5a3-a5d447bfb19b" providerId="AD" clId="Web-{D9AA1771-28F5-418B-8CCC-1F037474B721}" dt="2023-11-15T00:00:12.578" v="351" actId="20577"/>
          <ac:spMkLst>
            <pc:docMk/>
            <pc:sldMk cId="2926357040" sldId="261"/>
            <ac:spMk id="6" creationId="{F71E43FB-8418-854B-B001-811C449BB198}"/>
          </ac:spMkLst>
        </pc:spChg>
        <pc:spChg chg="mod">
          <ac:chgData name="Pankaj Yadav" userId="S::pyadav05@syr.edu::c729feb0-5d7c-4e5f-b5a3-a5d447bfb19b" providerId="AD" clId="Web-{D9AA1771-28F5-418B-8CCC-1F037474B721}" dt="2023-11-15T00:00:22.594" v="361" actId="20577"/>
          <ac:spMkLst>
            <pc:docMk/>
            <pc:sldMk cId="2926357040" sldId="261"/>
            <ac:spMk id="7" creationId="{378D7A10-CA76-308F-02E7-9BB9F493E3DD}"/>
          </ac:spMkLst>
        </pc:spChg>
        <pc:spChg chg="mod">
          <ac:chgData name="Pankaj Yadav" userId="S::pyadav05@syr.edu::c729feb0-5d7c-4e5f-b5a3-a5d447bfb19b" providerId="AD" clId="Web-{D9AA1771-28F5-418B-8CCC-1F037474B721}" dt="2023-11-15T00:01:26.221" v="420" actId="20577"/>
          <ac:spMkLst>
            <pc:docMk/>
            <pc:sldMk cId="2926357040" sldId="261"/>
            <ac:spMk id="8" creationId="{1C95B2FD-B2BE-1B40-E6F0-775AAE73DEED}"/>
          </ac:spMkLst>
        </pc:spChg>
        <pc:spChg chg="mod">
          <ac:chgData name="Pankaj Yadav" userId="S::pyadav05@syr.edu::c729feb0-5d7c-4e5f-b5a3-a5d447bfb19b" providerId="AD" clId="Web-{D9AA1771-28F5-418B-8CCC-1F037474B721}" dt="2023-11-14T23:51:49.953" v="201" actId="20577"/>
          <ac:spMkLst>
            <pc:docMk/>
            <pc:sldMk cId="2926357040" sldId="261"/>
            <ac:spMk id="9" creationId="{99888D7B-A04C-3DC3-278F-8A0E21231955}"/>
          </ac:spMkLst>
        </pc:spChg>
        <pc:spChg chg="mod">
          <ac:chgData name="Pankaj Yadav" userId="S::pyadav05@syr.edu::c729feb0-5d7c-4e5f-b5a3-a5d447bfb19b" providerId="AD" clId="Web-{D9AA1771-28F5-418B-8CCC-1F037474B721}" dt="2023-11-15T00:02:44.848" v="435" actId="14100"/>
          <ac:spMkLst>
            <pc:docMk/>
            <pc:sldMk cId="2926357040" sldId="261"/>
            <ac:spMk id="10" creationId="{41286E9A-6E92-B8B1-6AFF-BD59485AE729}"/>
          </ac:spMkLst>
        </pc:spChg>
        <pc:spChg chg="add mod">
          <ac:chgData name="Pankaj Yadav" userId="S::pyadav05@syr.edu::c729feb0-5d7c-4e5f-b5a3-a5d447bfb19b" providerId="AD" clId="Web-{D9AA1771-28F5-418B-8CCC-1F037474B721}" dt="2023-11-15T00:03:34.318" v="438" actId="1076"/>
          <ac:spMkLst>
            <pc:docMk/>
            <pc:sldMk cId="2926357040" sldId="261"/>
            <ac:spMk id="16" creationId="{890C3914-4FDD-27AA-A0F6-DFA703C563F7}"/>
          </ac:spMkLst>
        </pc:spChg>
        <pc:spChg chg="add mod">
          <ac:chgData name="Pankaj Yadav" userId="S::pyadav05@syr.edu::c729feb0-5d7c-4e5f-b5a3-a5d447bfb19b" providerId="AD" clId="Web-{D9AA1771-28F5-418B-8CCC-1F037474B721}" dt="2023-11-15T00:05:23.650" v="497" actId="20577"/>
          <ac:spMkLst>
            <pc:docMk/>
            <pc:sldMk cId="2926357040" sldId="261"/>
            <ac:spMk id="18" creationId="{D4D10D35-086A-8AB1-2B1B-8FE3824B907A}"/>
          </ac:spMkLst>
        </pc:spChg>
      </pc:sldChg>
      <pc:sldChg chg="delSp modSp new">
        <pc:chgData name="Pankaj Yadav" userId="S::pyadav05@syr.edu::c729feb0-5d7c-4e5f-b5a3-a5d447bfb19b" providerId="AD" clId="Web-{D9AA1771-28F5-418B-8CCC-1F037474B721}" dt="2023-11-15T00:30:27.679" v="732" actId="20577"/>
        <pc:sldMkLst>
          <pc:docMk/>
          <pc:sldMk cId="2416642504" sldId="262"/>
        </pc:sldMkLst>
        <pc:spChg chg="mod">
          <ac:chgData name="Pankaj Yadav" userId="S::pyadav05@syr.edu::c729feb0-5d7c-4e5f-b5a3-a5d447bfb19b" providerId="AD" clId="Web-{D9AA1771-28F5-418B-8CCC-1F037474B721}" dt="2023-11-15T00:16:05.700" v="519" actId="20577"/>
          <ac:spMkLst>
            <pc:docMk/>
            <pc:sldMk cId="2416642504" sldId="262"/>
            <ac:spMk id="2" creationId="{0E208675-B34F-7723-244B-0E4EF6CC7523}"/>
          </ac:spMkLst>
        </pc:spChg>
        <pc:spChg chg="mod">
          <ac:chgData name="Pankaj Yadav" userId="S::pyadav05@syr.edu::c729feb0-5d7c-4e5f-b5a3-a5d447bfb19b" providerId="AD" clId="Web-{D9AA1771-28F5-418B-8CCC-1F037474B721}" dt="2023-11-15T00:27:48.440" v="651" actId="20577"/>
          <ac:spMkLst>
            <pc:docMk/>
            <pc:sldMk cId="2416642504" sldId="262"/>
            <ac:spMk id="3" creationId="{DF2C1334-7E51-1D4F-2921-554C7EA738AF}"/>
          </ac:spMkLst>
        </pc:spChg>
        <pc:spChg chg="mod">
          <ac:chgData name="Pankaj Yadav" userId="S::pyadav05@syr.edu::c729feb0-5d7c-4e5f-b5a3-a5d447bfb19b" providerId="AD" clId="Web-{D9AA1771-28F5-418B-8CCC-1F037474B721}" dt="2023-11-15T00:30:27.679" v="732" actId="20577"/>
          <ac:spMkLst>
            <pc:docMk/>
            <pc:sldMk cId="2416642504" sldId="262"/>
            <ac:spMk id="4" creationId="{E8B7D2BA-84DA-7755-149D-BD89CD0858ED}"/>
          </ac:spMkLst>
        </pc:spChg>
        <pc:spChg chg="del">
          <ac:chgData name="Pankaj Yadav" userId="S::pyadav05@syr.edu::c729feb0-5d7c-4e5f-b5a3-a5d447bfb19b" providerId="AD" clId="Web-{D9AA1771-28F5-418B-8CCC-1F037474B721}" dt="2023-11-15T00:16:40.732" v="526"/>
          <ac:spMkLst>
            <pc:docMk/>
            <pc:sldMk cId="2416642504" sldId="262"/>
            <ac:spMk id="5" creationId="{2A6A70ED-6782-8F52-4D7B-481593DBEEF2}"/>
          </ac:spMkLst>
        </pc:spChg>
        <pc:spChg chg="del">
          <ac:chgData name="Pankaj Yadav" userId="S::pyadav05@syr.edu::c729feb0-5d7c-4e5f-b5a3-a5d447bfb19b" providerId="AD" clId="Web-{D9AA1771-28F5-418B-8CCC-1F037474B721}" dt="2023-11-15T00:16:40.732" v="525"/>
          <ac:spMkLst>
            <pc:docMk/>
            <pc:sldMk cId="2416642504" sldId="262"/>
            <ac:spMk id="6" creationId="{F9DA3B2E-DF5B-DD6C-753C-0EE6F9D99D8A}"/>
          </ac:spMkLst>
        </pc:spChg>
        <pc:spChg chg="mod">
          <ac:chgData name="Pankaj Yadav" userId="S::pyadav05@syr.edu::c729feb0-5d7c-4e5f-b5a3-a5d447bfb19b" providerId="AD" clId="Web-{D9AA1771-28F5-418B-8CCC-1F037474B721}" dt="2023-11-15T00:17:21.687" v="533" actId="20577"/>
          <ac:spMkLst>
            <pc:docMk/>
            <pc:sldMk cId="2416642504" sldId="262"/>
            <ac:spMk id="7" creationId="{4AE8CE81-140C-8713-EDD1-CDBF41B012BE}"/>
          </ac:spMkLst>
        </pc:spChg>
        <pc:spChg chg="mod">
          <ac:chgData name="Pankaj Yadav" userId="S::pyadav05@syr.edu::c729feb0-5d7c-4e5f-b5a3-a5d447bfb19b" providerId="AD" clId="Web-{D9AA1771-28F5-418B-8CCC-1F037474B721}" dt="2023-11-15T00:18:17.079" v="560" actId="20577"/>
          <ac:spMkLst>
            <pc:docMk/>
            <pc:sldMk cId="2416642504" sldId="262"/>
            <ac:spMk id="8" creationId="{7649CA64-22D6-0E52-33A0-608E78FB0509}"/>
          </ac:spMkLst>
        </pc:spChg>
      </pc:sldChg>
    </pc:docChg>
  </pc:docChgLst>
  <pc:docChgLst>
    <pc:chgData name="Pankaj Yadav" userId="S::pyadav05@syr.edu::c729feb0-5d7c-4e5f-b5a3-a5d447bfb19b" providerId="AD" clId="Web-{F3E1812C-D19C-4648-89A4-A114DCDCBD97}"/>
    <pc:docChg chg="addSld delSld modSld">
      <pc:chgData name="Pankaj Yadav" userId="S::pyadav05@syr.edu::c729feb0-5d7c-4e5f-b5a3-a5d447bfb19b" providerId="AD" clId="Web-{F3E1812C-D19C-4648-89A4-A114DCDCBD97}" dt="2023-12-05T19:23:20.640" v="297"/>
      <pc:docMkLst>
        <pc:docMk/>
      </pc:docMkLst>
      <pc:sldChg chg="addSp delSp modSp add del mod chgLayout">
        <pc:chgData name="Pankaj Yadav" userId="S::pyadav05@syr.edu::c729feb0-5d7c-4e5f-b5a3-a5d447bfb19b" providerId="AD" clId="Web-{F3E1812C-D19C-4648-89A4-A114DCDCBD97}" dt="2023-12-05T19:18:17.441" v="134"/>
        <pc:sldMkLst>
          <pc:docMk/>
          <pc:sldMk cId="1096093140" sldId="257"/>
        </pc:sldMkLst>
        <pc:spChg chg="add del mod ord">
          <ac:chgData name="Pankaj Yadav" userId="S::pyadav05@syr.edu::c729feb0-5d7c-4e5f-b5a3-a5d447bfb19b" providerId="AD" clId="Web-{F3E1812C-D19C-4648-89A4-A114DCDCBD97}" dt="2023-12-05T19:17:48.815" v="107"/>
          <ac:spMkLst>
            <pc:docMk/>
            <pc:sldMk cId="1096093140" sldId="257"/>
            <ac:spMk id="7" creationId="{C24AF576-AFA8-01D8-8F1F-873D419551EB}"/>
          </ac:spMkLst>
        </pc:spChg>
        <pc:spChg chg="add del mod ord">
          <ac:chgData name="Pankaj Yadav" userId="S::pyadav05@syr.edu::c729feb0-5d7c-4e5f-b5a3-a5d447bfb19b" providerId="AD" clId="Web-{F3E1812C-D19C-4648-89A4-A114DCDCBD97}" dt="2023-12-05T19:17:48.815" v="107"/>
          <ac:spMkLst>
            <pc:docMk/>
            <pc:sldMk cId="1096093140" sldId="257"/>
            <ac:spMk id="10" creationId="{9C557A23-1975-159D-125A-74CE6C0A45F8}"/>
          </ac:spMkLst>
        </pc:spChg>
        <pc:spChg chg="add del mod ord">
          <ac:chgData name="Pankaj Yadav" userId="S::pyadav05@syr.edu::c729feb0-5d7c-4e5f-b5a3-a5d447bfb19b" providerId="AD" clId="Web-{F3E1812C-D19C-4648-89A4-A114DCDCBD97}" dt="2023-12-05T19:17:48.815" v="107"/>
          <ac:spMkLst>
            <pc:docMk/>
            <pc:sldMk cId="1096093140" sldId="257"/>
            <ac:spMk id="11" creationId="{29A0D67F-2EA7-87A6-74AA-1333EEAAAA0D}"/>
          </ac:spMkLst>
        </pc:spChg>
        <pc:spChg chg="add del mod ord">
          <ac:chgData name="Pankaj Yadav" userId="S::pyadav05@syr.edu::c729feb0-5d7c-4e5f-b5a3-a5d447bfb19b" providerId="AD" clId="Web-{F3E1812C-D19C-4648-89A4-A114DCDCBD97}" dt="2023-12-05T19:17:48.815" v="107"/>
          <ac:spMkLst>
            <pc:docMk/>
            <pc:sldMk cId="1096093140" sldId="257"/>
            <ac:spMk id="12" creationId="{39113175-5AA9-2DF0-F487-BCCB3E1F0905}"/>
          </ac:spMkLst>
        </pc:spChg>
        <pc:spChg chg="add del mod ord">
          <ac:chgData name="Pankaj Yadav" userId="S::pyadav05@syr.edu::c729feb0-5d7c-4e5f-b5a3-a5d447bfb19b" providerId="AD" clId="Web-{F3E1812C-D19C-4648-89A4-A114DCDCBD97}" dt="2023-12-05T19:17:48.815" v="107"/>
          <ac:spMkLst>
            <pc:docMk/>
            <pc:sldMk cId="1096093140" sldId="257"/>
            <ac:spMk id="13" creationId="{E23C7126-DAEB-FDA9-E5D8-EFB1A71F01FA}"/>
          </ac:spMkLst>
        </pc:spChg>
        <pc:spChg chg="add del mod ord">
          <ac:chgData name="Pankaj Yadav" userId="S::pyadav05@syr.edu::c729feb0-5d7c-4e5f-b5a3-a5d447bfb19b" providerId="AD" clId="Web-{F3E1812C-D19C-4648-89A4-A114DCDCBD97}" dt="2023-12-05T19:17:48.815" v="107"/>
          <ac:spMkLst>
            <pc:docMk/>
            <pc:sldMk cId="1096093140" sldId="257"/>
            <ac:spMk id="14" creationId="{572BB56C-ECC7-3A0E-745F-5DD0C440E870}"/>
          </ac:spMkLst>
        </pc:spChg>
        <pc:spChg chg="add del mod ord">
          <ac:chgData name="Pankaj Yadav" userId="S::pyadav05@syr.edu::c729feb0-5d7c-4e5f-b5a3-a5d447bfb19b" providerId="AD" clId="Web-{F3E1812C-D19C-4648-89A4-A114DCDCBD97}" dt="2023-12-05T19:17:48.815" v="107"/>
          <ac:spMkLst>
            <pc:docMk/>
            <pc:sldMk cId="1096093140" sldId="257"/>
            <ac:spMk id="15" creationId="{FE45BE45-B64D-D80D-4CE6-7714567D3FA8}"/>
          </ac:spMkLst>
        </pc:spChg>
        <pc:spChg chg="add del mod ord">
          <ac:chgData name="Pankaj Yadav" userId="S::pyadav05@syr.edu::c729feb0-5d7c-4e5f-b5a3-a5d447bfb19b" providerId="AD" clId="Web-{F3E1812C-D19C-4648-89A4-A114DCDCBD97}" dt="2023-12-05T19:17:48.815" v="107"/>
          <ac:spMkLst>
            <pc:docMk/>
            <pc:sldMk cId="1096093140" sldId="257"/>
            <ac:spMk id="16" creationId="{45D1CACC-3A15-5EA3-CEC6-FF5F471C4119}"/>
          </ac:spMkLst>
        </pc:spChg>
        <pc:spChg chg="add del mod ord">
          <ac:chgData name="Pankaj Yadav" userId="S::pyadav05@syr.edu::c729feb0-5d7c-4e5f-b5a3-a5d447bfb19b" providerId="AD" clId="Web-{F3E1812C-D19C-4648-89A4-A114DCDCBD97}" dt="2023-12-05T19:17:48.815" v="107"/>
          <ac:spMkLst>
            <pc:docMk/>
            <pc:sldMk cId="1096093140" sldId="257"/>
            <ac:spMk id="17" creationId="{139EF2CD-915F-BE2F-5452-99CADF5A07CD}"/>
          </ac:spMkLst>
        </pc:spChg>
        <pc:spChg chg="add del mod ord">
          <ac:chgData name="Pankaj Yadav" userId="S::pyadav05@syr.edu::c729feb0-5d7c-4e5f-b5a3-a5d447bfb19b" providerId="AD" clId="Web-{F3E1812C-D19C-4648-89A4-A114DCDCBD97}" dt="2023-12-05T19:17:48.815" v="107"/>
          <ac:spMkLst>
            <pc:docMk/>
            <pc:sldMk cId="1096093140" sldId="257"/>
            <ac:spMk id="22" creationId="{022298C9-0347-1FEC-D5EC-223D4E58D1A6}"/>
          </ac:spMkLst>
        </pc:spChg>
        <pc:spChg chg="add del mod ord">
          <ac:chgData name="Pankaj Yadav" userId="S::pyadav05@syr.edu::c729feb0-5d7c-4e5f-b5a3-a5d447bfb19b" providerId="AD" clId="Web-{F3E1812C-D19C-4648-89A4-A114DCDCBD97}" dt="2023-12-05T19:17:48.815" v="107"/>
          <ac:spMkLst>
            <pc:docMk/>
            <pc:sldMk cId="1096093140" sldId="257"/>
            <ac:spMk id="35" creationId="{5942739C-E29C-F7FA-15E9-56A1E0947226}"/>
          </ac:spMkLst>
        </pc:spChg>
        <pc:spChg chg="add del mod ord">
          <ac:chgData name="Pankaj Yadav" userId="S::pyadav05@syr.edu::c729feb0-5d7c-4e5f-b5a3-a5d447bfb19b" providerId="AD" clId="Web-{F3E1812C-D19C-4648-89A4-A114DCDCBD97}" dt="2023-12-05T19:17:48.815" v="107"/>
          <ac:spMkLst>
            <pc:docMk/>
            <pc:sldMk cId="1096093140" sldId="257"/>
            <ac:spMk id="37" creationId="{2D715FC4-5B73-6887-E3F2-0C7F6CD7957C}"/>
          </ac:spMkLst>
        </pc:spChg>
        <pc:spChg chg="add del mod ord">
          <ac:chgData name="Pankaj Yadav" userId="S::pyadav05@syr.edu::c729feb0-5d7c-4e5f-b5a3-a5d447bfb19b" providerId="AD" clId="Web-{F3E1812C-D19C-4648-89A4-A114DCDCBD97}" dt="2023-12-05T19:17:48.815" v="107"/>
          <ac:spMkLst>
            <pc:docMk/>
            <pc:sldMk cId="1096093140" sldId="257"/>
            <ac:spMk id="39" creationId="{340A24BE-A372-A6C9-62C2-25B5CB37AE06}"/>
          </ac:spMkLst>
        </pc:spChg>
        <pc:spChg chg="add del mod ord">
          <ac:chgData name="Pankaj Yadav" userId="S::pyadav05@syr.edu::c729feb0-5d7c-4e5f-b5a3-a5d447bfb19b" providerId="AD" clId="Web-{F3E1812C-D19C-4648-89A4-A114DCDCBD97}" dt="2023-12-05T19:17:48.815" v="107"/>
          <ac:spMkLst>
            <pc:docMk/>
            <pc:sldMk cId="1096093140" sldId="257"/>
            <ac:spMk id="41" creationId="{402352E0-25D1-CA56-C71C-02525169ED2B}"/>
          </ac:spMkLst>
        </pc:spChg>
        <pc:spChg chg="add del mod ord">
          <ac:chgData name="Pankaj Yadav" userId="S::pyadav05@syr.edu::c729feb0-5d7c-4e5f-b5a3-a5d447bfb19b" providerId="AD" clId="Web-{F3E1812C-D19C-4648-89A4-A114DCDCBD97}" dt="2023-12-05T19:17:48.815" v="107"/>
          <ac:spMkLst>
            <pc:docMk/>
            <pc:sldMk cId="1096093140" sldId="257"/>
            <ac:spMk id="43" creationId="{A24BC54C-CAA9-B275-3E55-45F2AC96DD8E}"/>
          </ac:spMkLst>
        </pc:spChg>
        <pc:spChg chg="add del mod ord">
          <ac:chgData name="Pankaj Yadav" userId="S::pyadav05@syr.edu::c729feb0-5d7c-4e5f-b5a3-a5d447bfb19b" providerId="AD" clId="Web-{F3E1812C-D19C-4648-89A4-A114DCDCBD97}" dt="2023-12-05T19:17:48.815" v="107"/>
          <ac:spMkLst>
            <pc:docMk/>
            <pc:sldMk cId="1096093140" sldId="257"/>
            <ac:spMk id="44" creationId="{0ECA4DA4-7689-1894-029A-1475F7274A9E}"/>
          </ac:spMkLst>
        </pc:spChg>
        <pc:spChg chg="add del mod ord">
          <ac:chgData name="Pankaj Yadav" userId="S::pyadav05@syr.edu::c729feb0-5d7c-4e5f-b5a3-a5d447bfb19b" providerId="AD" clId="Web-{F3E1812C-D19C-4648-89A4-A114DCDCBD97}" dt="2023-12-05T19:17:48.815" v="107"/>
          <ac:spMkLst>
            <pc:docMk/>
            <pc:sldMk cId="1096093140" sldId="257"/>
            <ac:spMk id="45" creationId="{D5C59C59-AE8B-86AC-1DD9-311754F45D25}"/>
          </ac:spMkLst>
        </pc:spChg>
      </pc:sldChg>
      <pc:sldChg chg="modSp">
        <pc:chgData name="Pankaj Yadav" userId="S::pyadav05@syr.edu::c729feb0-5d7c-4e5f-b5a3-a5d447bfb19b" providerId="AD" clId="Web-{F3E1812C-D19C-4648-89A4-A114DCDCBD97}" dt="2023-12-05T18:45:47.352" v="3" actId="1076"/>
        <pc:sldMkLst>
          <pc:docMk/>
          <pc:sldMk cId="2476888802" sldId="261"/>
        </pc:sldMkLst>
        <pc:picChg chg="mod">
          <ac:chgData name="Pankaj Yadav" userId="S::pyadav05@syr.edu::c729feb0-5d7c-4e5f-b5a3-a5d447bfb19b" providerId="AD" clId="Web-{F3E1812C-D19C-4648-89A4-A114DCDCBD97}" dt="2023-12-05T18:45:47.352" v="3" actId="1076"/>
          <ac:picMkLst>
            <pc:docMk/>
            <pc:sldMk cId="2476888802" sldId="261"/>
            <ac:picMk id="7" creationId="{DDE1B3EF-5026-8A61-2551-F404F7C3AECA}"/>
          </ac:picMkLst>
        </pc:picChg>
        <pc:picChg chg="mod">
          <ac:chgData name="Pankaj Yadav" userId="S::pyadav05@syr.edu::c729feb0-5d7c-4e5f-b5a3-a5d447bfb19b" providerId="AD" clId="Web-{F3E1812C-D19C-4648-89A4-A114DCDCBD97}" dt="2023-12-05T18:29:28.159" v="2" actId="1076"/>
          <ac:picMkLst>
            <pc:docMk/>
            <pc:sldMk cId="2476888802" sldId="261"/>
            <ac:picMk id="8" creationId="{1904DFAC-BD7D-AD7D-D75A-EA747E34A01A}"/>
          </ac:picMkLst>
        </pc:picChg>
      </pc:sldChg>
      <pc:sldChg chg="addSp delSp modSp new del">
        <pc:chgData name="Pankaj Yadav" userId="S::pyadav05@syr.edu::c729feb0-5d7c-4e5f-b5a3-a5d447bfb19b" providerId="AD" clId="Web-{F3E1812C-D19C-4648-89A4-A114DCDCBD97}" dt="2023-12-05T19:16:59.828" v="104"/>
        <pc:sldMkLst>
          <pc:docMk/>
          <pc:sldMk cId="3211030198" sldId="264"/>
        </pc:sldMkLst>
        <pc:spChg chg="add del">
          <ac:chgData name="Pankaj Yadav" userId="S::pyadav05@syr.edu::c729feb0-5d7c-4e5f-b5a3-a5d447bfb19b" providerId="AD" clId="Web-{F3E1812C-D19C-4648-89A4-A114DCDCBD97}" dt="2023-12-05T18:54:53.075" v="10"/>
          <ac:spMkLst>
            <pc:docMk/>
            <pc:sldMk cId="3211030198" sldId="264"/>
            <ac:spMk id="2" creationId="{2F72A95B-C3BD-C748-6F1E-0FCAB7795DB8}"/>
          </ac:spMkLst>
        </pc:spChg>
        <pc:spChg chg="add del">
          <ac:chgData name="Pankaj Yadav" userId="S::pyadav05@syr.edu::c729feb0-5d7c-4e5f-b5a3-a5d447bfb19b" providerId="AD" clId="Web-{F3E1812C-D19C-4648-89A4-A114DCDCBD97}" dt="2023-12-05T18:55:00.404" v="11"/>
          <ac:spMkLst>
            <pc:docMk/>
            <pc:sldMk cId="3211030198" sldId="264"/>
            <ac:spMk id="6" creationId="{606A1544-C889-DF42-7036-EE952855814A}"/>
          </ac:spMkLst>
        </pc:spChg>
        <pc:spChg chg="mod topLvl">
          <ac:chgData name="Pankaj Yadav" userId="S::pyadav05@syr.edu::c729feb0-5d7c-4e5f-b5a3-a5d447bfb19b" providerId="AD" clId="Web-{F3E1812C-D19C-4648-89A4-A114DCDCBD97}" dt="2023-12-05T19:12:45.116" v="80" actId="1076"/>
          <ac:spMkLst>
            <pc:docMk/>
            <pc:sldMk cId="3211030198" sldId="264"/>
            <ac:spMk id="11" creationId="{7DB2B2D7-2D3B-105F-5190-CC2568C032A3}"/>
          </ac:spMkLst>
        </pc:spChg>
        <pc:spChg chg="topLvl">
          <ac:chgData name="Pankaj Yadav" userId="S::pyadav05@syr.edu::c729feb0-5d7c-4e5f-b5a3-a5d447bfb19b" providerId="AD" clId="Web-{F3E1812C-D19C-4648-89A4-A114DCDCBD97}" dt="2023-12-05T19:11:33.191" v="72"/>
          <ac:spMkLst>
            <pc:docMk/>
            <pc:sldMk cId="3211030198" sldId="264"/>
            <ac:spMk id="12" creationId="{304CE3EE-5CF7-D613-AF7C-695A235E598F}"/>
          </ac:spMkLst>
        </pc:spChg>
        <pc:spChg chg="topLvl">
          <ac:chgData name="Pankaj Yadav" userId="S::pyadav05@syr.edu::c729feb0-5d7c-4e5f-b5a3-a5d447bfb19b" providerId="AD" clId="Web-{F3E1812C-D19C-4648-89A4-A114DCDCBD97}" dt="2023-12-05T19:11:33.191" v="72"/>
          <ac:spMkLst>
            <pc:docMk/>
            <pc:sldMk cId="3211030198" sldId="264"/>
            <ac:spMk id="13" creationId="{627484C9-4E1C-F925-9ABE-13C614C2CDDE}"/>
          </ac:spMkLst>
        </pc:spChg>
        <pc:spChg chg="topLvl">
          <ac:chgData name="Pankaj Yadav" userId="S::pyadav05@syr.edu::c729feb0-5d7c-4e5f-b5a3-a5d447bfb19b" providerId="AD" clId="Web-{F3E1812C-D19C-4648-89A4-A114DCDCBD97}" dt="2023-12-05T19:11:33.191" v="72"/>
          <ac:spMkLst>
            <pc:docMk/>
            <pc:sldMk cId="3211030198" sldId="264"/>
            <ac:spMk id="14" creationId="{7220B86E-8484-6653-BD13-114A6A7BD61E}"/>
          </ac:spMkLst>
        </pc:spChg>
        <pc:spChg chg="topLvl">
          <ac:chgData name="Pankaj Yadav" userId="S::pyadav05@syr.edu::c729feb0-5d7c-4e5f-b5a3-a5d447bfb19b" providerId="AD" clId="Web-{F3E1812C-D19C-4648-89A4-A114DCDCBD97}" dt="2023-12-05T19:11:33.191" v="72"/>
          <ac:spMkLst>
            <pc:docMk/>
            <pc:sldMk cId="3211030198" sldId="264"/>
            <ac:spMk id="15" creationId="{1C740028-280E-3DA2-045E-5772721225A1}"/>
          </ac:spMkLst>
        </pc:spChg>
        <pc:spChg chg="add del mod topLvl">
          <ac:chgData name="Pankaj Yadav" userId="S::pyadav05@syr.edu::c729feb0-5d7c-4e5f-b5a3-a5d447bfb19b" providerId="AD" clId="Web-{F3E1812C-D19C-4648-89A4-A114DCDCBD97}" dt="2023-12-05T19:15:44.310" v="100"/>
          <ac:spMkLst>
            <pc:docMk/>
            <pc:sldMk cId="3211030198" sldId="264"/>
            <ac:spMk id="16" creationId="{D2CF6A3B-2EBA-2ABC-B450-2DFD78233DB0}"/>
          </ac:spMkLst>
        </pc:spChg>
        <pc:spChg chg="mod topLvl">
          <ac:chgData name="Pankaj Yadav" userId="S::pyadav05@syr.edu::c729feb0-5d7c-4e5f-b5a3-a5d447bfb19b" providerId="AD" clId="Web-{F3E1812C-D19C-4648-89A4-A114DCDCBD97}" dt="2023-12-05T19:11:43.348" v="73" actId="1076"/>
          <ac:spMkLst>
            <pc:docMk/>
            <pc:sldMk cId="3211030198" sldId="264"/>
            <ac:spMk id="17" creationId="{2C5F463D-ED3D-0590-D21B-BBA1915FF864}"/>
          </ac:spMkLst>
        </pc:spChg>
        <pc:spChg chg="mod topLvl">
          <ac:chgData name="Pankaj Yadav" userId="S::pyadav05@syr.edu::c729feb0-5d7c-4e5f-b5a3-a5d447bfb19b" providerId="AD" clId="Web-{F3E1812C-D19C-4648-89A4-A114DCDCBD97}" dt="2023-12-05T19:11:43.363" v="74" actId="1076"/>
          <ac:spMkLst>
            <pc:docMk/>
            <pc:sldMk cId="3211030198" sldId="264"/>
            <ac:spMk id="18" creationId="{24FF7D92-4BC9-F614-5F13-35317CF2D34F}"/>
          </ac:spMkLst>
        </pc:spChg>
        <pc:spChg chg="add mod">
          <ac:chgData name="Pankaj Yadav" userId="S::pyadav05@syr.edu::c729feb0-5d7c-4e5f-b5a3-a5d447bfb19b" providerId="AD" clId="Web-{F3E1812C-D19C-4648-89A4-A114DCDCBD97}" dt="2023-12-05T19:11:43.396" v="75" actId="1076"/>
          <ac:spMkLst>
            <pc:docMk/>
            <pc:sldMk cId="3211030198" sldId="264"/>
            <ac:spMk id="21" creationId="{08BEA0E2-8D37-01BC-34F3-C500BF52A8DB}"/>
          </ac:spMkLst>
        </pc:spChg>
        <pc:spChg chg="add mod">
          <ac:chgData name="Pankaj Yadav" userId="S::pyadav05@syr.edu::c729feb0-5d7c-4e5f-b5a3-a5d447bfb19b" providerId="AD" clId="Web-{F3E1812C-D19C-4648-89A4-A114DCDCBD97}" dt="2023-12-05T18:56:19.266" v="47" actId="1076"/>
          <ac:spMkLst>
            <pc:docMk/>
            <pc:sldMk cId="3211030198" sldId="264"/>
            <ac:spMk id="33" creationId="{E48680D2-D4FF-C8FF-3C4C-F457BD0C696D}"/>
          </ac:spMkLst>
        </pc:spChg>
        <pc:spChg chg="topLvl">
          <ac:chgData name="Pankaj Yadav" userId="S::pyadav05@syr.edu::c729feb0-5d7c-4e5f-b5a3-a5d447bfb19b" providerId="AD" clId="Web-{F3E1812C-D19C-4648-89A4-A114DCDCBD97}" dt="2023-12-05T19:13:26.008" v="86"/>
          <ac:spMkLst>
            <pc:docMk/>
            <pc:sldMk cId="3211030198" sldId="264"/>
            <ac:spMk id="35" creationId="{F938C060-6100-8C39-1C50-4051258B80A2}"/>
          </ac:spMkLst>
        </pc:spChg>
        <pc:spChg chg="topLvl">
          <ac:chgData name="Pankaj Yadav" userId="S::pyadav05@syr.edu::c729feb0-5d7c-4e5f-b5a3-a5d447bfb19b" providerId="AD" clId="Web-{F3E1812C-D19C-4648-89A4-A114DCDCBD97}" dt="2023-12-05T19:13:26.008" v="86"/>
          <ac:spMkLst>
            <pc:docMk/>
            <pc:sldMk cId="3211030198" sldId="264"/>
            <ac:spMk id="36" creationId="{7C3876EA-ED5D-F62B-BBA9-1B9B88385ECD}"/>
          </ac:spMkLst>
        </pc:spChg>
        <pc:spChg chg="topLvl">
          <ac:chgData name="Pankaj Yadav" userId="S::pyadav05@syr.edu::c729feb0-5d7c-4e5f-b5a3-a5d447bfb19b" providerId="AD" clId="Web-{F3E1812C-D19C-4648-89A4-A114DCDCBD97}" dt="2023-12-05T19:13:26.008" v="86"/>
          <ac:spMkLst>
            <pc:docMk/>
            <pc:sldMk cId="3211030198" sldId="264"/>
            <ac:spMk id="37" creationId="{3C7DD381-20E5-59DC-C4E6-B23B47D1F3BD}"/>
          </ac:spMkLst>
        </pc:spChg>
        <pc:spChg chg="topLvl">
          <ac:chgData name="Pankaj Yadav" userId="S::pyadav05@syr.edu::c729feb0-5d7c-4e5f-b5a3-a5d447bfb19b" providerId="AD" clId="Web-{F3E1812C-D19C-4648-89A4-A114DCDCBD97}" dt="2023-12-05T19:13:26.008" v="86"/>
          <ac:spMkLst>
            <pc:docMk/>
            <pc:sldMk cId="3211030198" sldId="264"/>
            <ac:spMk id="38" creationId="{A8822B66-D97F-AE98-EA13-FE2D0ECA4823}"/>
          </ac:spMkLst>
        </pc:spChg>
        <pc:spChg chg="topLvl">
          <ac:chgData name="Pankaj Yadav" userId="S::pyadav05@syr.edu::c729feb0-5d7c-4e5f-b5a3-a5d447bfb19b" providerId="AD" clId="Web-{F3E1812C-D19C-4648-89A4-A114DCDCBD97}" dt="2023-12-05T19:13:26.008" v="86"/>
          <ac:spMkLst>
            <pc:docMk/>
            <pc:sldMk cId="3211030198" sldId="264"/>
            <ac:spMk id="39" creationId="{45CF0675-2BF9-01AD-EC3F-A8C129AB9CE2}"/>
          </ac:spMkLst>
        </pc:spChg>
        <pc:spChg chg="topLvl">
          <ac:chgData name="Pankaj Yadav" userId="S::pyadav05@syr.edu::c729feb0-5d7c-4e5f-b5a3-a5d447bfb19b" providerId="AD" clId="Web-{F3E1812C-D19C-4648-89A4-A114DCDCBD97}" dt="2023-12-05T19:13:26.008" v="86"/>
          <ac:spMkLst>
            <pc:docMk/>
            <pc:sldMk cId="3211030198" sldId="264"/>
            <ac:spMk id="40" creationId="{D57C1EC6-E4F1-0DD8-2A54-60551695C5BB}"/>
          </ac:spMkLst>
        </pc:spChg>
        <pc:spChg chg="topLvl">
          <ac:chgData name="Pankaj Yadav" userId="S::pyadav05@syr.edu::c729feb0-5d7c-4e5f-b5a3-a5d447bfb19b" providerId="AD" clId="Web-{F3E1812C-D19C-4648-89A4-A114DCDCBD97}" dt="2023-12-05T19:13:26.008" v="86"/>
          <ac:spMkLst>
            <pc:docMk/>
            <pc:sldMk cId="3211030198" sldId="264"/>
            <ac:spMk id="41" creationId="{1017F179-B242-6931-A0D8-FA003673735F}"/>
          </ac:spMkLst>
        </pc:spChg>
        <pc:spChg chg="del">
          <ac:chgData name="Pankaj Yadav" userId="S::pyadav05@syr.edu::c729feb0-5d7c-4e5f-b5a3-a5d447bfb19b" providerId="AD" clId="Web-{F3E1812C-D19C-4648-89A4-A114DCDCBD97}" dt="2023-12-05T19:12:56.522" v="84"/>
          <ac:spMkLst>
            <pc:docMk/>
            <pc:sldMk cId="3211030198" sldId="264"/>
            <ac:spMk id="42" creationId="{0F5DB3B3-89B4-E283-3CB2-064D0CC8CEC2}"/>
          </ac:spMkLst>
        </pc:spChg>
        <pc:spChg chg="del">
          <ac:chgData name="Pankaj Yadav" userId="S::pyadav05@syr.edu::c729feb0-5d7c-4e5f-b5a3-a5d447bfb19b" providerId="AD" clId="Web-{F3E1812C-D19C-4648-89A4-A114DCDCBD97}" dt="2023-12-05T19:13:09.617" v="85"/>
          <ac:spMkLst>
            <pc:docMk/>
            <pc:sldMk cId="3211030198" sldId="264"/>
            <ac:spMk id="43" creationId="{FDDA874D-CC5D-CCA9-C054-B2882E877D2D}"/>
          </ac:spMkLst>
        </pc:spChg>
        <pc:spChg chg="del">
          <ac:chgData name="Pankaj Yadav" userId="S::pyadav05@syr.edu::c729feb0-5d7c-4e5f-b5a3-a5d447bfb19b" providerId="AD" clId="Web-{F3E1812C-D19C-4648-89A4-A114DCDCBD97}" dt="2023-12-05T19:12:53.257" v="83"/>
          <ac:spMkLst>
            <pc:docMk/>
            <pc:sldMk cId="3211030198" sldId="264"/>
            <ac:spMk id="44" creationId="{4878BDF8-17B3-B130-AECF-41BCEF6B9483}"/>
          </ac:spMkLst>
        </pc:spChg>
        <pc:spChg chg="mod topLvl">
          <ac:chgData name="Pankaj Yadav" userId="S::pyadav05@syr.edu::c729feb0-5d7c-4e5f-b5a3-a5d447bfb19b" providerId="AD" clId="Web-{F3E1812C-D19C-4648-89A4-A114DCDCBD97}" dt="2023-12-05T19:15:49.607" v="102" actId="1076"/>
          <ac:spMkLst>
            <pc:docMk/>
            <pc:sldMk cId="3211030198" sldId="264"/>
            <ac:spMk id="45" creationId="{49EEDFFC-0A35-C924-4445-1C4BC9ED1D7F}"/>
          </ac:spMkLst>
        </pc:spChg>
        <pc:spChg chg="add mod">
          <ac:chgData name="Pankaj Yadav" userId="S::pyadav05@syr.edu::c729feb0-5d7c-4e5f-b5a3-a5d447bfb19b" providerId="AD" clId="Web-{F3E1812C-D19C-4648-89A4-A114DCDCBD97}" dt="2023-12-05T18:56:19.454" v="49" actId="1076"/>
          <ac:spMkLst>
            <pc:docMk/>
            <pc:sldMk cId="3211030198" sldId="264"/>
            <ac:spMk id="48" creationId="{6DC7A5E0-224F-246E-7C16-80E6043CD58C}"/>
          </ac:spMkLst>
        </pc:spChg>
        <pc:spChg chg="add mod">
          <ac:chgData name="Pankaj Yadav" userId="S::pyadav05@syr.edu::c729feb0-5d7c-4e5f-b5a3-a5d447bfb19b" providerId="AD" clId="Web-{F3E1812C-D19C-4648-89A4-A114DCDCBD97}" dt="2023-12-05T18:56:19.532" v="51" actId="1076"/>
          <ac:spMkLst>
            <pc:docMk/>
            <pc:sldMk cId="3211030198" sldId="264"/>
            <ac:spMk id="54" creationId="{8514E319-4965-684D-A199-62484F18DF50}"/>
          </ac:spMkLst>
        </pc:spChg>
        <pc:spChg chg="add mod">
          <ac:chgData name="Pankaj Yadav" userId="S::pyadav05@syr.edu::c729feb0-5d7c-4e5f-b5a3-a5d447bfb19b" providerId="AD" clId="Web-{F3E1812C-D19C-4648-89A4-A114DCDCBD97}" dt="2023-12-05T18:56:19.594" v="53" actId="1076"/>
          <ac:spMkLst>
            <pc:docMk/>
            <pc:sldMk cId="3211030198" sldId="264"/>
            <ac:spMk id="60" creationId="{BC5DE173-BECD-5E0D-9619-08395F779B02}"/>
          </ac:spMkLst>
        </pc:spChg>
        <pc:spChg chg="add mod">
          <ac:chgData name="Pankaj Yadav" userId="S::pyadav05@syr.edu::c729feb0-5d7c-4e5f-b5a3-a5d447bfb19b" providerId="AD" clId="Web-{F3E1812C-D19C-4648-89A4-A114DCDCBD97}" dt="2023-12-05T18:56:19.626" v="55" actId="1076"/>
          <ac:spMkLst>
            <pc:docMk/>
            <pc:sldMk cId="3211030198" sldId="264"/>
            <ac:spMk id="66" creationId="{CBF3D2B5-5819-8406-A443-3BA5FA7D18AA}"/>
          </ac:spMkLst>
        </pc:spChg>
        <pc:spChg chg="add mod">
          <ac:chgData name="Pankaj Yadav" userId="S::pyadav05@syr.edu::c729feb0-5d7c-4e5f-b5a3-a5d447bfb19b" providerId="AD" clId="Web-{F3E1812C-D19C-4648-89A4-A114DCDCBD97}" dt="2023-12-05T18:56:19.672" v="57" actId="1076"/>
          <ac:spMkLst>
            <pc:docMk/>
            <pc:sldMk cId="3211030198" sldId="264"/>
            <ac:spMk id="72" creationId="{30BA4E9A-65F3-4B9E-5878-52D5577C8772}"/>
          </ac:spMkLst>
        </pc:spChg>
        <pc:spChg chg="add mod">
          <ac:chgData name="Pankaj Yadav" userId="S::pyadav05@syr.edu::c729feb0-5d7c-4e5f-b5a3-a5d447bfb19b" providerId="AD" clId="Web-{F3E1812C-D19C-4648-89A4-A114DCDCBD97}" dt="2023-12-05T19:12:45.147" v="82" actId="1076"/>
          <ac:spMkLst>
            <pc:docMk/>
            <pc:sldMk cId="3211030198" sldId="264"/>
            <ac:spMk id="78" creationId="{0260D8F9-A1FD-D5F7-4529-7D515D39FDEE}"/>
          </ac:spMkLst>
        </pc:spChg>
        <pc:spChg chg="add del mod">
          <ac:chgData name="Pankaj Yadav" userId="S::pyadav05@syr.edu::c729feb0-5d7c-4e5f-b5a3-a5d447bfb19b" providerId="AD" clId="Web-{F3E1812C-D19C-4648-89A4-A114DCDCBD97}" dt="2023-12-05T19:15:44.310" v="99"/>
          <ac:spMkLst>
            <pc:docMk/>
            <pc:sldMk cId="3211030198" sldId="264"/>
            <ac:spMk id="80" creationId="{04DA0F4F-11C8-E6D4-F8BB-BAB5C229EF0C}"/>
          </ac:spMkLst>
        </pc:spChg>
        <pc:spChg chg="add mod">
          <ac:chgData name="Pankaj Yadav" userId="S::pyadav05@syr.edu::c729feb0-5d7c-4e5f-b5a3-a5d447bfb19b" providerId="AD" clId="Web-{F3E1812C-D19C-4648-89A4-A114DCDCBD97}" dt="2023-12-05T18:56:19.797" v="62" actId="1076"/>
          <ac:spMkLst>
            <pc:docMk/>
            <pc:sldMk cId="3211030198" sldId="264"/>
            <ac:spMk id="86" creationId="{9AB7C5F9-ABA0-1B3B-7709-824BA77B9309}"/>
          </ac:spMkLst>
        </pc:spChg>
        <pc:spChg chg="add mod">
          <ac:chgData name="Pankaj Yadav" userId="S::pyadav05@syr.edu::c729feb0-5d7c-4e5f-b5a3-a5d447bfb19b" providerId="AD" clId="Web-{F3E1812C-D19C-4648-89A4-A114DCDCBD97}" dt="2023-12-05T18:56:19.813" v="63" actId="1076"/>
          <ac:spMkLst>
            <pc:docMk/>
            <pc:sldMk cId="3211030198" sldId="264"/>
            <ac:spMk id="88" creationId="{574A7860-DB48-38D1-BF0B-E63A62F127F2}"/>
          </ac:spMkLst>
        </pc:spChg>
        <pc:spChg chg="add mod">
          <ac:chgData name="Pankaj Yadav" userId="S::pyadav05@syr.edu::c729feb0-5d7c-4e5f-b5a3-a5d447bfb19b" providerId="AD" clId="Web-{F3E1812C-D19C-4648-89A4-A114DCDCBD97}" dt="2023-12-05T18:56:19.829" v="64" actId="1076"/>
          <ac:spMkLst>
            <pc:docMk/>
            <pc:sldMk cId="3211030198" sldId="264"/>
            <ac:spMk id="90" creationId="{F6BFE00A-E372-1A8D-2ACC-3365CCB47358}"/>
          </ac:spMkLst>
        </pc:spChg>
        <pc:spChg chg="add mod">
          <ac:chgData name="Pankaj Yadav" userId="S::pyadav05@syr.edu::c729feb0-5d7c-4e5f-b5a3-a5d447bfb19b" providerId="AD" clId="Web-{F3E1812C-D19C-4648-89A4-A114DCDCBD97}" dt="2023-12-05T18:56:19.860" v="65" actId="1076"/>
          <ac:spMkLst>
            <pc:docMk/>
            <pc:sldMk cId="3211030198" sldId="264"/>
            <ac:spMk id="92" creationId="{F83B88A3-8687-FBED-0371-EF4909610AFC}"/>
          </ac:spMkLst>
        </pc:spChg>
        <pc:spChg chg="add mod">
          <ac:chgData name="Pankaj Yadav" userId="S::pyadav05@syr.edu::c729feb0-5d7c-4e5f-b5a3-a5d447bfb19b" providerId="AD" clId="Web-{F3E1812C-D19C-4648-89A4-A114DCDCBD97}" dt="2023-12-05T18:56:19.876" v="66" actId="1076"/>
          <ac:spMkLst>
            <pc:docMk/>
            <pc:sldMk cId="3211030198" sldId="264"/>
            <ac:spMk id="94" creationId="{9730EC54-C249-2B8D-7D38-FBB77C88489B}"/>
          </ac:spMkLst>
        </pc:spChg>
        <pc:spChg chg="add mod">
          <ac:chgData name="Pankaj Yadav" userId="S::pyadav05@syr.edu::c729feb0-5d7c-4e5f-b5a3-a5d447bfb19b" providerId="AD" clId="Web-{F3E1812C-D19C-4648-89A4-A114DCDCBD97}" dt="2023-12-05T19:14:24.213" v="92" actId="1076"/>
          <ac:spMkLst>
            <pc:docMk/>
            <pc:sldMk cId="3211030198" sldId="264"/>
            <ac:spMk id="96" creationId="{7AEB3509-AE2A-0BBE-A727-FDBFCE6B3CF3}"/>
          </ac:spMkLst>
        </pc:spChg>
        <pc:grpChg chg="add del mod">
          <ac:chgData name="Pankaj Yadav" userId="S::pyadav05@syr.edu::c729feb0-5d7c-4e5f-b5a3-a5d447bfb19b" providerId="AD" clId="Web-{F3E1812C-D19C-4648-89A4-A114DCDCBD97}" dt="2023-12-05T19:11:33.191" v="72"/>
          <ac:grpSpMkLst>
            <pc:docMk/>
            <pc:sldMk cId="3211030198" sldId="264"/>
            <ac:grpSpMk id="19" creationId="{678E8D5A-2CDD-234C-6030-9AB8DA99B026}"/>
          </ac:grpSpMkLst>
        </pc:grpChg>
        <pc:grpChg chg="add mod">
          <ac:chgData name="Pankaj Yadav" userId="S::pyadav05@syr.edu::c729feb0-5d7c-4e5f-b5a3-a5d447bfb19b" providerId="AD" clId="Web-{F3E1812C-D19C-4648-89A4-A114DCDCBD97}" dt="2023-12-05T19:12:13.146" v="78" actId="1076"/>
          <ac:grpSpMkLst>
            <pc:docMk/>
            <pc:sldMk cId="3211030198" sldId="264"/>
            <ac:grpSpMk id="31" creationId="{3E5EA330-AA1D-D1DA-4163-0AF5E5D582E2}"/>
          </ac:grpSpMkLst>
        </pc:grpChg>
        <pc:grpChg chg="add del mod">
          <ac:chgData name="Pankaj Yadav" userId="S::pyadav05@syr.edu::c729feb0-5d7c-4e5f-b5a3-a5d447bfb19b" providerId="AD" clId="Web-{F3E1812C-D19C-4648-89A4-A114DCDCBD97}" dt="2023-12-05T19:13:26.008" v="86"/>
          <ac:grpSpMkLst>
            <pc:docMk/>
            <pc:sldMk cId="3211030198" sldId="264"/>
            <ac:grpSpMk id="46" creationId="{A8578489-CCDB-578F-5ABB-34B55C4E6AC0}"/>
          </ac:grpSpMkLst>
        </pc:grpChg>
        <pc:grpChg chg="add mod">
          <ac:chgData name="Pankaj Yadav" userId="S::pyadav05@syr.edu::c729feb0-5d7c-4e5f-b5a3-a5d447bfb19b" providerId="AD" clId="Web-{F3E1812C-D19C-4648-89A4-A114DCDCBD97}" dt="2023-12-05T18:56:19.516" v="50" actId="1076"/>
          <ac:grpSpMkLst>
            <pc:docMk/>
            <pc:sldMk cId="3211030198" sldId="264"/>
            <ac:grpSpMk id="52" creationId="{746C5772-4FCB-CD04-23C5-ADDB6EFE299B}"/>
          </ac:grpSpMkLst>
        </pc:grpChg>
        <pc:grpChg chg="add mod">
          <ac:chgData name="Pankaj Yadav" userId="S::pyadav05@syr.edu::c729feb0-5d7c-4e5f-b5a3-a5d447bfb19b" providerId="AD" clId="Web-{F3E1812C-D19C-4648-89A4-A114DCDCBD97}" dt="2023-12-05T18:56:19.563" v="52" actId="1076"/>
          <ac:grpSpMkLst>
            <pc:docMk/>
            <pc:sldMk cId="3211030198" sldId="264"/>
            <ac:grpSpMk id="58" creationId="{2A0905D3-3B63-606D-C850-A3151662604D}"/>
          </ac:grpSpMkLst>
        </pc:grpChg>
        <pc:grpChg chg="add mod">
          <ac:chgData name="Pankaj Yadav" userId="S::pyadav05@syr.edu::c729feb0-5d7c-4e5f-b5a3-a5d447bfb19b" providerId="AD" clId="Web-{F3E1812C-D19C-4648-89A4-A114DCDCBD97}" dt="2023-12-05T18:56:19.611" v="54" actId="1076"/>
          <ac:grpSpMkLst>
            <pc:docMk/>
            <pc:sldMk cId="3211030198" sldId="264"/>
            <ac:grpSpMk id="64" creationId="{D0DA3221-1ACC-33D5-2116-D032DD1C5B8E}"/>
          </ac:grpSpMkLst>
        </pc:grpChg>
        <pc:grpChg chg="add mod">
          <ac:chgData name="Pankaj Yadav" userId="S::pyadav05@syr.edu::c729feb0-5d7c-4e5f-b5a3-a5d447bfb19b" providerId="AD" clId="Web-{F3E1812C-D19C-4648-89A4-A114DCDCBD97}" dt="2023-12-05T18:56:19.657" v="56" actId="1076"/>
          <ac:grpSpMkLst>
            <pc:docMk/>
            <pc:sldMk cId="3211030198" sldId="264"/>
            <ac:grpSpMk id="70" creationId="{360411E3-C40E-078A-F737-0D11CC3386C1}"/>
          </ac:grpSpMkLst>
        </pc:grpChg>
        <pc:grpChg chg="add mod">
          <ac:chgData name="Pankaj Yadav" userId="S::pyadav05@syr.edu::c729feb0-5d7c-4e5f-b5a3-a5d447bfb19b" providerId="AD" clId="Web-{F3E1812C-D19C-4648-89A4-A114DCDCBD97}" dt="2023-12-05T19:12:45.131" v="81" actId="1076"/>
          <ac:grpSpMkLst>
            <pc:docMk/>
            <pc:sldMk cId="3211030198" sldId="264"/>
            <ac:grpSpMk id="76" creationId="{E04922E1-4AA3-3062-01F0-FB54877BC5EF}"/>
          </ac:grpSpMkLst>
        </pc:grpChg>
        <pc:grpChg chg="add mod">
          <ac:chgData name="Pankaj Yadav" userId="S::pyadav05@syr.edu::c729feb0-5d7c-4e5f-b5a3-a5d447bfb19b" providerId="AD" clId="Web-{F3E1812C-D19C-4648-89A4-A114DCDCBD97}" dt="2023-12-05T18:56:19.782" v="61" actId="1076"/>
          <ac:grpSpMkLst>
            <pc:docMk/>
            <pc:sldMk cId="3211030198" sldId="264"/>
            <ac:grpSpMk id="84" creationId="{4FE63692-AA56-2388-3B45-E9A85DCDEA9D}"/>
          </ac:grpSpMkLst>
        </pc:grpChg>
        <pc:picChg chg="add del mod">
          <ac:chgData name="Pankaj Yadav" userId="S::pyadav05@syr.edu::c729feb0-5d7c-4e5f-b5a3-a5d447bfb19b" providerId="AD" clId="Web-{F3E1812C-D19C-4648-89A4-A114DCDCBD97}" dt="2023-12-05T18:54:47.450" v="8"/>
          <ac:picMkLst>
            <pc:docMk/>
            <pc:sldMk cId="3211030198" sldId="264"/>
            <ac:picMk id="7" creationId="{0FD8E3A7-112F-9585-0D34-B2F2855B5740}"/>
          </ac:picMkLst>
        </pc:picChg>
        <pc:picChg chg="add del mod">
          <ac:chgData name="Pankaj Yadav" userId="S::pyadav05@syr.edu::c729feb0-5d7c-4e5f-b5a3-a5d447bfb19b" providerId="AD" clId="Web-{F3E1812C-D19C-4648-89A4-A114DCDCBD97}" dt="2023-12-05T18:55:15.717" v="16"/>
          <ac:picMkLst>
            <pc:docMk/>
            <pc:sldMk cId="3211030198" sldId="264"/>
            <ac:picMk id="8" creationId="{400E3ABA-5F44-5759-A941-03E974174971}"/>
          </ac:picMkLst>
        </pc:picChg>
        <pc:picChg chg="add del mod">
          <ac:chgData name="Pankaj Yadav" userId="S::pyadav05@syr.edu::c729feb0-5d7c-4e5f-b5a3-a5d447bfb19b" providerId="AD" clId="Web-{F3E1812C-D19C-4648-89A4-A114DCDCBD97}" dt="2023-12-05T18:55:28.671" v="18"/>
          <ac:picMkLst>
            <pc:docMk/>
            <pc:sldMk cId="3211030198" sldId="264"/>
            <ac:picMk id="9" creationId="{F56E17B6-60C0-7588-3888-08197B7054C0}"/>
          </ac:picMkLst>
        </pc:picChg>
      </pc:sldChg>
      <pc:sldChg chg="addSp delSp modSp new">
        <pc:chgData name="Pankaj Yadav" userId="S::pyadav05@syr.edu::c729feb0-5d7c-4e5f-b5a3-a5d447bfb19b" providerId="AD" clId="Web-{F3E1812C-D19C-4648-89A4-A114DCDCBD97}" dt="2023-12-05T19:23:20.640" v="297"/>
        <pc:sldMkLst>
          <pc:docMk/>
          <pc:sldMk cId="3732147397" sldId="264"/>
        </pc:sldMkLst>
        <pc:spChg chg="del">
          <ac:chgData name="Pankaj Yadav" userId="S::pyadav05@syr.edu::c729feb0-5d7c-4e5f-b5a3-a5d447bfb19b" providerId="AD" clId="Web-{F3E1812C-D19C-4648-89A4-A114DCDCBD97}" dt="2023-12-05T19:18:00.628" v="115"/>
          <ac:spMkLst>
            <pc:docMk/>
            <pc:sldMk cId="3732147397" sldId="264"/>
            <ac:spMk id="2" creationId="{9371BDE5-CD2F-C03E-62BC-772E982D9F59}"/>
          </ac:spMkLst>
        </pc:spChg>
        <pc:spChg chg="del">
          <ac:chgData name="Pankaj Yadav" userId="S::pyadav05@syr.edu::c729feb0-5d7c-4e5f-b5a3-a5d447bfb19b" providerId="AD" clId="Web-{F3E1812C-D19C-4648-89A4-A114DCDCBD97}" dt="2023-12-05T19:18:00.628" v="114"/>
          <ac:spMkLst>
            <pc:docMk/>
            <pc:sldMk cId="3732147397" sldId="264"/>
            <ac:spMk id="3" creationId="{4E2B8971-EEDE-988A-1267-1E1280C76E9F}"/>
          </ac:spMkLst>
        </pc:spChg>
        <pc:spChg chg="del">
          <ac:chgData name="Pankaj Yadav" userId="S::pyadav05@syr.edu::c729feb0-5d7c-4e5f-b5a3-a5d447bfb19b" providerId="AD" clId="Web-{F3E1812C-D19C-4648-89A4-A114DCDCBD97}" dt="2023-12-05T19:18:00.628" v="113"/>
          <ac:spMkLst>
            <pc:docMk/>
            <pc:sldMk cId="3732147397" sldId="264"/>
            <ac:spMk id="4" creationId="{53A07477-7E0D-B53B-6872-70F595E33A71}"/>
          </ac:spMkLst>
        </pc:spChg>
        <pc:spChg chg="del">
          <ac:chgData name="Pankaj Yadav" userId="S::pyadav05@syr.edu::c729feb0-5d7c-4e5f-b5a3-a5d447bfb19b" providerId="AD" clId="Web-{F3E1812C-D19C-4648-89A4-A114DCDCBD97}" dt="2023-12-05T19:18:00.628" v="112"/>
          <ac:spMkLst>
            <pc:docMk/>
            <pc:sldMk cId="3732147397" sldId="264"/>
            <ac:spMk id="5" creationId="{0FDE5C71-D7FF-53F2-7695-89BC84BE5BEC}"/>
          </ac:spMkLst>
        </pc:spChg>
        <pc:spChg chg="del">
          <ac:chgData name="Pankaj Yadav" userId="S::pyadav05@syr.edu::c729feb0-5d7c-4e5f-b5a3-a5d447bfb19b" providerId="AD" clId="Web-{F3E1812C-D19C-4648-89A4-A114DCDCBD97}" dt="2023-12-05T19:18:00.628" v="111"/>
          <ac:spMkLst>
            <pc:docMk/>
            <pc:sldMk cId="3732147397" sldId="264"/>
            <ac:spMk id="6" creationId="{D16665ED-595B-5B8D-7A48-17EBC5FE08DC}"/>
          </ac:spMkLst>
        </pc:spChg>
        <pc:spChg chg="del">
          <ac:chgData name="Pankaj Yadav" userId="S::pyadav05@syr.edu::c729feb0-5d7c-4e5f-b5a3-a5d447bfb19b" providerId="AD" clId="Web-{F3E1812C-D19C-4648-89A4-A114DCDCBD97}" dt="2023-12-05T19:18:00.628" v="110"/>
          <ac:spMkLst>
            <pc:docMk/>
            <pc:sldMk cId="3732147397" sldId="264"/>
            <ac:spMk id="7" creationId="{C6CFE76F-E49D-0DAF-D05E-FEBC996153EF}"/>
          </ac:spMkLst>
        </pc:spChg>
        <pc:spChg chg="del">
          <ac:chgData name="Pankaj Yadav" userId="S::pyadav05@syr.edu::c729feb0-5d7c-4e5f-b5a3-a5d447bfb19b" providerId="AD" clId="Web-{F3E1812C-D19C-4648-89A4-A114DCDCBD97}" dt="2023-12-05T19:18:00.628" v="109"/>
          <ac:spMkLst>
            <pc:docMk/>
            <pc:sldMk cId="3732147397" sldId="264"/>
            <ac:spMk id="8" creationId="{3DF70D56-3852-BA32-6A96-A084A3C74B75}"/>
          </ac:spMkLst>
        </pc:spChg>
        <pc:spChg chg="add mod">
          <ac:chgData name="Pankaj Yadav" userId="S::pyadav05@syr.edu::c729feb0-5d7c-4e5f-b5a3-a5d447bfb19b" providerId="AD" clId="Web-{F3E1812C-D19C-4648-89A4-A114DCDCBD97}" dt="2023-12-05T19:18:14.925" v="125" actId="1076"/>
          <ac:spMkLst>
            <pc:docMk/>
            <pc:sldMk cId="3732147397" sldId="264"/>
            <ac:spMk id="13" creationId="{3468FB75-A71E-6464-9861-0CD9AEE9706B}"/>
          </ac:spMkLst>
        </pc:spChg>
        <pc:spChg chg="add mod">
          <ac:chgData name="Pankaj Yadav" userId="S::pyadav05@syr.edu::c729feb0-5d7c-4e5f-b5a3-a5d447bfb19b" providerId="AD" clId="Web-{F3E1812C-D19C-4648-89A4-A114DCDCBD97}" dt="2023-12-05T19:22:48.826" v="293"/>
          <ac:spMkLst>
            <pc:docMk/>
            <pc:sldMk cId="3732147397" sldId="264"/>
            <ac:spMk id="15" creationId="{3A89DD51-B205-6C2C-55BB-EAEF76E0FCE4}"/>
          </ac:spMkLst>
        </pc:spChg>
        <pc:spChg chg="add mod">
          <ac:chgData name="Pankaj Yadav" userId="S::pyadav05@syr.edu::c729feb0-5d7c-4e5f-b5a3-a5d447bfb19b" providerId="AD" clId="Web-{F3E1812C-D19C-4648-89A4-A114DCDCBD97}" dt="2023-12-05T19:22:32.685" v="292" actId="20577"/>
          <ac:spMkLst>
            <pc:docMk/>
            <pc:sldMk cId="3732147397" sldId="264"/>
            <ac:spMk id="17" creationId="{0E9075E3-A451-61D0-62EA-CB7852EA0F97}"/>
          </ac:spMkLst>
        </pc:spChg>
        <pc:spChg chg="add mod">
          <ac:chgData name="Pankaj Yadav" userId="S::pyadav05@syr.edu::c729feb0-5d7c-4e5f-b5a3-a5d447bfb19b" providerId="AD" clId="Web-{F3E1812C-D19C-4648-89A4-A114DCDCBD97}" dt="2023-12-05T19:23:06.421" v="296" actId="14100"/>
          <ac:spMkLst>
            <pc:docMk/>
            <pc:sldMk cId="3732147397" sldId="264"/>
            <ac:spMk id="19" creationId="{A5167BB2-47AF-7BF7-6DA3-24A41F313AD8}"/>
          </ac:spMkLst>
        </pc:spChg>
        <pc:spChg chg="add mod">
          <ac:chgData name="Pankaj Yadav" userId="S::pyadav05@syr.edu::c729feb0-5d7c-4e5f-b5a3-a5d447bfb19b" providerId="AD" clId="Web-{F3E1812C-D19C-4648-89A4-A114DCDCBD97}" dt="2023-12-05T19:22:55.232" v="294"/>
          <ac:spMkLst>
            <pc:docMk/>
            <pc:sldMk cId="3732147397" sldId="264"/>
            <ac:spMk id="21" creationId="{EE6591AB-5FFE-12D7-E74D-3396568C87AB}"/>
          </ac:spMkLst>
        </pc:spChg>
        <pc:spChg chg="add mod">
          <ac:chgData name="Pankaj Yadav" userId="S::pyadav05@syr.edu::c729feb0-5d7c-4e5f-b5a3-a5d447bfb19b" providerId="AD" clId="Web-{F3E1812C-D19C-4648-89A4-A114DCDCBD97}" dt="2023-12-05T19:20:54.243" v="259" actId="20577"/>
          <ac:spMkLst>
            <pc:docMk/>
            <pc:sldMk cId="3732147397" sldId="264"/>
            <ac:spMk id="23" creationId="{B9A1C1E3-9359-DAAE-7468-69CF49F81595}"/>
          </ac:spMkLst>
        </pc:spChg>
        <pc:spChg chg="add mod">
          <ac:chgData name="Pankaj Yadav" userId="S::pyadav05@syr.edu::c729feb0-5d7c-4e5f-b5a3-a5d447bfb19b" providerId="AD" clId="Web-{F3E1812C-D19C-4648-89A4-A114DCDCBD97}" dt="2023-12-05T19:23:20.640" v="297"/>
          <ac:spMkLst>
            <pc:docMk/>
            <pc:sldMk cId="3732147397" sldId="264"/>
            <ac:spMk id="25" creationId="{0ADF73A1-91A7-3665-C0B5-1AA22BB9BA37}"/>
          </ac:spMkLst>
        </pc:spChg>
        <pc:spChg chg="add mod">
          <ac:chgData name="Pankaj Yadav" userId="S::pyadav05@syr.edu::c729feb0-5d7c-4e5f-b5a3-a5d447bfb19b" providerId="AD" clId="Web-{F3E1812C-D19C-4648-89A4-A114DCDCBD97}" dt="2023-12-05T19:21:09.713" v="281" actId="20577"/>
          <ac:spMkLst>
            <pc:docMk/>
            <pc:sldMk cId="3732147397" sldId="264"/>
            <ac:spMk id="55" creationId="{DEB492B1-8F35-CB96-6924-247231156A63}"/>
          </ac:spMkLst>
        </pc:spChg>
        <pc:grpChg chg="add mod">
          <ac:chgData name="Pankaj Yadav" userId="S::pyadav05@syr.edu::c729feb0-5d7c-4e5f-b5a3-a5d447bfb19b" providerId="AD" clId="Web-{F3E1812C-D19C-4648-89A4-A114DCDCBD97}" dt="2023-12-05T19:18:15.253" v="132" actId="1076"/>
          <ac:grpSpMkLst>
            <pc:docMk/>
            <pc:sldMk cId="3732147397" sldId="264"/>
            <ac:grpSpMk id="53" creationId="{CA7F8E0C-B2E7-E48B-1299-771677B812BE}"/>
          </ac:grpSpMkLst>
        </pc:grpChg>
      </pc:sldChg>
      <pc:sldChg chg="add del">
        <pc:chgData name="Pankaj Yadav" userId="S::pyadav05@syr.edu::c729feb0-5d7c-4e5f-b5a3-a5d447bfb19b" providerId="AD" clId="Web-{F3E1812C-D19C-4648-89A4-A114DCDCBD97}" dt="2023-12-05T19:16:56.234" v="103"/>
        <pc:sldMkLst>
          <pc:docMk/>
          <pc:sldMk cId="1569143686" sldId="265"/>
        </pc:sldMkLst>
      </pc:sldChg>
    </pc:docChg>
  </pc:docChgLst>
  <pc:docChgLst>
    <pc:chgData name="Kabir Thakur" userId="S::kathakur@syr.edu::07750473-463a-4c27-bc39-39e452d52ac1" providerId="AD" clId="Web-{87D15C92-1FC4-4B89-B93E-084AC012F9C5}"/>
    <pc:docChg chg="modSld">
      <pc:chgData name="Kabir Thakur" userId="S::kathakur@syr.edu::07750473-463a-4c27-bc39-39e452d52ac1" providerId="AD" clId="Web-{87D15C92-1FC4-4B89-B93E-084AC012F9C5}" dt="2023-11-29T01:17:54.917" v="1246" actId="20577"/>
      <pc:docMkLst>
        <pc:docMk/>
      </pc:docMkLst>
      <pc:sldChg chg="addSp modSp">
        <pc:chgData name="Kabir Thakur" userId="S::kathakur@syr.edu::07750473-463a-4c27-bc39-39e452d52ac1" providerId="AD" clId="Web-{87D15C92-1FC4-4B89-B93E-084AC012F9C5}" dt="2023-11-28T00:45:52.676" v="461" actId="1076"/>
        <pc:sldMkLst>
          <pc:docMk/>
          <pc:sldMk cId="3061669655" sldId="263"/>
        </pc:sldMkLst>
        <pc:spChg chg="mod">
          <ac:chgData name="Kabir Thakur" userId="S::kathakur@syr.edu::07750473-463a-4c27-bc39-39e452d52ac1" providerId="AD" clId="Web-{87D15C92-1FC4-4B89-B93E-084AC012F9C5}" dt="2023-11-28T00:33:31.285" v="166" actId="20577"/>
          <ac:spMkLst>
            <pc:docMk/>
            <pc:sldMk cId="3061669655" sldId="263"/>
            <ac:spMk id="2" creationId="{6891527B-D161-CA07-B39D-7D3A3CE015B5}"/>
          </ac:spMkLst>
        </pc:spChg>
        <pc:spChg chg="mod">
          <ac:chgData name="Kabir Thakur" userId="S::kathakur@syr.edu::07750473-463a-4c27-bc39-39e452d52ac1" providerId="AD" clId="Web-{87D15C92-1FC4-4B89-B93E-084AC012F9C5}" dt="2023-11-28T00:35:37.960" v="179" actId="20577"/>
          <ac:spMkLst>
            <pc:docMk/>
            <pc:sldMk cId="3061669655" sldId="263"/>
            <ac:spMk id="6" creationId="{E4CF0780-254C-5748-2D89-88F22FBBC4DB}"/>
          </ac:spMkLst>
        </pc:spChg>
        <pc:graphicFrameChg chg="add mod modGraphic">
          <ac:chgData name="Kabir Thakur" userId="S::kathakur@syr.edu::07750473-463a-4c27-bc39-39e452d52ac1" providerId="AD" clId="Web-{87D15C92-1FC4-4B89-B93E-084AC012F9C5}" dt="2023-11-28T00:45:52.676" v="461" actId="1076"/>
          <ac:graphicFrameMkLst>
            <pc:docMk/>
            <pc:sldMk cId="3061669655" sldId="263"/>
            <ac:graphicFrameMk id="8" creationId="{D39141FD-0DAE-964E-AAE9-7AD0C348D78C}"/>
          </ac:graphicFrameMkLst>
        </pc:graphicFrameChg>
      </pc:sldChg>
      <pc:sldChg chg="addSp modSp">
        <pc:chgData name="Kabir Thakur" userId="S::kathakur@syr.edu::07750473-463a-4c27-bc39-39e452d52ac1" providerId="AD" clId="Web-{87D15C92-1FC4-4B89-B93E-084AC012F9C5}" dt="2023-11-28T00:46:51.053" v="503" actId="1076"/>
        <pc:sldMkLst>
          <pc:docMk/>
          <pc:sldMk cId="2386787237" sldId="264"/>
        </pc:sldMkLst>
        <pc:spChg chg="mod">
          <ac:chgData name="Kabir Thakur" userId="S::kathakur@syr.edu::07750473-463a-4c27-bc39-39e452d52ac1" providerId="AD" clId="Web-{87D15C92-1FC4-4B89-B93E-084AC012F9C5}" dt="2023-11-28T00:46:41.052" v="501" actId="20577"/>
          <ac:spMkLst>
            <pc:docMk/>
            <pc:sldMk cId="2386787237" sldId="264"/>
            <ac:spMk id="2" creationId="{045E6B13-F1D0-FE4A-235C-897DE3C4F95F}"/>
          </ac:spMkLst>
        </pc:spChg>
        <pc:spChg chg="mod">
          <ac:chgData name="Kabir Thakur" userId="S::kathakur@syr.edu::07750473-463a-4c27-bc39-39e452d52ac1" providerId="AD" clId="Web-{87D15C92-1FC4-4B89-B93E-084AC012F9C5}" dt="2023-11-28T00:46:46.224" v="502" actId="1076"/>
          <ac:spMkLst>
            <pc:docMk/>
            <pc:sldMk cId="2386787237" sldId="264"/>
            <ac:spMk id="6" creationId="{1B06EF22-4125-4813-8B13-77ADC7D9C8A0}"/>
          </ac:spMkLst>
        </pc:spChg>
        <pc:picChg chg="add mod">
          <ac:chgData name="Kabir Thakur" userId="S::kathakur@syr.edu::07750473-463a-4c27-bc39-39e452d52ac1" providerId="AD" clId="Web-{87D15C92-1FC4-4B89-B93E-084AC012F9C5}" dt="2023-11-28T00:46:51.053" v="503" actId="1076"/>
          <ac:picMkLst>
            <pc:docMk/>
            <pc:sldMk cId="2386787237" sldId="264"/>
            <ac:picMk id="7" creationId="{62A50F36-BCDE-1ACA-8985-BF07EC057FC7}"/>
          </ac:picMkLst>
        </pc:picChg>
      </pc:sldChg>
      <pc:sldChg chg="modSp">
        <pc:chgData name="Kabir Thakur" userId="S::kathakur@syr.edu::07750473-463a-4c27-bc39-39e452d52ac1" providerId="AD" clId="Web-{87D15C92-1FC4-4B89-B93E-084AC012F9C5}" dt="2023-11-29T00:44:17.426" v="672" actId="20577"/>
        <pc:sldMkLst>
          <pc:docMk/>
          <pc:sldMk cId="4277471305" sldId="265"/>
        </pc:sldMkLst>
        <pc:spChg chg="mod">
          <ac:chgData name="Kabir Thakur" userId="S::kathakur@syr.edu::07750473-463a-4c27-bc39-39e452d52ac1" providerId="AD" clId="Web-{87D15C92-1FC4-4B89-B93E-084AC012F9C5}" dt="2023-11-29T00:44:17.426" v="672" actId="20577"/>
          <ac:spMkLst>
            <pc:docMk/>
            <pc:sldMk cId="4277471305" sldId="265"/>
            <ac:spMk id="6" creationId="{1B06EF22-4125-4813-8B13-77ADC7D9C8A0}"/>
          </ac:spMkLst>
        </pc:spChg>
      </pc:sldChg>
      <pc:sldChg chg="delSp modSp">
        <pc:chgData name="Kabir Thakur" userId="S::kathakur@syr.edu::07750473-463a-4c27-bc39-39e452d52ac1" providerId="AD" clId="Web-{87D15C92-1FC4-4B89-B93E-084AC012F9C5}" dt="2023-11-29T01:14:30.926" v="1034"/>
        <pc:sldMkLst>
          <pc:docMk/>
          <pc:sldMk cId="1532782253" sldId="267"/>
        </pc:sldMkLst>
        <pc:spChg chg="mod">
          <ac:chgData name="Kabir Thakur" userId="S::kathakur@syr.edu::07750473-463a-4c27-bc39-39e452d52ac1" providerId="AD" clId="Web-{87D15C92-1FC4-4B89-B93E-084AC012F9C5}" dt="2023-11-29T01:00:19.818" v="865" actId="20577"/>
          <ac:spMkLst>
            <pc:docMk/>
            <pc:sldMk cId="1532782253" sldId="267"/>
            <ac:spMk id="6" creationId="{1B06EF22-4125-4813-8B13-77ADC7D9C8A0}"/>
          </ac:spMkLst>
        </pc:spChg>
        <pc:spChg chg="mod">
          <ac:chgData name="Kabir Thakur" userId="S::kathakur@syr.edu::07750473-463a-4c27-bc39-39e452d52ac1" providerId="AD" clId="Web-{87D15C92-1FC4-4B89-B93E-084AC012F9C5}" dt="2023-11-29T01:03:04.840" v="868" actId="20577"/>
          <ac:spMkLst>
            <pc:docMk/>
            <pc:sldMk cId="1532782253" sldId="267"/>
            <ac:spMk id="8" creationId="{770254FB-A7F3-91EB-9CBB-0420FEDDEF99}"/>
          </ac:spMkLst>
        </pc:spChg>
        <pc:spChg chg="del">
          <ac:chgData name="Kabir Thakur" userId="S::kathakur@syr.edu::07750473-463a-4c27-bc39-39e452d52ac1" providerId="AD" clId="Web-{87D15C92-1FC4-4B89-B93E-084AC012F9C5}" dt="2023-11-29T01:14:25.738" v="1033"/>
          <ac:spMkLst>
            <pc:docMk/>
            <pc:sldMk cId="1532782253" sldId="267"/>
            <ac:spMk id="24" creationId="{799CD2BF-BE8B-7061-D522-219EEAD8E819}"/>
          </ac:spMkLst>
        </pc:spChg>
        <pc:graphicFrameChg chg="modGraphic">
          <ac:chgData name="Kabir Thakur" userId="S::kathakur@syr.edu::07750473-463a-4c27-bc39-39e452d52ac1" providerId="AD" clId="Web-{87D15C92-1FC4-4B89-B93E-084AC012F9C5}" dt="2023-11-29T01:14:30.926" v="1034"/>
          <ac:graphicFrameMkLst>
            <pc:docMk/>
            <pc:sldMk cId="1532782253" sldId="267"/>
            <ac:graphicFrameMk id="19" creationId="{59D3C8F6-60EC-57DD-1752-1DE61522ACD8}"/>
          </ac:graphicFrameMkLst>
        </pc:graphicFrameChg>
        <pc:picChg chg="mod">
          <ac:chgData name="Kabir Thakur" userId="S::kathakur@syr.edu::07750473-463a-4c27-bc39-39e452d52ac1" providerId="AD" clId="Web-{87D15C92-1FC4-4B89-B93E-084AC012F9C5}" dt="2023-11-29T01:00:22.881" v="866" actId="1076"/>
          <ac:picMkLst>
            <pc:docMk/>
            <pc:sldMk cId="1532782253" sldId="267"/>
            <ac:picMk id="7" creationId="{4969A602-7451-DCC3-2963-263C25E7B131}"/>
          </ac:picMkLst>
        </pc:picChg>
      </pc:sldChg>
      <pc:sldChg chg="addSp modSp">
        <pc:chgData name="Kabir Thakur" userId="S::kathakur@syr.edu::07750473-463a-4c27-bc39-39e452d52ac1" providerId="AD" clId="Web-{87D15C92-1FC4-4B89-B93E-084AC012F9C5}" dt="2023-11-29T01:17:54.917" v="1246" actId="20577"/>
        <pc:sldMkLst>
          <pc:docMk/>
          <pc:sldMk cId="1453520914" sldId="269"/>
        </pc:sldMkLst>
        <pc:spChg chg="mod">
          <ac:chgData name="Kabir Thakur" userId="S::kathakur@syr.edu::07750473-463a-4c27-bc39-39e452d52ac1" providerId="AD" clId="Web-{87D15C92-1FC4-4B89-B93E-084AC012F9C5}" dt="2023-11-29T01:09:53.572" v="886" actId="20577"/>
          <ac:spMkLst>
            <pc:docMk/>
            <pc:sldMk cId="1453520914" sldId="269"/>
            <ac:spMk id="2" creationId="{045E6B13-F1D0-FE4A-235C-897DE3C4F95F}"/>
          </ac:spMkLst>
        </pc:spChg>
        <pc:spChg chg="mod">
          <ac:chgData name="Kabir Thakur" userId="S::kathakur@syr.edu::07750473-463a-4c27-bc39-39e452d52ac1" providerId="AD" clId="Web-{87D15C92-1FC4-4B89-B93E-084AC012F9C5}" dt="2023-11-29T01:17:54.917" v="1246" actId="20577"/>
          <ac:spMkLst>
            <pc:docMk/>
            <pc:sldMk cId="1453520914" sldId="269"/>
            <ac:spMk id="6" creationId="{1B06EF22-4125-4813-8B13-77ADC7D9C8A0}"/>
          </ac:spMkLst>
        </pc:spChg>
        <pc:spChg chg="add mod">
          <ac:chgData name="Kabir Thakur" userId="S::kathakur@syr.edu::07750473-463a-4c27-bc39-39e452d52ac1" providerId="AD" clId="Web-{87D15C92-1FC4-4B89-B93E-084AC012F9C5}" dt="2023-11-29T01:17:29.604" v="1199" actId="1076"/>
          <ac:spMkLst>
            <pc:docMk/>
            <pc:sldMk cId="1453520914" sldId="269"/>
            <ac:spMk id="7" creationId="{EFBA1CBF-FA43-400C-9AD5-CFF2AFD7090C}"/>
          </ac:spMkLst>
        </pc:spChg>
      </pc:sldChg>
    </pc:docChg>
  </pc:docChgLst>
  <pc:docChgLst>
    <pc:chgData name="Pankaj Yadav" userId="S::pyadav05@syr.edu::c729feb0-5d7c-4e5f-b5a3-a5d447bfb19b" providerId="AD" clId="Web-{CB216FF2-0504-447C-8E57-B97F3B7EA24B}"/>
    <pc:docChg chg="addSld delSld modSld sldOrd">
      <pc:chgData name="Pankaj Yadav" userId="S::pyadav05@syr.edu::c729feb0-5d7c-4e5f-b5a3-a5d447bfb19b" providerId="AD" clId="Web-{CB216FF2-0504-447C-8E57-B97F3B7EA24B}" dt="2023-12-06T00:27:16.030" v="1201" actId="20577"/>
      <pc:docMkLst>
        <pc:docMk/>
      </pc:docMkLst>
      <pc:sldChg chg="addSp delSp modSp">
        <pc:chgData name="Pankaj Yadav" userId="S::pyadav05@syr.edu::c729feb0-5d7c-4e5f-b5a3-a5d447bfb19b" providerId="AD" clId="Web-{CB216FF2-0504-447C-8E57-B97F3B7EA24B}" dt="2023-12-05T21:04:01.253" v="722" actId="20577"/>
        <pc:sldMkLst>
          <pc:docMk/>
          <pc:sldMk cId="2184203429" sldId="260"/>
        </pc:sldMkLst>
        <pc:spChg chg="mod">
          <ac:chgData name="Pankaj Yadav" userId="S::pyadav05@syr.edu::c729feb0-5d7c-4e5f-b5a3-a5d447bfb19b" providerId="AD" clId="Web-{CB216FF2-0504-447C-8E57-B97F3B7EA24B}" dt="2023-12-05T21:04:01.253" v="722" actId="20577"/>
          <ac:spMkLst>
            <pc:docMk/>
            <pc:sldMk cId="2184203429" sldId="260"/>
            <ac:spMk id="6" creationId="{81F62CE7-AAA8-03DB-59F4-7313401C1A1A}"/>
          </ac:spMkLst>
        </pc:spChg>
        <pc:grpChg chg="add del">
          <ac:chgData name="Pankaj Yadav" userId="S::pyadav05@syr.edu::c729feb0-5d7c-4e5f-b5a3-a5d447bfb19b" providerId="AD" clId="Web-{CB216FF2-0504-447C-8E57-B97F3B7EA24B}" dt="2023-12-05T21:00:25.001" v="704"/>
          <ac:grpSpMkLst>
            <pc:docMk/>
            <pc:sldMk cId="2184203429" sldId="260"/>
            <ac:grpSpMk id="31" creationId="{02953564-04B9-7868-5EE0-87CCDD575D66}"/>
          </ac:grpSpMkLst>
        </pc:grpChg>
        <pc:grpChg chg="add mod">
          <ac:chgData name="Pankaj Yadav" userId="S::pyadav05@syr.edu::c729feb0-5d7c-4e5f-b5a3-a5d447bfb19b" providerId="AD" clId="Web-{CB216FF2-0504-447C-8E57-B97F3B7EA24B}" dt="2023-12-05T21:02:11.721" v="709" actId="1076"/>
          <ac:grpSpMkLst>
            <pc:docMk/>
            <pc:sldMk cId="2184203429" sldId="260"/>
            <ac:grpSpMk id="60" creationId="{9A72E78F-3DF2-6899-FE05-8F8A7C9A4E5A}"/>
          </ac:grpSpMkLst>
        </pc:grpChg>
      </pc:sldChg>
      <pc:sldChg chg="del">
        <pc:chgData name="Pankaj Yadav" userId="S::pyadav05@syr.edu::c729feb0-5d7c-4e5f-b5a3-a5d447bfb19b" providerId="AD" clId="Web-{CB216FF2-0504-447C-8E57-B97F3B7EA24B}" dt="2023-12-05T20:42:20.504" v="702"/>
        <pc:sldMkLst>
          <pc:docMk/>
          <pc:sldMk cId="2476888802" sldId="261"/>
        </pc:sldMkLst>
      </pc:sldChg>
      <pc:sldChg chg="addSp delSp modSp">
        <pc:chgData name="Pankaj Yadav" userId="S::pyadav05@syr.edu::c729feb0-5d7c-4e5f-b5a3-a5d447bfb19b" providerId="AD" clId="Web-{CB216FF2-0504-447C-8E57-B97F3B7EA24B}" dt="2023-12-06T00:08:10.414" v="957" actId="1076"/>
        <pc:sldMkLst>
          <pc:docMk/>
          <pc:sldMk cId="995890324" sldId="263"/>
        </pc:sldMkLst>
        <pc:spChg chg="mod">
          <ac:chgData name="Pankaj Yadav" userId="S::pyadav05@syr.edu::c729feb0-5d7c-4e5f-b5a3-a5d447bfb19b" providerId="AD" clId="Web-{CB216FF2-0504-447C-8E57-B97F3B7EA24B}" dt="2023-12-06T00:08:10.414" v="957" actId="1076"/>
          <ac:spMkLst>
            <pc:docMk/>
            <pc:sldMk cId="995890324" sldId="263"/>
            <ac:spMk id="2" creationId="{35EFE154-49D1-8F2C-BAE3-7DF84941AA6E}"/>
          </ac:spMkLst>
        </pc:spChg>
        <pc:picChg chg="add del mod">
          <ac:chgData name="Pankaj Yadav" userId="S::pyadav05@syr.edu::c729feb0-5d7c-4e5f-b5a3-a5d447bfb19b" providerId="AD" clId="Web-{CB216FF2-0504-447C-8E57-B97F3B7EA24B}" dt="2023-12-06T00:06:16.725" v="948"/>
          <ac:picMkLst>
            <pc:docMk/>
            <pc:sldMk cId="995890324" sldId="263"/>
            <ac:picMk id="6" creationId="{40CF7E2C-B4F4-C389-4D50-D9772D890E4A}"/>
          </ac:picMkLst>
        </pc:picChg>
        <pc:picChg chg="mod">
          <ac:chgData name="Pankaj Yadav" userId="S::pyadav05@syr.edu::c729feb0-5d7c-4e5f-b5a3-a5d447bfb19b" providerId="AD" clId="Web-{CB216FF2-0504-447C-8E57-B97F3B7EA24B}" dt="2023-12-05T21:34:28.667" v="744" actId="1076"/>
          <ac:picMkLst>
            <pc:docMk/>
            <pc:sldMk cId="995890324" sldId="263"/>
            <ac:picMk id="7" creationId="{2B310912-A4E7-FFDB-472A-C44E4F4A7918}"/>
          </ac:picMkLst>
        </pc:picChg>
        <pc:picChg chg="add mod">
          <ac:chgData name="Pankaj Yadav" userId="S::pyadav05@syr.edu::c729feb0-5d7c-4e5f-b5a3-a5d447bfb19b" providerId="AD" clId="Web-{CB216FF2-0504-447C-8E57-B97F3B7EA24B}" dt="2023-12-06T00:07:58.117" v="956" actId="1076"/>
          <ac:picMkLst>
            <pc:docMk/>
            <pc:sldMk cId="995890324" sldId="263"/>
            <ac:picMk id="8" creationId="{1745A9A6-EBD8-4027-B04F-78B6009A8135}"/>
          </ac:picMkLst>
        </pc:picChg>
      </pc:sldChg>
      <pc:sldChg chg="addSp delSp modSp">
        <pc:chgData name="Pankaj Yadav" userId="S::pyadav05@syr.edu::c729feb0-5d7c-4e5f-b5a3-a5d447bfb19b" providerId="AD" clId="Web-{CB216FF2-0504-447C-8E57-B97F3B7EA24B}" dt="2023-12-05T21:00:45.782" v="705"/>
        <pc:sldMkLst>
          <pc:docMk/>
          <pc:sldMk cId="3732147397" sldId="264"/>
        </pc:sldMkLst>
        <pc:spChg chg="mod">
          <ac:chgData name="Pankaj Yadav" userId="S::pyadav05@syr.edu::c729feb0-5d7c-4e5f-b5a3-a5d447bfb19b" providerId="AD" clId="Web-{CB216FF2-0504-447C-8E57-B97F3B7EA24B}" dt="2023-12-05T20:38:53.235" v="354" actId="20577"/>
          <ac:spMkLst>
            <pc:docMk/>
            <pc:sldMk cId="3732147397" sldId="264"/>
            <ac:spMk id="13" creationId="{3468FB75-A71E-6464-9861-0CD9AEE9706B}"/>
          </ac:spMkLst>
        </pc:spChg>
        <pc:spChg chg="mod">
          <ac:chgData name="Pankaj Yadav" userId="S::pyadav05@syr.edu::c729feb0-5d7c-4e5f-b5a3-a5d447bfb19b" providerId="AD" clId="Web-{CB216FF2-0504-447C-8E57-B97F3B7EA24B}" dt="2023-12-05T20:29:47.431" v="166" actId="14100"/>
          <ac:spMkLst>
            <pc:docMk/>
            <pc:sldMk cId="3732147397" sldId="264"/>
            <ac:spMk id="15" creationId="{3A89DD51-B205-6C2C-55BB-EAEF76E0FCE4}"/>
          </ac:spMkLst>
        </pc:spChg>
        <pc:spChg chg="mod">
          <ac:chgData name="Pankaj Yadav" userId="S::pyadav05@syr.edu::c729feb0-5d7c-4e5f-b5a3-a5d447bfb19b" providerId="AD" clId="Web-{CB216FF2-0504-447C-8E57-B97F3B7EA24B}" dt="2023-12-05T20:30:17.540" v="204" actId="20577"/>
          <ac:spMkLst>
            <pc:docMk/>
            <pc:sldMk cId="3732147397" sldId="264"/>
            <ac:spMk id="17" creationId="{0E9075E3-A451-61D0-62EA-CB7852EA0F97}"/>
          </ac:spMkLst>
        </pc:spChg>
        <pc:spChg chg="mod">
          <ac:chgData name="Pankaj Yadav" userId="S::pyadav05@syr.edu::c729feb0-5d7c-4e5f-b5a3-a5d447bfb19b" providerId="AD" clId="Web-{CB216FF2-0504-447C-8E57-B97F3B7EA24B}" dt="2023-12-05T20:36:06.967" v="332" actId="20577"/>
          <ac:spMkLst>
            <pc:docMk/>
            <pc:sldMk cId="3732147397" sldId="264"/>
            <ac:spMk id="19" creationId="{A5167BB2-47AF-7BF7-6DA3-24A41F313AD8}"/>
          </ac:spMkLst>
        </pc:spChg>
        <pc:spChg chg="mod">
          <ac:chgData name="Pankaj Yadav" userId="S::pyadav05@syr.edu::c729feb0-5d7c-4e5f-b5a3-a5d447bfb19b" providerId="AD" clId="Web-{CB216FF2-0504-447C-8E57-B97F3B7EA24B}" dt="2023-12-05T20:29:32.665" v="139" actId="20577"/>
          <ac:spMkLst>
            <pc:docMk/>
            <pc:sldMk cId="3732147397" sldId="264"/>
            <ac:spMk id="21" creationId="{EE6591AB-5FFE-12D7-E74D-3396568C87AB}"/>
          </ac:spMkLst>
        </pc:spChg>
        <pc:spChg chg="mod">
          <ac:chgData name="Pankaj Yadav" userId="S::pyadav05@syr.edu::c729feb0-5d7c-4e5f-b5a3-a5d447bfb19b" providerId="AD" clId="Web-{CB216FF2-0504-447C-8E57-B97F3B7EA24B}" dt="2023-12-05T20:40:53.940" v="538" actId="20577"/>
          <ac:spMkLst>
            <pc:docMk/>
            <pc:sldMk cId="3732147397" sldId="264"/>
            <ac:spMk id="23" creationId="{B9A1C1E3-9359-DAAE-7468-69CF49F81595}"/>
          </ac:spMkLst>
        </pc:spChg>
        <pc:spChg chg="mod">
          <ac:chgData name="Pankaj Yadav" userId="S::pyadav05@syr.edu::c729feb0-5d7c-4e5f-b5a3-a5d447bfb19b" providerId="AD" clId="Web-{CB216FF2-0504-447C-8E57-B97F3B7EA24B}" dt="2023-12-05T20:39:51.611" v="448" actId="20577"/>
          <ac:spMkLst>
            <pc:docMk/>
            <pc:sldMk cId="3732147397" sldId="264"/>
            <ac:spMk id="25" creationId="{0ADF73A1-91A7-3665-C0B5-1AA22BB9BA37}"/>
          </ac:spMkLst>
        </pc:spChg>
        <pc:spChg chg="mod">
          <ac:chgData name="Pankaj Yadav" userId="S::pyadav05@syr.edu::c729feb0-5d7c-4e5f-b5a3-a5d447bfb19b" providerId="AD" clId="Web-{CB216FF2-0504-447C-8E57-B97F3B7EA24B}" dt="2023-12-05T20:41:59.988" v="701" actId="20577"/>
          <ac:spMkLst>
            <pc:docMk/>
            <pc:sldMk cId="3732147397" sldId="264"/>
            <ac:spMk id="55" creationId="{DEB492B1-8F35-CB96-6924-247231156A63}"/>
          </ac:spMkLst>
        </pc:spChg>
        <pc:grpChg chg="add">
          <ac:chgData name="Pankaj Yadav" userId="S::pyadav05@syr.edu::c729feb0-5d7c-4e5f-b5a3-a5d447bfb19b" providerId="AD" clId="Web-{CB216FF2-0504-447C-8E57-B97F3B7EA24B}" dt="2023-12-05T21:00:45.782" v="705"/>
          <ac:grpSpMkLst>
            <pc:docMk/>
            <pc:sldMk cId="3732147397" sldId="264"/>
            <ac:grpSpMk id="7" creationId="{9B5270F7-3BB9-5925-7AD5-13FE18AF4BFC}"/>
          </ac:grpSpMkLst>
        </pc:grpChg>
        <pc:grpChg chg="del">
          <ac:chgData name="Pankaj Yadav" userId="S::pyadav05@syr.edu::c729feb0-5d7c-4e5f-b5a3-a5d447bfb19b" providerId="AD" clId="Web-{CB216FF2-0504-447C-8E57-B97F3B7EA24B}" dt="2023-12-05T20:25:27.771" v="77"/>
          <ac:grpSpMkLst>
            <pc:docMk/>
            <pc:sldMk cId="3732147397" sldId="264"/>
            <ac:grpSpMk id="33" creationId="{F6072F5C-F862-83DF-9DB1-9AC6C60EFD5F}"/>
          </ac:grpSpMkLst>
        </pc:grpChg>
        <pc:grpChg chg="del">
          <ac:chgData name="Pankaj Yadav" userId="S::pyadav05@syr.edu::c729feb0-5d7c-4e5f-b5a3-a5d447bfb19b" providerId="AD" clId="Web-{CB216FF2-0504-447C-8E57-B97F3B7EA24B}" dt="2023-12-05T20:25:28.583" v="78"/>
          <ac:grpSpMkLst>
            <pc:docMk/>
            <pc:sldMk cId="3732147397" sldId="264"/>
            <ac:grpSpMk id="34" creationId="{DB96807F-47A3-989B-D6AC-9FF14FC27D36}"/>
          </ac:grpSpMkLst>
        </pc:grpChg>
        <pc:grpChg chg="del">
          <ac:chgData name="Pankaj Yadav" userId="S::pyadav05@syr.edu::c729feb0-5d7c-4e5f-b5a3-a5d447bfb19b" providerId="AD" clId="Web-{CB216FF2-0504-447C-8E57-B97F3B7EA24B}" dt="2023-12-05T20:25:24.083" v="75"/>
          <ac:grpSpMkLst>
            <pc:docMk/>
            <pc:sldMk cId="3732147397" sldId="264"/>
            <ac:grpSpMk id="35" creationId="{2E8ADEF4-7979-0B01-174B-BF130191EE8B}"/>
          </ac:grpSpMkLst>
        </pc:grpChg>
        <pc:grpChg chg="del">
          <ac:chgData name="Pankaj Yadav" userId="S::pyadav05@syr.edu::c729feb0-5d7c-4e5f-b5a3-a5d447bfb19b" providerId="AD" clId="Web-{CB216FF2-0504-447C-8E57-B97F3B7EA24B}" dt="2023-12-05T20:25:24.896" v="76"/>
          <ac:grpSpMkLst>
            <pc:docMk/>
            <pc:sldMk cId="3732147397" sldId="264"/>
            <ac:grpSpMk id="36" creationId="{ABDE978C-B2AE-F19A-C542-F0BFE7F74F22}"/>
          </ac:grpSpMkLst>
        </pc:grpChg>
        <pc:picChg chg="add mod">
          <ac:chgData name="Pankaj Yadav" userId="S::pyadav05@syr.edu::c729feb0-5d7c-4e5f-b5a3-a5d447bfb19b" providerId="AD" clId="Web-{CB216FF2-0504-447C-8E57-B97F3B7EA24B}" dt="2023-12-05T20:28:16.148" v="104" actId="1076"/>
          <ac:picMkLst>
            <pc:docMk/>
            <pc:sldMk cId="3732147397" sldId="264"/>
            <ac:picMk id="2" creationId="{BB643122-5F24-FAF0-A503-91722C8E9473}"/>
          </ac:picMkLst>
        </pc:picChg>
        <pc:picChg chg="add mod">
          <ac:chgData name="Pankaj Yadav" userId="S::pyadav05@syr.edu::c729feb0-5d7c-4e5f-b5a3-a5d447bfb19b" providerId="AD" clId="Web-{CB216FF2-0504-447C-8E57-B97F3B7EA24B}" dt="2023-12-05T20:28:08.773" v="102" actId="1076"/>
          <ac:picMkLst>
            <pc:docMk/>
            <pc:sldMk cId="3732147397" sldId="264"/>
            <ac:picMk id="3" creationId="{82F8AF64-8A7C-03D1-5F3A-9692CE717399}"/>
          </ac:picMkLst>
        </pc:picChg>
        <pc:picChg chg="add mod">
          <ac:chgData name="Pankaj Yadav" userId="S::pyadav05@syr.edu::c729feb0-5d7c-4e5f-b5a3-a5d447bfb19b" providerId="AD" clId="Web-{CB216FF2-0504-447C-8E57-B97F3B7EA24B}" dt="2023-12-05T20:27:55.101" v="99" actId="1076"/>
          <ac:picMkLst>
            <pc:docMk/>
            <pc:sldMk cId="3732147397" sldId="264"/>
            <ac:picMk id="4" creationId="{1639F772-A993-44B5-7769-79FC5DACE8D6}"/>
          </ac:picMkLst>
        </pc:picChg>
        <pc:picChg chg="add mod">
          <ac:chgData name="Pankaj Yadav" userId="S::pyadav05@syr.edu::c729feb0-5d7c-4e5f-b5a3-a5d447bfb19b" providerId="AD" clId="Web-{CB216FF2-0504-447C-8E57-B97F3B7EA24B}" dt="2023-12-05T20:27:45.585" v="97" actId="1076"/>
          <ac:picMkLst>
            <pc:docMk/>
            <pc:sldMk cId="3732147397" sldId="264"/>
            <ac:picMk id="5" creationId="{9AFBAFE2-A806-9517-26DF-9EED68E4F67F}"/>
          </ac:picMkLst>
        </pc:picChg>
        <pc:picChg chg="add mod">
          <ac:chgData name="Pankaj Yadav" userId="S::pyadav05@syr.edu::c729feb0-5d7c-4e5f-b5a3-a5d447bfb19b" providerId="AD" clId="Web-{CB216FF2-0504-447C-8E57-B97F3B7EA24B}" dt="2023-12-05T20:27:23.085" v="93" actId="1076"/>
          <ac:picMkLst>
            <pc:docMk/>
            <pc:sldMk cId="3732147397" sldId="264"/>
            <ac:picMk id="6" creationId="{51EBD99D-DEE3-91AF-ED31-00941EEEEB1B}"/>
          </ac:picMkLst>
        </pc:picChg>
        <pc:picChg chg="del">
          <ac:chgData name="Pankaj Yadav" userId="S::pyadav05@syr.edu::c729feb0-5d7c-4e5f-b5a3-a5d447bfb19b" providerId="AD" clId="Web-{CB216FF2-0504-447C-8E57-B97F3B7EA24B}" dt="2023-12-05T20:25:24.896" v="76"/>
          <ac:picMkLst>
            <pc:docMk/>
            <pc:sldMk cId="3732147397" sldId="264"/>
            <ac:picMk id="46" creationId="{9A318B10-3200-C46D-CD8B-36D467E0C306}"/>
          </ac:picMkLst>
        </pc:picChg>
        <pc:picChg chg="del">
          <ac:chgData name="Pankaj Yadav" userId="S::pyadav05@syr.edu::c729feb0-5d7c-4e5f-b5a3-a5d447bfb19b" providerId="AD" clId="Web-{CB216FF2-0504-447C-8E57-B97F3B7EA24B}" dt="2023-12-05T20:25:24.083" v="75"/>
          <ac:picMkLst>
            <pc:docMk/>
            <pc:sldMk cId="3732147397" sldId="264"/>
            <ac:picMk id="48" creationId="{CB711943-EBEF-559B-744C-7D2106AC3E25}"/>
          </ac:picMkLst>
        </pc:picChg>
        <pc:picChg chg="del">
          <ac:chgData name="Pankaj Yadav" userId="S::pyadav05@syr.edu::c729feb0-5d7c-4e5f-b5a3-a5d447bfb19b" providerId="AD" clId="Web-{CB216FF2-0504-447C-8E57-B97F3B7EA24B}" dt="2023-12-05T20:25:28.583" v="78"/>
          <ac:picMkLst>
            <pc:docMk/>
            <pc:sldMk cId="3732147397" sldId="264"/>
            <ac:picMk id="50" creationId="{29245B5F-67D9-78F1-A5BF-35472D554A7B}"/>
          </ac:picMkLst>
        </pc:picChg>
        <pc:picChg chg="del">
          <ac:chgData name="Pankaj Yadav" userId="S::pyadav05@syr.edu::c729feb0-5d7c-4e5f-b5a3-a5d447bfb19b" providerId="AD" clId="Web-{CB216FF2-0504-447C-8E57-B97F3B7EA24B}" dt="2023-12-05T20:25:27.771" v="77"/>
          <ac:picMkLst>
            <pc:docMk/>
            <pc:sldMk cId="3732147397" sldId="264"/>
            <ac:picMk id="52" creationId="{3EC82054-0CD2-DA1A-4C06-EB351A99806F}"/>
          </ac:picMkLst>
        </pc:picChg>
      </pc:sldChg>
      <pc:sldChg chg="addSp delSp modSp add delAnim">
        <pc:chgData name="Pankaj Yadav" userId="S::pyadav05@syr.edu::c729feb0-5d7c-4e5f-b5a3-a5d447bfb19b" providerId="AD" clId="Web-{CB216FF2-0504-447C-8E57-B97F3B7EA24B}" dt="2023-12-05T21:22:52.221" v="741"/>
        <pc:sldMkLst>
          <pc:docMk/>
          <pc:sldMk cId="3437468907" sldId="555"/>
        </pc:sldMkLst>
        <pc:spChg chg="mod">
          <ac:chgData name="Pankaj Yadav" userId="S::pyadav05@syr.edu::c729feb0-5d7c-4e5f-b5a3-a5d447bfb19b" providerId="AD" clId="Web-{CB216FF2-0504-447C-8E57-B97F3B7EA24B}" dt="2023-12-05T21:21:45.079" v="739" actId="1076"/>
          <ac:spMkLst>
            <pc:docMk/>
            <pc:sldMk cId="3437468907" sldId="555"/>
            <ac:spMk id="56" creationId="{BE632EDF-D34B-4927-A8AA-C94E80DD0776}"/>
          </ac:spMkLst>
        </pc:spChg>
        <pc:spChg chg="mod">
          <ac:chgData name="Pankaj Yadav" userId="S::pyadav05@syr.edu::c729feb0-5d7c-4e5f-b5a3-a5d447bfb19b" providerId="AD" clId="Web-{CB216FF2-0504-447C-8E57-B97F3B7EA24B}" dt="2023-12-05T21:21:36.501" v="738" actId="1076"/>
          <ac:spMkLst>
            <pc:docMk/>
            <pc:sldMk cId="3437468907" sldId="555"/>
            <ac:spMk id="86" creationId="{C8B35B75-C525-4F14-9604-DE70D91F75DC}"/>
          </ac:spMkLst>
        </pc:spChg>
        <pc:spChg chg="mod">
          <ac:chgData name="Pankaj Yadav" userId="S::pyadav05@syr.edu::c729feb0-5d7c-4e5f-b5a3-a5d447bfb19b" providerId="AD" clId="Web-{CB216FF2-0504-447C-8E57-B97F3B7EA24B}" dt="2023-12-05T21:21:32.329" v="737" actId="1076"/>
          <ac:spMkLst>
            <pc:docMk/>
            <pc:sldMk cId="3437468907" sldId="555"/>
            <ac:spMk id="87" creationId="{CF35CCDA-D338-4F0B-BA81-D355DA978BF4}"/>
          </ac:spMkLst>
        </pc:spChg>
        <pc:spChg chg="topLvl">
          <ac:chgData name="Pankaj Yadav" userId="S::pyadav05@syr.edu::c729feb0-5d7c-4e5f-b5a3-a5d447bfb19b" providerId="AD" clId="Web-{CB216FF2-0504-447C-8E57-B97F3B7EA24B}" dt="2023-12-05T21:21:51.548" v="740"/>
          <ac:spMkLst>
            <pc:docMk/>
            <pc:sldMk cId="3437468907" sldId="555"/>
            <ac:spMk id="88" creationId="{888B3A69-7117-4D3A-856E-2C0F3ED3A5CE}"/>
          </ac:spMkLst>
        </pc:spChg>
        <pc:spChg chg="topLvl">
          <ac:chgData name="Pankaj Yadav" userId="S::pyadav05@syr.edu::c729feb0-5d7c-4e5f-b5a3-a5d447bfb19b" providerId="AD" clId="Web-{CB216FF2-0504-447C-8E57-B97F3B7EA24B}" dt="2023-12-05T21:21:51.548" v="740"/>
          <ac:spMkLst>
            <pc:docMk/>
            <pc:sldMk cId="3437468907" sldId="555"/>
            <ac:spMk id="89" creationId="{BAE56A72-9177-40DA-A978-7651A09AC98D}"/>
          </ac:spMkLst>
        </pc:spChg>
        <pc:spChg chg="topLvl">
          <ac:chgData name="Pankaj Yadav" userId="S::pyadav05@syr.edu::c729feb0-5d7c-4e5f-b5a3-a5d447bfb19b" providerId="AD" clId="Web-{CB216FF2-0504-447C-8E57-B97F3B7EA24B}" dt="2023-12-05T21:21:51.548" v="740"/>
          <ac:spMkLst>
            <pc:docMk/>
            <pc:sldMk cId="3437468907" sldId="555"/>
            <ac:spMk id="90" creationId="{7F818ED3-E611-4D4B-9457-BD94C1F848BB}"/>
          </ac:spMkLst>
        </pc:spChg>
        <pc:grpChg chg="add del mod">
          <ac:chgData name="Pankaj Yadav" userId="S::pyadav05@syr.edu::c729feb0-5d7c-4e5f-b5a3-a5d447bfb19b" providerId="AD" clId="Web-{CB216FF2-0504-447C-8E57-B97F3B7EA24B}" dt="2023-12-05T21:21:51.548" v="740"/>
          <ac:grpSpMkLst>
            <pc:docMk/>
            <pc:sldMk cId="3437468907" sldId="555"/>
            <ac:grpSpMk id="3" creationId="{13581860-4FB2-823C-578F-428BEA0B5B30}"/>
          </ac:grpSpMkLst>
        </pc:grpChg>
        <pc:grpChg chg="topLvl">
          <ac:chgData name="Pankaj Yadav" userId="S::pyadav05@syr.edu::c729feb0-5d7c-4e5f-b5a3-a5d447bfb19b" providerId="AD" clId="Web-{CB216FF2-0504-447C-8E57-B97F3B7EA24B}" dt="2023-12-05T21:21:51.548" v="740"/>
          <ac:grpSpMkLst>
            <pc:docMk/>
            <pc:sldMk cId="3437468907" sldId="555"/>
            <ac:grpSpMk id="7" creationId="{510D4AEA-9D9B-4C8D-935C-E1D0EBB6BADB}"/>
          </ac:grpSpMkLst>
        </pc:grpChg>
        <pc:grpChg chg="topLvl">
          <ac:chgData name="Pankaj Yadav" userId="S::pyadav05@syr.edu::c729feb0-5d7c-4e5f-b5a3-a5d447bfb19b" providerId="AD" clId="Web-{CB216FF2-0504-447C-8E57-B97F3B7EA24B}" dt="2023-12-05T21:21:51.548" v="740"/>
          <ac:grpSpMkLst>
            <pc:docMk/>
            <pc:sldMk cId="3437468907" sldId="555"/>
            <ac:grpSpMk id="10" creationId="{3CACAB43-C6A9-4734-9A0E-BC5D0B2C16F5}"/>
          </ac:grpSpMkLst>
        </pc:grpChg>
        <pc:grpChg chg="topLvl">
          <ac:chgData name="Pankaj Yadav" userId="S::pyadav05@syr.edu::c729feb0-5d7c-4e5f-b5a3-a5d447bfb19b" providerId="AD" clId="Web-{CB216FF2-0504-447C-8E57-B97F3B7EA24B}" dt="2023-12-05T21:21:51.548" v="740"/>
          <ac:grpSpMkLst>
            <pc:docMk/>
            <pc:sldMk cId="3437468907" sldId="555"/>
            <ac:grpSpMk id="12" creationId="{EE27CBBA-AE85-48C9-B79B-18EFED8D479A}"/>
          </ac:grpSpMkLst>
        </pc:grpChg>
      </pc:sldChg>
      <pc:sldChg chg="addSp delSp modSp addAnim delAnim">
        <pc:chgData name="Pankaj Yadav" userId="S::pyadav05@syr.edu::c729feb0-5d7c-4e5f-b5a3-a5d447bfb19b" providerId="AD" clId="Web-{CB216FF2-0504-447C-8E57-B97F3B7EA24B}" dt="2023-12-06T00:27:16.030" v="1201" actId="20577"/>
        <pc:sldMkLst>
          <pc:docMk/>
          <pc:sldMk cId="735784520" sldId="557"/>
        </pc:sldMkLst>
        <pc:spChg chg="add del mod">
          <ac:chgData name="Pankaj Yadav" userId="S::pyadav05@syr.edu::c729feb0-5d7c-4e5f-b5a3-a5d447bfb19b" providerId="AD" clId="Web-{CB216FF2-0504-447C-8E57-B97F3B7EA24B}" dt="2023-12-06T00:15:28.594" v="1068" actId="1076"/>
          <ac:spMkLst>
            <pc:docMk/>
            <pc:sldMk cId="735784520" sldId="557"/>
            <ac:spMk id="4" creationId="{ADEE87A6-5AD6-4A2F-91C0-A8CEC082DBBA}"/>
          </ac:spMkLst>
        </pc:spChg>
        <pc:spChg chg="add del mod">
          <ac:chgData name="Pankaj Yadav" userId="S::pyadav05@syr.edu::c729feb0-5d7c-4e5f-b5a3-a5d447bfb19b" providerId="AD" clId="Web-{CB216FF2-0504-447C-8E57-B97F3B7EA24B}" dt="2023-12-06T00:12:03.466" v="993"/>
          <ac:spMkLst>
            <pc:docMk/>
            <pc:sldMk cId="735784520" sldId="557"/>
            <ac:spMk id="7" creationId="{EC2B8552-D976-5C5D-71CA-610C9C729518}"/>
          </ac:spMkLst>
        </pc:spChg>
        <pc:spChg chg="add del mod">
          <ac:chgData name="Pankaj Yadav" userId="S::pyadav05@syr.edu::c729feb0-5d7c-4e5f-b5a3-a5d447bfb19b" providerId="AD" clId="Web-{CB216FF2-0504-447C-8E57-B97F3B7EA24B}" dt="2023-12-06T00:17:40.081" v="1156" actId="1076"/>
          <ac:spMkLst>
            <pc:docMk/>
            <pc:sldMk cId="735784520" sldId="557"/>
            <ac:spMk id="9" creationId="{C2B476B8-6119-087D-E190-55C7E9EFF905}"/>
          </ac:spMkLst>
        </pc:spChg>
        <pc:spChg chg="add del mod ord">
          <ac:chgData name="Pankaj Yadav" userId="S::pyadav05@syr.edu::c729feb0-5d7c-4e5f-b5a3-a5d447bfb19b" providerId="AD" clId="Web-{CB216FF2-0504-447C-8E57-B97F3B7EA24B}" dt="2023-12-06T00:17:40.003" v="1151" actId="1076"/>
          <ac:spMkLst>
            <pc:docMk/>
            <pc:sldMk cId="735784520" sldId="557"/>
            <ac:spMk id="10" creationId="{4D6A49DD-B4B7-0E48-FC5D-4AFE8EEB0C68}"/>
          </ac:spMkLst>
        </pc:spChg>
        <pc:spChg chg="add del mod ord">
          <ac:chgData name="Pankaj Yadav" userId="S::pyadav05@syr.edu::c729feb0-5d7c-4e5f-b5a3-a5d447bfb19b" providerId="AD" clId="Web-{CB216FF2-0504-447C-8E57-B97F3B7EA24B}" dt="2023-12-06T00:18:06.723" v="1167" actId="20577"/>
          <ac:spMkLst>
            <pc:docMk/>
            <pc:sldMk cId="735784520" sldId="557"/>
            <ac:spMk id="11" creationId="{B1176F54-2C78-BFB0-722A-BC2D92B9ED70}"/>
          </ac:spMkLst>
        </pc:spChg>
        <pc:spChg chg="mod">
          <ac:chgData name="Pankaj Yadav" userId="S::pyadav05@syr.edu::c729feb0-5d7c-4e5f-b5a3-a5d447bfb19b" providerId="AD" clId="Web-{CB216FF2-0504-447C-8E57-B97F3B7EA24B}" dt="2023-12-06T00:22:46.634" v="1180"/>
          <ac:spMkLst>
            <pc:docMk/>
            <pc:sldMk cId="735784520" sldId="557"/>
            <ac:spMk id="12" creationId="{AC7F7CC0-C247-479E-A8D5-93987A7C739B}"/>
          </ac:spMkLst>
        </pc:spChg>
        <pc:spChg chg="mod">
          <ac:chgData name="Pankaj Yadav" userId="S::pyadav05@syr.edu::c729feb0-5d7c-4e5f-b5a3-a5d447bfb19b" providerId="AD" clId="Web-{CB216FF2-0504-447C-8E57-B97F3B7EA24B}" dt="2023-12-06T00:24:36.371" v="1182"/>
          <ac:spMkLst>
            <pc:docMk/>
            <pc:sldMk cId="735784520" sldId="557"/>
            <ac:spMk id="13" creationId="{BBCAAFE9-73B5-4362-A57E-6EF92B6D1730}"/>
          </ac:spMkLst>
        </pc:spChg>
        <pc:spChg chg="mod">
          <ac:chgData name="Pankaj Yadav" userId="S::pyadav05@syr.edu::c729feb0-5d7c-4e5f-b5a3-a5d447bfb19b" providerId="AD" clId="Web-{CB216FF2-0504-447C-8E57-B97F3B7EA24B}" dt="2023-12-06T00:27:04.670" v="1195" actId="20577"/>
          <ac:spMkLst>
            <pc:docMk/>
            <pc:sldMk cId="735784520" sldId="557"/>
            <ac:spMk id="14" creationId="{E914EC9A-C762-45CD-A01A-E53E3093081E}"/>
          </ac:spMkLst>
        </pc:spChg>
        <pc:spChg chg="mod">
          <ac:chgData name="Pankaj Yadav" userId="S::pyadav05@syr.edu::c729feb0-5d7c-4e5f-b5a3-a5d447bfb19b" providerId="AD" clId="Web-{CB216FF2-0504-447C-8E57-B97F3B7EA24B}" dt="2023-12-06T00:26:13.576" v="1185"/>
          <ac:spMkLst>
            <pc:docMk/>
            <pc:sldMk cId="735784520" sldId="557"/>
            <ac:spMk id="15" creationId="{01F19215-1019-957D-6B5A-1795C04D23CA}"/>
          </ac:spMkLst>
        </pc:spChg>
        <pc:spChg chg="mod">
          <ac:chgData name="Pankaj Yadav" userId="S::pyadav05@syr.edu::c729feb0-5d7c-4e5f-b5a3-a5d447bfb19b" providerId="AD" clId="Web-{CB216FF2-0504-447C-8E57-B97F3B7EA24B}" dt="2023-12-06T00:25:51.153" v="1184"/>
          <ac:spMkLst>
            <pc:docMk/>
            <pc:sldMk cId="735784520" sldId="557"/>
            <ac:spMk id="16" creationId="{5DC31405-7BF4-1322-7D04-7499314FB818}"/>
          </ac:spMkLst>
        </pc:spChg>
        <pc:spChg chg="mod">
          <ac:chgData name="Pankaj Yadav" userId="S::pyadav05@syr.edu::c729feb0-5d7c-4e5f-b5a3-a5d447bfb19b" providerId="AD" clId="Web-{CB216FF2-0504-447C-8E57-B97F3B7EA24B}" dt="2023-12-06T00:27:10.983" v="1198" actId="20577"/>
          <ac:spMkLst>
            <pc:docMk/>
            <pc:sldMk cId="735784520" sldId="557"/>
            <ac:spMk id="17" creationId="{D930F8AD-6B3F-57E0-A4C6-5AF12CC0761E}"/>
          </ac:spMkLst>
        </pc:spChg>
        <pc:spChg chg="mod">
          <ac:chgData name="Pankaj Yadav" userId="S::pyadav05@syr.edu::c729feb0-5d7c-4e5f-b5a3-a5d447bfb19b" providerId="AD" clId="Web-{CB216FF2-0504-447C-8E57-B97F3B7EA24B}" dt="2023-12-06T00:27:16.030" v="1201" actId="20577"/>
          <ac:spMkLst>
            <pc:docMk/>
            <pc:sldMk cId="735784520" sldId="557"/>
            <ac:spMk id="19" creationId="{9955B6B4-818D-7FB8-E764-2FCB99DE6849}"/>
          </ac:spMkLst>
        </pc:spChg>
        <pc:spChg chg="mod">
          <ac:chgData name="Pankaj Yadav" userId="S::pyadav05@syr.edu::c729feb0-5d7c-4e5f-b5a3-a5d447bfb19b" providerId="AD" clId="Web-{CB216FF2-0504-447C-8E57-B97F3B7EA24B}" dt="2023-12-06T00:16:09.455" v="1100" actId="20577"/>
          <ac:spMkLst>
            <pc:docMk/>
            <pc:sldMk cId="735784520" sldId="557"/>
            <ac:spMk id="20" creationId="{87D088A1-A381-8ED4-205A-4175AF261785}"/>
          </ac:spMkLst>
        </pc:spChg>
        <pc:spChg chg="mod">
          <ac:chgData name="Pankaj Yadav" userId="S::pyadav05@syr.edu::c729feb0-5d7c-4e5f-b5a3-a5d447bfb19b" providerId="AD" clId="Web-{CB216FF2-0504-447C-8E57-B97F3B7EA24B}" dt="2023-12-06T00:26:36.592" v="1187"/>
          <ac:spMkLst>
            <pc:docMk/>
            <pc:sldMk cId="735784520" sldId="557"/>
            <ac:spMk id="21" creationId="{C7E9212E-D3AB-A5D6-7754-53BFCE86E74F}"/>
          </ac:spMkLst>
        </pc:spChg>
        <pc:spChg chg="add mod ord">
          <ac:chgData name="Pankaj Yadav" userId="S::pyadav05@syr.edu::c729feb0-5d7c-4e5f-b5a3-a5d447bfb19b" providerId="AD" clId="Web-{CB216FF2-0504-447C-8E57-B97F3B7EA24B}" dt="2023-12-06T00:17:40.081" v="1157" actId="1076"/>
          <ac:spMkLst>
            <pc:docMk/>
            <pc:sldMk cId="735784520" sldId="557"/>
            <ac:spMk id="22" creationId="{91B42135-55FB-DF5A-26F6-CDB2300BCC44}"/>
          </ac:spMkLst>
        </pc:spChg>
        <pc:spChg chg="add mod ord">
          <ac:chgData name="Pankaj Yadav" userId="S::pyadav05@syr.edu::c729feb0-5d7c-4e5f-b5a3-a5d447bfb19b" providerId="AD" clId="Web-{CB216FF2-0504-447C-8E57-B97F3B7EA24B}" dt="2023-12-06T00:17:40.097" v="1158" actId="1076"/>
          <ac:spMkLst>
            <pc:docMk/>
            <pc:sldMk cId="735784520" sldId="557"/>
            <ac:spMk id="23" creationId="{86F8E785-62B3-D481-83A6-1A37C18CC80E}"/>
          </ac:spMkLst>
        </pc:spChg>
        <pc:spChg chg="add mod ord">
          <ac:chgData name="Pankaj Yadav" userId="S::pyadav05@syr.edu::c729feb0-5d7c-4e5f-b5a3-a5d447bfb19b" providerId="AD" clId="Web-{CB216FF2-0504-447C-8E57-B97F3B7EA24B}" dt="2023-12-06T00:17:40.113" v="1159" actId="1076"/>
          <ac:spMkLst>
            <pc:docMk/>
            <pc:sldMk cId="735784520" sldId="557"/>
            <ac:spMk id="24" creationId="{ADE2D5FC-271C-E6CE-AD28-FD0C170B622E}"/>
          </ac:spMkLst>
        </pc:spChg>
        <pc:spChg chg="mod">
          <ac:chgData name="Pankaj Yadav" userId="S::pyadav05@syr.edu::c729feb0-5d7c-4e5f-b5a3-a5d447bfb19b" providerId="AD" clId="Web-{CB216FF2-0504-447C-8E57-B97F3B7EA24B}" dt="2023-12-06T00:21:43.617" v="1177"/>
          <ac:spMkLst>
            <pc:docMk/>
            <pc:sldMk cId="735784520" sldId="557"/>
            <ac:spMk id="29" creationId="{394D5F06-B9D9-482B-94E5-D19EEBFCC93C}"/>
          </ac:spMkLst>
        </pc:spChg>
        <pc:spChg chg="mod">
          <ac:chgData name="Pankaj Yadav" userId="S::pyadav05@syr.edu::c729feb0-5d7c-4e5f-b5a3-a5d447bfb19b" providerId="AD" clId="Web-{CB216FF2-0504-447C-8E57-B97F3B7EA24B}" dt="2023-12-06T00:22:20.118" v="1179"/>
          <ac:spMkLst>
            <pc:docMk/>
            <pc:sldMk cId="735784520" sldId="557"/>
            <ac:spMk id="30" creationId="{2654DDF9-3B86-4A07-9755-862A162298B4}"/>
          </ac:spMkLst>
        </pc:spChg>
        <pc:spChg chg="mod">
          <ac:chgData name="Pankaj Yadav" userId="S::pyadav05@syr.edu::c729feb0-5d7c-4e5f-b5a3-a5d447bfb19b" providerId="AD" clId="Web-{CB216FF2-0504-447C-8E57-B97F3B7EA24B}" dt="2023-12-06T00:26:59.061" v="1192" actId="20577"/>
          <ac:spMkLst>
            <pc:docMk/>
            <pc:sldMk cId="735784520" sldId="557"/>
            <ac:spMk id="31" creationId="{2967D291-5208-4072-B51E-1728347447CD}"/>
          </ac:spMkLst>
        </pc:spChg>
        <pc:spChg chg="mod ord">
          <ac:chgData name="Pankaj Yadav" userId="S::pyadav05@syr.edu::c729feb0-5d7c-4e5f-b5a3-a5d447bfb19b" providerId="AD" clId="Web-{CB216FF2-0504-447C-8E57-B97F3B7EA24B}" dt="2023-12-06T00:25:37.122" v="1183"/>
          <ac:spMkLst>
            <pc:docMk/>
            <pc:sldMk cId="735784520" sldId="557"/>
            <ac:spMk id="32" creationId="{A593DBCE-EC2D-44A0-9D1C-F8934869C313}"/>
          </ac:spMkLst>
        </pc:spChg>
        <pc:spChg chg="mod ord">
          <ac:chgData name="Pankaj Yadav" userId="S::pyadav05@syr.edu::c729feb0-5d7c-4e5f-b5a3-a5d447bfb19b" providerId="AD" clId="Web-{CB216FF2-0504-447C-8E57-B97F3B7EA24B}" dt="2023-12-06T00:18:01.769" v="1165" actId="20577"/>
          <ac:spMkLst>
            <pc:docMk/>
            <pc:sldMk cId="735784520" sldId="557"/>
            <ac:spMk id="34" creationId="{ACF13806-CF77-4831-AF80-69993C15BD0A}"/>
          </ac:spMkLst>
        </pc:spChg>
        <pc:spChg chg="add del mod">
          <ac:chgData name="Pankaj Yadav" userId="S::pyadav05@syr.edu::c729feb0-5d7c-4e5f-b5a3-a5d447bfb19b" providerId="AD" clId="Web-{CB216FF2-0504-447C-8E57-B97F3B7EA24B}" dt="2023-12-06T00:12:08.950" v="999"/>
          <ac:spMkLst>
            <pc:docMk/>
            <pc:sldMk cId="735784520" sldId="557"/>
            <ac:spMk id="38" creationId="{31652EDC-A0E9-4795-84D4-58ABF8B3E1C1}"/>
          </ac:spMkLst>
        </pc:spChg>
        <pc:spChg chg="add del mod">
          <ac:chgData name="Pankaj Yadav" userId="S::pyadav05@syr.edu::c729feb0-5d7c-4e5f-b5a3-a5d447bfb19b" providerId="AD" clId="Web-{CB216FF2-0504-447C-8E57-B97F3B7EA24B}" dt="2023-12-06T00:12:14.841" v="1001"/>
          <ac:spMkLst>
            <pc:docMk/>
            <pc:sldMk cId="735784520" sldId="557"/>
            <ac:spMk id="39" creationId="{C5F43F0A-0C53-4303-BA46-46CA2D1D69C1}"/>
          </ac:spMkLst>
        </pc:spChg>
        <pc:spChg chg="add del">
          <ac:chgData name="Pankaj Yadav" userId="S::pyadav05@syr.edu::c729feb0-5d7c-4e5f-b5a3-a5d447bfb19b" providerId="AD" clId="Web-{CB216FF2-0504-447C-8E57-B97F3B7EA24B}" dt="2023-12-06T00:12:27.232" v="1002"/>
          <ac:spMkLst>
            <pc:docMk/>
            <pc:sldMk cId="735784520" sldId="557"/>
            <ac:spMk id="40" creationId="{01530BB5-247E-4AB1-A84C-402417F9154B}"/>
          </ac:spMkLst>
        </pc:spChg>
        <pc:grpChg chg="add del mod">
          <ac:chgData name="Pankaj Yadav" userId="S::pyadav05@syr.edu::c729feb0-5d7c-4e5f-b5a3-a5d447bfb19b" providerId="AD" clId="Web-{CB216FF2-0504-447C-8E57-B97F3B7EA24B}" dt="2023-12-06T00:17:40.066" v="1155" actId="1076"/>
          <ac:grpSpMkLst>
            <pc:docMk/>
            <pc:sldMk cId="735784520" sldId="557"/>
            <ac:grpSpMk id="2" creationId="{A073ACE7-F022-4052-950F-C072E7D505BA}"/>
          </ac:grpSpMkLst>
        </pc:grpChg>
        <pc:grpChg chg="add del mod ord">
          <ac:chgData name="Pankaj Yadav" userId="S::pyadav05@syr.edu::c729feb0-5d7c-4e5f-b5a3-a5d447bfb19b" providerId="AD" clId="Web-{CB216FF2-0504-447C-8E57-B97F3B7EA24B}" dt="2023-12-06T00:17:40.050" v="1154" actId="1076"/>
          <ac:grpSpMkLst>
            <pc:docMk/>
            <pc:sldMk cId="735784520" sldId="557"/>
            <ac:grpSpMk id="3" creationId="{02BDD4CA-BC65-49F3-B841-957779ED869E}"/>
          </ac:grpSpMkLst>
        </pc:grpChg>
        <pc:grpChg chg="add del mod ord">
          <ac:chgData name="Pankaj Yadav" userId="S::pyadav05@syr.edu::c729feb0-5d7c-4e5f-b5a3-a5d447bfb19b" providerId="AD" clId="Web-{CB216FF2-0504-447C-8E57-B97F3B7EA24B}" dt="2023-12-06T00:17:40.034" v="1153" actId="1076"/>
          <ac:grpSpMkLst>
            <pc:docMk/>
            <pc:sldMk cId="735784520" sldId="557"/>
            <ac:grpSpMk id="5" creationId="{BC5AA9ED-A877-4898-9033-0EA21EA45A31}"/>
          </ac:grpSpMkLst>
        </pc:grpChg>
        <pc:grpChg chg="add mod ord">
          <ac:chgData name="Pankaj Yadav" userId="S::pyadav05@syr.edu::c729feb0-5d7c-4e5f-b5a3-a5d447bfb19b" providerId="AD" clId="Web-{CB216FF2-0504-447C-8E57-B97F3B7EA24B}" dt="2023-12-06T00:17:39.988" v="1150" actId="1076"/>
          <ac:grpSpMkLst>
            <pc:docMk/>
            <pc:sldMk cId="735784520" sldId="557"/>
            <ac:grpSpMk id="8" creationId="{7081F84D-FDA4-DF2C-8250-338B49698327}"/>
          </ac:grpSpMkLst>
        </pc:grpChg>
        <pc:grpChg chg="add mod ord">
          <ac:chgData name="Pankaj Yadav" userId="S::pyadav05@syr.edu::c729feb0-5d7c-4e5f-b5a3-a5d447bfb19b" providerId="AD" clId="Web-{CB216FF2-0504-447C-8E57-B97F3B7EA24B}" dt="2023-12-06T00:17:39.972" v="1149" actId="1076"/>
          <ac:grpSpMkLst>
            <pc:docMk/>
            <pc:sldMk cId="735784520" sldId="557"/>
            <ac:grpSpMk id="18" creationId="{7848B6E2-FC84-7154-0CA1-E549DA8E4BC6}"/>
          </ac:grpSpMkLst>
        </pc:grpChg>
        <pc:cxnChg chg="add del">
          <ac:chgData name="Pankaj Yadav" userId="S::pyadav05@syr.edu::c729feb0-5d7c-4e5f-b5a3-a5d447bfb19b" providerId="AD" clId="Web-{CB216FF2-0504-447C-8E57-B97F3B7EA24B}" dt="2023-12-06T00:12:31.732" v="1005"/>
          <ac:cxnSpMkLst>
            <pc:docMk/>
            <pc:sldMk cId="735784520" sldId="557"/>
            <ac:cxnSpMk id="42" creationId="{AA7C2905-1EED-475C-8986-B5D5945F3885}"/>
          </ac:cxnSpMkLst>
        </pc:cxnChg>
        <pc:cxnChg chg="add del">
          <ac:chgData name="Pankaj Yadav" userId="S::pyadav05@syr.edu::c729feb0-5d7c-4e5f-b5a3-a5d447bfb19b" providerId="AD" clId="Web-{CB216FF2-0504-447C-8E57-B97F3B7EA24B}" dt="2023-12-06T00:12:30.732" v="1004"/>
          <ac:cxnSpMkLst>
            <pc:docMk/>
            <pc:sldMk cId="735784520" sldId="557"/>
            <ac:cxnSpMk id="47" creationId="{468EAA2A-B77C-4C2E-8FE6-B991131FBC90}"/>
          </ac:cxnSpMkLst>
        </pc:cxnChg>
        <pc:cxnChg chg="add del">
          <ac:chgData name="Pankaj Yadav" userId="S::pyadav05@syr.edu::c729feb0-5d7c-4e5f-b5a3-a5d447bfb19b" providerId="AD" clId="Web-{CB216FF2-0504-447C-8E57-B97F3B7EA24B}" dt="2023-12-06T00:12:29.700" v="1003"/>
          <ac:cxnSpMkLst>
            <pc:docMk/>
            <pc:sldMk cId="735784520" sldId="557"/>
            <ac:cxnSpMk id="48" creationId="{322D7D6C-5DFD-4131-8B59-9023FFA784EE}"/>
          </ac:cxnSpMkLst>
        </pc:cxnChg>
      </pc:sldChg>
      <pc:sldChg chg="modSp">
        <pc:chgData name="Pankaj Yadav" userId="S::pyadav05@syr.edu::c729feb0-5d7c-4e5f-b5a3-a5d447bfb19b" providerId="AD" clId="Web-{CB216FF2-0504-447C-8E57-B97F3B7EA24B}" dt="2023-12-05T20:10:09.242" v="63"/>
        <pc:sldMkLst>
          <pc:docMk/>
          <pc:sldMk cId="1425069789" sldId="4820"/>
        </pc:sldMkLst>
        <pc:spChg chg="mod">
          <ac:chgData name="Pankaj Yadav" userId="S::pyadav05@syr.edu::c729feb0-5d7c-4e5f-b5a3-a5d447bfb19b" providerId="AD" clId="Web-{CB216FF2-0504-447C-8E57-B97F3B7EA24B}" dt="2023-12-05T20:06:53.927" v="57"/>
          <ac:spMkLst>
            <pc:docMk/>
            <pc:sldMk cId="1425069789" sldId="4820"/>
            <ac:spMk id="42" creationId="{88DD5C07-04D1-CA42-8388-02B96796FE90}"/>
          </ac:spMkLst>
        </pc:spChg>
        <pc:spChg chg="mod">
          <ac:chgData name="Pankaj Yadav" userId="S::pyadav05@syr.edu::c729feb0-5d7c-4e5f-b5a3-a5d447bfb19b" providerId="AD" clId="Web-{CB216FF2-0504-447C-8E57-B97F3B7EA24B}" dt="2023-12-05T20:07:08.021" v="59"/>
          <ac:spMkLst>
            <pc:docMk/>
            <pc:sldMk cId="1425069789" sldId="4820"/>
            <ac:spMk id="43" creationId="{0A752B55-82BC-634E-B56E-F9E658F8CC33}"/>
          </ac:spMkLst>
        </pc:spChg>
        <pc:spChg chg="mod">
          <ac:chgData name="Pankaj Yadav" userId="S::pyadav05@syr.edu::c729feb0-5d7c-4e5f-b5a3-a5d447bfb19b" providerId="AD" clId="Web-{CB216FF2-0504-447C-8E57-B97F3B7EA24B}" dt="2023-12-05T20:08:41.225" v="60"/>
          <ac:spMkLst>
            <pc:docMk/>
            <pc:sldMk cId="1425069789" sldId="4820"/>
            <ac:spMk id="44" creationId="{D2FF8D44-32FA-3F49-9E3F-EB497E00FCA4}"/>
          </ac:spMkLst>
        </pc:spChg>
        <pc:spChg chg="mod">
          <ac:chgData name="Pankaj Yadav" userId="S::pyadav05@syr.edu::c729feb0-5d7c-4e5f-b5a3-a5d447bfb19b" providerId="AD" clId="Web-{CB216FF2-0504-447C-8E57-B97F3B7EA24B}" dt="2023-12-05T20:09:44.679" v="62"/>
          <ac:spMkLst>
            <pc:docMk/>
            <pc:sldMk cId="1425069789" sldId="4820"/>
            <ac:spMk id="45" creationId="{3014766B-1D92-4B4E-9C46-FAA3AA521D70}"/>
          </ac:spMkLst>
        </pc:spChg>
        <pc:spChg chg="mod">
          <ac:chgData name="Pankaj Yadav" userId="S::pyadav05@syr.edu::c729feb0-5d7c-4e5f-b5a3-a5d447bfb19b" providerId="AD" clId="Web-{CB216FF2-0504-447C-8E57-B97F3B7EA24B}" dt="2023-12-05T20:09:12.632" v="61"/>
          <ac:spMkLst>
            <pc:docMk/>
            <pc:sldMk cId="1425069789" sldId="4820"/>
            <ac:spMk id="46" creationId="{19C67C91-B4E4-8048-9001-F6E005457DC2}"/>
          </ac:spMkLst>
        </pc:spChg>
        <pc:spChg chg="mod">
          <ac:chgData name="Pankaj Yadav" userId="S::pyadav05@syr.edu::c729feb0-5d7c-4e5f-b5a3-a5d447bfb19b" providerId="AD" clId="Web-{CB216FF2-0504-447C-8E57-B97F3B7EA24B}" dt="2023-12-05T20:10:09.242" v="63"/>
          <ac:spMkLst>
            <pc:docMk/>
            <pc:sldMk cId="1425069789" sldId="4820"/>
            <ac:spMk id="47" creationId="{85EB427B-3458-0748-8BD4-F42333C53119}"/>
          </ac:spMkLst>
        </pc:spChg>
      </pc:sldChg>
      <pc:sldChg chg="del">
        <pc:chgData name="Pankaj Yadav" userId="S::pyadav05@syr.edu::c729feb0-5d7c-4e5f-b5a3-a5d447bfb19b" providerId="AD" clId="Web-{CB216FF2-0504-447C-8E57-B97F3B7EA24B}" dt="2023-12-05T20:37:20.015" v="349"/>
        <pc:sldMkLst>
          <pc:docMk/>
          <pc:sldMk cId="1449324656" sldId="4821"/>
        </pc:sldMkLst>
      </pc:sldChg>
      <pc:sldChg chg="addSp modSp">
        <pc:chgData name="Pankaj Yadav" userId="S::pyadav05@syr.edu::c729feb0-5d7c-4e5f-b5a3-a5d447bfb19b" providerId="AD" clId="Web-{CB216FF2-0504-447C-8E57-B97F3B7EA24B}" dt="2023-12-05T21:33:11.041" v="743" actId="1076"/>
        <pc:sldMkLst>
          <pc:docMk/>
          <pc:sldMk cId="2139755940" sldId="4821"/>
        </pc:sldMkLst>
        <pc:graphicFrameChg chg="mod">
          <ac:chgData name="Pankaj Yadav" userId="S::pyadav05@syr.edu::c729feb0-5d7c-4e5f-b5a3-a5d447bfb19b" providerId="AD" clId="Web-{CB216FF2-0504-447C-8E57-B97F3B7EA24B}" dt="2023-12-05T21:33:10.978" v="742" actId="1076"/>
          <ac:graphicFrameMkLst>
            <pc:docMk/>
            <pc:sldMk cId="2139755940" sldId="4821"/>
            <ac:graphicFrameMk id="8" creationId="{817585FB-1D24-E3AE-4D79-344217866F9F}"/>
          </ac:graphicFrameMkLst>
        </pc:graphicFrameChg>
        <pc:picChg chg="add mod">
          <ac:chgData name="Pankaj Yadav" userId="S::pyadav05@syr.edu::c729feb0-5d7c-4e5f-b5a3-a5d447bfb19b" providerId="AD" clId="Web-{CB216FF2-0504-447C-8E57-B97F3B7EA24B}" dt="2023-12-05T21:33:11.041" v="743" actId="1076"/>
          <ac:picMkLst>
            <pc:docMk/>
            <pc:sldMk cId="2139755940" sldId="4821"/>
            <ac:picMk id="6" creationId="{F65BF85B-66C2-25CC-EEF2-C9DC646F7CBD}"/>
          </ac:picMkLst>
        </pc:picChg>
      </pc:sldChg>
      <pc:sldChg chg="new del">
        <pc:chgData name="Pankaj Yadav" userId="S::pyadav05@syr.edu::c729feb0-5d7c-4e5f-b5a3-a5d447bfb19b" providerId="AD" clId="Web-{CB216FF2-0504-447C-8E57-B97F3B7EA24B}" dt="2023-12-05T20:37:18.124" v="348"/>
        <pc:sldMkLst>
          <pc:docMk/>
          <pc:sldMk cId="2183750571" sldId="4822"/>
        </pc:sldMkLst>
      </pc:sldChg>
      <pc:sldChg chg="modSp new del">
        <pc:chgData name="Pankaj Yadav" userId="S::pyadav05@syr.edu::c729feb0-5d7c-4e5f-b5a3-a5d447bfb19b" providerId="AD" clId="Web-{CB216FF2-0504-447C-8E57-B97F3B7EA24B}" dt="2023-12-05T22:54:49.210" v="940"/>
        <pc:sldMkLst>
          <pc:docMk/>
          <pc:sldMk cId="3510486300" sldId="4822"/>
        </pc:sldMkLst>
        <pc:spChg chg="mod">
          <ac:chgData name="Pankaj Yadav" userId="S::pyadav05@syr.edu::c729feb0-5d7c-4e5f-b5a3-a5d447bfb19b" providerId="AD" clId="Web-{CB216FF2-0504-447C-8E57-B97F3B7EA24B}" dt="2023-12-05T22:44:58.047" v="937" actId="20577"/>
          <ac:spMkLst>
            <pc:docMk/>
            <pc:sldMk cId="3510486300" sldId="4822"/>
            <ac:spMk id="2" creationId="{A9316FC2-3CCB-187B-1B2E-12B04A6D994E}"/>
          </ac:spMkLst>
        </pc:spChg>
      </pc:sldChg>
      <pc:sldChg chg="modSp ord modNotes">
        <pc:chgData name="Pankaj Yadav" userId="S::pyadav05@syr.edu::c729feb0-5d7c-4e5f-b5a3-a5d447bfb19b" providerId="AD" clId="Web-{CB216FF2-0504-447C-8E57-B97F3B7EA24B}" dt="2023-12-05T22:35:54.962" v="895" actId="20577"/>
        <pc:sldMkLst>
          <pc:docMk/>
          <pc:sldMk cId="3271989693" sldId="4823"/>
        </pc:sldMkLst>
        <pc:spChg chg="mod">
          <ac:chgData name="Pankaj Yadav" userId="S::pyadav05@syr.edu::c729feb0-5d7c-4e5f-b5a3-a5d447bfb19b" providerId="AD" clId="Web-{CB216FF2-0504-447C-8E57-B97F3B7EA24B}" dt="2023-12-05T21:42:44.516" v="761" actId="20577"/>
          <ac:spMkLst>
            <pc:docMk/>
            <pc:sldMk cId="3271989693" sldId="4823"/>
            <ac:spMk id="2" creationId="{D09E7BBC-B84C-F04C-F1CD-422A42A92E36}"/>
          </ac:spMkLst>
        </pc:spChg>
        <pc:spChg chg="mod">
          <ac:chgData name="Pankaj Yadav" userId="S::pyadav05@syr.edu::c729feb0-5d7c-4e5f-b5a3-a5d447bfb19b" providerId="AD" clId="Web-{CB216FF2-0504-447C-8E57-B97F3B7EA24B}" dt="2023-12-05T22:35:54.962" v="895" actId="20577"/>
          <ac:spMkLst>
            <pc:docMk/>
            <pc:sldMk cId="3271989693" sldId="4823"/>
            <ac:spMk id="6" creationId="{49D64EAF-A82E-AFE1-A786-3A9CB3F13860}"/>
          </ac:spMkLst>
        </pc:spChg>
      </pc:sldChg>
      <pc:sldChg chg="addSp delSp modSp new ord modNotes">
        <pc:chgData name="Pankaj Yadav" userId="S::pyadav05@syr.edu::c729feb0-5d7c-4e5f-b5a3-a5d447bfb19b" providerId="AD" clId="Web-{CB216FF2-0504-447C-8E57-B97F3B7EA24B}" dt="2023-12-05T22:38:41.151" v="906" actId="14100"/>
        <pc:sldMkLst>
          <pc:docMk/>
          <pc:sldMk cId="3726350184" sldId="4824"/>
        </pc:sldMkLst>
        <pc:spChg chg="mod">
          <ac:chgData name="Pankaj Yadav" userId="S::pyadav05@syr.edu::c729feb0-5d7c-4e5f-b5a3-a5d447bfb19b" providerId="AD" clId="Web-{CB216FF2-0504-447C-8E57-B97F3B7EA24B}" dt="2023-12-05T22:03:39.751" v="796" actId="1076"/>
          <ac:spMkLst>
            <pc:docMk/>
            <pc:sldMk cId="3726350184" sldId="4824"/>
            <ac:spMk id="2" creationId="{005EB37D-A657-7A1B-ACC9-3B678EF364DA}"/>
          </ac:spMkLst>
        </pc:spChg>
        <pc:spChg chg="mod">
          <ac:chgData name="Pankaj Yadav" userId="S::pyadav05@syr.edu::c729feb0-5d7c-4e5f-b5a3-a5d447bfb19b" providerId="AD" clId="Web-{CB216FF2-0504-447C-8E57-B97F3B7EA24B}" dt="2023-12-05T22:03:34.657" v="790" actId="1076"/>
          <ac:spMkLst>
            <pc:docMk/>
            <pc:sldMk cId="3726350184" sldId="4824"/>
            <ac:spMk id="3" creationId="{C0F7C4C0-7F92-5A28-73D4-F5285579AC1B}"/>
          </ac:spMkLst>
        </pc:spChg>
        <pc:spChg chg="add mod">
          <ac:chgData name="Pankaj Yadav" userId="S::pyadav05@syr.edu::c729feb0-5d7c-4e5f-b5a3-a5d447bfb19b" providerId="AD" clId="Web-{CB216FF2-0504-447C-8E57-B97F3B7EA24B}" dt="2023-12-05T22:03:59.063" v="801" actId="20577"/>
          <ac:spMkLst>
            <pc:docMk/>
            <pc:sldMk cId="3726350184" sldId="4824"/>
            <ac:spMk id="4" creationId="{C2C609BB-07F4-1AFE-5F2C-9281F0DF7437}"/>
          </ac:spMkLst>
        </pc:spChg>
        <pc:spChg chg="del">
          <ac:chgData name="Pankaj Yadav" userId="S::pyadav05@syr.edu::c729feb0-5d7c-4e5f-b5a3-a5d447bfb19b" providerId="AD" clId="Web-{CB216FF2-0504-447C-8E57-B97F3B7EA24B}" dt="2023-12-05T21:51:01.773" v="762"/>
          <ac:spMkLst>
            <pc:docMk/>
            <pc:sldMk cId="3726350184" sldId="4824"/>
            <ac:spMk id="4" creationId="{C73C3C3A-7BD7-F75C-EAEA-8023D4B65D36}"/>
          </ac:spMkLst>
        </pc:spChg>
        <pc:spChg chg="mod">
          <ac:chgData name="Pankaj Yadav" userId="S::pyadav05@syr.edu::c729feb0-5d7c-4e5f-b5a3-a5d447bfb19b" providerId="AD" clId="Web-{CB216FF2-0504-447C-8E57-B97F3B7EA24B}" dt="2023-12-05T22:03:34.688" v="792" actId="1076"/>
          <ac:spMkLst>
            <pc:docMk/>
            <pc:sldMk cId="3726350184" sldId="4824"/>
            <ac:spMk id="5" creationId="{C57DCD6F-1AAA-D0C4-1E15-98E862232F95}"/>
          </ac:spMkLst>
        </pc:spChg>
        <pc:spChg chg="del">
          <ac:chgData name="Pankaj Yadav" userId="S::pyadav05@syr.edu::c729feb0-5d7c-4e5f-b5a3-a5d447bfb19b" providerId="AD" clId="Web-{CB216FF2-0504-447C-8E57-B97F3B7EA24B}" dt="2023-12-05T21:51:13.663" v="763"/>
          <ac:spMkLst>
            <pc:docMk/>
            <pc:sldMk cId="3726350184" sldId="4824"/>
            <ac:spMk id="6" creationId="{FCAD7758-ABE8-8CEE-B43E-E32AA9BD0EF8}"/>
          </ac:spMkLst>
        </pc:spChg>
        <pc:spChg chg="mod">
          <ac:chgData name="Pankaj Yadav" userId="S::pyadav05@syr.edu::c729feb0-5d7c-4e5f-b5a3-a5d447bfb19b" providerId="AD" clId="Web-{CB216FF2-0504-447C-8E57-B97F3B7EA24B}" dt="2023-12-05T22:03:34.719" v="794" actId="1076"/>
          <ac:spMkLst>
            <pc:docMk/>
            <pc:sldMk cId="3726350184" sldId="4824"/>
            <ac:spMk id="7" creationId="{63F02101-90BD-71E5-5A68-13A9B6FB84B6}"/>
          </ac:spMkLst>
        </pc:spChg>
        <pc:spChg chg="del">
          <ac:chgData name="Pankaj Yadav" userId="S::pyadav05@syr.edu::c729feb0-5d7c-4e5f-b5a3-a5d447bfb19b" providerId="AD" clId="Web-{CB216FF2-0504-447C-8E57-B97F3B7EA24B}" dt="2023-12-05T21:51:22.132" v="764"/>
          <ac:spMkLst>
            <pc:docMk/>
            <pc:sldMk cId="3726350184" sldId="4824"/>
            <ac:spMk id="8" creationId="{4C6C1E12-8941-F96F-4BA1-37E211C6EE90}"/>
          </ac:spMkLst>
        </pc:spChg>
        <pc:picChg chg="add mod ord">
          <ac:chgData name="Pankaj Yadav" userId="S::pyadav05@syr.edu::c729feb0-5d7c-4e5f-b5a3-a5d447bfb19b" providerId="AD" clId="Web-{CB216FF2-0504-447C-8E57-B97F3B7EA24B}" dt="2023-12-05T22:38:41.151" v="906" actId="14100"/>
          <ac:picMkLst>
            <pc:docMk/>
            <pc:sldMk cId="3726350184" sldId="4824"/>
            <ac:picMk id="12" creationId="{C0632060-17ED-7872-E55A-CF72359105D2}"/>
          </ac:picMkLst>
        </pc:picChg>
        <pc:picChg chg="add mod ord">
          <ac:chgData name="Pankaj Yadav" userId="S::pyadav05@syr.edu::c729feb0-5d7c-4e5f-b5a3-a5d447bfb19b" providerId="AD" clId="Web-{CB216FF2-0504-447C-8E57-B97F3B7EA24B}" dt="2023-12-05T22:38:17.229" v="903"/>
          <ac:picMkLst>
            <pc:docMk/>
            <pc:sldMk cId="3726350184" sldId="4824"/>
            <ac:picMk id="13" creationId="{F7126360-8432-C4BF-294D-468430A46092}"/>
          </ac:picMkLst>
        </pc:picChg>
        <pc:picChg chg="add mod ord">
          <ac:chgData name="Pankaj Yadav" userId="S::pyadav05@syr.edu::c729feb0-5d7c-4e5f-b5a3-a5d447bfb19b" providerId="AD" clId="Web-{CB216FF2-0504-447C-8E57-B97F3B7EA24B}" dt="2023-12-05T22:03:34.735" v="795" actId="1076"/>
          <ac:picMkLst>
            <pc:docMk/>
            <pc:sldMk cId="3726350184" sldId="4824"/>
            <ac:picMk id="14" creationId="{FD7F0F30-2E83-E087-2931-72D1B291C250}"/>
          </ac:picMkLst>
        </pc:picChg>
      </pc:sldChg>
      <pc:sldChg chg="modSp">
        <pc:chgData name="Pankaj Yadav" userId="S::pyadav05@syr.edu::c729feb0-5d7c-4e5f-b5a3-a5d447bfb19b" providerId="AD" clId="Web-{CB216FF2-0504-447C-8E57-B97F3B7EA24B}" dt="2023-12-05T22:36:13.368" v="896" actId="1076"/>
        <pc:sldMkLst>
          <pc:docMk/>
          <pc:sldMk cId="1343716424" sldId="4825"/>
        </pc:sldMkLst>
        <pc:picChg chg="mod">
          <ac:chgData name="Pankaj Yadav" userId="S::pyadav05@syr.edu::c729feb0-5d7c-4e5f-b5a3-a5d447bfb19b" providerId="AD" clId="Web-{CB216FF2-0504-447C-8E57-B97F3B7EA24B}" dt="2023-12-05T22:36:13.368" v="896" actId="1076"/>
          <ac:picMkLst>
            <pc:docMk/>
            <pc:sldMk cId="1343716424" sldId="4825"/>
            <ac:picMk id="12" creationId="{DF854276-71EB-4BBC-0290-0D4365022925}"/>
          </ac:picMkLst>
        </pc:picChg>
      </pc:sldChg>
      <pc:sldChg chg="add">
        <pc:chgData name="Pankaj Yadav" userId="S::pyadav05@syr.edu::c729feb0-5d7c-4e5f-b5a3-a5d447bfb19b" providerId="AD" clId="Web-{CB216FF2-0504-447C-8E57-B97F3B7EA24B}" dt="2023-12-05T22:54:45.929" v="939"/>
        <pc:sldMkLst>
          <pc:docMk/>
          <pc:sldMk cId="2416642504" sldId="4826"/>
        </pc:sldMkLst>
      </pc:sldChg>
      <pc:sldChg chg="modSp new del">
        <pc:chgData name="Pankaj Yadav" userId="S::pyadav05@syr.edu::c729feb0-5d7c-4e5f-b5a3-a5d447bfb19b" providerId="AD" clId="Web-{CB216FF2-0504-447C-8E57-B97F3B7EA24B}" dt="2023-12-05T22:52:45.209" v="938"/>
        <pc:sldMkLst>
          <pc:docMk/>
          <pc:sldMk cId="2759109195" sldId="4826"/>
        </pc:sldMkLst>
        <pc:spChg chg="mod">
          <ac:chgData name="Pankaj Yadav" userId="S::pyadav05@syr.edu::c729feb0-5d7c-4e5f-b5a3-a5d447bfb19b" providerId="AD" clId="Web-{CB216FF2-0504-447C-8E57-B97F3B7EA24B}" dt="2023-12-05T22:44:40.406" v="923" actId="20577"/>
          <ac:spMkLst>
            <pc:docMk/>
            <pc:sldMk cId="2759109195" sldId="4826"/>
            <ac:spMk id="2" creationId="{9FD0F2FB-4841-F679-79F6-27307675DC8C}"/>
          </ac:spMkLst>
        </pc:spChg>
      </pc:sldChg>
      <pc:sldMasterChg chg="addSldLayout">
        <pc:chgData name="Pankaj Yadav" userId="S::pyadav05@syr.edu::c729feb0-5d7c-4e5f-b5a3-a5d447bfb19b" providerId="AD" clId="Web-{CB216FF2-0504-447C-8E57-B97F3B7EA24B}" dt="2023-12-05T21:17:38.060" v="731"/>
        <pc:sldMasterMkLst>
          <pc:docMk/>
          <pc:sldMasterMk cId="1928452137" sldId="2147483666"/>
        </pc:sldMasterMkLst>
        <pc:sldLayoutChg chg="add">
          <pc:chgData name="Pankaj Yadav" userId="S::pyadav05@syr.edu::c729feb0-5d7c-4e5f-b5a3-a5d447bfb19b" providerId="AD" clId="Web-{CB216FF2-0504-447C-8E57-B97F3B7EA24B}" dt="2023-12-05T21:17:38.060" v="731"/>
          <pc:sldLayoutMkLst>
            <pc:docMk/>
            <pc:sldMasterMk cId="1928452137" sldId="2147483666"/>
            <pc:sldLayoutMk cId="1137974153" sldId="2147483702"/>
          </pc:sldLayoutMkLst>
        </pc:sldLayoutChg>
      </pc:sldMasterChg>
    </pc:docChg>
  </pc:docChgLst>
  <pc:docChgLst>
    <pc:chgData name="Pankaj Yadav" userId="S::pyadav05@syr.edu::c729feb0-5d7c-4e5f-b5a3-a5d447bfb19b" providerId="AD" clId="Web-{5A3526C0-22A1-4B9B-AD13-5BABE50B029F}"/>
    <pc:docChg chg="addSld delSld modSld">
      <pc:chgData name="Pankaj Yadav" userId="S::pyadav05@syr.edu::c729feb0-5d7c-4e5f-b5a3-a5d447bfb19b" providerId="AD" clId="Web-{5A3526C0-22A1-4B9B-AD13-5BABE50B029F}" dt="2023-12-06T01:36:04.052" v="83" actId="20577"/>
      <pc:docMkLst>
        <pc:docMk/>
      </pc:docMkLst>
      <pc:sldChg chg="delSp">
        <pc:chgData name="Pankaj Yadav" userId="S::pyadav05@syr.edu::c729feb0-5d7c-4e5f-b5a3-a5d447bfb19b" providerId="AD" clId="Web-{5A3526C0-22A1-4B9B-AD13-5BABE50B029F}" dt="2023-12-06T01:30:01.010" v="76"/>
        <pc:sldMkLst>
          <pc:docMk/>
          <pc:sldMk cId="2184203429" sldId="260"/>
        </pc:sldMkLst>
        <pc:spChg chg="del">
          <ac:chgData name="Pankaj Yadav" userId="S::pyadav05@syr.edu::c729feb0-5d7c-4e5f-b5a3-a5d447bfb19b" providerId="AD" clId="Web-{5A3526C0-22A1-4B9B-AD13-5BABE50B029F}" dt="2023-12-06T01:30:01.010" v="76"/>
          <ac:spMkLst>
            <pc:docMk/>
            <pc:sldMk cId="2184203429" sldId="260"/>
            <ac:spMk id="4" creationId="{44BB93D0-2071-7F82-059F-42DD53E50365}"/>
          </ac:spMkLst>
        </pc:spChg>
      </pc:sldChg>
      <pc:sldChg chg="delSp">
        <pc:chgData name="Pankaj Yadav" userId="S::pyadav05@syr.edu::c729feb0-5d7c-4e5f-b5a3-a5d447bfb19b" providerId="AD" clId="Web-{5A3526C0-22A1-4B9B-AD13-5BABE50B029F}" dt="2023-12-06T01:31:56.654" v="81"/>
        <pc:sldMkLst>
          <pc:docMk/>
          <pc:sldMk cId="995890324" sldId="263"/>
        </pc:sldMkLst>
        <pc:spChg chg="del">
          <ac:chgData name="Pankaj Yadav" userId="S::pyadav05@syr.edu::c729feb0-5d7c-4e5f-b5a3-a5d447bfb19b" providerId="AD" clId="Web-{5A3526C0-22A1-4B9B-AD13-5BABE50B029F}" dt="2023-12-06T01:31:56.654" v="81"/>
          <ac:spMkLst>
            <pc:docMk/>
            <pc:sldMk cId="995890324" sldId="263"/>
            <ac:spMk id="4" creationId="{6686CDDA-700D-0CA0-17E5-F78A0D339601}"/>
          </ac:spMkLst>
        </pc:spChg>
      </pc:sldChg>
      <pc:sldChg chg="delSp">
        <pc:chgData name="Pankaj Yadav" userId="S::pyadav05@syr.edu::c729feb0-5d7c-4e5f-b5a3-a5d447bfb19b" providerId="AD" clId="Web-{5A3526C0-22A1-4B9B-AD13-5BABE50B029F}" dt="2023-12-06T01:30:05.463" v="77"/>
        <pc:sldMkLst>
          <pc:docMk/>
          <pc:sldMk cId="3732147397" sldId="264"/>
        </pc:sldMkLst>
        <pc:spChg chg="del">
          <ac:chgData name="Pankaj Yadav" userId="S::pyadav05@syr.edu::c729feb0-5d7c-4e5f-b5a3-a5d447bfb19b" providerId="AD" clId="Web-{5A3526C0-22A1-4B9B-AD13-5BABE50B029F}" dt="2023-12-06T01:30:05.463" v="77"/>
          <ac:spMkLst>
            <pc:docMk/>
            <pc:sldMk cId="3732147397" sldId="264"/>
            <ac:spMk id="10" creationId="{315282BF-FA0E-A3F9-3458-4A0FFE3869C5}"/>
          </ac:spMkLst>
        </pc:spChg>
      </pc:sldChg>
      <pc:sldChg chg="delSp">
        <pc:chgData name="Pankaj Yadav" userId="S::pyadav05@syr.edu::c729feb0-5d7c-4e5f-b5a3-a5d447bfb19b" providerId="AD" clId="Web-{5A3526C0-22A1-4B9B-AD13-5BABE50B029F}" dt="2023-12-06T01:30:12.135" v="78"/>
        <pc:sldMkLst>
          <pc:docMk/>
          <pc:sldMk cId="2139755940" sldId="4821"/>
        </pc:sldMkLst>
        <pc:spChg chg="del">
          <ac:chgData name="Pankaj Yadav" userId="S::pyadav05@syr.edu::c729feb0-5d7c-4e5f-b5a3-a5d447bfb19b" providerId="AD" clId="Web-{5A3526C0-22A1-4B9B-AD13-5BABE50B029F}" dt="2023-12-06T01:30:12.135" v="78"/>
          <ac:spMkLst>
            <pc:docMk/>
            <pc:sldMk cId="2139755940" sldId="4821"/>
            <ac:spMk id="4" creationId="{98C58EEC-AC96-8628-AE99-392B2F7CB28D}"/>
          </ac:spMkLst>
        </pc:spChg>
      </pc:sldChg>
      <pc:sldChg chg="delSp">
        <pc:chgData name="Pankaj Yadav" userId="S::pyadav05@syr.edu::c729feb0-5d7c-4e5f-b5a3-a5d447bfb19b" providerId="AD" clId="Web-{5A3526C0-22A1-4B9B-AD13-5BABE50B029F}" dt="2023-12-06T01:30:22.479" v="79"/>
        <pc:sldMkLst>
          <pc:docMk/>
          <pc:sldMk cId="3271989693" sldId="4823"/>
        </pc:sldMkLst>
        <pc:spChg chg="del">
          <ac:chgData name="Pankaj Yadav" userId="S::pyadav05@syr.edu::c729feb0-5d7c-4e5f-b5a3-a5d447bfb19b" providerId="AD" clId="Web-{5A3526C0-22A1-4B9B-AD13-5BABE50B029F}" dt="2023-12-06T01:30:22.479" v="79"/>
          <ac:spMkLst>
            <pc:docMk/>
            <pc:sldMk cId="3271989693" sldId="4823"/>
            <ac:spMk id="4" creationId="{87F51F0F-3AC4-5065-4ED5-7656BFF9E8CB}"/>
          </ac:spMkLst>
        </pc:spChg>
      </pc:sldChg>
      <pc:sldChg chg="del">
        <pc:chgData name="Pankaj Yadav" userId="S::pyadav05@syr.edu::c729feb0-5d7c-4e5f-b5a3-a5d447bfb19b" providerId="AD" clId="Web-{5A3526C0-22A1-4B9B-AD13-5BABE50B029F}" dt="2023-12-06T01:03:04.838" v="57"/>
        <pc:sldMkLst>
          <pc:docMk/>
          <pc:sldMk cId="1343716424" sldId="4825"/>
        </pc:sldMkLst>
      </pc:sldChg>
      <pc:sldChg chg="delSp">
        <pc:chgData name="Pankaj Yadav" userId="S::pyadav05@syr.edu::c729feb0-5d7c-4e5f-b5a3-a5d447bfb19b" providerId="AD" clId="Web-{5A3526C0-22A1-4B9B-AD13-5BABE50B029F}" dt="2023-12-06T01:30:44.699" v="80"/>
        <pc:sldMkLst>
          <pc:docMk/>
          <pc:sldMk cId="2536478963" sldId="4827"/>
        </pc:sldMkLst>
        <pc:spChg chg="del">
          <ac:chgData name="Pankaj Yadav" userId="S::pyadav05@syr.edu::c729feb0-5d7c-4e5f-b5a3-a5d447bfb19b" providerId="AD" clId="Web-{5A3526C0-22A1-4B9B-AD13-5BABE50B029F}" dt="2023-12-06T01:30:44.699" v="80"/>
          <ac:spMkLst>
            <pc:docMk/>
            <pc:sldMk cId="2536478963" sldId="4827"/>
            <ac:spMk id="4" creationId="{A2B63162-B267-FE60-53FF-4CDBFB0DC4BB}"/>
          </ac:spMkLst>
        </pc:spChg>
      </pc:sldChg>
      <pc:sldChg chg="addSp modSp">
        <pc:chgData name="Pankaj Yadav" userId="S::pyadav05@syr.edu::c729feb0-5d7c-4e5f-b5a3-a5d447bfb19b" providerId="AD" clId="Web-{5A3526C0-22A1-4B9B-AD13-5BABE50B029F}" dt="2023-12-06T01:11:33.806" v="75" actId="1076"/>
        <pc:sldMkLst>
          <pc:docMk/>
          <pc:sldMk cId="3030597375" sldId="4828"/>
        </pc:sldMkLst>
        <pc:spChg chg="add mod">
          <ac:chgData name="Pankaj Yadav" userId="S::pyadav05@syr.edu::c729feb0-5d7c-4e5f-b5a3-a5d447bfb19b" providerId="AD" clId="Web-{5A3526C0-22A1-4B9B-AD13-5BABE50B029F}" dt="2023-12-06T01:11:33.806" v="75" actId="1076"/>
          <ac:spMkLst>
            <pc:docMk/>
            <pc:sldMk cId="3030597375" sldId="4828"/>
            <ac:spMk id="2" creationId="{0941CD36-DAF1-0E53-B37B-3F65D1A65021}"/>
          </ac:spMkLst>
        </pc:spChg>
        <pc:picChg chg="mod">
          <ac:chgData name="Pankaj Yadav" userId="S::pyadav05@syr.edu::c729feb0-5d7c-4e5f-b5a3-a5d447bfb19b" providerId="AD" clId="Web-{5A3526C0-22A1-4B9B-AD13-5BABE50B029F}" dt="2023-12-06T01:11:24.431" v="73" actId="1076"/>
          <ac:picMkLst>
            <pc:docMk/>
            <pc:sldMk cId="3030597375" sldId="4828"/>
            <ac:picMk id="12" creationId="{3A2C54D9-CA48-3243-0EB6-65D25EE1E1C0}"/>
          </ac:picMkLst>
        </pc:picChg>
      </pc:sldChg>
      <pc:sldChg chg="delSp modSp new">
        <pc:chgData name="Pankaj Yadav" userId="S::pyadav05@syr.edu::c729feb0-5d7c-4e5f-b5a3-a5d447bfb19b" providerId="AD" clId="Web-{5A3526C0-22A1-4B9B-AD13-5BABE50B029F}" dt="2023-12-06T01:36:04.052" v="83" actId="20577"/>
        <pc:sldMkLst>
          <pc:docMk/>
          <pc:sldMk cId="4151115211" sldId="4829"/>
        </pc:sldMkLst>
        <pc:spChg chg="mod">
          <ac:chgData name="Pankaj Yadav" userId="S::pyadav05@syr.edu::c729feb0-5d7c-4e5f-b5a3-a5d447bfb19b" providerId="AD" clId="Web-{5A3526C0-22A1-4B9B-AD13-5BABE50B029F}" dt="2023-12-06T00:55:02.840" v="7" actId="20577"/>
          <ac:spMkLst>
            <pc:docMk/>
            <pc:sldMk cId="4151115211" sldId="4829"/>
            <ac:spMk id="2" creationId="{9EF5E061-AAC6-5BE4-1A5F-9408FC7B505D}"/>
          </ac:spMkLst>
        </pc:spChg>
        <pc:spChg chg="mod">
          <ac:chgData name="Pankaj Yadav" userId="S::pyadav05@syr.edu::c729feb0-5d7c-4e5f-b5a3-a5d447bfb19b" providerId="AD" clId="Web-{5A3526C0-22A1-4B9B-AD13-5BABE50B029F}" dt="2023-12-06T01:36:04.052" v="83" actId="20577"/>
          <ac:spMkLst>
            <pc:docMk/>
            <pc:sldMk cId="4151115211" sldId="4829"/>
            <ac:spMk id="3" creationId="{5D18585C-84E7-0040-0D0F-6A823D8B9996}"/>
          </ac:spMkLst>
        </pc:spChg>
        <pc:spChg chg="del">
          <ac:chgData name="Pankaj Yadav" userId="S::pyadav05@syr.edu::c729feb0-5d7c-4e5f-b5a3-a5d447bfb19b" providerId="AD" clId="Web-{5A3526C0-22A1-4B9B-AD13-5BABE50B029F}" dt="2023-12-06T01:32:05.810" v="82"/>
          <ac:spMkLst>
            <pc:docMk/>
            <pc:sldMk cId="4151115211" sldId="4829"/>
            <ac:spMk id="5" creationId="{8C8FE36E-7CB7-1D9E-F405-1FA41E8AEF29}"/>
          </ac:spMkLst>
        </pc:spChg>
      </pc:sldChg>
      <pc:sldChg chg="modSp new">
        <pc:chgData name="Pankaj Yadav" userId="S::pyadav05@syr.edu::c729feb0-5d7c-4e5f-b5a3-a5d447bfb19b" providerId="AD" clId="Web-{5A3526C0-22A1-4B9B-AD13-5BABE50B029F}" dt="2023-12-06T00:55:40.778" v="56" actId="20577"/>
        <pc:sldMkLst>
          <pc:docMk/>
          <pc:sldMk cId="220200259" sldId="4830"/>
        </pc:sldMkLst>
        <pc:spChg chg="mod">
          <ac:chgData name="Pankaj Yadav" userId="S::pyadav05@syr.edu::c729feb0-5d7c-4e5f-b5a3-a5d447bfb19b" providerId="AD" clId="Web-{5A3526C0-22A1-4B9B-AD13-5BABE50B029F}" dt="2023-12-06T00:55:40.778" v="56" actId="20577"/>
          <ac:spMkLst>
            <pc:docMk/>
            <pc:sldMk cId="220200259" sldId="4830"/>
            <ac:spMk id="2" creationId="{AC8ABC81-CA34-E16F-BA22-AD8B1CFCE023}"/>
          </ac:spMkLst>
        </pc:spChg>
      </pc:sldChg>
    </pc:docChg>
  </pc:docChgLst>
  <pc:docChgLst>
    <pc:chgData name="Pankaj Yadav" userId="S::pyadav05@syr.edu::c729feb0-5d7c-4e5f-b5a3-a5d447bfb19b" providerId="AD" clId="Web-{6A76226C-9E5A-4BD4-B7B8-2E4E9DD5BD5F}"/>
    <pc:docChg chg="addSld delSld modSld">
      <pc:chgData name="Pankaj Yadav" userId="S::pyadav05@syr.edu::c729feb0-5d7c-4e5f-b5a3-a5d447bfb19b" providerId="AD" clId="Web-{6A76226C-9E5A-4BD4-B7B8-2E4E9DD5BD5F}" dt="2023-11-29T02:30:38.765" v="2114" actId="20577"/>
      <pc:docMkLst>
        <pc:docMk/>
      </pc:docMkLst>
      <pc:sldChg chg="modSp">
        <pc:chgData name="Pankaj Yadav" userId="S::pyadav05@syr.edu::c729feb0-5d7c-4e5f-b5a3-a5d447bfb19b" providerId="AD" clId="Web-{6A76226C-9E5A-4BD4-B7B8-2E4E9DD5BD5F}" dt="2023-11-29T02:27:30.431" v="2085" actId="20577"/>
        <pc:sldMkLst>
          <pc:docMk/>
          <pc:sldMk cId="1858422" sldId="259"/>
        </pc:sldMkLst>
        <pc:spChg chg="mod">
          <ac:chgData name="Pankaj Yadav" userId="S::pyadav05@syr.edu::c729feb0-5d7c-4e5f-b5a3-a5d447bfb19b" providerId="AD" clId="Web-{6A76226C-9E5A-4BD4-B7B8-2E4E9DD5BD5F}" dt="2023-11-29T02:27:30.431" v="2085" actId="20577"/>
          <ac:spMkLst>
            <pc:docMk/>
            <pc:sldMk cId="1858422" sldId="259"/>
            <ac:spMk id="6" creationId="{9155564A-C7D5-5453-C5A9-2F1AB23C9A69}"/>
          </ac:spMkLst>
        </pc:spChg>
      </pc:sldChg>
      <pc:sldChg chg="modSp">
        <pc:chgData name="Pankaj Yadav" userId="S::pyadav05@syr.edu::c729feb0-5d7c-4e5f-b5a3-a5d447bfb19b" providerId="AD" clId="Web-{6A76226C-9E5A-4BD4-B7B8-2E4E9DD5BD5F}" dt="2023-11-29T02:28:26.792" v="2089" actId="20577"/>
        <pc:sldMkLst>
          <pc:docMk/>
          <pc:sldMk cId="3061669655" sldId="263"/>
        </pc:sldMkLst>
        <pc:spChg chg="mod">
          <ac:chgData name="Pankaj Yadav" userId="S::pyadav05@syr.edu::c729feb0-5d7c-4e5f-b5a3-a5d447bfb19b" providerId="AD" clId="Web-{6A76226C-9E5A-4BD4-B7B8-2E4E9DD5BD5F}" dt="2023-11-29T02:28:26.792" v="2089" actId="20577"/>
          <ac:spMkLst>
            <pc:docMk/>
            <pc:sldMk cId="3061669655" sldId="263"/>
            <ac:spMk id="6" creationId="{E4CF0780-254C-5748-2D89-88F22FBBC4DB}"/>
          </ac:spMkLst>
        </pc:spChg>
      </pc:sldChg>
      <pc:sldChg chg="modSp">
        <pc:chgData name="Pankaj Yadav" userId="S::pyadav05@syr.edu::c729feb0-5d7c-4e5f-b5a3-a5d447bfb19b" providerId="AD" clId="Web-{6A76226C-9E5A-4BD4-B7B8-2E4E9DD5BD5F}" dt="2023-11-29T02:28:48.590" v="2097" actId="20577"/>
        <pc:sldMkLst>
          <pc:docMk/>
          <pc:sldMk cId="2386787237" sldId="264"/>
        </pc:sldMkLst>
        <pc:spChg chg="mod">
          <ac:chgData name="Pankaj Yadav" userId="S::pyadav05@syr.edu::c729feb0-5d7c-4e5f-b5a3-a5d447bfb19b" providerId="AD" clId="Web-{6A76226C-9E5A-4BD4-B7B8-2E4E9DD5BD5F}" dt="2023-11-29T02:28:48.590" v="2097" actId="20577"/>
          <ac:spMkLst>
            <pc:docMk/>
            <pc:sldMk cId="2386787237" sldId="264"/>
            <ac:spMk id="6" creationId="{1B06EF22-4125-4813-8B13-77ADC7D9C8A0}"/>
          </ac:spMkLst>
        </pc:spChg>
      </pc:sldChg>
      <pc:sldChg chg="addSp delSp modSp">
        <pc:chgData name="Pankaj Yadav" userId="S::pyadav05@syr.edu::c729feb0-5d7c-4e5f-b5a3-a5d447bfb19b" providerId="AD" clId="Web-{6A76226C-9E5A-4BD4-B7B8-2E4E9DD5BD5F}" dt="2023-11-29T02:29:03.231" v="2105" actId="20577"/>
        <pc:sldMkLst>
          <pc:docMk/>
          <pc:sldMk cId="4277471305" sldId="265"/>
        </pc:sldMkLst>
        <pc:spChg chg="mod">
          <ac:chgData name="Pankaj Yadav" userId="S::pyadav05@syr.edu::c729feb0-5d7c-4e5f-b5a3-a5d447bfb19b" providerId="AD" clId="Web-{6A76226C-9E5A-4BD4-B7B8-2E4E9DD5BD5F}" dt="2023-11-29T02:25:12.520" v="2059" actId="20577"/>
          <ac:spMkLst>
            <pc:docMk/>
            <pc:sldMk cId="4277471305" sldId="265"/>
            <ac:spMk id="2" creationId="{045E6B13-F1D0-FE4A-235C-897DE3C4F95F}"/>
          </ac:spMkLst>
        </pc:spChg>
        <pc:spChg chg="mod">
          <ac:chgData name="Pankaj Yadav" userId="S::pyadav05@syr.edu::c729feb0-5d7c-4e5f-b5a3-a5d447bfb19b" providerId="AD" clId="Web-{6A76226C-9E5A-4BD4-B7B8-2E4E9DD5BD5F}" dt="2023-11-29T02:29:03.231" v="2105" actId="20577"/>
          <ac:spMkLst>
            <pc:docMk/>
            <pc:sldMk cId="4277471305" sldId="265"/>
            <ac:spMk id="6" creationId="{1B06EF22-4125-4813-8B13-77ADC7D9C8A0}"/>
          </ac:spMkLst>
        </pc:spChg>
        <pc:picChg chg="add del mod">
          <ac:chgData name="Pankaj Yadav" userId="S::pyadav05@syr.edu::c729feb0-5d7c-4e5f-b5a3-a5d447bfb19b" providerId="AD" clId="Web-{6A76226C-9E5A-4BD4-B7B8-2E4E9DD5BD5F}" dt="2023-11-28T21:46:33.138" v="59" actId="1076"/>
          <ac:picMkLst>
            <pc:docMk/>
            <pc:sldMk cId="4277471305" sldId="265"/>
            <ac:picMk id="7" creationId="{028FEC5B-730E-484C-3A04-599AB9CA603C}"/>
          </ac:picMkLst>
        </pc:picChg>
      </pc:sldChg>
      <pc:sldChg chg="del">
        <pc:chgData name="Pankaj Yadav" userId="S::pyadav05@syr.edu::c729feb0-5d7c-4e5f-b5a3-a5d447bfb19b" providerId="AD" clId="Web-{6A76226C-9E5A-4BD4-B7B8-2E4E9DD5BD5F}" dt="2023-11-29T00:42:57.529" v="373"/>
        <pc:sldMkLst>
          <pc:docMk/>
          <pc:sldMk cId="4028083282" sldId="266"/>
        </pc:sldMkLst>
      </pc:sldChg>
      <pc:sldChg chg="addSp delSp modSp">
        <pc:chgData name="Pankaj Yadav" userId="S::pyadav05@syr.edu::c729feb0-5d7c-4e5f-b5a3-a5d447bfb19b" providerId="AD" clId="Web-{6A76226C-9E5A-4BD4-B7B8-2E4E9DD5BD5F}" dt="2023-11-29T02:29:26.435" v="2108" actId="20577"/>
        <pc:sldMkLst>
          <pc:docMk/>
          <pc:sldMk cId="1532782253" sldId="267"/>
        </pc:sldMkLst>
        <pc:spChg chg="mod">
          <ac:chgData name="Pankaj Yadav" userId="S::pyadav05@syr.edu::c729feb0-5d7c-4e5f-b5a3-a5d447bfb19b" providerId="AD" clId="Web-{6A76226C-9E5A-4BD4-B7B8-2E4E9DD5BD5F}" dt="2023-11-29T02:25:17.099" v="2060" actId="20577"/>
          <ac:spMkLst>
            <pc:docMk/>
            <pc:sldMk cId="1532782253" sldId="267"/>
            <ac:spMk id="2" creationId="{045E6B13-F1D0-FE4A-235C-897DE3C4F95F}"/>
          </ac:spMkLst>
        </pc:spChg>
        <pc:spChg chg="mod">
          <ac:chgData name="Pankaj Yadav" userId="S::pyadav05@syr.edu::c729feb0-5d7c-4e5f-b5a3-a5d447bfb19b" providerId="AD" clId="Web-{6A76226C-9E5A-4BD4-B7B8-2E4E9DD5BD5F}" dt="2023-11-29T02:29:26.435" v="2108" actId="20577"/>
          <ac:spMkLst>
            <pc:docMk/>
            <pc:sldMk cId="1532782253" sldId="267"/>
            <ac:spMk id="6" creationId="{1B06EF22-4125-4813-8B13-77ADC7D9C8A0}"/>
          </ac:spMkLst>
        </pc:spChg>
        <pc:spChg chg="add del mod">
          <ac:chgData name="Pankaj Yadav" userId="S::pyadav05@syr.edu::c729feb0-5d7c-4e5f-b5a3-a5d447bfb19b" providerId="AD" clId="Web-{6A76226C-9E5A-4BD4-B7B8-2E4E9DD5BD5F}" dt="2023-11-29T01:08:21.065" v="408"/>
          <ac:spMkLst>
            <pc:docMk/>
            <pc:sldMk cId="1532782253" sldId="267"/>
            <ac:spMk id="8" creationId="{770254FB-A7F3-91EB-9CBB-0420FEDDEF99}"/>
          </ac:spMkLst>
        </pc:spChg>
        <pc:spChg chg="add del mod">
          <ac:chgData name="Pankaj Yadav" userId="S::pyadav05@syr.edu::c729feb0-5d7c-4e5f-b5a3-a5d447bfb19b" providerId="AD" clId="Web-{6A76226C-9E5A-4BD4-B7B8-2E4E9DD5BD5F}" dt="2023-11-29T01:10:43.213" v="414"/>
          <ac:spMkLst>
            <pc:docMk/>
            <pc:sldMk cId="1532782253" sldId="267"/>
            <ac:spMk id="13" creationId="{646979BA-A0E5-3060-201E-ABF5DBB51465}"/>
          </ac:spMkLst>
        </pc:spChg>
        <pc:spChg chg="add del mod">
          <ac:chgData name="Pankaj Yadav" userId="S::pyadav05@syr.edu::c729feb0-5d7c-4e5f-b5a3-a5d447bfb19b" providerId="AD" clId="Web-{6A76226C-9E5A-4BD4-B7B8-2E4E9DD5BD5F}" dt="2023-11-29T01:10:45.932" v="418"/>
          <ac:spMkLst>
            <pc:docMk/>
            <pc:sldMk cId="1532782253" sldId="267"/>
            <ac:spMk id="14" creationId="{9818A706-C8D5-2D1C-D9F4-8A623914F339}"/>
          </ac:spMkLst>
        </pc:spChg>
        <pc:spChg chg="add del mod">
          <ac:chgData name="Pankaj Yadav" userId="S::pyadav05@syr.edu::c729feb0-5d7c-4e5f-b5a3-a5d447bfb19b" providerId="AD" clId="Web-{6A76226C-9E5A-4BD4-B7B8-2E4E9DD5BD5F}" dt="2023-11-29T01:11:07.324" v="422"/>
          <ac:spMkLst>
            <pc:docMk/>
            <pc:sldMk cId="1532782253" sldId="267"/>
            <ac:spMk id="15" creationId="{F8FEE059-B6C4-18EC-DAE9-38BBBD180348}"/>
          </ac:spMkLst>
        </pc:spChg>
        <pc:spChg chg="add del mod">
          <ac:chgData name="Pankaj Yadav" userId="S::pyadav05@syr.edu::c729feb0-5d7c-4e5f-b5a3-a5d447bfb19b" providerId="AD" clId="Web-{6A76226C-9E5A-4BD4-B7B8-2E4E9DD5BD5F}" dt="2023-11-29T01:11:10.605" v="426"/>
          <ac:spMkLst>
            <pc:docMk/>
            <pc:sldMk cId="1532782253" sldId="267"/>
            <ac:spMk id="16" creationId="{5B7CD86E-D781-7667-DE1A-46DDBA9BDE40}"/>
          </ac:spMkLst>
        </pc:spChg>
        <pc:spChg chg="add del mod">
          <ac:chgData name="Pankaj Yadav" userId="S::pyadav05@syr.edu::c729feb0-5d7c-4e5f-b5a3-a5d447bfb19b" providerId="AD" clId="Web-{6A76226C-9E5A-4BD4-B7B8-2E4E9DD5BD5F}" dt="2023-11-29T01:11:13.136" v="430"/>
          <ac:spMkLst>
            <pc:docMk/>
            <pc:sldMk cId="1532782253" sldId="267"/>
            <ac:spMk id="17" creationId="{ECEB528F-BDF8-4270-E7CE-3B37DA69B181}"/>
          </ac:spMkLst>
        </pc:spChg>
        <pc:spChg chg="add mod">
          <ac:chgData name="Pankaj Yadav" userId="S::pyadav05@syr.edu::c729feb0-5d7c-4e5f-b5a3-a5d447bfb19b" providerId="AD" clId="Web-{6A76226C-9E5A-4BD4-B7B8-2E4E9DD5BD5F}" dt="2023-11-29T01:11:24.371" v="435"/>
          <ac:spMkLst>
            <pc:docMk/>
            <pc:sldMk cId="1532782253" sldId="267"/>
            <ac:spMk id="24" creationId="{799CD2BF-BE8B-7061-D522-219EEAD8E819}"/>
          </ac:spMkLst>
        </pc:spChg>
        <pc:graphicFrameChg chg="add del mod">
          <ac:chgData name="Pankaj Yadav" userId="S::pyadav05@syr.edu::c729feb0-5d7c-4e5f-b5a3-a5d447bfb19b" providerId="AD" clId="Web-{6A76226C-9E5A-4BD4-B7B8-2E4E9DD5BD5F}" dt="2023-11-29T01:08:12.596" v="407"/>
          <ac:graphicFrameMkLst>
            <pc:docMk/>
            <pc:sldMk cId="1532782253" sldId="267"/>
            <ac:graphicFrameMk id="10" creationId="{95EEB3E9-0F21-EF9E-8DEA-33B64B0F080F}"/>
          </ac:graphicFrameMkLst>
        </pc:graphicFrameChg>
        <pc:graphicFrameChg chg="add del mod">
          <ac:chgData name="Pankaj Yadav" userId="S::pyadav05@syr.edu::c729feb0-5d7c-4e5f-b5a3-a5d447bfb19b" providerId="AD" clId="Web-{6A76226C-9E5A-4BD4-B7B8-2E4E9DD5BD5F}" dt="2023-11-29T01:08:28.612" v="410"/>
          <ac:graphicFrameMkLst>
            <pc:docMk/>
            <pc:sldMk cId="1532782253" sldId="267"/>
            <ac:graphicFrameMk id="12" creationId="{AD4461DE-F0BA-0C8D-1320-7F9FBC423324}"/>
          </ac:graphicFrameMkLst>
        </pc:graphicFrameChg>
        <pc:graphicFrameChg chg="add del mod modGraphic">
          <ac:chgData name="Pankaj Yadav" userId="S::pyadav05@syr.edu::c729feb0-5d7c-4e5f-b5a3-a5d447bfb19b" providerId="AD" clId="Web-{6A76226C-9E5A-4BD4-B7B8-2E4E9DD5BD5F}" dt="2023-11-29T01:20:55.761" v="1005"/>
          <ac:graphicFrameMkLst>
            <pc:docMk/>
            <pc:sldMk cId="1532782253" sldId="267"/>
            <ac:graphicFrameMk id="19" creationId="{59D3C8F6-60EC-57DD-1752-1DE61522ACD8}"/>
          </ac:graphicFrameMkLst>
        </pc:graphicFrameChg>
        <pc:graphicFrameChg chg="add del mod modGraphic">
          <ac:chgData name="Pankaj Yadav" userId="S::pyadav05@syr.edu::c729feb0-5d7c-4e5f-b5a3-a5d447bfb19b" providerId="AD" clId="Web-{6A76226C-9E5A-4BD4-B7B8-2E4E9DD5BD5F}" dt="2023-11-29T01:20:58.574" v="1008"/>
          <ac:graphicFrameMkLst>
            <pc:docMk/>
            <pc:sldMk cId="1532782253" sldId="267"/>
            <ac:graphicFrameMk id="21" creationId="{F3C1E07D-EAAD-A66E-B4C0-4456FF2BDF47}"/>
          </ac:graphicFrameMkLst>
        </pc:graphicFrameChg>
        <pc:graphicFrameChg chg="add del mod modGraphic">
          <ac:chgData name="Pankaj Yadav" userId="S::pyadav05@syr.edu::c729feb0-5d7c-4e5f-b5a3-a5d447bfb19b" providerId="AD" clId="Web-{6A76226C-9E5A-4BD4-B7B8-2E4E9DD5BD5F}" dt="2023-11-29T01:21:02.527" v="1011"/>
          <ac:graphicFrameMkLst>
            <pc:docMk/>
            <pc:sldMk cId="1532782253" sldId="267"/>
            <ac:graphicFrameMk id="23" creationId="{9C6C61C9-8601-412F-74E6-505A165CE49C}"/>
          </ac:graphicFrameMkLst>
        </pc:graphicFrameChg>
        <pc:graphicFrameChg chg="add mod modGraphic">
          <ac:chgData name="Pankaj Yadav" userId="S::pyadav05@syr.edu::c729feb0-5d7c-4e5f-b5a3-a5d447bfb19b" providerId="AD" clId="Web-{6A76226C-9E5A-4BD4-B7B8-2E4E9DD5BD5F}" dt="2023-11-29T01:24:10.147" v="1741"/>
          <ac:graphicFrameMkLst>
            <pc:docMk/>
            <pc:sldMk cId="1532782253" sldId="267"/>
            <ac:graphicFrameMk id="26" creationId="{63891F34-D1A3-0032-C6A5-A1E1BA05D412}"/>
          </ac:graphicFrameMkLst>
        </pc:graphicFrameChg>
        <pc:picChg chg="add del mod">
          <ac:chgData name="Pankaj Yadav" userId="S::pyadav05@syr.edu::c729feb0-5d7c-4e5f-b5a3-a5d447bfb19b" providerId="AD" clId="Web-{6A76226C-9E5A-4BD4-B7B8-2E4E9DD5BD5F}" dt="2023-11-29T01:02:04.701" v="388"/>
          <ac:picMkLst>
            <pc:docMk/>
            <pc:sldMk cId="1532782253" sldId="267"/>
            <ac:picMk id="7" creationId="{4969A602-7451-DCC3-2963-263C25E7B131}"/>
          </ac:picMkLst>
        </pc:picChg>
      </pc:sldChg>
      <pc:sldChg chg="addSp delSp modSp">
        <pc:chgData name="Pankaj Yadav" userId="S::pyadav05@syr.edu::c729feb0-5d7c-4e5f-b5a3-a5d447bfb19b" providerId="AD" clId="Web-{6A76226C-9E5A-4BD4-B7B8-2E4E9DD5BD5F}" dt="2023-11-29T01:58:05.547" v="1778" actId="1076"/>
        <pc:sldMkLst>
          <pc:docMk/>
          <pc:sldMk cId="589269600" sldId="268"/>
        </pc:sldMkLst>
        <pc:spChg chg="del mod">
          <ac:chgData name="Pankaj Yadav" userId="S::pyadav05@syr.edu::c729feb0-5d7c-4e5f-b5a3-a5d447bfb19b" providerId="AD" clId="Web-{6A76226C-9E5A-4BD4-B7B8-2E4E9DD5BD5F}" dt="2023-11-29T01:29:54.884" v="1748"/>
          <ac:spMkLst>
            <pc:docMk/>
            <pc:sldMk cId="589269600" sldId="268"/>
            <ac:spMk id="6" creationId="{1B06EF22-4125-4813-8B13-77ADC7D9C8A0}"/>
          </ac:spMkLst>
        </pc:spChg>
        <pc:spChg chg="mod">
          <ac:chgData name="Pankaj Yadav" userId="S::pyadav05@syr.edu::c729feb0-5d7c-4e5f-b5a3-a5d447bfb19b" providerId="AD" clId="Web-{6A76226C-9E5A-4BD4-B7B8-2E4E9DD5BD5F}" dt="2023-11-29T01:53:21.710" v="1754" actId="14100"/>
          <ac:spMkLst>
            <pc:docMk/>
            <pc:sldMk cId="589269600" sldId="268"/>
            <ac:spMk id="8" creationId="{873DD604-8019-D2F2-D03F-ED784C2A3093}"/>
          </ac:spMkLst>
        </pc:spChg>
        <pc:graphicFrameChg chg="mod">
          <ac:chgData name="Pankaj Yadav" userId="S::pyadav05@syr.edu::c729feb0-5d7c-4e5f-b5a3-a5d447bfb19b" providerId="AD" clId="Web-{6A76226C-9E5A-4BD4-B7B8-2E4E9DD5BD5F}" dt="2023-11-29T01:53:42.039" v="1756" actId="1076"/>
          <ac:graphicFrameMkLst>
            <pc:docMk/>
            <pc:sldMk cId="589269600" sldId="268"/>
            <ac:graphicFrameMk id="12" creationId="{D45E544C-A0AB-7FDC-9EB3-3AD9461660F5}"/>
          </ac:graphicFrameMkLst>
        </pc:graphicFrameChg>
        <pc:picChg chg="add mod modCrop">
          <ac:chgData name="Pankaj Yadav" userId="S::pyadav05@syr.edu::c729feb0-5d7c-4e5f-b5a3-a5d447bfb19b" providerId="AD" clId="Web-{6A76226C-9E5A-4BD4-B7B8-2E4E9DD5BD5F}" dt="2023-11-29T01:58:05.547" v="1778" actId="1076"/>
          <ac:picMkLst>
            <pc:docMk/>
            <pc:sldMk cId="589269600" sldId="268"/>
            <ac:picMk id="6" creationId="{2B58EBAC-8B7C-21D0-860E-C8BF33614A9D}"/>
          </ac:picMkLst>
        </pc:picChg>
        <pc:picChg chg="add mod ord">
          <ac:chgData name="Pankaj Yadav" userId="S::pyadav05@syr.edu::c729feb0-5d7c-4e5f-b5a3-a5d447bfb19b" providerId="AD" clId="Web-{6A76226C-9E5A-4BD4-B7B8-2E4E9DD5BD5F}" dt="2023-11-29T01:30:00.556" v="1749" actId="1076"/>
          <ac:picMkLst>
            <pc:docMk/>
            <pc:sldMk cId="589269600" sldId="268"/>
            <ac:picMk id="7" creationId="{C14B0D0F-897E-6BB1-8A92-2F7F39760A5D}"/>
          </ac:picMkLst>
        </pc:picChg>
        <pc:picChg chg="add mod">
          <ac:chgData name="Pankaj Yadav" userId="S::pyadav05@syr.edu::c729feb0-5d7c-4e5f-b5a3-a5d447bfb19b" providerId="AD" clId="Web-{6A76226C-9E5A-4BD4-B7B8-2E4E9DD5BD5F}" dt="2023-11-29T01:57:55.672" v="1776" actId="1076"/>
          <ac:picMkLst>
            <pc:docMk/>
            <pc:sldMk cId="589269600" sldId="268"/>
            <ac:picMk id="9" creationId="{9003BF43-1D89-DD9E-5C9A-BB374409EECB}"/>
          </ac:picMkLst>
        </pc:picChg>
      </pc:sldChg>
      <pc:sldChg chg="addSp modSp">
        <pc:chgData name="Pankaj Yadav" userId="S::pyadav05@syr.edu::c729feb0-5d7c-4e5f-b5a3-a5d447bfb19b" providerId="AD" clId="Web-{6A76226C-9E5A-4BD4-B7B8-2E4E9DD5BD5F}" dt="2023-11-29T02:29:33.451" v="2110" actId="20577"/>
        <pc:sldMkLst>
          <pc:docMk/>
          <pc:sldMk cId="1453520914" sldId="269"/>
        </pc:sldMkLst>
        <pc:spChg chg="mod">
          <ac:chgData name="Pankaj Yadav" userId="S::pyadav05@syr.edu::c729feb0-5d7c-4e5f-b5a3-a5d447bfb19b" providerId="AD" clId="Web-{6A76226C-9E5A-4BD4-B7B8-2E4E9DD5BD5F}" dt="2023-11-29T02:29:33.451" v="2110" actId="20577"/>
          <ac:spMkLst>
            <pc:docMk/>
            <pc:sldMk cId="1453520914" sldId="269"/>
            <ac:spMk id="6" creationId="{1B06EF22-4125-4813-8B13-77ADC7D9C8A0}"/>
          </ac:spMkLst>
        </pc:spChg>
        <pc:spChg chg="mod">
          <ac:chgData name="Pankaj Yadav" userId="S::pyadav05@syr.edu::c729feb0-5d7c-4e5f-b5a3-a5d447bfb19b" providerId="AD" clId="Web-{6A76226C-9E5A-4BD4-B7B8-2E4E9DD5BD5F}" dt="2023-11-29T02:24:52.957" v="2055" actId="1076"/>
          <ac:spMkLst>
            <pc:docMk/>
            <pc:sldMk cId="1453520914" sldId="269"/>
            <ac:spMk id="8" creationId="{9092BEFC-C549-6ACB-2C88-628B74B1C49F}"/>
          </ac:spMkLst>
        </pc:spChg>
        <pc:picChg chg="add mod">
          <ac:chgData name="Pankaj Yadav" userId="S::pyadav05@syr.edu::c729feb0-5d7c-4e5f-b5a3-a5d447bfb19b" providerId="AD" clId="Web-{6A76226C-9E5A-4BD4-B7B8-2E4E9DD5BD5F}" dt="2023-11-29T01:26:23.013" v="1747" actId="1076"/>
          <ac:picMkLst>
            <pc:docMk/>
            <pc:sldMk cId="1453520914" sldId="269"/>
            <ac:picMk id="9" creationId="{FF301DE3-47E9-7271-1490-D85F3BEB6E81}"/>
          </ac:picMkLst>
        </pc:picChg>
      </pc:sldChg>
      <pc:sldChg chg="del">
        <pc:chgData name="Pankaj Yadav" userId="S::pyadav05@syr.edu::c729feb0-5d7c-4e5f-b5a3-a5d447bfb19b" providerId="AD" clId="Web-{6A76226C-9E5A-4BD4-B7B8-2E4E9DD5BD5F}" dt="2023-11-29T02:21:28.717" v="1825"/>
        <pc:sldMkLst>
          <pc:docMk/>
          <pc:sldMk cId="1276034494" sldId="270"/>
        </pc:sldMkLst>
      </pc:sldChg>
      <pc:sldChg chg="addSp delSp modSp">
        <pc:chgData name="Pankaj Yadav" userId="S::pyadav05@syr.edu::c729feb0-5d7c-4e5f-b5a3-a5d447bfb19b" providerId="AD" clId="Web-{6A76226C-9E5A-4BD4-B7B8-2E4E9DD5BD5F}" dt="2023-11-29T02:20:58.450" v="1824"/>
        <pc:sldMkLst>
          <pc:docMk/>
          <pc:sldMk cId="25605806" sldId="271"/>
        </pc:sldMkLst>
        <pc:spChg chg="del">
          <ac:chgData name="Pankaj Yadav" userId="S::pyadav05@syr.edu::c729feb0-5d7c-4e5f-b5a3-a5d447bfb19b" providerId="AD" clId="Web-{6A76226C-9E5A-4BD4-B7B8-2E4E9DD5BD5F}" dt="2023-11-29T02:00:45.505" v="1779"/>
          <ac:spMkLst>
            <pc:docMk/>
            <pc:sldMk cId="25605806" sldId="271"/>
            <ac:spMk id="6" creationId="{CDDFF686-76DE-03E5-E943-A944DB29022F}"/>
          </ac:spMkLst>
        </pc:spChg>
        <pc:spChg chg="add mod">
          <ac:chgData name="Pankaj Yadav" userId="S::pyadav05@syr.edu::c729feb0-5d7c-4e5f-b5a3-a5d447bfb19b" providerId="AD" clId="Web-{6A76226C-9E5A-4BD4-B7B8-2E4E9DD5BD5F}" dt="2023-11-29T02:16:26.067" v="1803" actId="20577"/>
          <ac:spMkLst>
            <pc:docMk/>
            <pc:sldMk cId="25605806" sldId="271"/>
            <ac:spMk id="7" creationId="{8B9BCD27-74CE-D3EA-7750-29C92543E15E}"/>
          </ac:spMkLst>
        </pc:spChg>
        <pc:spChg chg="mod ord">
          <ac:chgData name="Pankaj Yadav" userId="S::pyadav05@syr.edu::c729feb0-5d7c-4e5f-b5a3-a5d447bfb19b" providerId="AD" clId="Web-{6A76226C-9E5A-4BD4-B7B8-2E4E9DD5BD5F}" dt="2023-11-29T02:19:47.666" v="1815" actId="1076"/>
          <ac:spMkLst>
            <pc:docMk/>
            <pc:sldMk cId="25605806" sldId="271"/>
            <ac:spMk id="22" creationId="{8721FE84-5A48-D5AF-B0FB-620CA045A6E6}"/>
          </ac:spMkLst>
        </pc:spChg>
        <pc:spChg chg="add mod">
          <ac:chgData name="Pankaj Yadav" userId="S::pyadav05@syr.edu::c729feb0-5d7c-4e5f-b5a3-a5d447bfb19b" providerId="AD" clId="Web-{6A76226C-9E5A-4BD4-B7B8-2E4E9DD5BD5F}" dt="2023-11-29T02:20:52.590" v="1823"/>
          <ac:spMkLst>
            <pc:docMk/>
            <pc:sldMk cId="25605806" sldId="271"/>
            <ac:spMk id="27" creationId="{7AF0A794-F5C2-5A20-F029-6A3606A6D252}"/>
          </ac:spMkLst>
        </pc:spChg>
        <pc:spChg chg="add mod">
          <ac:chgData name="Pankaj Yadav" userId="S::pyadav05@syr.edu::c729feb0-5d7c-4e5f-b5a3-a5d447bfb19b" providerId="AD" clId="Web-{6A76226C-9E5A-4BD4-B7B8-2E4E9DD5BD5F}" dt="2023-11-29T02:20:58.450" v="1824"/>
          <ac:spMkLst>
            <pc:docMk/>
            <pc:sldMk cId="25605806" sldId="271"/>
            <ac:spMk id="28" creationId="{0104EAED-80EB-6EF6-F0D0-247B9941EBA3}"/>
          </ac:spMkLst>
        </pc:spChg>
        <pc:picChg chg="add mod">
          <ac:chgData name="Pankaj Yadav" userId="S::pyadav05@syr.edu::c729feb0-5d7c-4e5f-b5a3-a5d447bfb19b" providerId="AD" clId="Web-{6A76226C-9E5A-4BD4-B7B8-2E4E9DD5BD5F}" dt="2023-11-29T02:16:14.254" v="1799" actId="1076"/>
          <ac:picMkLst>
            <pc:docMk/>
            <pc:sldMk cId="25605806" sldId="271"/>
            <ac:picMk id="6" creationId="{C41DCAC2-69AD-E931-4E7E-60D0FC591D9C}"/>
          </ac:picMkLst>
        </pc:picChg>
        <pc:picChg chg="add mod ord">
          <ac:chgData name="Pankaj Yadav" userId="S::pyadav05@syr.edu::c729feb0-5d7c-4e5f-b5a3-a5d447bfb19b" providerId="AD" clId="Web-{6A76226C-9E5A-4BD4-B7B8-2E4E9DD5BD5F}" dt="2023-11-29T02:08:15.442" v="1791" actId="1076"/>
          <ac:picMkLst>
            <pc:docMk/>
            <pc:sldMk cId="25605806" sldId="271"/>
            <ac:picMk id="7" creationId="{351BE70E-281E-E4DC-5EA4-A8E261C35F50}"/>
          </ac:picMkLst>
        </pc:picChg>
        <pc:picChg chg="add mod">
          <ac:chgData name="Pankaj Yadav" userId="S::pyadav05@syr.edu::c729feb0-5d7c-4e5f-b5a3-a5d447bfb19b" providerId="AD" clId="Web-{6A76226C-9E5A-4BD4-B7B8-2E4E9DD5BD5F}" dt="2023-11-29T02:08:35.348" v="1795" actId="1076"/>
          <ac:picMkLst>
            <pc:docMk/>
            <pc:sldMk cId="25605806" sldId="271"/>
            <ac:picMk id="8" creationId="{AEDEA6CB-0CE0-1149-2A42-D180A56E8EFA}"/>
          </ac:picMkLst>
        </pc:picChg>
        <pc:picChg chg="add mod">
          <ac:chgData name="Pankaj Yadav" userId="S::pyadav05@syr.edu::c729feb0-5d7c-4e5f-b5a3-a5d447bfb19b" providerId="AD" clId="Web-{6A76226C-9E5A-4BD4-B7B8-2E4E9DD5BD5F}" dt="2023-11-29T02:08:06.457" v="1788" actId="1076"/>
          <ac:picMkLst>
            <pc:docMk/>
            <pc:sldMk cId="25605806" sldId="271"/>
            <ac:picMk id="9" creationId="{7057700C-07E0-407F-5152-40DC94738813}"/>
          </ac:picMkLst>
        </pc:picChg>
        <pc:picChg chg="add del mod">
          <ac:chgData name="Pankaj Yadav" userId="S::pyadav05@syr.edu::c729feb0-5d7c-4e5f-b5a3-a5d447bfb19b" providerId="AD" clId="Web-{6A76226C-9E5A-4BD4-B7B8-2E4E9DD5BD5F}" dt="2023-11-29T02:18:34.445" v="1804"/>
          <ac:picMkLst>
            <pc:docMk/>
            <pc:sldMk cId="25605806" sldId="271"/>
            <ac:picMk id="10" creationId="{4774A868-9640-152E-2443-D731485E2CFB}"/>
          </ac:picMkLst>
        </pc:picChg>
        <pc:picChg chg="add del mod">
          <ac:chgData name="Pankaj Yadav" userId="S::pyadav05@syr.edu::c729feb0-5d7c-4e5f-b5a3-a5d447bfb19b" providerId="AD" clId="Web-{6A76226C-9E5A-4BD4-B7B8-2E4E9DD5BD5F}" dt="2023-11-29T02:18:36.650" v="1805"/>
          <ac:picMkLst>
            <pc:docMk/>
            <pc:sldMk cId="25605806" sldId="271"/>
            <ac:picMk id="11" creationId="{6900467F-7EE7-3684-80D7-0A64A33D4425}"/>
          </ac:picMkLst>
        </pc:picChg>
        <pc:picChg chg="add mod">
          <ac:chgData name="Pankaj Yadav" userId="S::pyadav05@syr.edu::c729feb0-5d7c-4e5f-b5a3-a5d447bfb19b" providerId="AD" clId="Web-{6A76226C-9E5A-4BD4-B7B8-2E4E9DD5BD5F}" dt="2023-11-29T02:08:12.176" v="1790" actId="1076"/>
          <ac:picMkLst>
            <pc:docMk/>
            <pc:sldMk cId="25605806" sldId="271"/>
            <ac:picMk id="12" creationId="{262BA07B-E215-B67B-81E8-06A4BA8DA348}"/>
          </ac:picMkLst>
        </pc:picChg>
        <pc:picChg chg="add mod">
          <ac:chgData name="Pankaj Yadav" userId="S::pyadav05@syr.edu::c729feb0-5d7c-4e5f-b5a3-a5d447bfb19b" providerId="AD" clId="Web-{6A76226C-9E5A-4BD4-B7B8-2E4E9DD5BD5F}" dt="2023-11-29T02:18:42.571" v="1807" actId="1076"/>
          <ac:picMkLst>
            <pc:docMk/>
            <pc:sldMk cId="25605806" sldId="271"/>
            <ac:picMk id="16" creationId="{37510A44-7544-E63C-53A9-AEE1E59D93B5}"/>
          </ac:picMkLst>
        </pc:picChg>
        <pc:picChg chg="add del mod">
          <ac:chgData name="Pankaj Yadav" userId="S::pyadav05@syr.edu::c729feb0-5d7c-4e5f-b5a3-a5d447bfb19b" providerId="AD" clId="Web-{6A76226C-9E5A-4BD4-B7B8-2E4E9DD5BD5F}" dt="2023-11-29T02:19:08.556" v="1810"/>
          <ac:picMkLst>
            <pc:docMk/>
            <pc:sldMk cId="25605806" sldId="271"/>
            <ac:picMk id="17" creationId="{F04FA2EB-73A8-0596-6D76-1AE976D841E8}"/>
          </ac:picMkLst>
        </pc:picChg>
        <pc:picChg chg="add mod">
          <ac:chgData name="Pankaj Yadav" userId="S::pyadav05@syr.edu::c729feb0-5d7c-4e5f-b5a3-a5d447bfb19b" providerId="AD" clId="Web-{6A76226C-9E5A-4BD4-B7B8-2E4E9DD5BD5F}" dt="2023-11-29T02:19:31.166" v="1812" actId="1076"/>
          <ac:picMkLst>
            <pc:docMk/>
            <pc:sldMk cId="25605806" sldId="271"/>
            <ac:picMk id="20" creationId="{4C14F2FF-134E-5F31-45BB-66338978E704}"/>
          </ac:picMkLst>
        </pc:picChg>
      </pc:sldChg>
      <pc:sldChg chg="del">
        <pc:chgData name="Pankaj Yadav" userId="S::pyadav05@syr.edu::c729feb0-5d7c-4e5f-b5a3-a5d447bfb19b" providerId="AD" clId="Web-{6A76226C-9E5A-4BD4-B7B8-2E4E9DD5BD5F}" dt="2023-11-29T02:21:31.420" v="1827"/>
        <pc:sldMkLst>
          <pc:docMk/>
          <pc:sldMk cId="2139680714" sldId="272"/>
        </pc:sldMkLst>
      </pc:sldChg>
      <pc:sldChg chg="del">
        <pc:chgData name="Pankaj Yadav" userId="S::pyadav05@syr.edu::c729feb0-5d7c-4e5f-b5a3-a5d447bfb19b" providerId="AD" clId="Web-{6A76226C-9E5A-4BD4-B7B8-2E4E9DD5BD5F}" dt="2023-11-29T02:21:32.373" v="1828"/>
        <pc:sldMkLst>
          <pc:docMk/>
          <pc:sldMk cId="2691940150" sldId="273"/>
        </pc:sldMkLst>
      </pc:sldChg>
      <pc:sldChg chg="modSp">
        <pc:chgData name="Pankaj Yadav" userId="S::pyadav05@syr.edu::c729feb0-5d7c-4e5f-b5a3-a5d447bfb19b" providerId="AD" clId="Web-{6A76226C-9E5A-4BD4-B7B8-2E4E9DD5BD5F}" dt="2023-11-29T02:30:38.765" v="2114" actId="20577"/>
        <pc:sldMkLst>
          <pc:docMk/>
          <pc:sldMk cId="520176822" sldId="274"/>
        </pc:sldMkLst>
        <pc:spChg chg="mod">
          <ac:chgData name="Pankaj Yadav" userId="S::pyadav05@syr.edu::c729feb0-5d7c-4e5f-b5a3-a5d447bfb19b" providerId="AD" clId="Web-{6A76226C-9E5A-4BD4-B7B8-2E4E9DD5BD5F}" dt="2023-11-29T02:21:45.155" v="1835" actId="20577"/>
          <ac:spMkLst>
            <pc:docMk/>
            <pc:sldMk cId="520176822" sldId="274"/>
            <ac:spMk id="2" creationId="{911B67D0-8234-C475-F91F-F1B5D0B8FA57}"/>
          </ac:spMkLst>
        </pc:spChg>
        <pc:spChg chg="mod">
          <ac:chgData name="Pankaj Yadav" userId="S::pyadav05@syr.edu::c729feb0-5d7c-4e5f-b5a3-a5d447bfb19b" providerId="AD" clId="Web-{6A76226C-9E5A-4BD4-B7B8-2E4E9DD5BD5F}" dt="2023-11-29T02:30:38.765" v="2114" actId="20577"/>
          <ac:spMkLst>
            <pc:docMk/>
            <pc:sldMk cId="520176822" sldId="274"/>
            <ac:spMk id="6" creationId="{CDDFF686-76DE-03E5-E943-A944DB29022F}"/>
          </ac:spMkLst>
        </pc:spChg>
      </pc:sldChg>
      <pc:sldChg chg="delSp modSp new">
        <pc:chgData name="Pankaj Yadav" userId="S::pyadav05@syr.edu::c729feb0-5d7c-4e5f-b5a3-a5d447bfb19b" providerId="AD" clId="Web-{6A76226C-9E5A-4BD4-B7B8-2E4E9DD5BD5F}" dt="2023-11-29T02:26:05.288" v="2075"/>
        <pc:sldMkLst>
          <pc:docMk/>
          <pc:sldMk cId="305359452" sldId="275"/>
        </pc:sldMkLst>
        <pc:spChg chg="mod">
          <ac:chgData name="Pankaj Yadav" userId="S::pyadav05@syr.edu::c729feb0-5d7c-4e5f-b5a3-a5d447bfb19b" providerId="AD" clId="Web-{6A76226C-9E5A-4BD4-B7B8-2E4E9DD5BD5F}" dt="2023-11-29T02:25:58.006" v="2074" actId="20577"/>
          <ac:spMkLst>
            <pc:docMk/>
            <pc:sldMk cId="305359452" sldId="275"/>
            <ac:spMk id="2" creationId="{46799390-4167-EC71-AAE2-DF0C16DF5D66}"/>
          </ac:spMkLst>
        </pc:spChg>
        <pc:spChg chg="del">
          <ac:chgData name="Pankaj Yadav" userId="S::pyadav05@syr.edu::c729feb0-5d7c-4e5f-b5a3-a5d447bfb19b" providerId="AD" clId="Web-{6A76226C-9E5A-4BD4-B7B8-2E4E9DD5BD5F}" dt="2023-11-29T02:26:05.288" v="2075"/>
          <ac:spMkLst>
            <pc:docMk/>
            <pc:sldMk cId="305359452" sldId="275"/>
            <ac:spMk id="3" creationId="{1A2D227C-3B29-8D2E-1876-D5BCE61664DE}"/>
          </ac:spMkLst>
        </pc:spChg>
      </pc:sldChg>
      <pc:sldChg chg="del">
        <pc:chgData name="Pankaj Yadav" userId="S::pyadav05@syr.edu::c729feb0-5d7c-4e5f-b5a3-a5d447bfb19b" providerId="AD" clId="Web-{6A76226C-9E5A-4BD4-B7B8-2E4E9DD5BD5F}" dt="2023-11-29T02:21:30.607" v="1826"/>
        <pc:sldMkLst>
          <pc:docMk/>
          <pc:sldMk cId="1542353272" sldId="275"/>
        </pc:sldMkLst>
      </pc:sldChg>
    </pc:docChg>
  </pc:docChgLst>
  <pc:docChgLst>
    <pc:chgData name="Kabir Thakur" userId="S::kathakur@syr.edu::07750473-463a-4c27-bc39-39e452d52ac1" providerId="AD" clId="Web-{E8CAC8BA-26A2-44D6-A0FD-B7E17155B24D}"/>
    <pc:docChg chg="modSld">
      <pc:chgData name="Kabir Thakur" userId="S::kathakur@syr.edu::07750473-463a-4c27-bc39-39e452d52ac1" providerId="AD" clId="Web-{E8CAC8BA-26A2-44D6-A0FD-B7E17155B24D}" dt="2023-11-14T23:00:05.634" v="40" actId="20577"/>
      <pc:docMkLst>
        <pc:docMk/>
      </pc:docMkLst>
      <pc:sldChg chg="addSp delSp modSp">
        <pc:chgData name="Kabir Thakur" userId="S::kathakur@syr.edu::07750473-463a-4c27-bc39-39e452d52ac1" providerId="AD" clId="Web-{E8CAC8BA-26A2-44D6-A0FD-B7E17155B24D}" dt="2023-11-14T22:51:28.421" v="7" actId="20577"/>
        <pc:sldMkLst>
          <pc:docMk/>
          <pc:sldMk cId="1642425379" sldId="256"/>
        </pc:sldMkLst>
        <pc:spChg chg="add del mod">
          <ac:chgData name="Kabir Thakur" userId="S::kathakur@syr.edu::07750473-463a-4c27-bc39-39e452d52ac1" providerId="AD" clId="Web-{E8CAC8BA-26A2-44D6-A0FD-B7E17155B24D}" dt="2023-11-14T22:47:26.604" v="3"/>
          <ac:spMkLst>
            <pc:docMk/>
            <pc:sldMk cId="1642425379" sldId="256"/>
            <ac:spMk id="4" creationId="{69C5A14A-9028-7225-9B49-50D6EBCAD1A3}"/>
          </ac:spMkLst>
        </pc:spChg>
        <pc:spChg chg="add mod">
          <ac:chgData name="Kabir Thakur" userId="S::kathakur@syr.edu::07750473-463a-4c27-bc39-39e452d52ac1" providerId="AD" clId="Web-{E8CAC8BA-26A2-44D6-A0FD-B7E17155B24D}" dt="2023-11-14T22:47:29.651" v="5"/>
          <ac:spMkLst>
            <pc:docMk/>
            <pc:sldMk cId="1642425379" sldId="256"/>
            <ac:spMk id="5" creationId="{CF1936BA-801E-6E38-AF3E-D038308E772A}"/>
          </ac:spMkLst>
        </pc:spChg>
        <pc:spChg chg="mod">
          <ac:chgData name="Kabir Thakur" userId="S::kathakur@syr.edu::07750473-463a-4c27-bc39-39e452d52ac1" providerId="AD" clId="Web-{E8CAC8BA-26A2-44D6-A0FD-B7E17155B24D}" dt="2023-11-14T22:51:28.421" v="7" actId="20577"/>
          <ac:spMkLst>
            <pc:docMk/>
            <pc:sldMk cId="1642425379" sldId="256"/>
            <ac:spMk id="7" creationId="{81DC8022-33AF-EA58-518C-2713805EE1DB}"/>
          </ac:spMkLst>
        </pc:spChg>
      </pc:sldChg>
      <pc:sldChg chg="modSp">
        <pc:chgData name="Kabir Thakur" userId="S::kathakur@syr.edu::07750473-463a-4c27-bc39-39e452d52ac1" providerId="AD" clId="Web-{E8CAC8BA-26A2-44D6-A0FD-B7E17155B24D}" dt="2023-11-14T23:00:05.634" v="40" actId="20577"/>
        <pc:sldMkLst>
          <pc:docMk/>
          <pc:sldMk cId="3671791104" sldId="257"/>
        </pc:sldMkLst>
        <pc:spChg chg="mod">
          <ac:chgData name="Kabir Thakur" userId="S::kathakur@syr.edu::07750473-463a-4c27-bc39-39e452d52ac1" providerId="AD" clId="Web-{E8CAC8BA-26A2-44D6-A0FD-B7E17155B24D}" dt="2023-11-14T23:00:05.634" v="40" actId="20577"/>
          <ac:spMkLst>
            <pc:docMk/>
            <pc:sldMk cId="3671791104" sldId="257"/>
            <ac:spMk id="3" creationId="{B8FE58BE-53F1-3ABA-A764-8B6CA9285E3E}"/>
          </ac:spMkLst>
        </pc:spChg>
      </pc:sldChg>
    </pc:docChg>
  </pc:docChgLst>
  <pc:docChgLst>
    <pc:chgData name="Pankaj Yadav" userId="S::pyadav05@syr.edu::c729feb0-5d7c-4e5f-b5a3-a5d447bfb19b" providerId="AD" clId="Web-{0DA37F37-B3A6-4A44-8FD8-ED831E6FDB73}"/>
    <pc:docChg chg="modSld">
      <pc:chgData name="Pankaj Yadav" userId="S::pyadav05@syr.edu::c729feb0-5d7c-4e5f-b5a3-a5d447bfb19b" providerId="AD" clId="Web-{0DA37F37-B3A6-4A44-8FD8-ED831E6FDB73}" dt="2023-11-14T23:12:04.155" v="4" actId="20577"/>
      <pc:docMkLst>
        <pc:docMk/>
      </pc:docMkLst>
      <pc:sldChg chg="modSp">
        <pc:chgData name="Pankaj Yadav" userId="S::pyadav05@syr.edu::c729feb0-5d7c-4e5f-b5a3-a5d447bfb19b" providerId="AD" clId="Web-{0DA37F37-B3A6-4A44-8FD8-ED831E6FDB73}" dt="2023-11-14T23:12:04.155" v="4" actId="20577"/>
        <pc:sldMkLst>
          <pc:docMk/>
          <pc:sldMk cId="4144267967" sldId="258"/>
        </pc:sldMkLst>
        <pc:spChg chg="mod">
          <ac:chgData name="Pankaj Yadav" userId="S::pyadav05@syr.edu::c729feb0-5d7c-4e5f-b5a3-a5d447bfb19b" providerId="AD" clId="Web-{0DA37F37-B3A6-4A44-8FD8-ED831E6FDB73}" dt="2023-11-14T23:12:04.155" v="4" actId="20577"/>
          <ac:spMkLst>
            <pc:docMk/>
            <pc:sldMk cId="4144267967" sldId="258"/>
            <ac:spMk id="15" creationId="{89607632-FEB2-5F78-CD8F-134E50790F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12/5/2023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Objective overview</a:t>
            </a:r>
          </a:p>
          <a:p>
            <a:r>
              <a:rPr lang="en-US" dirty="0">
                <a:ea typeface="Calibri"/>
                <a:cs typeface="Calibri"/>
              </a:rPr>
              <a:t>Methodology</a:t>
            </a:r>
          </a:p>
          <a:p>
            <a:r>
              <a:rPr lang="en-US" dirty="0">
                <a:ea typeface="Calibri"/>
                <a:cs typeface="Calibri"/>
              </a:rPr>
              <a:t>Model </a:t>
            </a:r>
          </a:p>
          <a:p>
            <a:r>
              <a:rPr lang="en-US" dirty="0">
                <a:ea typeface="Calibri"/>
                <a:cs typeface="Calibri"/>
              </a:rPr>
              <a:t>Results</a:t>
            </a:r>
          </a:p>
          <a:p>
            <a:r>
              <a:rPr lang="en-US" dirty="0">
                <a:ea typeface="Calibri"/>
                <a:cs typeface="Calibri"/>
              </a:rPr>
              <a:t>Model Inference</a:t>
            </a:r>
          </a:p>
          <a:p>
            <a:r>
              <a:rPr lang="en-US" dirty="0">
                <a:ea typeface="Calibri"/>
                <a:cs typeface="Calibri"/>
              </a:rPr>
              <a:t>Conclusion</a:t>
            </a:r>
          </a:p>
          <a:p>
            <a:r>
              <a:rPr lang="en-US" dirty="0">
                <a:ea typeface="Calibri"/>
                <a:cs typeface="Calibri"/>
              </a:rPr>
              <a:t>Use Case</a:t>
            </a:r>
          </a:p>
          <a:p>
            <a:r>
              <a:rPr lang="en-US" dirty="0">
                <a:ea typeface="Calibri"/>
                <a:cs typeface="Calibri"/>
              </a:rPr>
              <a:t>Ethical Concerns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317620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try to use </a:t>
            </a:r>
            <a:r>
              <a:rPr lang="en-US" err="1">
                <a:cs typeface="Calibri"/>
              </a:rPr>
              <a:t>distilbert_base_cased</a:t>
            </a:r>
            <a:r>
              <a:rPr lang="en-US">
                <a:cs typeface="Calibri"/>
              </a:rPr>
              <a:t> model.</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63713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dfdfv</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a:p>
        </p:txBody>
      </p:sp>
    </p:spTree>
    <p:extLst>
      <p:ext uri="{BB962C8B-B14F-4D97-AF65-F5344CB8AC3E}">
        <p14:creationId xmlns:p14="http://schemas.microsoft.com/office/powerpoint/2010/main" val="3551352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Main_9">
    <p:spTree>
      <p:nvGrpSpPr>
        <p:cNvPr id="1" name=""/>
        <p:cNvGrpSpPr/>
        <p:nvPr/>
      </p:nvGrpSpPr>
      <p:grpSpPr>
        <a:xfrm>
          <a:off x="0" y="0"/>
          <a:ext cx="0" cy="0"/>
          <a:chOff x="0" y="0"/>
          <a:chExt cx="0" cy="0"/>
        </a:xfrm>
      </p:grpSpPr>
      <p:sp>
        <p:nvSpPr>
          <p:cNvPr id="25" name="Заголовок 1">
            <a:extLst>
              <a:ext uri="{FF2B5EF4-FFF2-40B4-BE49-F238E27FC236}">
                <a16:creationId xmlns:a16="http://schemas.microsoft.com/office/drawing/2014/main" id="{9BBE0B44-7CE7-FF4E-910E-8108239425CC}"/>
              </a:ext>
            </a:extLst>
          </p:cNvPr>
          <p:cNvSpPr>
            <a:spLocks noGrp="1"/>
          </p:cNvSpPr>
          <p:nvPr>
            <p:ph type="title" hasCustomPrompt="1"/>
          </p:nvPr>
        </p:nvSpPr>
        <p:spPr>
          <a:xfrm>
            <a:off x="800856" y="500413"/>
            <a:ext cx="10623042" cy="827996"/>
          </a:xfrm>
          <a:prstGeom prst="rect">
            <a:avLst/>
          </a:prstGeom>
        </p:spPr>
        <p:txBody>
          <a:bodyPr>
            <a:noAutofit/>
          </a:bodyPr>
          <a:lstStyle>
            <a:lvl1pPr marL="0" marR="0" indent="0" algn="ctr" defTabSz="1219079" rtl="0" eaLnBrk="1" fontAlgn="auto" latinLnBrk="0" hangingPunct="1">
              <a:lnSpc>
                <a:spcPct val="100000"/>
              </a:lnSpc>
              <a:spcBef>
                <a:spcPct val="0"/>
              </a:spcBef>
              <a:spcAft>
                <a:spcPts val="0"/>
              </a:spcAft>
              <a:buClrTx/>
              <a:buSzTx/>
              <a:buFontTx/>
              <a:buNone/>
              <a:tabLst>
                <a:tab pos="1820589" algn="l"/>
              </a:tabLst>
              <a:defRPr lang="ru-RU" sz="4000" b="1" i="0" kern="1200" spc="0" baseline="0" dirty="0">
                <a:solidFill>
                  <a:schemeClr val="tx2"/>
                </a:solidFill>
                <a:latin typeface="Tahoma" charset="0"/>
                <a:ea typeface="Tahoma" charset="0"/>
                <a:cs typeface="Tahoma" charset="0"/>
              </a:defRPr>
            </a:lvl1pPr>
          </a:lstStyle>
          <a:p>
            <a:r>
              <a:rPr lang="en-US"/>
              <a:t>NAME YOUR TOP SLIDE</a:t>
            </a:r>
            <a:endParaRPr lang="ru-RU"/>
          </a:p>
        </p:txBody>
      </p:sp>
      <p:sp>
        <p:nvSpPr>
          <p:cNvPr id="26" name="Текст 3">
            <a:extLst>
              <a:ext uri="{FF2B5EF4-FFF2-40B4-BE49-F238E27FC236}">
                <a16:creationId xmlns:a16="http://schemas.microsoft.com/office/drawing/2014/main" id="{5A46628C-5AEB-C34E-83BE-D77A4BC9B46E}"/>
              </a:ext>
            </a:extLst>
          </p:cNvPr>
          <p:cNvSpPr>
            <a:spLocks noGrp="1"/>
          </p:cNvSpPr>
          <p:nvPr>
            <p:ph type="body" sz="quarter" idx="21" hasCustomPrompt="1"/>
          </p:nvPr>
        </p:nvSpPr>
        <p:spPr>
          <a:xfrm>
            <a:off x="800856" y="2025006"/>
            <a:ext cx="10623042" cy="2791513"/>
          </a:xfrm>
          <a:prstGeom prst="rect">
            <a:avLst/>
          </a:prstGeom>
        </p:spPr>
        <p:txBody>
          <a:bodyPr/>
          <a:lstStyle>
            <a:lvl1pPr algn="ctr">
              <a:lnSpc>
                <a:spcPct val="120000"/>
              </a:lnSpc>
              <a:spcBef>
                <a:spcPts val="636"/>
              </a:spcBef>
              <a:defRPr lang="en-US" sz="1400" b="0" i="0" baseline="0" dirty="0">
                <a:solidFill>
                  <a:schemeClr val="tx2"/>
                </a:solidFill>
                <a:latin typeface="Tahoma" charset="0"/>
                <a:ea typeface="Tahoma" charset="0"/>
                <a:cs typeface="Tahoma" charset="0"/>
              </a:defRPr>
            </a:lvl1pPr>
          </a:lstStyle>
          <a:p>
            <a:pPr marL="0" lvl="0" indent="0">
              <a:lnSpc>
                <a:spcPct val="150000"/>
              </a:lnSpc>
              <a:buNone/>
            </a:pPr>
            <a:r>
              <a:rPr lang="en-US"/>
              <a:t>Example text</a:t>
            </a:r>
          </a:p>
        </p:txBody>
      </p:sp>
      <p:sp>
        <p:nvSpPr>
          <p:cNvPr id="4" name="Номер слайда 1">
            <a:extLst>
              <a:ext uri="{FF2B5EF4-FFF2-40B4-BE49-F238E27FC236}">
                <a16:creationId xmlns:a16="http://schemas.microsoft.com/office/drawing/2014/main" id="{4FAECE92-1B5A-F548-A06B-CE311F3A3730}"/>
              </a:ext>
            </a:extLst>
          </p:cNvPr>
          <p:cNvSpPr txBox="1">
            <a:spLocks/>
          </p:cNvSpPr>
          <p:nvPr userDrawn="1"/>
        </p:nvSpPr>
        <p:spPr>
          <a:xfrm>
            <a:off x="10955907" y="6325901"/>
            <a:ext cx="1246071" cy="409215"/>
          </a:xfrm>
          <a:prstGeom prst="rect">
            <a:avLst/>
          </a:prstGeom>
        </p:spPr>
        <p:txBody>
          <a:bodyPr rIns="215972"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1219079">
              <a:lnSpc>
                <a:spcPct val="150000"/>
              </a:lnSpc>
              <a:spcBef>
                <a:spcPts val="432"/>
              </a:spcBef>
            </a:pPr>
            <a:fld id="{E8BBD06A-759F-43F0-9FDD-30D8801384DF}" type="slidenum">
              <a:rPr lang="ru-RU" sz="1600" smtClean="0">
                <a:solidFill>
                  <a:schemeClr val="tx2">
                    <a:lumMod val="50000"/>
                    <a:lumOff val="50000"/>
                  </a:schemeClr>
                </a:solidFill>
                <a:latin typeface="Tahoma" charset="0"/>
                <a:ea typeface="Tahoma" charset="0"/>
                <a:cs typeface="Tahoma" charset="0"/>
              </a:rPr>
              <a:pPr algn="r" defTabSz="1219079">
                <a:lnSpc>
                  <a:spcPct val="150000"/>
                </a:lnSpc>
                <a:spcBef>
                  <a:spcPts val="432"/>
                </a:spcBef>
              </a:pPr>
              <a:t>‹#›</a:t>
            </a:fld>
            <a:endParaRPr lang="ru-RU" sz="160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729667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FEDF86-5B5A-41E1-A973-536EEC6455AC}"/>
              </a:ext>
            </a:extLst>
          </p:cNvPr>
          <p:cNvSpPr>
            <a:spLocks noGrp="1"/>
          </p:cNvSpPr>
          <p:nvPr>
            <p:ph type="sldNum" sz="quarter" idx="10"/>
          </p:nvPr>
        </p:nvSpPr>
        <p:spPr/>
        <p:txBody>
          <a:bodyPr/>
          <a:lstStyle/>
          <a:p>
            <a:fld id="{EC3C1908-F36C-497F-A384-B39F0F8EB8D1}" type="slidenum">
              <a:rPr lang="en-US" smtClean="0"/>
              <a:pPr/>
              <a:t>‹#›</a:t>
            </a:fld>
            <a:endParaRPr lang="en-US"/>
          </a:p>
        </p:txBody>
      </p:sp>
    </p:spTree>
    <p:extLst>
      <p:ext uri="{BB962C8B-B14F-4D97-AF65-F5344CB8AC3E}">
        <p14:creationId xmlns:p14="http://schemas.microsoft.com/office/powerpoint/2010/main" val="1137974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D791B2-03A6-46B2-B669-9EEA66EE93D8}"/>
              </a:ext>
            </a:extLst>
          </p:cNvPr>
          <p:cNvSpPr>
            <a:spLocks noGrp="1"/>
          </p:cNvSpPr>
          <p:nvPr>
            <p:ph type="title"/>
          </p:nvPr>
        </p:nvSpPr>
        <p:spPr>
          <a:xfrm>
            <a:off x="1295399" y="612777"/>
            <a:ext cx="9601202" cy="1035050"/>
          </a:xfrm>
        </p:spPr>
        <p:txBody>
          <a:bodyPr lIns="0" tIns="0" rIns="0" bIns="0">
            <a:normAutofit/>
          </a:bodyPr>
          <a:lstStyle>
            <a:lvl1pPr algn="ctr">
              <a:defRPr sz="3200" b="1"/>
            </a:lvl1pPr>
          </a:lstStyle>
          <a:p>
            <a:r>
              <a:rPr lang="en-US"/>
              <a:t>Click to edit Master title style</a:t>
            </a:r>
          </a:p>
        </p:txBody>
      </p:sp>
      <p:sp>
        <p:nvSpPr>
          <p:cNvPr id="4" name="Slide Number Placeholder 3">
            <a:extLst>
              <a:ext uri="{FF2B5EF4-FFF2-40B4-BE49-F238E27FC236}">
                <a16:creationId xmlns:a16="http://schemas.microsoft.com/office/drawing/2014/main" id="{A9FEDF86-5B5A-41E1-A973-536EEC6455AC}"/>
              </a:ext>
            </a:extLst>
          </p:cNvPr>
          <p:cNvSpPr>
            <a:spLocks noGrp="1"/>
          </p:cNvSpPr>
          <p:nvPr>
            <p:ph type="sldNum" sz="quarter" idx="10"/>
          </p:nvPr>
        </p:nvSpPr>
        <p:spPr/>
        <p:txBody>
          <a:bodyPr/>
          <a:lstStyle/>
          <a:p>
            <a:fld id="{EC3C1908-F36C-497F-A384-B39F0F8EB8D1}" type="slidenum">
              <a:rPr lang="en-US" smtClean="0"/>
              <a:pPr/>
              <a:t>‹#›</a:t>
            </a:fld>
            <a:endParaRPr lang="en-US"/>
          </a:p>
        </p:txBody>
      </p:sp>
    </p:spTree>
    <p:extLst>
      <p:ext uri="{BB962C8B-B14F-4D97-AF65-F5344CB8AC3E}">
        <p14:creationId xmlns:p14="http://schemas.microsoft.com/office/powerpoint/2010/main" val="152333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 id="2147483701" r:id="rId21"/>
    <p:sldLayoutId id="2147483702" r:id="rId22"/>
    <p:sldLayoutId id="2147483703" r:id="rId23"/>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png"/><Relationship Id="rId16" Type="http://schemas.openxmlformats.org/officeDocument/2006/relationships/image" Target="../media/image40.svg"/><Relationship Id="rId1" Type="http://schemas.openxmlformats.org/officeDocument/2006/relationships/slideLayout" Target="../slideLayouts/slideLayout15.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8638" y="3196590"/>
            <a:ext cx="4941771" cy="1122202"/>
          </a:xfrm>
        </p:spPr>
        <p:txBody>
          <a:bodyPr/>
          <a:lstStyle/>
          <a:p>
            <a:r>
              <a:rPr lang="en-US"/>
              <a:t>Final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586889"/>
            <a:ext cx="4941771" cy="617967"/>
          </a:xfrm>
        </p:spPr>
        <p:txBody>
          <a:bodyPr>
            <a:normAutofit/>
          </a:bodyPr>
          <a:lstStyle/>
          <a:p>
            <a:r>
              <a:rPr lang="en-US"/>
              <a:t>Kabir Thakur</a:t>
            </a:r>
            <a:br>
              <a:rPr lang="en-US"/>
            </a:br>
            <a:r>
              <a:rPr lang="en-US"/>
              <a:t>Pankaj Yadav</a:t>
            </a:r>
          </a:p>
        </p:txBody>
      </p:sp>
      <p:sp>
        <p:nvSpPr>
          <p:cNvPr id="7" name="Title 1">
            <a:extLst>
              <a:ext uri="{FF2B5EF4-FFF2-40B4-BE49-F238E27FC236}">
                <a16:creationId xmlns:a16="http://schemas.microsoft.com/office/drawing/2014/main" id="{81DC8022-33AF-EA58-518C-2713805EE1DB}"/>
              </a:ext>
            </a:extLst>
          </p:cNvPr>
          <p:cNvSpPr txBox="1">
            <a:spLocks/>
          </p:cNvSpPr>
          <p:nvPr/>
        </p:nvSpPr>
        <p:spPr>
          <a:xfrm>
            <a:off x="6416040" y="4472940"/>
            <a:ext cx="5403589" cy="11106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2400" b="1" err="1">
                <a:solidFill>
                  <a:schemeClr val="tx1">
                    <a:lumMod val="50000"/>
                    <a:lumOff val="50000"/>
                  </a:schemeClr>
                </a:solidFill>
                <a:ea typeface="+mj-lt"/>
                <a:cs typeface="+mj-lt"/>
              </a:rPr>
              <a:t>SkillSpotter</a:t>
            </a:r>
            <a:r>
              <a:rPr lang="en-US" sz="2400" b="1">
                <a:ea typeface="+mj-lt"/>
                <a:cs typeface="+mj-lt"/>
              </a:rPr>
              <a:t>: Mining and Categorizing </a:t>
            </a:r>
            <a:r>
              <a:rPr lang="en-US" sz="2400" b="1">
                <a:latin typeface="Tenorite"/>
                <a:ea typeface="+mj-lt"/>
                <a:cs typeface="+mj-lt"/>
              </a:rPr>
              <a:t>Skills</a:t>
            </a:r>
            <a:r>
              <a:rPr lang="en-US" sz="2400" b="1">
                <a:latin typeface="Tenorite"/>
                <a:ea typeface="Tenorite"/>
                <a:cs typeface="Tenorite"/>
              </a:rPr>
              <a:t> from Job Descriptions using NER</a:t>
            </a:r>
            <a:endParaRPr lang="en-US" sz="2400" b="1"/>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E154-49D1-8F2C-BAE3-7DF84941AA6E}"/>
              </a:ext>
            </a:extLst>
          </p:cNvPr>
          <p:cNvSpPr>
            <a:spLocks noGrp="1"/>
          </p:cNvSpPr>
          <p:nvPr>
            <p:ph type="title"/>
          </p:nvPr>
        </p:nvSpPr>
        <p:spPr>
          <a:xfrm>
            <a:off x="838200" y="118280"/>
            <a:ext cx="10515600" cy="1325563"/>
          </a:xfrm>
        </p:spPr>
        <p:txBody>
          <a:bodyPr/>
          <a:lstStyle/>
          <a:p>
            <a:r>
              <a:rPr lang="en-US" dirty="0"/>
              <a:t>Use</a:t>
            </a:r>
            <a:r>
              <a:rPr lang="en-US"/>
              <a:t> Case</a:t>
            </a:r>
          </a:p>
        </p:txBody>
      </p:sp>
      <p:sp>
        <p:nvSpPr>
          <p:cNvPr id="3" name="Date Placeholder 2">
            <a:extLst>
              <a:ext uri="{FF2B5EF4-FFF2-40B4-BE49-F238E27FC236}">
                <a16:creationId xmlns:a16="http://schemas.microsoft.com/office/drawing/2014/main" id="{418E81F5-F22A-D95D-F7D5-6FDB175495EA}"/>
              </a:ext>
            </a:extLst>
          </p:cNvPr>
          <p:cNvSpPr>
            <a:spLocks noGrp="1"/>
          </p:cNvSpPr>
          <p:nvPr>
            <p:ph type="dt" sz="half" idx="10"/>
          </p:nvPr>
        </p:nvSpPr>
        <p:spPr/>
        <p:txBody>
          <a:bodyPr/>
          <a:lstStyle/>
          <a:p>
            <a:r>
              <a:rPr lang="en-US"/>
              <a:t>20XX</a:t>
            </a:r>
          </a:p>
        </p:txBody>
      </p:sp>
      <p:sp>
        <p:nvSpPr>
          <p:cNvPr id="5" name="Slide Number Placeholder 4">
            <a:extLst>
              <a:ext uri="{FF2B5EF4-FFF2-40B4-BE49-F238E27FC236}">
                <a16:creationId xmlns:a16="http://schemas.microsoft.com/office/drawing/2014/main" id="{D0C31422-7740-F244-A5F7-79D9C641A38B}"/>
              </a:ext>
            </a:extLst>
          </p:cNvPr>
          <p:cNvSpPr>
            <a:spLocks noGrp="1"/>
          </p:cNvSpPr>
          <p:nvPr>
            <p:ph type="sldNum" sz="quarter" idx="12"/>
          </p:nvPr>
        </p:nvSpPr>
        <p:spPr/>
        <p:txBody>
          <a:bodyPr/>
          <a:lstStyle/>
          <a:p>
            <a:fld id="{B5CEABB6-07DC-46E8-9B57-56EC44A396E5}" type="slidenum">
              <a:rPr lang="en-US" smtClean="0"/>
              <a:t>10</a:t>
            </a:fld>
            <a:endParaRPr lang="en-US"/>
          </a:p>
        </p:txBody>
      </p:sp>
      <p:pic>
        <p:nvPicPr>
          <p:cNvPr id="8" name="Picture 7" descr="A graph with blue lines and red dots&#10;&#10;Description automatically generated">
            <a:extLst>
              <a:ext uri="{FF2B5EF4-FFF2-40B4-BE49-F238E27FC236}">
                <a16:creationId xmlns:a16="http://schemas.microsoft.com/office/drawing/2014/main" id="{1745A9A6-EBD8-4027-B04F-78B6009A8135}"/>
              </a:ext>
            </a:extLst>
          </p:cNvPr>
          <p:cNvPicPr>
            <a:picLocks noChangeAspect="1"/>
          </p:cNvPicPr>
          <p:nvPr/>
        </p:nvPicPr>
        <p:blipFill>
          <a:blip r:embed="rId2"/>
          <a:stretch>
            <a:fillRect/>
          </a:stretch>
        </p:blipFill>
        <p:spPr>
          <a:xfrm>
            <a:off x="1099607" y="1302473"/>
            <a:ext cx="9982199" cy="4958346"/>
          </a:xfrm>
          <a:prstGeom prst="rect">
            <a:avLst/>
          </a:prstGeom>
        </p:spPr>
      </p:pic>
    </p:spTree>
    <p:extLst>
      <p:ext uri="{BB962C8B-B14F-4D97-AF65-F5344CB8AC3E}">
        <p14:creationId xmlns:p14="http://schemas.microsoft.com/office/powerpoint/2010/main" val="99589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8675-B34F-7723-244B-0E4EF6CC7523}"/>
              </a:ext>
            </a:extLst>
          </p:cNvPr>
          <p:cNvSpPr>
            <a:spLocks noGrp="1"/>
          </p:cNvSpPr>
          <p:nvPr>
            <p:ph type="title"/>
          </p:nvPr>
        </p:nvSpPr>
        <p:spPr/>
        <p:txBody>
          <a:bodyPr/>
          <a:lstStyle/>
          <a:p>
            <a:r>
              <a:rPr lang="en-US"/>
              <a:t>Ethics Concerns</a:t>
            </a:r>
          </a:p>
        </p:txBody>
      </p:sp>
      <p:sp>
        <p:nvSpPr>
          <p:cNvPr id="3" name="Text Placeholder 2">
            <a:extLst>
              <a:ext uri="{FF2B5EF4-FFF2-40B4-BE49-F238E27FC236}">
                <a16:creationId xmlns:a16="http://schemas.microsoft.com/office/drawing/2014/main" id="{DF2C1334-7E51-1D4F-2921-554C7EA738AF}"/>
              </a:ext>
            </a:extLst>
          </p:cNvPr>
          <p:cNvSpPr>
            <a:spLocks noGrp="1"/>
          </p:cNvSpPr>
          <p:nvPr>
            <p:ph type="body" sz="quarter" idx="13"/>
          </p:nvPr>
        </p:nvSpPr>
        <p:spPr>
          <a:xfrm>
            <a:off x="5975263" y="1826785"/>
            <a:ext cx="5433204" cy="365125"/>
          </a:xfrm>
        </p:spPr>
        <p:txBody>
          <a:bodyPr vert="horz" lIns="91440" tIns="45720" rIns="91440" bIns="45720" rtlCol="0" anchor="t">
            <a:normAutofit lnSpcReduction="10000"/>
          </a:bodyPr>
          <a:lstStyle/>
          <a:p>
            <a:r>
              <a:rPr lang="en-US" dirty="0"/>
              <a:t>Ethical Use of </a:t>
            </a:r>
            <a:r>
              <a:rPr lang="en-US"/>
              <a:t>Open-Source</a:t>
            </a:r>
            <a:r>
              <a:rPr lang="en-US" dirty="0"/>
              <a:t> Data</a:t>
            </a:r>
          </a:p>
        </p:txBody>
      </p:sp>
      <p:sp>
        <p:nvSpPr>
          <p:cNvPr id="4" name="Text Placeholder 3">
            <a:extLst>
              <a:ext uri="{FF2B5EF4-FFF2-40B4-BE49-F238E27FC236}">
                <a16:creationId xmlns:a16="http://schemas.microsoft.com/office/drawing/2014/main" id="{E8B7D2BA-84DA-7755-149D-BD89CD0858ED}"/>
              </a:ext>
            </a:extLst>
          </p:cNvPr>
          <p:cNvSpPr>
            <a:spLocks noGrp="1"/>
          </p:cNvSpPr>
          <p:nvPr>
            <p:ph type="body" sz="quarter" idx="15"/>
          </p:nvPr>
        </p:nvSpPr>
        <p:spPr>
          <a:xfrm>
            <a:off x="5974837" y="2156210"/>
            <a:ext cx="5441496" cy="1300900"/>
          </a:xfrm>
        </p:spPr>
        <p:txBody>
          <a:bodyPr vert="horz" lIns="91440" tIns="45720" rIns="91440" bIns="45720" rtlCol="0" anchor="t">
            <a:normAutofit/>
          </a:bodyPr>
          <a:lstStyle/>
          <a:p>
            <a:pPr algn="just"/>
            <a:r>
              <a:rPr lang="en-US"/>
              <a:t>This data is open source and scraped from the web. We ensure that the use of this data aligns with the terms set by the data providers. The data is being used for this academic project and this project would not be used for commercial purposes.</a:t>
            </a:r>
          </a:p>
        </p:txBody>
      </p:sp>
      <p:sp>
        <p:nvSpPr>
          <p:cNvPr id="7" name="Text Placeholder 6">
            <a:extLst>
              <a:ext uri="{FF2B5EF4-FFF2-40B4-BE49-F238E27FC236}">
                <a16:creationId xmlns:a16="http://schemas.microsoft.com/office/drawing/2014/main" id="{4AE8CE81-140C-8713-EDD1-CDBF41B012BE}"/>
              </a:ext>
            </a:extLst>
          </p:cNvPr>
          <p:cNvSpPr>
            <a:spLocks noGrp="1"/>
          </p:cNvSpPr>
          <p:nvPr>
            <p:ph type="body" sz="quarter" idx="25"/>
          </p:nvPr>
        </p:nvSpPr>
        <p:spPr>
          <a:xfrm>
            <a:off x="5941718" y="3144693"/>
            <a:ext cx="5433204" cy="365125"/>
          </a:xfrm>
        </p:spPr>
        <p:txBody>
          <a:bodyPr vert="horz" lIns="91440" tIns="45720" rIns="91440" bIns="45720" rtlCol="0" anchor="t">
            <a:normAutofit lnSpcReduction="10000"/>
          </a:bodyPr>
          <a:lstStyle/>
          <a:p>
            <a:r>
              <a:rPr lang="en-US"/>
              <a:t>Over-reliance on Technology</a:t>
            </a:r>
          </a:p>
        </p:txBody>
      </p:sp>
      <p:sp>
        <p:nvSpPr>
          <p:cNvPr id="8" name="Text Placeholder 7">
            <a:extLst>
              <a:ext uri="{FF2B5EF4-FFF2-40B4-BE49-F238E27FC236}">
                <a16:creationId xmlns:a16="http://schemas.microsoft.com/office/drawing/2014/main" id="{7649CA64-22D6-0E52-33A0-608E78FB0509}"/>
              </a:ext>
            </a:extLst>
          </p:cNvPr>
          <p:cNvSpPr>
            <a:spLocks noGrp="1"/>
          </p:cNvSpPr>
          <p:nvPr>
            <p:ph type="body" sz="quarter" idx="26"/>
          </p:nvPr>
        </p:nvSpPr>
        <p:spPr>
          <a:xfrm>
            <a:off x="5941292" y="3474118"/>
            <a:ext cx="5431971" cy="1300900"/>
          </a:xfrm>
        </p:spPr>
        <p:txBody>
          <a:bodyPr vert="horz" lIns="91440" tIns="45720" rIns="91440" bIns="45720" rtlCol="0" anchor="t">
            <a:normAutofit/>
          </a:bodyPr>
          <a:lstStyle/>
          <a:p>
            <a:r>
              <a:rPr lang="en-US"/>
              <a:t>Sole reliance on the NER model for screening candidates and job searching can be problematic. It's essential to have human oversight to interpret and contextualize the model’s findings, especially in complex and nuanced fields like human resources.</a:t>
            </a:r>
          </a:p>
        </p:txBody>
      </p:sp>
      <p:sp>
        <p:nvSpPr>
          <p:cNvPr id="9" name="Date Placeholder 8">
            <a:extLst>
              <a:ext uri="{FF2B5EF4-FFF2-40B4-BE49-F238E27FC236}">
                <a16:creationId xmlns:a16="http://schemas.microsoft.com/office/drawing/2014/main" id="{C49A39CD-B54E-B87A-9F3D-53241E224E35}"/>
              </a:ext>
            </a:extLst>
          </p:cNvPr>
          <p:cNvSpPr>
            <a:spLocks noGrp="1"/>
          </p:cNvSpPr>
          <p:nvPr>
            <p:ph type="dt" sz="half" idx="20"/>
          </p:nvPr>
        </p:nvSpPr>
        <p:spPr/>
        <p:txBody>
          <a:bodyPr/>
          <a:lstStyle/>
          <a:p>
            <a:r>
              <a:rPr lang="en-US"/>
              <a:t>20XX</a:t>
            </a:r>
          </a:p>
        </p:txBody>
      </p:sp>
      <p:sp>
        <p:nvSpPr>
          <p:cNvPr id="11" name="Slide Number Placeholder 10">
            <a:extLst>
              <a:ext uri="{FF2B5EF4-FFF2-40B4-BE49-F238E27FC236}">
                <a16:creationId xmlns:a16="http://schemas.microsoft.com/office/drawing/2014/main" id="{29436F13-E2F6-9FC7-E143-C0C2A27769E4}"/>
              </a:ext>
            </a:extLst>
          </p:cNvPr>
          <p:cNvSpPr>
            <a:spLocks noGrp="1"/>
          </p:cNvSpPr>
          <p:nvPr>
            <p:ph type="sldNum" sz="quarter" idx="22"/>
          </p:nvPr>
        </p:nvSpPr>
        <p:spPr/>
        <p:txBody>
          <a:bodyPr/>
          <a:lstStyle/>
          <a:p>
            <a:fld id="{B5CEABB6-07DC-46E8-9B57-56EC44A396E5}" type="slidenum">
              <a:rPr lang="en-US" smtClean="0"/>
              <a:pPr/>
              <a:t>11</a:t>
            </a:fld>
            <a:endParaRPr lang="en-US"/>
          </a:p>
        </p:txBody>
      </p:sp>
      <p:sp>
        <p:nvSpPr>
          <p:cNvPr id="6" name="Text Placeholder 6">
            <a:extLst>
              <a:ext uri="{FF2B5EF4-FFF2-40B4-BE49-F238E27FC236}">
                <a16:creationId xmlns:a16="http://schemas.microsoft.com/office/drawing/2014/main" id="{6FCA3954-023A-1BD3-FA05-12ACF6C75390}"/>
              </a:ext>
            </a:extLst>
          </p:cNvPr>
          <p:cNvSpPr txBox="1">
            <a:spLocks/>
          </p:cNvSpPr>
          <p:nvPr/>
        </p:nvSpPr>
        <p:spPr>
          <a:xfrm>
            <a:off x="5948344" y="4569302"/>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Imbalance</a:t>
            </a:r>
          </a:p>
        </p:txBody>
      </p:sp>
      <p:sp>
        <p:nvSpPr>
          <p:cNvPr id="13" name="Text Placeholder 7">
            <a:extLst>
              <a:ext uri="{FF2B5EF4-FFF2-40B4-BE49-F238E27FC236}">
                <a16:creationId xmlns:a16="http://schemas.microsoft.com/office/drawing/2014/main" id="{A1A1C0FF-F540-92DC-C6B5-6E60664BC723}"/>
              </a:ext>
            </a:extLst>
          </p:cNvPr>
          <p:cNvSpPr txBox="1">
            <a:spLocks/>
          </p:cNvSpPr>
          <p:nvPr/>
        </p:nvSpPr>
        <p:spPr>
          <a:xfrm>
            <a:off x="5947918" y="4898726"/>
            <a:ext cx="5431971" cy="130090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trained this model on a dataset which only contained Job Descriptions form companies in the US. We may be missing out on region specific skills if model is used to infer on a dataset with jobs from another geolocation. Similarly, we have trained the model to work with only tech specific roles and it may not work well for other roles.</a:t>
            </a:r>
          </a:p>
        </p:txBody>
      </p:sp>
    </p:spTree>
    <p:extLst>
      <p:ext uri="{BB962C8B-B14F-4D97-AF65-F5344CB8AC3E}">
        <p14:creationId xmlns:p14="http://schemas.microsoft.com/office/powerpoint/2010/main" val="241664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E061-AAC6-5BE4-1A5F-9408FC7B505D}"/>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5D18585C-84E7-0040-0D0F-6A823D8B9996}"/>
              </a:ext>
            </a:extLst>
          </p:cNvPr>
          <p:cNvSpPr>
            <a:spLocks noGrp="1"/>
          </p:cNvSpPr>
          <p:nvPr>
            <p:ph type="subTitle" idx="1"/>
          </p:nvPr>
        </p:nvSpPr>
        <p:spPr/>
        <p:txBody>
          <a:bodyPr vert="horz" lIns="91440" tIns="45720" rIns="91440" bIns="45720" rtlCol="0" anchor="t">
            <a:normAutofit/>
          </a:bodyPr>
          <a:lstStyle/>
          <a:p>
            <a:endParaRPr lang="en-US"/>
          </a:p>
        </p:txBody>
      </p:sp>
      <p:sp>
        <p:nvSpPr>
          <p:cNvPr id="4" name="Date Placeholder 3">
            <a:extLst>
              <a:ext uri="{FF2B5EF4-FFF2-40B4-BE49-F238E27FC236}">
                <a16:creationId xmlns:a16="http://schemas.microsoft.com/office/drawing/2014/main" id="{B17682F1-3C17-E270-58FD-2E61B71A23B2}"/>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D8863499-1766-D183-AF35-A0C9F815CB80}"/>
              </a:ext>
            </a:extLst>
          </p:cNvPr>
          <p:cNvSpPr>
            <a:spLocks noGrp="1"/>
          </p:cNvSpPr>
          <p:nvPr>
            <p:ph type="sldNum" sz="quarter" idx="12"/>
          </p:nvPr>
        </p:nvSpPr>
        <p:spPr/>
        <p:txBody>
          <a:bodyPr/>
          <a:lstStyle/>
          <a:p>
            <a:fld id="{B5CEABB6-07DC-46E8-9B57-56EC44A396E5}" type="slidenum">
              <a:rPr lang="en-US" smtClean="0"/>
              <a:t>12</a:t>
            </a:fld>
            <a:endParaRPr lang="en-US"/>
          </a:p>
        </p:txBody>
      </p:sp>
    </p:spTree>
    <p:extLst>
      <p:ext uri="{BB962C8B-B14F-4D97-AF65-F5344CB8AC3E}">
        <p14:creationId xmlns:p14="http://schemas.microsoft.com/office/powerpoint/2010/main" val="415111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BC81-CA34-E16F-BA22-AD8B1CFCE023}"/>
              </a:ext>
            </a:extLst>
          </p:cNvPr>
          <p:cNvSpPr>
            <a:spLocks noGrp="1"/>
          </p:cNvSpPr>
          <p:nvPr>
            <p:ph type="title"/>
          </p:nvPr>
        </p:nvSpPr>
        <p:spPr/>
        <p:txBody>
          <a:bodyPr/>
          <a:lstStyle/>
          <a:p>
            <a:r>
              <a:rPr lang="en-US"/>
              <a:t>Appendix</a:t>
            </a:r>
          </a:p>
        </p:txBody>
      </p:sp>
      <p:sp>
        <p:nvSpPr>
          <p:cNvPr id="4" name="Date Placeholder 3">
            <a:extLst>
              <a:ext uri="{FF2B5EF4-FFF2-40B4-BE49-F238E27FC236}">
                <a16:creationId xmlns:a16="http://schemas.microsoft.com/office/drawing/2014/main" id="{D17C8BC4-0F88-0D49-17B6-CEF7D1A5D1E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E99B8F0-5355-5618-3A5B-23580CD203BD}"/>
              </a:ext>
            </a:extLst>
          </p:cNvPr>
          <p:cNvSpPr>
            <a:spLocks noGrp="1"/>
          </p:cNvSpPr>
          <p:nvPr>
            <p:ph type="ftr" sz="quarter" idx="11"/>
          </p:nvPr>
        </p:nvSpPr>
        <p:spPr/>
        <p:txBody>
          <a:bodyPr/>
          <a:lstStyle/>
          <a:p>
            <a:r>
              <a:rPr lang="en-US"/>
              <a:t>Pitch Deck</a:t>
            </a:r>
          </a:p>
        </p:txBody>
      </p:sp>
      <p:sp>
        <p:nvSpPr>
          <p:cNvPr id="6" name="Slide Number Placeholder 5">
            <a:extLst>
              <a:ext uri="{FF2B5EF4-FFF2-40B4-BE49-F238E27FC236}">
                <a16:creationId xmlns:a16="http://schemas.microsoft.com/office/drawing/2014/main" id="{75A2FFFB-D465-A5D1-3CC5-D77B5CCB58DC}"/>
              </a:ext>
            </a:extLst>
          </p:cNvPr>
          <p:cNvSpPr>
            <a:spLocks noGrp="1"/>
          </p:cNvSpPr>
          <p:nvPr>
            <p:ph type="sldNum" sz="quarter" idx="12"/>
          </p:nvPr>
        </p:nvSpPr>
        <p:spPr/>
        <p:txBody>
          <a:bodyPr/>
          <a:lstStyle/>
          <a:p>
            <a:fld id="{B5CEABB6-07DC-46E8-9B57-56EC44A396E5}" type="slidenum">
              <a:rPr lang="en-US" smtClean="0"/>
              <a:t>13</a:t>
            </a:fld>
            <a:endParaRPr lang="en-US"/>
          </a:p>
        </p:txBody>
      </p:sp>
    </p:spTree>
    <p:extLst>
      <p:ext uri="{BB962C8B-B14F-4D97-AF65-F5344CB8AC3E}">
        <p14:creationId xmlns:p14="http://schemas.microsoft.com/office/powerpoint/2010/main" val="22020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4BE58E6F-AA4A-5946-3BBC-C67D0EF3D531}"/>
              </a:ext>
            </a:extLst>
          </p:cNvPr>
          <p:cNvSpPr>
            <a:spLocks noGrp="1"/>
          </p:cNvSpPr>
          <p:nvPr>
            <p:ph type="dt" sz="half" idx="20"/>
          </p:nvPr>
        </p:nvSpPr>
        <p:spPr/>
        <p:txBody>
          <a:bodyPr/>
          <a:lstStyle/>
          <a:p>
            <a:r>
              <a:rPr lang="en-US"/>
              <a:t>20XX</a:t>
            </a:r>
          </a:p>
        </p:txBody>
      </p:sp>
      <p:sp>
        <p:nvSpPr>
          <p:cNvPr id="10" name="Footer Placeholder 9">
            <a:extLst>
              <a:ext uri="{FF2B5EF4-FFF2-40B4-BE49-F238E27FC236}">
                <a16:creationId xmlns:a16="http://schemas.microsoft.com/office/drawing/2014/main" id="{AD9E7C13-E0AA-4C71-1994-479C794A4715}"/>
              </a:ext>
            </a:extLst>
          </p:cNvPr>
          <p:cNvSpPr>
            <a:spLocks noGrp="1"/>
          </p:cNvSpPr>
          <p:nvPr>
            <p:ph type="ftr" sz="quarter" idx="21"/>
          </p:nvPr>
        </p:nvSpPr>
        <p:spPr/>
        <p:txBody>
          <a:bodyPr/>
          <a:lstStyle/>
          <a:p>
            <a:r>
              <a:rPr lang="en-US"/>
              <a:t>Pitch Deck</a:t>
            </a:r>
          </a:p>
        </p:txBody>
      </p:sp>
      <p:sp>
        <p:nvSpPr>
          <p:cNvPr id="11" name="Slide Number Placeholder 10">
            <a:extLst>
              <a:ext uri="{FF2B5EF4-FFF2-40B4-BE49-F238E27FC236}">
                <a16:creationId xmlns:a16="http://schemas.microsoft.com/office/drawing/2014/main" id="{9072057C-4A9A-4D9F-A676-DF68AA4533F9}"/>
              </a:ext>
            </a:extLst>
          </p:cNvPr>
          <p:cNvSpPr>
            <a:spLocks noGrp="1"/>
          </p:cNvSpPr>
          <p:nvPr>
            <p:ph type="sldNum" sz="quarter" idx="22"/>
          </p:nvPr>
        </p:nvSpPr>
        <p:spPr/>
        <p:txBody>
          <a:bodyPr/>
          <a:lstStyle/>
          <a:p>
            <a:fld id="{B5CEABB6-07DC-46E8-9B57-56EC44A396E5}" type="slidenum">
              <a:rPr lang="en-US" smtClean="0"/>
              <a:pPr/>
              <a:t>14</a:t>
            </a:fld>
            <a:endParaRPr lang="en-US"/>
          </a:p>
        </p:txBody>
      </p:sp>
      <p:pic>
        <p:nvPicPr>
          <p:cNvPr id="12" name="Picture 11" descr="A graph of different colored bars&#10;&#10;Description automatically generated">
            <a:extLst>
              <a:ext uri="{FF2B5EF4-FFF2-40B4-BE49-F238E27FC236}">
                <a16:creationId xmlns:a16="http://schemas.microsoft.com/office/drawing/2014/main" id="{3A2C54D9-CA48-3243-0EB6-65D25EE1E1C0}"/>
              </a:ext>
            </a:extLst>
          </p:cNvPr>
          <p:cNvPicPr>
            <a:picLocks noChangeAspect="1"/>
          </p:cNvPicPr>
          <p:nvPr/>
        </p:nvPicPr>
        <p:blipFill>
          <a:blip r:embed="rId2"/>
          <a:stretch>
            <a:fillRect/>
          </a:stretch>
        </p:blipFill>
        <p:spPr>
          <a:xfrm>
            <a:off x="6096828" y="1710123"/>
            <a:ext cx="4306955" cy="4608916"/>
          </a:xfrm>
          <a:prstGeom prst="rect">
            <a:avLst/>
          </a:prstGeom>
        </p:spPr>
      </p:pic>
      <p:sp>
        <p:nvSpPr>
          <p:cNvPr id="2" name="TextBox 1">
            <a:extLst>
              <a:ext uri="{FF2B5EF4-FFF2-40B4-BE49-F238E27FC236}">
                <a16:creationId xmlns:a16="http://schemas.microsoft.com/office/drawing/2014/main" id="{0941CD36-DAF1-0E53-B37B-3F65D1A65021}"/>
              </a:ext>
            </a:extLst>
          </p:cNvPr>
          <p:cNvSpPr txBox="1"/>
          <p:nvPr/>
        </p:nvSpPr>
        <p:spPr>
          <a:xfrm>
            <a:off x="7617618" y="87153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Imbalance</a:t>
            </a:r>
          </a:p>
        </p:txBody>
      </p:sp>
    </p:spTree>
    <p:extLst>
      <p:ext uri="{BB962C8B-B14F-4D97-AF65-F5344CB8AC3E}">
        <p14:creationId xmlns:p14="http://schemas.microsoft.com/office/powerpoint/2010/main" val="303059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2">
            <a:extLst>
              <a:ext uri="{FF2B5EF4-FFF2-40B4-BE49-F238E27FC236}">
                <a16:creationId xmlns:a16="http://schemas.microsoft.com/office/drawing/2014/main" id="{91B42135-55FB-DF5A-26F6-CDB2300BCC44}"/>
              </a:ext>
            </a:extLst>
          </p:cNvPr>
          <p:cNvSpPr>
            <a:spLocks/>
          </p:cNvSpPr>
          <p:nvPr/>
        </p:nvSpPr>
        <p:spPr bwMode="auto">
          <a:xfrm>
            <a:off x="7532285" y="5345785"/>
            <a:ext cx="245922" cy="1154329"/>
          </a:xfrm>
          <a:custGeom>
            <a:avLst/>
            <a:gdLst>
              <a:gd name="T0" fmla="*/ 98 w 98"/>
              <a:gd name="T1" fmla="*/ 404 h 460"/>
              <a:gd name="T2" fmla="*/ 0 w 98"/>
              <a:gd name="T3" fmla="*/ 460 h 460"/>
              <a:gd name="T4" fmla="*/ 0 w 98"/>
              <a:gd name="T5" fmla="*/ 0 h 460"/>
              <a:gd name="T6" fmla="*/ 98 w 98"/>
              <a:gd name="T7" fmla="*/ 51 h 460"/>
              <a:gd name="T8" fmla="*/ 98 w 98"/>
              <a:gd name="T9" fmla="*/ 404 h 460"/>
            </a:gdLst>
            <a:ahLst/>
            <a:cxnLst>
              <a:cxn ang="0">
                <a:pos x="T0" y="T1"/>
              </a:cxn>
              <a:cxn ang="0">
                <a:pos x="T2" y="T3"/>
              </a:cxn>
              <a:cxn ang="0">
                <a:pos x="T4" y="T5"/>
              </a:cxn>
              <a:cxn ang="0">
                <a:pos x="T6" y="T7"/>
              </a:cxn>
              <a:cxn ang="0">
                <a:pos x="T8" y="T9"/>
              </a:cxn>
            </a:cxnLst>
            <a:rect l="0" t="0" r="r" b="b"/>
            <a:pathLst>
              <a:path w="98" h="460">
                <a:moveTo>
                  <a:pt x="98" y="404"/>
                </a:moveTo>
                <a:lnTo>
                  <a:pt x="0" y="460"/>
                </a:lnTo>
                <a:lnTo>
                  <a:pt x="0" y="0"/>
                </a:lnTo>
                <a:lnTo>
                  <a:pt x="98" y="51"/>
                </a:lnTo>
                <a:lnTo>
                  <a:pt x="98" y="40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6F8E785-62B3-D481-83A6-1A37C18CC80E}"/>
              </a:ext>
            </a:extLst>
          </p:cNvPr>
          <p:cNvSpPr>
            <a:spLocks/>
          </p:cNvSpPr>
          <p:nvPr/>
        </p:nvSpPr>
        <p:spPr bwMode="auto">
          <a:xfrm>
            <a:off x="6536046" y="5345785"/>
            <a:ext cx="996239" cy="1468009"/>
          </a:xfrm>
          <a:custGeom>
            <a:avLst/>
            <a:gdLst>
              <a:gd name="T0" fmla="*/ 397 w 397"/>
              <a:gd name="T1" fmla="*/ 460 h 585"/>
              <a:gd name="T2" fmla="*/ 197 w 397"/>
              <a:gd name="T3" fmla="*/ 585 h 585"/>
              <a:gd name="T4" fmla="*/ 0 w 397"/>
              <a:gd name="T5" fmla="*/ 460 h 585"/>
              <a:gd name="T6" fmla="*/ 0 w 397"/>
              <a:gd name="T7" fmla="*/ 0 h 585"/>
              <a:gd name="T8" fmla="*/ 397 w 397"/>
              <a:gd name="T9" fmla="*/ 0 h 585"/>
              <a:gd name="T10" fmla="*/ 397 w 397"/>
              <a:gd name="T11" fmla="*/ 460 h 585"/>
            </a:gdLst>
            <a:ahLst/>
            <a:cxnLst>
              <a:cxn ang="0">
                <a:pos x="T0" y="T1"/>
              </a:cxn>
              <a:cxn ang="0">
                <a:pos x="T2" y="T3"/>
              </a:cxn>
              <a:cxn ang="0">
                <a:pos x="T4" y="T5"/>
              </a:cxn>
              <a:cxn ang="0">
                <a:pos x="T6" y="T7"/>
              </a:cxn>
              <a:cxn ang="0">
                <a:pos x="T8" y="T9"/>
              </a:cxn>
              <a:cxn ang="0">
                <a:pos x="T10" y="T11"/>
              </a:cxn>
            </a:cxnLst>
            <a:rect l="0" t="0" r="r" b="b"/>
            <a:pathLst>
              <a:path w="397" h="585">
                <a:moveTo>
                  <a:pt x="397" y="460"/>
                </a:moveTo>
                <a:lnTo>
                  <a:pt x="197" y="585"/>
                </a:lnTo>
                <a:lnTo>
                  <a:pt x="0" y="460"/>
                </a:lnTo>
                <a:lnTo>
                  <a:pt x="0" y="0"/>
                </a:lnTo>
                <a:lnTo>
                  <a:pt x="397" y="0"/>
                </a:lnTo>
                <a:lnTo>
                  <a:pt x="397" y="460"/>
                </a:lnTo>
                <a:close/>
              </a:path>
            </a:pathLst>
          </a:custGeom>
          <a:solidFill>
            <a:schemeClr val="accent2"/>
          </a:solidFill>
          <a:ln>
            <a:noFill/>
          </a:ln>
        </p:spPr>
        <p:txBody>
          <a:bodyPr vert="horz" wrap="square" lIns="91440" tIns="457200" rIns="91440" bIns="45720" numCol="1" anchor="ctr" anchorCtr="0" compatLnSpc="1">
            <a:prstTxWarp prst="textNoShape">
              <a:avLst/>
            </a:prstTxWarp>
          </a:bodyPr>
          <a:lstStyle/>
          <a:p>
            <a:pPr algn="ctr"/>
            <a:r>
              <a:rPr lang="en-US" sz="1400" b="1" dirty="0">
                <a:solidFill>
                  <a:srgbClr val="FFFFFF"/>
                </a:solidFill>
              </a:rPr>
              <a:t>7</a:t>
            </a:r>
          </a:p>
        </p:txBody>
      </p:sp>
      <p:sp>
        <p:nvSpPr>
          <p:cNvPr id="24" name="Freeform 11">
            <a:extLst>
              <a:ext uri="{FF2B5EF4-FFF2-40B4-BE49-F238E27FC236}">
                <a16:creationId xmlns:a16="http://schemas.microsoft.com/office/drawing/2014/main" id="{ADE2D5FC-271C-E6CE-AD28-FD0C170B622E}"/>
              </a:ext>
            </a:extLst>
          </p:cNvPr>
          <p:cNvSpPr>
            <a:spLocks/>
          </p:cNvSpPr>
          <p:nvPr/>
        </p:nvSpPr>
        <p:spPr bwMode="auto">
          <a:xfrm>
            <a:off x="7778207" y="5480036"/>
            <a:ext cx="2923470" cy="885825"/>
          </a:xfrm>
          <a:custGeom>
            <a:avLst/>
            <a:gdLst>
              <a:gd name="T0" fmla="*/ 1018 w 1165"/>
              <a:gd name="T1" fmla="*/ 353 h 353"/>
              <a:gd name="T2" fmla="*/ 0 w 1165"/>
              <a:gd name="T3" fmla="*/ 353 h 353"/>
              <a:gd name="T4" fmla="*/ 0 w 1165"/>
              <a:gd name="T5" fmla="*/ 0 h 353"/>
              <a:gd name="T6" fmla="*/ 1165 w 1165"/>
              <a:gd name="T7" fmla="*/ 0 h 353"/>
              <a:gd name="T8" fmla="*/ 1018 w 1165"/>
              <a:gd name="T9" fmla="*/ 353 h 353"/>
            </a:gdLst>
            <a:ahLst/>
            <a:cxnLst>
              <a:cxn ang="0">
                <a:pos x="T0" y="T1"/>
              </a:cxn>
              <a:cxn ang="0">
                <a:pos x="T2" y="T3"/>
              </a:cxn>
              <a:cxn ang="0">
                <a:pos x="T4" y="T5"/>
              </a:cxn>
              <a:cxn ang="0">
                <a:pos x="T6" y="T7"/>
              </a:cxn>
              <a:cxn ang="0">
                <a:pos x="T8" y="T9"/>
              </a:cxn>
            </a:cxnLst>
            <a:rect l="0" t="0" r="r" b="b"/>
            <a:pathLst>
              <a:path w="1165" h="353">
                <a:moveTo>
                  <a:pt x="1018" y="353"/>
                </a:moveTo>
                <a:lnTo>
                  <a:pt x="0" y="353"/>
                </a:lnTo>
                <a:lnTo>
                  <a:pt x="0" y="0"/>
                </a:lnTo>
                <a:lnTo>
                  <a:pt x="1165" y="0"/>
                </a:lnTo>
                <a:lnTo>
                  <a:pt x="1018" y="353"/>
                </a:lnTo>
                <a:close/>
              </a:path>
            </a:pathLst>
          </a:custGeom>
          <a:solidFill>
            <a:schemeClr val="accent2"/>
          </a:solidFill>
          <a:ln>
            <a:noFill/>
          </a:ln>
        </p:spPr>
        <p:txBody>
          <a:bodyPr vert="horz" wrap="square" lIns="365760" tIns="45720" rIns="91440" bIns="45720" numCol="1" anchor="ctr" anchorCtr="0" compatLnSpc="1">
            <a:prstTxWarp prst="textNoShape">
              <a:avLst/>
            </a:prstTxWarp>
          </a:bodyPr>
          <a:lstStyle/>
          <a:p>
            <a:r>
              <a:rPr lang="en-US" sz="1600" dirty="0">
                <a:solidFill>
                  <a:srgbClr val="FFFFFF"/>
                </a:solidFill>
                <a:ea typeface="+mn-lt"/>
                <a:cs typeface="+mn-lt"/>
              </a:rPr>
              <a:t>Ethical Concerns</a:t>
            </a:r>
            <a:endParaRPr lang="en-US" dirty="0"/>
          </a:p>
        </p:txBody>
      </p:sp>
      <p:grpSp>
        <p:nvGrpSpPr>
          <p:cNvPr id="18" name="Group 17">
            <a:extLst>
              <a:ext uri="{FF2B5EF4-FFF2-40B4-BE49-F238E27FC236}">
                <a16:creationId xmlns:a16="http://schemas.microsoft.com/office/drawing/2014/main" id="{7848B6E2-FC84-7154-0CA1-E549DA8E4BC6}"/>
              </a:ext>
            </a:extLst>
          </p:cNvPr>
          <p:cNvGrpSpPr/>
          <p:nvPr/>
        </p:nvGrpSpPr>
        <p:grpSpPr>
          <a:xfrm>
            <a:off x="6536046" y="4462445"/>
            <a:ext cx="4165631" cy="1468009"/>
            <a:chOff x="2221624" y="3732641"/>
            <a:chExt cx="4165631" cy="1468009"/>
          </a:xfrm>
        </p:grpSpPr>
        <p:sp>
          <p:nvSpPr>
            <p:cNvPr id="19" name="Freeform 13">
              <a:extLst>
                <a:ext uri="{FF2B5EF4-FFF2-40B4-BE49-F238E27FC236}">
                  <a16:creationId xmlns:a16="http://schemas.microsoft.com/office/drawing/2014/main" id="{9955B6B4-818D-7FB8-E764-2FCB99DE6849}"/>
                </a:ext>
              </a:extLst>
            </p:cNvPr>
            <p:cNvSpPr>
              <a:spLocks/>
            </p:cNvSpPr>
            <p:nvPr/>
          </p:nvSpPr>
          <p:spPr bwMode="auto">
            <a:xfrm>
              <a:off x="2221624" y="3732641"/>
              <a:ext cx="996239" cy="1468009"/>
            </a:xfrm>
            <a:custGeom>
              <a:avLst/>
              <a:gdLst>
                <a:gd name="T0" fmla="*/ 397 w 397"/>
                <a:gd name="T1" fmla="*/ 460 h 585"/>
                <a:gd name="T2" fmla="*/ 197 w 397"/>
                <a:gd name="T3" fmla="*/ 585 h 585"/>
                <a:gd name="T4" fmla="*/ 0 w 397"/>
                <a:gd name="T5" fmla="*/ 460 h 585"/>
                <a:gd name="T6" fmla="*/ 0 w 397"/>
                <a:gd name="T7" fmla="*/ 0 h 585"/>
                <a:gd name="T8" fmla="*/ 397 w 397"/>
                <a:gd name="T9" fmla="*/ 0 h 585"/>
                <a:gd name="T10" fmla="*/ 397 w 397"/>
                <a:gd name="T11" fmla="*/ 460 h 585"/>
              </a:gdLst>
              <a:ahLst/>
              <a:cxnLst>
                <a:cxn ang="0">
                  <a:pos x="T0" y="T1"/>
                </a:cxn>
                <a:cxn ang="0">
                  <a:pos x="T2" y="T3"/>
                </a:cxn>
                <a:cxn ang="0">
                  <a:pos x="T4" y="T5"/>
                </a:cxn>
                <a:cxn ang="0">
                  <a:pos x="T6" y="T7"/>
                </a:cxn>
                <a:cxn ang="0">
                  <a:pos x="T8" y="T9"/>
                </a:cxn>
                <a:cxn ang="0">
                  <a:pos x="T10" y="T11"/>
                </a:cxn>
              </a:cxnLst>
              <a:rect l="0" t="0" r="r" b="b"/>
              <a:pathLst>
                <a:path w="397" h="585">
                  <a:moveTo>
                    <a:pt x="397" y="460"/>
                  </a:moveTo>
                  <a:lnTo>
                    <a:pt x="197" y="585"/>
                  </a:lnTo>
                  <a:lnTo>
                    <a:pt x="0" y="460"/>
                  </a:lnTo>
                  <a:lnTo>
                    <a:pt x="0" y="0"/>
                  </a:lnTo>
                  <a:lnTo>
                    <a:pt x="397" y="0"/>
                  </a:lnTo>
                  <a:lnTo>
                    <a:pt x="397" y="460"/>
                  </a:lnTo>
                  <a:close/>
                </a:path>
              </a:pathLst>
            </a:custGeom>
            <a:solidFill>
              <a:srgbClr val="EC6552"/>
            </a:solidFill>
            <a:ln>
              <a:noFill/>
            </a:ln>
          </p:spPr>
          <p:txBody>
            <a:bodyPr vert="horz" wrap="square" lIns="365760" tIns="45720" rIns="91440" bIns="45720" numCol="1" anchor="ctr" anchorCtr="0" compatLnSpc="1">
              <a:prstTxWarp prst="textNoShape">
                <a:avLst/>
              </a:prstTxWarp>
            </a:bodyPr>
            <a:lstStyle/>
            <a:p>
              <a:endParaRPr lang="en-US" sz="1600" b="1">
                <a:solidFill>
                  <a:srgbClr val="FFFFFF"/>
                </a:solidFill>
              </a:endParaRPr>
            </a:p>
            <a:p>
              <a:endParaRPr lang="en-US" sz="1600" b="1">
                <a:solidFill>
                  <a:srgbClr val="FFFFFF"/>
                </a:solidFill>
              </a:endParaRPr>
            </a:p>
            <a:p>
              <a:r>
                <a:rPr lang="en-US" sz="1600" b="1">
                  <a:solidFill>
                    <a:srgbClr val="FFFFFF"/>
                  </a:solidFill>
                </a:rPr>
                <a:t> 6</a:t>
              </a:r>
              <a:endParaRPr lang="en-US"/>
            </a:p>
          </p:txBody>
        </p:sp>
        <p:sp>
          <p:nvSpPr>
            <p:cNvPr id="20" name="Freeform 11">
              <a:extLst>
                <a:ext uri="{FF2B5EF4-FFF2-40B4-BE49-F238E27FC236}">
                  <a16:creationId xmlns:a16="http://schemas.microsoft.com/office/drawing/2014/main" id="{87D088A1-A381-8ED4-205A-4175AF261785}"/>
                </a:ext>
              </a:extLst>
            </p:cNvPr>
            <p:cNvSpPr>
              <a:spLocks/>
            </p:cNvSpPr>
            <p:nvPr/>
          </p:nvSpPr>
          <p:spPr bwMode="auto">
            <a:xfrm>
              <a:off x="3463785" y="3866892"/>
              <a:ext cx="2923470" cy="885825"/>
            </a:xfrm>
            <a:custGeom>
              <a:avLst/>
              <a:gdLst>
                <a:gd name="T0" fmla="*/ 1018 w 1165"/>
                <a:gd name="T1" fmla="*/ 353 h 353"/>
                <a:gd name="T2" fmla="*/ 0 w 1165"/>
                <a:gd name="T3" fmla="*/ 353 h 353"/>
                <a:gd name="T4" fmla="*/ 0 w 1165"/>
                <a:gd name="T5" fmla="*/ 0 h 353"/>
                <a:gd name="T6" fmla="*/ 1165 w 1165"/>
                <a:gd name="T7" fmla="*/ 0 h 353"/>
                <a:gd name="T8" fmla="*/ 1018 w 1165"/>
                <a:gd name="T9" fmla="*/ 353 h 353"/>
              </a:gdLst>
              <a:ahLst/>
              <a:cxnLst>
                <a:cxn ang="0">
                  <a:pos x="T0" y="T1"/>
                </a:cxn>
                <a:cxn ang="0">
                  <a:pos x="T2" y="T3"/>
                </a:cxn>
                <a:cxn ang="0">
                  <a:pos x="T4" y="T5"/>
                </a:cxn>
                <a:cxn ang="0">
                  <a:pos x="T6" y="T7"/>
                </a:cxn>
                <a:cxn ang="0">
                  <a:pos x="T8" y="T9"/>
                </a:cxn>
              </a:cxnLst>
              <a:rect l="0" t="0" r="r" b="b"/>
              <a:pathLst>
                <a:path w="1165" h="353">
                  <a:moveTo>
                    <a:pt x="1018" y="353"/>
                  </a:moveTo>
                  <a:lnTo>
                    <a:pt x="0" y="353"/>
                  </a:lnTo>
                  <a:lnTo>
                    <a:pt x="0" y="0"/>
                  </a:lnTo>
                  <a:lnTo>
                    <a:pt x="1165" y="0"/>
                  </a:lnTo>
                  <a:lnTo>
                    <a:pt x="1018" y="353"/>
                  </a:lnTo>
                  <a:close/>
                </a:path>
              </a:pathLst>
            </a:custGeom>
            <a:solidFill>
              <a:srgbClr val="EC6552"/>
            </a:solidFill>
            <a:ln>
              <a:noFill/>
            </a:ln>
          </p:spPr>
          <p:txBody>
            <a:bodyPr vert="horz" wrap="square" lIns="365760" tIns="45720" rIns="91440" bIns="45720" numCol="1" anchor="ctr" anchorCtr="0" compatLnSpc="1">
              <a:prstTxWarp prst="textNoShape">
                <a:avLst/>
              </a:prstTxWarp>
            </a:bodyPr>
            <a:lstStyle/>
            <a:p>
              <a:r>
                <a:rPr lang="en-US" altLang="zh-CN" sz="1600" b="1">
                  <a:solidFill>
                    <a:srgbClr val="FFFFFF"/>
                  </a:solidFill>
                </a:rPr>
                <a:t>Use Case</a:t>
              </a:r>
            </a:p>
          </p:txBody>
        </p:sp>
        <p:sp>
          <p:nvSpPr>
            <p:cNvPr id="21" name="Freeform 12">
              <a:extLst>
                <a:ext uri="{FF2B5EF4-FFF2-40B4-BE49-F238E27FC236}">
                  <a16:creationId xmlns:a16="http://schemas.microsoft.com/office/drawing/2014/main" id="{C7E9212E-D3AB-A5D6-7754-53BFCE86E74F}"/>
                </a:ext>
              </a:extLst>
            </p:cNvPr>
            <p:cNvSpPr>
              <a:spLocks/>
            </p:cNvSpPr>
            <p:nvPr/>
          </p:nvSpPr>
          <p:spPr bwMode="auto">
            <a:xfrm>
              <a:off x="3217863" y="3732641"/>
              <a:ext cx="245922" cy="1154329"/>
            </a:xfrm>
            <a:custGeom>
              <a:avLst/>
              <a:gdLst>
                <a:gd name="T0" fmla="*/ 98 w 98"/>
                <a:gd name="T1" fmla="*/ 404 h 460"/>
                <a:gd name="T2" fmla="*/ 0 w 98"/>
                <a:gd name="T3" fmla="*/ 460 h 460"/>
                <a:gd name="T4" fmla="*/ 0 w 98"/>
                <a:gd name="T5" fmla="*/ 0 h 460"/>
                <a:gd name="T6" fmla="*/ 98 w 98"/>
                <a:gd name="T7" fmla="*/ 51 h 460"/>
                <a:gd name="T8" fmla="*/ 98 w 98"/>
                <a:gd name="T9" fmla="*/ 404 h 460"/>
              </a:gdLst>
              <a:ahLst/>
              <a:cxnLst>
                <a:cxn ang="0">
                  <a:pos x="T0" y="T1"/>
                </a:cxn>
                <a:cxn ang="0">
                  <a:pos x="T2" y="T3"/>
                </a:cxn>
                <a:cxn ang="0">
                  <a:pos x="T4" y="T5"/>
                </a:cxn>
                <a:cxn ang="0">
                  <a:pos x="T6" y="T7"/>
                </a:cxn>
                <a:cxn ang="0">
                  <a:pos x="T8" y="T9"/>
                </a:cxn>
              </a:cxnLst>
              <a:rect l="0" t="0" r="r" b="b"/>
              <a:pathLst>
                <a:path w="98" h="460">
                  <a:moveTo>
                    <a:pt x="98" y="404"/>
                  </a:moveTo>
                  <a:lnTo>
                    <a:pt x="0" y="460"/>
                  </a:lnTo>
                  <a:lnTo>
                    <a:pt x="0" y="0"/>
                  </a:lnTo>
                  <a:lnTo>
                    <a:pt x="98" y="51"/>
                  </a:lnTo>
                  <a:lnTo>
                    <a:pt x="98" y="404"/>
                  </a:lnTo>
                  <a:close/>
                </a:path>
              </a:pathLst>
            </a:custGeom>
            <a:solidFill>
              <a:srgbClr val="D72F18"/>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7081F84D-FDA4-DF2C-8250-338B49698327}"/>
              </a:ext>
            </a:extLst>
          </p:cNvPr>
          <p:cNvGrpSpPr/>
          <p:nvPr/>
        </p:nvGrpSpPr>
        <p:grpSpPr>
          <a:xfrm>
            <a:off x="6536046" y="3581584"/>
            <a:ext cx="4165631" cy="1468009"/>
            <a:chOff x="2221624" y="1960991"/>
            <a:chExt cx="4165631" cy="1468009"/>
          </a:xfrm>
        </p:grpSpPr>
        <p:sp>
          <p:nvSpPr>
            <p:cNvPr id="15" name="Freeform 11">
              <a:extLst>
                <a:ext uri="{FF2B5EF4-FFF2-40B4-BE49-F238E27FC236}">
                  <a16:creationId xmlns:a16="http://schemas.microsoft.com/office/drawing/2014/main" id="{01F19215-1019-957D-6B5A-1795C04D23CA}"/>
                </a:ext>
              </a:extLst>
            </p:cNvPr>
            <p:cNvSpPr>
              <a:spLocks/>
            </p:cNvSpPr>
            <p:nvPr/>
          </p:nvSpPr>
          <p:spPr bwMode="auto">
            <a:xfrm>
              <a:off x="3463785" y="2095242"/>
              <a:ext cx="2923470" cy="885825"/>
            </a:xfrm>
            <a:custGeom>
              <a:avLst/>
              <a:gdLst>
                <a:gd name="T0" fmla="*/ 1018 w 1165"/>
                <a:gd name="T1" fmla="*/ 353 h 353"/>
                <a:gd name="T2" fmla="*/ 0 w 1165"/>
                <a:gd name="T3" fmla="*/ 353 h 353"/>
                <a:gd name="T4" fmla="*/ 0 w 1165"/>
                <a:gd name="T5" fmla="*/ 0 h 353"/>
                <a:gd name="T6" fmla="*/ 1165 w 1165"/>
                <a:gd name="T7" fmla="*/ 0 h 353"/>
                <a:gd name="T8" fmla="*/ 1018 w 1165"/>
                <a:gd name="T9" fmla="*/ 353 h 353"/>
              </a:gdLst>
              <a:ahLst/>
              <a:cxnLst>
                <a:cxn ang="0">
                  <a:pos x="T0" y="T1"/>
                </a:cxn>
                <a:cxn ang="0">
                  <a:pos x="T2" y="T3"/>
                </a:cxn>
                <a:cxn ang="0">
                  <a:pos x="T4" y="T5"/>
                </a:cxn>
                <a:cxn ang="0">
                  <a:pos x="T6" y="T7"/>
                </a:cxn>
                <a:cxn ang="0">
                  <a:pos x="T8" y="T9"/>
                </a:cxn>
              </a:cxnLst>
              <a:rect l="0" t="0" r="r" b="b"/>
              <a:pathLst>
                <a:path w="1165" h="353">
                  <a:moveTo>
                    <a:pt x="1018" y="353"/>
                  </a:moveTo>
                  <a:lnTo>
                    <a:pt x="0" y="353"/>
                  </a:lnTo>
                  <a:lnTo>
                    <a:pt x="0" y="0"/>
                  </a:lnTo>
                  <a:lnTo>
                    <a:pt x="1165" y="0"/>
                  </a:lnTo>
                  <a:lnTo>
                    <a:pt x="1018" y="353"/>
                  </a:lnTo>
                  <a:close/>
                </a:path>
              </a:pathLst>
            </a:custGeom>
            <a:solidFill>
              <a:srgbClr val="EA5459"/>
            </a:solidFill>
            <a:ln>
              <a:noFill/>
            </a:ln>
          </p:spPr>
          <p:txBody>
            <a:bodyPr vert="horz" wrap="square" lIns="365760" tIns="45720" rIns="91440" bIns="45720" numCol="1" anchor="ctr" anchorCtr="0" compatLnSpc="1">
              <a:prstTxWarp prst="textNoShape">
                <a:avLst/>
              </a:prstTxWarp>
            </a:bodyPr>
            <a:lstStyle/>
            <a:p>
              <a:r>
                <a:rPr lang="en-US" sz="1600">
                  <a:solidFill>
                    <a:srgbClr val="FFFFFF"/>
                  </a:solidFill>
                  <a:ea typeface="+mn-lt"/>
                  <a:cs typeface="+mn-lt"/>
                </a:rPr>
                <a:t>Conclusion</a:t>
              </a:r>
            </a:p>
          </p:txBody>
        </p:sp>
        <p:sp>
          <p:nvSpPr>
            <p:cNvPr id="16" name="Freeform 12">
              <a:extLst>
                <a:ext uri="{FF2B5EF4-FFF2-40B4-BE49-F238E27FC236}">
                  <a16:creationId xmlns:a16="http://schemas.microsoft.com/office/drawing/2014/main" id="{5DC31405-7BF4-1322-7D04-7499314FB818}"/>
                </a:ext>
              </a:extLst>
            </p:cNvPr>
            <p:cNvSpPr>
              <a:spLocks/>
            </p:cNvSpPr>
            <p:nvPr/>
          </p:nvSpPr>
          <p:spPr bwMode="auto">
            <a:xfrm>
              <a:off x="3217863" y="1960991"/>
              <a:ext cx="245922" cy="1154329"/>
            </a:xfrm>
            <a:custGeom>
              <a:avLst/>
              <a:gdLst>
                <a:gd name="T0" fmla="*/ 98 w 98"/>
                <a:gd name="T1" fmla="*/ 404 h 460"/>
                <a:gd name="T2" fmla="*/ 0 w 98"/>
                <a:gd name="T3" fmla="*/ 460 h 460"/>
                <a:gd name="T4" fmla="*/ 0 w 98"/>
                <a:gd name="T5" fmla="*/ 0 h 460"/>
                <a:gd name="T6" fmla="*/ 98 w 98"/>
                <a:gd name="T7" fmla="*/ 51 h 460"/>
                <a:gd name="T8" fmla="*/ 98 w 98"/>
                <a:gd name="T9" fmla="*/ 404 h 460"/>
              </a:gdLst>
              <a:ahLst/>
              <a:cxnLst>
                <a:cxn ang="0">
                  <a:pos x="T0" y="T1"/>
                </a:cxn>
                <a:cxn ang="0">
                  <a:pos x="T2" y="T3"/>
                </a:cxn>
                <a:cxn ang="0">
                  <a:pos x="T4" y="T5"/>
                </a:cxn>
                <a:cxn ang="0">
                  <a:pos x="T6" y="T7"/>
                </a:cxn>
                <a:cxn ang="0">
                  <a:pos x="T8" y="T9"/>
                </a:cxn>
              </a:cxnLst>
              <a:rect l="0" t="0" r="r" b="b"/>
              <a:pathLst>
                <a:path w="98" h="460">
                  <a:moveTo>
                    <a:pt x="98" y="404"/>
                  </a:moveTo>
                  <a:lnTo>
                    <a:pt x="0" y="460"/>
                  </a:lnTo>
                  <a:lnTo>
                    <a:pt x="0" y="0"/>
                  </a:lnTo>
                  <a:lnTo>
                    <a:pt x="98" y="51"/>
                  </a:lnTo>
                  <a:lnTo>
                    <a:pt x="98" y="404"/>
                  </a:lnTo>
                  <a:close/>
                </a:path>
              </a:pathLst>
            </a:custGeom>
            <a:solidFill>
              <a:srgbClr val="D41A2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D930F8AD-6B3F-57E0-A4C6-5AF12CC0761E}"/>
                </a:ext>
              </a:extLst>
            </p:cNvPr>
            <p:cNvSpPr>
              <a:spLocks/>
            </p:cNvSpPr>
            <p:nvPr/>
          </p:nvSpPr>
          <p:spPr bwMode="auto">
            <a:xfrm>
              <a:off x="2221624" y="1960991"/>
              <a:ext cx="996239" cy="1468009"/>
            </a:xfrm>
            <a:custGeom>
              <a:avLst/>
              <a:gdLst>
                <a:gd name="T0" fmla="*/ 397 w 397"/>
                <a:gd name="T1" fmla="*/ 460 h 585"/>
                <a:gd name="T2" fmla="*/ 197 w 397"/>
                <a:gd name="T3" fmla="*/ 585 h 585"/>
                <a:gd name="T4" fmla="*/ 0 w 397"/>
                <a:gd name="T5" fmla="*/ 460 h 585"/>
                <a:gd name="T6" fmla="*/ 0 w 397"/>
                <a:gd name="T7" fmla="*/ 0 h 585"/>
                <a:gd name="T8" fmla="*/ 397 w 397"/>
                <a:gd name="T9" fmla="*/ 0 h 585"/>
                <a:gd name="T10" fmla="*/ 397 w 397"/>
                <a:gd name="T11" fmla="*/ 460 h 585"/>
              </a:gdLst>
              <a:ahLst/>
              <a:cxnLst>
                <a:cxn ang="0">
                  <a:pos x="T0" y="T1"/>
                </a:cxn>
                <a:cxn ang="0">
                  <a:pos x="T2" y="T3"/>
                </a:cxn>
                <a:cxn ang="0">
                  <a:pos x="T4" y="T5"/>
                </a:cxn>
                <a:cxn ang="0">
                  <a:pos x="T6" y="T7"/>
                </a:cxn>
                <a:cxn ang="0">
                  <a:pos x="T8" y="T9"/>
                </a:cxn>
                <a:cxn ang="0">
                  <a:pos x="T10" y="T11"/>
                </a:cxn>
              </a:cxnLst>
              <a:rect l="0" t="0" r="r" b="b"/>
              <a:pathLst>
                <a:path w="397" h="585">
                  <a:moveTo>
                    <a:pt x="397" y="460"/>
                  </a:moveTo>
                  <a:lnTo>
                    <a:pt x="197" y="585"/>
                  </a:lnTo>
                  <a:lnTo>
                    <a:pt x="0" y="460"/>
                  </a:lnTo>
                  <a:lnTo>
                    <a:pt x="0" y="0"/>
                  </a:lnTo>
                  <a:lnTo>
                    <a:pt x="397" y="0"/>
                  </a:lnTo>
                  <a:lnTo>
                    <a:pt x="397" y="460"/>
                  </a:lnTo>
                  <a:close/>
                </a:path>
              </a:pathLst>
            </a:custGeom>
            <a:solidFill>
              <a:srgbClr val="EA5459"/>
            </a:solidFill>
            <a:ln>
              <a:noFill/>
            </a:ln>
          </p:spPr>
          <p:txBody>
            <a:bodyPr vert="horz" wrap="square" lIns="365760" tIns="45720" rIns="91440" bIns="45720" numCol="1" anchor="ctr" anchorCtr="0" compatLnSpc="1">
              <a:prstTxWarp prst="textNoShape">
                <a:avLst/>
              </a:prstTxWarp>
            </a:bodyPr>
            <a:lstStyle/>
            <a:p>
              <a:endParaRPr lang="en-US" sz="1600">
                <a:solidFill>
                  <a:srgbClr val="FFFFFF"/>
                </a:solidFill>
                <a:ea typeface="+mn-lt"/>
                <a:cs typeface="+mn-lt"/>
              </a:endParaRPr>
            </a:p>
            <a:p>
              <a:endParaRPr lang="en-US" sz="1600">
                <a:solidFill>
                  <a:srgbClr val="FFFFFF"/>
                </a:solidFill>
                <a:ea typeface="+mn-lt"/>
                <a:cs typeface="+mn-lt"/>
              </a:endParaRPr>
            </a:p>
            <a:p>
              <a:r>
                <a:rPr lang="en-US" sz="1600">
                  <a:solidFill>
                    <a:srgbClr val="FFFFFF"/>
                  </a:solidFill>
                  <a:ea typeface="+mn-lt"/>
                  <a:cs typeface="+mn-lt"/>
                </a:rPr>
                <a:t> 5</a:t>
              </a:r>
              <a:endParaRPr lang="en-US"/>
            </a:p>
          </p:txBody>
        </p:sp>
      </p:grpSp>
      <p:sp>
        <p:nvSpPr>
          <p:cNvPr id="10" name="Freeform 12">
            <a:extLst>
              <a:ext uri="{FF2B5EF4-FFF2-40B4-BE49-F238E27FC236}">
                <a16:creationId xmlns:a16="http://schemas.microsoft.com/office/drawing/2014/main" id="{4D6A49DD-B4B7-0E48-FC5D-4AFE8EEB0C68}"/>
              </a:ext>
            </a:extLst>
          </p:cNvPr>
          <p:cNvSpPr>
            <a:spLocks/>
          </p:cNvSpPr>
          <p:nvPr/>
        </p:nvSpPr>
        <p:spPr bwMode="auto">
          <a:xfrm>
            <a:off x="7532285" y="2716348"/>
            <a:ext cx="245922" cy="1154329"/>
          </a:xfrm>
          <a:custGeom>
            <a:avLst/>
            <a:gdLst>
              <a:gd name="T0" fmla="*/ 98 w 98"/>
              <a:gd name="T1" fmla="*/ 404 h 460"/>
              <a:gd name="T2" fmla="*/ 0 w 98"/>
              <a:gd name="T3" fmla="*/ 460 h 460"/>
              <a:gd name="T4" fmla="*/ 0 w 98"/>
              <a:gd name="T5" fmla="*/ 0 h 460"/>
              <a:gd name="T6" fmla="*/ 98 w 98"/>
              <a:gd name="T7" fmla="*/ 51 h 460"/>
              <a:gd name="T8" fmla="*/ 98 w 98"/>
              <a:gd name="T9" fmla="*/ 404 h 460"/>
            </a:gdLst>
            <a:ahLst/>
            <a:cxnLst>
              <a:cxn ang="0">
                <a:pos x="T0" y="T1"/>
              </a:cxn>
              <a:cxn ang="0">
                <a:pos x="T2" y="T3"/>
              </a:cxn>
              <a:cxn ang="0">
                <a:pos x="T4" y="T5"/>
              </a:cxn>
              <a:cxn ang="0">
                <a:pos x="T6" y="T7"/>
              </a:cxn>
              <a:cxn ang="0">
                <a:pos x="T8" y="T9"/>
              </a:cxn>
            </a:cxnLst>
            <a:rect l="0" t="0" r="r" b="b"/>
            <a:pathLst>
              <a:path w="98" h="460">
                <a:moveTo>
                  <a:pt x="98" y="404"/>
                </a:moveTo>
                <a:lnTo>
                  <a:pt x="0" y="460"/>
                </a:lnTo>
                <a:lnTo>
                  <a:pt x="0" y="0"/>
                </a:lnTo>
                <a:lnTo>
                  <a:pt x="98" y="51"/>
                </a:lnTo>
                <a:lnTo>
                  <a:pt x="98" y="40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1176F54-2C78-BFB0-722A-BC2D92B9ED70}"/>
              </a:ext>
            </a:extLst>
          </p:cNvPr>
          <p:cNvSpPr>
            <a:spLocks/>
          </p:cNvSpPr>
          <p:nvPr/>
        </p:nvSpPr>
        <p:spPr bwMode="auto">
          <a:xfrm>
            <a:off x="6536046" y="2716348"/>
            <a:ext cx="996239" cy="1468009"/>
          </a:xfrm>
          <a:custGeom>
            <a:avLst/>
            <a:gdLst>
              <a:gd name="T0" fmla="*/ 397 w 397"/>
              <a:gd name="T1" fmla="*/ 460 h 585"/>
              <a:gd name="T2" fmla="*/ 197 w 397"/>
              <a:gd name="T3" fmla="*/ 585 h 585"/>
              <a:gd name="T4" fmla="*/ 0 w 397"/>
              <a:gd name="T5" fmla="*/ 460 h 585"/>
              <a:gd name="T6" fmla="*/ 0 w 397"/>
              <a:gd name="T7" fmla="*/ 0 h 585"/>
              <a:gd name="T8" fmla="*/ 397 w 397"/>
              <a:gd name="T9" fmla="*/ 0 h 585"/>
              <a:gd name="T10" fmla="*/ 397 w 397"/>
              <a:gd name="T11" fmla="*/ 460 h 585"/>
            </a:gdLst>
            <a:ahLst/>
            <a:cxnLst>
              <a:cxn ang="0">
                <a:pos x="T0" y="T1"/>
              </a:cxn>
              <a:cxn ang="0">
                <a:pos x="T2" y="T3"/>
              </a:cxn>
              <a:cxn ang="0">
                <a:pos x="T4" y="T5"/>
              </a:cxn>
              <a:cxn ang="0">
                <a:pos x="T6" y="T7"/>
              </a:cxn>
              <a:cxn ang="0">
                <a:pos x="T8" y="T9"/>
              </a:cxn>
              <a:cxn ang="0">
                <a:pos x="T10" y="T11"/>
              </a:cxn>
            </a:cxnLst>
            <a:rect l="0" t="0" r="r" b="b"/>
            <a:pathLst>
              <a:path w="397" h="585">
                <a:moveTo>
                  <a:pt x="397" y="460"/>
                </a:moveTo>
                <a:lnTo>
                  <a:pt x="197" y="585"/>
                </a:lnTo>
                <a:lnTo>
                  <a:pt x="0" y="460"/>
                </a:lnTo>
                <a:lnTo>
                  <a:pt x="0" y="0"/>
                </a:lnTo>
                <a:lnTo>
                  <a:pt x="397" y="0"/>
                </a:lnTo>
                <a:lnTo>
                  <a:pt x="397" y="460"/>
                </a:lnTo>
                <a:close/>
              </a:path>
            </a:pathLst>
          </a:custGeom>
          <a:solidFill>
            <a:schemeClr val="accent2"/>
          </a:solidFill>
          <a:ln>
            <a:noFill/>
          </a:ln>
        </p:spPr>
        <p:txBody>
          <a:bodyPr vert="horz" wrap="square" lIns="91440" tIns="457200" rIns="91440" bIns="45720" numCol="1" anchor="ctr" anchorCtr="0" compatLnSpc="1">
            <a:prstTxWarp prst="textNoShape">
              <a:avLst/>
            </a:prstTxWarp>
          </a:bodyPr>
          <a:lstStyle/>
          <a:p>
            <a:pPr algn="ctr"/>
            <a:r>
              <a:rPr lang="en-US" sz="1400" b="1">
                <a:solidFill>
                  <a:srgbClr val="FFFFFF"/>
                </a:solidFill>
                <a:latin typeface="+mj-lt"/>
              </a:rPr>
              <a:t>4</a:t>
            </a:r>
            <a:endParaRPr lang="en-US"/>
          </a:p>
        </p:txBody>
      </p:sp>
      <p:grpSp>
        <p:nvGrpSpPr>
          <p:cNvPr id="5" name="Group 4">
            <a:extLst>
              <a:ext uri="{FF2B5EF4-FFF2-40B4-BE49-F238E27FC236}">
                <a16:creationId xmlns:a16="http://schemas.microsoft.com/office/drawing/2014/main" id="{BC5AA9ED-A877-4898-9033-0EA21EA45A31}"/>
              </a:ext>
            </a:extLst>
          </p:cNvPr>
          <p:cNvGrpSpPr/>
          <p:nvPr/>
        </p:nvGrpSpPr>
        <p:grpSpPr>
          <a:xfrm>
            <a:off x="6536046" y="1833008"/>
            <a:ext cx="4165631" cy="1468009"/>
            <a:chOff x="2221624" y="3732641"/>
            <a:chExt cx="4165631" cy="1468009"/>
          </a:xfrm>
        </p:grpSpPr>
        <p:sp>
          <p:nvSpPr>
            <p:cNvPr id="34" name="Freeform 13">
              <a:extLst>
                <a:ext uri="{FF2B5EF4-FFF2-40B4-BE49-F238E27FC236}">
                  <a16:creationId xmlns:a16="http://schemas.microsoft.com/office/drawing/2014/main" id="{ACF13806-CF77-4831-AF80-69993C15BD0A}"/>
                </a:ext>
              </a:extLst>
            </p:cNvPr>
            <p:cNvSpPr>
              <a:spLocks/>
            </p:cNvSpPr>
            <p:nvPr/>
          </p:nvSpPr>
          <p:spPr bwMode="auto">
            <a:xfrm>
              <a:off x="2221624" y="3732641"/>
              <a:ext cx="996239" cy="1468009"/>
            </a:xfrm>
            <a:custGeom>
              <a:avLst/>
              <a:gdLst>
                <a:gd name="T0" fmla="*/ 397 w 397"/>
                <a:gd name="T1" fmla="*/ 460 h 585"/>
                <a:gd name="T2" fmla="*/ 197 w 397"/>
                <a:gd name="T3" fmla="*/ 585 h 585"/>
                <a:gd name="T4" fmla="*/ 0 w 397"/>
                <a:gd name="T5" fmla="*/ 460 h 585"/>
                <a:gd name="T6" fmla="*/ 0 w 397"/>
                <a:gd name="T7" fmla="*/ 0 h 585"/>
                <a:gd name="T8" fmla="*/ 397 w 397"/>
                <a:gd name="T9" fmla="*/ 0 h 585"/>
                <a:gd name="T10" fmla="*/ 397 w 397"/>
                <a:gd name="T11" fmla="*/ 460 h 585"/>
              </a:gdLst>
              <a:ahLst/>
              <a:cxnLst>
                <a:cxn ang="0">
                  <a:pos x="T0" y="T1"/>
                </a:cxn>
                <a:cxn ang="0">
                  <a:pos x="T2" y="T3"/>
                </a:cxn>
                <a:cxn ang="0">
                  <a:pos x="T4" y="T5"/>
                </a:cxn>
                <a:cxn ang="0">
                  <a:pos x="T6" y="T7"/>
                </a:cxn>
                <a:cxn ang="0">
                  <a:pos x="T8" y="T9"/>
                </a:cxn>
                <a:cxn ang="0">
                  <a:pos x="T10" y="T11"/>
                </a:cxn>
              </a:cxnLst>
              <a:rect l="0" t="0" r="r" b="b"/>
              <a:pathLst>
                <a:path w="397" h="585">
                  <a:moveTo>
                    <a:pt x="397" y="460"/>
                  </a:moveTo>
                  <a:lnTo>
                    <a:pt x="197" y="585"/>
                  </a:lnTo>
                  <a:lnTo>
                    <a:pt x="0" y="460"/>
                  </a:lnTo>
                  <a:lnTo>
                    <a:pt x="0" y="0"/>
                  </a:lnTo>
                  <a:lnTo>
                    <a:pt x="397" y="0"/>
                  </a:lnTo>
                  <a:lnTo>
                    <a:pt x="397" y="460"/>
                  </a:lnTo>
                  <a:close/>
                </a:path>
              </a:pathLst>
            </a:custGeom>
            <a:solidFill>
              <a:srgbClr val="EE764A"/>
            </a:solidFill>
            <a:ln>
              <a:noFill/>
            </a:ln>
          </p:spPr>
          <p:txBody>
            <a:bodyPr vert="horz" wrap="square" lIns="91440" tIns="457200" rIns="91440" bIns="45720" numCol="1" anchor="ctr" anchorCtr="0" compatLnSpc="1">
              <a:prstTxWarp prst="textNoShape">
                <a:avLst/>
              </a:prstTxWarp>
            </a:bodyPr>
            <a:lstStyle/>
            <a:p>
              <a:pPr algn="ctr"/>
              <a:r>
                <a:rPr lang="en-US" sz="1400" b="1">
                  <a:solidFill>
                    <a:srgbClr val="FFFFFF"/>
                  </a:solidFill>
                  <a:latin typeface="+mj-lt"/>
                </a:rPr>
                <a:t>3</a:t>
              </a:r>
              <a:endParaRPr lang="en-US"/>
            </a:p>
          </p:txBody>
        </p:sp>
        <p:sp>
          <p:nvSpPr>
            <p:cNvPr id="32" name="Freeform 11">
              <a:extLst>
                <a:ext uri="{FF2B5EF4-FFF2-40B4-BE49-F238E27FC236}">
                  <a16:creationId xmlns:a16="http://schemas.microsoft.com/office/drawing/2014/main" id="{A593DBCE-EC2D-44A0-9D1C-F8934869C313}"/>
                </a:ext>
              </a:extLst>
            </p:cNvPr>
            <p:cNvSpPr>
              <a:spLocks/>
            </p:cNvSpPr>
            <p:nvPr/>
          </p:nvSpPr>
          <p:spPr bwMode="auto">
            <a:xfrm>
              <a:off x="3463785" y="3866892"/>
              <a:ext cx="2923470" cy="885825"/>
            </a:xfrm>
            <a:custGeom>
              <a:avLst/>
              <a:gdLst>
                <a:gd name="T0" fmla="*/ 1018 w 1165"/>
                <a:gd name="T1" fmla="*/ 353 h 353"/>
                <a:gd name="T2" fmla="*/ 0 w 1165"/>
                <a:gd name="T3" fmla="*/ 353 h 353"/>
                <a:gd name="T4" fmla="*/ 0 w 1165"/>
                <a:gd name="T5" fmla="*/ 0 h 353"/>
                <a:gd name="T6" fmla="*/ 1165 w 1165"/>
                <a:gd name="T7" fmla="*/ 0 h 353"/>
                <a:gd name="T8" fmla="*/ 1018 w 1165"/>
                <a:gd name="T9" fmla="*/ 353 h 353"/>
              </a:gdLst>
              <a:ahLst/>
              <a:cxnLst>
                <a:cxn ang="0">
                  <a:pos x="T0" y="T1"/>
                </a:cxn>
                <a:cxn ang="0">
                  <a:pos x="T2" y="T3"/>
                </a:cxn>
                <a:cxn ang="0">
                  <a:pos x="T4" y="T5"/>
                </a:cxn>
                <a:cxn ang="0">
                  <a:pos x="T6" y="T7"/>
                </a:cxn>
                <a:cxn ang="0">
                  <a:pos x="T8" y="T9"/>
                </a:cxn>
              </a:cxnLst>
              <a:rect l="0" t="0" r="r" b="b"/>
              <a:pathLst>
                <a:path w="1165" h="353">
                  <a:moveTo>
                    <a:pt x="1018" y="353"/>
                  </a:moveTo>
                  <a:lnTo>
                    <a:pt x="0" y="353"/>
                  </a:lnTo>
                  <a:lnTo>
                    <a:pt x="0" y="0"/>
                  </a:lnTo>
                  <a:lnTo>
                    <a:pt x="1165" y="0"/>
                  </a:lnTo>
                  <a:lnTo>
                    <a:pt x="1018" y="353"/>
                  </a:lnTo>
                  <a:close/>
                </a:path>
              </a:pathLst>
            </a:custGeom>
            <a:solidFill>
              <a:srgbClr val="EE764A"/>
            </a:solidFill>
            <a:ln>
              <a:noFill/>
            </a:ln>
          </p:spPr>
          <p:txBody>
            <a:bodyPr vert="horz" wrap="square" lIns="365760" tIns="45720" rIns="91440" bIns="45720" numCol="1" anchor="ctr" anchorCtr="0" compatLnSpc="1">
              <a:prstTxWarp prst="textNoShape">
                <a:avLst/>
              </a:prstTxWarp>
            </a:bodyPr>
            <a:lstStyle/>
            <a:p>
              <a:r>
                <a:rPr lang="en-US" altLang="zh-CN" sz="1600" b="1">
                  <a:solidFill>
                    <a:srgbClr val="FFFFFF"/>
                  </a:solidFill>
                </a:rPr>
                <a:t>Model Results</a:t>
              </a:r>
            </a:p>
          </p:txBody>
        </p:sp>
        <p:sp>
          <p:nvSpPr>
            <p:cNvPr id="33" name="Freeform 12">
              <a:extLst>
                <a:ext uri="{FF2B5EF4-FFF2-40B4-BE49-F238E27FC236}">
                  <a16:creationId xmlns:a16="http://schemas.microsoft.com/office/drawing/2014/main" id="{DA7FDBBB-2541-4AF0-B461-B53AEA8E42E0}"/>
                </a:ext>
              </a:extLst>
            </p:cNvPr>
            <p:cNvSpPr>
              <a:spLocks/>
            </p:cNvSpPr>
            <p:nvPr/>
          </p:nvSpPr>
          <p:spPr bwMode="auto">
            <a:xfrm>
              <a:off x="3217863" y="3732641"/>
              <a:ext cx="245922" cy="1154329"/>
            </a:xfrm>
            <a:custGeom>
              <a:avLst/>
              <a:gdLst>
                <a:gd name="T0" fmla="*/ 98 w 98"/>
                <a:gd name="T1" fmla="*/ 404 h 460"/>
                <a:gd name="T2" fmla="*/ 0 w 98"/>
                <a:gd name="T3" fmla="*/ 460 h 460"/>
                <a:gd name="T4" fmla="*/ 0 w 98"/>
                <a:gd name="T5" fmla="*/ 0 h 460"/>
                <a:gd name="T6" fmla="*/ 98 w 98"/>
                <a:gd name="T7" fmla="*/ 51 h 460"/>
                <a:gd name="T8" fmla="*/ 98 w 98"/>
                <a:gd name="T9" fmla="*/ 404 h 460"/>
              </a:gdLst>
              <a:ahLst/>
              <a:cxnLst>
                <a:cxn ang="0">
                  <a:pos x="T0" y="T1"/>
                </a:cxn>
                <a:cxn ang="0">
                  <a:pos x="T2" y="T3"/>
                </a:cxn>
                <a:cxn ang="0">
                  <a:pos x="T4" y="T5"/>
                </a:cxn>
                <a:cxn ang="0">
                  <a:pos x="T6" y="T7"/>
                </a:cxn>
                <a:cxn ang="0">
                  <a:pos x="T8" y="T9"/>
                </a:cxn>
              </a:cxnLst>
              <a:rect l="0" t="0" r="r" b="b"/>
              <a:pathLst>
                <a:path w="98" h="460">
                  <a:moveTo>
                    <a:pt x="98" y="404"/>
                  </a:moveTo>
                  <a:lnTo>
                    <a:pt x="0" y="460"/>
                  </a:lnTo>
                  <a:lnTo>
                    <a:pt x="0" y="0"/>
                  </a:lnTo>
                  <a:lnTo>
                    <a:pt x="98" y="51"/>
                  </a:lnTo>
                  <a:lnTo>
                    <a:pt x="98" y="404"/>
                  </a:lnTo>
                  <a:close/>
                </a:path>
              </a:pathLst>
            </a:custGeom>
            <a:solidFill>
              <a:srgbClr val="D6481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02BDD4CA-BC65-49F3-B841-957779ED869E}"/>
              </a:ext>
            </a:extLst>
          </p:cNvPr>
          <p:cNvGrpSpPr/>
          <p:nvPr/>
        </p:nvGrpSpPr>
        <p:grpSpPr>
          <a:xfrm>
            <a:off x="6536046" y="947183"/>
            <a:ext cx="4165631" cy="1468009"/>
            <a:chOff x="2221624" y="2846816"/>
            <a:chExt cx="4165631" cy="1468009"/>
          </a:xfrm>
        </p:grpSpPr>
        <p:sp>
          <p:nvSpPr>
            <p:cNvPr id="29" name="Freeform 11">
              <a:extLst>
                <a:ext uri="{FF2B5EF4-FFF2-40B4-BE49-F238E27FC236}">
                  <a16:creationId xmlns:a16="http://schemas.microsoft.com/office/drawing/2014/main" id="{394D5F06-B9D9-482B-94E5-D19EEBFCC93C}"/>
                </a:ext>
              </a:extLst>
            </p:cNvPr>
            <p:cNvSpPr>
              <a:spLocks/>
            </p:cNvSpPr>
            <p:nvPr/>
          </p:nvSpPr>
          <p:spPr bwMode="auto">
            <a:xfrm>
              <a:off x="3463785" y="2981067"/>
              <a:ext cx="2923470" cy="885825"/>
            </a:xfrm>
            <a:custGeom>
              <a:avLst/>
              <a:gdLst>
                <a:gd name="T0" fmla="*/ 1018 w 1165"/>
                <a:gd name="T1" fmla="*/ 353 h 353"/>
                <a:gd name="T2" fmla="*/ 0 w 1165"/>
                <a:gd name="T3" fmla="*/ 353 h 353"/>
                <a:gd name="T4" fmla="*/ 0 w 1165"/>
                <a:gd name="T5" fmla="*/ 0 h 353"/>
                <a:gd name="T6" fmla="*/ 1165 w 1165"/>
                <a:gd name="T7" fmla="*/ 0 h 353"/>
                <a:gd name="T8" fmla="*/ 1018 w 1165"/>
                <a:gd name="T9" fmla="*/ 353 h 353"/>
              </a:gdLst>
              <a:ahLst/>
              <a:cxnLst>
                <a:cxn ang="0">
                  <a:pos x="T0" y="T1"/>
                </a:cxn>
                <a:cxn ang="0">
                  <a:pos x="T2" y="T3"/>
                </a:cxn>
                <a:cxn ang="0">
                  <a:pos x="T4" y="T5"/>
                </a:cxn>
                <a:cxn ang="0">
                  <a:pos x="T6" y="T7"/>
                </a:cxn>
                <a:cxn ang="0">
                  <a:pos x="T8" y="T9"/>
                </a:cxn>
              </a:cxnLst>
              <a:rect l="0" t="0" r="r" b="b"/>
              <a:pathLst>
                <a:path w="1165" h="353">
                  <a:moveTo>
                    <a:pt x="1018" y="353"/>
                  </a:moveTo>
                  <a:lnTo>
                    <a:pt x="0" y="353"/>
                  </a:lnTo>
                  <a:lnTo>
                    <a:pt x="0" y="0"/>
                  </a:lnTo>
                  <a:lnTo>
                    <a:pt x="1165" y="0"/>
                  </a:lnTo>
                  <a:lnTo>
                    <a:pt x="1018" y="353"/>
                  </a:lnTo>
                  <a:close/>
                </a:path>
              </a:pathLst>
            </a:custGeom>
            <a:solidFill>
              <a:srgbClr val="EC6552"/>
            </a:solidFill>
            <a:ln>
              <a:noFill/>
            </a:ln>
          </p:spPr>
          <p:txBody>
            <a:bodyPr vert="horz" wrap="square" lIns="365760" tIns="45720" rIns="91440" bIns="45720" numCol="1" anchor="ctr" anchorCtr="0" compatLnSpc="1">
              <a:prstTxWarp prst="textNoShape">
                <a:avLst/>
              </a:prstTxWarp>
            </a:bodyPr>
            <a:lstStyle/>
            <a:p>
              <a:r>
                <a:rPr lang="en-US" sz="1600">
                  <a:solidFill>
                    <a:srgbClr val="FFFFFF"/>
                  </a:solidFill>
                </a:rPr>
                <a:t>Methodology</a:t>
              </a:r>
            </a:p>
          </p:txBody>
        </p:sp>
        <p:sp>
          <p:nvSpPr>
            <p:cNvPr id="30" name="Freeform 12">
              <a:extLst>
                <a:ext uri="{FF2B5EF4-FFF2-40B4-BE49-F238E27FC236}">
                  <a16:creationId xmlns:a16="http://schemas.microsoft.com/office/drawing/2014/main" id="{2654DDF9-3B86-4A07-9755-862A162298B4}"/>
                </a:ext>
              </a:extLst>
            </p:cNvPr>
            <p:cNvSpPr>
              <a:spLocks/>
            </p:cNvSpPr>
            <p:nvPr/>
          </p:nvSpPr>
          <p:spPr bwMode="auto">
            <a:xfrm>
              <a:off x="3217863" y="2846816"/>
              <a:ext cx="245922" cy="1154329"/>
            </a:xfrm>
            <a:custGeom>
              <a:avLst/>
              <a:gdLst>
                <a:gd name="T0" fmla="*/ 98 w 98"/>
                <a:gd name="T1" fmla="*/ 404 h 460"/>
                <a:gd name="T2" fmla="*/ 0 w 98"/>
                <a:gd name="T3" fmla="*/ 460 h 460"/>
                <a:gd name="T4" fmla="*/ 0 w 98"/>
                <a:gd name="T5" fmla="*/ 0 h 460"/>
                <a:gd name="T6" fmla="*/ 98 w 98"/>
                <a:gd name="T7" fmla="*/ 51 h 460"/>
                <a:gd name="T8" fmla="*/ 98 w 98"/>
                <a:gd name="T9" fmla="*/ 404 h 460"/>
              </a:gdLst>
              <a:ahLst/>
              <a:cxnLst>
                <a:cxn ang="0">
                  <a:pos x="T0" y="T1"/>
                </a:cxn>
                <a:cxn ang="0">
                  <a:pos x="T2" y="T3"/>
                </a:cxn>
                <a:cxn ang="0">
                  <a:pos x="T4" y="T5"/>
                </a:cxn>
                <a:cxn ang="0">
                  <a:pos x="T6" y="T7"/>
                </a:cxn>
                <a:cxn ang="0">
                  <a:pos x="T8" y="T9"/>
                </a:cxn>
              </a:cxnLst>
              <a:rect l="0" t="0" r="r" b="b"/>
              <a:pathLst>
                <a:path w="98" h="460">
                  <a:moveTo>
                    <a:pt x="98" y="404"/>
                  </a:moveTo>
                  <a:lnTo>
                    <a:pt x="0" y="460"/>
                  </a:lnTo>
                  <a:lnTo>
                    <a:pt x="0" y="0"/>
                  </a:lnTo>
                  <a:lnTo>
                    <a:pt x="98" y="51"/>
                  </a:lnTo>
                  <a:lnTo>
                    <a:pt x="98" y="404"/>
                  </a:lnTo>
                  <a:close/>
                </a:path>
              </a:pathLst>
            </a:custGeom>
            <a:solidFill>
              <a:srgbClr val="D72F18"/>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
              <a:extLst>
                <a:ext uri="{FF2B5EF4-FFF2-40B4-BE49-F238E27FC236}">
                  <a16:creationId xmlns:a16="http://schemas.microsoft.com/office/drawing/2014/main" id="{2967D291-5208-4072-B51E-1728347447CD}"/>
                </a:ext>
              </a:extLst>
            </p:cNvPr>
            <p:cNvSpPr>
              <a:spLocks/>
            </p:cNvSpPr>
            <p:nvPr/>
          </p:nvSpPr>
          <p:spPr bwMode="auto">
            <a:xfrm>
              <a:off x="2221624" y="2846816"/>
              <a:ext cx="996239" cy="1468009"/>
            </a:xfrm>
            <a:custGeom>
              <a:avLst/>
              <a:gdLst>
                <a:gd name="T0" fmla="*/ 397 w 397"/>
                <a:gd name="T1" fmla="*/ 460 h 585"/>
                <a:gd name="T2" fmla="*/ 197 w 397"/>
                <a:gd name="T3" fmla="*/ 585 h 585"/>
                <a:gd name="T4" fmla="*/ 0 w 397"/>
                <a:gd name="T5" fmla="*/ 460 h 585"/>
                <a:gd name="T6" fmla="*/ 0 w 397"/>
                <a:gd name="T7" fmla="*/ 0 h 585"/>
                <a:gd name="T8" fmla="*/ 397 w 397"/>
                <a:gd name="T9" fmla="*/ 0 h 585"/>
                <a:gd name="T10" fmla="*/ 397 w 397"/>
                <a:gd name="T11" fmla="*/ 460 h 585"/>
              </a:gdLst>
              <a:ahLst/>
              <a:cxnLst>
                <a:cxn ang="0">
                  <a:pos x="T0" y="T1"/>
                </a:cxn>
                <a:cxn ang="0">
                  <a:pos x="T2" y="T3"/>
                </a:cxn>
                <a:cxn ang="0">
                  <a:pos x="T4" y="T5"/>
                </a:cxn>
                <a:cxn ang="0">
                  <a:pos x="T6" y="T7"/>
                </a:cxn>
                <a:cxn ang="0">
                  <a:pos x="T8" y="T9"/>
                </a:cxn>
                <a:cxn ang="0">
                  <a:pos x="T10" y="T11"/>
                </a:cxn>
              </a:cxnLst>
              <a:rect l="0" t="0" r="r" b="b"/>
              <a:pathLst>
                <a:path w="397" h="585">
                  <a:moveTo>
                    <a:pt x="397" y="460"/>
                  </a:moveTo>
                  <a:lnTo>
                    <a:pt x="197" y="585"/>
                  </a:lnTo>
                  <a:lnTo>
                    <a:pt x="0" y="460"/>
                  </a:lnTo>
                  <a:lnTo>
                    <a:pt x="0" y="0"/>
                  </a:lnTo>
                  <a:lnTo>
                    <a:pt x="397" y="0"/>
                  </a:lnTo>
                  <a:lnTo>
                    <a:pt x="397" y="460"/>
                  </a:lnTo>
                  <a:close/>
                </a:path>
              </a:pathLst>
            </a:custGeom>
            <a:solidFill>
              <a:srgbClr val="EC6552"/>
            </a:solidFill>
            <a:ln>
              <a:noFill/>
            </a:ln>
          </p:spPr>
          <p:txBody>
            <a:bodyPr vert="horz" wrap="square" lIns="365760" tIns="45720" rIns="91440" bIns="45720" numCol="1" anchor="ctr" anchorCtr="0" compatLnSpc="1">
              <a:prstTxWarp prst="textNoShape">
                <a:avLst/>
              </a:prstTxWarp>
            </a:bodyPr>
            <a:lstStyle/>
            <a:p>
              <a:endParaRPr lang="en-US" sz="1600">
                <a:solidFill>
                  <a:srgbClr val="FFFFFF"/>
                </a:solidFill>
              </a:endParaRPr>
            </a:p>
            <a:p>
              <a:endParaRPr lang="en-US">
                <a:solidFill>
                  <a:srgbClr val="000000"/>
                </a:solidFill>
              </a:endParaRPr>
            </a:p>
            <a:p>
              <a:r>
                <a:rPr lang="en-US" sz="1600">
                  <a:solidFill>
                    <a:srgbClr val="FFFFFF"/>
                  </a:solidFill>
                </a:rPr>
                <a:t> 2</a:t>
              </a:r>
              <a:endParaRPr lang="en-US"/>
            </a:p>
          </p:txBody>
        </p:sp>
      </p:grpSp>
      <p:grpSp>
        <p:nvGrpSpPr>
          <p:cNvPr id="2" name="Group 1">
            <a:extLst>
              <a:ext uri="{FF2B5EF4-FFF2-40B4-BE49-F238E27FC236}">
                <a16:creationId xmlns:a16="http://schemas.microsoft.com/office/drawing/2014/main" id="{A073ACE7-F022-4052-950F-C072E7D505BA}"/>
              </a:ext>
            </a:extLst>
          </p:cNvPr>
          <p:cNvGrpSpPr/>
          <p:nvPr/>
        </p:nvGrpSpPr>
        <p:grpSpPr>
          <a:xfrm>
            <a:off x="6536046" y="61358"/>
            <a:ext cx="4165631" cy="1468009"/>
            <a:chOff x="2221624" y="1960991"/>
            <a:chExt cx="4165631" cy="1468009"/>
          </a:xfrm>
        </p:grpSpPr>
        <p:sp>
          <p:nvSpPr>
            <p:cNvPr id="12" name="Freeform 11">
              <a:extLst>
                <a:ext uri="{FF2B5EF4-FFF2-40B4-BE49-F238E27FC236}">
                  <a16:creationId xmlns:a16="http://schemas.microsoft.com/office/drawing/2014/main" id="{AC7F7CC0-C247-479E-A8D5-93987A7C739B}"/>
                </a:ext>
              </a:extLst>
            </p:cNvPr>
            <p:cNvSpPr>
              <a:spLocks/>
            </p:cNvSpPr>
            <p:nvPr/>
          </p:nvSpPr>
          <p:spPr bwMode="auto">
            <a:xfrm>
              <a:off x="3463785" y="2095242"/>
              <a:ext cx="2923470" cy="885825"/>
            </a:xfrm>
            <a:custGeom>
              <a:avLst/>
              <a:gdLst>
                <a:gd name="T0" fmla="*/ 1018 w 1165"/>
                <a:gd name="T1" fmla="*/ 353 h 353"/>
                <a:gd name="T2" fmla="*/ 0 w 1165"/>
                <a:gd name="T3" fmla="*/ 353 h 353"/>
                <a:gd name="T4" fmla="*/ 0 w 1165"/>
                <a:gd name="T5" fmla="*/ 0 h 353"/>
                <a:gd name="T6" fmla="*/ 1165 w 1165"/>
                <a:gd name="T7" fmla="*/ 0 h 353"/>
                <a:gd name="T8" fmla="*/ 1018 w 1165"/>
                <a:gd name="T9" fmla="*/ 353 h 353"/>
              </a:gdLst>
              <a:ahLst/>
              <a:cxnLst>
                <a:cxn ang="0">
                  <a:pos x="T0" y="T1"/>
                </a:cxn>
                <a:cxn ang="0">
                  <a:pos x="T2" y="T3"/>
                </a:cxn>
                <a:cxn ang="0">
                  <a:pos x="T4" y="T5"/>
                </a:cxn>
                <a:cxn ang="0">
                  <a:pos x="T6" y="T7"/>
                </a:cxn>
                <a:cxn ang="0">
                  <a:pos x="T8" y="T9"/>
                </a:cxn>
              </a:cxnLst>
              <a:rect l="0" t="0" r="r" b="b"/>
              <a:pathLst>
                <a:path w="1165" h="353">
                  <a:moveTo>
                    <a:pt x="1018" y="353"/>
                  </a:moveTo>
                  <a:lnTo>
                    <a:pt x="0" y="353"/>
                  </a:lnTo>
                  <a:lnTo>
                    <a:pt x="0" y="0"/>
                  </a:lnTo>
                  <a:lnTo>
                    <a:pt x="1165" y="0"/>
                  </a:lnTo>
                  <a:lnTo>
                    <a:pt x="1018" y="353"/>
                  </a:lnTo>
                  <a:close/>
                </a:path>
              </a:pathLst>
            </a:custGeom>
            <a:solidFill>
              <a:srgbClr val="EA5459"/>
            </a:solidFill>
            <a:ln>
              <a:noFill/>
            </a:ln>
          </p:spPr>
          <p:txBody>
            <a:bodyPr vert="horz" wrap="square" lIns="365760" tIns="45720" rIns="91440" bIns="45720" numCol="1" anchor="ctr" anchorCtr="0" compatLnSpc="1">
              <a:prstTxWarp prst="textNoShape">
                <a:avLst/>
              </a:prstTxWarp>
            </a:bodyPr>
            <a:lstStyle/>
            <a:p>
              <a:r>
                <a:rPr lang="en-US" sz="1600">
                  <a:solidFill>
                    <a:srgbClr val="FFFFFF"/>
                  </a:solidFill>
                  <a:ea typeface="+mn-lt"/>
                  <a:cs typeface="+mn-lt"/>
                </a:rPr>
                <a:t>Objective Overview</a:t>
              </a:r>
              <a:endParaRPr lang="en-US"/>
            </a:p>
          </p:txBody>
        </p:sp>
        <p:sp>
          <p:nvSpPr>
            <p:cNvPr id="13" name="Freeform 12">
              <a:extLst>
                <a:ext uri="{FF2B5EF4-FFF2-40B4-BE49-F238E27FC236}">
                  <a16:creationId xmlns:a16="http://schemas.microsoft.com/office/drawing/2014/main" id="{BBCAAFE9-73B5-4362-A57E-6EF92B6D1730}"/>
                </a:ext>
              </a:extLst>
            </p:cNvPr>
            <p:cNvSpPr>
              <a:spLocks/>
            </p:cNvSpPr>
            <p:nvPr/>
          </p:nvSpPr>
          <p:spPr bwMode="auto">
            <a:xfrm>
              <a:off x="3217863" y="1960991"/>
              <a:ext cx="245922" cy="1154329"/>
            </a:xfrm>
            <a:custGeom>
              <a:avLst/>
              <a:gdLst>
                <a:gd name="T0" fmla="*/ 98 w 98"/>
                <a:gd name="T1" fmla="*/ 404 h 460"/>
                <a:gd name="T2" fmla="*/ 0 w 98"/>
                <a:gd name="T3" fmla="*/ 460 h 460"/>
                <a:gd name="T4" fmla="*/ 0 w 98"/>
                <a:gd name="T5" fmla="*/ 0 h 460"/>
                <a:gd name="T6" fmla="*/ 98 w 98"/>
                <a:gd name="T7" fmla="*/ 51 h 460"/>
                <a:gd name="T8" fmla="*/ 98 w 98"/>
                <a:gd name="T9" fmla="*/ 404 h 460"/>
              </a:gdLst>
              <a:ahLst/>
              <a:cxnLst>
                <a:cxn ang="0">
                  <a:pos x="T0" y="T1"/>
                </a:cxn>
                <a:cxn ang="0">
                  <a:pos x="T2" y="T3"/>
                </a:cxn>
                <a:cxn ang="0">
                  <a:pos x="T4" y="T5"/>
                </a:cxn>
                <a:cxn ang="0">
                  <a:pos x="T6" y="T7"/>
                </a:cxn>
                <a:cxn ang="0">
                  <a:pos x="T8" y="T9"/>
                </a:cxn>
              </a:cxnLst>
              <a:rect l="0" t="0" r="r" b="b"/>
              <a:pathLst>
                <a:path w="98" h="460">
                  <a:moveTo>
                    <a:pt x="98" y="404"/>
                  </a:moveTo>
                  <a:lnTo>
                    <a:pt x="0" y="460"/>
                  </a:lnTo>
                  <a:lnTo>
                    <a:pt x="0" y="0"/>
                  </a:lnTo>
                  <a:lnTo>
                    <a:pt x="98" y="51"/>
                  </a:lnTo>
                  <a:lnTo>
                    <a:pt x="98" y="404"/>
                  </a:lnTo>
                  <a:close/>
                </a:path>
              </a:pathLst>
            </a:custGeom>
            <a:solidFill>
              <a:srgbClr val="D41A2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E914EC9A-C762-45CD-A01A-E53E3093081E}"/>
                </a:ext>
              </a:extLst>
            </p:cNvPr>
            <p:cNvSpPr>
              <a:spLocks/>
            </p:cNvSpPr>
            <p:nvPr/>
          </p:nvSpPr>
          <p:spPr bwMode="auto">
            <a:xfrm>
              <a:off x="2221624" y="1960991"/>
              <a:ext cx="996239" cy="1468009"/>
            </a:xfrm>
            <a:custGeom>
              <a:avLst/>
              <a:gdLst>
                <a:gd name="T0" fmla="*/ 397 w 397"/>
                <a:gd name="T1" fmla="*/ 460 h 585"/>
                <a:gd name="T2" fmla="*/ 197 w 397"/>
                <a:gd name="T3" fmla="*/ 585 h 585"/>
                <a:gd name="T4" fmla="*/ 0 w 397"/>
                <a:gd name="T5" fmla="*/ 460 h 585"/>
                <a:gd name="T6" fmla="*/ 0 w 397"/>
                <a:gd name="T7" fmla="*/ 0 h 585"/>
                <a:gd name="T8" fmla="*/ 397 w 397"/>
                <a:gd name="T9" fmla="*/ 0 h 585"/>
                <a:gd name="T10" fmla="*/ 397 w 397"/>
                <a:gd name="T11" fmla="*/ 460 h 585"/>
              </a:gdLst>
              <a:ahLst/>
              <a:cxnLst>
                <a:cxn ang="0">
                  <a:pos x="T0" y="T1"/>
                </a:cxn>
                <a:cxn ang="0">
                  <a:pos x="T2" y="T3"/>
                </a:cxn>
                <a:cxn ang="0">
                  <a:pos x="T4" y="T5"/>
                </a:cxn>
                <a:cxn ang="0">
                  <a:pos x="T6" y="T7"/>
                </a:cxn>
                <a:cxn ang="0">
                  <a:pos x="T8" y="T9"/>
                </a:cxn>
                <a:cxn ang="0">
                  <a:pos x="T10" y="T11"/>
                </a:cxn>
              </a:cxnLst>
              <a:rect l="0" t="0" r="r" b="b"/>
              <a:pathLst>
                <a:path w="397" h="585">
                  <a:moveTo>
                    <a:pt x="397" y="460"/>
                  </a:moveTo>
                  <a:lnTo>
                    <a:pt x="197" y="585"/>
                  </a:lnTo>
                  <a:lnTo>
                    <a:pt x="0" y="460"/>
                  </a:lnTo>
                  <a:lnTo>
                    <a:pt x="0" y="0"/>
                  </a:lnTo>
                  <a:lnTo>
                    <a:pt x="397" y="0"/>
                  </a:lnTo>
                  <a:lnTo>
                    <a:pt x="397" y="460"/>
                  </a:lnTo>
                  <a:close/>
                </a:path>
              </a:pathLst>
            </a:custGeom>
            <a:solidFill>
              <a:srgbClr val="EA5459"/>
            </a:solidFill>
            <a:ln>
              <a:noFill/>
            </a:ln>
          </p:spPr>
          <p:txBody>
            <a:bodyPr vert="horz" wrap="square" lIns="365760" tIns="45720" rIns="91440" bIns="45720" numCol="1" anchor="ctr" anchorCtr="0" compatLnSpc="1">
              <a:prstTxWarp prst="textNoShape">
                <a:avLst/>
              </a:prstTxWarp>
            </a:bodyPr>
            <a:lstStyle/>
            <a:p>
              <a:endParaRPr lang="en-US"/>
            </a:p>
            <a:p>
              <a:r>
                <a:rPr lang="en-US" sz="1600">
                  <a:solidFill>
                    <a:srgbClr val="FFFFFF"/>
                  </a:solidFill>
                  <a:ea typeface="+mn-lt"/>
                  <a:cs typeface="+mn-lt"/>
                </a:rPr>
                <a:t> 1</a:t>
              </a:r>
              <a:endParaRPr lang="en-US"/>
            </a:p>
          </p:txBody>
        </p:sp>
      </p:grpSp>
      <p:sp>
        <p:nvSpPr>
          <p:cNvPr id="4" name="Title 3">
            <a:extLst>
              <a:ext uri="{FF2B5EF4-FFF2-40B4-BE49-F238E27FC236}">
                <a16:creationId xmlns:a16="http://schemas.microsoft.com/office/drawing/2014/main" id="{ADEE87A6-5AD6-4A2F-91C0-A8CEC082DBBA}"/>
              </a:ext>
            </a:extLst>
          </p:cNvPr>
          <p:cNvSpPr>
            <a:spLocks noGrp="1"/>
          </p:cNvSpPr>
          <p:nvPr>
            <p:ph type="title"/>
          </p:nvPr>
        </p:nvSpPr>
        <p:spPr>
          <a:xfrm>
            <a:off x="1306131" y="2727059"/>
            <a:ext cx="3494470" cy="1045782"/>
          </a:xfrm>
        </p:spPr>
        <p:txBody>
          <a:bodyPr/>
          <a:lstStyle/>
          <a:p>
            <a:r>
              <a:rPr lang="en-US" sz="2800" b="0">
                <a:ea typeface="+mj-lt"/>
                <a:cs typeface="+mj-lt"/>
              </a:rPr>
              <a:t>Overview</a:t>
            </a:r>
            <a:endParaRPr lang="en-US"/>
          </a:p>
        </p:txBody>
      </p:sp>
      <p:sp>
        <p:nvSpPr>
          <p:cNvPr id="9" name="Freeform 11">
            <a:extLst>
              <a:ext uri="{FF2B5EF4-FFF2-40B4-BE49-F238E27FC236}">
                <a16:creationId xmlns:a16="http://schemas.microsoft.com/office/drawing/2014/main" id="{C2B476B8-6119-087D-E190-55C7E9EFF905}"/>
              </a:ext>
            </a:extLst>
          </p:cNvPr>
          <p:cNvSpPr>
            <a:spLocks/>
          </p:cNvSpPr>
          <p:nvPr/>
        </p:nvSpPr>
        <p:spPr bwMode="auto">
          <a:xfrm>
            <a:off x="7778207" y="2850599"/>
            <a:ext cx="2923470" cy="885825"/>
          </a:xfrm>
          <a:custGeom>
            <a:avLst/>
            <a:gdLst>
              <a:gd name="T0" fmla="*/ 1018 w 1165"/>
              <a:gd name="T1" fmla="*/ 353 h 353"/>
              <a:gd name="T2" fmla="*/ 0 w 1165"/>
              <a:gd name="T3" fmla="*/ 353 h 353"/>
              <a:gd name="T4" fmla="*/ 0 w 1165"/>
              <a:gd name="T5" fmla="*/ 0 h 353"/>
              <a:gd name="T6" fmla="*/ 1165 w 1165"/>
              <a:gd name="T7" fmla="*/ 0 h 353"/>
              <a:gd name="T8" fmla="*/ 1018 w 1165"/>
              <a:gd name="T9" fmla="*/ 353 h 353"/>
            </a:gdLst>
            <a:ahLst/>
            <a:cxnLst>
              <a:cxn ang="0">
                <a:pos x="T0" y="T1"/>
              </a:cxn>
              <a:cxn ang="0">
                <a:pos x="T2" y="T3"/>
              </a:cxn>
              <a:cxn ang="0">
                <a:pos x="T4" y="T5"/>
              </a:cxn>
              <a:cxn ang="0">
                <a:pos x="T6" y="T7"/>
              </a:cxn>
              <a:cxn ang="0">
                <a:pos x="T8" y="T9"/>
              </a:cxn>
            </a:cxnLst>
            <a:rect l="0" t="0" r="r" b="b"/>
            <a:pathLst>
              <a:path w="1165" h="353">
                <a:moveTo>
                  <a:pt x="1018" y="353"/>
                </a:moveTo>
                <a:lnTo>
                  <a:pt x="0" y="353"/>
                </a:lnTo>
                <a:lnTo>
                  <a:pt x="0" y="0"/>
                </a:lnTo>
                <a:lnTo>
                  <a:pt x="1165" y="0"/>
                </a:lnTo>
                <a:lnTo>
                  <a:pt x="1018" y="353"/>
                </a:lnTo>
                <a:close/>
              </a:path>
            </a:pathLst>
          </a:custGeom>
          <a:solidFill>
            <a:schemeClr val="accent2"/>
          </a:solidFill>
          <a:ln>
            <a:noFill/>
          </a:ln>
        </p:spPr>
        <p:txBody>
          <a:bodyPr vert="horz" wrap="square" lIns="365760" tIns="45720" rIns="91440" bIns="45720" numCol="1" anchor="ctr" anchorCtr="0" compatLnSpc="1">
            <a:prstTxWarp prst="textNoShape">
              <a:avLst/>
            </a:prstTxWarp>
          </a:bodyPr>
          <a:lstStyle/>
          <a:p>
            <a:r>
              <a:rPr lang="en-US" sz="1600">
                <a:solidFill>
                  <a:srgbClr val="FFFFFF"/>
                </a:solidFill>
                <a:ea typeface="+mn-lt"/>
                <a:cs typeface="+mn-lt"/>
              </a:rPr>
              <a:t>Model Inference</a:t>
            </a:r>
            <a:endParaRPr lang="en-US"/>
          </a:p>
        </p:txBody>
      </p:sp>
    </p:spTree>
    <p:extLst>
      <p:ext uri="{BB962C8B-B14F-4D97-AF65-F5344CB8AC3E}">
        <p14:creationId xmlns:p14="http://schemas.microsoft.com/office/powerpoint/2010/main" val="73578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1A34-5553-A75D-6614-F405D325EC2F}"/>
              </a:ext>
            </a:extLst>
          </p:cNvPr>
          <p:cNvSpPr>
            <a:spLocks noGrp="1"/>
          </p:cNvSpPr>
          <p:nvPr>
            <p:ph type="title"/>
          </p:nvPr>
        </p:nvSpPr>
        <p:spPr/>
        <p:txBody>
          <a:bodyPr/>
          <a:lstStyle/>
          <a:p>
            <a:r>
              <a:rPr lang="en-US"/>
              <a:t>Objective Overview</a:t>
            </a:r>
          </a:p>
        </p:txBody>
      </p:sp>
      <p:sp>
        <p:nvSpPr>
          <p:cNvPr id="3" name="Date Placeholder 2">
            <a:extLst>
              <a:ext uri="{FF2B5EF4-FFF2-40B4-BE49-F238E27FC236}">
                <a16:creationId xmlns:a16="http://schemas.microsoft.com/office/drawing/2014/main" id="{BA8077F6-C804-75C1-5620-B7D04014796C}"/>
              </a:ext>
            </a:extLst>
          </p:cNvPr>
          <p:cNvSpPr>
            <a:spLocks noGrp="1"/>
          </p:cNvSpPr>
          <p:nvPr>
            <p:ph type="dt" sz="half" idx="10"/>
          </p:nvPr>
        </p:nvSpPr>
        <p:spPr/>
        <p:txBody>
          <a:bodyPr/>
          <a:lstStyle/>
          <a:p>
            <a:r>
              <a:rPr lang="en-US"/>
              <a:t>20XX</a:t>
            </a:r>
          </a:p>
        </p:txBody>
      </p:sp>
      <p:sp>
        <p:nvSpPr>
          <p:cNvPr id="5" name="Slide Number Placeholder 4">
            <a:extLst>
              <a:ext uri="{FF2B5EF4-FFF2-40B4-BE49-F238E27FC236}">
                <a16:creationId xmlns:a16="http://schemas.microsoft.com/office/drawing/2014/main" id="{E6438B67-2736-319D-E32A-AF84C06FF229}"/>
              </a:ext>
            </a:extLst>
          </p:cNvPr>
          <p:cNvSpPr>
            <a:spLocks noGrp="1"/>
          </p:cNvSpPr>
          <p:nvPr>
            <p:ph type="sldNum" sz="quarter" idx="12"/>
          </p:nvPr>
        </p:nvSpPr>
        <p:spPr/>
        <p:txBody>
          <a:bodyPr/>
          <a:lstStyle/>
          <a:p>
            <a:fld id="{B5CEABB6-07DC-46E8-9B57-56EC44A396E5}" type="slidenum">
              <a:rPr lang="en-US" dirty="0" smtClean="0"/>
              <a:t>3</a:t>
            </a:fld>
            <a:endParaRPr lang="en-US"/>
          </a:p>
        </p:txBody>
      </p:sp>
      <p:sp>
        <p:nvSpPr>
          <p:cNvPr id="10" name="Rectangle: Rounded Corners 9">
            <a:extLst>
              <a:ext uri="{FF2B5EF4-FFF2-40B4-BE49-F238E27FC236}">
                <a16:creationId xmlns:a16="http://schemas.microsoft.com/office/drawing/2014/main" id="{55EBE74C-635D-7E30-DD2C-2213DEDEBD2F}"/>
              </a:ext>
            </a:extLst>
          </p:cNvPr>
          <p:cNvSpPr/>
          <p:nvPr/>
        </p:nvSpPr>
        <p:spPr>
          <a:xfrm>
            <a:off x="508000" y="1608667"/>
            <a:ext cx="3464820" cy="4656666"/>
          </a:xfrm>
          <a:prstGeom prst="roundRect">
            <a:avLst/>
          </a:prstGeom>
          <a:solidFill>
            <a:srgbClr val="EA54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9F48D93-7D8A-9E38-BA08-2E296B8CF2E9}"/>
              </a:ext>
            </a:extLst>
          </p:cNvPr>
          <p:cNvSpPr/>
          <p:nvPr/>
        </p:nvSpPr>
        <p:spPr>
          <a:xfrm>
            <a:off x="8388513" y="1608667"/>
            <a:ext cx="3464820" cy="4656666"/>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rgbClr val="D5D5D5"/>
              </a:solidFill>
              <a:ea typeface="+mn-lt"/>
              <a:cs typeface="+mn-lt"/>
            </a:endParaRPr>
          </a:p>
        </p:txBody>
      </p:sp>
      <p:sp>
        <p:nvSpPr>
          <p:cNvPr id="15" name="TextBox 14">
            <a:extLst>
              <a:ext uri="{FF2B5EF4-FFF2-40B4-BE49-F238E27FC236}">
                <a16:creationId xmlns:a16="http://schemas.microsoft.com/office/drawing/2014/main" id="{1BC40EBB-3719-C254-01C4-168534B454C8}"/>
              </a:ext>
            </a:extLst>
          </p:cNvPr>
          <p:cNvSpPr txBox="1"/>
          <p:nvPr/>
        </p:nvSpPr>
        <p:spPr>
          <a:xfrm>
            <a:off x="1185333" y="1914769"/>
            <a:ext cx="2110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onsolas"/>
                <a:ea typeface="Verdana"/>
              </a:rPr>
              <a:t>Job Description</a:t>
            </a:r>
          </a:p>
        </p:txBody>
      </p:sp>
      <p:sp>
        <p:nvSpPr>
          <p:cNvPr id="17" name="TextBox 16">
            <a:extLst>
              <a:ext uri="{FF2B5EF4-FFF2-40B4-BE49-F238E27FC236}">
                <a16:creationId xmlns:a16="http://schemas.microsoft.com/office/drawing/2014/main" id="{5B2960F5-D57E-2031-28B7-1731B6C37B6E}"/>
              </a:ext>
            </a:extLst>
          </p:cNvPr>
          <p:cNvSpPr txBox="1"/>
          <p:nvPr/>
        </p:nvSpPr>
        <p:spPr>
          <a:xfrm>
            <a:off x="5216769" y="1914769"/>
            <a:ext cx="2110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onsolas"/>
                <a:ea typeface="Verdana"/>
              </a:rPr>
              <a:t>Pipeline</a:t>
            </a:r>
            <a:endParaRPr lang="en-US"/>
          </a:p>
        </p:txBody>
      </p:sp>
      <p:sp>
        <p:nvSpPr>
          <p:cNvPr id="13" name="Rectangle: Rounded Corners 12">
            <a:extLst>
              <a:ext uri="{FF2B5EF4-FFF2-40B4-BE49-F238E27FC236}">
                <a16:creationId xmlns:a16="http://schemas.microsoft.com/office/drawing/2014/main" id="{8C180C2C-79D3-0B19-571F-655AD1136A78}"/>
              </a:ext>
            </a:extLst>
          </p:cNvPr>
          <p:cNvSpPr/>
          <p:nvPr/>
        </p:nvSpPr>
        <p:spPr>
          <a:xfrm>
            <a:off x="4469586" y="1608667"/>
            <a:ext cx="3464820" cy="4656666"/>
          </a:xfrm>
          <a:prstGeom prst="roundRect">
            <a:avLst/>
          </a:prstGeom>
          <a:solidFill>
            <a:srgbClr val="EC65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6D59803-BE08-7427-3597-1FE95BD6B991}"/>
              </a:ext>
            </a:extLst>
          </p:cNvPr>
          <p:cNvSpPr txBox="1"/>
          <p:nvPr/>
        </p:nvSpPr>
        <p:spPr>
          <a:xfrm>
            <a:off x="9065846" y="1914769"/>
            <a:ext cx="2110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onsolas"/>
                <a:ea typeface="Verdana"/>
              </a:rPr>
              <a:t>Skills to have</a:t>
            </a:r>
            <a:endParaRPr lang="en-US"/>
          </a:p>
        </p:txBody>
      </p:sp>
      <p:sp>
        <p:nvSpPr>
          <p:cNvPr id="35" name="Freeform 82">
            <a:extLst>
              <a:ext uri="{FF2B5EF4-FFF2-40B4-BE49-F238E27FC236}">
                <a16:creationId xmlns:a16="http://schemas.microsoft.com/office/drawing/2014/main" id="{209A96B2-98DB-95FB-90E9-90BA0D3D007B}"/>
              </a:ext>
            </a:extLst>
          </p:cNvPr>
          <p:cNvSpPr>
            <a:spLocks/>
          </p:cNvSpPr>
          <p:nvPr/>
        </p:nvSpPr>
        <p:spPr bwMode="auto">
          <a:xfrm flipV="1">
            <a:off x="3698293" y="3453804"/>
            <a:ext cx="1254313" cy="746151"/>
          </a:xfrm>
          <a:custGeom>
            <a:avLst/>
            <a:gdLst>
              <a:gd name="T0" fmla="*/ 762 w 777"/>
              <a:gd name="T1" fmla="*/ 214 h 482"/>
              <a:gd name="T2" fmla="*/ 561 w 777"/>
              <a:gd name="T3" fmla="*/ 12 h 482"/>
              <a:gd name="T4" fmla="*/ 526 w 777"/>
              <a:gd name="T5" fmla="*/ 27 h 482"/>
              <a:gd name="T6" fmla="*/ 526 w 777"/>
              <a:gd name="T7" fmla="*/ 102 h 482"/>
              <a:gd name="T8" fmla="*/ 278 w 777"/>
              <a:gd name="T9" fmla="*/ 102 h 482"/>
              <a:gd name="T10" fmla="*/ 0 w 777"/>
              <a:gd name="T11" fmla="*/ 380 h 482"/>
              <a:gd name="T12" fmla="*/ 526 w 777"/>
              <a:gd name="T13" fmla="*/ 380 h 482"/>
              <a:gd name="T14" fmla="*/ 526 w 777"/>
              <a:gd name="T15" fmla="*/ 455 h 482"/>
              <a:gd name="T16" fmla="*/ 561 w 777"/>
              <a:gd name="T17" fmla="*/ 469 h 482"/>
              <a:gd name="T18" fmla="*/ 762 w 777"/>
              <a:gd name="T19" fmla="*/ 267 h 482"/>
              <a:gd name="T20" fmla="*/ 762 w 777"/>
              <a:gd name="T21" fmla="*/ 214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7" h="482">
                <a:moveTo>
                  <a:pt x="762" y="214"/>
                </a:moveTo>
                <a:cubicBezTo>
                  <a:pt x="561" y="12"/>
                  <a:pt x="561" y="12"/>
                  <a:pt x="561" y="12"/>
                </a:cubicBezTo>
                <a:cubicBezTo>
                  <a:pt x="548" y="0"/>
                  <a:pt x="526" y="9"/>
                  <a:pt x="526" y="27"/>
                </a:cubicBezTo>
                <a:cubicBezTo>
                  <a:pt x="526" y="102"/>
                  <a:pt x="526" y="102"/>
                  <a:pt x="526" y="102"/>
                </a:cubicBezTo>
                <a:cubicBezTo>
                  <a:pt x="278" y="102"/>
                  <a:pt x="278" y="102"/>
                  <a:pt x="278" y="102"/>
                </a:cubicBezTo>
                <a:cubicBezTo>
                  <a:pt x="0" y="380"/>
                  <a:pt x="0" y="380"/>
                  <a:pt x="0" y="380"/>
                </a:cubicBezTo>
                <a:cubicBezTo>
                  <a:pt x="526" y="380"/>
                  <a:pt x="526" y="380"/>
                  <a:pt x="526" y="380"/>
                </a:cubicBezTo>
                <a:cubicBezTo>
                  <a:pt x="526" y="455"/>
                  <a:pt x="526" y="455"/>
                  <a:pt x="526" y="455"/>
                </a:cubicBezTo>
                <a:cubicBezTo>
                  <a:pt x="526" y="473"/>
                  <a:pt x="548" y="482"/>
                  <a:pt x="561" y="469"/>
                </a:cubicBezTo>
                <a:cubicBezTo>
                  <a:pt x="762" y="267"/>
                  <a:pt x="762" y="267"/>
                  <a:pt x="762" y="267"/>
                </a:cubicBezTo>
                <a:cubicBezTo>
                  <a:pt x="777" y="253"/>
                  <a:pt x="777" y="229"/>
                  <a:pt x="762" y="214"/>
                </a:cubicBezTo>
                <a:close/>
              </a:path>
            </a:pathLst>
          </a:custGeom>
          <a:solidFill>
            <a:srgbClr val="EA5459"/>
          </a:solidFill>
          <a:ln/>
        </p:spPr>
        <p:style>
          <a:lnRef idx="2">
            <a:schemeClr val="accent2">
              <a:shade val="15000"/>
            </a:schemeClr>
          </a:lnRef>
          <a:fillRef idx="1">
            <a:schemeClr val="accent2"/>
          </a:fillRef>
          <a:effectRef idx="0">
            <a:schemeClr val="accent2"/>
          </a:effectRef>
          <a:fontRef idx="minor">
            <a:schemeClr val="lt1"/>
          </a:fontRef>
        </p:style>
        <p:txBody>
          <a:bodyPr vert="horz" wrap="square" lIns="82951" tIns="41475" rIns="82951" bIns="41475" numCol="1" anchor="t" anchorCtr="0" compatLnSpc="1">
            <a:prstTxWarp prst="textNoShape">
              <a:avLst/>
            </a:prstTxWarp>
          </a:bodyPr>
          <a:lstStyle/>
          <a:p>
            <a:endParaRPr lang="ru-RU" sz="1633"/>
          </a:p>
        </p:txBody>
      </p:sp>
      <p:sp>
        <p:nvSpPr>
          <p:cNvPr id="37" name="Freeform 83">
            <a:extLst>
              <a:ext uri="{FF2B5EF4-FFF2-40B4-BE49-F238E27FC236}">
                <a16:creationId xmlns:a16="http://schemas.microsoft.com/office/drawing/2014/main" id="{EACF7D47-636C-6440-EA16-5FF260EA2B20}"/>
              </a:ext>
            </a:extLst>
          </p:cNvPr>
          <p:cNvSpPr>
            <a:spLocks/>
          </p:cNvSpPr>
          <p:nvPr/>
        </p:nvSpPr>
        <p:spPr bwMode="auto">
          <a:xfrm flipV="1">
            <a:off x="3698293" y="3407411"/>
            <a:ext cx="195685" cy="190953"/>
          </a:xfrm>
          <a:custGeom>
            <a:avLst/>
            <a:gdLst>
              <a:gd name="T0" fmla="*/ 0 w 74"/>
              <a:gd name="T1" fmla="*/ 0 h 75"/>
              <a:gd name="T2" fmla="*/ 0 w 74"/>
              <a:gd name="T3" fmla="*/ 75 h 75"/>
              <a:gd name="T4" fmla="*/ 74 w 74"/>
              <a:gd name="T5" fmla="*/ 0 h 75"/>
              <a:gd name="T6" fmla="*/ 0 w 74"/>
              <a:gd name="T7" fmla="*/ 0 h 75"/>
            </a:gdLst>
            <a:ahLst/>
            <a:cxnLst>
              <a:cxn ang="0">
                <a:pos x="T0" y="T1"/>
              </a:cxn>
              <a:cxn ang="0">
                <a:pos x="T2" y="T3"/>
              </a:cxn>
              <a:cxn ang="0">
                <a:pos x="T4" y="T5"/>
              </a:cxn>
              <a:cxn ang="0">
                <a:pos x="T6" y="T7"/>
              </a:cxn>
            </a:cxnLst>
            <a:rect l="0" t="0" r="r" b="b"/>
            <a:pathLst>
              <a:path w="74" h="75">
                <a:moveTo>
                  <a:pt x="0" y="0"/>
                </a:moveTo>
                <a:lnTo>
                  <a:pt x="0" y="75"/>
                </a:lnTo>
                <a:lnTo>
                  <a:pt x="74" y="0"/>
                </a:lnTo>
                <a:lnTo>
                  <a:pt x="0" y="0"/>
                </a:lnTo>
                <a:close/>
              </a:path>
            </a:pathLst>
          </a:custGeom>
          <a:solidFill>
            <a:srgbClr val="F2989B"/>
          </a:solidFill>
          <a:ln/>
        </p:spPr>
        <p:style>
          <a:lnRef idx="2">
            <a:schemeClr val="accent2">
              <a:shade val="15000"/>
            </a:schemeClr>
          </a:lnRef>
          <a:fillRef idx="1">
            <a:schemeClr val="accent2"/>
          </a:fillRef>
          <a:effectRef idx="0">
            <a:schemeClr val="accent2"/>
          </a:effectRef>
          <a:fontRef idx="minor">
            <a:schemeClr val="lt1"/>
          </a:fontRef>
        </p:style>
        <p:txBody>
          <a:bodyPr vert="horz" wrap="square" lIns="82951" tIns="41475" rIns="82951" bIns="41475" numCol="1" anchor="t" anchorCtr="0" compatLnSpc="1">
            <a:prstTxWarp prst="textNoShape">
              <a:avLst/>
            </a:prstTxWarp>
          </a:bodyPr>
          <a:lstStyle/>
          <a:p>
            <a:endParaRPr lang="ru-RU" sz="1633"/>
          </a:p>
        </p:txBody>
      </p:sp>
      <p:pic>
        <p:nvPicPr>
          <p:cNvPr id="41" name="Picture 40" descr="A screenshot of a white and black page&#10;&#10;Description automatically generated">
            <a:extLst>
              <a:ext uri="{FF2B5EF4-FFF2-40B4-BE49-F238E27FC236}">
                <a16:creationId xmlns:a16="http://schemas.microsoft.com/office/drawing/2014/main" id="{39D7FAEB-DA84-C695-0F0B-740ACAAC7B5E}"/>
              </a:ext>
            </a:extLst>
          </p:cNvPr>
          <p:cNvPicPr>
            <a:picLocks noChangeAspect="1"/>
          </p:cNvPicPr>
          <p:nvPr/>
        </p:nvPicPr>
        <p:blipFill>
          <a:blip r:embed="rId2"/>
          <a:stretch>
            <a:fillRect/>
          </a:stretch>
        </p:blipFill>
        <p:spPr>
          <a:xfrm>
            <a:off x="1111808" y="2435981"/>
            <a:ext cx="2263717" cy="3304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60" name="Group 59">
            <a:extLst>
              <a:ext uri="{FF2B5EF4-FFF2-40B4-BE49-F238E27FC236}">
                <a16:creationId xmlns:a16="http://schemas.microsoft.com/office/drawing/2014/main" id="{9A72E78F-3DF2-6899-FE05-8F8A7C9A4E5A}"/>
              </a:ext>
            </a:extLst>
          </p:cNvPr>
          <p:cNvGrpSpPr/>
          <p:nvPr/>
        </p:nvGrpSpPr>
        <p:grpSpPr>
          <a:xfrm>
            <a:off x="5657797" y="2567848"/>
            <a:ext cx="1221310" cy="3048991"/>
            <a:chOff x="5280808" y="1845954"/>
            <a:chExt cx="1630383" cy="4067664"/>
          </a:xfrm>
        </p:grpSpPr>
        <p:grpSp>
          <p:nvGrpSpPr>
            <p:cNvPr id="33" name="组合 32">
              <a:extLst>
                <a:ext uri="{FF2B5EF4-FFF2-40B4-BE49-F238E27FC236}">
                  <a16:creationId xmlns:a16="http://schemas.microsoft.com/office/drawing/2014/main" id="{4B664F1F-C8DE-F444-6A7B-4D90170FFD85}"/>
                </a:ext>
              </a:extLst>
            </p:cNvPr>
            <p:cNvGrpSpPr/>
            <p:nvPr/>
          </p:nvGrpSpPr>
          <p:grpSpPr>
            <a:xfrm>
              <a:off x="5280808" y="1845954"/>
              <a:ext cx="1630383" cy="4067664"/>
              <a:chOff x="4326274" y="1201734"/>
              <a:chExt cx="1630383" cy="4067664"/>
            </a:xfrm>
          </p:grpSpPr>
          <p:sp>
            <p:nvSpPr>
              <p:cNvPr id="44" name="任意形状 55">
                <a:extLst>
                  <a:ext uri="{FF2B5EF4-FFF2-40B4-BE49-F238E27FC236}">
                    <a16:creationId xmlns:a16="http://schemas.microsoft.com/office/drawing/2014/main" id="{443696EC-EC36-8BD1-BC8B-5E29842E4138}"/>
                  </a:ext>
                </a:extLst>
              </p:cNvPr>
              <p:cNvSpPr/>
              <p:nvPr/>
            </p:nvSpPr>
            <p:spPr>
              <a:xfrm rot="1809624">
                <a:off x="4713990" y="3367622"/>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45" name="任意形状 56">
                <a:extLst>
                  <a:ext uri="{FF2B5EF4-FFF2-40B4-BE49-F238E27FC236}">
                    <a16:creationId xmlns:a16="http://schemas.microsoft.com/office/drawing/2014/main" id="{6666DEA8-F04D-23C8-5508-205F61639D82}"/>
                  </a:ext>
                </a:extLst>
              </p:cNvPr>
              <p:cNvSpPr/>
              <p:nvPr/>
            </p:nvSpPr>
            <p:spPr>
              <a:xfrm rot="19972378">
                <a:off x="4718427" y="2786285"/>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46" name="任意形状 57">
                <a:extLst>
                  <a:ext uri="{FF2B5EF4-FFF2-40B4-BE49-F238E27FC236}">
                    <a16:creationId xmlns:a16="http://schemas.microsoft.com/office/drawing/2014/main" id="{59D3AB2C-F8B4-4E50-07A5-76382E3C77F8}"/>
                  </a:ext>
                </a:extLst>
              </p:cNvPr>
              <p:cNvSpPr/>
              <p:nvPr/>
            </p:nvSpPr>
            <p:spPr>
              <a:xfrm rot="1961170">
                <a:off x="4721016" y="4536241"/>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47" name="任意形状 58">
                <a:extLst>
                  <a:ext uri="{FF2B5EF4-FFF2-40B4-BE49-F238E27FC236}">
                    <a16:creationId xmlns:a16="http://schemas.microsoft.com/office/drawing/2014/main" id="{679B82AB-D20A-A53C-CBBA-37ED170313B7}"/>
                  </a:ext>
                </a:extLst>
              </p:cNvPr>
              <p:cNvSpPr/>
              <p:nvPr/>
            </p:nvSpPr>
            <p:spPr>
              <a:xfrm rot="19972378">
                <a:off x="4723094" y="3933178"/>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48" name="任意形状 54">
                <a:extLst>
                  <a:ext uri="{FF2B5EF4-FFF2-40B4-BE49-F238E27FC236}">
                    <a16:creationId xmlns:a16="http://schemas.microsoft.com/office/drawing/2014/main" id="{6F877003-F131-255E-1DE9-F79E2F04F73A}"/>
                  </a:ext>
                </a:extLst>
              </p:cNvPr>
              <p:cNvSpPr/>
              <p:nvPr/>
            </p:nvSpPr>
            <p:spPr>
              <a:xfrm rot="1756035">
                <a:off x="4708621" y="2197494"/>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49" name="任意形状 45">
                <a:extLst>
                  <a:ext uri="{FF2B5EF4-FFF2-40B4-BE49-F238E27FC236}">
                    <a16:creationId xmlns:a16="http://schemas.microsoft.com/office/drawing/2014/main" id="{D85C9AB4-48BD-6023-D743-15F12BC3A0ED}"/>
                  </a:ext>
                </a:extLst>
              </p:cNvPr>
              <p:cNvSpPr/>
              <p:nvPr/>
            </p:nvSpPr>
            <p:spPr>
              <a:xfrm rot="19972378">
                <a:off x="4727217" y="1603186"/>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50" name="椭圆 17">
                <a:extLst>
                  <a:ext uri="{FF2B5EF4-FFF2-40B4-BE49-F238E27FC236}">
                    <a16:creationId xmlns:a16="http://schemas.microsoft.com/office/drawing/2014/main" id="{41C52A9E-9150-4FC0-50FE-13A6DF380264}"/>
                  </a:ext>
                </a:extLst>
              </p:cNvPr>
              <p:cNvSpPr/>
              <p:nvPr/>
            </p:nvSpPr>
            <p:spPr>
              <a:xfrm>
                <a:off x="4326274" y="1739148"/>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18">
                <a:extLst>
                  <a:ext uri="{FF2B5EF4-FFF2-40B4-BE49-F238E27FC236}">
                    <a16:creationId xmlns:a16="http://schemas.microsoft.com/office/drawing/2014/main" id="{65D0171A-6DA2-51AE-89CC-CB7E896654AD}"/>
                  </a:ext>
                </a:extLst>
              </p:cNvPr>
              <p:cNvSpPr/>
              <p:nvPr/>
            </p:nvSpPr>
            <p:spPr>
              <a:xfrm>
                <a:off x="5434817" y="1201734"/>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19">
                <a:extLst>
                  <a:ext uri="{FF2B5EF4-FFF2-40B4-BE49-F238E27FC236}">
                    <a16:creationId xmlns:a16="http://schemas.microsoft.com/office/drawing/2014/main" id="{50C62BD4-66F7-86E7-3D60-C4F79D2DA338}"/>
                  </a:ext>
                </a:extLst>
              </p:cNvPr>
              <p:cNvSpPr/>
              <p:nvPr/>
            </p:nvSpPr>
            <p:spPr>
              <a:xfrm>
                <a:off x="4326274" y="2907161"/>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20">
                <a:extLst>
                  <a:ext uri="{FF2B5EF4-FFF2-40B4-BE49-F238E27FC236}">
                    <a16:creationId xmlns:a16="http://schemas.microsoft.com/office/drawing/2014/main" id="{6FD94322-ACE3-3144-9B8A-7E1774C51DF1}"/>
                  </a:ext>
                </a:extLst>
              </p:cNvPr>
              <p:cNvSpPr/>
              <p:nvPr/>
            </p:nvSpPr>
            <p:spPr>
              <a:xfrm>
                <a:off x="5434817" y="2383675"/>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23">
                <a:extLst>
                  <a:ext uri="{FF2B5EF4-FFF2-40B4-BE49-F238E27FC236}">
                    <a16:creationId xmlns:a16="http://schemas.microsoft.com/office/drawing/2014/main" id="{2D90DB42-D486-009A-1BAD-339C8C2FBCBD}"/>
                  </a:ext>
                </a:extLst>
              </p:cNvPr>
              <p:cNvSpPr/>
              <p:nvPr/>
            </p:nvSpPr>
            <p:spPr>
              <a:xfrm>
                <a:off x="5434817" y="3565616"/>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5" name="组合 5">
                <a:extLst>
                  <a:ext uri="{FF2B5EF4-FFF2-40B4-BE49-F238E27FC236}">
                    <a16:creationId xmlns:a16="http://schemas.microsoft.com/office/drawing/2014/main" id="{7D723D7E-37A1-DAD3-9061-A94FD06409DF}"/>
                  </a:ext>
                </a:extLst>
              </p:cNvPr>
              <p:cNvGrpSpPr/>
              <p:nvPr/>
            </p:nvGrpSpPr>
            <p:grpSpPr>
              <a:xfrm>
                <a:off x="4326274" y="3624376"/>
                <a:ext cx="1557716" cy="972637"/>
                <a:chOff x="5254963" y="4091106"/>
                <a:chExt cx="1557716" cy="972637"/>
              </a:xfrm>
            </p:grpSpPr>
            <p:sp>
              <p:nvSpPr>
                <p:cNvPr id="58" name="椭圆 22">
                  <a:extLst>
                    <a:ext uri="{FF2B5EF4-FFF2-40B4-BE49-F238E27FC236}">
                      <a16:creationId xmlns:a16="http://schemas.microsoft.com/office/drawing/2014/main" id="{C69E2A92-E0AF-E034-E371-A946ED952628}"/>
                    </a:ext>
                  </a:extLst>
                </p:cNvPr>
                <p:cNvSpPr/>
                <p:nvPr/>
              </p:nvSpPr>
              <p:spPr>
                <a:xfrm>
                  <a:off x="5254963" y="4541903"/>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9" name="图形 41" descr="Inteligencia artificial 纯色填充">
                  <a:extLst>
                    <a:ext uri="{FF2B5EF4-FFF2-40B4-BE49-F238E27FC236}">
                      <a16:creationId xmlns:a16="http://schemas.microsoft.com/office/drawing/2014/main" id="{D259479D-B2F8-0A56-381D-8FCB4951E8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63919" y="4091106"/>
                  <a:ext cx="348760" cy="348760"/>
                </a:xfrm>
                <a:prstGeom prst="rect">
                  <a:avLst/>
                </a:prstGeom>
              </p:spPr>
            </p:pic>
          </p:grpSp>
          <p:sp>
            <p:nvSpPr>
              <p:cNvPr id="56" name="椭圆 51">
                <a:extLst>
                  <a:ext uri="{FF2B5EF4-FFF2-40B4-BE49-F238E27FC236}">
                    <a16:creationId xmlns:a16="http://schemas.microsoft.com/office/drawing/2014/main" id="{9C8173A3-6A84-5526-9CBE-506FAEE24AF0}"/>
                  </a:ext>
                </a:extLst>
              </p:cNvPr>
              <p:cNvSpPr/>
              <p:nvPr/>
            </p:nvSpPr>
            <p:spPr>
              <a:xfrm>
                <a:off x="5434817" y="4747558"/>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7" name="图形 30" descr="Mochila 纯色填充">
                <a:extLst>
                  <a:ext uri="{FF2B5EF4-FFF2-40B4-BE49-F238E27FC236}">
                    <a16:creationId xmlns:a16="http://schemas.microsoft.com/office/drawing/2014/main" id="{DC6DB691-74F3-4945-C94A-2426F8835E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21356" y="4833878"/>
                <a:ext cx="349200" cy="349200"/>
              </a:xfrm>
              <a:prstGeom prst="rect">
                <a:avLst/>
              </a:prstGeom>
            </p:spPr>
          </p:pic>
        </p:grpSp>
        <p:pic>
          <p:nvPicPr>
            <p:cNvPr id="34" name="Graphic 33" descr="Document with solid fill">
              <a:extLst>
                <a:ext uri="{FF2B5EF4-FFF2-40B4-BE49-F238E27FC236}">
                  <a16:creationId xmlns:a16="http://schemas.microsoft.com/office/drawing/2014/main" id="{54DBD123-ED34-E153-01B0-9931BF016E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03334" y="1928532"/>
              <a:ext cx="331695" cy="339165"/>
            </a:xfrm>
            <a:prstGeom prst="rect">
              <a:avLst/>
            </a:prstGeom>
          </p:spPr>
        </p:pic>
        <p:pic>
          <p:nvPicPr>
            <p:cNvPr id="36" name="Graphic 35" descr="Soap with solid fill">
              <a:extLst>
                <a:ext uri="{FF2B5EF4-FFF2-40B4-BE49-F238E27FC236}">
                  <a16:creationId xmlns:a16="http://schemas.microsoft.com/office/drawing/2014/main" id="{3A37E9B7-7143-5B74-A241-B4986A3A60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56972" y="2454649"/>
              <a:ext cx="361577" cy="361577"/>
            </a:xfrm>
            <a:prstGeom prst="rect">
              <a:avLst/>
            </a:prstGeom>
          </p:spPr>
        </p:pic>
        <p:pic>
          <p:nvPicPr>
            <p:cNvPr id="40" name="Graphic 39" descr="Cut with solid fill">
              <a:extLst>
                <a:ext uri="{FF2B5EF4-FFF2-40B4-BE49-F238E27FC236}">
                  <a16:creationId xmlns:a16="http://schemas.microsoft.com/office/drawing/2014/main" id="{BEE16D1F-B6D3-F901-7D49-0BA8230C32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77560" y="3129243"/>
              <a:ext cx="309283" cy="324224"/>
            </a:xfrm>
            <a:prstGeom prst="rect">
              <a:avLst/>
            </a:prstGeom>
          </p:spPr>
        </p:pic>
        <p:pic>
          <p:nvPicPr>
            <p:cNvPr id="42" name="Graphic 41" descr="Gears with solid fill">
              <a:extLst>
                <a:ext uri="{FF2B5EF4-FFF2-40B4-BE49-F238E27FC236}">
                  <a16:creationId xmlns:a16="http://schemas.microsoft.com/office/drawing/2014/main" id="{77D48B04-EC5D-46D7-72F1-02A5B8B8E57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53573" y="3599717"/>
              <a:ext cx="413050" cy="436366"/>
            </a:xfrm>
            <a:prstGeom prst="rect">
              <a:avLst/>
            </a:prstGeom>
          </p:spPr>
        </p:pic>
        <p:pic>
          <p:nvPicPr>
            <p:cNvPr id="43" name="Graphic 42" descr="Blog with solid fill">
              <a:extLst>
                <a:ext uri="{FF2B5EF4-FFF2-40B4-BE49-F238E27FC236}">
                  <a16:creationId xmlns:a16="http://schemas.microsoft.com/office/drawing/2014/main" id="{12DC5B9E-DD35-58F4-E839-69228F4962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52213" y="4802380"/>
              <a:ext cx="330759" cy="339132"/>
            </a:xfrm>
            <a:prstGeom prst="rect">
              <a:avLst/>
            </a:prstGeom>
          </p:spPr>
        </p:pic>
      </p:grpSp>
      <p:graphicFrame>
        <p:nvGraphicFramePr>
          <p:cNvPr id="61" name="Table 60">
            <a:extLst>
              <a:ext uri="{FF2B5EF4-FFF2-40B4-BE49-F238E27FC236}">
                <a16:creationId xmlns:a16="http://schemas.microsoft.com/office/drawing/2014/main" id="{59CFEC80-F86A-578E-533F-6FAABC75F207}"/>
              </a:ext>
            </a:extLst>
          </p:cNvPr>
          <p:cNvGraphicFramePr>
            <a:graphicFrameLocks noGrp="1"/>
          </p:cNvGraphicFramePr>
          <p:nvPr>
            <p:extLst>
              <p:ext uri="{D42A27DB-BD31-4B8C-83A1-F6EECF244321}">
                <p14:modId xmlns:p14="http://schemas.microsoft.com/office/powerpoint/2010/main" val="2437528302"/>
              </p:ext>
            </p:extLst>
          </p:nvPr>
        </p:nvGraphicFramePr>
        <p:xfrm>
          <a:off x="8611809" y="2310190"/>
          <a:ext cx="3062948" cy="3478272"/>
        </p:xfrm>
        <a:graphic>
          <a:graphicData uri="http://schemas.openxmlformats.org/drawingml/2006/table">
            <a:tbl>
              <a:tblPr firstRow="1" bandRow="1">
                <a:tableStyleId>{616DA210-FB5B-4158-B5E0-FEB733F419BA}</a:tableStyleId>
              </a:tblPr>
              <a:tblGrid>
                <a:gridCol w="1531474">
                  <a:extLst>
                    <a:ext uri="{9D8B030D-6E8A-4147-A177-3AD203B41FA5}">
                      <a16:colId xmlns:a16="http://schemas.microsoft.com/office/drawing/2014/main" val="1354743474"/>
                    </a:ext>
                  </a:extLst>
                </a:gridCol>
                <a:gridCol w="1531474">
                  <a:extLst>
                    <a:ext uri="{9D8B030D-6E8A-4147-A177-3AD203B41FA5}">
                      <a16:colId xmlns:a16="http://schemas.microsoft.com/office/drawing/2014/main" val="3967706774"/>
                    </a:ext>
                  </a:extLst>
                </a:gridCol>
              </a:tblGrid>
              <a:tr h="248448">
                <a:tc>
                  <a:txBody>
                    <a:bodyPr/>
                    <a:lstStyle/>
                    <a:p>
                      <a:pPr algn="ctr" fontAlgn="base"/>
                      <a:r>
                        <a:rPr lang="en-US" sz="800">
                          <a:solidFill>
                            <a:schemeClr val="bg1"/>
                          </a:solidFill>
                          <a:effectLst/>
                        </a:rPr>
                        <a:t>accounting</a:t>
                      </a:r>
                    </a:p>
                  </a:txBody>
                  <a:tcPr anchor="ctr"/>
                </a:tc>
                <a:tc>
                  <a:txBody>
                    <a:bodyPr/>
                    <a:lstStyle/>
                    <a:p>
                      <a:pPr algn="ctr" fontAlgn="base"/>
                      <a:r>
                        <a:rPr lang="en-US" sz="800" err="1">
                          <a:solidFill>
                            <a:schemeClr val="bg1"/>
                          </a:solidFill>
                          <a:effectLst/>
                        </a:rPr>
                        <a:t>microsoft</a:t>
                      </a:r>
                      <a:r>
                        <a:rPr lang="en-US" sz="800">
                          <a:solidFill>
                            <a:schemeClr val="bg1"/>
                          </a:solidFill>
                          <a:effectLst/>
                        </a:rPr>
                        <a:t> applications</a:t>
                      </a:r>
                    </a:p>
                  </a:txBody>
                  <a:tcPr anchor="ctr"/>
                </a:tc>
                <a:extLst>
                  <a:ext uri="{0D108BD9-81ED-4DB2-BD59-A6C34878D82A}">
                    <a16:rowId xmlns:a16="http://schemas.microsoft.com/office/drawing/2014/main" val="1825784288"/>
                  </a:ext>
                </a:extLst>
              </a:tr>
              <a:tr h="248448">
                <a:tc>
                  <a:txBody>
                    <a:bodyPr/>
                    <a:lstStyle/>
                    <a:p>
                      <a:pPr algn="ctr" fontAlgn="base"/>
                      <a:r>
                        <a:rPr lang="en-US" sz="800">
                          <a:solidFill>
                            <a:schemeClr val="bg1"/>
                          </a:solidFill>
                          <a:effectLst/>
                        </a:rPr>
                        <a:t>big data</a:t>
                      </a:r>
                    </a:p>
                  </a:txBody>
                  <a:tcPr anchor="ctr"/>
                </a:tc>
                <a:tc>
                  <a:txBody>
                    <a:bodyPr/>
                    <a:lstStyle/>
                    <a:p>
                      <a:pPr algn="ctr" fontAlgn="base"/>
                      <a:r>
                        <a:rPr lang="en-US" sz="800" err="1">
                          <a:solidFill>
                            <a:schemeClr val="bg1"/>
                          </a:solidFill>
                          <a:effectLst/>
                        </a:rPr>
                        <a:t>microsoft</a:t>
                      </a:r>
                      <a:r>
                        <a:rPr lang="en-US" sz="800">
                          <a:solidFill>
                            <a:schemeClr val="bg1"/>
                          </a:solidFill>
                          <a:effectLst/>
                        </a:rPr>
                        <a:t> office</a:t>
                      </a:r>
                    </a:p>
                  </a:txBody>
                  <a:tcPr anchor="ctr"/>
                </a:tc>
                <a:extLst>
                  <a:ext uri="{0D108BD9-81ED-4DB2-BD59-A6C34878D82A}">
                    <a16:rowId xmlns:a16="http://schemas.microsoft.com/office/drawing/2014/main" val="3587625252"/>
                  </a:ext>
                </a:extLst>
              </a:tr>
              <a:tr h="248448">
                <a:tc>
                  <a:txBody>
                    <a:bodyPr/>
                    <a:lstStyle/>
                    <a:p>
                      <a:pPr algn="ctr" fontAlgn="base"/>
                      <a:r>
                        <a:rPr lang="en-US" sz="800">
                          <a:solidFill>
                            <a:schemeClr val="bg1"/>
                          </a:solidFill>
                          <a:effectLst/>
                        </a:rPr>
                        <a:t>business analysis</a:t>
                      </a:r>
                    </a:p>
                  </a:txBody>
                  <a:tcPr anchor="ctr"/>
                </a:tc>
                <a:tc>
                  <a:txBody>
                    <a:bodyPr/>
                    <a:lstStyle/>
                    <a:p>
                      <a:pPr algn="ctr" fontAlgn="base"/>
                      <a:r>
                        <a:rPr lang="en-US" sz="800">
                          <a:solidFill>
                            <a:schemeClr val="bg1"/>
                          </a:solidFill>
                          <a:effectLst/>
                        </a:rPr>
                        <a:t>predictive analytics</a:t>
                      </a:r>
                    </a:p>
                  </a:txBody>
                  <a:tcPr anchor="ctr"/>
                </a:tc>
                <a:extLst>
                  <a:ext uri="{0D108BD9-81ED-4DB2-BD59-A6C34878D82A}">
                    <a16:rowId xmlns:a16="http://schemas.microsoft.com/office/drawing/2014/main" val="1341815436"/>
                  </a:ext>
                </a:extLst>
              </a:tr>
              <a:tr h="248448">
                <a:tc>
                  <a:txBody>
                    <a:bodyPr/>
                    <a:lstStyle/>
                    <a:p>
                      <a:pPr algn="ctr" fontAlgn="base"/>
                      <a:r>
                        <a:rPr lang="en-US" sz="800">
                          <a:solidFill>
                            <a:schemeClr val="bg1"/>
                          </a:solidFill>
                          <a:effectLst/>
                        </a:rPr>
                        <a:t>data analytics</a:t>
                      </a:r>
                    </a:p>
                  </a:txBody>
                  <a:tcPr anchor="ctr"/>
                </a:tc>
                <a:tc>
                  <a:txBody>
                    <a:bodyPr/>
                    <a:lstStyle/>
                    <a:p>
                      <a:pPr algn="ctr" fontAlgn="base"/>
                      <a:r>
                        <a:rPr lang="en-US" sz="800">
                          <a:solidFill>
                            <a:schemeClr val="bg1"/>
                          </a:solidFill>
                          <a:effectLst/>
                        </a:rPr>
                        <a:t>programming languages</a:t>
                      </a:r>
                    </a:p>
                  </a:txBody>
                  <a:tcPr anchor="ctr"/>
                </a:tc>
                <a:extLst>
                  <a:ext uri="{0D108BD9-81ED-4DB2-BD59-A6C34878D82A}">
                    <a16:rowId xmlns:a16="http://schemas.microsoft.com/office/drawing/2014/main" val="4012592184"/>
                  </a:ext>
                </a:extLst>
              </a:tr>
              <a:tr h="248448">
                <a:tc>
                  <a:txBody>
                    <a:bodyPr/>
                    <a:lstStyle/>
                    <a:p>
                      <a:pPr algn="ctr" fontAlgn="base"/>
                      <a:r>
                        <a:rPr lang="en-US" sz="800">
                          <a:solidFill>
                            <a:schemeClr val="bg1"/>
                          </a:solidFill>
                          <a:effectLst/>
                        </a:rPr>
                        <a:t>data warehousing</a:t>
                      </a:r>
                    </a:p>
                  </a:txBody>
                  <a:tcPr anchor="ctr"/>
                </a:tc>
                <a:tc>
                  <a:txBody>
                    <a:bodyPr/>
                    <a:lstStyle/>
                    <a:p>
                      <a:pPr algn="ctr" fontAlgn="base"/>
                      <a:r>
                        <a:rPr lang="en-US" sz="800">
                          <a:solidFill>
                            <a:schemeClr val="bg1"/>
                          </a:solidFill>
                          <a:effectLst/>
                        </a:rPr>
                        <a:t>python</a:t>
                      </a:r>
                    </a:p>
                  </a:txBody>
                  <a:tcPr anchor="ctr"/>
                </a:tc>
                <a:extLst>
                  <a:ext uri="{0D108BD9-81ED-4DB2-BD59-A6C34878D82A}">
                    <a16:rowId xmlns:a16="http://schemas.microsoft.com/office/drawing/2014/main" val="1049708480"/>
                  </a:ext>
                </a:extLst>
              </a:tr>
              <a:tr h="248448">
                <a:tc>
                  <a:txBody>
                    <a:bodyPr/>
                    <a:lstStyle/>
                    <a:p>
                      <a:pPr algn="ctr" fontAlgn="base"/>
                      <a:r>
                        <a:rPr lang="en-US" sz="800">
                          <a:solidFill>
                            <a:schemeClr val="bg1"/>
                          </a:solidFill>
                          <a:effectLst/>
                        </a:rPr>
                        <a:t>digital data</a:t>
                      </a:r>
                    </a:p>
                  </a:txBody>
                  <a:tcPr anchor="ctr"/>
                </a:tc>
                <a:tc>
                  <a:txBody>
                    <a:bodyPr/>
                    <a:lstStyle/>
                    <a:p>
                      <a:pPr algn="ctr" fontAlgn="base"/>
                      <a:r>
                        <a:rPr lang="en-US" sz="800">
                          <a:solidFill>
                            <a:schemeClr val="bg1"/>
                          </a:solidFill>
                          <a:effectLst/>
                        </a:rPr>
                        <a:t>r</a:t>
                      </a:r>
                    </a:p>
                  </a:txBody>
                  <a:tcPr anchor="ctr"/>
                </a:tc>
                <a:extLst>
                  <a:ext uri="{0D108BD9-81ED-4DB2-BD59-A6C34878D82A}">
                    <a16:rowId xmlns:a16="http://schemas.microsoft.com/office/drawing/2014/main" val="2184104801"/>
                  </a:ext>
                </a:extLst>
              </a:tr>
              <a:tr h="248448">
                <a:tc>
                  <a:txBody>
                    <a:bodyPr/>
                    <a:lstStyle/>
                    <a:p>
                      <a:pPr algn="ctr" fontAlgn="base"/>
                      <a:r>
                        <a:rPr lang="en-US" sz="800">
                          <a:solidFill>
                            <a:schemeClr val="bg1"/>
                          </a:solidFill>
                          <a:effectLst/>
                        </a:rPr>
                        <a:t>drawing</a:t>
                      </a:r>
                    </a:p>
                  </a:txBody>
                  <a:tcPr anchor="ctr"/>
                </a:tc>
                <a:tc>
                  <a:txBody>
                    <a:bodyPr/>
                    <a:lstStyle/>
                    <a:p>
                      <a:pPr algn="ctr" fontAlgn="base"/>
                      <a:r>
                        <a:rPr lang="en-US" sz="800">
                          <a:solidFill>
                            <a:schemeClr val="bg1"/>
                          </a:solidFill>
                          <a:effectLst/>
                        </a:rPr>
                        <a:t>scan</a:t>
                      </a:r>
                    </a:p>
                  </a:txBody>
                  <a:tcPr anchor="ctr"/>
                </a:tc>
                <a:extLst>
                  <a:ext uri="{0D108BD9-81ED-4DB2-BD59-A6C34878D82A}">
                    <a16:rowId xmlns:a16="http://schemas.microsoft.com/office/drawing/2014/main" val="1873651408"/>
                  </a:ext>
                </a:extLst>
              </a:tr>
              <a:tr h="248448">
                <a:tc>
                  <a:txBody>
                    <a:bodyPr/>
                    <a:lstStyle/>
                    <a:p>
                      <a:pPr algn="ctr" fontAlgn="base"/>
                      <a:r>
                        <a:rPr lang="en-US" sz="800">
                          <a:solidFill>
                            <a:schemeClr val="bg1"/>
                          </a:solidFill>
                          <a:effectLst/>
                        </a:rPr>
                        <a:t>excel</a:t>
                      </a:r>
                    </a:p>
                  </a:txBody>
                  <a:tcPr anchor="ctr"/>
                </a:tc>
                <a:tc>
                  <a:txBody>
                    <a:bodyPr/>
                    <a:lstStyle/>
                    <a:p>
                      <a:pPr algn="ctr" fontAlgn="base"/>
                      <a:r>
                        <a:rPr lang="en-US" sz="800">
                          <a:solidFill>
                            <a:schemeClr val="bg1"/>
                          </a:solidFill>
                          <a:effectLst/>
                        </a:rPr>
                        <a:t>science</a:t>
                      </a:r>
                    </a:p>
                  </a:txBody>
                  <a:tcPr anchor="ctr"/>
                </a:tc>
                <a:extLst>
                  <a:ext uri="{0D108BD9-81ED-4DB2-BD59-A6C34878D82A}">
                    <a16:rowId xmlns:a16="http://schemas.microsoft.com/office/drawing/2014/main" val="3821945843"/>
                  </a:ext>
                </a:extLst>
              </a:tr>
              <a:tr h="248448">
                <a:tc>
                  <a:txBody>
                    <a:bodyPr/>
                    <a:lstStyle/>
                    <a:p>
                      <a:pPr algn="ctr" fontAlgn="base"/>
                      <a:r>
                        <a:rPr lang="en-US" sz="800">
                          <a:solidFill>
                            <a:schemeClr val="bg1"/>
                          </a:solidFill>
                          <a:effectLst/>
                        </a:rPr>
                        <a:t>executive management</a:t>
                      </a:r>
                    </a:p>
                  </a:txBody>
                  <a:tcPr anchor="ctr"/>
                </a:tc>
                <a:tc>
                  <a:txBody>
                    <a:bodyPr/>
                    <a:lstStyle/>
                    <a:p>
                      <a:pPr algn="ctr" fontAlgn="base"/>
                      <a:r>
                        <a:rPr lang="en-US" sz="800">
                          <a:solidFill>
                            <a:schemeClr val="bg1"/>
                          </a:solidFill>
                          <a:effectLst/>
                        </a:rPr>
                        <a:t>statistical analysis</a:t>
                      </a:r>
                    </a:p>
                  </a:txBody>
                  <a:tcPr anchor="ctr"/>
                </a:tc>
                <a:extLst>
                  <a:ext uri="{0D108BD9-81ED-4DB2-BD59-A6C34878D82A}">
                    <a16:rowId xmlns:a16="http://schemas.microsoft.com/office/drawing/2014/main" val="1397056618"/>
                  </a:ext>
                </a:extLst>
              </a:tr>
              <a:tr h="248448">
                <a:tc>
                  <a:txBody>
                    <a:bodyPr/>
                    <a:lstStyle/>
                    <a:p>
                      <a:pPr algn="ctr" fontAlgn="base"/>
                      <a:r>
                        <a:rPr lang="en-US" sz="800">
                          <a:solidFill>
                            <a:schemeClr val="bg1"/>
                          </a:solidFill>
                          <a:effectLst/>
                        </a:rPr>
                        <a:t>google</a:t>
                      </a:r>
                    </a:p>
                  </a:txBody>
                  <a:tcPr anchor="ctr"/>
                </a:tc>
                <a:tc>
                  <a:txBody>
                    <a:bodyPr/>
                    <a:lstStyle/>
                    <a:p>
                      <a:pPr algn="ctr" fontAlgn="base"/>
                      <a:r>
                        <a:rPr lang="en-US" sz="800">
                          <a:solidFill>
                            <a:schemeClr val="bg1"/>
                          </a:solidFill>
                          <a:effectLst/>
                        </a:rPr>
                        <a:t>tableau</a:t>
                      </a:r>
                    </a:p>
                  </a:txBody>
                  <a:tcPr anchor="ctr"/>
                </a:tc>
                <a:extLst>
                  <a:ext uri="{0D108BD9-81ED-4DB2-BD59-A6C34878D82A}">
                    <a16:rowId xmlns:a16="http://schemas.microsoft.com/office/drawing/2014/main" val="2443900305"/>
                  </a:ext>
                </a:extLst>
              </a:tr>
              <a:tr h="248448">
                <a:tc>
                  <a:txBody>
                    <a:bodyPr/>
                    <a:lstStyle/>
                    <a:p>
                      <a:pPr algn="ctr" fontAlgn="base"/>
                      <a:r>
                        <a:rPr lang="en-US" sz="800">
                          <a:solidFill>
                            <a:schemeClr val="bg1"/>
                          </a:solidFill>
                          <a:effectLst/>
                        </a:rPr>
                        <a:t>impact</a:t>
                      </a:r>
                    </a:p>
                  </a:txBody>
                  <a:tcPr anchor="ctr"/>
                </a:tc>
                <a:tc>
                  <a:txBody>
                    <a:bodyPr/>
                    <a:lstStyle/>
                    <a:p>
                      <a:pPr algn="ctr" fontAlgn="base"/>
                      <a:r>
                        <a:rPr lang="en-US" sz="800">
                          <a:solidFill>
                            <a:schemeClr val="bg1"/>
                          </a:solidFill>
                          <a:effectLst/>
                        </a:rPr>
                        <a:t>telecommunications</a:t>
                      </a:r>
                    </a:p>
                  </a:txBody>
                  <a:tcPr anchor="ctr"/>
                </a:tc>
                <a:extLst>
                  <a:ext uri="{0D108BD9-81ED-4DB2-BD59-A6C34878D82A}">
                    <a16:rowId xmlns:a16="http://schemas.microsoft.com/office/drawing/2014/main" val="572021889"/>
                  </a:ext>
                </a:extLst>
              </a:tr>
              <a:tr h="248448">
                <a:tc>
                  <a:txBody>
                    <a:bodyPr/>
                    <a:lstStyle/>
                    <a:p>
                      <a:pPr algn="ctr" fontAlgn="base"/>
                      <a:r>
                        <a:rPr lang="en-US" sz="800">
                          <a:solidFill>
                            <a:schemeClr val="bg1"/>
                          </a:solidFill>
                          <a:effectLst/>
                        </a:rPr>
                        <a:t>it</a:t>
                      </a:r>
                    </a:p>
                  </a:txBody>
                  <a:tcPr anchor="ctr"/>
                </a:tc>
                <a:tc>
                  <a:txBody>
                    <a:bodyPr/>
                    <a:lstStyle/>
                    <a:p>
                      <a:pPr algn="ctr" fontAlgn="base"/>
                      <a:r>
                        <a:rPr lang="en-US" sz="800" err="1">
                          <a:solidFill>
                            <a:schemeClr val="bg1"/>
                          </a:solidFill>
                          <a:effectLst/>
                        </a:rPr>
                        <a:t>teradata</a:t>
                      </a:r>
                      <a:endParaRPr lang="en-US" sz="800">
                        <a:solidFill>
                          <a:schemeClr val="bg1"/>
                        </a:solidFill>
                        <a:effectLst/>
                      </a:endParaRPr>
                    </a:p>
                  </a:txBody>
                  <a:tcPr anchor="ctr"/>
                </a:tc>
                <a:extLst>
                  <a:ext uri="{0D108BD9-81ED-4DB2-BD59-A6C34878D82A}">
                    <a16:rowId xmlns:a16="http://schemas.microsoft.com/office/drawing/2014/main" val="2202465136"/>
                  </a:ext>
                </a:extLst>
              </a:tr>
              <a:tr h="248448">
                <a:tc>
                  <a:txBody>
                    <a:bodyPr/>
                    <a:lstStyle/>
                    <a:p>
                      <a:pPr algn="ctr" fontAlgn="base"/>
                      <a:r>
                        <a:rPr lang="en-US" sz="800">
                          <a:solidFill>
                            <a:schemeClr val="bg1"/>
                          </a:solidFill>
                          <a:effectLst/>
                        </a:rPr>
                        <a:t>java</a:t>
                      </a:r>
                    </a:p>
                  </a:txBody>
                  <a:tcPr anchor="ctr"/>
                </a:tc>
                <a:tc>
                  <a:txBody>
                    <a:bodyPr/>
                    <a:lstStyle/>
                    <a:p>
                      <a:pPr algn="ctr" fontAlgn="base"/>
                      <a:r>
                        <a:rPr lang="en-US" sz="800" err="1">
                          <a:solidFill>
                            <a:schemeClr val="bg1"/>
                          </a:solidFill>
                          <a:effectLst/>
                        </a:rPr>
                        <a:t>verizon</a:t>
                      </a:r>
                      <a:endParaRPr lang="en-US" sz="800">
                        <a:solidFill>
                          <a:schemeClr val="bg1"/>
                        </a:solidFill>
                        <a:effectLst/>
                      </a:endParaRPr>
                    </a:p>
                  </a:txBody>
                  <a:tcPr anchor="ctr"/>
                </a:tc>
                <a:extLst>
                  <a:ext uri="{0D108BD9-81ED-4DB2-BD59-A6C34878D82A}">
                    <a16:rowId xmlns:a16="http://schemas.microsoft.com/office/drawing/2014/main" val="1457029008"/>
                  </a:ext>
                </a:extLst>
              </a:tr>
              <a:tr h="248448">
                <a:tc>
                  <a:txBody>
                    <a:bodyPr/>
                    <a:lstStyle/>
                    <a:p>
                      <a:pPr algn="ctr" fontAlgn="base"/>
                      <a:r>
                        <a:rPr lang="en-US" sz="800">
                          <a:solidFill>
                            <a:schemeClr val="bg1"/>
                          </a:solidFill>
                          <a:effectLst/>
                        </a:rPr>
                        <a:t>mathematics </a:t>
                      </a:r>
                    </a:p>
                  </a:txBody>
                  <a:tcPr anchor="ctr"/>
                </a:tc>
                <a:tc>
                  <a:txBody>
                    <a:bodyPr/>
                    <a:lstStyle/>
                    <a:p>
                      <a:pPr algn="ctr"/>
                      <a:endParaRPr lang="en-US" sz="800">
                        <a:solidFill>
                          <a:schemeClr val="bg1"/>
                        </a:solidFill>
                      </a:endParaRPr>
                    </a:p>
                  </a:txBody>
                  <a:tcPr/>
                </a:tc>
                <a:extLst>
                  <a:ext uri="{0D108BD9-81ED-4DB2-BD59-A6C34878D82A}">
                    <a16:rowId xmlns:a16="http://schemas.microsoft.com/office/drawing/2014/main" val="2054332514"/>
                  </a:ext>
                </a:extLst>
              </a:tr>
            </a:tbl>
          </a:graphicData>
        </a:graphic>
      </p:graphicFrame>
      <p:grpSp>
        <p:nvGrpSpPr>
          <p:cNvPr id="62" name="Group 61">
            <a:extLst>
              <a:ext uri="{FF2B5EF4-FFF2-40B4-BE49-F238E27FC236}">
                <a16:creationId xmlns:a16="http://schemas.microsoft.com/office/drawing/2014/main" id="{7B3D430A-7C15-C86F-F28B-D5D93DAF59DE}"/>
              </a:ext>
            </a:extLst>
          </p:cNvPr>
          <p:cNvGrpSpPr/>
          <p:nvPr/>
        </p:nvGrpSpPr>
        <p:grpSpPr>
          <a:xfrm>
            <a:off x="7519783" y="3450954"/>
            <a:ext cx="1254314" cy="779843"/>
            <a:chOff x="7574212" y="3602144"/>
            <a:chExt cx="1254314" cy="779843"/>
          </a:xfrm>
        </p:grpSpPr>
        <p:sp>
          <p:nvSpPr>
            <p:cNvPr id="38" name="Freeform 82">
              <a:extLst>
                <a:ext uri="{FF2B5EF4-FFF2-40B4-BE49-F238E27FC236}">
                  <a16:creationId xmlns:a16="http://schemas.microsoft.com/office/drawing/2014/main" id="{0AD3697B-E479-4868-7D50-478A4230EE23}"/>
                </a:ext>
              </a:extLst>
            </p:cNvPr>
            <p:cNvSpPr>
              <a:spLocks/>
            </p:cNvSpPr>
            <p:nvPr/>
          </p:nvSpPr>
          <p:spPr bwMode="auto">
            <a:xfrm flipV="1">
              <a:off x="7574213" y="3635836"/>
              <a:ext cx="1254313" cy="746151"/>
            </a:xfrm>
            <a:custGeom>
              <a:avLst/>
              <a:gdLst>
                <a:gd name="T0" fmla="*/ 762 w 777"/>
                <a:gd name="T1" fmla="*/ 214 h 482"/>
                <a:gd name="T2" fmla="*/ 561 w 777"/>
                <a:gd name="T3" fmla="*/ 12 h 482"/>
                <a:gd name="T4" fmla="*/ 526 w 777"/>
                <a:gd name="T5" fmla="*/ 27 h 482"/>
                <a:gd name="T6" fmla="*/ 526 w 777"/>
                <a:gd name="T7" fmla="*/ 102 h 482"/>
                <a:gd name="T8" fmla="*/ 278 w 777"/>
                <a:gd name="T9" fmla="*/ 102 h 482"/>
                <a:gd name="T10" fmla="*/ 0 w 777"/>
                <a:gd name="T11" fmla="*/ 380 h 482"/>
                <a:gd name="T12" fmla="*/ 526 w 777"/>
                <a:gd name="T13" fmla="*/ 380 h 482"/>
                <a:gd name="T14" fmla="*/ 526 w 777"/>
                <a:gd name="T15" fmla="*/ 455 h 482"/>
                <a:gd name="T16" fmla="*/ 561 w 777"/>
                <a:gd name="T17" fmla="*/ 469 h 482"/>
                <a:gd name="T18" fmla="*/ 762 w 777"/>
                <a:gd name="T19" fmla="*/ 267 h 482"/>
                <a:gd name="T20" fmla="*/ 762 w 777"/>
                <a:gd name="T21" fmla="*/ 214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7" h="482">
                  <a:moveTo>
                    <a:pt x="762" y="214"/>
                  </a:moveTo>
                  <a:cubicBezTo>
                    <a:pt x="561" y="12"/>
                    <a:pt x="561" y="12"/>
                    <a:pt x="561" y="12"/>
                  </a:cubicBezTo>
                  <a:cubicBezTo>
                    <a:pt x="548" y="0"/>
                    <a:pt x="526" y="9"/>
                    <a:pt x="526" y="27"/>
                  </a:cubicBezTo>
                  <a:cubicBezTo>
                    <a:pt x="526" y="102"/>
                    <a:pt x="526" y="102"/>
                    <a:pt x="526" y="102"/>
                  </a:cubicBezTo>
                  <a:cubicBezTo>
                    <a:pt x="278" y="102"/>
                    <a:pt x="278" y="102"/>
                    <a:pt x="278" y="102"/>
                  </a:cubicBezTo>
                  <a:cubicBezTo>
                    <a:pt x="0" y="380"/>
                    <a:pt x="0" y="380"/>
                    <a:pt x="0" y="380"/>
                  </a:cubicBezTo>
                  <a:cubicBezTo>
                    <a:pt x="526" y="380"/>
                    <a:pt x="526" y="380"/>
                    <a:pt x="526" y="380"/>
                  </a:cubicBezTo>
                  <a:cubicBezTo>
                    <a:pt x="526" y="455"/>
                    <a:pt x="526" y="455"/>
                    <a:pt x="526" y="455"/>
                  </a:cubicBezTo>
                  <a:cubicBezTo>
                    <a:pt x="526" y="473"/>
                    <a:pt x="548" y="482"/>
                    <a:pt x="561" y="469"/>
                  </a:cubicBezTo>
                  <a:cubicBezTo>
                    <a:pt x="762" y="267"/>
                    <a:pt x="762" y="267"/>
                    <a:pt x="762" y="267"/>
                  </a:cubicBezTo>
                  <a:cubicBezTo>
                    <a:pt x="777" y="253"/>
                    <a:pt x="777" y="229"/>
                    <a:pt x="762" y="214"/>
                  </a:cubicBezTo>
                  <a:close/>
                </a:path>
              </a:pathLst>
            </a:custGeom>
            <a:solidFill>
              <a:srgbClr val="EC6552"/>
            </a:solidFill>
            <a:ln/>
          </p:spPr>
          <p:style>
            <a:lnRef idx="2">
              <a:schemeClr val="accent2">
                <a:shade val="15000"/>
              </a:schemeClr>
            </a:lnRef>
            <a:fillRef idx="1">
              <a:schemeClr val="accent2"/>
            </a:fillRef>
            <a:effectRef idx="0">
              <a:schemeClr val="accent2"/>
            </a:effectRef>
            <a:fontRef idx="minor">
              <a:schemeClr val="lt1"/>
            </a:fontRef>
          </p:style>
          <p:txBody>
            <a:bodyPr vert="horz" wrap="square" lIns="82951" tIns="41475" rIns="82951" bIns="41475" numCol="1" anchor="t" anchorCtr="0" compatLnSpc="1">
              <a:prstTxWarp prst="textNoShape">
                <a:avLst/>
              </a:prstTxWarp>
            </a:bodyPr>
            <a:lstStyle/>
            <a:p>
              <a:endParaRPr lang="ru-RU" sz="1633"/>
            </a:p>
          </p:txBody>
        </p:sp>
        <p:sp>
          <p:nvSpPr>
            <p:cNvPr id="39" name="Freeform 83">
              <a:extLst>
                <a:ext uri="{FF2B5EF4-FFF2-40B4-BE49-F238E27FC236}">
                  <a16:creationId xmlns:a16="http://schemas.microsoft.com/office/drawing/2014/main" id="{C931160F-88BE-775B-0E6D-7D63C55F3F0D}"/>
                </a:ext>
              </a:extLst>
            </p:cNvPr>
            <p:cNvSpPr>
              <a:spLocks/>
            </p:cNvSpPr>
            <p:nvPr/>
          </p:nvSpPr>
          <p:spPr bwMode="auto">
            <a:xfrm flipV="1">
              <a:off x="7574212" y="3602144"/>
              <a:ext cx="195685" cy="190953"/>
            </a:xfrm>
            <a:custGeom>
              <a:avLst/>
              <a:gdLst>
                <a:gd name="T0" fmla="*/ 0 w 74"/>
                <a:gd name="T1" fmla="*/ 0 h 75"/>
                <a:gd name="T2" fmla="*/ 0 w 74"/>
                <a:gd name="T3" fmla="*/ 75 h 75"/>
                <a:gd name="T4" fmla="*/ 74 w 74"/>
                <a:gd name="T5" fmla="*/ 0 h 75"/>
                <a:gd name="T6" fmla="*/ 0 w 74"/>
                <a:gd name="T7" fmla="*/ 0 h 75"/>
              </a:gdLst>
              <a:ahLst/>
              <a:cxnLst>
                <a:cxn ang="0">
                  <a:pos x="T0" y="T1"/>
                </a:cxn>
                <a:cxn ang="0">
                  <a:pos x="T2" y="T3"/>
                </a:cxn>
                <a:cxn ang="0">
                  <a:pos x="T4" y="T5"/>
                </a:cxn>
                <a:cxn ang="0">
                  <a:pos x="T6" y="T7"/>
                </a:cxn>
              </a:cxnLst>
              <a:rect l="0" t="0" r="r" b="b"/>
              <a:pathLst>
                <a:path w="74" h="75">
                  <a:moveTo>
                    <a:pt x="0" y="0"/>
                  </a:moveTo>
                  <a:lnTo>
                    <a:pt x="0" y="75"/>
                  </a:lnTo>
                  <a:lnTo>
                    <a:pt x="74" y="0"/>
                  </a:lnTo>
                  <a:lnTo>
                    <a:pt x="0" y="0"/>
                  </a:lnTo>
                  <a:close/>
                </a:path>
              </a:pathLst>
            </a:custGeom>
            <a:solidFill>
              <a:srgbClr val="F4A397"/>
            </a:solidFill>
            <a:ln/>
          </p:spPr>
          <p:style>
            <a:lnRef idx="2">
              <a:schemeClr val="accent2">
                <a:shade val="15000"/>
              </a:schemeClr>
            </a:lnRef>
            <a:fillRef idx="1">
              <a:schemeClr val="accent2"/>
            </a:fillRef>
            <a:effectRef idx="0">
              <a:schemeClr val="accent2"/>
            </a:effectRef>
            <a:fontRef idx="minor">
              <a:schemeClr val="lt1"/>
            </a:fontRef>
          </p:style>
          <p:txBody>
            <a:bodyPr vert="horz" wrap="square" lIns="82951" tIns="41475" rIns="82951" bIns="41475" numCol="1" anchor="t" anchorCtr="0" compatLnSpc="1">
              <a:prstTxWarp prst="textNoShape">
                <a:avLst/>
              </a:prstTxWarp>
            </a:bodyPr>
            <a:lstStyle/>
            <a:p>
              <a:endParaRPr lang="ru-RU" sz="1633"/>
            </a:p>
          </p:txBody>
        </p:sp>
      </p:grpSp>
      <p:sp>
        <p:nvSpPr>
          <p:cNvPr id="63" name="TextBox 62">
            <a:extLst>
              <a:ext uri="{FF2B5EF4-FFF2-40B4-BE49-F238E27FC236}">
                <a16:creationId xmlns:a16="http://schemas.microsoft.com/office/drawing/2014/main" id="{DF499FCA-4B3F-DB59-BB0D-D0A8A0CAD0AB}"/>
              </a:ext>
            </a:extLst>
          </p:cNvPr>
          <p:cNvSpPr txBox="1"/>
          <p:nvPr/>
        </p:nvSpPr>
        <p:spPr>
          <a:xfrm>
            <a:off x="5148035" y="1914769"/>
            <a:ext cx="2110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onsolas"/>
                <a:ea typeface="Verdana"/>
              </a:rPr>
              <a:t>Pipeline</a:t>
            </a:r>
            <a:endParaRPr lang="en-US"/>
          </a:p>
        </p:txBody>
      </p:sp>
    </p:spTree>
    <p:extLst>
      <p:ext uri="{BB962C8B-B14F-4D97-AF65-F5344CB8AC3E}">
        <p14:creationId xmlns:p14="http://schemas.microsoft.com/office/powerpoint/2010/main" val="218420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0A092FA0-0CDC-5073-5631-15E7917CBD94}"/>
              </a:ext>
            </a:extLst>
          </p:cNvPr>
          <p:cNvSpPr>
            <a:spLocks noGrp="1"/>
          </p:cNvSpPr>
          <p:nvPr>
            <p:ph type="dt" sz="half" idx="10"/>
          </p:nvPr>
        </p:nvSpPr>
        <p:spPr/>
        <p:txBody>
          <a:bodyPr/>
          <a:lstStyle/>
          <a:p>
            <a:r>
              <a:rPr lang="en-US"/>
              <a:t>20XX</a:t>
            </a:r>
          </a:p>
        </p:txBody>
      </p:sp>
      <p:sp>
        <p:nvSpPr>
          <p:cNvPr id="11" name="Slide Number Placeholder 10">
            <a:extLst>
              <a:ext uri="{FF2B5EF4-FFF2-40B4-BE49-F238E27FC236}">
                <a16:creationId xmlns:a16="http://schemas.microsoft.com/office/drawing/2014/main" id="{2747FF6A-14FD-4635-C17F-ECB24B0021F3}"/>
              </a:ext>
            </a:extLst>
          </p:cNvPr>
          <p:cNvSpPr>
            <a:spLocks noGrp="1"/>
          </p:cNvSpPr>
          <p:nvPr>
            <p:ph type="sldNum" sz="quarter" idx="12"/>
          </p:nvPr>
        </p:nvSpPr>
        <p:spPr/>
        <p:txBody>
          <a:bodyPr/>
          <a:lstStyle/>
          <a:p>
            <a:fld id="{B5CEABB6-07DC-46E8-9B57-56EC44A396E5}" type="slidenum">
              <a:rPr lang="en-US" smtClean="0"/>
              <a:t>4</a:t>
            </a:fld>
            <a:endParaRPr lang="en-US"/>
          </a:p>
        </p:txBody>
      </p:sp>
      <p:sp>
        <p:nvSpPr>
          <p:cNvPr id="13" name="矩形 3">
            <a:extLst>
              <a:ext uri="{FF2B5EF4-FFF2-40B4-BE49-F238E27FC236}">
                <a16:creationId xmlns:a16="http://schemas.microsoft.com/office/drawing/2014/main" id="{3468FB75-A71E-6464-9861-0CD9AEE9706B}"/>
              </a:ext>
            </a:extLst>
          </p:cNvPr>
          <p:cNvSpPr/>
          <p:nvPr/>
        </p:nvSpPr>
        <p:spPr>
          <a:xfrm>
            <a:off x="2137813" y="621366"/>
            <a:ext cx="7927884" cy="461665"/>
          </a:xfrm>
          <a:prstGeom prst="rect">
            <a:avLst/>
          </a:prstGeom>
        </p:spPr>
        <p:txBody>
          <a:bodyPr wrap="square" lIns="91440" tIns="45720" rIns="91440" bIns="45720" anchor="t">
            <a:spAutoFit/>
          </a:bodyPr>
          <a:lstStyle/>
          <a:p>
            <a:pPr algn="ctr"/>
            <a:r>
              <a:rPr lang="en" altLang="zh-CN" sz="2400" b="1" dirty="0">
                <a:latin typeface="Arial Nova"/>
                <a:cs typeface="Dubai"/>
              </a:rPr>
              <a:t>Methodology</a:t>
            </a:r>
            <a:endParaRPr lang="en-US" dirty="0"/>
          </a:p>
        </p:txBody>
      </p:sp>
      <p:sp>
        <p:nvSpPr>
          <p:cNvPr id="15" name="文本框 24">
            <a:extLst>
              <a:ext uri="{FF2B5EF4-FFF2-40B4-BE49-F238E27FC236}">
                <a16:creationId xmlns:a16="http://schemas.microsoft.com/office/drawing/2014/main" id="{3A89DD51-B205-6C2C-55BB-EAEF76E0FCE4}"/>
              </a:ext>
            </a:extLst>
          </p:cNvPr>
          <p:cNvSpPr txBox="1"/>
          <p:nvPr/>
        </p:nvSpPr>
        <p:spPr>
          <a:xfrm>
            <a:off x="1888641" y="2048188"/>
            <a:ext cx="3087503" cy="891975"/>
          </a:xfrm>
          <a:prstGeom prst="rect">
            <a:avLst/>
          </a:prstGeom>
          <a:noFill/>
        </p:spPr>
        <p:txBody>
          <a:bodyPr wrap="square" lIns="91440" tIns="45720" rIns="91440" bIns="45720" rtlCol="0" anchor="t">
            <a:spAutoFit/>
          </a:bodyPr>
          <a:lstStyle/>
          <a:p>
            <a:pPr algn="r">
              <a:lnSpc>
                <a:spcPct val="150000"/>
              </a:lnSpc>
            </a:pPr>
            <a:r>
              <a:rPr lang="zh-CN" altLang="en-US" sz="1400" cap="all" spc="150">
                <a:latin typeface="+mj-lt"/>
                <a:ea typeface="+mj-ea"/>
                <a:cs typeface="+mj-cs"/>
              </a:rPr>
              <a:t>2. Data Cleaning</a:t>
            </a:r>
          </a:p>
          <a:p>
            <a:pPr algn="r">
              <a:lnSpc>
                <a:spcPct val="150000"/>
              </a:lnSpc>
            </a:pPr>
            <a:r>
              <a:rPr lang="zh-CN" altLang="en-US" sz="1100">
                <a:solidFill>
                  <a:schemeClr val="bg1">
                    <a:lumMod val="50000"/>
                  </a:schemeClr>
                </a:solidFill>
                <a:latin typeface="Arial"/>
                <a:cs typeface="Arial"/>
              </a:rPr>
              <a:t>Cleaning the data by removing html tags, null values.</a:t>
            </a:r>
          </a:p>
        </p:txBody>
      </p:sp>
      <p:sp>
        <p:nvSpPr>
          <p:cNvPr id="17" name="文本框 25">
            <a:extLst>
              <a:ext uri="{FF2B5EF4-FFF2-40B4-BE49-F238E27FC236}">
                <a16:creationId xmlns:a16="http://schemas.microsoft.com/office/drawing/2014/main" id="{0E9075E3-A451-61D0-62EA-CB7852EA0F97}"/>
              </a:ext>
            </a:extLst>
          </p:cNvPr>
          <p:cNvSpPr txBox="1"/>
          <p:nvPr/>
        </p:nvSpPr>
        <p:spPr>
          <a:xfrm>
            <a:off x="7259861" y="1612241"/>
            <a:ext cx="2646346" cy="891975"/>
          </a:xfrm>
          <a:prstGeom prst="rect">
            <a:avLst/>
          </a:prstGeom>
          <a:noFill/>
        </p:spPr>
        <p:txBody>
          <a:bodyPr wrap="square" lIns="91440" tIns="45720" rIns="91440" bIns="45720" rtlCol="0" anchor="t">
            <a:spAutoFit/>
          </a:bodyPr>
          <a:lstStyle/>
          <a:p>
            <a:pPr marL="342900" indent="-342900">
              <a:lnSpc>
                <a:spcPct val="150000"/>
              </a:lnSpc>
              <a:buAutoNum type="arabicPeriod"/>
            </a:pPr>
            <a:r>
              <a:rPr lang="zh-CN" altLang="en-US" sz="1400" cap="all" spc="150">
                <a:latin typeface="+mj-lt"/>
                <a:ea typeface="+mj-ea"/>
                <a:cs typeface="+mj-cs"/>
              </a:rPr>
              <a:t>Data gathering</a:t>
            </a:r>
          </a:p>
          <a:p>
            <a:pPr>
              <a:lnSpc>
                <a:spcPct val="150000"/>
              </a:lnSpc>
            </a:pPr>
            <a:r>
              <a:rPr kumimoji="1" lang="en-US" altLang="zh-CN" sz="1100" dirty="0">
                <a:solidFill>
                  <a:schemeClr val="bg1">
                    <a:lumMod val="50000"/>
                  </a:schemeClr>
                </a:solidFill>
                <a:latin typeface="Arial"/>
                <a:cs typeface="Arial"/>
              </a:rPr>
              <a:t>Web-scraped Job Description and master list for skills.</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19" name="文本框 26">
            <a:extLst>
              <a:ext uri="{FF2B5EF4-FFF2-40B4-BE49-F238E27FC236}">
                <a16:creationId xmlns:a16="http://schemas.microsoft.com/office/drawing/2014/main" id="{A5167BB2-47AF-7BF7-6DA3-24A41F313AD8}"/>
              </a:ext>
            </a:extLst>
          </p:cNvPr>
          <p:cNvSpPr txBox="1"/>
          <p:nvPr/>
        </p:nvSpPr>
        <p:spPr>
          <a:xfrm>
            <a:off x="2021511" y="3262659"/>
            <a:ext cx="2956790" cy="1145891"/>
          </a:xfrm>
          <a:prstGeom prst="rect">
            <a:avLst/>
          </a:prstGeom>
          <a:noFill/>
        </p:spPr>
        <p:txBody>
          <a:bodyPr wrap="square" lIns="91440" tIns="45720" rIns="91440" bIns="45720" rtlCol="0" anchor="t">
            <a:spAutoFit/>
          </a:bodyPr>
          <a:lstStyle/>
          <a:p>
            <a:pPr algn="r">
              <a:lnSpc>
                <a:spcPct val="150000"/>
              </a:lnSpc>
            </a:pPr>
            <a:r>
              <a:rPr lang="en-US" altLang="zh-CN" sz="1400" cap="all" spc="150">
                <a:latin typeface="+mj-lt"/>
                <a:ea typeface="+mj-ea"/>
                <a:cs typeface="+mj-cs"/>
              </a:rPr>
              <a:t>4. Data Transformation</a:t>
            </a:r>
          </a:p>
          <a:p>
            <a:pPr algn="r">
              <a:lnSpc>
                <a:spcPct val="150000"/>
              </a:lnSpc>
            </a:pPr>
            <a:r>
              <a:rPr lang="en-US" altLang="zh-CN" sz="1100">
                <a:solidFill>
                  <a:schemeClr val="bg1">
                    <a:lumMod val="50000"/>
                  </a:schemeClr>
                </a:solidFill>
                <a:latin typeface="Arial"/>
                <a:cs typeface="Arial"/>
              </a:rPr>
              <a:t>Tokenization, BIO Tagging, flattening the data before using Data Collator to create tensors for model training.</a:t>
            </a:r>
          </a:p>
        </p:txBody>
      </p:sp>
      <p:sp>
        <p:nvSpPr>
          <p:cNvPr id="21" name="文本框 27">
            <a:extLst>
              <a:ext uri="{FF2B5EF4-FFF2-40B4-BE49-F238E27FC236}">
                <a16:creationId xmlns:a16="http://schemas.microsoft.com/office/drawing/2014/main" id="{EE6591AB-5FFE-12D7-E74D-3396568C87AB}"/>
              </a:ext>
            </a:extLst>
          </p:cNvPr>
          <p:cNvSpPr txBox="1"/>
          <p:nvPr/>
        </p:nvSpPr>
        <p:spPr>
          <a:xfrm>
            <a:off x="7259861" y="2816669"/>
            <a:ext cx="2646346" cy="891975"/>
          </a:xfrm>
          <a:prstGeom prst="rect">
            <a:avLst/>
          </a:prstGeom>
          <a:noFill/>
        </p:spPr>
        <p:txBody>
          <a:bodyPr wrap="square" lIns="91440" tIns="45720" rIns="91440" bIns="45720" rtlCol="0" anchor="t">
            <a:spAutoFit/>
          </a:bodyPr>
          <a:lstStyle/>
          <a:p>
            <a:pPr>
              <a:lnSpc>
                <a:spcPct val="150000"/>
              </a:lnSpc>
            </a:pPr>
            <a:r>
              <a:rPr lang="zh-CN" altLang="en-US" sz="1400" cap="all" spc="150">
                <a:latin typeface="+mj-lt"/>
                <a:ea typeface="+mj-ea"/>
                <a:cs typeface="+mj-cs"/>
              </a:rPr>
              <a:t>3. Data Sampling</a:t>
            </a:r>
          </a:p>
          <a:p>
            <a:pPr>
              <a:lnSpc>
                <a:spcPct val="150000"/>
              </a:lnSpc>
            </a:pPr>
            <a:r>
              <a:rPr lang="zh-CN" altLang="en-US" sz="1100">
                <a:solidFill>
                  <a:schemeClr val="bg1">
                    <a:lumMod val="50000"/>
                  </a:schemeClr>
                </a:solidFill>
                <a:latin typeface="Arial"/>
                <a:cs typeface="Arial"/>
              </a:rPr>
              <a:t>Sampling only the relevant data form manually selected list of 34 job titles.</a:t>
            </a:r>
          </a:p>
        </p:txBody>
      </p:sp>
      <p:sp>
        <p:nvSpPr>
          <p:cNvPr id="23" name="文本框 28">
            <a:extLst>
              <a:ext uri="{FF2B5EF4-FFF2-40B4-BE49-F238E27FC236}">
                <a16:creationId xmlns:a16="http://schemas.microsoft.com/office/drawing/2014/main" id="{B9A1C1E3-9359-DAAE-7468-69CF49F81595}"/>
              </a:ext>
            </a:extLst>
          </p:cNvPr>
          <p:cNvSpPr txBox="1"/>
          <p:nvPr/>
        </p:nvSpPr>
        <p:spPr>
          <a:xfrm>
            <a:off x="2137293" y="4514757"/>
            <a:ext cx="2838851" cy="891975"/>
          </a:xfrm>
          <a:prstGeom prst="rect">
            <a:avLst/>
          </a:prstGeom>
          <a:noFill/>
        </p:spPr>
        <p:txBody>
          <a:bodyPr wrap="square" lIns="91440" tIns="45720" rIns="91440" bIns="45720" rtlCol="0" anchor="t">
            <a:spAutoFit/>
          </a:bodyPr>
          <a:lstStyle/>
          <a:p>
            <a:pPr algn="r">
              <a:lnSpc>
                <a:spcPct val="150000"/>
              </a:lnSpc>
            </a:pPr>
            <a:r>
              <a:rPr lang="zh-CN" altLang="en-US" sz="1400" cap="all" spc="150">
                <a:latin typeface="+mj-lt"/>
                <a:ea typeface="+mj-ea"/>
                <a:cs typeface="+mj-cs"/>
              </a:rPr>
              <a:t>6. Model Inference</a:t>
            </a:r>
          </a:p>
          <a:p>
            <a:pPr algn="r">
              <a:lnSpc>
                <a:spcPct val="150000"/>
              </a:lnSpc>
            </a:pPr>
            <a:r>
              <a:rPr kumimoji="1" lang="en-US" altLang="zh-CN" sz="1100">
                <a:solidFill>
                  <a:schemeClr val="bg1">
                    <a:lumMod val="50000"/>
                  </a:schemeClr>
                </a:solidFill>
                <a:latin typeface="Arial"/>
                <a:cs typeface="Arial"/>
              </a:rPr>
              <a:t>Inferenced our model over sample sentences to test and evaluate the model.</a:t>
            </a:r>
            <a:endParaRPr lang="en-US" altLang="zh-CN" sz="1100">
              <a:solidFill>
                <a:schemeClr val="bg1">
                  <a:lumMod val="50000"/>
                </a:schemeClr>
              </a:solidFill>
              <a:latin typeface="Arial"/>
              <a:cs typeface="Arial"/>
            </a:endParaRPr>
          </a:p>
        </p:txBody>
      </p:sp>
      <p:sp>
        <p:nvSpPr>
          <p:cNvPr id="25" name="文本框 29">
            <a:extLst>
              <a:ext uri="{FF2B5EF4-FFF2-40B4-BE49-F238E27FC236}">
                <a16:creationId xmlns:a16="http://schemas.microsoft.com/office/drawing/2014/main" id="{0ADF73A1-91A7-3665-C0B5-1AA22BB9BA37}"/>
              </a:ext>
            </a:extLst>
          </p:cNvPr>
          <p:cNvSpPr txBox="1"/>
          <p:nvPr/>
        </p:nvSpPr>
        <p:spPr>
          <a:xfrm>
            <a:off x="7259861" y="4011690"/>
            <a:ext cx="3634433" cy="891975"/>
          </a:xfrm>
          <a:prstGeom prst="rect">
            <a:avLst/>
          </a:prstGeom>
          <a:noFill/>
        </p:spPr>
        <p:txBody>
          <a:bodyPr wrap="square" lIns="91440" tIns="45720" rIns="91440" bIns="45720" rtlCol="0" anchor="t">
            <a:spAutoFit/>
          </a:bodyPr>
          <a:lstStyle/>
          <a:p>
            <a:pPr>
              <a:lnSpc>
                <a:spcPct val="150000"/>
              </a:lnSpc>
            </a:pPr>
            <a:r>
              <a:rPr lang="zh-CN" altLang="en-US" sz="1400" cap="all" spc="150">
                <a:latin typeface="+mj-lt"/>
                <a:ea typeface="+mj-ea"/>
                <a:cs typeface="+mj-cs"/>
              </a:rPr>
              <a:t>5. Model Training &amp; Evaluation</a:t>
            </a:r>
          </a:p>
          <a:p>
            <a:pPr>
              <a:lnSpc>
                <a:spcPct val="150000"/>
              </a:lnSpc>
            </a:pPr>
            <a:r>
              <a:rPr lang="zh-CN" altLang="en-US" sz="1100">
                <a:solidFill>
                  <a:schemeClr val="bg1">
                    <a:lumMod val="50000"/>
                  </a:schemeClr>
                </a:solidFill>
                <a:latin typeface="Arial"/>
                <a:cs typeface="Arial"/>
              </a:rPr>
              <a:t>Used a Distilbert-base-uncased model with an 80-20 split for model training and got over 98% accuracy.</a:t>
            </a:r>
          </a:p>
        </p:txBody>
      </p:sp>
      <p:sp>
        <p:nvSpPr>
          <p:cNvPr id="55" name="文本框 59">
            <a:extLst>
              <a:ext uri="{FF2B5EF4-FFF2-40B4-BE49-F238E27FC236}">
                <a16:creationId xmlns:a16="http://schemas.microsoft.com/office/drawing/2014/main" id="{DEB492B1-8F35-CB96-6924-247231156A63}"/>
              </a:ext>
            </a:extLst>
          </p:cNvPr>
          <p:cNvSpPr txBox="1"/>
          <p:nvPr/>
        </p:nvSpPr>
        <p:spPr>
          <a:xfrm>
            <a:off x="7259861" y="5223457"/>
            <a:ext cx="3316236" cy="1145891"/>
          </a:xfrm>
          <a:prstGeom prst="rect">
            <a:avLst/>
          </a:prstGeom>
          <a:noFill/>
        </p:spPr>
        <p:txBody>
          <a:bodyPr wrap="square" lIns="91440" tIns="45720" rIns="91440" bIns="45720" rtlCol="0" anchor="t">
            <a:spAutoFit/>
          </a:bodyPr>
          <a:lstStyle/>
          <a:p>
            <a:pPr>
              <a:lnSpc>
                <a:spcPct val="150000"/>
              </a:lnSpc>
            </a:pPr>
            <a:r>
              <a:rPr lang="zh-CN" altLang="en-US" sz="1400" cap="all" spc="150">
                <a:latin typeface="+mj-lt"/>
                <a:ea typeface="+mj-ea"/>
                <a:cs typeface="+mj-cs"/>
              </a:rPr>
              <a:t>7. Final Use Case (Skills)</a:t>
            </a:r>
          </a:p>
          <a:p>
            <a:pPr>
              <a:lnSpc>
                <a:spcPct val="150000"/>
              </a:lnSpc>
            </a:pPr>
            <a:r>
              <a:rPr lang="zh-CN" altLang="en-US" sz="1100">
                <a:solidFill>
                  <a:schemeClr val="bg1">
                    <a:lumMod val="50000"/>
                  </a:schemeClr>
                </a:solidFill>
                <a:latin typeface="Arial"/>
                <a:cs typeface="Arial"/>
              </a:rPr>
              <a:t>Model can be used to find similarity scores between resume and job description and thus be used as a recommendation model.</a:t>
            </a:r>
            <a:endParaRPr lang="zh-CN" altLang="en-US" sz="1100" dirty="0">
              <a:solidFill>
                <a:schemeClr val="bg1">
                  <a:lumMod val="50000"/>
                </a:schemeClr>
              </a:solidFill>
              <a:latin typeface="Arial"/>
              <a:cs typeface="Arial"/>
            </a:endParaRPr>
          </a:p>
        </p:txBody>
      </p:sp>
      <p:grpSp>
        <p:nvGrpSpPr>
          <p:cNvPr id="7" name="Group 6">
            <a:extLst>
              <a:ext uri="{FF2B5EF4-FFF2-40B4-BE49-F238E27FC236}">
                <a16:creationId xmlns:a16="http://schemas.microsoft.com/office/drawing/2014/main" id="{9B5270F7-3BB9-5925-7AD5-13FE18AF4BFC}"/>
              </a:ext>
            </a:extLst>
          </p:cNvPr>
          <p:cNvGrpSpPr/>
          <p:nvPr/>
        </p:nvGrpSpPr>
        <p:grpSpPr>
          <a:xfrm>
            <a:off x="5280808" y="1845954"/>
            <a:ext cx="1630383" cy="4067664"/>
            <a:chOff x="5280808" y="1845954"/>
            <a:chExt cx="1630383" cy="4067664"/>
          </a:xfrm>
        </p:grpSpPr>
        <p:grpSp>
          <p:nvGrpSpPr>
            <p:cNvPr id="53" name="组合 32">
              <a:extLst>
                <a:ext uri="{FF2B5EF4-FFF2-40B4-BE49-F238E27FC236}">
                  <a16:creationId xmlns:a16="http://schemas.microsoft.com/office/drawing/2014/main" id="{CA7F8E0C-B2E7-E48B-1299-771677B812BE}"/>
                </a:ext>
              </a:extLst>
            </p:cNvPr>
            <p:cNvGrpSpPr/>
            <p:nvPr/>
          </p:nvGrpSpPr>
          <p:grpSpPr>
            <a:xfrm>
              <a:off x="5280808" y="1845954"/>
              <a:ext cx="1630383" cy="4067664"/>
              <a:chOff x="4326274" y="1201734"/>
              <a:chExt cx="1630383" cy="4067664"/>
            </a:xfrm>
          </p:grpSpPr>
          <p:sp>
            <p:nvSpPr>
              <p:cNvPr id="27" name="任意形状 55">
                <a:extLst>
                  <a:ext uri="{FF2B5EF4-FFF2-40B4-BE49-F238E27FC236}">
                    <a16:creationId xmlns:a16="http://schemas.microsoft.com/office/drawing/2014/main" id="{26252290-78E5-E8F1-6EAF-8AA1A40FF700}"/>
                  </a:ext>
                </a:extLst>
              </p:cNvPr>
              <p:cNvSpPr/>
              <p:nvPr/>
            </p:nvSpPr>
            <p:spPr>
              <a:xfrm rot="1809624">
                <a:off x="4713990" y="3367622"/>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rgbClr val="E05C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8" name="任意形状 56">
                <a:extLst>
                  <a:ext uri="{FF2B5EF4-FFF2-40B4-BE49-F238E27FC236}">
                    <a16:creationId xmlns:a16="http://schemas.microsoft.com/office/drawing/2014/main" id="{2A7B4B05-F7CE-58D3-F68B-53B0E6BF6DB0}"/>
                  </a:ext>
                </a:extLst>
              </p:cNvPr>
              <p:cNvSpPr/>
              <p:nvPr/>
            </p:nvSpPr>
            <p:spPr>
              <a:xfrm rot="19972378">
                <a:off x="4718427" y="2786285"/>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rgbClr val="E05C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9" name="任意形状 57">
                <a:extLst>
                  <a:ext uri="{FF2B5EF4-FFF2-40B4-BE49-F238E27FC236}">
                    <a16:creationId xmlns:a16="http://schemas.microsoft.com/office/drawing/2014/main" id="{9BAF5160-B524-8C8B-103E-EA47E36753DA}"/>
                  </a:ext>
                </a:extLst>
              </p:cNvPr>
              <p:cNvSpPr/>
              <p:nvPr/>
            </p:nvSpPr>
            <p:spPr>
              <a:xfrm rot="1961170">
                <a:off x="4721016" y="4536241"/>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rgbClr val="E05C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58">
                <a:extLst>
                  <a:ext uri="{FF2B5EF4-FFF2-40B4-BE49-F238E27FC236}">
                    <a16:creationId xmlns:a16="http://schemas.microsoft.com/office/drawing/2014/main" id="{DC1628DF-7115-BF53-2885-F742D4B134C8}"/>
                  </a:ext>
                </a:extLst>
              </p:cNvPr>
              <p:cNvSpPr/>
              <p:nvPr/>
            </p:nvSpPr>
            <p:spPr>
              <a:xfrm rot="19972378">
                <a:off x="4723094" y="3933178"/>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rgbClr val="E05C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1" name="任意形状 54">
                <a:extLst>
                  <a:ext uri="{FF2B5EF4-FFF2-40B4-BE49-F238E27FC236}">
                    <a16:creationId xmlns:a16="http://schemas.microsoft.com/office/drawing/2014/main" id="{B2DA7797-1741-861B-2541-975D03C3D23B}"/>
                  </a:ext>
                </a:extLst>
              </p:cNvPr>
              <p:cNvSpPr/>
              <p:nvPr/>
            </p:nvSpPr>
            <p:spPr>
              <a:xfrm rot="1756035">
                <a:off x="4708621" y="2197494"/>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rgbClr val="E05C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2" name="任意形状 45">
                <a:extLst>
                  <a:ext uri="{FF2B5EF4-FFF2-40B4-BE49-F238E27FC236}">
                    <a16:creationId xmlns:a16="http://schemas.microsoft.com/office/drawing/2014/main" id="{C328C58E-CD96-1100-E355-0E139BF13AC7}"/>
                  </a:ext>
                </a:extLst>
              </p:cNvPr>
              <p:cNvSpPr/>
              <p:nvPr/>
            </p:nvSpPr>
            <p:spPr>
              <a:xfrm rot="19972378">
                <a:off x="4727217" y="1603186"/>
                <a:ext cx="843000" cy="269419"/>
              </a:xfrm>
              <a:custGeom>
                <a:avLst/>
                <a:gdLst>
                  <a:gd name="connsiteX0" fmla="*/ 1018642 w 1018642"/>
                  <a:gd name="connsiteY0" fmla="*/ 0 h 342901"/>
                  <a:gd name="connsiteX1" fmla="*/ 1018642 w 1018642"/>
                  <a:gd name="connsiteY1" fmla="*/ 342901 h 342901"/>
                  <a:gd name="connsiteX2" fmla="*/ 996372 w 1018642"/>
                  <a:gd name="connsiteY2" fmla="*/ 337175 h 342901"/>
                  <a:gd name="connsiteX3" fmla="*/ 505853 w 1018642"/>
                  <a:gd name="connsiteY3" fmla="*/ 287726 h 342901"/>
                  <a:gd name="connsiteX4" fmla="*/ 15334 w 1018642"/>
                  <a:gd name="connsiteY4" fmla="*/ 337175 h 342901"/>
                  <a:gd name="connsiteX5" fmla="*/ 0 w 1018642"/>
                  <a:gd name="connsiteY5" fmla="*/ 341118 h 342901"/>
                  <a:gd name="connsiteX6" fmla="*/ 0 w 1018642"/>
                  <a:gd name="connsiteY6" fmla="*/ 1784 h 342901"/>
                  <a:gd name="connsiteX7" fmla="*/ 15334 w 1018642"/>
                  <a:gd name="connsiteY7" fmla="*/ 5726 h 342901"/>
                  <a:gd name="connsiteX8" fmla="*/ 505853 w 1018642"/>
                  <a:gd name="connsiteY8" fmla="*/ 55175 h 342901"/>
                  <a:gd name="connsiteX9" fmla="*/ 996372 w 1018642"/>
                  <a:gd name="connsiteY9" fmla="*/ 5726 h 342901"/>
                  <a:gd name="connsiteX10" fmla="*/ 1018642 w 1018642"/>
                  <a:gd name="connsiteY10" fmla="*/ 0 h 34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642" h="342901">
                    <a:moveTo>
                      <a:pt x="1018642" y="0"/>
                    </a:moveTo>
                    <a:lnTo>
                      <a:pt x="1018642" y="342901"/>
                    </a:lnTo>
                    <a:lnTo>
                      <a:pt x="996372" y="337175"/>
                    </a:lnTo>
                    <a:cubicBezTo>
                      <a:pt x="837930" y="304753"/>
                      <a:pt x="673880" y="287726"/>
                      <a:pt x="505853" y="287726"/>
                    </a:cubicBezTo>
                    <a:cubicBezTo>
                      <a:pt x="337826" y="287726"/>
                      <a:pt x="173776" y="304753"/>
                      <a:pt x="15334" y="337175"/>
                    </a:cubicBezTo>
                    <a:lnTo>
                      <a:pt x="0" y="341118"/>
                    </a:lnTo>
                    <a:lnTo>
                      <a:pt x="0" y="1784"/>
                    </a:lnTo>
                    <a:lnTo>
                      <a:pt x="15334" y="5726"/>
                    </a:lnTo>
                    <a:cubicBezTo>
                      <a:pt x="173776" y="38149"/>
                      <a:pt x="337826" y="55175"/>
                      <a:pt x="505853" y="55175"/>
                    </a:cubicBezTo>
                    <a:cubicBezTo>
                      <a:pt x="673880" y="55175"/>
                      <a:pt x="837930" y="38149"/>
                      <a:pt x="996372" y="5726"/>
                    </a:cubicBezTo>
                    <a:lnTo>
                      <a:pt x="1018642" y="0"/>
                    </a:lnTo>
                    <a:close/>
                  </a:path>
                </a:pathLst>
              </a:custGeom>
              <a:solidFill>
                <a:srgbClr val="E05C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51" name="椭圆 17">
                <a:extLst>
                  <a:ext uri="{FF2B5EF4-FFF2-40B4-BE49-F238E27FC236}">
                    <a16:creationId xmlns:a16="http://schemas.microsoft.com/office/drawing/2014/main" id="{3E62CA04-D83C-F472-E01E-7417CA87C730}"/>
                  </a:ext>
                </a:extLst>
              </p:cNvPr>
              <p:cNvSpPr/>
              <p:nvPr/>
            </p:nvSpPr>
            <p:spPr>
              <a:xfrm>
                <a:off x="4326274" y="1739148"/>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18">
                <a:extLst>
                  <a:ext uri="{FF2B5EF4-FFF2-40B4-BE49-F238E27FC236}">
                    <a16:creationId xmlns:a16="http://schemas.microsoft.com/office/drawing/2014/main" id="{7100F63D-51EE-0D75-A676-BE8260DB08D5}"/>
                  </a:ext>
                </a:extLst>
              </p:cNvPr>
              <p:cNvSpPr/>
              <p:nvPr/>
            </p:nvSpPr>
            <p:spPr>
              <a:xfrm>
                <a:off x="5434817" y="1201734"/>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19">
                <a:extLst>
                  <a:ext uri="{FF2B5EF4-FFF2-40B4-BE49-F238E27FC236}">
                    <a16:creationId xmlns:a16="http://schemas.microsoft.com/office/drawing/2014/main" id="{6EBF087C-BC5A-2975-8E08-5C8368CB48DA}"/>
                  </a:ext>
                </a:extLst>
              </p:cNvPr>
              <p:cNvSpPr/>
              <p:nvPr/>
            </p:nvSpPr>
            <p:spPr>
              <a:xfrm>
                <a:off x="4326274" y="2907161"/>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20">
                <a:extLst>
                  <a:ext uri="{FF2B5EF4-FFF2-40B4-BE49-F238E27FC236}">
                    <a16:creationId xmlns:a16="http://schemas.microsoft.com/office/drawing/2014/main" id="{552D097C-641B-268E-1EE5-20574AF1A9B2}"/>
                  </a:ext>
                </a:extLst>
              </p:cNvPr>
              <p:cNvSpPr/>
              <p:nvPr/>
            </p:nvSpPr>
            <p:spPr>
              <a:xfrm>
                <a:off x="5434817" y="2383675"/>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23">
                <a:extLst>
                  <a:ext uri="{FF2B5EF4-FFF2-40B4-BE49-F238E27FC236}">
                    <a16:creationId xmlns:a16="http://schemas.microsoft.com/office/drawing/2014/main" id="{E3B7097C-36BC-A418-2A05-B34C62A7E81B}"/>
                  </a:ext>
                </a:extLst>
              </p:cNvPr>
              <p:cNvSpPr/>
              <p:nvPr/>
            </p:nvSpPr>
            <p:spPr>
              <a:xfrm>
                <a:off x="5434817" y="3565616"/>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8" name="组合 5">
                <a:extLst>
                  <a:ext uri="{FF2B5EF4-FFF2-40B4-BE49-F238E27FC236}">
                    <a16:creationId xmlns:a16="http://schemas.microsoft.com/office/drawing/2014/main" id="{3210A0E4-0E14-075B-3D0F-A08784264B48}"/>
                  </a:ext>
                </a:extLst>
              </p:cNvPr>
              <p:cNvGrpSpPr/>
              <p:nvPr/>
            </p:nvGrpSpPr>
            <p:grpSpPr>
              <a:xfrm>
                <a:off x="4326274" y="3624376"/>
                <a:ext cx="1557716" cy="972637"/>
                <a:chOff x="5254963" y="4091106"/>
                <a:chExt cx="1557716" cy="972637"/>
              </a:xfrm>
            </p:grpSpPr>
            <p:sp>
              <p:nvSpPr>
                <p:cNvPr id="41" name="椭圆 22">
                  <a:extLst>
                    <a:ext uri="{FF2B5EF4-FFF2-40B4-BE49-F238E27FC236}">
                      <a16:creationId xmlns:a16="http://schemas.microsoft.com/office/drawing/2014/main" id="{0B3FE6CE-BC5D-EC81-02EC-106E990F7D66}"/>
                    </a:ext>
                  </a:extLst>
                </p:cNvPr>
                <p:cNvSpPr/>
                <p:nvPr/>
              </p:nvSpPr>
              <p:spPr>
                <a:xfrm>
                  <a:off x="5254963" y="4541903"/>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2" name="图形 41" descr="Inteligencia artificial 纯色填充">
                  <a:extLst>
                    <a:ext uri="{FF2B5EF4-FFF2-40B4-BE49-F238E27FC236}">
                      <a16:creationId xmlns:a16="http://schemas.microsoft.com/office/drawing/2014/main" id="{524F870F-F027-90D0-E6D0-10A4F13FCC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3919" y="4091106"/>
                  <a:ext cx="348760" cy="348760"/>
                </a:xfrm>
                <a:prstGeom prst="rect">
                  <a:avLst/>
                </a:prstGeom>
              </p:spPr>
            </p:pic>
          </p:grpSp>
          <p:sp>
            <p:nvSpPr>
              <p:cNvPr id="39" name="椭圆 51">
                <a:extLst>
                  <a:ext uri="{FF2B5EF4-FFF2-40B4-BE49-F238E27FC236}">
                    <a16:creationId xmlns:a16="http://schemas.microsoft.com/office/drawing/2014/main" id="{ECBB5106-66F3-134E-0FD6-EDB1FEA69D7D}"/>
                  </a:ext>
                </a:extLst>
              </p:cNvPr>
              <p:cNvSpPr/>
              <p:nvPr/>
            </p:nvSpPr>
            <p:spPr>
              <a:xfrm>
                <a:off x="5434817" y="4747558"/>
                <a:ext cx="521840" cy="521840"/>
              </a:xfrm>
              <a:prstGeom prst="ellipse">
                <a:avLst/>
              </a:prstGeom>
              <a:solidFill>
                <a:schemeClr val="bg1"/>
              </a:solidFill>
              <a:ln w="57150">
                <a:noFill/>
              </a:ln>
              <a:effectLst>
                <a:glow rad="98108">
                  <a:schemeClr val="bg1">
                    <a:lumMod val="65000"/>
                    <a:alpha val="2365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0" name="图形 30" descr="Mochila 纯色填充">
                <a:extLst>
                  <a:ext uri="{FF2B5EF4-FFF2-40B4-BE49-F238E27FC236}">
                    <a16:creationId xmlns:a16="http://schemas.microsoft.com/office/drawing/2014/main" id="{0B39C210-4525-16F9-E38C-29D029F300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356" y="4833878"/>
                <a:ext cx="349200" cy="349200"/>
              </a:xfrm>
              <a:prstGeom prst="rect">
                <a:avLst/>
              </a:prstGeom>
            </p:spPr>
          </p:pic>
        </p:grpSp>
        <p:pic>
          <p:nvPicPr>
            <p:cNvPr id="2" name="Graphic 1" descr="Document with solid fill">
              <a:extLst>
                <a:ext uri="{FF2B5EF4-FFF2-40B4-BE49-F238E27FC236}">
                  <a16:creationId xmlns:a16="http://schemas.microsoft.com/office/drawing/2014/main" id="{BB643122-5F24-FAF0-A503-91722C8E94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03334" y="1928532"/>
              <a:ext cx="331695" cy="339165"/>
            </a:xfrm>
            <a:prstGeom prst="rect">
              <a:avLst/>
            </a:prstGeom>
          </p:spPr>
        </p:pic>
        <p:pic>
          <p:nvPicPr>
            <p:cNvPr id="3" name="Graphic 2" descr="Soap with solid fill">
              <a:extLst>
                <a:ext uri="{FF2B5EF4-FFF2-40B4-BE49-F238E27FC236}">
                  <a16:creationId xmlns:a16="http://schemas.microsoft.com/office/drawing/2014/main" id="{82F8AF64-8A7C-03D1-5F3A-9692CE7173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56972" y="2454649"/>
              <a:ext cx="361577" cy="361577"/>
            </a:xfrm>
            <a:prstGeom prst="rect">
              <a:avLst/>
            </a:prstGeom>
          </p:spPr>
        </p:pic>
        <p:pic>
          <p:nvPicPr>
            <p:cNvPr id="4" name="Graphic 3" descr="Cut with solid fill">
              <a:extLst>
                <a:ext uri="{FF2B5EF4-FFF2-40B4-BE49-F238E27FC236}">
                  <a16:creationId xmlns:a16="http://schemas.microsoft.com/office/drawing/2014/main" id="{1639F772-A993-44B5-7769-79FC5DACE8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7560" y="3129243"/>
              <a:ext cx="309283" cy="324224"/>
            </a:xfrm>
            <a:prstGeom prst="rect">
              <a:avLst/>
            </a:prstGeom>
          </p:spPr>
        </p:pic>
        <p:pic>
          <p:nvPicPr>
            <p:cNvPr id="5" name="Graphic 4" descr="Gears with solid fill">
              <a:extLst>
                <a:ext uri="{FF2B5EF4-FFF2-40B4-BE49-F238E27FC236}">
                  <a16:creationId xmlns:a16="http://schemas.microsoft.com/office/drawing/2014/main" id="{9AFBAFE2-A806-9517-26DF-9EED68E4F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3573" y="3599717"/>
              <a:ext cx="413050" cy="436366"/>
            </a:xfrm>
            <a:prstGeom prst="rect">
              <a:avLst/>
            </a:prstGeom>
          </p:spPr>
        </p:pic>
        <p:pic>
          <p:nvPicPr>
            <p:cNvPr id="6" name="Graphic 5" descr="Blog with solid fill">
              <a:extLst>
                <a:ext uri="{FF2B5EF4-FFF2-40B4-BE49-F238E27FC236}">
                  <a16:creationId xmlns:a16="http://schemas.microsoft.com/office/drawing/2014/main" id="{51EBD99D-DEE3-91AF-ED31-00941EEEEB1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352213" y="4802380"/>
              <a:ext cx="330759" cy="339132"/>
            </a:xfrm>
            <a:prstGeom prst="rect">
              <a:avLst/>
            </a:prstGeom>
          </p:spPr>
        </p:pic>
      </p:grpSp>
    </p:spTree>
    <p:extLst>
      <p:ext uri="{BB962C8B-B14F-4D97-AF65-F5344CB8AC3E}">
        <p14:creationId xmlns:p14="http://schemas.microsoft.com/office/powerpoint/2010/main" val="373214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F7CDDA-9665-4165-BAF5-22E5485B4C05}"/>
              </a:ext>
            </a:extLst>
          </p:cNvPr>
          <p:cNvSpPr>
            <a:spLocks noGrp="1"/>
          </p:cNvSpPr>
          <p:nvPr>
            <p:ph type="sldNum" sz="quarter" idx="10"/>
          </p:nvPr>
        </p:nvSpPr>
        <p:spPr/>
        <p:txBody>
          <a:bodyPr/>
          <a:lstStyle/>
          <a:p>
            <a:fld id="{EC3C1908-F36C-497F-A384-B39F0F8EB8D1}" type="slidenum">
              <a:rPr lang="en-US" smtClean="0"/>
              <a:pPr/>
              <a:t>5</a:t>
            </a:fld>
            <a:endParaRPr lang="en-US"/>
          </a:p>
        </p:txBody>
      </p:sp>
      <p:sp>
        <p:nvSpPr>
          <p:cNvPr id="56" name="TextBox 55">
            <a:extLst>
              <a:ext uri="{FF2B5EF4-FFF2-40B4-BE49-F238E27FC236}">
                <a16:creationId xmlns:a16="http://schemas.microsoft.com/office/drawing/2014/main" id="{BE632EDF-D34B-4927-A8AA-C94E80DD0776}"/>
              </a:ext>
            </a:extLst>
          </p:cNvPr>
          <p:cNvSpPr txBox="1"/>
          <p:nvPr/>
        </p:nvSpPr>
        <p:spPr>
          <a:xfrm>
            <a:off x="5354055" y="2829862"/>
            <a:ext cx="4192885" cy="1187441"/>
          </a:xfrm>
          <a:prstGeom prst="rect">
            <a:avLst/>
          </a:prstGeom>
          <a:noFill/>
        </p:spPr>
        <p:txBody>
          <a:bodyPr wrap="square" lIns="0" tIns="0" rIns="0" bIns="0" rtlCol="0" anchor="t">
            <a:spAutoFit/>
          </a:bodyPr>
          <a:lstStyle/>
          <a:p>
            <a:pPr fontAlgn="base">
              <a:lnSpc>
                <a:spcPct val="130000"/>
              </a:lnSpc>
              <a:spcBef>
                <a:spcPts val="1000"/>
              </a:spcBef>
            </a:pPr>
            <a:r>
              <a:rPr lang="en-US" altLang="zh-CN" sz="1600" b="1">
                <a:solidFill>
                  <a:schemeClr val="tx1">
                    <a:alpha val="70000"/>
                  </a:schemeClr>
                </a:solidFill>
              </a:rPr>
              <a:t>Tokenizer: </a:t>
            </a:r>
            <a:r>
              <a:rPr lang="en-US" altLang="zh-CN" sz="1600" b="1" err="1">
                <a:solidFill>
                  <a:schemeClr val="tx1">
                    <a:alpha val="70000"/>
                  </a:schemeClr>
                </a:solidFill>
              </a:rPr>
              <a:t>distilbert</a:t>
            </a:r>
            <a:r>
              <a:rPr lang="en-US" altLang="zh-CN" sz="1600" b="1">
                <a:solidFill>
                  <a:schemeClr val="tx1">
                    <a:alpha val="70000"/>
                  </a:schemeClr>
                </a:solidFill>
              </a:rPr>
              <a:t>-base-uncased</a:t>
            </a:r>
          </a:p>
          <a:p>
            <a:pPr>
              <a:lnSpc>
                <a:spcPct val="130000"/>
              </a:lnSpc>
              <a:spcBef>
                <a:spcPts val="1000"/>
              </a:spcBef>
            </a:pPr>
            <a:r>
              <a:rPr lang="en-US" altLang="zh-CN" sz="1600" b="1">
                <a:solidFill>
                  <a:schemeClr val="tx1">
                    <a:alpha val="70000"/>
                  </a:schemeClr>
                </a:solidFill>
              </a:rPr>
              <a:t>Vocabulary Size : 30522</a:t>
            </a:r>
            <a:endParaRPr lang="en-US">
              <a:solidFill>
                <a:schemeClr val="tx1">
                  <a:alpha val="70000"/>
                </a:schemeClr>
              </a:solidFill>
            </a:endParaRPr>
          </a:p>
          <a:p>
            <a:pPr>
              <a:lnSpc>
                <a:spcPct val="130000"/>
              </a:lnSpc>
              <a:spcBef>
                <a:spcPts val="1000"/>
              </a:spcBef>
            </a:pPr>
            <a:r>
              <a:rPr lang="en-US" altLang="zh-CN" sz="1600" b="1">
                <a:solidFill>
                  <a:schemeClr val="tx1">
                    <a:alpha val="70000"/>
                  </a:schemeClr>
                </a:solidFill>
              </a:rPr>
              <a:t>Maximum Positional Embeddings : 512</a:t>
            </a:r>
          </a:p>
        </p:txBody>
      </p:sp>
      <p:sp>
        <p:nvSpPr>
          <p:cNvPr id="23571" name="Freeform 53">
            <a:extLst>
              <a:ext uri="{FF2B5EF4-FFF2-40B4-BE49-F238E27FC236}">
                <a16:creationId xmlns:a16="http://schemas.microsoft.com/office/drawing/2014/main" id="{B38D13E9-DB0B-44D9-AB1A-56FF9C710A2D}"/>
              </a:ext>
            </a:extLst>
          </p:cNvPr>
          <p:cNvSpPr>
            <a:spLocks/>
          </p:cNvSpPr>
          <p:nvPr/>
        </p:nvSpPr>
        <p:spPr bwMode="auto">
          <a:xfrm>
            <a:off x="-3175" y="-1587"/>
            <a:ext cx="2117725" cy="6854825"/>
          </a:xfrm>
          <a:custGeom>
            <a:avLst/>
            <a:gdLst>
              <a:gd name="T0" fmla="*/ 607 w 616"/>
              <a:gd name="T1" fmla="*/ 986 h 2000"/>
              <a:gd name="T2" fmla="*/ 485 w 616"/>
              <a:gd name="T3" fmla="*/ 881 h 2000"/>
              <a:gd name="T4" fmla="*/ 454 w 616"/>
              <a:gd name="T5" fmla="*/ 896 h 2000"/>
              <a:gd name="T6" fmla="*/ 454 w 616"/>
              <a:gd name="T7" fmla="*/ 896 h 2000"/>
              <a:gd name="T8" fmla="*/ 435 w 616"/>
              <a:gd name="T9" fmla="*/ 915 h 2000"/>
              <a:gd name="T10" fmla="*/ 435 w 616"/>
              <a:gd name="T11" fmla="*/ 915 h 2000"/>
              <a:gd name="T12" fmla="*/ 80 w 616"/>
              <a:gd name="T13" fmla="*/ 645 h 2000"/>
              <a:gd name="T14" fmla="*/ 0 w 616"/>
              <a:gd name="T15" fmla="*/ 0 h 2000"/>
              <a:gd name="T16" fmla="*/ 0 w 616"/>
              <a:gd name="T17" fmla="*/ 2000 h 2000"/>
              <a:gd name="T18" fmla="*/ 80 w 616"/>
              <a:gd name="T19" fmla="*/ 1356 h 2000"/>
              <a:gd name="T20" fmla="*/ 435 w 616"/>
              <a:gd name="T21" fmla="*/ 1085 h 2000"/>
              <a:gd name="T22" fmla="*/ 435 w 616"/>
              <a:gd name="T23" fmla="*/ 1085 h 2000"/>
              <a:gd name="T24" fmla="*/ 454 w 616"/>
              <a:gd name="T25" fmla="*/ 1104 h 2000"/>
              <a:gd name="T26" fmla="*/ 454 w 616"/>
              <a:gd name="T27" fmla="*/ 1104 h 2000"/>
              <a:gd name="T28" fmla="*/ 485 w 616"/>
              <a:gd name="T29" fmla="*/ 1119 h 2000"/>
              <a:gd name="T30" fmla="*/ 607 w 616"/>
              <a:gd name="T31" fmla="*/ 1015 h 2000"/>
              <a:gd name="T32" fmla="*/ 607 w 616"/>
              <a:gd name="T33" fmla="*/ 986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6" h="2000">
                <a:moveTo>
                  <a:pt x="607" y="986"/>
                </a:moveTo>
                <a:cubicBezTo>
                  <a:pt x="485" y="881"/>
                  <a:pt x="485" y="881"/>
                  <a:pt x="485" y="881"/>
                </a:cubicBezTo>
                <a:cubicBezTo>
                  <a:pt x="473" y="871"/>
                  <a:pt x="454" y="880"/>
                  <a:pt x="454" y="896"/>
                </a:cubicBezTo>
                <a:cubicBezTo>
                  <a:pt x="454" y="896"/>
                  <a:pt x="454" y="896"/>
                  <a:pt x="454" y="896"/>
                </a:cubicBezTo>
                <a:cubicBezTo>
                  <a:pt x="454" y="906"/>
                  <a:pt x="445" y="915"/>
                  <a:pt x="435" y="915"/>
                </a:cubicBezTo>
                <a:cubicBezTo>
                  <a:pt x="435" y="915"/>
                  <a:pt x="435" y="915"/>
                  <a:pt x="435" y="915"/>
                </a:cubicBezTo>
                <a:cubicBezTo>
                  <a:pt x="269" y="915"/>
                  <a:pt x="139" y="800"/>
                  <a:pt x="80" y="645"/>
                </a:cubicBezTo>
                <a:cubicBezTo>
                  <a:pt x="12" y="464"/>
                  <a:pt x="0" y="1"/>
                  <a:pt x="0" y="0"/>
                </a:cubicBezTo>
                <a:cubicBezTo>
                  <a:pt x="0" y="2000"/>
                  <a:pt x="0" y="2000"/>
                  <a:pt x="0" y="2000"/>
                </a:cubicBezTo>
                <a:cubicBezTo>
                  <a:pt x="0" y="2000"/>
                  <a:pt x="20" y="1512"/>
                  <a:pt x="80" y="1356"/>
                </a:cubicBezTo>
                <a:cubicBezTo>
                  <a:pt x="142" y="1195"/>
                  <a:pt x="269" y="1085"/>
                  <a:pt x="435" y="1085"/>
                </a:cubicBezTo>
                <a:cubicBezTo>
                  <a:pt x="435" y="1085"/>
                  <a:pt x="435" y="1085"/>
                  <a:pt x="435" y="1085"/>
                </a:cubicBezTo>
                <a:cubicBezTo>
                  <a:pt x="445" y="1085"/>
                  <a:pt x="454" y="1094"/>
                  <a:pt x="454" y="1104"/>
                </a:cubicBezTo>
                <a:cubicBezTo>
                  <a:pt x="454" y="1104"/>
                  <a:pt x="454" y="1104"/>
                  <a:pt x="454" y="1104"/>
                </a:cubicBezTo>
                <a:cubicBezTo>
                  <a:pt x="454" y="1121"/>
                  <a:pt x="473" y="1129"/>
                  <a:pt x="485" y="1119"/>
                </a:cubicBezTo>
                <a:cubicBezTo>
                  <a:pt x="607" y="1015"/>
                  <a:pt x="607" y="1015"/>
                  <a:pt x="607" y="1015"/>
                </a:cubicBezTo>
                <a:cubicBezTo>
                  <a:pt x="616" y="1007"/>
                  <a:pt x="616" y="993"/>
                  <a:pt x="607" y="986"/>
                </a:cubicBezTo>
                <a:close/>
              </a:path>
            </a:pathLst>
          </a:custGeom>
          <a:solidFill>
            <a:srgbClr val="E13B40"/>
          </a:solidFill>
          <a:ln>
            <a:noFill/>
          </a:ln>
        </p:spPr>
        <p:txBody>
          <a:bodyPr vert="vert" wrap="square" lIns="91440" tIns="45720" rIns="91440" bIns="45720" numCol="1" anchor="b" anchorCtr="0" compatLnSpc="1">
            <a:prstTxWarp prst="textNoShape">
              <a:avLst/>
            </a:prstTxWarp>
          </a:bodyPr>
          <a:lstStyle/>
          <a:p>
            <a:pPr algn="ctr"/>
            <a:r>
              <a:rPr lang="en-US" sz="2400" b="1">
                <a:solidFill>
                  <a:srgbClr val="FFFFFF">
                    <a:alpha val="70000"/>
                  </a:srgbClr>
                </a:solidFill>
                <a:latin typeface="+mj-lt"/>
              </a:rPr>
              <a:t>MODEL</a:t>
            </a:r>
          </a:p>
        </p:txBody>
      </p:sp>
      <p:grpSp>
        <p:nvGrpSpPr>
          <p:cNvPr id="12" name="Group 11">
            <a:extLst>
              <a:ext uri="{FF2B5EF4-FFF2-40B4-BE49-F238E27FC236}">
                <a16:creationId xmlns:a16="http://schemas.microsoft.com/office/drawing/2014/main" id="{EE27CBBA-AE85-48C9-B79B-18EFED8D479A}"/>
              </a:ext>
            </a:extLst>
          </p:cNvPr>
          <p:cNvGrpSpPr/>
          <p:nvPr/>
        </p:nvGrpSpPr>
        <p:grpSpPr>
          <a:xfrm rot="5400000">
            <a:off x="2204247" y="1141354"/>
            <a:ext cx="1916112" cy="2076450"/>
            <a:chOff x="3898901" y="3263900"/>
            <a:chExt cx="1916112" cy="2076450"/>
          </a:xfrm>
        </p:grpSpPr>
        <p:sp>
          <p:nvSpPr>
            <p:cNvPr id="39" name="Freeform 73">
              <a:extLst>
                <a:ext uri="{FF2B5EF4-FFF2-40B4-BE49-F238E27FC236}">
                  <a16:creationId xmlns:a16="http://schemas.microsoft.com/office/drawing/2014/main" id="{9C410443-30AC-4CE7-831B-5CEF1D7DE9BF}"/>
                </a:ext>
              </a:extLst>
            </p:cNvPr>
            <p:cNvSpPr>
              <a:spLocks/>
            </p:cNvSpPr>
            <p:nvPr/>
          </p:nvSpPr>
          <p:spPr bwMode="auto">
            <a:xfrm rot="16200000">
              <a:off x="3898107" y="3264694"/>
              <a:ext cx="1506538" cy="1504950"/>
            </a:xfrm>
            <a:custGeom>
              <a:avLst/>
              <a:gdLst>
                <a:gd name="T0" fmla="*/ 378 w 399"/>
                <a:gd name="T1" fmla="*/ 1 h 399"/>
                <a:gd name="T2" fmla="*/ 218 w 399"/>
                <a:gd name="T3" fmla="*/ 14 h 399"/>
                <a:gd name="T4" fmla="*/ 206 w 399"/>
                <a:gd name="T5" fmla="*/ 46 h 399"/>
                <a:gd name="T6" fmla="*/ 206 w 399"/>
                <a:gd name="T7" fmla="*/ 46 h 399"/>
                <a:gd name="T8" fmla="*/ 206 w 399"/>
                <a:gd name="T9" fmla="*/ 73 h 399"/>
                <a:gd name="T10" fmla="*/ 7 w 399"/>
                <a:gd name="T11" fmla="*/ 272 h 399"/>
                <a:gd name="T12" fmla="*/ 7 w 399"/>
                <a:gd name="T13" fmla="*/ 298 h 399"/>
                <a:gd name="T14" fmla="*/ 101 w 399"/>
                <a:gd name="T15" fmla="*/ 392 h 399"/>
                <a:gd name="T16" fmla="*/ 128 w 399"/>
                <a:gd name="T17" fmla="*/ 392 h 399"/>
                <a:gd name="T18" fmla="*/ 326 w 399"/>
                <a:gd name="T19" fmla="*/ 194 h 399"/>
                <a:gd name="T20" fmla="*/ 353 w 399"/>
                <a:gd name="T21" fmla="*/ 194 h 399"/>
                <a:gd name="T22" fmla="*/ 353 w 399"/>
                <a:gd name="T23" fmla="*/ 194 h 399"/>
                <a:gd name="T24" fmla="*/ 386 w 399"/>
                <a:gd name="T25" fmla="*/ 182 h 399"/>
                <a:gd name="T26" fmla="*/ 398 w 399"/>
                <a:gd name="T27" fmla="*/ 22 h 399"/>
                <a:gd name="T28" fmla="*/ 378 w 399"/>
                <a:gd name="T29" fmla="*/ 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99">
                  <a:moveTo>
                    <a:pt x="378" y="1"/>
                  </a:moveTo>
                  <a:cubicBezTo>
                    <a:pt x="218" y="14"/>
                    <a:pt x="218" y="14"/>
                    <a:pt x="218" y="14"/>
                  </a:cubicBezTo>
                  <a:cubicBezTo>
                    <a:pt x="202" y="15"/>
                    <a:pt x="194" y="35"/>
                    <a:pt x="206" y="46"/>
                  </a:cubicBezTo>
                  <a:cubicBezTo>
                    <a:pt x="206" y="46"/>
                    <a:pt x="206" y="46"/>
                    <a:pt x="206" y="46"/>
                  </a:cubicBezTo>
                  <a:cubicBezTo>
                    <a:pt x="213" y="54"/>
                    <a:pt x="213" y="66"/>
                    <a:pt x="206" y="73"/>
                  </a:cubicBezTo>
                  <a:cubicBezTo>
                    <a:pt x="7" y="272"/>
                    <a:pt x="7" y="272"/>
                    <a:pt x="7" y="272"/>
                  </a:cubicBezTo>
                  <a:cubicBezTo>
                    <a:pt x="0" y="279"/>
                    <a:pt x="0" y="291"/>
                    <a:pt x="7" y="298"/>
                  </a:cubicBezTo>
                  <a:cubicBezTo>
                    <a:pt x="101" y="392"/>
                    <a:pt x="101" y="392"/>
                    <a:pt x="101" y="392"/>
                  </a:cubicBezTo>
                  <a:cubicBezTo>
                    <a:pt x="108" y="399"/>
                    <a:pt x="120" y="399"/>
                    <a:pt x="128" y="392"/>
                  </a:cubicBezTo>
                  <a:cubicBezTo>
                    <a:pt x="326" y="194"/>
                    <a:pt x="326" y="194"/>
                    <a:pt x="326" y="194"/>
                  </a:cubicBezTo>
                  <a:cubicBezTo>
                    <a:pt x="334" y="186"/>
                    <a:pt x="346" y="186"/>
                    <a:pt x="353" y="194"/>
                  </a:cubicBezTo>
                  <a:cubicBezTo>
                    <a:pt x="353" y="194"/>
                    <a:pt x="353" y="194"/>
                    <a:pt x="353" y="194"/>
                  </a:cubicBezTo>
                  <a:cubicBezTo>
                    <a:pt x="365" y="205"/>
                    <a:pt x="384" y="198"/>
                    <a:pt x="386" y="182"/>
                  </a:cubicBezTo>
                  <a:cubicBezTo>
                    <a:pt x="398" y="22"/>
                    <a:pt x="398" y="22"/>
                    <a:pt x="398" y="22"/>
                  </a:cubicBezTo>
                  <a:cubicBezTo>
                    <a:pt x="399" y="10"/>
                    <a:pt x="389" y="0"/>
                    <a:pt x="378" y="1"/>
                  </a:cubicBezTo>
                  <a:close/>
                </a:path>
              </a:pathLst>
            </a:custGeom>
            <a:gradFill>
              <a:gsLst>
                <a:gs pos="100000">
                  <a:schemeClr val="accent2"/>
                </a:gs>
                <a:gs pos="0">
                  <a:schemeClr val="accent2">
                    <a:lumMod val="7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1" name="Group 10">
              <a:extLst>
                <a:ext uri="{FF2B5EF4-FFF2-40B4-BE49-F238E27FC236}">
                  <a16:creationId xmlns:a16="http://schemas.microsoft.com/office/drawing/2014/main" id="{C8B22250-DE78-4429-88A5-41580E33FCFA}"/>
                </a:ext>
              </a:extLst>
            </p:cNvPr>
            <p:cNvGrpSpPr/>
            <p:nvPr/>
          </p:nvGrpSpPr>
          <p:grpSpPr>
            <a:xfrm>
              <a:off x="4954588" y="4310062"/>
              <a:ext cx="860425" cy="1030288"/>
              <a:chOff x="4954588" y="4310062"/>
              <a:chExt cx="860425" cy="1030288"/>
            </a:xfrm>
          </p:grpSpPr>
          <p:sp>
            <p:nvSpPr>
              <p:cNvPr id="38" name="Freeform 72">
                <a:extLst>
                  <a:ext uri="{FF2B5EF4-FFF2-40B4-BE49-F238E27FC236}">
                    <a16:creationId xmlns:a16="http://schemas.microsoft.com/office/drawing/2014/main" id="{0E150F86-F0C4-4099-9293-91B8CC71A7ED}"/>
                  </a:ext>
                </a:extLst>
              </p:cNvPr>
              <p:cNvSpPr>
                <a:spLocks/>
              </p:cNvSpPr>
              <p:nvPr/>
            </p:nvSpPr>
            <p:spPr bwMode="auto">
              <a:xfrm rot="16200000">
                <a:off x="5149057" y="4674394"/>
                <a:ext cx="800100" cy="531812"/>
              </a:xfrm>
              <a:custGeom>
                <a:avLst/>
                <a:gdLst>
                  <a:gd name="T0" fmla="*/ 0 w 212"/>
                  <a:gd name="T1" fmla="*/ 132 h 141"/>
                  <a:gd name="T2" fmla="*/ 157 w 212"/>
                  <a:gd name="T3" fmla="*/ 0 h 141"/>
                  <a:gd name="T4" fmla="*/ 212 w 212"/>
                  <a:gd name="T5" fmla="*/ 30 h 141"/>
                  <a:gd name="T6" fmla="*/ 0 w 212"/>
                  <a:gd name="T7" fmla="*/ 132 h 141"/>
                </a:gdLst>
                <a:ahLst/>
                <a:cxnLst>
                  <a:cxn ang="0">
                    <a:pos x="T0" y="T1"/>
                  </a:cxn>
                  <a:cxn ang="0">
                    <a:pos x="T2" y="T3"/>
                  </a:cxn>
                  <a:cxn ang="0">
                    <a:pos x="T4" y="T5"/>
                  </a:cxn>
                  <a:cxn ang="0">
                    <a:pos x="T6" y="T7"/>
                  </a:cxn>
                </a:cxnLst>
                <a:rect l="0" t="0" r="r" b="b"/>
                <a:pathLst>
                  <a:path w="212" h="141">
                    <a:moveTo>
                      <a:pt x="0" y="132"/>
                    </a:moveTo>
                    <a:cubicBezTo>
                      <a:pt x="0" y="132"/>
                      <a:pt x="87" y="141"/>
                      <a:pt x="157" y="0"/>
                    </a:cubicBezTo>
                    <a:cubicBezTo>
                      <a:pt x="212" y="30"/>
                      <a:pt x="212" y="30"/>
                      <a:pt x="212" y="30"/>
                    </a:cubicBezTo>
                    <a:cubicBezTo>
                      <a:pt x="212" y="30"/>
                      <a:pt x="146" y="134"/>
                      <a:pt x="0" y="132"/>
                    </a:cubicBezTo>
                    <a:close/>
                  </a:path>
                </a:pathLst>
              </a:custGeom>
              <a:gradFill>
                <a:gsLst>
                  <a:gs pos="100000">
                    <a:schemeClr val="accent2">
                      <a:lumMod val="75000"/>
                    </a:schemeClr>
                  </a:gs>
                  <a:gs pos="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74">
                <a:extLst>
                  <a:ext uri="{FF2B5EF4-FFF2-40B4-BE49-F238E27FC236}">
                    <a16:creationId xmlns:a16="http://schemas.microsoft.com/office/drawing/2014/main" id="{D3BBBA62-6659-40DD-8A46-7AF155795E37}"/>
                  </a:ext>
                </a:extLst>
              </p:cNvPr>
              <p:cNvSpPr>
                <a:spLocks noChangeArrowheads="1"/>
              </p:cNvSpPr>
              <p:nvPr/>
            </p:nvSpPr>
            <p:spPr bwMode="auto">
              <a:xfrm rot="16200000">
                <a:off x="4954588" y="4310062"/>
                <a:ext cx="498475" cy="498475"/>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75">
                <a:extLst>
                  <a:ext uri="{FF2B5EF4-FFF2-40B4-BE49-F238E27FC236}">
                    <a16:creationId xmlns:a16="http://schemas.microsoft.com/office/drawing/2014/main" id="{AA803D48-5C3C-42F2-82CE-543E188CE7BF}"/>
                  </a:ext>
                </a:extLst>
              </p:cNvPr>
              <p:cNvSpPr>
                <a:spLocks noChangeArrowheads="1"/>
              </p:cNvSpPr>
              <p:nvPr/>
            </p:nvSpPr>
            <p:spPr bwMode="auto">
              <a:xfrm rot="16200000">
                <a:off x="4999037" y="4356100"/>
                <a:ext cx="407988" cy="407987"/>
              </a:xfrm>
              <a:prstGeom prst="ellipse">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9">
            <a:extLst>
              <a:ext uri="{FF2B5EF4-FFF2-40B4-BE49-F238E27FC236}">
                <a16:creationId xmlns:a16="http://schemas.microsoft.com/office/drawing/2014/main" id="{3CACAB43-C6A9-4734-9A0E-BC5D0B2C16F5}"/>
              </a:ext>
            </a:extLst>
          </p:cNvPr>
          <p:cNvGrpSpPr/>
          <p:nvPr/>
        </p:nvGrpSpPr>
        <p:grpSpPr>
          <a:xfrm rot="5400000">
            <a:off x="3201991" y="1846997"/>
            <a:ext cx="973137" cy="3154362"/>
            <a:chOff x="5614987" y="2198688"/>
            <a:chExt cx="973137" cy="3154362"/>
          </a:xfrm>
        </p:grpSpPr>
        <p:sp>
          <p:nvSpPr>
            <p:cNvPr id="43" name="Freeform 77">
              <a:extLst>
                <a:ext uri="{FF2B5EF4-FFF2-40B4-BE49-F238E27FC236}">
                  <a16:creationId xmlns:a16="http://schemas.microsoft.com/office/drawing/2014/main" id="{F4228666-8E34-4720-A6A6-0ED6EECA6E2A}"/>
                </a:ext>
              </a:extLst>
            </p:cNvPr>
            <p:cNvSpPr>
              <a:spLocks/>
            </p:cNvSpPr>
            <p:nvPr/>
          </p:nvSpPr>
          <p:spPr bwMode="auto">
            <a:xfrm rot="16200000">
              <a:off x="5192712" y="2620963"/>
              <a:ext cx="1817688" cy="973137"/>
            </a:xfrm>
            <a:custGeom>
              <a:avLst/>
              <a:gdLst>
                <a:gd name="T0" fmla="*/ 472 w 481"/>
                <a:gd name="T1" fmla="*/ 115 h 258"/>
                <a:gd name="T2" fmla="*/ 350 w 481"/>
                <a:gd name="T3" fmla="*/ 10 h 258"/>
                <a:gd name="T4" fmla="*/ 319 w 481"/>
                <a:gd name="T5" fmla="*/ 25 h 258"/>
                <a:gd name="T6" fmla="*/ 319 w 481"/>
                <a:gd name="T7" fmla="*/ 25 h 258"/>
                <a:gd name="T8" fmla="*/ 300 w 481"/>
                <a:gd name="T9" fmla="*/ 44 h 258"/>
                <a:gd name="T10" fmla="*/ 19 w 481"/>
                <a:gd name="T11" fmla="*/ 44 h 258"/>
                <a:gd name="T12" fmla="*/ 0 w 481"/>
                <a:gd name="T13" fmla="*/ 63 h 258"/>
                <a:gd name="T14" fmla="*/ 0 w 481"/>
                <a:gd name="T15" fmla="*/ 195 h 258"/>
                <a:gd name="T16" fmla="*/ 19 w 481"/>
                <a:gd name="T17" fmla="*/ 214 h 258"/>
                <a:gd name="T18" fmla="*/ 300 w 481"/>
                <a:gd name="T19" fmla="*/ 214 h 258"/>
                <a:gd name="T20" fmla="*/ 319 w 481"/>
                <a:gd name="T21" fmla="*/ 233 h 258"/>
                <a:gd name="T22" fmla="*/ 319 w 481"/>
                <a:gd name="T23" fmla="*/ 233 h 258"/>
                <a:gd name="T24" fmla="*/ 350 w 481"/>
                <a:gd name="T25" fmla="*/ 248 h 258"/>
                <a:gd name="T26" fmla="*/ 472 w 481"/>
                <a:gd name="T27" fmla="*/ 143 h 258"/>
                <a:gd name="T28" fmla="*/ 472 w 481"/>
                <a:gd name="T29" fmla="*/ 11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1" h="258">
                  <a:moveTo>
                    <a:pt x="472" y="115"/>
                  </a:moveTo>
                  <a:cubicBezTo>
                    <a:pt x="350" y="10"/>
                    <a:pt x="350" y="10"/>
                    <a:pt x="350" y="10"/>
                  </a:cubicBezTo>
                  <a:cubicBezTo>
                    <a:pt x="338" y="0"/>
                    <a:pt x="319" y="9"/>
                    <a:pt x="319" y="25"/>
                  </a:cubicBezTo>
                  <a:cubicBezTo>
                    <a:pt x="319" y="25"/>
                    <a:pt x="319" y="25"/>
                    <a:pt x="319" y="25"/>
                  </a:cubicBezTo>
                  <a:cubicBezTo>
                    <a:pt x="319" y="35"/>
                    <a:pt x="310" y="44"/>
                    <a:pt x="300" y="44"/>
                  </a:cubicBezTo>
                  <a:cubicBezTo>
                    <a:pt x="19" y="44"/>
                    <a:pt x="19" y="44"/>
                    <a:pt x="19" y="44"/>
                  </a:cubicBezTo>
                  <a:cubicBezTo>
                    <a:pt x="9" y="44"/>
                    <a:pt x="0" y="52"/>
                    <a:pt x="0" y="63"/>
                  </a:cubicBezTo>
                  <a:cubicBezTo>
                    <a:pt x="0" y="195"/>
                    <a:pt x="0" y="195"/>
                    <a:pt x="0" y="195"/>
                  </a:cubicBezTo>
                  <a:cubicBezTo>
                    <a:pt x="0" y="206"/>
                    <a:pt x="9" y="214"/>
                    <a:pt x="19" y="214"/>
                  </a:cubicBezTo>
                  <a:cubicBezTo>
                    <a:pt x="300" y="214"/>
                    <a:pt x="300" y="214"/>
                    <a:pt x="300" y="214"/>
                  </a:cubicBezTo>
                  <a:cubicBezTo>
                    <a:pt x="310" y="214"/>
                    <a:pt x="319" y="223"/>
                    <a:pt x="319" y="233"/>
                  </a:cubicBezTo>
                  <a:cubicBezTo>
                    <a:pt x="319" y="233"/>
                    <a:pt x="319" y="233"/>
                    <a:pt x="319" y="233"/>
                  </a:cubicBezTo>
                  <a:cubicBezTo>
                    <a:pt x="319" y="249"/>
                    <a:pt x="338" y="258"/>
                    <a:pt x="350" y="248"/>
                  </a:cubicBezTo>
                  <a:cubicBezTo>
                    <a:pt x="472" y="143"/>
                    <a:pt x="472" y="143"/>
                    <a:pt x="472" y="143"/>
                  </a:cubicBezTo>
                  <a:cubicBezTo>
                    <a:pt x="481" y="136"/>
                    <a:pt x="481" y="122"/>
                    <a:pt x="472" y="115"/>
                  </a:cubicBezTo>
                  <a:close/>
                </a:path>
              </a:pathLst>
            </a:custGeom>
            <a:solidFill>
              <a:srgbClr val="E05C2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44DADE57-5E98-4E85-B2C7-9F102F84D5D5}"/>
                </a:ext>
              </a:extLst>
            </p:cNvPr>
            <p:cNvGrpSpPr/>
            <p:nvPr/>
          </p:nvGrpSpPr>
          <p:grpSpPr>
            <a:xfrm>
              <a:off x="5834063" y="3767137"/>
              <a:ext cx="496887" cy="1585913"/>
              <a:chOff x="5834063" y="3767137"/>
              <a:chExt cx="496887" cy="1585913"/>
            </a:xfrm>
          </p:grpSpPr>
          <p:sp>
            <p:nvSpPr>
              <p:cNvPr id="42" name="Freeform 76">
                <a:extLst>
                  <a:ext uri="{FF2B5EF4-FFF2-40B4-BE49-F238E27FC236}">
                    <a16:creationId xmlns:a16="http://schemas.microsoft.com/office/drawing/2014/main" id="{476CAE5C-7643-4888-99CD-A1FFBDC1BA03}"/>
                  </a:ext>
                </a:extLst>
              </p:cNvPr>
              <p:cNvSpPr>
                <a:spLocks/>
              </p:cNvSpPr>
              <p:nvPr/>
            </p:nvSpPr>
            <p:spPr bwMode="auto">
              <a:xfrm rot="16200000">
                <a:off x="5473701" y="4597400"/>
                <a:ext cx="1254125" cy="257175"/>
              </a:xfrm>
              <a:custGeom>
                <a:avLst/>
                <a:gdLst>
                  <a:gd name="T0" fmla="*/ 0 w 332"/>
                  <a:gd name="T1" fmla="*/ 34 h 68"/>
                  <a:gd name="T2" fmla="*/ 332 w 332"/>
                  <a:gd name="T3" fmla="*/ 68 h 68"/>
                  <a:gd name="T4" fmla="*/ 332 w 332"/>
                  <a:gd name="T5" fmla="*/ 34 h 68"/>
                  <a:gd name="T6" fmla="*/ 332 w 332"/>
                  <a:gd name="T7" fmla="*/ 0 h 68"/>
                  <a:gd name="T8" fmla="*/ 0 w 332"/>
                  <a:gd name="T9" fmla="*/ 34 h 68"/>
                </a:gdLst>
                <a:ahLst/>
                <a:cxnLst>
                  <a:cxn ang="0">
                    <a:pos x="T0" y="T1"/>
                  </a:cxn>
                  <a:cxn ang="0">
                    <a:pos x="T2" y="T3"/>
                  </a:cxn>
                  <a:cxn ang="0">
                    <a:pos x="T4" y="T5"/>
                  </a:cxn>
                  <a:cxn ang="0">
                    <a:pos x="T6" y="T7"/>
                  </a:cxn>
                  <a:cxn ang="0">
                    <a:pos x="T8" y="T9"/>
                  </a:cxn>
                </a:cxnLst>
                <a:rect l="0" t="0" r="r" b="b"/>
                <a:pathLst>
                  <a:path w="332" h="68">
                    <a:moveTo>
                      <a:pt x="0" y="34"/>
                    </a:moveTo>
                    <a:cubicBezTo>
                      <a:pt x="123" y="34"/>
                      <a:pt x="332" y="68"/>
                      <a:pt x="332" y="68"/>
                    </a:cubicBezTo>
                    <a:cubicBezTo>
                      <a:pt x="332" y="34"/>
                      <a:pt x="332" y="34"/>
                      <a:pt x="332" y="34"/>
                    </a:cubicBezTo>
                    <a:cubicBezTo>
                      <a:pt x="332" y="0"/>
                      <a:pt x="332" y="0"/>
                      <a:pt x="332" y="0"/>
                    </a:cubicBezTo>
                    <a:cubicBezTo>
                      <a:pt x="332" y="0"/>
                      <a:pt x="123" y="34"/>
                      <a:pt x="0" y="34"/>
                    </a:cubicBezTo>
                    <a:close/>
                  </a:path>
                </a:pathLst>
              </a:custGeom>
              <a:solidFill>
                <a:srgbClr val="E05C2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19487814-1237-4A52-8874-6A4CD1BF1656}"/>
                  </a:ext>
                </a:extLst>
              </p:cNvPr>
              <p:cNvGrpSpPr/>
              <p:nvPr/>
            </p:nvGrpSpPr>
            <p:grpSpPr>
              <a:xfrm>
                <a:off x="5834063" y="3767137"/>
                <a:ext cx="496887" cy="498475"/>
                <a:chOff x="5834063" y="3767137"/>
                <a:chExt cx="496887" cy="498475"/>
              </a:xfrm>
            </p:grpSpPr>
            <p:sp>
              <p:nvSpPr>
                <p:cNvPr id="44" name="Oval 78">
                  <a:extLst>
                    <a:ext uri="{FF2B5EF4-FFF2-40B4-BE49-F238E27FC236}">
                      <a16:creationId xmlns:a16="http://schemas.microsoft.com/office/drawing/2014/main" id="{4EB16A80-7191-4C92-900D-0FB84E273D65}"/>
                    </a:ext>
                  </a:extLst>
                </p:cNvPr>
                <p:cNvSpPr>
                  <a:spLocks noChangeArrowheads="1"/>
                </p:cNvSpPr>
                <p:nvPr/>
              </p:nvSpPr>
              <p:spPr bwMode="auto">
                <a:xfrm rot="16200000">
                  <a:off x="5833269" y="3767931"/>
                  <a:ext cx="498475" cy="496887"/>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79">
                  <a:extLst>
                    <a:ext uri="{FF2B5EF4-FFF2-40B4-BE49-F238E27FC236}">
                      <a16:creationId xmlns:a16="http://schemas.microsoft.com/office/drawing/2014/main" id="{FF3A3104-651F-4FB5-A2C2-AFEDE191B476}"/>
                    </a:ext>
                  </a:extLst>
                </p:cNvPr>
                <p:cNvSpPr>
                  <a:spLocks noChangeArrowheads="1"/>
                </p:cNvSpPr>
                <p:nvPr/>
              </p:nvSpPr>
              <p:spPr bwMode="auto">
                <a:xfrm rot="16200000">
                  <a:off x="5878512" y="3811588"/>
                  <a:ext cx="407988" cy="407987"/>
                </a:xfrm>
                <a:prstGeom prst="ellipse">
                  <a:avLst/>
                </a:prstGeom>
                <a:solidFill>
                  <a:srgbClr val="E05C2B"/>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nvGrpSpPr>
          <p:cNvPr id="7" name="Group 6">
            <a:extLst>
              <a:ext uri="{FF2B5EF4-FFF2-40B4-BE49-F238E27FC236}">
                <a16:creationId xmlns:a16="http://schemas.microsoft.com/office/drawing/2014/main" id="{510D4AEA-9D9B-4C8D-935C-E1D0EBB6BADB}"/>
              </a:ext>
            </a:extLst>
          </p:cNvPr>
          <p:cNvGrpSpPr/>
          <p:nvPr/>
        </p:nvGrpSpPr>
        <p:grpSpPr>
          <a:xfrm rot="5400000">
            <a:off x="2205835" y="3632141"/>
            <a:ext cx="1912937" cy="2076451"/>
            <a:chOff x="6391276" y="3263899"/>
            <a:chExt cx="1912937" cy="2076451"/>
          </a:xfrm>
        </p:grpSpPr>
        <p:sp>
          <p:nvSpPr>
            <p:cNvPr id="47" name="Freeform 81">
              <a:extLst>
                <a:ext uri="{FF2B5EF4-FFF2-40B4-BE49-F238E27FC236}">
                  <a16:creationId xmlns:a16="http://schemas.microsoft.com/office/drawing/2014/main" id="{8DE5465E-7907-4DB4-AD08-FD203FEC1755}"/>
                </a:ext>
              </a:extLst>
            </p:cNvPr>
            <p:cNvSpPr>
              <a:spLocks/>
            </p:cNvSpPr>
            <p:nvPr/>
          </p:nvSpPr>
          <p:spPr bwMode="auto">
            <a:xfrm rot="16200000">
              <a:off x="6798469" y="3264693"/>
              <a:ext cx="1506538" cy="1504950"/>
            </a:xfrm>
            <a:custGeom>
              <a:avLst/>
              <a:gdLst>
                <a:gd name="T0" fmla="*/ 398 w 399"/>
                <a:gd name="T1" fmla="*/ 377 h 399"/>
                <a:gd name="T2" fmla="*/ 386 w 399"/>
                <a:gd name="T3" fmla="*/ 217 h 399"/>
                <a:gd name="T4" fmla="*/ 353 w 399"/>
                <a:gd name="T5" fmla="*/ 205 h 399"/>
                <a:gd name="T6" fmla="*/ 353 w 399"/>
                <a:gd name="T7" fmla="*/ 205 h 399"/>
                <a:gd name="T8" fmla="*/ 326 w 399"/>
                <a:gd name="T9" fmla="*/ 205 h 399"/>
                <a:gd name="T10" fmla="*/ 128 w 399"/>
                <a:gd name="T11" fmla="*/ 7 h 399"/>
                <a:gd name="T12" fmla="*/ 101 w 399"/>
                <a:gd name="T13" fmla="*/ 7 h 399"/>
                <a:gd name="T14" fmla="*/ 7 w 399"/>
                <a:gd name="T15" fmla="*/ 101 h 399"/>
                <a:gd name="T16" fmla="*/ 7 w 399"/>
                <a:gd name="T17" fmla="*/ 127 h 399"/>
                <a:gd name="T18" fmla="*/ 206 w 399"/>
                <a:gd name="T19" fmla="*/ 326 h 399"/>
                <a:gd name="T20" fmla="*/ 206 w 399"/>
                <a:gd name="T21" fmla="*/ 353 h 399"/>
                <a:gd name="T22" fmla="*/ 206 w 399"/>
                <a:gd name="T23" fmla="*/ 353 h 399"/>
                <a:gd name="T24" fmla="*/ 218 w 399"/>
                <a:gd name="T25" fmla="*/ 385 h 399"/>
                <a:gd name="T26" fmla="*/ 378 w 399"/>
                <a:gd name="T27" fmla="*/ 398 h 399"/>
                <a:gd name="T28" fmla="*/ 398 w 399"/>
                <a:gd name="T29" fmla="*/ 37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99">
                  <a:moveTo>
                    <a:pt x="398" y="377"/>
                  </a:moveTo>
                  <a:cubicBezTo>
                    <a:pt x="386" y="217"/>
                    <a:pt x="386" y="217"/>
                    <a:pt x="386" y="217"/>
                  </a:cubicBezTo>
                  <a:cubicBezTo>
                    <a:pt x="384" y="201"/>
                    <a:pt x="365" y="194"/>
                    <a:pt x="353" y="205"/>
                  </a:cubicBezTo>
                  <a:cubicBezTo>
                    <a:pt x="353" y="205"/>
                    <a:pt x="353" y="205"/>
                    <a:pt x="353" y="205"/>
                  </a:cubicBezTo>
                  <a:cubicBezTo>
                    <a:pt x="346" y="213"/>
                    <a:pt x="334" y="213"/>
                    <a:pt x="326" y="205"/>
                  </a:cubicBezTo>
                  <a:cubicBezTo>
                    <a:pt x="128" y="7"/>
                    <a:pt x="128" y="7"/>
                    <a:pt x="128" y="7"/>
                  </a:cubicBezTo>
                  <a:cubicBezTo>
                    <a:pt x="120" y="0"/>
                    <a:pt x="108" y="0"/>
                    <a:pt x="101" y="7"/>
                  </a:cubicBezTo>
                  <a:cubicBezTo>
                    <a:pt x="7" y="101"/>
                    <a:pt x="7" y="101"/>
                    <a:pt x="7" y="101"/>
                  </a:cubicBezTo>
                  <a:cubicBezTo>
                    <a:pt x="0" y="108"/>
                    <a:pt x="0" y="120"/>
                    <a:pt x="7" y="127"/>
                  </a:cubicBezTo>
                  <a:cubicBezTo>
                    <a:pt x="206" y="326"/>
                    <a:pt x="206" y="326"/>
                    <a:pt x="206" y="326"/>
                  </a:cubicBezTo>
                  <a:cubicBezTo>
                    <a:pt x="213" y="333"/>
                    <a:pt x="213" y="345"/>
                    <a:pt x="206" y="353"/>
                  </a:cubicBezTo>
                  <a:cubicBezTo>
                    <a:pt x="206" y="353"/>
                    <a:pt x="206" y="353"/>
                    <a:pt x="206" y="353"/>
                  </a:cubicBezTo>
                  <a:cubicBezTo>
                    <a:pt x="194" y="364"/>
                    <a:pt x="202" y="384"/>
                    <a:pt x="218" y="385"/>
                  </a:cubicBezTo>
                  <a:cubicBezTo>
                    <a:pt x="378" y="398"/>
                    <a:pt x="378" y="398"/>
                    <a:pt x="378" y="398"/>
                  </a:cubicBezTo>
                  <a:cubicBezTo>
                    <a:pt x="389" y="399"/>
                    <a:pt x="399" y="389"/>
                    <a:pt x="398" y="377"/>
                  </a:cubicBezTo>
                  <a:close/>
                </a:path>
              </a:pathLst>
            </a:custGeom>
            <a:gradFill>
              <a:gsLst>
                <a:gs pos="100000">
                  <a:schemeClr val="accent4"/>
                </a:gs>
                <a:gs pos="0">
                  <a:schemeClr val="accent4">
                    <a:lumMod val="7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6" name="Group 5">
              <a:extLst>
                <a:ext uri="{FF2B5EF4-FFF2-40B4-BE49-F238E27FC236}">
                  <a16:creationId xmlns:a16="http://schemas.microsoft.com/office/drawing/2014/main" id="{0497C211-AB55-4316-A187-AF355246E0F3}"/>
                </a:ext>
              </a:extLst>
            </p:cNvPr>
            <p:cNvGrpSpPr/>
            <p:nvPr/>
          </p:nvGrpSpPr>
          <p:grpSpPr>
            <a:xfrm>
              <a:off x="6391276" y="4310062"/>
              <a:ext cx="857250" cy="1030288"/>
              <a:chOff x="6391276" y="4310062"/>
              <a:chExt cx="857250" cy="1030288"/>
            </a:xfrm>
          </p:grpSpPr>
          <p:sp>
            <p:nvSpPr>
              <p:cNvPr id="46" name="Freeform 80">
                <a:extLst>
                  <a:ext uri="{FF2B5EF4-FFF2-40B4-BE49-F238E27FC236}">
                    <a16:creationId xmlns:a16="http://schemas.microsoft.com/office/drawing/2014/main" id="{33B3AC69-9ADE-4A2D-89A7-AE448D5418E9}"/>
                  </a:ext>
                </a:extLst>
              </p:cNvPr>
              <p:cNvSpPr>
                <a:spLocks/>
              </p:cNvSpPr>
              <p:nvPr/>
            </p:nvSpPr>
            <p:spPr bwMode="auto">
              <a:xfrm rot="16200000">
                <a:off x="6257132" y="4674394"/>
                <a:ext cx="800100" cy="531812"/>
              </a:xfrm>
              <a:custGeom>
                <a:avLst/>
                <a:gdLst>
                  <a:gd name="T0" fmla="*/ 0 w 212"/>
                  <a:gd name="T1" fmla="*/ 9 h 141"/>
                  <a:gd name="T2" fmla="*/ 157 w 212"/>
                  <a:gd name="T3" fmla="*/ 141 h 141"/>
                  <a:gd name="T4" fmla="*/ 212 w 212"/>
                  <a:gd name="T5" fmla="*/ 111 h 141"/>
                  <a:gd name="T6" fmla="*/ 0 w 212"/>
                  <a:gd name="T7" fmla="*/ 9 h 141"/>
                </a:gdLst>
                <a:ahLst/>
                <a:cxnLst>
                  <a:cxn ang="0">
                    <a:pos x="T0" y="T1"/>
                  </a:cxn>
                  <a:cxn ang="0">
                    <a:pos x="T2" y="T3"/>
                  </a:cxn>
                  <a:cxn ang="0">
                    <a:pos x="T4" y="T5"/>
                  </a:cxn>
                  <a:cxn ang="0">
                    <a:pos x="T6" y="T7"/>
                  </a:cxn>
                </a:cxnLst>
                <a:rect l="0" t="0" r="r" b="b"/>
                <a:pathLst>
                  <a:path w="212" h="141">
                    <a:moveTo>
                      <a:pt x="0" y="9"/>
                    </a:moveTo>
                    <a:cubicBezTo>
                      <a:pt x="0" y="9"/>
                      <a:pt x="87" y="0"/>
                      <a:pt x="157" y="141"/>
                    </a:cubicBezTo>
                    <a:cubicBezTo>
                      <a:pt x="212" y="111"/>
                      <a:pt x="212" y="111"/>
                      <a:pt x="212" y="111"/>
                    </a:cubicBezTo>
                    <a:cubicBezTo>
                      <a:pt x="212" y="111"/>
                      <a:pt x="146" y="7"/>
                      <a:pt x="0" y="9"/>
                    </a:cubicBezTo>
                    <a:close/>
                  </a:path>
                </a:pathLst>
              </a:custGeom>
              <a:gradFill>
                <a:gsLst>
                  <a:gs pos="100000">
                    <a:schemeClr val="accent4">
                      <a:lumMod val="75000"/>
                    </a:schemeClr>
                  </a:gs>
                  <a:gs pos="34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82">
                <a:extLst>
                  <a:ext uri="{FF2B5EF4-FFF2-40B4-BE49-F238E27FC236}">
                    <a16:creationId xmlns:a16="http://schemas.microsoft.com/office/drawing/2014/main" id="{5FF4C007-8C81-4190-AABC-E90959973A96}"/>
                  </a:ext>
                </a:extLst>
              </p:cNvPr>
              <p:cNvSpPr>
                <a:spLocks noChangeArrowheads="1"/>
              </p:cNvSpPr>
              <p:nvPr/>
            </p:nvSpPr>
            <p:spPr bwMode="auto">
              <a:xfrm rot="16200000">
                <a:off x="6750051" y="4310062"/>
                <a:ext cx="498475" cy="498475"/>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83">
                <a:extLst>
                  <a:ext uri="{FF2B5EF4-FFF2-40B4-BE49-F238E27FC236}">
                    <a16:creationId xmlns:a16="http://schemas.microsoft.com/office/drawing/2014/main" id="{D4ED9B33-3F8D-4E8C-833D-8BF7DF8DFA42}"/>
                  </a:ext>
                </a:extLst>
              </p:cNvPr>
              <p:cNvSpPr>
                <a:spLocks noChangeArrowheads="1"/>
              </p:cNvSpPr>
              <p:nvPr/>
            </p:nvSpPr>
            <p:spPr bwMode="auto">
              <a:xfrm rot="16200000">
                <a:off x="6795294" y="4356893"/>
                <a:ext cx="407988" cy="406400"/>
              </a:xfrm>
              <a:prstGeom prst="ellipse">
                <a:avLst/>
              </a:prstGeom>
              <a:solidFill>
                <a:srgbClr val="FBBD0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88" name="TextBox 87">
            <a:extLst>
              <a:ext uri="{FF2B5EF4-FFF2-40B4-BE49-F238E27FC236}">
                <a16:creationId xmlns:a16="http://schemas.microsoft.com/office/drawing/2014/main" id="{888B3A69-7117-4D3A-856E-2C0F3ED3A5CE}"/>
              </a:ext>
            </a:extLst>
          </p:cNvPr>
          <p:cNvSpPr txBox="1"/>
          <p:nvPr/>
        </p:nvSpPr>
        <p:spPr>
          <a:xfrm rot="18900000">
            <a:off x="2968230" y="1824199"/>
            <a:ext cx="1003300" cy="199927"/>
          </a:xfrm>
          <a:prstGeom prst="rect">
            <a:avLst/>
          </a:prstGeom>
          <a:noFill/>
        </p:spPr>
        <p:txBody>
          <a:bodyPr wrap="square" lIns="0" tIns="0" rIns="0" bIns="0" rtlCol="0" anchor="t">
            <a:spAutoFit/>
          </a:bodyPr>
          <a:lstStyle/>
          <a:p>
            <a:pPr algn="r">
              <a:lnSpc>
                <a:spcPct val="130000"/>
              </a:lnSpc>
              <a:spcBef>
                <a:spcPts val="1000"/>
              </a:spcBef>
            </a:pPr>
            <a:r>
              <a:rPr lang="en-US" sz="1100" b="1">
                <a:solidFill>
                  <a:srgbClr val="FFFFFF"/>
                </a:solidFill>
              </a:rPr>
              <a:t>ARCHITECTURE</a:t>
            </a:r>
          </a:p>
        </p:txBody>
      </p:sp>
      <p:sp>
        <p:nvSpPr>
          <p:cNvPr id="89" name="TextBox 88">
            <a:extLst>
              <a:ext uri="{FF2B5EF4-FFF2-40B4-BE49-F238E27FC236}">
                <a16:creationId xmlns:a16="http://schemas.microsoft.com/office/drawing/2014/main" id="{BAE56A72-9177-40DA-A978-7651A09AC98D}"/>
              </a:ext>
            </a:extLst>
          </p:cNvPr>
          <p:cNvSpPr txBox="1"/>
          <p:nvPr/>
        </p:nvSpPr>
        <p:spPr>
          <a:xfrm>
            <a:off x="3829993" y="3219149"/>
            <a:ext cx="1003300" cy="327077"/>
          </a:xfrm>
          <a:prstGeom prst="rect">
            <a:avLst/>
          </a:prstGeom>
          <a:noFill/>
        </p:spPr>
        <p:txBody>
          <a:bodyPr wrap="square" lIns="0" tIns="0" rIns="0" bIns="0" rtlCol="0" anchor="t">
            <a:spAutoFit/>
          </a:bodyPr>
          <a:lstStyle/>
          <a:p>
            <a:pPr algn="ctr" fontAlgn="base">
              <a:lnSpc>
                <a:spcPct val="130000"/>
              </a:lnSpc>
              <a:spcBef>
                <a:spcPts val="1000"/>
              </a:spcBef>
            </a:pPr>
            <a:r>
              <a:rPr lang="en-US" b="1">
                <a:solidFill>
                  <a:srgbClr val="FFFFFF"/>
                </a:solidFill>
              </a:rPr>
              <a:t>Tokenizer</a:t>
            </a:r>
          </a:p>
        </p:txBody>
      </p:sp>
      <p:sp>
        <p:nvSpPr>
          <p:cNvPr id="90" name="TextBox 89">
            <a:extLst>
              <a:ext uri="{FF2B5EF4-FFF2-40B4-BE49-F238E27FC236}">
                <a16:creationId xmlns:a16="http://schemas.microsoft.com/office/drawing/2014/main" id="{7F818ED3-E611-4D4B-9457-BD94C1F848BB}"/>
              </a:ext>
            </a:extLst>
          </p:cNvPr>
          <p:cNvSpPr txBox="1"/>
          <p:nvPr/>
        </p:nvSpPr>
        <p:spPr>
          <a:xfrm rot="2700000">
            <a:off x="2816263" y="4872494"/>
            <a:ext cx="1619250" cy="254429"/>
          </a:xfrm>
          <a:prstGeom prst="rect">
            <a:avLst/>
          </a:prstGeom>
          <a:noFill/>
        </p:spPr>
        <p:txBody>
          <a:bodyPr wrap="square" lIns="0" tIns="0" rIns="0" bIns="0" rtlCol="0" anchor="t">
            <a:spAutoFit/>
          </a:bodyPr>
          <a:lstStyle/>
          <a:p>
            <a:pPr algn="ctr">
              <a:lnSpc>
                <a:spcPct val="130000"/>
              </a:lnSpc>
              <a:spcBef>
                <a:spcPts val="1000"/>
              </a:spcBef>
            </a:pPr>
            <a:r>
              <a:rPr lang="en-US" sz="1400" b="1">
                <a:solidFill>
                  <a:srgbClr val="FFFFFF"/>
                </a:solidFill>
              </a:rPr>
              <a:t>Hyperparameters</a:t>
            </a:r>
            <a:endParaRPr lang="en-US" sz="1400"/>
          </a:p>
        </p:txBody>
      </p:sp>
      <p:pic>
        <p:nvPicPr>
          <p:cNvPr id="34" name="Picture 33" descr="A diagram of a process&#10;&#10;Description automatically generated">
            <a:extLst>
              <a:ext uri="{FF2B5EF4-FFF2-40B4-BE49-F238E27FC236}">
                <a16:creationId xmlns:a16="http://schemas.microsoft.com/office/drawing/2014/main" id="{B9088AAD-A17A-AB3E-938D-3EE3B460CFE1}"/>
              </a:ext>
            </a:extLst>
          </p:cNvPr>
          <p:cNvPicPr>
            <a:picLocks noChangeAspect="1"/>
          </p:cNvPicPr>
          <p:nvPr/>
        </p:nvPicPr>
        <p:blipFill>
          <a:blip r:embed="rId2"/>
          <a:stretch>
            <a:fillRect/>
          </a:stretch>
        </p:blipFill>
        <p:spPr>
          <a:xfrm>
            <a:off x="4432300" y="172197"/>
            <a:ext cx="4267200" cy="2005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476CE9C5-BDCA-73C2-4513-44424D1C84B1}"/>
              </a:ext>
            </a:extLst>
          </p:cNvPr>
          <p:cNvSpPr txBox="1"/>
          <p:nvPr/>
        </p:nvSpPr>
        <p:spPr>
          <a:xfrm>
            <a:off x="4330495" y="5171198"/>
            <a:ext cx="4192885" cy="1187441"/>
          </a:xfrm>
          <a:prstGeom prst="rect">
            <a:avLst/>
          </a:prstGeom>
          <a:noFill/>
        </p:spPr>
        <p:txBody>
          <a:bodyPr wrap="square" lIns="0" tIns="0" rIns="0" bIns="0" rtlCol="0" anchor="t">
            <a:spAutoFit/>
          </a:bodyPr>
          <a:lstStyle/>
          <a:p>
            <a:pPr fontAlgn="base">
              <a:lnSpc>
                <a:spcPct val="130000"/>
              </a:lnSpc>
              <a:spcBef>
                <a:spcPts val="1000"/>
              </a:spcBef>
            </a:pPr>
            <a:r>
              <a:rPr lang="en-US" altLang="zh-CN" sz="1600" b="1" dirty="0">
                <a:solidFill>
                  <a:schemeClr val="tx1">
                    <a:alpha val="70000"/>
                  </a:schemeClr>
                </a:solidFill>
              </a:rPr>
              <a:t>Epochs : 3</a:t>
            </a:r>
          </a:p>
          <a:p>
            <a:pPr>
              <a:lnSpc>
                <a:spcPct val="130000"/>
              </a:lnSpc>
              <a:spcBef>
                <a:spcPts val="1000"/>
              </a:spcBef>
            </a:pPr>
            <a:r>
              <a:rPr lang="en-US" altLang="zh-CN" sz="1600" b="1" dirty="0">
                <a:solidFill>
                  <a:schemeClr val="tx1">
                    <a:alpha val="70000"/>
                  </a:schemeClr>
                </a:solidFill>
              </a:rPr>
              <a:t>Learning Rate : 0.00002</a:t>
            </a:r>
          </a:p>
          <a:p>
            <a:pPr>
              <a:lnSpc>
                <a:spcPct val="130000"/>
              </a:lnSpc>
              <a:spcBef>
                <a:spcPts val="1000"/>
              </a:spcBef>
            </a:pPr>
            <a:r>
              <a:rPr lang="en-US" altLang="zh-CN" sz="1600" b="1" dirty="0">
                <a:solidFill>
                  <a:schemeClr val="tx1">
                    <a:alpha val="70000"/>
                  </a:schemeClr>
                </a:solidFill>
              </a:rPr>
              <a:t>Weight Decay : 0.01</a:t>
            </a:r>
          </a:p>
        </p:txBody>
      </p:sp>
      <p:sp>
        <p:nvSpPr>
          <p:cNvPr id="5" name="TextBox 4">
            <a:extLst>
              <a:ext uri="{FF2B5EF4-FFF2-40B4-BE49-F238E27FC236}">
                <a16:creationId xmlns:a16="http://schemas.microsoft.com/office/drawing/2014/main" id="{BDD79371-30D4-E9FD-ED7A-20750BE0F326}"/>
              </a:ext>
            </a:extLst>
          </p:cNvPr>
          <p:cNvSpPr txBox="1"/>
          <p:nvPr/>
        </p:nvSpPr>
        <p:spPr>
          <a:xfrm>
            <a:off x="8872330" y="589721"/>
            <a:ext cx="2763078"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Source : </a:t>
            </a:r>
            <a:r>
              <a:rPr lang="en-US" sz="900" dirty="0">
                <a:ea typeface="+mn-lt"/>
                <a:cs typeface="+mn-lt"/>
              </a:rPr>
              <a:t>Adel, Hadeer, et al. "Improving crisis events detection using </a:t>
            </a:r>
            <a:r>
              <a:rPr lang="en-US" sz="900" dirty="0" err="1">
                <a:ea typeface="+mn-lt"/>
                <a:cs typeface="+mn-lt"/>
              </a:rPr>
              <a:t>distilbert</a:t>
            </a:r>
            <a:r>
              <a:rPr lang="en-US" sz="900" dirty="0">
                <a:ea typeface="+mn-lt"/>
                <a:cs typeface="+mn-lt"/>
              </a:rPr>
              <a:t> with hunger games search algorithm." Mathematics 10.3 (2022): 447.</a:t>
            </a:r>
            <a:endParaRPr lang="en-US" dirty="0">
              <a:solidFill>
                <a:srgbClr val="000000"/>
              </a:solidFill>
              <a:latin typeface="Tenorite"/>
              <a:cs typeface="Arial"/>
            </a:endParaRPr>
          </a:p>
        </p:txBody>
      </p:sp>
    </p:spTree>
    <p:extLst>
      <p:ext uri="{BB962C8B-B14F-4D97-AF65-F5344CB8AC3E}">
        <p14:creationId xmlns:p14="http://schemas.microsoft.com/office/powerpoint/2010/main" val="343746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178C-DF45-D7FE-4D85-51FE977D33E2}"/>
              </a:ext>
            </a:extLst>
          </p:cNvPr>
          <p:cNvSpPr>
            <a:spLocks noGrp="1"/>
          </p:cNvSpPr>
          <p:nvPr>
            <p:ph type="title"/>
          </p:nvPr>
        </p:nvSpPr>
        <p:spPr/>
        <p:txBody>
          <a:bodyPr/>
          <a:lstStyle/>
          <a:p>
            <a:r>
              <a:rPr lang="en-US"/>
              <a:t>Results</a:t>
            </a:r>
          </a:p>
        </p:txBody>
      </p:sp>
      <p:sp>
        <p:nvSpPr>
          <p:cNvPr id="3" name="Date Placeholder 2">
            <a:extLst>
              <a:ext uri="{FF2B5EF4-FFF2-40B4-BE49-F238E27FC236}">
                <a16:creationId xmlns:a16="http://schemas.microsoft.com/office/drawing/2014/main" id="{C9995250-B271-83EE-473E-1F0FBE95A92E}"/>
              </a:ext>
            </a:extLst>
          </p:cNvPr>
          <p:cNvSpPr>
            <a:spLocks noGrp="1"/>
          </p:cNvSpPr>
          <p:nvPr>
            <p:ph type="dt" sz="half" idx="10"/>
          </p:nvPr>
        </p:nvSpPr>
        <p:spPr/>
        <p:txBody>
          <a:bodyPr/>
          <a:lstStyle/>
          <a:p>
            <a:r>
              <a:rPr lang="en-US"/>
              <a:t>20XX</a:t>
            </a:r>
          </a:p>
        </p:txBody>
      </p:sp>
      <p:sp>
        <p:nvSpPr>
          <p:cNvPr id="5" name="Slide Number Placeholder 4">
            <a:extLst>
              <a:ext uri="{FF2B5EF4-FFF2-40B4-BE49-F238E27FC236}">
                <a16:creationId xmlns:a16="http://schemas.microsoft.com/office/drawing/2014/main" id="{9C699102-F1D9-213E-CB67-22625CFA4779}"/>
              </a:ext>
            </a:extLst>
          </p:cNvPr>
          <p:cNvSpPr>
            <a:spLocks noGrp="1"/>
          </p:cNvSpPr>
          <p:nvPr>
            <p:ph type="sldNum" sz="quarter" idx="12"/>
          </p:nvPr>
        </p:nvSpPr>
        <p:spPr/>
        <p:txBody>
          <a:bodyPr/>
          <a:lstStyle/>
          <a:p>
            <a:fld id="{B5CEABB6-07DC-46E8-9B57-56EC44A396E5}" type="slidenum">
              <a:rPr lang="en-US" smtClean="0"/>
              <a:t>6</a:t>
            </a:fld>
            <a:endParaRPr lang="en-US"/>
          </a:p>
        </p:txBody>
      </p:sp>
      <p:graphicFrame>
        <p:nvGraphicFramePr>
          <p:cNvPr id="8" name="Table 7">
            <a:extLst>
              <a:ext uri="{FF2B5EF4-FFF2-40B4-BE49-F238E27FC236}">
                <a16:creationId xmlns:a16="http://schemas.microsoft.com/office/drawing/2014/main" id="{817585FB-1D24-E3AE-4D79-344217866F9F}"/>
              </a:ext>
            </a:extLst>
          </p:cNvPr>
          <p:cNvGraphicFramePr>
            <a:graphicFrameLocks noGrp="1"/>
          </p:cNvGraphicFramePr>
          <p:nvPr>
            <p:extLst>
              <p:ext uri="{D42A27DB-BD31-4B8C-83A1-F6EECF244321}">
                <p14:modId xmlns:p14="http://schemas.microsoft.com/office/powerpoint/2010/main" val="2330928990"/>
              </p:ext>
            </p:extLst>
          </p:nvPr>
        </p:nvGraphicFramePr>
        <p:xfrm>
          <a:off x="2681222" y="1692065"/>
          <a:ext cx="6829425" cy="1676400"/>
        </p:xfrm>
        <a:graphic>
          <a:graphicData uri="http://schemas.openxmlformats.org/drawingml/2006/table">
            <a:tbl>
              <a:tblPr firstRow="1" bandRow="1">
                <a:tableStyleId>{7E9639D4-E3E2-4D34-9284-5A2195B3D0D7}</a:tableStyleId>
              </a:tblPr>
              <a:tblGrid>
                <a:gridCol w="685800">
                  <a:extLst>
                    <a:ext uri="{9D8B030D-6E8A-4147-A177-3AD203B41FA5}">
                      <a16:colId xmlns:a16="http://schemas.microsoft.com/office/drawing/2014/main" val="2449703561"/>
                    </a:ext>
                  </a:extLst>
                </a:gridCol>
                <a:gridCol w="1247775">
                  <a:extLst>
                    <a:ext uri="{9D8B030D-6E8A-4147-A177-3AD203B41FA5}">
                      <a16:colId xmlns:a16="http://schemas.microsoft.com/office/drawing/2014/main" val="2554518321"/>
                    </a:ext>
                  </a:extLst>
                </a:gridCol>
                <a:gridCol w="1266825">
                  <a:extLst>
                    <a:ext uri="{9D8B030D-6E8A-4147-A177-3AD203B41FA5}">
                      <a16:colId xmlns:a16="http://schemas.microsoft.com/office/drawing/2014/main" val="1712533072"/>
                    </a:ext>
                  </a:extLst>
                </a:gridCol>
                <a:gridCol w="971550">
                  <a:extLst>
                    <a:ext uri="{9D8B030D-6E8A-4147-A177-3AD203B41FA5}">
                      <a16:colId xmlns:a16="http://schemas.microsoft.com/office/drawing/2014/main" val="1064259396"/>
                    </a:ext>
                  </a:extLst>
                </a:gridCol>
                <a:gridCol w="904875">
                  <a:extLst>
                    <a:ext uri="{9D8B030D-6E8A-4147-A177-3AD203B41FA5}">
                      <a16:colId xmlns:a16="http://schemas.microsoft.com/office/drawing/2014/main" val="2843008848"/>
                    </a:ext>
                  </a:extLst>
                </a:gridCol>
                <a:gridCol w="857250">
                  <a:extLst>
                    <a:ext uri="{9D8B030D-6E8A-4147-A177-3AD203B41FA5}">
                      <a16:colId xmlns:a16="http://schemas.microsoft.com/office/drawing/2014/main" val="806040249"/>
                    </a:ext>
                  </a:extLst>
                </a:gridCol>
                <a:gridCol w="895350">
                  <a:extLst>
                    <a:ext uri="{9D8B030D-6E8A-4147-A177-3AD203B41FA5}">
                      <a16:colId xmlns:a16="http://schemas.microsoft.com/office/drawing/2014/main" val="3970211047"/>
                    </a:ext>
                  </a:extLst>
                </a:gridCol>
              </a:tblGrid>
              <a:tr h="533400">
                <a:tc>
                  <a:txBody>
                    <a:bodyPr/>
                    <a:lstStyle/>
                    <a:p>
                      <a:pPr fontAlgn="base"/>
                      <a:r>
                        <a:rPr lang="en-US" sz="1200" b="1" dirty="0">
                          <a:solidFill>
                            <a:srgbClr val="000000"/>
                          </a:solidFill>
                          <a:effectLst/>
                          <a:latin typeface="Calibri"/>
                        </a:rPr>
                        <a:t>Epoch</a:t>
                      </a:r>
                      <a:endParaRPr lang="en-US" b="1" dirty="0">
                        <a:solidFill>
                          <a:srgbClr val="FFFFFF"/>
                        </a:solidFill>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solidFill>
                            <a:srgbClr val="000000"/>
                          </a:solidFill>
                          <a:effectLst/>
                          <a:latin typeface="Calibri"/>
                        </a:rPr>
                        <a:t>Training Loss</a:t>
                      </a:r>
                      <a:endParaRPr lang="en-US" b="1" dirty="0">
                        <a:solidFill>
                          <a:srgbClr val="FFFFFF"/>
                        </a:solidFill>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solidFill>
                            <a:srgbClr val="000000"/>
                          </a:solidFill>
                          <a:effectLst/>
                          <a:latin typeface="Calibri"/>
                        </a:rPr>
                        <a:t>Validation Loss</a:t>
                      </a:r>
                      <a:endParaRPr lang="en-US" b="1" dirty="0">
                        <a:solidFill>
                          <a:srgbClr val="FFFFFF"/>
                        </a:solidFill>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solidFill>
                            <a:srgbClr val="000000"/>
                          </a:solidFill>
                          <a:effectLst/>
                          <a:latin typeface="Calibri"/>
                        </a:rPr>
                        <a:t>Precision</a:t>
                      </a:r>
                      <a:endParaRPr lang="en-US" b="1" dirty="0">
                        <a:solidFill>
                          <a:srgbClr val="FFFFFF"/>
                        </a:solidFill>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solidFill>
                            <a:srgbClr val="000000"/>
                          </a:solidFill>
                          <a:effectLst/>
                          <a:latin typeface="Calibri"/>
                        </a:rPr>
                        <a:t>Recall</a:t>
                      </a:r>
                      <a:endParaRPr lang="en-US" b="1" dirty="0">
                        <a:solidFill>
                          <a:srgbClr val="FFFFFF"/>
                        </a:solidFill>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solidFill>
                            <a:srgbClr val="000000"/>
                          </a:solidFill>
                          <a:effectLst/>
                          <a:latin typeface="Calibri"/>
                        </a:rPr>
                        <a:t>F1</a:t>
                      </a:r>
                      <a:endParaRPr lang="en-US" b="1" dirty="0">
                        <a:solidFill>
                          <a:srgbClr val="FFFFFF"/>
                        </a:solidFill>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solidFill>
                            <a:srgbClr val="000000"/>
                          </a:solidFill>
                          <a:effectLst/>
                          <a:latin typeface="Calibri"/>
                        </a:rPr>
                        <a:t>Accuracy</a:t>
                      </a:r>
                      <a:endParaRPr lang="en-US" b="1" dirty="0">
                        <a:solidFill>
                          <a:srgbClr val="FFFFFF"/>
                        </a:solidFill>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8365835"/>
                  </a:ext>
                </a:extLst>
              </a:tr>
              <a:tr h="381000">
                <a:tc>
                  <a:txBody>
                    <a:bodyPr/>
                    <a:lstStyle/>
                    <a:p>
                      <a:pPr fontAlgn="base"/>
                      <a:r>
                        <a:rPr lang="en-US" sz="1200" dirty="0">
                          <a:effectLst/>
                          <a:latin typeface="Calibri"/>
                        </a:rPr>
                        <a:t>1</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0.081500</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0.052436</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0.878380</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0.906783</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0.892356</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0.982703</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0711884"/>
                  </a:ext>
                </a:extLst>
              </a:tr>
              <a:tr h="381000">
                <a:tc>
                  <a:txBody>
                    <a:bodyPr/>
                    <a:lstStyle/>
                    <a:p>
                      <a:pPr fontAlgn="base"/>
                      <a:r>
                        <a:rPr lang="en-US" sz="1200" dirty="0">
                          <a:effectLst/>
                          <a:latin typeface="Calibri"/>
                        </a:rPr>
                        <a:t>2</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0.036600</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effectLst/>
                          <a:latin typeface="Calibri"/>
                        </a:rPr>
                        <a:t>0.037228</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effectLst/>
                          <a:latin typeface="Calibri"/>
                        </a:rPr>
                        <a:t>0.933150</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0.929218</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0.931180</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0.989165</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208965"/>
                  </a:ext>
                </a:extLst>
              </a:tr>
              <a:tr h="381000">
                <a:tc>
                  <a:txBody>
                    <a:bodyPr/>
                    <a:lstStyle/>
                    <a:p>
                      <a:pPr fontAlgn="base"/>
                      <a:r>
                        <a:rPr lang="en-US" sz="1200" dirty="0">
                          <a:effectLst/>
                          <a:latin typeface="Calibri"/>
                        </a:rPr>
                        <a:t>3</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effectLst/>
                          <a:latin typeface="Calibri"/>
                        </a:rPr>
                        <a:t>0.022100</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0.037300</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dirty="0">
                          <a:effectLst/>
                          <a:latin typeface="Calibri"/>
                        </a:rPr>
                        <a:t>0.929096</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effectLst/>
                          <a:latin typeface="Calibri"/>
                        </a:rPr>
                        <a:t>0.946809</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effectLst/>
                          <a:latin typeface="Calibri"/>
                        </a:rPr>
                        <a:t>0.937868</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tc>
                  <a:txBody>
                    <a:bodyPr/>
                    <a:lstStyle/>
                    <a:p>
                      <a:pPr fontAlgn="base"/>
                      <a:r>
                        <a:rPr lang="en-US" sz="1200" b="1" dirty="0">
                          <a:effectLst/>
                          <a:latin typeface="Calibri"/>
                        </a:rPr>
                        <a:t>0.989842</a:t>
                      </a:r>
                      <a:endParaRPr lang="en-US" dirty="0">
                        <a:effectLst/>
                        <a:latin typeface="Calibri"/>
                      </a:endParaRPr>
                    </a:p>
                  </a:txBody>
                  <a:tcPr anchor="ctr">
                    <a:lnL w="15002" cap="flat" cmpd="sng" algn="ctr">
                      <a:solidFill>
                        <a:srgbClr val="000000"/>
                      </a:solidFill>
                      <a:prstDash val="solid"/>
                      <a:round/>
                      <a:headEnd type="none" w="med" len="med"/>
                      <a:tailEnd type="none" w="med" len="med"/>
                    </a:lnL>
                    <a:lnR w="15002" cap="flat" cmpd="sng" algn="ctr">
                      <a:solidFill>
                        <a:srgbClr val="000000"/>
                      </a:solidFill>
                      <a:prstDash val="solid"/>
                      <a:round/>
                      <a:headEnd type="none" w="med" len="med"/>
                      <a:tailEnd type="none" w="med" len="med"/>
                    </a:lnR>
                    <a:lnT w="15002" cap="flat" cmpd="sng" algn="ctr">
                      <a:solidFill>
                        <a:srgbClr val="000000"/>
                      </a:solidFill>
                      <a:prstDash val="solid"/>
                      <a:round/>
                      <a:headEnd type="none" w="med" len="med"/>
                      <a:tailEnd type="none" w="med" len="med"/>
                    </a:lnT>
                    <a:lnB w="15002"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4973666"/>
                  </a:ext>
                </a:extLst>
              </a:tr>
            </a:tbl>
          </a:graphicData>
        </a:graphic>
      </p:graphicFrame>
      <p:pic>
        <p:nvPicPr>
          <p:cNvPr id="6" name="Picture 5" descr="A comparison of a graph&#10;&#10;Description automatically generated">
            <a:extLst>
              <a:ext uri="{FF2B5EF4-FFF2-40B4-BE49-F238E27FC236}">
                <a16:creationId xmlns:a16="http://schemas.microsoft.com/office/drawing/2014/main" id="{F65BF85B-66C2-25CC-EEF2-C9DC646F7CBD}"/>
              </a:ext>
            </a:extLst>
          </p:cNvPr>
          <p:cNvPicPr>
            <a:picLocks noChangeAspect="1"/>
          </p:cNvPicPr>
          <p:nvPr/>
        </p:nvPicPr>
        <p:blipFill>
          <a:blip r:embed="rId2"/>
          <a:stretch>
            <a:fillRect/>
          </a:stretch>
        </p:blipFill>
        <p:spPr>
          <a:xfrm>
            <a:off x="2527756" y="3664052"/>
            <a:ext cx="7131585" cy="2281079"/>
          </a:xfrm>
          <a:prstGeom prst="rect">
            <a:avLst/>
          </a:prstGeom>
        </p:spPr>
      </p:pic>
    </p:spTree>
    <p:extLst>
      <p:ext uri="{BB962C8B-B14F-4D97-AF65-F5344CB8AC3E}">
        <p14:creationId xmlns:p14="http://schemas.microsoft.com/office/powerpoint/2010/main" val="213975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7BBC-B84C-F04C-F1CD-422A42A92E36}"/>
              </a:ext>
            </a:extLst>
          </p:cNvPr>
          <p:cNvSpPr>
            <a:spLocks noGrp="1"/>
          </p:cNvSpPr>
          <p:nvPr>
            <p:ph type="title"/>
          </p:nvPr>
        </p:nvSpPr>
        <p:spPr/>
        <p:txBody>
          <a:bodyPr/>
          <a:lstStyle/>
          <a:p>
            <a:r>
              <a:rPr lang="en-US"/>
              <a:t>Insights from model inference</a:t>
            </a:r>
          </a:p>
        </p:txBody>
      </p:sp>
      <p:sp>
        <p:nvSpPr>
          <p:cNvPr id="3" name="Date Placeholder 2">
            <a:extLst>
              <a:ext uri="{FF2B5EF4-FFF2-40B4-BE49-F238E27FC236}">
                <a16:creationId xmlns:a16="http://schemas.microsoft.com/office/drawing/2014/main" id="{305289F5-0A5F-1563-A3FC-BBE54499A030}"/>
              </a:ext>
            </a:extLst>
          </p:cNvPr>
          <p:cNvSpPr>
            <a:spLocks noGrp="1"/>
          </p:cNvSpPr>
          <p:nvPr>
            <p:ph type="dt" sz="half" idx="10"/>
          </p:nvPr>
        </p:nvSpPr>
        <p:spPr/>
        <p:txBody>
          <a:bodyPr/>
          <a:lstStyle/>
          <a:p>
            <a:r>
              <a:rPr lang="en-US"/>
              <a:t>20XX</a:t>
            </a:r>
          </a:p>
        </p:txBody>
      </p:sp>
      <p:sp>
        <p:nvSpPr>
          <p:cNvPr id="5" name="Slide Number Placeholder 4">
            <a:extLst>
              <a:ext uri="{FF2B5EF4-FFF2-40B4-BE49-F238E27FC236}">
                <a16:creationId xmlns:a16="http://schemas.microsoft.com/office/drawing/2014/main" id="{499D62DA-BBD4-DE6E-5B87-27094439DF43}"/>
              </a:ext>
            </a:extLst>
          </p:cNvPr>
          <p:cNvSpPr>
            <a:spLocks noGrp="1"/>
          </p:cNvSpPr>
          <p:nvPr>
            <p:ph type="sldNum" sz="quarter" idx="12"/>
          </p:nvPr>
        </p:nvSpPr>
        <p:spPr/>
        <p:txBody>
          <a:bodyPr/>
          <a:lstStyle/>
          <a:p>
            <a:fld id="{B5CEABB6-07DC-46E8-9B57-56EC44A396E5}" type="slidenum">
              <a:rPr lang="en-US" smtClean="0"/>
              <a:t>7</a:t>
            </a:fld>
            <a:endParaRPr lang="en-US"/>
          </a:p>
        </p:txBody>
      </p:sp>
      <p:sp>
        <p:nvSpPr>
          <p:cNvPr id="6" name="Content Placeholder 5">
            <a:extLst>
              <a:ext uri="{FF2B5EF4-FFF2-40B4-BE49-F238E27FC236}">
                <a16:creationId xmlns:a16="http://schemas.microsoft.com/office/drawing/2014/main" id="{49D64EAF-A82E-AFE1-A786-3A9CB3F13860}"/>
              </a:ext>
            </a:extLst>
          </p:cNvPr>
          <p:cNvSpPr>
            <a:spLocks noGrp="1"/>
          </p:cNvSpPr>
          <p:nvPr>
            <p:ph sz="quarter" idx="16"/>
          </p:nvPr>
        </p:nvSpPr>
        <p:spPr>
          <a:xfrm>
            <a:off x="838200" y="1714293"/>
            <a:ext cx="6758609" cy="4080013"/>
          </a:xfrm>
        </p:spPr>
        <p:txBody>
          <a:bodyPr vert="horz" lIns="91440" tIns="45720" rIns="91440" bIns="45720" rtlCol="0" anchor="t">
            <a:normAutofit/>
          </a:bodyPr>
          <a:lstStyle/>
          <a:p>
            <a:pPr>
              <a:spcAft>
                <a:spcPts val="300"/>
              </a:spcAft>
            </a:pPr>
            <a:r>
              <a:rPr lang="en-US" dirty="0"/>
              <a:t>The model was able to identify some </a:t>
            </a:r>
            <a:r>
              <a:rPr lang="en-US" dirty="0">
                <a:ea typeface="+mn-lt"/>
                <a:cs typeface="+mn-lt"/>
              </a:rPr>
              <a:t>abbreviated </a:t>
            </a:r>
            <a:r>
              <a:rPr lang="en-US" dirty="0"/>
              <a:t>skills but not all. Example - identified JS as JavaScript but not ML as machine learning. </a:t>
            </a:r>
          </a:p>
          <a:p>
            <a:pPr>
              <a:spcAft>
                <a:spcPts val="300"/>
              </a:spcAft>
            </a:pPr>
            <a:r>
              <a:rPr lang="en-US" dirty="0"/>
              <a:t>Identified 7/10 minor spelling mistakes in skills</a:t>
            </a:r>
          </a:p>
          <a:p>
            <a:pPr>
              <a:spcAft>
                <a:spcPts val="300"/>
              </a:spcAft>
            </a:pPr>
            <a:r>
              <a:rPr lang="en-US" dirty="0"/>
              <a:t>Able to identify some skills not in master list like Teradata, Team Management, Continuous Learning etc.</a:t>
            </a:r>
          </a:p>
          <a:p>
            <a:endParaRPr lang="en-US" dirty="0"/>
          </a:p>
          <a:p>
            <a:endParaRPr lang="en-US"/>
          </a:p>
          <a:p>
            <a:endParaRPr lang="en-US"/>
          </a:p>
        </p:txBody>
      </p:sp>
      <p:pic>
        <p:nvPicPr>
          <p:cNvPr id="7" name="Picture 6" descr="A cartoon character sitting at a desk with a computer and lots of papers flying around&#10;&#10;Description automatically generated">
            <a:extLst>
              <a:ext uri="{FF2B5EF4-FFF2-40B4-BE49-F238E27FC236}">
                <a16:creationId xmlns:a16="http://schemas.microsoft.com/office/drawing/2014/main" id="{1674DEF6-ABA5-F461-B922-7052F0EA47A4}"/>
              </a:ext>
            </a:extLst>
          </p:cNvPr>
          <p:cNvPicPr>
            <a:picLocks noChangeAspect="1"/>
          </p:cNvPicPr>
          <p:nvPr/>
        </p:nvPicPr>
        <p:blipFill>
          <a:blip r:embed="rId3"/>
          <a:stretch>
            <a:fillRect/>
          </a:stretch>
        </p:blipFill>
        <p:spPr>
          <a:xfrm>
            <a:off x="8474765" y="2123661"/>
            <a:ext cx="2743200" cy="2743200"/>
          </a:xfrm>
          <a:prstGeom prst="rect">
            <a:avLst/>
          </a:prstGeom>
        </p:spPr>
      </p:pic>
      <p:sp>
        <p:nvSpPr>
          <p:cNvPr id="8" name="TextBox 7">
            <a:extLst>
              <a:ext uri="{FF2B5EF4-FFF2-40B4-BE49-F238E27FC236}">
                <a16:creationId xmlns:a16="http://schemas.microsoft.com/office/drawing/2014/main" id="{9345C34B-96E0-FEF7-E8B9-E3AD71A70A2B}"/>
              </a:ext>
            </a:extLst>
          </p:cNvPr>
          <p:cNvSpPr txBox="1"/>
          <p:nvPr/>
        </p:nvSpPr>
        <p:spPr>
          <a:xfrm>
            <a:off x="8474765" y="4916556"/>
            <a:ext cx="2763078"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Source : DALL-E 3 </a:t>
            </a:r>
          </a:p>
          <a:p>
            <a:r>
              <a:rPr lang="en-US" sz="900" dirty="0"/>
              <a:t>Prompt : "</a:t>
            </a:r>
            <a:r>
              <a:rPr lang="en-US" sz="900" dirty="0">
                <a:ea typeface="+mn-lt"/>
                <a:cs typeface="+mn-lt"/>
              </a:rPr>
              <a:t>create a funny image about NLP model doing inference on job descriptions"</a:t>
            </a:r>
          </a:p>
        </p:txBody>
      </p:sp>
    </p:spTree>
    <p:extLst>
      <p:ext uri="{BB962C8B-B14F-4D97-AF65-F5344CB8AC3E}">
        <p14:creationId xmlns:p14="http://schemas.microsoft.com/office/powerpoint/2010/main" val="327198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CAEBA2DD-3751-9525-03A9-E0FCFE450A0E}"/>
              </a:ext>
            </a:extLst>
          </p:cNvPr>
          <p:cNvSpPr>
            <a:spLocks noGrp="1"/>
          </p:cNvSpPr>
          <p:nvPr>
            <p:ph type="dt" sz="half" idx="10"/>
          </p:nvPr>
        </p:nvSpPr>
        <p:spPr/>
        <p:txBody>
          <a:bodyPr/>
          <a:lstStyle/>
          <a:p>
            <a:r>
              <a:rPr lang="en-US"/>
              <a:t>20XX</a:t>
            </a:r>
          </a:p>
        </p:txBody>
      </p:sp>
      <p:sp>
        <p:nvSpPr>
          <p:cNvPr id="11" name="Slide Number Placeholder 10">
            <a:extLst>
              <a:ext uri="{FF2B5EF4-FFF2-40B4-BE49-F238E27FC236}">
                <a16:creationId xmlns:a16="http://schemas.microsoft.com/office/drawing/2014/main" id="{8933C5B3-037F-6E13-36EA-8725FAF63557}"/>
              </a:ext>
            </a:extLst>
          </p:cNvPr>
          <p:cNvSpPr>
            <a:spLocks noGrp="1"/>
          </p:cNvSpPr>
          <p:nvPr>
            <p:ph type="sldNum" sz="quarter" idx="12"/>
          </p:nvPr>
        </p:nvSpPr>
        <p:spPr/>
        <p:txBody>
          <a:bodyPr/>
          <a:lstStyle/>
          <a:p>
            <a:fld id="{B5CEABB6-07DC-46E8-9B57-56EC44A396E5}" type="slidenum">
              <a:rPr lang="en-US" smtClean="0"/>
              <a:t>8</a:t>
            </a:fld>
            <a:endParaRPr lang="en-US"/>
          </a:p>
        </p:txBody>
      </p:sp>
      <p:sp>
        <p:nvSpPr>
          <p:cNvPr id="23" name="TextBox 22">
            <a:extLst>
              <a:ext uri="{FF2B5EF4-FFF2-40B4-BE49-F238E27FC236}">
                <a16:creationId xmlns:a16="http://schemas.microsoft.com/office/drawing/2014/main" id="{171ACAE2-9809-6DAD-5D79-B530CD8E7854}"/>
              </a:ext>
            </a:extLst>
          </p:cNvPr>
          <p:cNvSpPr txBox="1"/>
          <p:nvPr/>
        </p:nvSpPr>
        <p:spPr>
          <a:xfrm>
            <a:off x="7706138" y="2100470"/>
            <a:ext cx="415455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u="sng" dirty="0">
                <a:latin typeface="Calibri"/>
                <a:ea typeface="Calibri"/>
                <a:cs typeface="Calibri"/>
              </a:rPr>
              <a:t>Found skills vs Predicted skills​</a:t>
            </a:r>
            <a:endParaRPr lang="en-US" dirty="0"/>
          </a:p>
          <a:p>
            <a:r>
              <a:rPr lang="en-US" sz="1600" dirty="0">
                <a:latin typeface="Calibri"/>
                <a:ea typeface="Calibri"/>
                <a:cs typeface="Calibri"/>
              </a:rPr>
              <a:t>In many of the categories there were less skills predicted than we found with pattern matching​.</a:t>
            </a:r>
            <a:endParaRPr lang="en-US" dirty="0"/>
          </a:p>
          <a:p>
            <a:r>
              <a:rPr lang="en-US" sz="1600" dirty="0">
                <a:latin typeface="Calibri"/>
                <a:ea typeface="Calibri"/>
                <a:cs typeface="Calibri"/>
              </a:rPr>
              <a:t>This may be due to untuned parameters or misannotated words. Example 'auto' ​</a:t>
            </a:r>
          </a:p>
        </p:txBody>
      </p:sp>
      <p:sp>
        <p:nvSpPr>
          <p:cNvPr id="24" name="TextBox 23">
            <a:extLst>
              <a:ext uri="{FF2B5EF4-FFF2-40B4-BE49-F238E27FC236}">
                <a16:creationId xmlns:a16="http://schemas.microsoft.com/office/drawing/2014/main" id="{22364583-42DA-0452-B28D-5580880F2102}"/>
              </a:ext>
            </a:extLst>
          </p:cNvPr>
          <p:cNvSpPr txBox="1"/>
          <p:nvPr/>
        </p:nvSpPr>
        <p:spPr>
          <a:xfrm>
            <a:off x="7706139" y="377687"/>
            <a:ext cx="41147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u="sng" dirty="0">
                <a:latin typeface="Calibri"/>
                <a:ea typeface="Calibri"/>
                <a:cs typeface="Calibri"/>
              </a:rPr>
              <a:t>Found skills</a:t>
            </a:r>
            <a:r>
              <a:rPr lang="en-US" sz="1600" u="sng" dirty="0">
                <a:ea typeface="+mn-lt"/>
                <a:cs typeface="+mn-lt"/>
              </a:rPr>
              <a:t> vs Skills</a:t>
            </a:r>
            <a:endParaRPr lang="en-US" sz="1600" u="sng" dirty="0">
              <a:latin typeface="Calibri"/>
              <a:ea typeface="Calibri"/>
              <a:cs typeface="Calibri"/>
            </a:endParaRPr>
          </a:p>
          <a:p>
            <a:r>
              <a:rPr lang="en-US" sz="1600" dirty="0">
                <a:latin typeface="Calibri"/>
                <a:ea typeface="Calibri"/>
                <a:cs typeface="Calibri"/>
              </a:rPr>
              <a:t>We can in general that we have found more skills than there were given explicitly in the job description through pattern matching to our master list.</a:t>
            </a:r>
          </a:p>
        </p:txBody>
      </p:sp>
      <p:pic>
        <p:nvPicPr>
          <p:cNvPr id="25" name="Picture 24" descr="A graph with different colored lines&#10;&#10;Description automatically generated">
            <a:extLst>
              <a:ext uri="{FF2B5EF4-FFF2-40B4-BE49-F238E27FC236}">
                <a16:creationId xmlns:a16="http://schemas.microsoft.com/office/drawing/2014/main" id="{FA09D3F1-DC24-C984-F0AE-F293857E6E23}"/>
              </a:ext>
            </a:extLst>
          </p:cNvPr>
          <p:cNvPicPr>
            <a:picLocks noChangeAspect="1"/>
          </p:cNvPicPr>
          <p:nvPr/>
        </p:nvPicPr>
        <p:blipFill>
          <a:blip r:embed="rId3"/>
          <a:stretch>
            <a:fillRect/>
          </a:stretch>
        </p:blipFill>
        <p:spPr>
          <a:xfrm>
            <a:off x="397564" y="1165954"/>
            <a:ext cx="6831495" cy="4539343"/>
          </a:xfrm>
          <a:prstGeom prst="rect">
            <a:avLst/>
          </a:prstGeom>
        </p:spPr>
      </p:pic>
      <p:sp>
        <p:nvSpPr>
          <p:cNvPr id="26" name="TextBox 1">
            <a:extLst>
              <a:ext uri="{FF2B5EF4-FFF2-40B4-BE49-F238E27FC236}">
                <a16:creationId xmlns:a16="http://schemas.microsoft.com/office/drawing/2014/main" id="{FE5EBED3-6A26-5B91-77F2-C9E35489AF1A}"/>
              </a:ext>
            </a:extLst>
          </p:cNvPr>
          <p:cNvSpPr txBox="1"/>
          <p:nvPr/>
        </p:nvSpPr>
        <p:spPr>
          <a:xfrm>
            <a:off x="7653132" y="3982277"/>
            <a:ext cx="4485859" cy="181588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u="sng" dirty="0">
                <a:latin typeface="Calibri"/>
                <a:ea typeface="Calibri"/>
                <a:cs typeface="Calibri"/>
              </a:rPr>
              <a:t>Predicted skills vs Skills</a:t>
            </a:r>
          </a:p>
          <a:p>
            <a:r>
              <a:rPr lang="en-US" sz="1600" dirty="0">
                <a:latin typeface="Calibri"/>
                <a:ea typeface="Calibri"/>
                <a:cs typeface="Calibri"/>
              </a:rPr>
              <a:t>We can see predicted skills are more than the explicitly mentioned skills in most categories​.</a:t>
            </a:r>
          </a:p>
          <a:p>
            <a:r>
              <a:rPr lang="en-US" sz="1600" dirty="0">
                <a:latin typeface="Calibri"/>
                <a:ea typeface="Calibri"/>
                <a:cs typeface="Calibri"/>
              </a:rPr>
              <a:t>This means that our model is performing well, and we were able to extract more information about skills than mentioned explicitly in the job description.</a:t>
            </a:r>
          </a:p>
        </p:txBody>
      </p:sp>
    </p:spTree>
    <p:extLst>
      <p:ext uri="{BB962C8B-B14F-4D97-AF65-F5344CB8AC3E}">
        <p14:creationId xmlns:p14="http://schemas.microsoft.com/office/powerpoint/2010/main" val="372635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BF0B-92E9-D5A5-3BF7-3000B1298C35}"/>
              </a:ext>
            </a:extLst>
          </p:cNvPr>
          <p:cNvSpPr>
            <a:spLocks noGrp="1"/>
          </p:cNvSpPr>
          <p:nvPr>
            <p:ph type="title"/>
          </p:nvPr>
        </p:nvSpPr>
        <p:spPr/>
        <p:txBody>
          <a:bodyPr/>
          <a:lstStyle/>
          <a:p>
            <a:r>
              <a:rPr lang="en-US"/>
              <a:t>Conclusion</a:t>
            </a:r>
          </a:p>
        </p:txBody>
      </p:sp>
      <p:sp>
        <p:nvSpPr>
          <p:cNvPr id="3" name="Date Placeholder 2">
            <a:extLst>
              <a:ext uri="{FF2B5EF4-FFF2-40B4-BE49-F238E27FC236}">
                <a16:creationId xmlns:a16="http://schemas.microsoft.com/office/drawing/2014/main" id="{56967A87-489B-CA18-36B6-9983361F6B00}"/>
              </a:ext>
            </a:extLst>
          </p:cNvPr>
          <p:cNvSpPr>
            <a:spLocks noGrp="1"/>
          </p:cNvSpPr>
          <p:nvPr>
            <p:ph type="dt" sz="half" idx="10"/>
          </p:nvPr>
        </p:nvSpPr>
        <p:spPr/>
        <p:txBody>
          <a:bodyPr/>
          <a:lstStyle/>
          <a:p>
            <a:r>
              <a:rPr lang="en-US"/>
              <a:t>20XX</a:t>
            </a:r>
          </a:p>
        </p:txBody>
      </p:sp>
      <p:sp>
        <p:nvSpPr>
          <p:cNvPr id="5" name="Slide Number Placeholder 4">
            <a:extLst>
              <a:ext uri="{FF2B5EF4-FFF2-40B4-BE49-F238E27FC236}">
                <a16:creationId xmlns:a16="http://schemas.microsoft.com/office/drawing/2014/main" id="{CDEAF464-C492-F8A9-998B-242D06809AC6}"/>
              </a:ext>
            </a:extLst>
          </p:cNvPr>
          <p:cNvSpPr>
            <a:spLocks noGrp="1"/>
          </p:cNvSpPr>
          <p:nvPr>
            <p:ph type="sldNum" sz="quarter" idx="12"/>
          </p:nvPr>
        </p:nvSpPr>
        <p:spPr/>
        <p:txBody>
          <a:bodyPr/>
          <a:lstStyle/>
          <a:p>
            <a:fld id="{B5CEABB6-07DC-46E8-9B57-56EC44A396E5}" type="slidenum">
              <a:rPr lang="en-US" smtClean="0"/>
              <a:t>9</a:t>
            </a:fld>
            <a:endParaRPr lang="en-US"/>
          </a:p>
        </p:txBody>
      </p:sp>
      <p:sp>
        <p:nvSpPr>
          <p:cNvPr id="6" name="Content Placeholder 5">
            <a:extLst>
              <a:ext uri="{FF2B5EF4-FFF2-40B4-BE49-F238E27FC236}">
                <a16:creationId xmlns:a16="http://schemas.microsoft.com/office/drawing/2014/main" id="{FB23A544-16FC-647B-240B-55094C0FB8B9}"/>
              </a:ext>
            </a:extLst>
          </p:cNvPr>
          <p:cNvSpPr>
            <a:spLocks noGrp="1"/>
          </p:cNvSpPr>
          <p:nvPr>
            <p:ph sz="quarter" idx="16"/>
          </p:nvPr>
        </p:nvSpPr>
        <p:spPr/>
        <p:txBody>
          <a:bodyPr vert="horz" lIns="91440" tIns="45720" rIns="91440" bIns="45720" rtlCol="0" anchor="t">
            <a:normAutofit/>
          </a:bodyPr>
          <a:lstStyle/>
          <a:p>
            <a:r>
              <a:rPr lang="en-US" dirty="0"/>
              <a:t>In conclusion the model performed well, but not as accurately as pattern matching. </a:t>
            </a:r>
          </a:p>
          <a:p>
            <a:r>
              <a:rPr lang="en-US" dirty="0"/>
              <a:t>The best technique would be to use a combination of both methods, pattern matching to find known skills and a model to keep the pattern matching list updated.</a:t>
            </a:r>
          </a:p>
          <a:p>
            <a:r>
              <a:rPr lang="en-US" dirty="0"/>
              <a:t>This model can be used to create a recommendation engine for Jobs or even to check how similar your resume is to the job description. </a:t>
            </a:r>
          </a:p>
          <a:p>
            <a:endParaRPr lang="en-US" dirty="0"/>
          </a:p>
        </p:txBody>
      </p:sp>
    </p:spTree>
    <p:extLst>
      <p:ext uri="{BB962C8B-B14F-4D97-AF65-F5344CB8AC3E}">
        <p14:creationId xmlns:p14="http://schemas.microsoft.com/office/powerpoint/2010/main" val="253647896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97235-BEC4-4F82-87A8-2F5DAD53B5F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C1F447F-FAA8-4106-988B-648F3C8EDB2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{9947195D-FF2C-4333-B1B8-D6E72CB1C9CA}tf22318419_win32</Template>
  <Application>Microsoft Office PowerPoint</Application>
  <PresentationFormat>Widescreen</PresentationFormat>
  <Slides>14</Slides>
  <Notes>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Monoline</vt:lpstr>
      <vt:lpstr>Final Presentation</vt:lpstr>
      <vt:lpstr>Overview</vt:lpstr>
      <vt:lpstr>Objective Overview</vt:lpstr>
      <vt:lpstr>PowerPoint Presentation</vt:lpstr>
      <vt:lpstr>PowerPoint Presentation</vt:lpstr>
      <vt:lpstr>Results</vt:lpstr>
      <vt:lpstr>Insights from model inference</vt:lpstr>
      <vt:lpstr>PowerPoint Presentation</vt:lpstr>
      <vt:lpstr>Conclusion</vt:lpstr>
      <vt:lpstr>Use Case</vt:lpstr>
      <vt:lpstr>Ethics Concerns</vt:lpstr>
      <vt:lpstr>Thank You</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Pankaj Yadav</dc:creator>
  <cp:revision>2182</cp:revision>
  <dcterms:created xsi:type="dcterms:W3CDTF">2023-11-14T22:34:55Z</dcterms:created>
  <dcterms:modified xsi:type="dcterms:W3CDTF">2023-12-06T01:42:34Z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