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9" r:id="rId6"/>
    <p:sldId id="275" r:id="rId7"/>
    <p:sldId id="263" r:id="rId8"/>
    <p:sldId id="264" r:id="rId9"/>
    <p:sldId id="265" r:id="rId10"/>
    <p:sldId id="267" r:id="rId11"/>
    <p:sldId id="269" r:id="rId12"/>
    <p:sldId id="268" r:id="rId13"/>
    <p:sldId id="271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FFCDD5-BF03-F38D-EFA2-D4921634FF28}" v="1" dt="2024-04-30T03:52:54.830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3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kaj Yadav" userId="c729feb0-5d7c-4e5f-b5a3-a5d447bfb19b" providerId="ADAL" clId="{CFA6039E-094F-4B29-A027-5FE698A5A5F9}"/>
    <pc:docChg chg="undo custSel modSld">
      <pc:chgData name="Pankaj Yadav" userId="c729feb0-5d7c-4e5f-b5a3-a5d447bfb19b" providerId="ADAL" clId="{CFA6039E-094F-4B29-A027-5FE698A5A5F9}" dt="2023-11-14T23:25:53.185" v="619" actId="20577"/>
      <pc:docMkLst>
        <pc:docMk/>
      </pc:docMkLst>
      <pc:sldChg chg="addSp delSp modSp mod">
        <pc:chgData name="Pankaj Yadav" userId="c729feb0-5d7c-4e5f-b5a3-a5d447bfb19b" providerId="ADAL" clId="{CFA6039E-094F-4B29-A027-5FE698A5A5F9}" dt="2023-11-14T23:25:53.185" v="619" actId="20577"/>
        <pc:sldMkLst>
          <pc:docMk/>
          <pc:sldMk cId="4144267967" sldId="258"/>
        </pc:sldMkLst>
        <pc:spChg chg="mod">
          <ac:chgData name="Pankaj Yadav" userId="c729feb0-5d7c-4e5f-b5a3-a5d447bfb19b" providerId="ADAL" clId="{CFA6039E-094F-4B29-A027-5FE698A5A5F9}" dt="2023-11-14T23:18:35.586" v="434" actId="20577"/>
          <ac:spMkLst>
            <pc:docMk/>
            <pc:sldMk cId="4144267967" sldId="258"/>
            <ac:spMk id="2" creationId="{7FA7980C-F532-FFE6-F182-C435F7BE5872}"/>
          </ac:spMkLst>
        </pc:spChg>
        <pc:spChg chg="mod">
          <ac:chgData name="Pankaj Yadav" userId="c729feb0-5d7c-4e5f-b5a3-a5d447bfb19b" providerId="ADAL" clId="{CFA6039E-094F-4B29-A027-5FE698A5A5F9}" dt="2023-11-14T23:24:50.977" v="606" actId="14100"/>
          <ac:spMkLst>
            <pc:docMk/>
            <pc:sldMk cId="4144267967" sldId="258"/>
            <ac:spMk id="3" creationId="{DFE7DB98-C21E-CAE0-4DAD-6698BBDF4DC9}"/>
          </ac:spMkLst>
        </pc:spChg>
        <pc:spChg chg="mod">
          <ac:chgData name="Pankaj Yadav" userId="c729feb0-5d7c-4e5f-b5a3-a5d447bfb19b" providerId="ADAL" clId="{CFA6039E-094F-4B29-A027-5FE698A5A5F9}" dt="2023-11-14T23:23:11.515" v="588" actId="1076"/>
          <ac:spMkLst>
            <pc:docMk/>
            <pc:sldMk cId="4144267967" sldId="258"/>
            <ac:spMk id="4" creationId="{77088B0D-2B6A-A8C5-82BB-14479AA08506}"/>
          </ac:spMkLst>
        </pc:spChg>
        <pc:spChg chg="mod">
          <ac:chgData name="Pankaj Yadav" userId="c729feb0-5d7c-4e5f-b5a3-a5d447bfb19b" providerId="ADAL" clId="{CFA6039E-094F-4B29-A027-5FE698A5A5F9}" dt="2023-11-14T23:24:36.167" v="603" actId="14100"/>
          <ac:spMkLst>
            <pc:docMk/>
            <pc:sldMk cId="4144267967" sldId="258"/>
            <ac:spMk id="5" creationId="{B254F99D-12CB-4141-F88E-2F3FF7B1BE45}"/>
          </ac:spMkLst>
        </pc:spChg>
        <pc:spChg chg="mod">
          <ac:chgData name="Pankaj Yadav" userId="c729feb0-5d7c-4e5f-b5a3-a5d447bfb19b" providerId="ADAL" clId="{CFA6039E-094F-4B29-A027-5FE698A5A5F9}" dt="2023-11-14T23:23:11.515" v="588" actId="1076"/>
          <ac:spMkLst>
            <pc:docMk/>
            <pc:sldMk cId="4144267967" sldId="258"/>
            <ac:spMk id="6" creationId="{8AB1E696-FFD2-A640-0ACA-FBD0E2FC88D2}"/>
          </ac:spMkLst>
        </pc:spChg>
        <pc:spChg chg="mod">
          <ac:chgData name="Pankaj Yadav" userId="c729feb0-5d7c-4e5f-b5a3-a5d447bfb19b" providerId="ADAL" clId="{CFA6039E-094F-4B29-A027-5FE698A5A5F9}" dt="2023-11-14T23:24:42.969" v="605" actId="14100"/>
          <ac:spMkLst>
            <pc:docMk/>
            <pc:sldMk cId="4144267967" sldId="258"/>
            <ac:spMk id="7" creationId="{5D206932-2A8D-6D69-6BC7-F3A88224045D}"/>
          </ac:spMkLst>
        </pc:spChg>
        <pc:spChg chg="mod">
          <ac:chgData name="Pankaj Yadav" userId="c729feb0-5d7c-4e5f-b5a3-a5d447bfb19b" providerId="ADAL" clId="{CFA6039E-094F-4B29-A027-5FE698A5A5F9}" dt="2023-11-14T23:23:11.515" v="588" actId="1076"/>
          <ac:spMkLst>
            <pc:docMk/>
            <pc:sldMk cId="4144267967" sldId="258"/>
            <ac:spMk id="8" creationId="{F23F358D-D84A-6BAE-F852-EA0C73DEF533}"/>
          </ac:spMkLst>
        </pc:spChg>
        <pc:spChg chg="add del mod">
          <ac:chgData name="Pankaj Yadav" userId="c729feb0-5d7c-4e5f-b5a3-a5d447bfb19b" providerId="ADAL" clId="{CFA6039E-094F-4B29-A027-5FE698A5A5F9}" dt="2023-11-14T23:03:25.330" v="10"/>
          <ac:spMkLst>
            <pc:docMk/>
            <pc:sldMk cId="4144267967" sldId="258"/>
            <ac:spMk id="12" creationId="{30EDBF81-A684-A66F-C221-CF5C09F35316}"/>
          </ac:spMkLst>
        </pc:spChg>
        <pc:spChg chg="mod">
          <ac:chgData name="Pankaj Yadav" userId="c729feb0-5d7c-4e5f-b5a3-a5d447bfb19b" providerId="ADAL" clId="{CFA6039E-094F-4B29-A027-5FE698A5A5F9}" dt="2023-11-14T23:25:53.185" v="619" actId="20577"/>
          <ac:spMkLst>
            <pc:docMk/>
            <pc:sldMk cId="4144267967" sldId="258"/>
            <ac:spMk id="15" creationId="{89607632-FEB2-5F78-CD8F-134E50790F7E}"/>
          </ac:spMkLst>
        </pc:spChg>
      </pc:sldChg>
    </pc:docChg>
  </pc:docChgLst>
  <pc:docChgLst>
    <pc:chgData name="Pankaj Yadav" userId="S::pyadav05@syr.edu::c729feb0-5d7c-4e5f-b5a3-a5d447bfb19b" providerId="AD" clId="Web-{9FFFCDD5-BF03-F38D-EFA2-D4921634FF28}"/>
    <pc:docChg chg="modSld">
      <pc:chgData name="Pankaj Yadav" userId="S::pyadav05@syr.edu::c729feb0-5d7c-4e5f-b5a3-a5d447bfb19b" providerId="AD" clId="Web-{9FFFCDD5-BF03-F38D-EFA2-D4921634FF28}" dt="2024-04-30T03:52:54.830" v="0" actId="1076"/>
      <pc:docMkLst>
        <pc:docMk/>
      </pc:docMkLst>
      <pc:sldChg chg="modSp">
        <pc:chgData name="Pankaj Yadav" userId="S::pyadav05@syr.edu::c729feb0-5d7c-4e5f-b5a3-a5d447bfb19b" providerId="AD" clId="Web-{9FFFCDD5-BF03-F38D-EFA2-D4921634FF28}" dt="2024-04-30T03:52:54.830" v="0" actId="1076"/>
        <pc:sldMkLst>
          <pc:docMk/>
          <pc:sldMk cId="3061669655" sldId="263"/>
        </pc:sldMkLst>
        <pc:graphicFrameChg chg="mod">
          <ac:chgData name="Pankaj Yadav" userId="S::pyadav05@syr.edu::c729feb0-5d7c-4e5f-b5a3-a5d447bfb19b" providerId="AD" clId="Web-{9FFFCDD5-BF03-F38D-EFA2-D4921634FF28}" dt="2024-04-30T03:52:54.830" v="0" actId="1076"/>
          <ac:graphicFrameMkLst>
            <pc:docMk/>
            <pc:sldMk cId="3061669655" sldId="263"/>
            <ac:graphicFrameMk id="8" creationId="{D39141FD-0DAE-964E-AAE9-7AD0C348D78C}"/>
          </ac:graphicFrameMkLst>
        </pc:graphicFrameChg>
      </pc:sldChg>
    </pc:docChg>
  </pc:docChgLst>
  <pc:docChgLst>
    <pc:chgData name="Kabir Thakur" userId="S::kathakur@syr.edu::07750473-463a-4c27-bc39-39e452d52ac1" providerId="AD" clId="Web-{4E15D9B1-96EF-4796-AA6C-43C7D6288423}"/>
    <pc:docChg chg="modSld sldOrd">
      <pc:chgData name="Kabir Thakur" userId="S::kathakur@syr.edu::07750473-463a-4c27-bc39-39e452d52ac1" providerId="AD" clId="Web-{4E15D9B1-96EF-4796-AA6C-43C7D6288423}" dt="2023-11-29T02:31:03.470" v="803" actId="20577"/>
      <pc:docMkLst>
        <pc:docMk/>
      </pc:docMkLst>
      <pc:sldChg chg="modSp">
        <pc:chgData name="Kabir Thakur" userId="S::kathakur@syr.edu::07750473-463a-4c27-bc39-39e452d52ac1" providerId="AD" clId="Web-{4E15D9B1-96EF-4796-AA6C-43C7D6288423}" dt="2023-11-29T02:25:11.505" v="764" actId="20577"/>
        <pc:sldMkLst>
          <pc:docMk/>
          <pc:sldMk cId="3061669655" sldId="263"/>
        </pc:sldMkLst>
        <pc:spChg chg="mod">
          <ac:chgData name="Kabir Thakur" userId="S::kathakur@syr.edu::07750473-463a-4c27-bc39-39e452d52ac1" providerId="AD" clId="Web-{4E15D9B1-96EF-4796-AA6C-43C7D6288423}" dt="2023-11-29T02:25:11.505" v="764" actId="20577"/>
          <ac:spMkLst>
            <pc:docMk/>
            <pc:sldMk cId="3061669655" sldId="263"/>
            <ac:spMk id="2" creationId="{6891527B-D161-CA07-B39D-7D3A3CE015B5}"/>
          </ac:spMkLst>
        </pc:spChg>
      </pc:sldChg>
      <pc:sldChg chg="modSp">
        <pc:chgData name="Kabir Thakur" userId="S::kathakur@syr.edu::07750473-463a-4c27-bc39-39e452d52ac1" providerId="AD" clId="Web-{4E15D9B1-96EF-4796-AA6C-43C7D6288423}" dt="2023-11-29T02:27:17.244" v="779" actId="1076"/>
        <pc:sldMkLst>
          <pc:docMk/>
          <pc:sldMk cId="2386787237" sldId="264"/>
        </pc:sldMkLst>
        <pc:spChg chg="mod">
          <ac:chgData name="Kabir Thakur" userId="S::kathakur@syr.edu::07750473-463a-4c27-bc39-39e452d52ac1" providerId="AD" clId="Web-{4E15D9B1-96EF-4796-AA6C-43C7D6288423}" dt="2023-11-29T02:25:38.366" v="769" actId="20577"/>
          <ac:spMkLst>
            <pc:docMk/>
            <pc:sldMk cId="2386787237" sldId="264"/>
            <ac:spMk id="2" creationId="{045E6B13-F1D0-FE4A-235C-897DE3C4F95F}"/>
          </ac:spMkLst>
        </pc:spChg>
        <pc:spChg chg="mod">
          <ac:chgData name="Kabir Thakur" userId="S::kathakur@syr.edu::07750473-463a-4c27-bc39-39e452d52ac1" providerId="AD" clId="Web-{4E15D9B1-96EF-4796-AA6C-43C7D6288423}" dt="2023-11-29T02:27:13.619" v="778" actId="1076"/>
          <ac:spMkLst>
            <pc:docMk/>
            <pc:sldMk cId="2386787237" sldId="264"/>
            <ac:spMk id="6" creationId="{1B06EF22-4125-4813-8B13-77ADC7D9C8A0}"/>
          </ac:spMkLst>
        </pc:spChg>
        <pc:picChg chg="mod">
          <ac:chgData name="Kabir Thakur" userId="S::kathakur@syr.edu::07750473-463a-4c27-bc39-39e452d52ac1" providerId="AD" clId="Web-{4E15D9B1-96EF-4796-AA6C-43C7D6288423}" dt="2023-11-29T02:27:17.244" v="779" actId="1076"/>
          <ac:picMkLst>
            <pc:docMk/>
            <pc:sldMk cId="2386787237" sldId="264"/>
            <ac:picMk id="7" creationId="{62A50F36-BCDE-1ACA-8985-BF07EC057FC7}"/>
          </ac:picMkLst>
        </pc:picChg>
      </pc:sldChg>
      <pc:sldChg chg="addSp delSp modSp">
        <pc:chgData name="Kabir Thakur" userId="S::kathakur@syr.edu::07750473-463a-4c27-bc39-39e452d52ac1" providerId="AD" clId="Web-{4E15D9B1-96EF-4796-AA6C-43C7D6288423}" dt="2023-11-29T02:27:06.134" v="777" actId="1076"/>
        <pc:sldMkLst>
          <pc:docMk/>
          <pc:sldMk cId="4277471305" sldId="265"/>
        </pc:sldMkLst>
        <pc:spChg chg="mod">
          <ac:chgData name="Kabir Thakur" userId="S::kathakur@syr.edu::07750473-463a-4c27-bc39-39e452d52ac1" providerId="AD" clId="Web-{4E15D9B1-96EF-4796-AA6C-43C7D6288423}" dt="2023-11-29T02:26:50.290" v="774" actId="20577"/>
          <ac:spMkLst>
            <pc:docMk/>
            <pc:sldMk cId="4277471305" sldId="265"/>
            <ac:spMk id="2" creationId="{045E6B13-F1D0-FE4A-235C-897DE3C4F95F}"/>
          </ac:spMkLst>
        </pc:spChg>
        <pc:spChg chg="mod">
          <ac:chgData name="Kabir Thakur" userId="S::kathakur@syr.edu::07750473-463a-4c27-bc39-39e452d52ac1" providerId="AD" clId="Web-{4E15D9B1-96EF-4796-AA6C-43C7D6288423}" dt="2023-11-29T02:26:56.681" v="775" actId="1076"/>
          <ac:spMkLst>
            <pc:docMk/>
            <pc:sldMk cId="4277471305" sldId="265"/>
            <ac:spMk id="6" creationId="{1B06EF22-4125-4813-8B13-77ADC7D9C8A0}"/>
          </ac:spMkLst>
        </pc:spChg>
        <pc:graphicFrameChg chg="add mod modGraphic">
          <ac:chgData name="Kabir Thakur" userId="S::kathakur@syr.edu::07750473-463a-4c27-bc39-39e452d52ac1" providerId="AD" clId="Web-{4E15D9B1-96EF-4796-AA6C-43C7D6288423}" dt="2023-11-29T02:27:06.134" v="777" actId="1076"/>
          <ac:graphicFrameMkLst>
            <pc:docMk/>
            <pc:sldMk cId="4277471305" sldId="265"/>
            <ac:graphicFrameMk id="9" creationId="{5412D477-9FE8-E4E4-5D8D-EA014A537520}"/>
          </ac:graphicFrameMkLst>
        </pc:graphicFrameChg>
        <pc:picChg chg="del">
          <ac:chgData name="Kabir Thakur" userId="S::kathakur@syr.edu::07750473-463a-4c27-bc39-39e452d52ac1" providerId="AD" clId="Web-{4E15D9B1-96EF-4796-AA6C-43C7D6288423}" dt="2023-11-29T01:45:26.303" v="391"/>
          <ac:picMkLst>
            <pc:docMk/>
            <pc:sldMk cId="4277471305" sldId="265"/>
            <ac:picMk id="7" creationId="{028FEC5B-730E-484C-3A04-599AB9CA603C}"/>
          </ac:picMkLst>
        </pc:picChg>
      </pc:sldChg>
      <pc:sldChg chg="modSp">
        <pc:chgData name="Kabir Thakur" userId="S::kathakur@syr.edu::07750473-463a-4c27-bc39-39e452d52ac1" providerId="AD" clId="Web-{4E15D9B1-96EF-4796-AA6C-43C7D6288423}" dt="2023-11-29T02:31:03.470" v="803" actId="20577"/>
        <pc:sldMkLst>
          <pc:docMk/>
          <pc:sldMk cId="1532782253" sldId="267"/>
        </pc:sldMkLst>
        <pc:spChg chg="mod">
          <ac:chgData name="Kabir Thakur" userId="S::kathakur@syr.edu::07750473-463a-4c27-bc39-39e452d52ac1" providerId="AD" clId="Web-{4E15D9B1-96EF-4796-AA6C-43C7D6288423}" dt="2023-11-29T02:26:46.493" v="773" actId="20577"/>
          <ac:spMkLst>
            <pc:docMk/>
            <pc:sldMk cId="1532782253" sldId="267"/>
            <ac:spMk id="2" creationId="{045E6B13-F1D0-FE4A-235C-897DE3C4F95F}"/>
          </ac:spMkLst>
        </pc:spChg>
        <pc:spChg chg="mod">
          <ac:chgData name="Kabir Thakur" userId="S::kathakur@syr.edu::07750473-463a-4c27-bc39-39e452d52ac1" providerId="AD" clId="Web-{4E15D9B1-96EF-4796-AA6C-43C7D6288423}" dt="2023-11-29T02:31:03.470" v="803" actId="20577"/>
          <ac:spMkLst>
            <pc:docMk/>
            <pc:sldMk cId="1532782253" sldId="267"/>
            <ac:spMk id="6" creationId="{1B06EF22-4125-4813-8B13-77ADC7D9C8A0}"/>
          </ac:spMkLst>
        </pc:spChg>
        <pc:graphicFrameChg chg="mod modGraphic">
          <ac:chgData name="Kabir Thakur" userId="S::kathakur@syr.edu::07750473-463a-4c27-bc39-39e452d52ac1" providerId="AD" clId="Web-{4E15D9B1-96EF-4796-AA6C-43C7D6288423}" dt="2023-11-29T01:23:06.978" v="97"/>
          <ac:graphicFrameMkLst>
            <pc:docMk/>
            <pc:sldMk cId="1532782253" sldId="267"/>
            <ac:graphicFrameMk id="26" creationId="{63891F34-D1A3-0032-C6A5-A1E1BA05D412}"/>
          </ac:graphicFrameMkLst>
        </pc:graphicFrameChg>
      </pc:sldChg>
      <pc:sldChg chg="addSp delSp modSp">
        <pc:chgData name="Kabir Thakur" userId="S::kathakur@syr.edu::07750473-463a-4c27-bc39-39e452d52ac1" providerId="AD" clId="Web-{4E15D9B1-96EF-4796-AA6C-43C7D6288423}" dt="2023-11-29T02:27:48.573" v="785" actId="20577"/>
        <pc:sldMkLst>
          <pc:docMk/>
          <pc:sldMk cId="589269600" sldId="268"/>
        </pc:sldMkLst>
        <pc:spChg chg="mod">
          <ac:chgData name="Kabir Thakur" userId="S::kathakur@syr.edu::07750473-463a-4c27-bc39-39e452d52ac1" providerId="AD" clId="Web-{4E15D9B1-96EF-4796-AA6C-43C7D6288423}" dt="2023-11-29T02:26:42.071" v="772" actId="20577"/>
          <ac:spMkLst>
            <pc:docMk/>
            <pc:sldMk cId="589269600" sldId="268"/>
            <ac:spMk id="2" creationId="{045E6B13-F1D0-FE4A-235C-897DE3C4F95F}"/>
          </ac:spMkLst>
        </pc:spChg>
        <pc:spChg chg="mod">
          <ac:chgData name="Kabir Thakur" userId="S::kathakur@syr.edu::07750473-463a-4c27-bc39-39e452d52ac1" providerId="AD" clId="Web-{4E15D9B1-96EF-4796-AA6C-43C7D6288423}" dt="2023-11-29T01:29:01.568" v="229" actId="20577"/>
          <ac:spMkLst>
            <pc:docMk/>
            <pc:sldMk cId="589269600" sldId="268"/>
            <ac:spMk id="6" creationId="{1B06EF22-4125-4813-8B13-77ADC7D9C8A0}"/>
          </ac:spMkLst>
        </pc:spChg>
        <pc:spChg chg="add mod">
          <ac:chgData name="Kabir Thakur" userId="S::kathakur@syr.edu::07750473-463a-4c27-bc39-39e452d52ac1" providerId="AD" clId="Web-{4E15D9B1-96EF-4796-AA6C-43C7D6288423}" dt="2023-11-29T02:27:48.573" v="785" actId="20577"/>
          <ac:spMkLst>
            <pc:docMk/>
            <pc:sldMk cId="589269600" sldId="268"/>
            <ac:spMk id="8" creationId="{873DD604-8019-D2F2-D03F-ED784C2A3093}"/>
          </ac:spMkLst>
        </pc:spChg>
        <pc:spChg chg="add del mod">
          <ac:chgData name="Kabir Thakur" userId="S::kathakur@syr.edu::07750473-463a-4c27-bc39-39e452d52ac1" providerId="AD" clId="Web-{4E15D9B1-96EF-4796-AA6C-43C7D6288423}" dt="2023-11-29T01:50:31.860" v="505"/>
          <ac:spMkLst>
            <pc:docMk/>
            <pc:sldMk cId="589269600" sldId="268"/>
            <ac:spMk id="10" creationId="{47272124-6720-8F6A-27DB-046AA49052DB}"/>
          </ac:spMkLst>
        </pc:spChg>
        <pc:graphicFrameChg chg="add mod ord modGraphic">
          <ac:chgData name="Kabir Thakur" userId="S::kathakur@syr.edu::07750473-463a-4c27-bc39-39e452d52ac1" providerId="AD" clId="Web-{4E15D9B1-96EF-4796-AA6C-43C7D6288423}" dt="2023-11-29T01:51:20.080" v="602" actId="1076"/>
          <ac:graphicFrameMkLst>
            <pc:docMk/>
            <pc:sldMk cId="589269600" sldId="268"/>
            <ac:graphicFrameMk id="12" creationId="{D45E544C-A0AB-7FDC-9EB3-3AD9461660F5}"/>
          </ac:graphicFrameMkLst>
        </pc:graphicFrameChg>
        <pc:picChg chg="del mod">
          <ac:chgData name="Kabir Thakur" userId="S::kathakur@syr.edu::07750473-463a-4c27-bc39-39e452d52ac1" providerId="AD" clId="Web-{4E15D9B1-96EF-4796-AA6C-43C7D6288423}" dt="2023-11-29T01:50:30.969" v="504"/>
          <ac:picMkLst>
            <pc:docMk/>
            <pc:sldMk cId="589269600" sldId="268"/>
            <ac:picMk id="7" creationId="{C14B0D0F-897E-6BB1-8A92-2F7F39760A5D}"/>
          </ac:picMkLst>
        </pc:picChg>
      </pc:sldChg>
      <pc:sldChg chg="addSp delSp modSp">
        <pc:chgData name="Kabir Thakur" userId="S::kathakur@syr.edu::07750473-463a-4c27-bc39-39e452d52ac1" providerId="AD" clId="Web-{4E15D9B1-96EF-4796-AA6C-43C7D6288423}" dt="2023-11-29T02:30:23.375" v="788" actId="20577"/>
        <pc:sldMkLst>
          <pc:docMk/>
          <pc:sldMk cId="1453520914" sldId="269"/>
        </pc:sldMkLst>
        <pc:spChg chg="mod">
          <ac:chgData name="Kabir Thakur" userId="S::kathakur@syr.edu::07750473-463a-4c27-bc39-39e452d52ac1" providerId="AD" clId="Web-{4E15D9B1-96EF-4796-AA6C-43C7D6288423}" dt="2023-11-29T01:28:42.989" v="228" actId="20577"/>
          <ac:spMkLst>
            <pc:docMk/>
            <pc:sldMk cId="1453520914" sldId="269"/>
            <ac:spMk id="2" creationId="{045E6B13-F1D0-FE4A-235C-897DE3C4F95F}"/>
          </ac:spMkLst>
        </pc:spChg>
        <pc:spChg chg="mod">
          <ac:chgData name="Kabir Thakur" userId="S::kathakur@syr.edu::07750473-463a-4c27-bc39-39e452d52ac1" providerId="AD" clId="Web-{4E15D9B1-96EF-4796-AA6C-43C7D6288423}" dt="2023-11-29T02:30:23.375" v="788" actId="20577"/>
          <ac:spMkLst>
            <pc:docMk/>
            <pc:sldMk cId="1453520914" sldId="269"/>
            <ac:spMk id="6" creationId="{1B06EF22-4125-4813-8B13-77ADC7D9C8A0}"/>
          </ac:spMkLst>
        </pc:spChg>
        <pc:spChg chg="mod">
          <ac:chgData name="Kabir Thakur" userId="S::kathakur@syr.edu::07750473-463a-4c27-bc39-39e452d52ac1" providerId="AD" clId="Web-{4E15D9B1-96EF-4796-AA6C-43C7D6288423}" dt="2023-11-29T01:18:31.157" v="20" actId="1076"/>
          <ac:spMkLst>
            <pc:docMk/>
            <pc:sldMk cId="1453520914" sldId="269"/>
            <ac:spMk id="7" creationId="{EFBA1CBF-FA43-400C-9AD5-CFF2AFD7090C}"/>
          </ac:spMkLst>
        </pc:spChg>
        <pc:spChg chg="add mod">
          <ac:chgData name="Kabir Thakur" userId="S::kathakur@syr.edu::07750473-463a-4c27-bc39-39e452d52ac1" providerId="AD" clId="Web-{4E15D9B1-96EF-4796-AA6C-43C7D6288423}" dt="2023-11-29T01:21:57.085" v="53" actId="20577"/>
          <ac:spMkLst>
            <pc:docMk/>
            <pc:sldMk cId="1453520914" sldId="269"/>
            <ac:spMk id="8" creationId="{9092BEFC-C549-6ACB-2C88-628B74B1C49F}"/>
          </ac:spMkLst>
        </pc:spChg>
        <pc:picChg chg="add del mod">
          <ac:chgData name="Kabir Thakur" userId="S::kathakur@syr.edu::07750473-463a-4c27-bc39-39e452d52ac1" providerId="AD" clId="Web-{4E15D9B1-96EF-4796-AA6C-43C7D6288423}" dt="2023-11-29T01:25:51.265" v="99"/>
          <ac:picMkLst>
            <pc:docMk/>
            <pc:sldMk cId="1453520914" sldId="269"/>
            <ac:picMk id="9" creationId="{19758F91-4BDA-1332-EEC2-3673A4BC86A6}"/>
          </ac:picMkLst>
        </pc:picChg>
        <pc:picChg chg="mod">
          <ac:chgData name="Kabir Thakur" userId="S::kathakur@syr.edu::07750473-463a-4c27-bc39-39e452d52ac1" providerId="AD" clId="Web-{4E15D9B1-96EF-4796-AA6C-43C7D6288423}" dt="2023-11-29T01:28:40.442" v="227" actId="1076"/>
          <ac:picMkLst>
            <pc:docMk/>
            <pc:sldMk cId="1453520914" sldId="269"/>
            <ac:picMk id="9" creationId="{FF301DE3-47E9-7271-1490-D85F3BEB6E81}"/>
          </ac:picMkLst>
        </pc:picChg>
      </pc:sldChg>
      <pc:sldChg chg="addSp delSp modSp ord">
        <pc:chgData name="Kabir Thakur" userId="S::kathakur@syr.edu::07750473-463a-4c27-bc39-39e452d52ac1" providerId="AD" clId="Web-{4E15D9B1-96EF-4796-AA6C-43C7D6288423}" dt="2023-11-29T02:26:38.586" v="771" actId="20577"/>
        <pc:sldMkLst>
          <pc:docMk/>
          <pc:sldMk cId="25605806" sldId="271"/>
        </pc:sldMkLst>
        <pc:spChg chg="mod">
          <ac:chgData name="Kabir Thakur" userId="S::kathakur@syr.edu::07750473-463a-4c27-bc39-39e452d52ac1" providerId="AD" clId="Web-{4E15D9B1-96EF-4796-AA6C-43C7D6288423}" dt="2023-11-29T02:26:38.586" v="771" actId="20577"/>
          <ac:spMkLst>
            <pc:docMk/>
            <pc:sldMk cId="25605806" sldId="271"/>
            <ac:spMk id="2" creationId="{911B67D0-8234-C475-F91F-F1B5D0B8FA57}"/>
          </ac:spMkLst>
        </pc:spChg>
        <pc:spChg chg="add mod">
          <ac:chgData name="Kabir Thakur" userId="S::kathakur@syr.edu::07750473-463a-4c27-bc39-39e452d52ac1" providerId="AD" clId="Web-{4E15D9B1-96EF-4796-AA6C-43C7D6288423}" dt="2023-11-29T02:14:09.437" v="722" actId="1076"/>
          <ac:spMkLst>
            <pc:docMk/>
            <pc:sldMk cId="25605806" sldId="271"/>
            <ac:spMk id="13" creationId="{BBEE9469-ED37-7A94-2C43-DF30F1F8B3B4}"/>
          </ac:spMkLst>
        </pc:spChg>
        <pc:spChg chg="add mod">
          <ac:chgData name="Kabir Thakur" userId="S::kathakur@syr.edu::07750473-463a-4c27-bc39-39e452d52ac1" providerId="AD" clId="Web-{4E15D9B1-96EF-4796-AA6C-43C7D6288423}" dt="2023-11-29T02:14:09.453" v="723" actId="1076"/>
          <ac:spMkLst>
            <pc:docMk/>
            <pc:sldMk cId="25605806" sldId="271"/>
            <ac:spMk id="14" creationId="{E6F608BA-3E36-FE53-3ABA-ADB555394A81}"/>
          </ac:spMkLst>
        </pc:spChg>
        <pc:spChg chg="add mod">
          <ac:chgData name="Kabir Thakur" userId="S::kathakur@syr.edu::07750473-463a-4c27-bc39-39e452d52ac1" providerId="AD" clId="Web-{4E15D9B1-96EF-4796-AA6C-43C7D6288423}" dt="2023-11-29T02:14:21.719" v="729" actId="1076"/>
          <ac:spMkLst>
            <pc:docMk/>
            <pc:sldMk cId="25605806" sldId="271"/>
            <ac:spMk id="15" creationId="{B3ED9F7F-287B-0284-9623-1B9558BBFE41}"/>
          </ac:spMkLst>
        </pc:spChg>
        <pc:spChg chg="add del mod">
          <ac:chgData name="Kabir Thakur" userId="S::kathakur@syr.edu::07750473-463a-4c27-bc39-39e452d52ac1" providerId="AD" clId="Web-{4E15D9B1-96EF-4796-AA6C-43C7D6288423}" dt="2023-11-29T02:11:03.259" v="668"/>
          <ac:spMkLst>
            <pc:docMk/>
            <pc:sldMk cId="25605806" sldId="271"/>
            <ac:spMk id="17" creationId="{52F530B9-532F-9818-6EDD-C6C7683FC51B}"/>
          </ac:spMkLst>
        </pc:spChg>
        <pc:spChg chg="add mod">
          <ac:chgData name="Kabir Thakur" userId="S::kathakur@syr.edu::07750473-463a-4c27-bc39-39e452d52ac1" providerId="AD" clId="Web-{4E15D9B1-96EF-4796-AA6C-43C7D6288423}" dt="2023-11-29T02:14:26.031" v="731" actId="1076"/>
          <ac:spMkLst>
            <pc:docMk/>
            <pc:sldMk cId="25605806" sldId="271"/>
            <ac:spMk id="18" creationId="{7AEFC651-0762-C427-D73A-66D52F357EE1}"/>
          </ac:spMkLst>
        </pc:spChg>
        <pc:spChg chg="add mod">
          <ac:chgData name="Kabir Thakur" userId="S::kathakur@syr.edu::07750473-463a-4c27-bc39-39e452d52ac1" providerId="AD" clId="Web-{4E15D9B1-96EF-4796-AA6C-43C7D6288423}" dt="2023-11-29T02:14:09.468" v="726" actId="1076"/>
          <ac:spMkLst>
            <pc:docMk/>
            <pc:sldMk cId="25605806" sldId="271"/>
            <ac:spMk id="19" creationId="{7F897389-A94E-901D-6A07-7E651B00AEFC}"/>
          </ac:spMkLst>
        </pc:spChg>
        <pc:spChg chg="add del mod">
          <ac:chgData name="Kabir Thakur" userId="S::kathakur@syr.edu::07750473-463a-4c27-bc39-39e452d52ac1" providerId="AD" clId="Web-{4E15D9B1-96EF-4796-AA6C-43C7D6288423}" dt="2023-11-29T02:14:43.532" v="733"/>
          <ac:spMkLst>
            <pc:docMk/>
            <pc:sldMk cId="25605806" sldId="271"/>
            <ac:spMk id="20" creationId="{873E27A8-2BEE-3C65-445E-E9B8FA9830C5}"/>
          </ac:spMkLst>
        </pc:spChg>
        <pc:spChg chg="add mod">
          <ac:chgData name="Kabir Thakur" userId="S::kathakur@syr.edu::07750473-463a-4c27-bc39-39e452d52ac1" providerId="AD" clId="Web-{4E15D9B1-96EF-4796-AA6C-43C7D6288423}" dt="2023-11-29T02:15:49.956" v="742"/>
          <ac:spMkLst>
            <pc:docMk/>
            <pc:sldMk cId="25605806" sldId="271"/>
            <ac:spMk id="21" creationId="{F1008AAF-B96B-75EA-7CA4-1E97EB3511F9}"/>
          </ac:spMkLst>
        </pc:spChg>
        <pc:spChg chg="add mod">
          <ac:chgData name="Kabir Thakur" userId="S::kathakur@syr.edu::07750473-463a-4c27-bc39-39e452d52ac1" providerId="AD" clId="Web-{4E15D9B1-96EF-4796-AA6C-43C7D6288423}" dt="2023-11-29T02:15:56.659" v="744" actId="1076"/>
          <ac:spMkLst>
            <pc:docMk/>
            <pc:sldMk cId="25605806" sldId="271"/>
            <ac:spMk id="22" creationId="{8721FE84-5A48-D5AF-B0FB-620CA045A6E6}"/>
          </ac:spMkLst>
        </pc:spChg>
        <pc:spChg chg="add mod">
          <ac:chgData name="Kabir Thakur" userId="S::kathakur@syr.edu::07750473-463a-4c27-bc39-39e452d52ac1" providerId="AD" clId="Web-{4E15D9B1-96EF-4796-AA6C-43C7D6288423}" dt="2023-11-29T02:16:11.925" v="746" actId="1076"/>
          <ac:spMkLst>
            <pc:docMk/>
            <pc:sldMk cId="25605806" sldId="271"/>
            <ac:spMk id="23" creationId="{2DBB340F-F9EC-D0B0-B8BC-485D7516C13F}"/>
          </ac:spMkLst>
        </pc:spChg>
        <pc:spChg chg="add mod">
          <ac:chgData name="Kabir Thakur" userId="S::kathakur@syr.edu::07750473-463a-4c27-bc39-39e452d52ac1" providerId="AD" clId="Web-{4E15D9B1-96EF-4796-AA6C-43C7D6288423}" dt="2023-11-29T02:16:57.567" v="752" actId="1076"/>
          <ac:spMkLst>
            <pc:docMk/>
            <pc:sldMk cId="25605806" sldId="271"/>
            <ac:spMk id="24" creationId="{5B3EFFCA-4E02-EED2-2E31-60617492C120}"/>
          </ac:spMkLst>
        </pc:spChg>
        <pc:spChg chg="add mod">
          <ac:chgData name="Kabir Thakur" userId="S::kathakur@syr.edu::07750473-463a-4c27-bc39-39e452d52ac1" providerId="AD" clId="Web-{4E15D9B1-96EF-4796-AA6C-43C7D6288423}" dt="2023-11-29T02:19:46.979" v="755" actId="1076"/>
          <ac:spMkLst>
            <pc:docMk/>
            <pc:sldMk cId="25605806" sldId="271"/>
            <ac:spMk id="25" creationId="{FBC132A0-90DE-864B-F1D2-C1240E7FB7BC}"/>
          </ac:spMkLst>
        </pc:spChg>
        <pc:spChg chg="add mod">
          <ac:chgData name="Kabir Thakur" userId="S::kathakur@syr.edu::07750473-463a-4c27-bc39-39e452d52ac1" providerId="AD" clId="Web-{4E15D9B1-96EF-4796-AA6C-43C7D6288423}" dt="2023-11-29T02:19:55.401" v="758" actId="1076"/>
          <ac:spMkLst>
            <pc:docMk/>
            <pc:sldMk cId="25605806" sldId="271"/>
            <ac:spMk id="26" creationId="{63043346-4FAC-5498-0F61-01F64100E5E3}"/>
          </ac:spMkLst>
        </pc:spChg>
        <pc:spChg chg="mod">
          <ac:chgData name="Kabir Thakur" userId="S::kathakur@syr.edu::07750473-463a-4c27-bc39-39e452d52ac1" providerId="AD" clId="Web-{4E15D9B1-96EF-4796-AA6C-43C7D6288423}" dt="2023-11-29T02:21:06.716" v="762" actId="1076"/>
          <ac:spMkLst>
            <pc:docMk/>
            <pc:sldMk cId="25605806" sldId="271"/>
            <ac:spMk id="27" creationId="{7AF0A794-F5C2-5A20-F029-6A3606A6D252}"/>
          </ac:spMkLst>
        </pc:spChg>
        <pc:spChg chg="mod">
          <ac:chgData name="Kabir Thakur" userId="S::kathakur@syr.edu::07750473-463a-4c27-bc39-39e452d52ac1" providerId="AD" clId="Web-{4E15D9B1-96EF-4796-AA6C-43C7D6288423}" dt="2023-11-29T02:20:59.435" v="760" actId="14100"/>
          <ac:spMkLst>
            <pc:docMk/>
            <pc:sldMk cId="25605806" sldId="271"/>
            <ac:spMk id="28" creationId="{0104EAED-80EB-6EF6-F0D0-247B9941EBA3}"/>
          </ac:spMkLst>
        </pc:spChg>
        <pc:picChg chg="mod">
          <ac:chgData name="Kabir Thakur" userId="S::kathakur@syr.edu::07750473-463a-4c27-bc39-39e452d52ac1" providerId="AD" clId="Web-{4E15D9B1-96EF-4796-AA6C-43C7D6288423}" dt="2023-11-29T02:16:16.551" v="747" actId="1076"/>
          <ac:picMkLst>
            <pc:docMk/>
            <pc:sldMk cId="25605806" sldId="271"/>
            <ac:picMk id="6" creationId="{C41DCAC2-69AD-E931-4E7E-60D0FC591D9C}"/>
          </ac:picMkLst>
        </pc:picChg>
        <pc:picChg chg="del mod">
          <ac:chgData name="Kabir Thakur" userId="S::kathakur@syr.edu::07750473-463a-4c27-bc39-39e452d52ac1" providerId="AD" clId="Web-{4E15D9B1-96EF-4796-AA6C-43C7D6288423}" dt="2023-11-29T02:10:53.931" v="666"/>
          <ac:picMkLst>
            <pc:docMk/>
            <pc:sldMk cId="25605806" sldId="271"/>
            <ac:picMk id="7" creationId="{351BE70E-281E-E4DC-5EA4-A8E261C35F50}"/>
          </ac:picMkLst>
        </pc:picChg>
        <pc:picChg chg="mod">
          <ac:chgData name="Kabir Thakur" userId="S::kathakur@syr.edu::07750473-463a-4c27-bc39-39e452d52ac1" providerId="AD" clId="Web-{4E15D9B1-96EF-4796-AA6C-43C7D6288423}" dt="2023-11-29T02:14:14.562" v="727" actId="1076"/>
          <ac:picMkLst>
            <pc:docMk/>
            <pc:sldMk cId="25605806" sldId="271"/>
            <ac:picMk id="8" creationId="{AEDEA6CB-0CE0-1149-2A42-D180A56E8EFA}"/>
          </ac:picMkLst>
        </pc:picChg>
        <pc:picChg chg="mod">
          <ac:chgData name="Kabir Thakur" userId="S::kathakur@syr.edu::07750473-463a-4c27-bc39-39e452d52ac1" providerId="AD" clId="Web-{4E15D9B1-96EF-4796-AA6C-43C7D6288423}" dt="2023-11-29T02:14:09.312" v="718" actId="1076"/>
          <ac:picMkLst>
            <pc:docMk/>
            <pc:sldMk cId="25605806" sldId="271"/>
            <ac:picMk id="9" creationId="{7057700C-07E0-407F-5152-40DC94738813}"/>
          </ac:picMkLst>
        </pc:picChg>
        <pc:picChg chg="mod">
          <ac:chgData name="Kabir Thakur" userId="S::kathakur@syr.edu::07750473-463a-4c27-bc39-39e452d52ac1" providerId="AD" clId="Web-{4E15D9B1-96EF-4796-AA6C-43C7D6288423}" dt="2023-11-29T02:14:17.531" v="728" actId="1076"/>
          <ac:picMkLst>
            <pc:docMk/>
            <pc:sldMk cId="25605806" sldId="271"/>
            <ac:picMk id="10" creationId="{4774A868-9640-152E-2443-D731485E2CFB}"/>
          </ac:picMkLst>
        </pc:picChg>
        <pc:picChg chg="mod">
          <ac:chgData name="Kabir Thakur" userId="S::kathakur@syr.edu::07750473-463a-4c27-bc39-39e452d52ac1" providerId="AD" clId="Web-{4E15D9B1-96EF-4796-AA6C-43C7D6288423}" dt="2023-11-29T02:14:23.766" v="730" actId="1076"/>
          <ac:picMkLst>
            <pc:docMk/>
            <pc:sldMk cId="25605806" sldId="271"/>
            <ac:picMk id="11" creationId="{6900467F-7EE7-3684-80D7-0A64A33D4425}"/>
          </ac:picMkLst>
        </pc:picChg>
        <pc:picChg chg="mod">
          <ac:chgData name="Kabir Thakur" userId="S::kathakur@syr.edu::07750473-463a-4c27-bc39-39e452d52ac1" providerId="AD" clId="Web-{4E15D9B1-96EF-4796-AA6C-43C7D6288423}" dt="2023-11-29T02:14:09.421" v="721" actId="1076"/>
          <ac:picMkLst>
            <pc:docMk/>
            <pc:sldMk cId="25605806" sldId="271"/>
            <ac:picMk id="12" creationId="{262BA07B-E215-B67B-81E8-06A4BA8DA348}"/>
          </ac:picMkLst>
        </pc:picChg>
        <pc:picChg chg="mod">
          <ac:chgData name="Kabir Thakur" userId="S::kathakur@syr.edu::07750473-463a-4c27-bc39-39e452d52ac1" providerId="AD" clId="Web-{4E15D9B1-96EF-4796-AA6C-43C7D6288423}" dt="2023-11-29T02:19:09.556" v="753" actId="1076"/>
          <ac:picMkLst>
            <pc:docMk/>
            <pc:sldMk cId="25605806" sldId="271"/>
            <ac:picMk id="16" creationId="{37510A44-7544-E63C-53A9-AEE1E59D93B5}"/>
          </ac:picMkLst>
        </pc:picChg>
      </pc:sldChg>
      <pc:sldChg chg="modSp">
        <pc:chgData name="Kabir Thakur" userId="S::kathakur@syr.edu::07750473-463a-4c27-bc39-39e452d52ac1" providerId="AD" clId="Web-{4E15D9B1-96EF-4796-AA6C-43C7D6288423}" dt="2023-11-29T02:26:34.805" v="770" actId="20577"/>
        <pc:sldMkLst>
          <pc:docMk/>
          <pc:sldMk cId="520176822" sldId="274"/>
        </pc:sldMkLst>
        <pc:spChg chg="mod">
          <ac:chgData name="Kabir Thakur" userId="S::kathakur@syr.edu::07750473-463a-4c27-bc39-39e452d52ac1" providerId="AD" clId="Web-{4E15D9B1-96EF-4796-AA6C-43C7D6288423}" dt="2023-11-29T02:26:34.805" v="770" actId="20577"/>
          <ac:spMkLst>
            <pc:docMk/>
            <pc:sldMk cId="520176822" sldId="274"/>
            <ac:spMk id="2" creationId="{911B67D0-8234-C475-F91F-F1B5D0B8FA57}"/>
          </ac:spMkLst>
        </pc:spChg>
      </pc:sldChg>
    </pc:docChg>
  </pc:docChgLst>
  <pc:docChgLst>
    <pc:chgData name="Pankaj Yadav" userId="S::pyadav05@syr.edu::c729feb0-5d7c-4e5f-b5a3-a5d447bfb19b" providerId="AD" clId="Web-{7474F1C4-8737-4702-987B-3DB09DD49514}"/>
    <pc:docChg chg="modSld">
      <pc:chgData name="Pankaj Yadav" userId="S::pyadav05@syr.edu::c729feb0-5d7c-4e5f-b5a3-a5d447bfb19b" providerId="AD" clId="Web-{7474F1C4-8737-4702-987B-3DB09DD49514}" dt="2023-11-15T01:07:10.788" v="73"/>
      <pc:docMkLst>
        <pc:docMk/>
      </pc:docMkLst>
      <pc:sldChg chg="addSp delSp modSp mod setBg">
        <pc:chgData name="Pankaj Yadav" userId="S::pyadav05@syr.edu::c729feb0-5d7c-4e5f-b5a3-a5d447bfb19b" providerId="AD" clId="Web-{7474F1C4-8737-4702-987B-3DB09DD49514}" dt="2023-11-15T01:07:10.788" v="73"/>
        <pc:sldMkLst>
          <pc:docMk/>
          <pc:sldMk cId="1642425379" sldId="256"/>
        </pc:sldMkLst>
        <pc:picChg chg="add del mod">
          <ac:chgData name="Pankaj Yadav" userId="S::pyadav05@syr.edu::c729feb0-5d7c-4e5f-b5a3-a5d447bfb19b" providerId="AD" clId="Web-{7474F1C4-8737-4702-987B-3DB09DD49514}" dt="2023-11-15T01:00:56.183" v="52"/>
          <ac:picMkLst>
            <pc:docMk/>
            <pc:sldMk cId="1642425379" sldId="256"/>
            <ac:picMk id="4" creationId="{C198C853-7647-7048-CBBD-FF1E1FD6D28E}"/>
          </ac:picMkLst>
        </pc:picChg>
        <pc:picChg chg="add del mod">
          <ac:chgData name="Pankaj Yadav" userId="S::pyadav05@syr.edu::c729feb0-5d7c-4e5f-b5a3-a5d447bfb19b" providerId="AD" clId="Web-{7474F1C4-8737-4702-987B-3DB09DD49514}" dt="2023-11-15T01:02:02.013" v="55"/>
          <ac:picMkLst>
            <pc:docMk/>
            <pc:sldMk cId="1642425379" sldId="256"/>
            <ac:picMk id="5" creationId="{FBA18C82-D147-DF6E-3C59-97F3389A4D37}"/>
          </ac:picMkLst>
        </pc:picChg>
        <pc:picChg chg="add del mod">
          <ac:chgData name="Pankaj Yadav" userId="S::pyadav05@syr.edu::c729feb0-5d7c-4e5f-b5a3-a5d447bfb19b" providerId="AD" clId="Web-{7474F1C4-8737-4702-987B-3DB09DD49514}" dt="2023-11-15T01:04:33.627" v="59"/>
          <ac:picMkLst>
            <pc:docMk/>
            <pc:sldMk cId="1642425379" sldId="256"/>
            <ac:picMk id="6" creationId="{2BA71DC1-5A68-6471-2E6E-A6753FC53349}"/>
          </ac:picMkLst>
        </pc:picChg>
        <pc:picChg chg="add del mod ord">
          <ac:chgData name="Pankaj Yadav" userId="S::pyadav05@syr.edu::c729feb0-5d7c-4e5f-b5a3-a5d447bfb19b" providerId="AD" clId="Web-{7474F1C4-8737-4702-987B-3DB09DD49514}" dt="2023-11-15T01:07:10.788" v="73"/>
          <ac:picMkLst>
            <pc:docMk/>
            <pc:sldMk cId="1642425379" sldId="256"/>
            <ac:picMk id="8" creationId="{C2737C1B-CB5B-DDD9-74F7-CFF86E801468}"/>
          </ac:picMkLst>
        </pc:picChg>
      </pc:sldChg>
      <pc:sldChg chg="modSp">
        <pc:chgData name="Pankaj Yadav" userId="S::pyadav05@syr.edu::c729feb0-5d7c-4e5f-b5a3-a5d447bfb19b" providerId="AD" clId="Web-{7474F1C4-8737-4702-987B-3DB09DD49514}" dt="2023-11-15T00:50:14.897" v="43" actId="20577"/>
        <pc:sldMkLst>
          <pc:docMk/>
          <pc:sldMk cId="4144267967" sldId="258"/>
        </pc:sldMkLst>
        <pc:spChg chg="mod">
          <ac:chgData name="Pankaj Yadav" userId="S::pyadav05@syr.edu::c729feb0-5d7c-4e5f-b5a3-a5d447bfb19b" providerId="AD" clId="Web-{7474F1C4-8737-4702-987B-3DB09DD49514}" dt="2023-11-15T00:50:14.897" v="43" actId="20577"/>
          <ac:spMkLst>
            <pc:docMk/>
            <pc:sldMk cId="4144267967" sldId="258"/>
            <ac:spMk id="15" creationId="{89607632-FEB2-5F78-CD8F-134E50790F7E}"/>
          </ac:spMkLst>
        </pc:spChg>
      </pc:sldChg>
      <pc:sldChg chg="modSp">
        <pc:chgData name="Pankaj Yadav" userId="S::pyadav05@syr.edu::c729feb0-5d7c-4e5f-b5a3-a5d447bfb19b" providerId="AD" clId="Web-{7474F1C4-8737-4702-987B-3DB09DD49514}" dt="2023-11-15T00:57:05.004" v="48" actId="20577"/>
        <pc:sldMkLst>
          <pc:docMk/>
          <pc:sldMk cId="1858422" sldId="259"/>
        </pc:sldMkLst>
        <pc:spChg chg="mod">
          <ac:chgData name="Pankaj Yadav" userId="S::pyadav05@syr.edu::c729feb0-5d7c-4e5f-b5a3-a5d447bfb19b" providerId="AD" clId="Web-{7474F1C4-8737-4702-987B-3DB09DD49514}" dt="2023-11-15T00:38:14.390" v="2" actId="20577"/>
          <ac:spMkLst>
            <pc:docMk/>
            <pc:sldMk cId="1858422" sldId="259"/>
            <ac:spMk id="2" creationId="{DF9DFB2F-1BF4-C4F9-F96E-5766FE7F224B}"/>
          </ac:spMkLst>
        </pc:spChg>
        <pc:spChg chg="mod">
          <ac:chgData name="Pankaj Yadav" userId="S::pyadav05@syr.edu::c729feb0-5d7c-4e5f-b5a3-a5d447bfb19b" providerId="AD" clId="Web-{7474F1C4-8737-4702-987B-3DB09DD49514}" dt="2023-11-15T00:57:05.004" v="48" actId="20577"/>
          <ac:spMkLst>
            <pc:docMk/>
            <pc:sldMk cId="1858422" sldId="259"/>
            <ac:spMk id="6" creationId="{9155564A-C7D5-5453-C5A9-2F1AB23C9A69}"/>
          </ac:spMkLst>
        </pc:spChg>
      </pc:sldChg>
      <pc:sldChg chg="modSp">
        <pc:chgData name="Pankaj Yadav" userId="S::pyadav05@syr.edu::c729feb0-5d7c-4e5f-b5a3-a5d447bfb19b" providerId="AD" clId="Web-{7474F1C4-8737-4702-987B-3DB09DD49514}" dt="2023-11-15T00:55:30.767" v="44" actId="20577"/>
        <pc:sldMkLst>
          <pc:docMk/>
          <pc:sldMk cId="2560503440" sldId="263"/>
        </pc:sldMkLst>
        <pc:spChg chg="mod">
          <ac:chgData name="Pankaj Yadav" userId="S::pyadav05@syr.edu::c729feb0-5d7c-4e5f-b5a3-a5d447bfb19b" providerId="AD" clId="Web-{7474F1C4-8737-4702-987B-3DB09DD49514}" dt="2023-11-15T00:55:30.767" v="44" actId="20577"/>
          <ac:spMkLst>
            <pc:docMk/>
            <pc:sldMk cId="2560503440" sldId="263"/>
            <ac:spMk id="6" creationId="{377E7A4C-9071-AE45-B736-BE3EC334D5A5}"/>
          </ac:spMkLst>
        </pc:spChg>
      </pc:sldChg>
    </pc:docChg>
  </pc:docChgLst>
  <pc:docChgLst>
    <pc:chgData name="Pankaj Yadav" userId="S::pyadav05@syr.edu::c729feb0-5d7c-4e5f-b5a3-a5d447bfb19b" providerId="AD" clId="Web-{E60523B5-5168-410F-B467-7BD58CFE41F8}"/>
    <pc:docChg chg="addSld delSld modSld">
      <pc:chgData name="Pankaj Yadav" userId="S::pyadav05@syr.edu::c729feb0-5d7c-4e5f-b5a3-a5d447bfb19b" providerId="AD" clId="Web-{E60523B5-5168-410F-B467-7BD58CFE41F8}" dt="2023-11-14T22:58:14.996" v="124" actId="1076"/>
      <pc:docMkLst>
        <pc:docMk/>
      </pc:docMkLst>
      <pc:sldChg chg="addSp delSp modSp">
        <pc:chgData name="Pankaj Yadav" userId="S::pyadav05@syr.edu::c729feb0-5d7c-4e5f-b5a3-a5d447bfb19b" providerId="AD" clId="Web-{E60523B5-5168-410F-B467-7BD58CFE41F8}" dt="2023-11-14T22:51:45.752" v="54" actId="20577"/>
        <pc:sldMkLst>
          <pc:docMk/>
          <pc:sldMk cId="1642425379" sldId="256"/>
        </pc:sldMkLst>
        <pc:spChg chg="mod">
          <ac:chgData name="Pankaj Yadav" userId="S::pyadav05@syr.edu::c729feb0-5d7c-4e5f-b5a3-a5d447bfb19b" providerId="AD" clId="Web-{E60523B5-5168-410F-B467-7BD58CFE41F8}" dt="2023-11-14T22:50:53.719" v="51" actId="1076"/>
          <ac:spMkLst>
            <pc:docMk/>
            <pc:sldMk cId="1642425379" sldId="256"/>
            <ac:spMk id="2" creationId="{216815C6-3AD0-46E6-A74A-1967BD91AF50}"/>
          </ac:spMkLst>
        </pc:spChg>
        <pc:spChg chg="del mod">
          <ac:chgData name="Pankaj Yadav" userId="S::pyadav05@syr.edu::c729feb0-5d7c-4e5f-b5a3-a5d447bfb19b" providerId="AD" clId="Web-{E60523B5-5168-410F-B467-7BD58CFE41F8}" dt="2023-11-14T22:50:57.125" v="52"/>
          <ac:spMkLst>
            <pc:docMk/>
            <pc:sldMk cId="1642425379" sldId="256"/>
            <ac:spMk id="5" creationId="{CF1936BA-801E-6E38-AF3E-D038308E772A}"/>
          </ac:spMkLst>
        </pc:spChg>
        <pc:spChg chg="add mod">
          <ac:chgData name="Pankaj Yadav" userId="S::pyadav05@syr.edu::c729feb0-5d7c-4e5f-b5a3-a5d447bfb19b" providerId="AD" clId="Web-{E60523B5-5168-410F-B467-7BD58CFE41F8}" dt="2023-11-14T22:51:45.752" v="54" actId="20577"/>
          <ac:spMkLst>
            <pc:docMk/>
            <pc:sldMk cId="1642425379" sldId="256"/>
            <ac:spMk id="7" creationId="{81DC8022-33AF-EA58-518C-2713805EE1DB}"/>
          </ac:spMkLst>
        </pc:spChg>
      </pc:sldChg>
      <pc:sldChg chg="addSp delSp modSp">
        <pc:chgData name="Pankaj Yadav" userId="S::pyadav05@syr.edu::c729feb0-5d7c-4e5f-b5a3-a5d447bfb19b" providerId="AD" clId="Web-{E60523B5-5168-410F-B467-7BD58CFE41F8}" dt="2023-11-14T22:58:09.934" v="123" actId="20577"/>
        <pc:sldMkLst>
          <pc:docMk/>
          <pc:sldMk cId="3671791104" sldId="257"/>
        </pc:sldMkLst>
        <pc:spChg chg="mod">
          <ac:chgData name="Pankaj Yadav" userId="S::pyadav05@syr.edu::c729feb0-5d7c-4e5f-b5a3-a5d447bfb19b" providerId="AD" clId="Web-{E60523B5-5168-410F-B467-7BD58CFE41F8}" dt="2023-11-14T22:53:03.926" v="65" actId="1076"/>
          <ac:spMkLst>
            <pc:docMk/>
            <pc:sldMk cId="3671791104" sldId="257"/>
            <ac:spMk id="2" creationId="{1CEC1F06-B087-8E69-E6EE-8FFB5E0A2DBD}"/>
          </ac:spMkLst>
        </pc:spChg>
        <pc:spChg chg="add del mod">
          <ac:chgData name="Pankaj Yadav" userId="S::pyadav05@syr.edu::c729feb0-5d7c-4e5f-b5a3-a5d447bfb19b" providerId="AD" clId="Web-{E60523B5-5168-410F-B467-7BD58CFE41F8}" dt="2023-11-14T22:58:09.934" v="123" actId="20577"/>
          <ac:spMkLst>
            <pc:docMk/>
            <pc:sldMk cId="3671791104" sldId="257"/>
            <ac:spMk id="3" creationId="{B8FE58BE-53F1-3ABA-A764-8B6CA9285E3E}"/>
          </ac:spMkLst>
        </pc:spChg>
        <pc:spChg chg="mod">
          <ac:chgData name="Pankaj Yadav" userId="S::pyadav05@syr.edu::c729feb0-5d7c-4e5f-b5a3-a5d447bfb19b" providerId="AD" clId="Web-{E60523B5-5168-410F-B467-7BD58CFE41F8}" dt="2023-11-14T22:53:41.864" v="78" actId="20577"/>
          <ac:spMkLst>
            <pc:docMk/>
            <pc:sldMk cId="3671791104" sldId="257"/>
            <ac:spMk id="5" creationId="{FDB5AE48-0160-66F9-5856-2A0FFE35372B}"/>
          </ac:spMkLst>
        </pc:spChg>
        <pc:graphicFrameChg chg="add del mod ord modGraphic">
          <ac:chgData name="Pankaj Yadav" userId="S::pyadav05@syr.edu::c729feb0-5d7c-4e5f-b5a3-a5d447bfb19b" providerId="AD" clId="Web-{E60523B5-5168-410F-B467-7BD58CFE41F8}" dt="2023-11-14T22:52:49.097" v="63"/>
          <ac:graphicFrameMkLst>
            <pc:docMk/>
            <pc:sldMk cId="3671791104" sldId="257"/>
            <ac:graphicFrameMk id="7" creationId="{5BB9FDCB-10A2-762A-CB39-01ECB698EDF1}"/>
          </ac:graphicFrameMkLst>
        </pc:graphicFrameChg>
      </pc:sldChg>
      <pc:sldChg chg="new del">
        <pc:chgData name="Pankaj Yadav" userId="S::pyadav05@syr.edu::c729feb0-5d7c-4e5f-b5a3-a5d447bfb19b" providerId="AD" clId="Web-{E60523B5-5168-410F-B467-7BD58CFE41F8}" dt="2023-11-14T22:54:12.240" v="79"/>
        <pc:sldMkLst>
          <pc:docMk/>
          <pc:sldMk cId="190036233" sldId="258"/>
        </pc:sldMkLst>
      </pc:sldChg>
      <pc:sldChg chg="addSp delSp new del">
        <pc:chgData name="Pankaj Yadav" userId="S::pyadav05@syr.edu::c729feb0-5d7c-4e5f-b5a3-a5d447bfb19b" providerId="AD" clId="Web-{E60523B5-5168-410F-B467-7BD58CFE41F8}" dt="2023-11-14T22:55:57.102" v="83"/>
        <pc:sldMkLst>
          <pc:docMk/>
          <pc:sldMk cId="3509081934" sldId="258"/>
        </pc:sldMkLst>
        <pc:spChg chg="add del">
          <ac:chgData name="Pankaj Yadav" userId="S::pyadav05@syr.edu::c729feb0-5d7c-4e5f-b5a3-a5d447bfb19b" providerId="AD" clId="Web-{E60523B5-5168-410F-B467-7BD58CFE41F8}" dt="2023-11-14T22:55:56.555" v="82"/>
          <ac:spMkLst>
            <pc:docMk/>
            <pc:sldMk cId="3509081934" sldId="258"/>
            <ac:spMk id="2" creationId="{34EEC48C-280B-9FD1-262A-37F9322453AF}"/>
          </ac:spMkLst>
        </pc:spChg>
      </pc:sldChg>
      <pc:sldChg chg="addSp delSp modSp new">
        <pc:chgData name="Pankaj Yadav" userId="S::pyadav05@syr.edu::c729feb0-5d7c-4e5f-b5a3-a5d447bfb19b" providerId="AD" clId="Web-{E60523B5-5168-410F-B467-7BD58CFE41F8}" dt="2023-11-14T22:58:14.996" v="124" actId="1076"/>
        <pc:sldMkLst>
          <pc:docMk/>
          <pc:sldMk cId="4144267967" sldId="258"/>
        </pc:sldMkLst>
        <pc:spChg chg="mod">
          <ac:chgData name="Pankaj Yadav" userId="S::pyadav05@syr.edu::c729feb0-5d7c-4e5f-b5a3-a5d447bfb19b" providerId="AD" clId="Web-{E60523B5-5168-410F-B467-7BD58CFE41F8}" dt="2023-11-14T22:57:07.010" v="104" actId="20577"/>
          <ac:spMkLst>
            <pc:docMk/>
            <pc:sldMk cId="4144267967" sldId="258"/>
            <ac:spMk id="2" creationId="{7FA7980C-F532-FFE6-F182-C435F7BE5872}"/>
          </ac:spMkLst>
        </pc:spChg>
        <pc:spChg chg="add del mod">
          <ac:chgData name="Pankaj Yadav" userId="S::pyadav05@syr.edu::c729feb0-5d7c-4e5f-b5a3-a5d447bfb19b" providerId="AD" clId="Web-{E60523B5-5168-410F-B467-7BD58CFE41F8}" dt="2023-11-14T22:57:53.355" v="114"/>
          <ac:spMkLst>
            <pc:docMk/>
            <pc:sldMk cId="4144267967" sldId="258"/>
            <ac:spMk id="13" creationId="{1E422410-BF57-BCAB-E1A4-99682314CA18}"/>
          </ac:spMkLst>
        </pc:spChg>
        <pc:spChg chg="add mod">
          <ac:chgData name="Pankaj Yadav" userId="S::pyadav05@syr.edu::c729feb0-5d7c-4e5f-b5a3-a5d447bfb19b" providerId="AD" clId="Web-{E60523B5-5168-410F-B467-7BD58CFE41F8}" dt="2023-11-14T22:58:14.996" v="124" actId="1076"/>
          <ac:spMkLst>
            <pc:docMk/>
            <pc:sldMk cId="4144267967" sldId="258"/>
            <ac:spMk id="15" creationId="{89607632-FEB2-5F78-CD8F-134E50790F7E}"/>
          </ac:spMkLst>
        </pc:spChg>
      </pc:sldChg>
    </pc:docChg>
  </pc:docChgLst>
  <pc:docChgLst>
    <pc:chgData name="Kabir Thakur" userId="S::kathakur@syr.edu::07750473-463a-4c27-bc39-39e452d52ac1" providerId="AD" clId="Web-{52ABF154-8F4C-491F-B11A-ED0C61559311}"/>
    <pc:docChg chg="addSld delSld modSld">
      <pc:chgData name="Kabir Thakur" userId="S::kathakur@syr.edu::07750473-463a-4c27-bc39-39e452d52ac1" providerId="AD" clId="Web-{52ABF154-8F4C-491F-B11A-ED0C61559311}" dt="2023-11-15T00:55:21.976" v="228" actId="20577"/>
      <pc:docMkLst>
        <pc:docMk/>
      </pc:docMkLst>
      <pc:sldChg chg="del">
        <pc:chgData name="Kabir Thakur" userId="S::kathakur@syr.edu::07750473-463a-4c27-bc39-39e452d52ac1" providerId="AD" clId="Web-{52ABF154-8F4C-491F-B11A-ED0C61559311}" dt="2023-11-14T23:27:40.280" v="0"/>
        <pc:sldMkLst>
          <pc:docMk/>
          <pc:sldMk cId="3671791104" sldId="257"/>
        </pc:sldMkLst>
      </pc:sldChg>
      <pc:sldChg chg="modSp">
        <pc:chgData name="Kabir Thakur" userId="S::kathakur@syr.edu::07750473-463a-4c27-bc39-39e452d52ac1" providerId="AD" clId="Web-{52ABF154-8F4C-491F-B11A-ED0C61559311}" dt="2023-11-15T00:34:56.868" v="178" actId="1076"/>
        <pc:sldMkLst>
          <pc:docMk/>
          <pc:sldMk cId="4144267967" sldId="258"/>
        </pc:sldMkLst>
        <pc:spChg chg="mod">
          <ac:chgData name="Kabir Thakur" userId="S::kathakur@syr.edu::07750473-463a-4c27-bc39-39e452d52ac1" providerId="AD" clId="Web-{52ABF154-8F4C-491F-B11A-ED0C61559311}" dt="2023-11-15T00:34:56.868" v="178" actId="1076"/>
          <ac:spMkLst>
            <pc:docMk/>
            <pc:sldMk cId="4144267967" sldId="258"/>
            <ac:spMk id="2" creationId="{7FA7980C-F532-FFE6-F182-C435F7BE5872}"/>
          </ac:spMkLst>
        </pc:spChg>
      </pc:sldChg>
      <pc:sldChg chg="modSp add">
        <pc:chgData name="Kabir Thakur" userId="S::kathakur@syr.edu::07750473-463a-4c27-bc39-39e452d52ac1" providerId="AD" clId="Web-{52ABF154-8F4C-491F-B11A-ED0C61559311}" dt="2023-11-15T00:37:23.356" v="192" actId="20577"/>
        <pc:sldMkLst>
          <pc:docMk/>
          <pc:sldMk cId="1858422" sldId="259"/>
        </pc:sldMkLst>
        <pc:spChg chg="mod">
          <ac:chgData name="Kabir Thakur" userId="S::kathakur@syr.edu::07750473-463a-4c27-bc39-39e452d52ac1" providerId="AD" clId="Web-{52ABF154-8F4C-491F-B11A-ED0C61559311}" dt="2023-11-15T00:37:23.356" v="192" actId="20577"/>
          <ac:spMkLst>
            <pc:docMk/>
            <pc:sldMk cId="1858422" sldId="259"/>
            <ac:spMk id="6" creationId="{9155564A-C7D5-5453-C5A9-2F1AB23C9A69}"/>
          </ac:spMkLst>
        </pc:spChg>
      </pc:sldChg>
      <pc:sldChg chg="addSp modSp add">
        <pc:chgData name="Kabir Thakur" userId="S::kathakur@syr.edu::07750473-463a-4c27-bc39-39e452d52ac1" providerId="AD" clId="Web-{52ABF154-8F4C-491F-B11A-ED0C61559311}" dt="2023-11-14T23:39:00.874" v="108" actId="1076"/>
        <pc:sldMkLst>
          <pc:docMk/>
          <pc:sldMk cId="3539887032" sldId="260"/>
        </pc:sldMkLst>
        <pc:spChg chg="mod">
          <ac:chgData name="Kabir Thakur" userId="S::kathakur@syr.edu::07750473-463a-4c27-bc39-39e452d52ac1" providerId="AD" clId="Web-{52ABF154-8F4C-491F-B11A-ED0C61559311}" dt="2023-11-14T23:38:48.999" v="105" actId="1076"/>
          <ac:spMkLst>
            <pc:docMk/>
            <pc:sldMk cId="3539887032" sldId="260"/>
            <ac:spMk id="6" creationId="{9155564A-C7D5-5453-C5A9-2F1AB23C9A69}"/>
          </ac:spMkLst>
        </pc:spChg>
        <pc:picChg chg="add mod">
          <ac:chgData name="Kabir Thakur" userId="S::kathakur@syr.edu::07750473-463a-4c27-bc39-39e452d52ac1" providerId="AD" clId="Web-{52ABF154-8F4C-491F-B11A-ED0C61559311}" dt="2023-11-14T23:39:00.874" v="108" actId="1076"/>
          <ac:picMkLst>
            <pc:docMk/>
            <pc:sldMk cId="3539887032" sldId="260"/>
            <ac:picMk id="7" creationId="{8B469008-55C0-411F-D68F-A69D20E328D4}"/>
          </ac:picMkLst>
        </pc:picChg>
      </pc:sldChg>
      <pc:sldChg chg="addSp delSp modSp">
        <pc:chgData name="Kabir Thakur" userId="S::kathakur@syr.edu::07750473-463a-4c27-bc39-39e452d52ac1" providerId="AD" clId="Web-{52ABF154-8F4C-491F-B11A-ED0C61559311}" dt="2023-11-15T00:10:33.081" v="176" actId="20577"/>
        <pc:sldMkLst>
          <pc:docMk/>
          <pc:sldMk cId="2926357040" sldId="261"/>
        </pc:sldMkLst>
        <pc:spChg chg="mod">
          <ac:chgData name="Kabir Thakur" userId="S::kathakur@syr.edu::07750473-463a-4c27-bc39-39e452d52ac1" providerId="AD" clId="Web-{52ABF154-8F4C-491F-B11A-ED0C61559311}" dt="2023-11-15T00:10:33.081" v="176" actId="20577"/>
          <ac:spMkLst>
            <pc:docMk/>
            <pc:sldMk cId="2926357040" sldId="261"/>
            <ac:spMk id="4" creationId="{06173AC8-01F3-B189-B9BC-18214A62BFBD}"/>
          </ac:spMkLst>
        </pc:spChg>
        <pc:spChg chg="mod">
          <ac:chgData name="Kabir Thakur" userId="S::kathakur@syr.edu::07750473-463a-4c27-bc39-39e452d52ac1" providerId="AD" clId="Web-{52ABF154-8F4C-491F-B11A-ED0C61559311}" dt="2023-11-15T00:10:23.566" v="160" actId="20577"/>
          <ac:spMkLst>
            <pc:docMk/>
            <pc:sldMk cId="2926357040" sldId="261"/>
            <ac:spMk id="6" creationId="{F71E43FB-8418-854B-B001-811C449BB198}"/>
          </ac:spMkLst>
        </pc:spChg>
        <pc:spChg chg="mod">
          <ac:chgData name="Kabir Thakur" userId="S::kathakur@syr.edu::07750473-463a-4c27-bc39-39e452d52ac1" providerId="AD" clId="Web-{52ABF154-8F4C-491F-B11A-ED0C61559311}" dt="2023-11-15T00:02:56.196" v="127" actId="20577"/>
          <ac:spMkLst>
            <pc:docMk/>
            <pc:sldMk cId="2926357040" sldId="261"/>
            <ac:spMk id="8" creationId="{1C95B2FD-B2BE-1B40-E6F0-775AAE73DEED}"/>
          </ac:spMkLst>
        </pc:spChg>
        <pc:spChg chg="add del mod">
          <ac:chgData name="Kabir Thakur" userId="S::kathakur@syr.edu::07750473-463a-4c27-bc39-39e452d52ac1" providerId="AD" clId="Web-{52ABF154-8F4C-491F-B11A-ED0C61559311}" dt="2023-11-15T00:02:10.070" v="118"/>
          <ac:spMkLst>
            <pc:docMk/>
            <pc:sldMk cId="2926357040" sldId="261"/>
            <ac:spMk id="14" creationId="{AC701CD3-9476-2EBC-41F7-D580E0A06E8B}"/>
          </ac:spMkLst>
        </pc:spChg>
        <pc:spChg chg="mod">
          <ac:chgData name="Kabir Thakur" userId="S::kathakur@syr.edu::07750473-463a-4c27-bc39-39e452d52ac1" providerId="AD" clId="Web-{52ABF154-8F4C-491F-B11A-ED0C61559311}" dt="2023-11-15T00:04:40.323" v="150" actId="20577"/>
          <ac:spMkLst>
            <pc:docMk/>
            <pc:sldMk cId="2926357040" sldId="261"/>
            <ac:spMk id="18" creationId="{D4D10D35-086A-8AB1-2B1B-8FE3824B907A}"/>
          </ac:spMkLst>
        </pc:spChg>
      </pc:sldChg>
      <pc:sldChg chg="addSp delSp modSp new">
        <pc:chgData name="Kabir Thakur" userId="S::kathakur@syr.edu::07750473-463a-4c27-bc39-39e452d52ac1" providerId="AD" clId="Web-{52ABF154-8F4C-491F-B11A-ED0C61559311}" dt="2023-11-15T00:55:21.976" v="228" actId="20577"/>
        <pc:sldMkLst>
          <pc:docMk/>
          <pc:sldMk cId="2560503440" sldId="263"/>
        </pc:sldMkLst>
        <pc:spChg chg="add del mod">
          <ac:chgData name="Kabir Thakur" userId="S::kathakur@syr.edu::07750473-463a-4c27-bc39-39e452d52ac1" providerId="AD" clId="Web-{52ABF154-8F4C-491F-B11A-ED0C61559311}" dt="2023-11-15T00:55:21.976" v="228" actId="20577"/>
          <ac:spMkLst>
            <pc:docMk/>
            <pc:sldMk cId="2560503440" sldId="263"/>
            <ac:spMk id="2" creationId="{3BF94347-A28C-C75D-56A7-3F37A1CE0B1F}"/>
          </ac:spMkLst>
        </pc:spChg>
        <pc:spChg chg="add del mod">
          <ac:chgData name="Kabir Thakur" userId="S::kathakur@syr.edu::07750473-463a-4c27-bc39-39e452d52ac1" providerId="AD" clId="Web-{52ABF154-8F4C-491F-B11A-ED0C61559311}" dt="2023-11-15T00:54:04.943" v="222" actId="20577"/>
          <ac:spMkLst>
            <pc:docMk/>
            <pc:sldMk cId="2560503440" sldId="263"/>
            <ac:spMk id="6" creationId="{377E7A4C-9071-AE45-B736-BE3EC334D5A5}"/>
          </ac:spMkLst>
        </pc:spChg>
        <pc:spChg chg="add mod">
          <ac:chgData name="Kabir Thakur" userId="S::kathakur@syr.edu::07750473-463a-4c27-bc39-39e452d52ac1" providerId="AD" clId="Web-{52ABF154-8F4C-491F-B11A-ED0C61559311}" dt="2023-11-15T00:54:32.615" v="226" actId="1076"/>
          <ac:spMkLst>
            <pc:docMk/>
            <pc:sldMk cId="2560503440" sldId="263"/>
            <ac:spMk id="8" creationId="{1EEBF886-E777-18FB-6D8B-10458D7EAF37}"/>
          </ac:spMkLst>
        </pc:spChg>
        <pc:picChg chg="add del mod">
          <ac:chgData name="Kabir Thakur" userId="S::kathakur@syr.edu::07750473-463a-4c27-bc39-39e452d52ac1" providerId="AD" clId="Web-{52ABF154-8F4C-491F-B11A-ED0C61559311}" dt="2023-11-15T00:53:17.270" v="201"/>
          <ac:picMkLst>
            <pc:docMk/>
            <pc:sldMk cId="2560503440" sldId="263"/>
            <ac:picMk id="7" creationId="{8CED1C27-062F-5966-F894-41C406B47659}"/>
          </ac:picMkLst>
        </pc:picChg>
      </pc:sldChg>
    </pc:docChg>
  </pc:docChgLst>
  <pc:docChgLst>
    <pc:chgData name="Pankaj Yadav" userId="S::pyadav05@syr.edu::c729feb0-5d7c-4e5f-b5a3-a5d447bfb19b" providerId="AD" clId="Web-{D9AA1771-28F5-418B-8CCC-1F037474B721}"/>
    <pc:docChg chg="addSld modSld">
      <pc:chgData name="Pankaj Yadav" userId="S::pyadav05@syr.edu::c729feb0-5d7c-4e5f-b5a3-a5d447bfb19b" providerId="AD" clId="Web-{D9AA1771-28F5-418B-8CCC-1F037474B721}" dt="2023-11-15T00:34:18.201" v="736" actId="20577"/>
      <pc:docMkLst>
        <pc:docMk/>
      </pc:docMkLst>
      <pc:sldChg chg="delSp modSp">
        <pc:chgData name="Pankaj Yadav" userId="S::pyadav05@syr.edu::c729feb0-5d7c-4e5f-b5a3-a5d447bfb19b" providerId="AD" clId="Web-{D9AA1771-28F5-418B-8CCC-1F037474B721}" dt="2023-11-15T00:34:18.201" v="736" actId="20577"/>
        <pc:sldMkLst>
          <pc:docMk/>
          <pc:sldMk cId="4144267967" sldId="258"/>
        </pc:sldMkLst>
        <pc:spChg chg="mod">
          <ac:chgData name="Pankaj Yadav" userId="S::pyadav05@syr.edu::c729feb0-5d7c-4e5f-b5a3-a5d447bfb19b" providerId="AD" clId="Web-{D9AA1771-28F5-418B-8CCC-1F037474B721}" dt="2023-11-15T00:09:22.813" v="508" actId="1076"/>
          <ac:spMkLst>
            <pc:docMk/>
            <pc:sldMk cId="4144267967" sldId="258"/>
            <ac:spMk id="2" creationId="{7FA7980C-F532-FFE6-F182-C435F7BE5872}"/>
          </ac:spMkLst>
        </pc:spChg>
        <pc:spChg chg="del">
          <ac:chgData name="Pankaj Yadav" userId="S::pyadav05@syr.edu::c729feb0-5d7c-4e5f-b5a3-a5d447bfb19b" providerId="AD" clId="Web-{D9AA1771-28F5-418B-8CCC-1F037474B721}" dt="2023-11-15T00:08:58.531" v="498"/>
          <ac:spMkLst>
            <pc:docMk/>
            <pc:sldMk cId="4144267967" sldId="258"/>
            <ac:spMk id="3" creationId="{DFE7DB98-C21E-CAE0-4DAD-6698BBDF4DC9}"/>
          </ac:spMkLst>
        </pc:spChg>
        <pc:spChg chg="del">
          <ac:chgData name="Pankaj Yadav" userId="S::pyadav05@syr.edu::c729feb0-5d7c-4e5f-b5a3-a5d447bfb19b" providerId="AD" clId="Web-{D9AA1771-28F5-418B-8CCC-1F037474B721}" dt="2023-11-15T00:09:10.672" v="505"/>
          <ac:spMkLst>
            <pc:docMk/>
            <pc:sldMk cId="4144267967" sldId="258"/>
            <ac:spMk id="4" creationId="{77088B0D-2B6A-A8C5-82BB-14479AA08506}"/>
          </ac:spMkLst>
        </pc:spChg>
        <pc:spChg chg="del">
          <ac:chgData name="Pankaj Yadav" userId="S::pyadav05@syr.edu::c729feb0-5d7c-4e5f-b5a3-a5d447bfb19b" providerId="AD" clId="Web-{D9AA1771-28F5-418B-8CCC-1F037474B721}" dt="2023-11-15T00:09:10.672" v="504"/>
          <ac:spMkLst>
            <pc:docMk/>
            <pc:sldMk cId="4144267967" sldId="258"/>
            <ac:spMk id="5" creationId="{B254F99D-12CB-4141-F88E-2F3FF7B1BE45}"/>
          </ac:spMkLst>
        </pc:spChg>
        <pc:spChg chg="del">
          <ac:chgData name="Pankaj Yadav" userId="S::pyadav05@syr.edu::c729feb0-5d7c-4e5f-b5a3-a5d447bfb19b" providerId="AD" clId="Web-{D9AA1771-28F5-418B-8CCC-1F037474B721}" dt="2023-11-15T00:09:10.672" v="503"/>
          <ac:spMkLst>
            <pc:docMk/>
            <pc:sldMk cId="4144267967" sldId="258"/>
            <ac:spMk id="6" creationId="{8AB1E696-FFD2-A640-0ACA-FBD0E2FC88D2}"/>
          </ac:spMkLst>
        </pc:spChg>
        <pc:spChg chg="del">
          <ac:chgData name="Pankaj Yadav" userId="S::pyadav05@syr.edu::c729feb0-5d7c-4e5f-b5a3-a5d447bfb19b" providerId="AD" clId="Web-{D9AA1771-28F5-418B-8CCC-1F037474B721}" dt="2023-11-15T00:09:10.672" v="502"/>
          <ac:spMkLst>
            <pc:docMk/>
            <pc:sldMk cId="4144267967" sldId="258"/>
            <ac:spMk id="7" creationId="{5D206932-2A8D-6D69-6BC7-F3A88224045D}"/>
          </ac:spMkLst>
        </pc:spChg>
        <pc:spChg chg="del">
          <ac:chgData name="Pankaj Yadav" userId="S::pyadav05@syr.edu::c729feb0-5d7c-4e5f-b5a3-a5d447bfb19b" providerId="AD" clId="Web-{D9AA1771-28F5-418B-8CCC-1F037474B721}" dt="2023-11-15T00:09:10.672" v="501"/>
          <ac:spMkLst>
            <pc:docMk/>
            <pc:sldMk cId="4144267967" sldId="258"/>
            <ac:spMk id="8" creationId="{F23F358D-D84A-6BAE-F852-EA0C73DEF533}"/>
          </ac:spMkLst>
        </pc:spChg>
        <pc:spChg chg="mod">
          <ac:chgData name="Pankaj Yadav" userId="S::pyadav05@syr.edu::c729feb0-5d7c-4e5f-b5a3-a5d447bfb19b" providerId="AD" clId="Web-{D9AA1771-28F5-418B-8CCC-1F037474B721}" dt="2023-11-15T00:09:04.015" v="500" actId="1076"/>
          <ac:spMkLst>
            <pc:docMk/>
            <pc:sldMk cId="4144267967" sldId="258"/>
            <ac:spMk id="11" creationId="{35EBC55C-2A33-31EB-8CF8-1AF331A4439A}"/>
          </ac:spMkLst>
        </pc:spChg>
        <pc:spChg chg="mod">
          <ac:chgData name="Pankaj Yadav" userId="S::pyadav05@syr.edu::c729feb0-5d7c-4e5f-b5a3-a5d447bfb19b" providerId="AD" clId="Web-{D9AA1771-28F5-418B-8CCC-1F037474B721}" dt="2023-11-15T00:34:18.201" v="736" actId="20577"/>
          <ac:spMkLst>
            <pc:docMk/>
            <pc:sldMk cId="4144267967" sldId="258"/>
            <ac:spMk id="15" creationId="{89607632-FEB2-5F78-CD8F-134E50790F7E}"/>
          </ac:spMkLst>
        </pc:spChg>
      </pc:sldChg>
      <pc:sldChg chg="modSp">
        <pc:chgData name="Pankaj Yadav" userId="S::pyadav05@syr.edu::c729feb0-5d7c-4e5f-b5a3-a5d447bfb19b" providerId="AD" clId="Web-{D9AA1771-28F5-418B-8CCC-1F037474B721}" dt="2023-11-15T00:09:39.110" v="510" actId="20577"/>
        <pc:sldMkLst>
          <pc:docMk/>
          <pc:sldMk cId="1858422" sldId="259"/>
        </pc:sldMkLst>
        <pc:spChg chg="mod">
          <ac:chgData name="Pankaj Yadav" userId="S::pyadav05@syr.edu::c729feb0-5d7c-4e5f-b5a3-a5d447bfb19b" providerId="AD" clId="Web-{D9AA1771-28F5-418B-8CCC-1F037474B721}" dt="2023-11-15T00:09:39.110" v="510" actId="20577"/>
          <ac:spMkLst>
            <pc:docMk/>
            <pc:sldMk cId="1858422" sldId="259"/>
            <ac:spMk id="6" creationId="{9155564A-C7D5-5453-C5A9-2F1AB23C9A69}"/>
          </ac:spMkLst>
        </pc:spChg>
      </pc:sldChg>
      <pc:sldChg chg="modSp">
        <pc:chgData name="Pankaj Yadav" userId="S::pyadav05@syr.edu::c729feb0-5d7c-4e5f-b5a3-a5d447bfb19b" providerId="AD" clId="Web-{D9AA1771-28F5-418B-8CCC-1F037474B721}" dt="2023-11-15T00:10:16.705" v="511" actId="20577"/>
        <pc:sldMkLst>
          <pc:docMk/>
          <pc:sldMk cId="3539887032" sldId="260"/>
        </pc:sldMkLst>
        <pc:spChg chg="mod">
          <ac:chgData name="Pankaj Yadav" userId="S::pyadav05@syr.edu::c729feb0-5d7c-4e5f-b5a3-a5d447bfb19b" providerId="AD" clId="Web-{D9AA1771-28F5-418B-8CCC-1F037474B721}" dt="2023-11-15T00:10:16.705" v="511" actId="20577"/>
          <ac:spMkLst>
            <pc:docMk/>
            <pc:sldMk cId="3539887032" sldId="260"/>
            <ac:spMk id="6" creationId="{9155564A-C7D5-5453-C5A9-2F1AB23C9A69}"/>
          </ac:spMkLst>
        </pc:spChg>
      </pc:sldChg>
      <pc:sldChg chg="addSp modSp new">
        <pc:chgData name="Pankaj Yadav" userId="S::pyadav05@syr.edu::c729feb0-5d7c-4e5f-b5a3-a5d447bfb19b" providerId="AD" clId="Web-{D9AA1771-28F5-418B-8CCC-1F037474B721}" dt="2023-11-15T00:05:23.650" v="497" actId="20577"/>
        <pc:sldMkLst>
          <pc:docMk/>
          <pc:sldMk cId="2926357040" sldId="261"/>
        </pc:sldMkLst>
        <pc:spChg chg="mod">
          <ac:chgData name="Pankaj Yadav" userId="S::pyadav05@syr.edu::c729feb0-5d7c-4e5f-b5a3-a5d447bfb19b" providerId="AD" clId="Web-{D9AA1771-28F5-418B-8CCC-1F037474B721}" dt="2023-11-14T23:49:12.824" v="197" actId="1076"/>
          <ac:spMkLst>
            <pc:docMk/>
            <pc:sldMk cId="2926357040" sldId="261"/>
            <ac:spMk id="2" creationId="{670C53C4-3AE1-97E5-CE31-DE5FA7A65052}"/>
          </ac:spMkLst>
        </pc:spChg>
        <pc:spChg chg="mod">
          <ac:chgData name="Pankaj Yadav" userId="S::pyadav05@syr.edu::c729feb0-5d7c-4e5f-b5a3-a5d447bfb19b" providerId="AD" clId="Web-{D9AA1771-28F5-418B-8CCC-1F037474B721}" dt="2023-11-15T00:03:42.678" v="447" actId="20577"/>
          <ac:spMkLst>
            <pc:docMk/>
            <pc:sldMk cId="2926357040" sldId="261"/>
            <ac:spMk id="3" creationId="{94117DA9-4334-4C6E-545E-DCCF2CF171FC}"/>
          </ac:spMkLst>
        </pc:spChg>
        <pc:spChg chg="mod">
          <ac:chgData name="Pankaj Yadav" userId="S::pyadav05@syr.edu::c729feb0-5d7c-4e5f-b5a3-a5d447bfb19b" providerId="AD" clId="Web-{D9AA1771-28F5-418B-8CCC-1F037474B721}" dt="2023-11-15T00:04:07.397" v="483" actId="20577"/>
          <ac:spMkLst>
            <pc:docMk/>
            <pc:sldMk cId="2926357040" sldId="261"/>
            <ac:spMk id="4" creationId="{06173AC8-01F3-B189-B9BC-18214A62BFBD}"/>
          </ac:spMkLst>
        </pc:spChg>
        <pc:spChg chg="mod">
          <ac:chgData name="Pankaj Yadav" userId="S::pyadav05@syr.edu::c729feb0-5d7c-4e5f-b5a3-a5d447bfb19b" providerId="AD" clId="Web-{D9AA1771-28F5-418B-8CCC-1F037474B721}" dt="2023-11-14T23:54:04.551" v="224" actId="20577"/>
          <ac:spMkLst>
            <pc:docMk/>
            <pc:sldMk cId="2926357040" sldId="261"/>
            <ac:spMk id="5" creationId="{4BE7D802-4DED-5069-523D-20519E3B90E2}"/>
          </ac:spMkLst>
        </pc:spChg>
        <pc:spChg chg="mod">
          <ac:chgData name="Pankaj Yadav" userId="S::pyadav05@syr.edu::c729feb0-5d7c-4e5f-b5a3-a5d447bfb19b" providerId="AD" clId="Web-{D9AA1771-28F5-418B-8CCC-1F037474B721}" dt="2023-11-15T00:00:12.578" v="351" actId="20577"/>
          <ac:spMkLst>
            <pc:docMk/>
            <pc:sldMk cId="2926357040" sldId="261"/>
            <ac:spMk id="6" creationId="{F71E43FB-8418-854B-B001-811C449BB198}"/>
          </ac:spMkLst>
        </pc:spChg>
        <pc:spChg chg="mod">
          <ac:chgData name="Pankaj Yadav" userId="S::pyadav05@syr.edu::c729feb0-5d7c-4e5f-b5a3-a5d447bfb19b" providerId="AD" clId="Web-{D9AA1771-28F5-418B-8CCC-1F037474B721}" dt="2023-11-15T00:00:22.594" v="361" actId="20577"/>
          <ac:spMkLst>
            <pc:docMk/>
            <pc:sldMk cId="2926357040" sldId="261"/>
            <ac:spMk id="7" creationId="{378D7A10-CA76-308F-02E7-9BB9F493E3DD}"/>
          </ac:spMkLst>
        </pc:spChg>
        <pc:spChg chg="mod">
          <ac:chgData name="Pankaj Yadav" userId="S::pyadav05@syr.edu::c729feb0-5d7c-4e5f-b5a3-a5d447bfb19b" providerId="AD" clId="Web-{D9AA1771-28F5-418B-8CCC-1F037474B721}" dt="2023-11-15T00:01:26.221" v="420" actId="20577"/>
          <ac:spMkLst>
            <pc:docMk/>
            <pc:sldMk cId="2926357040" sldId="261"/>
            <ac:spMk id="8" creationId="{1C95B2FD-B2BE-1B40-E6F0-775AAE73DEED}"/>
          </ac:spMkLst>
        </pc:spChg>
        <pc:spChg chg="mod">
          <ac:chgData name="Pankaj Yadav" userId="S::pyadav05@syr.edu::c729feb0-5d7c-4e5f-b5a3-a5d447bfb19b" providerId="AD" clId="Web-{D9AA1771-28F5-418B-8CCC-1F037474B721}" dt="2023-11-14T23:51:49.953" v="201" actId="20577"/>
          <ac:spMkLst>
            <pc:docMk/>
            <pc:sldMk cId="2926357040" sldId="261"/>
            <ac:spMk id="9" creationId="{99888D7B-A04C-3DC3-278F-8A0E21231955}"/>
          </ac:spMkLst>
        </pc:spChg>
        <pc:spChg chg="mod">
          <ac:chgData name="Pankaj Yadav" userId="S::pyadav05@syr.edu::c729feb0-5d7c-4e5f-b5a3-a5d447bfb19b" providerId="AD" clId="Web-{D9AA1771-28F5-418B-8CCC-1F037474B721}" dt="2023-11-15T00:02:44.848" v="435" actId="14100"/>
          <ac:spMkLst>
            <pc:docMk/>
            <pc:sldMk cId="2926357040" sldId="261"/>
            <ac:spMk id="10" creationId="{41286E9A-6E92-B8B1-6AFF-BD59485AE729}"/>
          </ac:spMkLst>
        </pc:spChg>
        <pc:spChg chg="add mod">
          <ac:chgData name="Pankaj Yadav" userId="S::pyadav05@syr.edu::c729feb0-5d7c-4e5f-b5a3-a5d447bfb19b" providerId="AD" clId="Web-{D9AA1771-28F5-418B-8CCC-1F037474B721}" dt="2023-11-15T00:03:34.318" v="438" actId="1076"/>
          <ac:spMkLst>
            <pc:docMk/>
            <pc:sldMk cId="2926357040" sldId="261"/>
            <ac:spMk id="16" creationId="{890C3914-4FDD-27AA-A0F6-DFA703C563F7}"/>
          </ac:spMkLst>
        </pc:spChg>
        <pc:spChg chg="add mod">
          <ac:chgData name="Pankaj Yadav" userId="S::pyadav05@syr.edu::c729feb0-5d7c-4e5f-b5a3-a5d447bfb19b" providerId="AD" clId="Web-{D9AA1771-28F5-418B-8CCC-1F037474B721}" dt="2023-11-15T00:05:23.650" v="497" actId="20577"/>
          <ac:spMkLst>
            <pc:docMk/>
            <pc:sldMk cId="2926357040" sldId="261"/>
            <ac:spMk id="18" creationId="{D4D10D35-086A-8AB1-2B1B-8FE3824B907A}"/>
          </ac:spMkLst>
        </pc:spChg>
      </pc:sldChg>
      <pc:sldChg chg="delSp modSp new">
        <pc:chgData name="Pankaj Yadav" userId="S::pyadav05@syr.edu::c729feb0-5d7c-4e5f-b5a3-a5d447bfb19b" providerId="AD" clId="Web-{D9AA1771-28F5-418B-8CCC-1F037474B721}" dt="2023-11-15T00:30:27.679" v="732" actId="20577"/>
        <pc:sldMkLst>
          <pc:docMk/>
          <pc:sldMk cId="2416642504" sldId="262"/>
        </pc:sldMkLst>
        <pc:spChg chg="mod">
          <ac:chgData name="Pankaj Yadav" userId="S::pyadav05@syr.edu::c729feb0-5d7c-4e5f-b5a3-a5d447bfb19b" providerId="AD" clId="Web-{D9AA1771-28F5-418B-8CCC-1F037474B721}" dt="2023-11-15T00:16:05.700" v="519" actId="20577"/>
          <ac:spMkLst>
            <pc:docMk/>
            <pc:sldMk cId="2416642504" sldId="262"/>
            <ac:spMk id="2" creationId="{0E208675-B34F-7723-244B-0E4EF6CC7523}"/>
          </ac:spMkLst>
        </pc:spChg>
        <pc:spChg chg="mod">
          <ac:chgData name="Pankaj Yadav" userId="S::pyadav05@syr.edu::c729feb0-5d7c-4e5f-b5a3-a5d447bfb19b" providerId="AD" clId="Web-{D9AA1771-28F5-418B-8CCC-1F037474B721}" dt="2023-11-15T00:27:48.440" v="651" actId="20577"/>
          <ac:spMkLst>
            <pc:docMk/>
            <pc:sldMk cId="2416642504" sldId="262"/>
            <ac:spMk id="3" creationId="{DF2C1334-7E51-1D4F-2921-554C7EA738AF}"/>
          </ac:spMkLst>
        </pc:spChg>
        <pc:spChg chg="mod">
          <ac:chgData name="Pankaj Yadav" userId="S::pyadav05@syr.edu::c729feb0-5d7c-4e5f-b5a3-a5d447bfb19b" providerId="AD" clId="Web-{D9AA1771-28F5-418B-8CCC-1F037474B721}" dt="2023-11-15T00:30:27.679" v="732" actId="20577"/>
          <ac:spMkLst>
            <pc:docMk/>
            <pc:sldMk cId="2416642504" sldId="262"/>
            <ac:spMk id="4" creationId="{E8B7D2BA-84DA-7755-149D-BD89CD0858ED}"/>
          </ac:spMkLst>
        </pc:spChg>
        <pc:spChg chg="del">
          <ac:chgData name="Pankaj Yadav" userId="S::pyadav05@syr.edu::c729feb0-5d7c-4e5f-b5a3-a5d447bfb19b" providerId="AD" clId="Web-{D9AA1771-28F5-418B-8CCC-1F037474B721}" dt="2023-11-15T00:16:40.732" v="526"/>
          <ac:spMkLst>
            <pc:docMk/>
            <pc:sldMk cId="2416642504" sldId="262"/>
            <ac:spMk id="5" creationId="{2A6A70ED-6782-8F52-4D7B-481593DBEEF2}"/>
          </ac:spMkLst>
        </pc:spChg>
        <pc:spChg chg="del">
          <ac:chgData name="Pankaj Yadav" userId="S::pyadav05@syr.edu::c729feb0-5d7c-4e5f-b5a3-a5d447bfb19b" providerId="AD" clId="Web-{D9AA1771-28F5-418B-8CCC-1F037474B721}" dt="2023-11-15T00:16:40.732" v="525"/>
          <ac:spMkLst>
            <pc:docMk/>
            <pc:sldMk cId="2416642504" sldId="262"/>
            <ac:spMk id="6" creationId="{F9DA3B2E-DF5B-DD6C-753C-0EE6F9D99D8A}"/>
          </ac:spMkLst>
        </pc:spChg>
        <pc:spChg chg="mod">
          <ac:chgData name="Pankaj Yadav" userId="S::pyadav05@syr.edu::c729feb0-5d7c-4e5f-b5a3-a5d447bfb19b" providerId="AD" clId="Web-{D9AA1771-28F5-418B-8CCC-1F037474B721}" dt="2023-11-15T00:17:21.687" v="533" actId="20577"/>
          <ac:spMkLst>
            <pc:docMk/>
            <pc:sldMk cId="2416642504" sldId="262"/>
            <ac:spMk id="7" creationId="{4AE8CE81-140C-8713-EDD1-CDBF41B012BE}"/>
          </ac:spMkLst>
        </pc:spChg>
        <pc:spChg chg="mod">
          <ac:chgData name="Pankaj Yadav" userId="S::pyadav05@syr.edu::c729feb0-5d7c-4e5f-b5a3-a5d447bfb19b" providerId="AD" clId="Web-{D9AA1771-28F5-418B-8CCC-1F037474B721}" dt="2023-11-15T00:18:17.079" v="560" actId="20577"/>
          <ac:spMkLst>
            <pc:docMk/>
            <pc:sldMk cId="2416642504" sldId="262"/>
            <ac:spMk id="8" creationId="{7649CA64-22D6-0E52-33A0-608E78FB0509}"/>
          </ac:spMkLst>
        </pc:spChg>
      </pc:sldChg>
    </pc:docChg>
  </pc:docChgLst>
  <pc:docChgLst>
    <pc:chgData name="Kabir Thakur" userId="S::kathakur@syr.edu::07750473-463a-4c27-bc39-39e452d52ac1" providerId="AD" clId="Web-{8E2D38EE-AABC-B2CC-6BCC-BF3156BEF2D6}"/>
    <pc:docChg chg="modSld">
      <pc:chgData name="Kabir Thakur" userId="S::kathakur@syr.edu::07750473-463a-4c27-bc39-39e452d52ac1" providerId="AD" clId="Web-{8E2D38EE-AABC-B2CC-6BCC-BF3156BEF2D6}" dt="2023-12-13T00:29:37.130" v="0"/>
      <pc:docMkLst>
        <pc:docMk/>
      </pc:docMkLst>
      <pc:sldChg chg="addSp">
        <pc:chgData name="Kabir Thakur" userId="S::kathakur@syr.edu::07750473-463a-4c27-bc39-39e452d52ac1" providerId="AD" clId="Web-{8E2D38EE-AABC-B2CC-6BCC-BF3156BEF2D6}" dt="2023-12-13T00:29:37.130" v="0"/>
        <pc:sldMkLst>
          <pc:docMk/>
          <pc:sldMk cId="589269600" sldId="268"/>
        </pc:sldMkLst>
        <pc:grpChg chg="add">
          <ac:chgData name="Kabir Thakur" userId="S::kathakur@syr.edu::07750473-463a-4c27-bc39-39e452d52ac1" providerId="AD" clId="Web-{8E2D38EE-AABC-B2CC-6BCC-BF3156BEF2D6}" dt="2023-12-13T00:29:37.130" v="0"/>
          <ac:grpSpMkLst>
            <pc:docMk/>
            <pc:sldMk cId="589269600" sldId="268"/>
            <ac:grpSpMk id="7" creationId="{D9558AEA-7E9E-4B91-19F0-291397118E42}"/>
          </ac:grpSpMkLst>
        </pc:grpChg>
      </pc:sldChg>
    </pc:docChg>
  </pc:docChgLst>
  <pc:docChgLst>
    <pc:chgData name="Kabir Thakur" userId="S::kathakur@syr.edu::07750473-463a-4c27-bc39-39e452d52ac1" providerId="AD" clId="Web-{87D15C92-1FC4-4B89-B93E-084AC012F9C5}"/>
    <pc:docChg chg="modSld">
      <pc:chgData name="Kabir Thakur" userId="S::kathakur@syr.edu::07750473-463a-4c27-bc39-39e452d52ac1" providerId="AD" clId="Web-{87D15C92-1FC4-4B89-B93E-084AC012F9C5}" dt="2023-11-29T01:17:54.917" v="1246" actId="20577"/>
      <pc:docMkLst>
        <pc:docMk/>
      </pc:docMkLst>
      <pc:sldChg chg="addSp modSp">
        <pc:chgData name="Kabir Thakur" userId="S::kathakur@syr.edu::07750473-463a-4c27-bc39-39e452d52ac1" providerId="AD" clId="Web-{87D15C92-1FC4-4B89-B93E-084AC012F9C5}" dt="2023-11-28T00:45:52.676" v="461" actId="1076"/>
        <pc:sldMkLst>
          <pc:docMk/>
          <pc:sldMk cId="3061669655" sldId="263"/>
        </pc:sldMkLst>
        <pc:spChg chg="mod">
          <ac:chgData name="Kabir Thakur" userId="S::kathakur@syr.edu::07750473-463a-4c27-bc39-39e452d52ac1" providerId="AD" clId="Web-{87D15C92-1FC4-4B89-B93E-084AC012F9C5}" dt="2023-11-28T00:33:31.285" v="166" actId="20577"/>
          <ac:spMkLst>
            <pc:docMk/>
            <pc:sldMk cId="3061669655" sldId="263"/>
            <ac:spMk id="2" creationId="{6891527B-D161-CA07-B39D-7D3A3CE015B5}"/>
          </ac:spMkLst>
        </pc:spChg>
        <pc:spChg chg="mod">
          <ac:chgData name="Kabir Thakur" userId="S::kathakur@syr.edu::07750473-463a-4c27-bc39-39e452d52ac1" providerId="AD" clId="Web-{87D15C92-1FC4-4B89-B93E-084AC012F9C5}" dt="2023-11-28T00:35:37.960" v="179" actId="20577"/>
          <ac:spMkLst>
            <pc:docMk/>
            <pc:sldMk cId="3061669655" sldId="263"/>
            <ac:spMk id="6" creationId="{E4CF0780-254C-5748-2D89-88F22FBBC4DB}"/>
          </ac:spMkLst>
        </pc:spChg>
        <pc:graphicFrameChg chg="add mod modGraphic">
          <ac:chgData name="Kabir Thakur" userId="S::kathakur@syr.edu::07750473-463a-4c27-bc39-39e452d52ac1" providerId="AD" clId="Web-{87D15C92-1FC4-4B89-B93E-084AC012F9C5}" dt="2023-11-28T00:45:52.676" v="461" actId="1076"/>
          <ac:graphicFrameMkLst>
            <pc:docMk/>
            <pc:sldMk cId="3061669655" sldId="263"/>
            <ac:graphicFrameMk id="8" creationId="{D39141FD-0DAE-964E-AAE9-7AD0C348D78C}"/>
          </ac:graphicFrameMkLst>
        </pc:graphicFrameChg>
      </pc:sldChg>
      <pc:sldChg chg="addSp modSp">
        <pc:chgData name="Kabir Thakur" userId="S::kathakur@syr.edu::07750473-463a-4c27-bc39-39e452d52ac1" providerId="AD" clId="Web-{87D15C92-1FC4-4B89-B93E-084AC012F9C5}" dt="2023-11-28T00:46:51.053" v="503" actId="1076"/>
        <pc:sldMkLst>
          <pc:docMk/>
          <pc:sldMk cId="2386787237" sldId="264"/>
        </pc:sldMkLst>
        <pc:spChg chg="mod">
          <ac:chgData name="Kabir Thakur" userId="S::kathakur@syr.edu::07750473-463a-4c27-bc39-39e452d52ac1" providerId="AD" clId="Web-{87D15C92-1FC4-4B89-B93E-084AC012F9C5}" dt="2023-11-28T00:46:41.052" v="501" actId="20577"/>
          <ac:spMkLst>
            <pc:docMk/>
            <pc:sldMk cId="2386787237" sldId="264"/>
            <ac:spMk id="2" creationId="{045E6B13-F1D0-FE4A-235C-897DE3C4F95F}"/>
          </ac:spMkLst>
        </pc:spChg>
        <pc:spChg chg="mod">
          <ac:chgData name="Kabir Thakur" userId="S::kathakur@syr.edu::07750473-463a-4c27-bc39-39e452d52ac1" providerId="AD" clId="Web-{87D15C92-1FC4-4B89-B93E-084AC012F9C5}" dt="2023-11-28T00:46:46.224" v="502" actId="1076"/>
          <ac:spMkLst>
            <pc:docMk/>
            <pc:sldMk cId="2386787237" sldId="264"/>
            <ac:spMk id="6" creationId="{1B06EF22-4125-4813-8B13-77ADC7D9C8A0}"/>
          </ac:spMkLst>
        </pc:spChg>
        <pc:picChg chg="add mod">
          <ac:chgData name="Kabir Thakur" userId="S::kathakur@syr.edu::07750473-463a-4c27-bc39-39e452d52ac1" providerId="AD" clId="Web-{87D15C92-1FC4-4B89-B93E-084AC012F9C5}" dt="2023-11-28T00:46:51.053" v="503" actId="1076"/>
          <ac:picMkLst>
            <pc:docMk/>
            <pc:sldMk cId="2386787237" sldId="264"/>
            <ac:picMk id="7" creationId="{62A50F36-BCDE-1ACA-8985-BF07EC057FC7}"/>
          </ac:picMkLst>
        </pc:picChg>
      </pc:sldChg>
      <pc:sldChg chg="modSp">
        <pc:chgData name="Kabir Thakur" userId="S::kathakur@syr.edu::07750473-463a-4c27-bc39-39e452d52ac1" providerId="AD" clId="Web-{87D15C92-1FC4-4B89-B93E-084AC012F9C5}" dt="2023-11-29T00:44:17.426" v="672" actId="20577"/>
        <pc:sldMkLst>
          <pc:docMk/>
          <pc:sldMk cId="4277471305" sldId="265"/>
        </pc:sldMkLst>
        <pc:spChg chg="mod">
          <ac:chgData name="Kabir Thakur" userId="S::kathakur@syr.edu::07750473-463a-4c27-bc39-39e452d52ac1" providerId="AD" clId="Web-{87D15C92-1FC4-4B89-B93E-084AC012F9C5}" dt="2023-11-29T00:44:17.426" v="672" actId="20577"/>
          <ac:spMkLst>
            <pc:docMk/>
            <pc:sldMk cId="4277471305" sldId="265"/>
            <ac:spMk id="6" creationId="{1B06EF22-4125-4813-8B13-77ADC7D9C8A0}"/>
          </ac:spMkLst>
        </pc:spChg>
      </pc:sldChg>
      <pc:sldChg chg="delSp modSp">
        <pc:chgData name="Kabir Thakur" userId="S::kathakur@syr.edu::07750473-463a-4c27-bc39-39e452d52ac1" providerId="AD" clId="Web-{87D15C92-1FC4-4B89-B93E-084AC012F9C5}" dt="2023-11-29T01:14:30.926" v="1034"/>
        <pc:sldMkLst>
          <pc:docMk/>
          <pc:sldMk cId="1532782253" sldId="267"/>
        </pc:sldMkLst>
        <pc:spChg chg="mod">
          <ac:chgData name="Kabir Thakur" userId="S::kathakur@syr.edu::07750473-463a-4c27-bc39-39e452d52ac1" providerId="AD" clId="Web-{87D15C92-1FC4-4B89-B93E-084AC012F9C5}" dt="2023-11-29T01:00:19.818" v="865" actId="20577"/>
          <ac:spMkLst>
            <pc:docMk/>
            <pc:sldMk cId="1532782253" sldId="267"/>
            <ac:spMk id="6" creationId="{1B06EF22-4125-4813-8B13-77ADC7D9C8A0}"/>
          </ac:spMkLst>
        </pc:spChg>
        <pc:spChg chg="mod">
          <ac:chgData name="Kabir Thakur" userId="S::kathakur@syr.edu::07750473-463a-4c27-bc39-39e452d52ac1" providerId="AD" clId="Web-{87D15C92-1FC4-4B89-B93E-084AC012F9C5}" dt="2023-11-29T01:03:04.840" v="868" actId="20577"/>
          <ac:spMkLst>
            <pc:docMk/>
            <pc:sldMk cId="1532782253" sldId="267"/>
            <ac:spMk id="8" creationId="{770254FB-A7F3-91EB-9CBB-0420FEDDEF99}"/>
          </ac:spMkLst>
        </pc:spChg>
        <pc:spChg chg="del">
          <ac:chgData name="Kabir Thakur" userId="S::kathakur@syr.edu::07750473-463a-4c27-bc39-39e452d52ac1" providerId="AD" clId="Web-{87D15C92-1FC4-4B89-B93E-084AC012F9C5}" dt="2023-11-29T01:14:25.738" v="1033"/>
          <ac:spMkLst>
            <pc:docMk/>
            <pc:sldMk cId="1532782253" sldId="267"/>
            <ac:spMk id="24" creationId="{799CD2BF-BE8B-7061-D522-219EEAD8E819}"/>
          </ac:spMkLst>
        </pc:spChg>
        <pc:graphicFrameChg chg="modGraphic">
          <ac:chgData name="Kabir Thakur" userId="S::kathakur@syr.edu::07750473-463a-4c27-bc39-39e452d52ac1" providerId="AD" clId="Web-{87D15C92-1FC4-4B89-B93E-084AC012F9C5}" dt="2023-11-29T01:14:30.926" v="1034"/>
          <ac:graphicFrameMkLst>
            <pc:docMk/>
            <pc:sldMk cId="1532782253" sldId="267"/>
            <ac:graphicFrameMk id="19" creationId="{59D3C8F6-60EC-57DD-1752-1DE61522ACD8}"/>
          </ac:graphicFrameMkLst>
        </pc:graphicFrameChg>
        <pc:picChg chg="mod">
          <ac:chgData name="Kabir Thakur" userId="S::kathakur@syr.edu::07750473-463a-4c27-bc39-39e452d52ac1" providerId="AD" clId="Web-{87D15C92-1FC4-4B89-B93E-084AC012F9C5}" dt="2023-11-29T01:00:22.881" v="866" actId="1076"/>
          <ac:picMkLst>
            <pc:docMk/>
            <pc:sldMk cId="1532782253" sldId="267"/>
            <ac:picMk id="7" creationId="{4969A602-7451-DCC3-2963-263C25E7B131}"/>
          </ac:picMkLst>
        </pc:picChg>
      </pc:sldChg>
      <pc:sldChg chg="addSp modSp">
        <pc:chgData name="Kabir Thakur" userId="S::kathakur@syr.edu::07750473-463a-4c27-bc39-39e452d52ac1" providerId="AD" clId="Web-{87D15C92-1FC4-4B89-B93E-084AC012F9C5}" dt="2023-11-29T01:17:54.917" v="1246" actId="20577"/>
        <pc:sldMkLst>
          <pc:docMk/>
          <pc:sldMk cId="1453520914" sldId="269"/>
        </pc:sldMkLst>
        <pc:spChg chg="mod">
          <ac:chgData name="Kabir Thakur" userId="S::kathakur@syr.edu::07750473-463a-4c27-bc39-39e452d52ac1" providerId="AD" clId="Web-{87D15C92-1FC4-4B89-B93E-084AC012F9C5}" dt="2023-11-29T01:09:53.572" v="886" actId="20577"/>
          <ac:spMkLst>
            <pc:docMk/>
            <pc:sldMk cId="1453520914" sldId="269"/>
            <ac:spMk id="2" creationId="{045E6B13-F1D0-FE4A-235C-897DE3C4F95F}"/>
          </ac:spMkLst>
        </pc:spChg>
        <pc:spChg chg="mod">
          <ac:chgData name="Kabir Thakur" userId="S::kathakur@syr.edu::07750473-463a-4c27-bc39-39e452d52ac1" providerId="AD" clId="Web-{87D15C92-1FC4-4B89-B93E-084AC012F9C5}" dt="2023-11-29T01:17:54.917" v="1246" actId="20577"/>
          <ac:spMkLst>
            <pc:docMk/>
            <pc:sldMk cId="1453520914" sldId="269"/>
            <ac:spMk id="6" creationId="{1B06EF22-4125-4813-8B13-77ADC7D9C8A0}"/>
          </ac:spMkLst>
        </pc:spChg>
        <pc:spChg chg="add mod">
          <ac:chgData name="Kabir Thakur" userId="S::kathakur@syr.edu::07750473-463a-4c27-bc39-39e452d52ac1" providerId="AD" clId="Web-{87D15C92-1FC4-4B89-B93E-084AC012F9C5}" dt="2023-11-29T01:17:29.604" v="1199" actId="1076"/>
          <ac:spMkLst>
            <pc:docMk/>
            <pc:sldMk cId="1453520914" sldId="269"/>
            <ac:spMk id="7" creationId="{EFBA1CBF-FA43-400C-9AD5-CFF2AFD7090C}"/>
          </ac:spMkLst>
        </pc:spChg>
      </pc:sldChg>
    </pc:docChg>
  </pc:docChgLst>
  <pc:docChgLst>
    <pc:chgData name="Pankaj Yadav" userId="S::pyadav05@syr.edu::c729feb0-5d7c-4e5f-b5a3-a5d447bfb19b" providerId="AD" clId="Web-{6A76226C-9E5A-4BD4-B7B8-2E4E9DD5BD5F}"/>
    <pc:docChg chg="addSld delSld modSld">
      <pc:chgData name="Pankaj Yadav" userId="S::pyadav05@syr.edu::c729feb0-5d7c-4e5f-b5a3-a5d447bfb19b" providerId="AD" clId="Web-{6A76226C-9E5A-4BD4-B7B8-2E4E9DD5BD5F}" dt="2023-11-29T02:30:38.765" v="2114" actId="20577"/>
      <pc:docMkLst>
        <pc:docMk/>
      </pc:docMkLst>
      <pc:sldChg chg="modSp">
        <pc:chgData name="Pankaj Yadav" userId="S::pyadav05@syr.edu::c729feb0-5d7c-4e5f-b5a3-a5d447bfb19b" providerId="AD" clId="Web-{6A76226C-9E5A-4BD4-B7B8-2E4E9DD5BD5F}" dt="2023-11-29T02:27:30.431" v="2085" actId="20577"/>
        <pc:sldMkLst>
          <pc:docMk/>
          <pc:sldMk cId="1858422" sldId="259"/>
        </pc:sldMkLst>
        <pc:spChg chg="mod">
          <ac:chgData name="Pankaj Yadav" userId="S::pyadav05@syr.edu::c729feb0-5d7c-4e5f-b5a3-a5d447bfb19b" providerId="AD" clId="Web-{6A76226C-9E5A-4BD4-B7B8-2E4E9DD5BD5F}" dt="2023-11-29T02:27:30.431" v="2085" actId="20577"/>
          <ac:spMkLst>
            <pc:docMk/>
            <pc:sldMk cId="1858422" sldId="259"/>
            <ac:spMk id="6" creationId="{9155564A-C7D5-5453-C5A9-2F1AB23C9A69}"/>
          </ac:spMkLst>
        </pc:spChg>
      </pc:sldChg>
      <pc:sldChg chg="modSp">
        <pc:chgData name="Pankaj Yadav" userId="S::pyadav05@syr.edu::c729feb0-5d7c-4e5f-b5a3-a5d447bfb19b" providerId="AD" clId="Web-{6A76226C-9E5A-4BD4-B7B8-2E4E9DD5BD5F}" dt="2023-11-29T02:28:26.792" v="2089" actId="20577"/>
        <pc:sldMkLst>
          <pc:docMk/>
          <pc:sldMk cId="3061669655" sldId="263"/>
        </pc:sldMkLst>
        <pc:spChg chg="mod">
          <ac:chgData name="Pankaj Yadav" userId="S::pyadav05@syr.edu::c729feb0-5d7c-4e5f-b5a3-a5d447bfb19b" providerId="AD" clId="Web-{6A76226C-9E5A-4BD4-B7B8-2E4E9DD5BD5F}" dt="2023-11-29T02:28:26.792" v="2089" actId="20577"/>
          <ac:spMkLst>
            <pc:docMk/>
            <pc:sldMk cId="3061669655" sldId="263"/>
            <ac:spMk id="6" creationId="{E4CF0780-254C-5748-2D89-88F22FBBC4DB}"/>
          </ac:spMkLst>
        </pc:spChg>
      </pc:sldChg>
      <pc:sldChg chg="modSp">
        <pc:chgData name="Pankaj Yadav" userId="S::pyadav05@syr.edu::c729feb0-5d7c-4e5f-b5a3-a5d447bfb19b" providerId="AD" clId="Web-{6A76226C-9E5A-4BD4-B7B8-2E4E9DD5BD5F}" dt="2023-11-29T02:28:48.590" v="2097" actId="20577"/>
        <pc:sldMkLst>
          <pc:docMk/>
          <pc:sldMk cId="2386787237" sldId="264"/>
        </pc:sldMkLst>
        <pc:spChg chg="mod">
          <ac:chgData name="Pankaj Yadav" userId="S::pyadav05@syr.edu::c729feb0-5d7c-4e5f-b5a3-a5d447bfb19b" providerId="AD" clId="Web-{6A76226C-9E5A-4BD4-B7B8-2E4E9DD5BD5F}" dt="2023-11-29T02:28:48.590" v="2097" actId="20577"/>
          <ac:spMkLst>
            <pc:docMk/>
            <pc:sldMk cId="2386787237" sldId="264"/>
            <ac:spMk id="6" creationId="{1B06EF22-4125-4813-8B13-77ADC7D9C8A0}"/>
          </ac:spMkLst>
        </pc:spChg>
      </pc:sldChg>
      <pc:sldChg chg="addSp delSp modSp">
        <pc:chgData name="Pankaj Yadav" userId="S::pyadav05@syr.edu::c729feb0-5d7c-4e5f-b5a3-a5d447bfb19b" providerId="AD" clId="Web-{6A76226C-9E5A-4BD4-B7B8-2E4E9DD5BD5F}" dt="2023-11-29T02:29:03.231" v="2105" actId="20577"/>
        <pc:sldMkLst>
          <pc:docMk/>
          <pc:sldMk cId="4277471305" sldId="265"/>
        </pc:sldMkLst>
        <pc:spChg chg="mod">
          <ac:chgData name="Pankaj Yadav" userId="S::pyadav05@syr.edu::c729feb0-5d7c-4e5f-b5a3-a5d447bfb19b" providerId="AD" clId="Web-{6A76226C-9E5A-4BD4-B7B8-2E4E9DD5BD5F}" dt="2023-11-29T02:25:12.520" v="2059" actId="20577"/>
          <ac:spMkLst>
            <pc:docMk/>
            <pc:sldMk cId="4277471305" sldId="265"/>
            <ac:spMk id="2" creationId="{045E6B13-F1D0-FE4A-235C-897DE3C4F95F}"/>
          </ac:spMkLst>
        </pc:spChg>
        <pc:spChg chg="mod">
          <ac:chgData name="Pankaj Yadav" userId="S::pyadav05@syr.edu::c729feb0-5d7c-4e5f-b5a3-a5d447bfb19b" providerId="AD" clId="Web-{6A76226C-9E5A-4BD4-B7B8-2E4E9DD5BD5F}" dt="2023-11-29T02:29:03.231" v="2105" actId="20577"/>
          <ac:spMkLst>
            <pc:docMk/>
            <pc:sldMk cId="4277471305" sldId="265"/>
            <ac:spMk id="6" creationId="{1B06EF22-4125-4813-8B13-77ADC7D9C8A0}"/>
          </ac:spMkLst>
        </pc:spChg>
        <pc:picChg chg="add del mod">
          <ac:chgData name="Pankaj Yadav" userId="S::pyadav05@syr.edu::c729feb0-5d7c-4e5f-b5a3-a5d447bfb19b" providerId="AD" clId="Web-{6A76226C-9E5A-4BD4-B7B8-2E4E9DD5BD5F}" dt="2023-11-28T21:46:33.138" v="59" actId="1076"/>
          <ac:picMkLst>
            <pc:docMk/>
            <pc:sldMk cId="4277471305" sldId="265"/>
            <ac:picMk id="7" creationId="{028FEC5B-730E-484C-3A04-599AB9CA603C}"/>
          </ac:picMkLst>
        </pc:picChg>
      </pc:sldChg>
      <pc:sldChg chg="del">
        <pc:chgData name="Pankaj Yadav" userId="S::pyadav05@syr.edu::c729feb0-5d7c-4e5f-b5a3-a5d447bfb19b" providerId="AD" clId="Web-{6A76226C-9E5A-4BD4-B7B8-2E4E9DD5BD5F}" dt="2023-11-29T00:42:57.529" v="373"/>
        <pc:sldMkLst>
          <pc:docMk/>
          <pc:sldMk cId="4028083282" sldId="266"/>
        </pc:sldMkLst>
      </pc:sldChg>
      <pc:sldChg chg="addSp delSp modSp">
        <pc:chgData name="Pankaj Yadav" userId="S::pyadav05@syr.edu::c729feb0-5d7c-4e5f-b5a3-a5d447bfb19b" providerId="AD" clId="Web-{6A76226C-9E5A-4BD4-B7B8-2E4E9DD5BD5F}" dt="2023-11-29T02:29:26.435" v="2108" actId="20577"/>
        <pc:sldMkLst>
          <pc:docMk/>
          <pc:sldMk cId="1532782253" sldId="267"/>
        </pc:sldMkLst>
        <pc:spChg chg="mod">
          <ac:chgData name="Pankaj Yadav" userId="S::pyadav05@syr.edu::c729feb0-5d7c-4e5f-b5a3-a5d447bfb19b" providerId="AD" clId="Web-{6A76226C-9E5A-4BD4-B7B8-2E4E9DD5BD5F}" dt="2023-11-29T02:25:17.099" v="2060" actId="20577"/>
          <ac:spMkLst>
            <pc:docMk/>
            <pc:sldMk cId="1532782253" sldId="267"/>
            <ac:spMk id="2" creationId="{045E6B13-F1D0-FE4A-235C-897DE3C4F95F}"/>
          </ac:spMkLst>
        </pc:spChg>
        <pc:spChg chg="mod">
          <ac:chgData name="Pankaj Yadav" userId="S::pyadav05@syr.edu::c729feb0-5d7c-4e5f-b5a3-a5d447bfb19b" providerId="AD" clId="Web-{6A76226C-9E5A-4BD4-B7B8-2E4E9DD5BD5F}" dt="2023-11-29T02:29:26.435" v="2108" actId="20577"/>
          <ac:spMkLst>
            <pc:docMk/>
            <pc:sldMk cId="1532782253" sldId="267"/>
            <ac:spMk id="6" creationId="{1B06EF22-4125-4813-8B13-77ADC7D9C8A0}"/>
          </ac:spMkLst>
        </pc:spChg>
        <pc:spChg chg="add del mod">
          <ac:chgData name="Pankaj Yadav" userId="S::pyadav05@syr.edu::c729feb0-5d7c-4e5f-b5a3-a5d447bfb19b" providerId="AD" clId="Web-{6A76226C-9E5A-4BD4-B7B8-2E4E9DD5BD5F}" dt="2023-11-29T01:08:21.065" v="408"/>
          <ac:spMkLst>
            <pc:docMk/>
            <pc:sldMk cId="1532782253" sldId="267"/>
            <ac:spMk id="8" creationId="{770254FB-A7F3-91EB-9CBB-0420FEDDEF99}"/>
          </ac:spMkLst>
        </pc:spChg>
        <pc:spChg chg="add del mod">
          <ac:chgData name="Pankaj Yadav" userId="S::pyadav05@syr.edu::c729feb0-5d7c-4e5f-b5a3-a5d447bfb19b" providerId="AD" clId="Web-{6A76226C-9E5A-4BD4-B7B8-2E4E9DD5BD5F}" dt="2023-11-29T01:10:43.213" v="414"/>
          <ac:spMkLst>
            <pc:docMk/>
            <pc:sldMk cId="1532782253" sldId="267"/>
            <ac:spMk id="13" creationId="{646979BA-A0E5-3060-201E-ABF5DBB51465}"/>
          </ac:spMkLst>
        </pc:spChg>
        <pc:spChg chg="add del mod">
          <ac:chgData name="Pankaj Yadav" userId="S::pyadav05@syr.edu::c729feb0-5d7c-4e5f-b5a3-a5d447bfb19b" providerId="AD" clId="Web-{6A76226C-9E5A-4BD4-B7B8-2E4E9DD5BD5F}" dt="2023-11-29T01:10:45.932" v="418"/>
          <ac:spMkLst>
            <pc:docMk/>
            <pc:sldMk cId="1532782253" sldId="267"/>
            <ac:spMk id="14" creationId="{9818A706-C8D5-2D1C-D9F4-8A623914F339}"/>
          </ac:spMkLst>
        </pc:spChg>
        <pc:spChg chg="add del mod">
          <ac:chgData name="Pankaj Yadav" userId="S::pyadav05@syr.edu::c729feb0-5d7c-4e5f-b5a3-a5d447bfb19b" providerId="AD" clId="Web-{6A76226C-9E5A-4BD4-B7B8-2E4E9DD5BD5F}" dt="2023-11-29T01:11:07.324" v="422"/>
          <ac:spMkLst>
            <pc:docMk/>
            <pc:sldMk cId="1532782253" sldId="267"/>
            <ac:spMk id="15" creationId="{F8FEE059-B6C4-18EC-DAE9-38BBBD180348}"/>
          </ac:spMkLst>
        </pc:spChg>
        <pc:spChg chg="add del mod">
          <ac:chgData name="Pankaj Yadav" userId="S::pyadav05@syr.edu::c729feb0-5d7c-4e5f-b5a3-a5d447bfb19b" providerId="AD" clId="Web-{6A76226C-9E5A-4BD4-B7B8-2E4E9DD5BD5F}" dt="2023-11-29T01:11:10.605" v="426"/>
          <ac:spMkLst>
            <pc:docMk/>
            <pc:sldMk cId="1532782253" sldId="267"/>
            <ac:spMk id="16" creationId="{5B7CD86E-D781-7667-DE1A-46DDBA9BDE40}"/>
          </ac:spMkLst>
        </pc:spChg>
        <pc:spChg chg="add del mod">
          <ac:chgData name="Pankaj Yadav" userId="S::pyadav05@syr.edu::c729feb0-5d7c-4e5f-b5a3-a5d447bfb19b" providerId="AD" clId="Web-{6A76226C-9E5A-4BD4-B7B8-2E4E9DD5BD5F}" dt="2023-11-29T01:11:13.136" v="430"/>
          <ac:spMkLst>
            <pc:docMk/>
            <pc:sldMk cId="1532782253" sldId="267"/>
            <ac:spMk id="17" creationId="{ECEB528F-BDF8-4270-E7CE-3B37DA69B181}"/>
          </ac:spMkLst>
        </pc:spChg>
        <pc:spChg chg="add mod">
          <ac:chgData name="Pankaj Yadav" userId="S::pyadav05@syr.edu::c729feb0-5d7c-4e5f-b5a3-a5d447bfb19b" providerId="AD" clId="Web-{6A76226C-9E5A-4BD4-B7B8-2E4E9DD5BD5F}" dt="2023-11-29T01:11:24.371" v="435"/>
          <ac:spMkLst>
            <pc:docMk/>
            <pc:sldMk cId="1532782253" sldId="267"/>
            <ac:spMk id="24" creationId="{799CD2BF-BE8B-7061-D522-219EEAD8E819}"/>
          </ac:spMkLst>
        </pc:spChg>
        <pc:graphicFrameChg chg="add del mod">
          <ac:chgData name="Pankaj Yadav" userId="S::pyadav05@syr.edu::c729feb0-5d7c-4e5f-b5a3-a5d447bfb19b" providerId="AD" clId="Web-{6A76226C-9E5A-4BD4-B7B8-2E4E9DD5BD5F}" dt="2023-11-29T01:08:12.596" v="407"/>
          <ac:graphicFrameMkLst>
            <pc:docMk/>
            <pc:sldMk cId="1532782253" sldId="267"/>
            <ac:graphicFrameMk id="10" creationId="{95EEB3E9-0F21-EF9E-8DEA-33B64B0F080F}"/>
          </ac:graphicFrameMkLst>
        </pc:graphicFrameChg>
        <pc:graphicFrameChg chg="add del mod">
          <ac:chgData name="Pankaj Yadav" userId="S::pyadav05@syr.edu::c729feb0-5d7c-4e5f-b5a3-a5d447bfb19b" providerId="AD" clId="Web-{6A76226C-9E5A-4BD4-B7B8-2E4E9DD5BD5F}" dt="2023-11-29T01:08:28.612" v="410"/>
          <ac:graphicFrameMkLst>
            <pc:docMk/>
            <pc:sldMk cId="1532782253" sldId="267"/>
            <ac:graphicFrameMk id="12" creationId="{AD4461DE-F0BA-0C8D-1320-7F9FBC423324}"/>
          </ac:graphicFrameMkLst>
        </pc:graphicFrameChg>
        <pc:graphicFrameChg chg="add del mod modGraphic">
          <ac:chgData name="Pankaj Yadav" userId="S::pyadav05@syr.edu::c729feb0-5d7c-4e5f-b5a3-a5d447bfb19b" providerId="AD" clId="Web-{6A76226C-9E5A-4BD4-B7B8-2E4E9DD5BD5F}" dt="2023-11-29T01:20:55.761" v="1005"/>
          <ac:graphicFrameMkLst>
            <pc:docMk/>
            <pc:sldMk cId="1532782253" sldId="267"/>
            <ac:graphicFrameMk id="19" creationId="{59D3C8F6-60EC-57DD-1752-1DE61522ACD8}"/>
          </ac:graphicFrameMkLst>
        </pc:graphicFrameChg>
        <pc:graphicFrameChg chg="add del mod modGraphic">
          <ac:chgData name="Pankaj Yadav" userId="S::pyadav05@syr.edu::c729feb0-5d7c-4e5f-b5a3-a5d447bfb19b" providerId="AD" clId="Web-{6A76226C-9E5A-4BD4-B7B8-2E4E9DD5BD5F}" dt="2023-11-29T01:20:58.574" v="1008"/>
          <ac:graphicFrameMkLst>
            <pc:docMk/>
            <pc:sldMk cId="1532782253" sldId="267"/>
            <ac:graphicFrameMk id="21" creationId="{F3C1E07D-EAAD-A66E-B4C0-4456FF2BDF47}"/>
          </ac:graphicFrameMkLst>
        </pc:graphicFrameChg>
        <pc:graphicFrameChg chg="add del mod modGraphic">
          <ac:chgData name="Pankaj Yadav" userId="S::pyadav05@syr.edu::c729feb0-5d7c-4e5f-b5a3-a5d447bfb19b" providerId="AD" clId="Web-{6A76226C-9E5A-4BD4-B7B8-2E4E9DD5BD5F}" dt="2023-11-29T01:21:02.527" v="1011"/>
          <ac:graphicFrameMkLst>
            <pc:docMk/>
            <pc:sldMk cId="1532782253" sldId="267"/>
            <ac:graphicFrameMk id="23" creationId="{9C6C61C9-8601-412F-74E6-505A165CE49C}"/>
          </ac:graphicFrameMkLst>
        </pc:graphicFrameChg>
        <pc:graphicFrameChg chg="add mod modGraphic">
          <ac:chgData name="Pankaj Yadav" userId="S::pyadav05@syr.edu::c729feb0-5d7c-4e5f-b5a3-a5d447bfb19b" providerId="AD" clId="Web-{6A76226C-9E5A-4BD4-B7B8-2E4E9DD5BD5F}" dt="2023-11-29T01:24:10.147" v="1741"/>
          <ac:graphicFrameMkLst>
            <pc:docMk/>
            <pc:sldMk cId="1532782253" sldId="267"/>
            <ac:graphicFrameMk id="26" creationId="{63891F34-D1A3-0032-C6A5-A1E1BA05D412}"/>
          </ac:graphicFrameMkLst>
        </pc:graphicFrameChg>
        <pc:picChg chg="add del mod">
          <ac:chgData name="Pankaj Yadav" userId="S::pyadav05@syr.edu::c729feb0-5d7c-4e5f-b5a3-a5d447bfb19b" providerId="AD" clId="Web-{6A76226C-9E5A-4BD4-B7B8-2E4E9DD5BD5F}" dt="2023-11-29T01:02:04.701" v="388"/>
          <ac:picMkLst>
            <pc:docMk/>
            <pc:sldMk cId="1532782253" sldId="267"/>
            <ac:picMk id="7" creationId="{4969A602-7451-DCC3-2963-263C25E7B131}"/>
          </ac:picMkLst>
        </pc:picChg>
      </pc:sldChg>
      <pc:sldChg chg="addSp delSp modSp">
        <pc:chgData name="Pankaj Yadav" userId="S::pyadav05@syr.edu::c729feb0-5d7c-4e5f-b5a3-a5d447bfb19b" providerId="AD" clId="Web-{6A76226C-9E5A-4BD4-B7B8-2E4E9DD5BD5F}" dt="2023-11-29T01:58:05.547" v="1778" actId="1076"/>
        <pc:sldMkLst>
          <pc:docMk/>
          <pc:sldMk cId="589269600" sldId="268"/>
        </pc:sldMkLst>
        <pc:spChg chg="del mod">
          <ac:chgData name="Pankaj Yadav" userId="S::pyadav05@syr.edu::c729feb0-5d7c-4e5f-b5a3-a5d447bfb19b" providerId="AD" clId="Web-{6A76226C-9E5A-4BD4-B7B8-2E4E9DD5BD5F}" dt="2023-11-29T01:29:54.884" v="1748"/>
          <ac:spMkLst>
            <pc:docMk/>
            <pc:sldMk cId="589269600" sldId="268"/>
            <ac:spMk id="6" creationId="{1B06EF22-4125-4813-8B13-77ADC7D9C8A0}"/>
          </ac:spMkLst>
        </pc:spChg>
        <pc:spChg chg="mod">
          <ac:chgData name="Pankaj Yadav" userId="S::pyadav05@syr.edu::c729feb0-5d7c-4e5f-b5a3-a5d447bfb19b" providerId="AD" clId="Web-{6A76226C-9E5A-4BD4-B7B8-2E4E9DD5BD5F}" dt="2023-11-29T01:53:21.710" v="1754" actId="14100"/>
          <ac:spMkLst>
            <pc:docMk/>
            <pc:sldMk cId="589269600" sldId="268"/>
            <ac:spMk id="8" creationId="{873DD604-8019-D2F2-D03F-ED784C2A3093}"/>
          </ac:spMkLst>
        </pc:spChg>
        <pc:graphicFrameChg chg="mod">
          <ac:chgData name="Pankaj Yadav" userId="S::pyadav05@syr.edu::c729feb0-5d7c-4e5f-b5a3-a5d447bfb19b" providerId="AD" clId="Web-{6A76226C-9E5A-4BD4-B7B8-2E4E9DD5BD5F}" dt="2023-11-29T01:53:42.039" v="1756" actId="1076"/>
          <ac:graphicFrameMkLst>
            <pc:docMk/>
            <pc:sldMk cId="589269600" sldId="268"/>
            <ac:graphicFrameMk id="12" creationId="{D45E544C-A0AB-7FDC-9EB3-3AD9461660F5}"/>
          </ac:graphicFrameMkLst>
        </pc:graphicFrameChg>
        <pc:picChg chg="add mod modCrop">
          <ac:chgData name="Pankaj Yadav" userId="S::pyadav05@syr.edu::c729feb0-5d7c-4e5f-b5a3-a5d447bfb19b" providerId="AD" clId="Web-{6A76226C-9E5A-4BD4-B7B8-2E4E9DD5BD5F}" dt="2023-11-29T01:58:05.547" v="1778" actId="1076"/>
          <ac:picMkLst>
            <pc:docMk/>
            <pc:sldMk cId="589269600" sldId="268"/>
            <ac:picMk id="6" creationId="{2B58EBAC-8B7C-21D0-860E-C8BF33614A9D}"/>
          </ac:picMkLst>
        </pc:picChg>
        <pc:picChg chg="add mod ord">
          <ac:chgData name="Pankaj Yadav" userId="S::pyadav05@syr.edu::c729feb0-5d7c-4e5f-b5a3-a5d447bfb19b" providerId="AD" clId="Web-{6A76226C-9E5A-4BD4-B7B8-2E4E9DD5BD5F}" dt="2023-11-29T01:30:00.556" v="1749" actId="1076"/>
          <ac:picMkLst>
            <pc:docMk/>
            <pc:sldMk cId="589269600" sldId="268"/>
            <ac:picMk id="7" creationId="{C14B0D0F-897E-6BB1-8A92-2F7F39760A5D}"/>
          </ac:picMkLst>
        </pc:picChg>
        <pc:picChg chg="add mod">
          <ac:chgData name="Pankaj Yadav" userId="S::pyadav05@syr.edu::c729feb0-5d7c-4e5f-b5a3-a5d447bfb19b" providerId="AD" clId="Web-{6A76226C-9E5A-4BD4-B7B8-2E4E9DD5BD5F}" dt="2023-11-29T01:57:55.672" v="1776" actId="1076"/>
          <ac:picMkLst>
            <pc:docMk/>
            <pc:sldMk cId="589269600" sldId="268"/>
            <ac:picMk id="9" creationId="{9003BF43-1D89-DD9E-5C9A-BB374409EECB}"/>
          </ac:picMkLst>
        </pc:picChg>
      </pc:sldChg>
      <pc:sldChg chg="addSp modSp">
        <pc:chgData name="Pankaj Yadav" userId="S::pyadav05@syr.edu::c729feb0-5d7c-4e5f-b5a3-a5d447bfb19b" providerId="AD" clId="Web-{6A76226C-9E5A-4BD4-B7B8-2E4E9DD5BD5F}" dt="2023-11-29T02:29:33.451" v="2110" actId="20577"/>
        <pc:sldMkLst>
          <pc:docMk/>
          <pc:sldMk cId="1453520914" sldId="269"/>
        </pc:sldMkLst>
        <pc:spChg chg="mod">
          <ac:chgData name="Pankaj Yadav" userId="S::pyadav05@syr.edu::c729feb0-5d7c-4e5f-b5a3-a5d447bfb19b" providerId="AD" clId="Web-{6A76226C-9E5A-4BD4-B7B8-2E4E9DD5BD5F}" dt="2023-11-29T02:29:33.451" v="2110" actId="20577"/>
          <ac:spMkLst>
            <pc:docMk/>
            <pc:sldMk cId="1453520914" sldId="269"/>
            <ac:spMk id="6" creationId="{1B06EF22-4125-4813-8B13-77ADC7D9C8A0}"/>
          </ac:spMkLst>
        </pc:spChg>
        <pc:spChg chg="mod">
          <ac:chgData name="Pankaj Yadav" userId="S::pyadav05@syr.edu::c729feb0-5d7c-4e5f-b5a3-a5d447bfb19b" providerId="AD" clId="Web-{6A76226C-9E5A-4BD4-B7B8-2E4E9DD5BD5F}" dt="2023-11-29T02:24:52.957" v="2055" actId="1076"/>
          <ac:spMkLst>
            <pc:docMk/>
            <pc:sldMk cId="1453520914" sldId="269"/>
            <ac:spMk id="8" creationId="{9092BEFC-C549-6ACB-2C88-628B74B1C49F}"/>
          </ac:spMkLst>
        </pc:spChg>
        <pc:picChg chg="add mod">
          <ac:chgData name="Pankaj Yadav" userId="S::pyadav05@syr.edu::c729feb0-5d7c-4e5f-b5a3-a5d447bfb19b" providerId="AD" clId="Web-{6A76226C-9E5A-4BD4-B7B8-2E4E9DD5BD5F}" dt="2023-11-29T01:26:23.013" v="1747" actId="1076"/>
          <ac:picMkLst>
            <pc:docMk/>
            <pc:sldMk cId="1453520914" sldId="269"/>
            <ac:picMk id="9" creationId="{FF301DE3-47E9-7271-1490-D85F3BEB6E81}"/>
          </ac:picMkLst>
        </pc:picChg>
      </pc:sldChg>
      <pc:sldChg chg="del">
        <pc:chgData name="Pankaj Yadav" userId="S::pyadav05@syr.edu::c729feb0-5d7c-4e5f-b5a3-a5d447bfb19b" providerId="AD" clId="Web-{6A76226C-9E5A-4BD4-B7B8-2E4E9DD5BD5F}" dt="2023-11-29T02:21:28.717" v="1825"/>
        <pc:sldMkLst>
          <pc:docMk/>
          <pc:sldMk cId="1276034494" sldId="270"/>
        </pc:sldMkLst>
      </pc:sldChg>
      <pc:sldChg chg="addSp delSp modSp">
        <pc:chgData name="Pankaj Yadav" userId="S::pyadav05@syr.edu::c729feb0-5d7c-4e5f-b5a3-a5d447bfb19b" providerId="AD" clId="Web-{6A76226C-9E5A-4BD4-B7B8-2E4E9DD5BD5F}" dt="2023-11-29T02:20:58.450" v="1824"/>
        <pc:sldMkLst>
          <pc:docMk/>
          <pc:sldMk cId="25605806" sldId="271"/>
        </pc:sldMkLst>
        <pc:spChg chg="del">
          <ac:chgData name="Pankaj Yadav" userId="S::pyadav05@syr.edu::c729feb0-5d7c-4e5f-b5a3-a5d447bfb19b" providerId="AD" clId="Web-{6A76226C-9E5A-4BD4-B7B8-2E4E9DD5BD5F}" dt="2023-11-29T02:00:45.505" v="1779"/>
          <ac:spMkLst>
            <pc:docMk/>
            <pc:sldMk cId="25605806" sldId="271"/>
            <ac:spMk id="6" creationId="{CDDFF686-76DE-03E5-E943-A944DB29022F}"/>
          </ac:spMkLst>
        </pc:spChg>
        <pc:spChg chg="add mod">
          <ac:chgData name="Pankaj Yadav" userId="S::pyadav05@syr.edu::c729feb0-5d7c-4e5f-b5a3-a5d447bfb19b" providerId="AD" clId="Web-{6A76226C-9E5A-4BD4-B7B8-2E4E9DD5BD5F}" dt="2023-11-29T02:16:26.067" v="1803" actId="20577"/>
          <ac:spMkLst>
            <pc:docMk/>
            <pc:sldMk cId="25605806" sldId="271"/>
            <ac:spMk id="7" creationId="{8B9BCD27-74CE-D3EA-7750-29C92543E15E}"/>
          </ac:spMkLst>
        </pc:spChg>
        <pc:spChg chg="mod ord">
          <ac:chgData name="Pankaj Yadav" userId="S::pyadav05@syr.edu::c729feb0-5d7c-4e5f-b5a3-a5d447bfb19b" providerId="AD" clId="Web-{6A76226C-9E5A-4BD4-B7B8-2E4E9DD5BD5F}" dt="2023-11-29T02:19:47.666" v="1815" actId="1076"/>
          <ac:spMkLst>
            <pc:docMk/>
            <pc:sldMk cId="25605806" sldId="271"/>
            <ac:spMk id="22" creationId="{8721FE84-5A48-D5AF-B0FB-620CA045A6E6}"/>
          </ac:spMkLst>
        </pc:spChg>
        <pc:spChg chg="add mod">
          <ac:chgData name="Pankaj Yadav" userId="S::pyadav05@syr.edu::c729feb0-5d7c-4e5f-b5a3-a5d447bfb19b" providerId="AD" clId="Web-{6A76226C-9E5A-4BD4-B7B8-2E4E9DD5BD5F}" dt="2023-11-29T02:20:52.590" v="1823"/>
          <ac:spMkLst>
            <pc:docMk/>
            <pc:sldMk cId="25605806" sldId="271"/>
            <ac:spMk id="27" creationId="{7AF0A794-F5C2-5A20-F029-6A3606A6D252}"/>
          </ac:spMkLst>
        </pc:spChg>
        <pc:spChg chg="add mod">
          <ac:chgData name="Pankaj Yadav" userId="S::pyadav05@syr.edu::c729feb0-5d7c-4e5f-b5a3-a5d447bfb19b" providerId="AD" clId="Web-{6A76226C-9E5A-4BD4-B7B8-2E4E9DD5BD5F}" dt="2023-11-29T02:20:58.450" v="1824"/>
          <ac:spMkLst>
            <pc:docMk/>
            <pc:sldMk cId="25605806" sldId="271"/>
            <ac:spMk id="28" creationId="{0104EAED-80EB-6EF6-F0D0-247B9941EBA3}"/>
          </ac:spMkLst>
        </pc:spChg>
        <pc:picChg chg="add mod">
          <ac:chgData name="Pankaj Yadav" userId="S::pyadav05@syr.edu::c729feb0-5d7c-4e5f-b5a3-a5d447bfb19b" providerId="AD" clId="Web-{6A76226C-9E5A-4BD4-B7B8-2E4E9DD5BD5F}" dt="2023-11-29T02:16:14.254" v="1799" actId="1076"/>
          <ac:picMkLst>
            <pc:docMk/>
            <pc:sldMk cId="25605806" sldId="271"/>
            <ac:picMk id="6" creationId="{C41DCAC2-69AD-E931-4E7E-60D0FC591D9C}"/>
          </ac:picMkLst>
        </pc:picChg>
        <pc:picChg chg="add mod ord">
          <ac:chgData name="Pankaj Yadav" userId="S::pyadav05@syr.edu::c729feb0-5d7c-4e5f-b5a3-a5d447bfb19b" providerId="AD" clId="Web-{6A76226C-9E5A-4BD4-B7B8-2E4E9DD5BD5F}" dt="2023-11-29T02:08:15.442" v="1791" actId="1076"/>
          <ac:picMkLst>
            <pc:docMk/>
            <pc:sldMk cId="25605806" sldId="271"/>
            <ac:picMk id="7" creationId="{351BE70E-281E-E4DC-5EA4-A8E261C35F50}"/>
          </ac:picMkLst>
        </pc:picChg>
        <pc:picChg chg="add mod">
          <ac:chgData name="Pankaj Yadav" userId="S::pyadav05@syr.edu::c729feb0-5d7c-4e5f-b5a3-a5d447bfb19b" providerId="AD" clId="Web-{6A76226C-9E5A-4BD4-B7B8-2E4E9DD5BD5F}" dt="2023-11-29T02:08:35.348" v="1795" actId="1076"/>
          <ac:picMkLst>
            <pc:docMk/>
            <pc:sldMk cId="25605806" sldId="271"/>
            <ac:picMk id="8" creationId="{AEDEA6CB-0CE0-1149-2A42-D180A56E8EFA}"/>
          </ac:picMkLst>
        </pc:picChg>
        <pc:picChg chg="add mod">
          <ac:chgData name="Pankaj Yadav" userId="S::pyadav05@syr.edu::c729feb0-5d7c-4e5f-b5a3-a5d447bfb19b" providerId="AD" clId="Web-{6A76226C-9E5A-4BD4-B7B8-2E4E9DD5BD5F}" dt="2023-11-29T02:08:06.457" v="1788" actId="1076"/>
          <ac:picMkLst>
            <pc:docMk/>
            <pc:sldMk cId="25605806" sldId="271"/>
            <ac:picMk id="9" creationId="{7057700C-07E0-407F-5152-40DC94738813}"/>
          </ac:picMkLst>
        </pc:picChg>
        <pc:picChg chg="add del mod">
          <ac:chgData name="Pankaj Yadav" userId="S::pyadav05@syr.edu::c729feb0-5d7c-4e5f-b5a3-a5d447bfb19b" providerId="AD" clId="Web-{6A76226C-9E5A-4BD4-B7B8-2E4E9DD5BD5F}" dt="2023-11-29T02:18:34.445" v="1804"/>
          <ac:picMkLst>
            <pc:docMk/>
            <pc:sldMk cId="25605806" sldId="271"/>
            <ac:picMk id="10" creationId="{4774A868-9640-152E-2443-D731485E2CFB}"/>
          </ac:picMkLst>
        </pc:picChg>
        <pc:picChg chg="add del mod">
          <ac:chgData name="Pankaj Yadav" userId="S::pyadav05@syr.edu::c729feb0-5d7c-4e5f-b5a3-a5d447bfb19b" providerId="AD" clId="Web-{6A76226C-9E5A-4BD4-B7B8-2E4E9DD5BD5F}" dt="2023-11-29T02:18:36.650" v="1805"/>
          <ac:picMkLst>
            <pc:docMk/>
            <pc:sldMk cId="25605806" sldId="271"/>
            <ac:picMk id="11" creationId="{6900467F-7EE7-3684-80D7-0A64A33D4425}"/>
          </ac:picMkLst>
        </pc:picChg>
        <pc:picChg chg="add mod">
          <ac:chgData name="Pankaj Yadav" userId="S::pyadav05@syr.edu::c729feb0-5d7c-4e5f-b5a3-a5d447bfb19b" providerId="AD" clId="Web-{6A76226C-9E5A-4BD4-B7B8-2E4E9DD5BD5F}" dt="2023-11-29T02:08:12.176" v="1790" actId="1076"/>
          <ac:picMkLst>
            <pc:docMk/>
            <pc:sldMk cId="25605806" sldId="271"/>
            <ac:picMk id="12" creationId="{262BA07B-E215-B67B-81E8-06A4BA8DA348}"/>
          </ac:picMkLst>
        </pc:picChg>
        <pc:picChg chg="add mod">
          <ac:chgData name="Pankaj Yadav" userId="S::pyadav05@syr.edu::c729feb0-5d7c-4e5f-b5a3-a5d447bfb19b" providerId="AD" clId="Web-{6A76226C-9E5A-4BD4-B7B8-2E4E9DD5BD5F}" dt="2023-11-29T02:18:42.571" v="1807" actId="1076"/>
          <ac:picMkLst>
            <pc:docMk/>
            <pc:sldMk cId="25605806" sldId="271"/>
            <ac:picMk id="16" creationId="{37510A44-7544-E63C-53A9-AEE1E59D93B5}"/>
          </ac:picMkLst>
        </pc:picChg>
        <pc:picChg chg="add del mod">
          <ac:chgData name="Pankaj Yadav" userId="S::pyadav05@syr.edu::c729feb0-5d7c-4e5f-b5a3-a5d447bfb19b" providerId="AD" clId="Web-{6A76226C-9E5A-4BD4-B7B8-2E4E9DD5BD5F}" dt="2023-11-29T02:19:08.556" v="1810"/>
          <ac:picMkLst>
            <pc:docMk/>
            <pc:sldMk cId="25605806" sldId="271"/>
            <ac:picMk id="17" creationId="{F04FA2EB-73A8-0596-6D76-1AE976D841E8}"/>
          </ac:picMkLst>
        </pc:picChg>
        <pc:picChg chg="add mod">
          <ac:chgData name="Pankaj Yadav" userId="S::pyadav05@syr.edu::c729feb0-5d7c-4e5f-b5a3-a5d447bfb19b" providerId="AD" clId="Web-{6A76226C-9E5A-4BD4-B7B8-2E4E9DD5BD5F}" dt="2023-11-29T02:19:31.166" v="1812" actId="1076"/>
          <ac:picMkLst>
            <pc:docMk/>
            <pc:sldMk cId="25605806" sldId="271"/>
            <ac:picMk id="20" creationId="{4C14F2FF-134E-5F31-45BB-66338978E704}"/>
          </ac:picMkLst>
        </pc:picChg>
      </pc:sldChg>
      <pc:sldChg chg="del">
        <pc:chgData name="Pankaj Yadav" userId="S::pyadav05@syr.edu::c729feb0-5d7c-4e5f-b5a3-a5d447bfb19b" providerId="AD" clId="Web-{6A76226C-9E5A-4BD4-B7B8-2E4E9DD5BD5F}" dt="2023-11-29T02:21:31.420" v="1827"/>
        <pc:sldMkLst>
          <pc:docMk/>
          <pc:sldMk cId="2139680714" sldId="272"/>
        </pc:sldMkLst>
      </pc:sldChg>
      <pc:sldChg chg="del">
        <pc:chgData name="Pankaj Yadav" userId="S::pyadav05@syr.edu::c729feb0-5d7c-4e5f-b5a3-a5d447bfb19b" providerId="AD" clId="Web-{6A76226C-9E5A-4BD4-B7B8-2E4E9DD5BD5F}" dt="2023-11-29T02:21:32.373" v="1828"/>
        <pc:sldMkLst>
          <pc:docMk/>
          <pc:sldMk cId="2691940150" sldId="273"/>
        </pc:sldMkLst>
      </pc:sldChg>
      <pc:sldChg chg="modSp">
        <pc:chgData name="Pankaj Yadav" userId="S::pyadav05@syr.edu::c729feb0-5d7c-4e5f-b5a3-a5d447bfb19b" providerId="AD" clId="Web-{6A76226C-9E5A-4BD4-B7B8-2E4E9DD5BD5F}" dt="2023-11-29T02:30:38.765" v="2114" actId="20577"/>
        <pc:sldMkLst>
          <pc:docMk/>
          <pc:sldMk cId="520176822" sldId="274"/>
        </pc:sldMkLst>
        <pc:spChg chg="mod">
          <ac:chgData name="Pankaj Yadav" userId="S::pyadav05@syr.edu::c729feb0-5d7c-4e5f-b5a3-a5d447bfb19b" providerId="AD" clId="Web-{6A76226C-9E5A-4BD4-B7B8-2E4E9DD5BD5F}" dt="2023-11-29T02:21:45.155" v="1835" actId="20577"/>
          <ac:spMkLst>
            <pc:docMk/>
            <pc:sldMk cId="520176822" sldId="274"/>
            <ac:spMk id="2" creationId="{911B67D0-8234-C475-F91F-F1B5D0B8FA57}"/>
          </ac:spMkLst>
        </pc:spChg>
        <pc:spChg chg="mod">
          <ac:chgData name="Pankaj Yadav" userId="S::pyadav05@syr.edu::c729feb0-5d7c-4e5f-b5a3-a5d447bfb19b" providerId="AD" clId="Web-{6A76226C-9E5A-4BD4-B7B8-2E4E9DD5BD5F}" dt="2023-11-29T02:30:38.765" v="2114" actId="20577"/>
          <ac:spMkLst>
            <pc:docMk/>
            <pc:sldMk cId="520176822" sldId="274"/>
            <ac:spMk id="6" creationId="{CDDFF686-76DE-03E5-E943-A944DB29022F}"/>
          </ac:spMkLst>
        </pc:spChg>
      </pc:sldChg>
      <pc:sldChg chg="delSp modSp new">
        <pc:chgData name="Pankaj Yadav" userId="S::pyadav05@syr.edu::c729feb0-5d7c-4e5f-b5a3-a5d447bfb19b" providerId="AD" clId="Web-{6A76226C-9E5A-4BD4-B7B8-2E4E9DD5BD5F}" dt="2023-11-29T02:26:05.288" v="2075"/>
        <pc:sldMkLst>
          <pc:docMk/>
          <pc:sldMk cId="305359452" sldId="275"/>
        </pc:sldMkLst>
        <pc:spChg chg="mod">
          <ac:chgData name="Pankaj Yadav" userId="S::pyadav05@syr.edu::c729feb0-5d7c-4e5f-b5a3-a5d447bfb19b" providerId="AD" clId="Web-{6A76226C-9E5A-4BD4-B7B8-2E4E9DD5BD5F}" dt="2023-11-29T02:25:58.006" v="2074" actId="20577"/>
          <ac:spMkLst>
            <pc:docMk/>
            <pc:sldMk cId="305359452" sldId="275"/>
            <ac:spMk id="2" creationId="{46799390-4167-EC71-AAE2-DF0C16DF5D66}"/>
          </ac:spMkLst>
        </pc:spChg>
        <pc:spChg chg="del">
          <ac:chgData name="Pankaj Yadav" userId="S::pyadav05@syr.edu::c729feb0-5d7c-4e5f-b5a3-a5d447bfb19b" providerId="AD" clId="Web-{6A76226C-9E5A-4BD4-B7B8-2E4E9DD5BD5F}" dt="2023-11-29T02:26:05.288" v="2075"/>
          <ac:spMkLst>
            <pc:docMk/>
            <pc:sldMk cId="305359452" sldId="275"/>
            <ac:spMk id="3" creationId="{1A2D227C-3B29-8D2E-1876-D5BCE61664DE}"/>
          </ac:spMkLst>
        </pc:spChg>
      </pc:sldChg>
      <pc:sldChg chg="del">
        <pc:chgData name="Pankaj Yadav" userId="S::pyadav05@syr.edu::c729feb0-5d7c-4e5f-b5a3-a5d447bfb19b" providerId="AD" clId="Web-{6A76226C-9E5A-4BD4-B7B8-2E4E9DD5BD5F}" dt="2023-11-29T02:21:30.607" v="1826"/>
        <pc:sldMkLst>
          <pc:docMk/>
          <pc:sldMk cId="1542353272" sldId="275"/>
        </pc:sldMkLst>
      </pc:sldChg>
    </pc:docChg>
  </pc:docChgLst>
  <pc:docChgLst>
    <pc:chgData name="Kabir Thakur" userId="S::kathakur@syr.edu::07750473-463a-4c27-bc39-39e452d52ac1" providerId="AD" clId="Web-{E8CAC8BA-26A2-44D6-A0FD-B7E17155B24D}"/>
    <pc:docChg chg="modSld">
      <pc:chgData name="Kabir Thakur" userId="S::kathakur@syr.edu::07750473-463a-4c27-bc39-39e452d52ac1" providerId="AD" clId="Web-{E8CAC8BA-26A2-44D6-A0FD-B7E17155B24D}" dt="2023-11-14T23:00:05.634" v="40" actId="20577"/>
      <pc:docMkLst>
        <pc:docMk/>
      </pc:docMkLst>
      <pc:sldChg chg="addSp delSp modSp">
        <pc:chgData name="Kabir Thakur" userId="S::kathakur@syr.edu::07750473-463a-4c27-bc39-39e452d52ac1" providerId="AD" clId="Web-{E8CAC8BA-26A2-44D6-A0FD-B7E17155B24D}" dt="2023-11-14T22:51:28.421" v="7" actId="20577"/>
        <pc:sldMkLst>
          <pc:docMk/>
          <pc:sldMk cId="1642425379" sldId="256"/>
        </pc:sldMkLst>
        <pc:spChg chg="add del mod">
          <ac:chgData name="Kabir Thakur" userId="S::kathakur@syr.edu::07750473-463a-4c27-bc39-39e452d52ac1" providerId="AD" clId="Web-{E8CAC8BA-26A2-44D6-A0FD-B7E17155B24D}" dt="2023-11-14T22:47:26.604" v="3"/>
          <ac:spMkLst>
            <pc:docMk/>
            <pc:sldMk cId="1642425379" sldId="256"/>
            <ac:spMk id="4" creationId="{69C5A14A-9028-7225-9B49-50D6EBCAD1A3}"/>
          </ac:spMkLst>
        </pc:spChg>
        <pc:spChg chg="add mod">
          <ac:chgData name="Kabir Thakur" userId="S::kathakur@syr.edu::07750473-463a-4c27-bc39-39e452d52ac1" providerId="AD" clId="Web-{E8CAC8BA-26A2-44D6-A0FD-B7E17155B24D}" dt="2023-11-14T22:47:29.651" v="5"/>
          <ac:spMkLst>
            <pc:docMk/>
            <pc:sldMk cId="1642425379" sldId="256"/>
            <ac:spMk id="5" creationId="{CF1936BA-801E-6E38-AF3E-D038308E772A}"/>
          </ac:spMkLst>
        </pc:spChg>
        <pc:spChg chg="mod">
          <ac:chgData name="Kabir Thakur" userId="S::kathakur@syr.edu::07750473-463a-4c27-bc39-39e452d52ac1" providerId="AD" clId="Web-{E8CAC8BA-26A2-44D6-A0FD-B7E17155B24D}" dt="2023-11-14T22:51:28.421" v="7" actId="20577"/>
          <ac:spMkLst>
            <pc:docMk/>
            <pc:sldMk cId="1642425379" sldId="256"/>
            <ac:spMk id="7" creationId="{81DC8022-33AF-EA58-518C-2713805EE1DB}"/>
          </ac:spMkLst>
        </pc:spChg>
      </pc:sldChg>
      <pc:sldChg chg="modSp">
        <pc:chgData name="Kabir Thakur" userId="S::kathakur@syr.edu::07750473-463a-4c27-bc39-39e452d52ac1" providerId="AD" clId="Web-{E8CAC8BA-26A2-44D6-A0FD-B7E17155B24D}" dt="2023-11-14T23:00:05.634" v="40" actId="20577"/>
        <pc:sldMkLst>
          <pc:docMk/>
          <pc:sldMk cId="3671791104" sldId="257"/>
        </pc:sldMkLst>
        <pc:spChg chg="mod">
          <ac:chgData name="Kabir Thakur" userId="S::kathakur@syr.edu::07750473-463a-4c27-bc39-39e452d52ac1" providerId="AD" clId="Web-{E8CAC8BA-26A2-44D6-A0FD-B7E17155B24D}" dt="2023-11-14T23:00:05.634" v="40" actId="20577"/>
          <ac:spMkLst>
            <pc:docMk/>
            <pc:sldMk cId="3671791104" sldId="257"/>
            <ac:spMk id="3" creationId="{B8FE58BE-53F1-3ABA-A764-8B6CA9285E3E}"/>
          </ac:spMkLst>
        </pc:spChg>
      </pc:sldChg>
    </pc:docChg>
  </pc:docChgLst>
  <pc:docChgLst>
    <pc:chgData name="Pankaj Yadav" userId="S::pyadav05@syr.edu::c729feb0-5d7c-4e5f-b5a3-a5d447bfb19b" providerId="AD" clId="Web-{0DA37F37-B3A6-4A44-8FD8-ED831E6FDB73}"/>
    <pc:docChg chg="modSld">
      <pc:chgData name="Pankaj Yadav" userId="S::pyadav05@syr.edu::c729feb0-5d7c-4e5f-b5a3-a5d447bfb19b" providerId="AD" clId="Web-{0DA37F37-B3A6-4A44-8FD8-ED831E6FDB73}" dt="2023-11-14T23:12:04.155" v="4" actId="20577"/>
      <pc:docMkLst>
        <pc:docMk/>
      </pc:docMkLst>
      <pc:sldChg chg="modSp">
        <pc:chgData name="Pankaj Yadav" userId="S::pyadav05@syr.edu::c729feb0-5d7c-4e5f-b5a3-a5d447bfb19b" providerId="AD" clId="Web-{0DA37F37-B3A6-4A44-8FD8-ED831E6FDB73}" dt="2023-11-14T23:12:04.155" v="4" actId="20577"/>
        <pc:sldMkLst>
          <pc:docMk/>
          <pc:sldMk cId="4144267967" sldId="258"/>
        </pc:sldMkLst>
        <pc:spChg chg="mod">
          <ac:chgData name="Pankaj Yadav" userId="S::pyadav05@syr.edu::c729feb0-5d7c-4e5f-b5a3-a5d447bfb19b" providerId="AD" clId="Web-{0DA37F37-B3A6-4A44-8FD8-ED831E6FDB73}" dt="2023-11-14T23:12:04.155" v="4" actId="20577"/>
          <ac:spMkLst>
            <pc:docMk/>
            <pc:sldMk cId="4144267967" sldId="258"/>
            <ac:spMk id="15" creationId="{89607632-FEB2-5F78-CD8F-134E50790F7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8638" y="3196590"/>
            <a:ext cx="4941771" cy="1122202"/>
          </a:xfrm>
        </p:spPr>
        <p:txBody>
          <a:bodyPr/>
          <a:lstStyle/>
          <a:p>
            <a:r>
              <a:rPr lang="en-US"/>
              <a:t>Progress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5586889"/>
            <a:ext cx="4941771" cy="617967"/>
          </a:xfrm>
        </p:spPr>
        <p:txBody>
          <a:bodyPr>
            <a:normAutofit/>
          </a:bodyPr>
          <a:lstStyle/>
          <a:p>
            <a:r>
              <a:rPr lang="en-US"/>
              <a:t>Kabir Thakur</a:t>
            </a:r>
            <a:br>
              <a:rPr lang="en-US"/>
            </a:br>
            <a:r>
              <a:rPr lang="en-US"/>
              <a:t>Pankaj Yadav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DC8022-33AF-EA58-518C-2713805EE1DB}"/>
              </a:ext>
            </a:extLst>
          </p:cNvPr>
          <p:cNvSpPr txBox="1">
            <a:spLocks/>
          </p:cNvSpPr>
          <p:nvPr/>
        </p:nvSpPr>
        <p:spPr>
          <a:xfrm>
            <a:off x="6416040" y="4472940"/>
            <a:ext cx="5403589" cy="11106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err="1">
                <a:solidFill>
                  <a:schemeClr val="tx1">
                    <a:lumMod val="50000"/>
                    <a:lumOff val="50000"/>
                  </a:schemeClr>
                </a:solidFill>
                <a:ea typeface="+mj-lt"/>
                <a:cs typeface="+mj-lt"/>
              </a:rPr>
              <a:t>SkillSpotter</a:t>
            </a:r>
            <a:r>
              <a:rPr lang="en-US" sz="2400" b="1">
                <a:ea typeface="+mj-lt"/>
                <a:cs typeface="+mj-lt"/>
              </a:rPr>
              <a:t>: Mining and Categorizing </a:t>
            </a:r>
            <a:r>
              <a:rPr lang="en-US" sz="2400" b="1">
                <a:latin typeface="Tenorite"/>
                <a:ea typeface="+mj-lt"/>
                <a:cs typeface="+mj-lt"/>
              </a:rPr>
              <a:t>Skills</a:t>
            </a:r>
            <a:r>
              <a:rPr lang="en-US" sz="2400" b="1">
                <a:latin typeface="Tenorite"/>
                <a:ea typeface="Tenorite"/>
                <a:cs typeface="Tenorite"/>
              </a:rPr>
              <a:t> from Job Descriptions using NER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67D0-8234-C475-F91F-F1B5D0B8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 Inference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9557A-80C5-BDC0-F09B-D8513BF9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982DF-13F2-4D4C-4F81-1EE93FA5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1817E-E7C0-FFD2-66FB-4165F7CB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EDEA6CB-0CE0-1149-2A42-D180A56E8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282" y="2159005"/>
            <a:ext cx="1133475" cy="3238500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057700C-07E0-407F-5152-40DC94738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44" y="2160375"/>
            <a:ext cx="1200150" cy="361950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62BA07B-E215-B67B-81E8-06A4BA8DA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798" y="2160126"/>
            <a:ext cx="1200886" cy="411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EE9469-ED37-7A94-2C43-DF30F1F8B3B4}"/>
              </a:ext>
            </a:extLst>
          </p:cNvPr>
          <p:cNvSpPr txBox="1"/>
          <p:nvPr/>
        </p:nvSpPr>
        <p:spPr>
          <a:xfrm>
            <a:off x="321515" y="1512924"/>
            <a:ext cx="13578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Tech skills</a:t>
            </a:r>
          </a:p>
          <a:p>
            <a:r>
              <a:rPr lang="en-US"/>
              <a:t>Sentence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608BA-3E36-FE53-3ABA-ADB555394A81}"/>
              </a:ext>
            </a:extLst>
          </p:cNvPr>
          <p:cNvSpPr txBox="1"/>
          <p:nvPr/>
        </p:nvSpPr>
        <p:spPr>
          <a:xfrm>
            <a:off x="2022471" y="1512924"/>
            <a:ext cx="13578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Sentence 1</a:t>
            </a:r>
          </a:p>
          <a:p>
            <a:r>
              <a:rPr lang="en-US"/>
              <a:t>misspelled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ED9F7F-287B-0284-9623-1B9558BBFE41}"/>
              </a:ext>
            </a:extLst>
          </p:cNvPr>
          <p:cNvSpPr txBox="1"/>
          <p:nvPr/>
        </p:nvSpPr>
        <p:spPr>
          <a:xfrm>
            <a:off x="3846008" y="1484033"/>
            <a:ext cx="13578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Tech skills</a:t>
            </a:r>
          </a:p>
          <a:p>
            <a:r>
              <a:rPr lang="en-US"/>
              <a:t>Sentence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EFC651-0762-C427-D73A-66D52F357EE1}"/>
              </a:ext>
            </a:extLst>
          </p:cNvPr>
          <p:cNvSpPr txBox="1"/>
          <p:nvPr/>
        </p:nvSpPr>
        <p:spPr>
          <a:xfrm>
            <a:off x="5546965" y="1484032"/>
            <a:ext cx="13578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Sentence 2</a:t>
            </a:r>
          </a:p>
          <a:p>
            <a:r>
              <a:rPr lang="en-US"/>
              <a:t>misspelled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897389-A94E-901D-6A07-7E651B00AEFC}"/>
              </a:ext>
            </a:extLst>
          </p:cNvPr>
          <p:cNvSpPr txBox="1"/>
          <p:nvPr/>
        </p:nvSpPr>
        <p:spPr>
          <a:xfrm>
            <a:off x="7284242" y="1484032"/>
            <a:ext cx="13578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Soft skills</a:t>
            </a:r>
          </a:p>
          <a:p>
            <a:r>
              <a:rPr lang="en-US"/>
              <a:t>Sentence 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008AAF-B96B-75EA-7CA4-1E97EB3511F9}"/>
              </a:ext>
            </a:extLst>
          </p:cNvPr>
          <p:cNvSpPr/>
          <p:nvPr/>
        </p:nvSpPr>
        <p:spPr>
          <a:xfrm>
            <a:off x="7239000" y="5138057"/>
            <a:ext cx="961570" cy="3193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1DCAC2-69AD-E931-4E7E-60D0FC591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793" y="2180544"/>
            <a:ext cx="1181100" cy="2714625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2DBB340F-F9EC-D0B0-B8BC-485D7516C13F}"/>
              </a:ext>
            </a:extLst>
          </p:cNvPr>
          <p:cNvSpPr/>
          <p:nvPr/>
        </p:nvSpPr>
        <p:spPr>
          <a:xfrm>
            <a:off x="2021113" y="5979885"/>
            <a:ext cx="961570" cy="3193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BCD27-74CE-D3EA-7750-29C92543E15E}"/>
              </a:ext>
            </a:extLst>
          </p:cNvPr>
          <p:cNvSpPr txBox="1"/>
          <p:nvPr/>
        </p:nvSpPr>
        <p:spPr>
          <a:xfrm>
            <a:off x="9068218" y="1484032"/>
            <a:ext cx="13578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Soft skills</a:t>
            </a:r>
          </a:p>
          <a:p>
            <a:r>
              <a:rPr lang="en-US"/>
              <a:t>Sentence 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3EFFCA-4E02-EED2-2E31-60617492C120}"/>
              </a:ext>
            </a:extLst>
          </p:cNvPr>
          <p:cNvSpPr/>
          <p:nvPr/>
        </p:nvSpPr>
        <p:spPr>
          <a:xfrm>
            <a:off x="1915884" y="3080656"/>
            <a:ext cx="1092198" cy="5515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7510A44-7544-E63C-53A9-AEE1E59D93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5071" y="2181198"/>
            <a:ext cx="1362075" cy="3657600"/>
          </a:xfrm>
          <a:prstGeom prst="rect">
            <a:avLst/>
          </a:prstGeom>
        </p:spPr>
      </p:pic>
      <p:pic>
        <p:nvPicPr>
          <p:cNvPr id="20" name="Picture 1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C14F2FF-134E-5F31-45BB-66338978E7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6632" y="2157413"/>
            <a:ext cx="1457325" cy="4067175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8721FE84-5A48-D5AF-B0FB-620CA045A6E6}"/>
              </a:ext>
            </a:extLst>
          </p:cNvPr>
          <p:cNvSpPr/>
          <p:nvPr/>
        </p:nvSpPr>
        <p:spPr>
          <a:xfrm>
            <a:off x="5431544" y="5834955"/>
            <a:ext cx="961570" cy="3193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BC132A0-90DE-864B-F1D2-C1240E7FB7BC}"/>
              </a:ext>
            </a:extLst>
          </p:cNvPr>
          <p:cNvSpPr/>
          <p:nvPr/>
        </p:nvSpPr>
        <p:spPr>
          <a:xfrm>
            <a:off x="3733798" y="5519056"/>
            <a:ext cx="961570" cy="3193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043346-4FAC-5498-0F61-01F64100E5E3}"/>
              </a:ext>
            </a:extLst>
          </p:cNvPr>
          <p:cNvSpPr/>
          <p:nvPr/>
        </p:nvSpPr>
        <p:spPr>
          <a:xfrm>
            <a:off x="9038769" y="4622799"/>
            <a:ext cx="961570" cy="3193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AF0A794-F5C2-5A20-F029-6A3606A6D252}"/>
              </a:ext>
            </a:extLst>
          </p:cNvPr>
          <p:cNvSpPr/>
          <p:nvPr/>
        </p:nvSpPr>
        <p:spPr>
          <a:xfrm>
            <a:off x="3685241" y="3852583"/>
            <a:ext cx="957942" cy="672352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104EAED-80EB-6EF6-F0D0-247B9941EBA3}"/>
              </a:ext>
            </a:extLst>
          </p:cNvPr>
          <p:cNvSpPr/>
          <p:nvPr/>
        </p:nvSpPr>
        <p:spPr>
          <a:xfrm>
            <a:off x="5488854" y="4216507"/>
            <a:ext cx="903514" cy="675980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67D0-8234-C475-F91F-F1B5D0B8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TO DO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9557A-80C5-BDC0-F09B-D8513BF9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982DF-13F2-4D4C-4F81-1EE93FA5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1817E-E7C0-FFD2-66FB-4165F7CB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FF686-76DE-03E5-E943-A944DB29022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Ensuring CLS, SEP and PAD tags are not mislabeled.</a:t>
            </a:r>
          </a:p>
          <a:p>
            <a:r>
              <a:rPr lang="en-US"/>
              <a:t>Postprocessing : Removing SEP, CLS tags are removed.</a:t>
            </a:r>
          </a:p>
          <a:p>
            <a:r>
              <a:rPr lang="en-US"/>
              <a:t>3 Fold Cross Validation for model refinement.</a:t>
            </a:r>
          </a:p>
          <a:p>
            <a:r>
              <a:rPr lang="en-US"/>
              <a:t>Final evaluation and further inference.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7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FB2F-1BF4-C4F9-F96E-5766FE7F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OBJECTIVE Overview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8B2B8-7D2F-A3E3-25DF-72689218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80D6B-3CC6-827E-6549-C068A924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8A713-026F-D10E-3358-C637D182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5564A-C7D5-5453-C5A9-2F1AB23C9A6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514168"/>
            <a:ext cx="10515600" cy="484218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>
                <a:effectLst/>
                <a:latin typeface="Calibri"/>
                <a:cs typeface="Calibri"/>
              </a:rPr>
              <a:t>Objective Recap</a:t>
            </a:r>
            <a:r>
              <a:rPr lang="en-US" sz="2000" b="0" i="0">
                <a:effectLst/>
                <a:latin typeface="Calibri"/>
                <a:cs typeface="Calibri"/>
              </a:rPr>
              <a:t>: Training a model to accurately identify key entities (Sof</a:t>
            </a:r>
            <a:r>
              <a:rPr lang="en-US" sz="2000">
                <a:latin typeface="Calibri"/>
                <a:cs typeface="Calibri"/>
              </a:rPr>
              <a:t>t and Technical Skills</a:t>
            </a:r>
            <a:r>
              <a:rPr lang="en-US" sz="2000" b="0" i="0">
                <a:effectLst/>
                <a:latin typeface="Calibri"/>
                <a:cs typeface="Calibri"/>
              </a:rPr>
              <a:t>) within text data.</a:t>
            </a:r>
            <a:endParaRPr lang="en-US" sz="2000" b="1" i="0">
              <a:effectLst/>
              <a:latin typeface="Calibri"/>
              <a:cs typeface="Calibri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>
                <a:effectLst/>
                <a:latin typeface="Calibri"/>
                <a:cs typeface="Calibri"/>
              </a:rPr>
              <a:t>Job </a:t>
            </a:r>
            <a:r>
              <a:rPr lang="en-US" sz="2000" b="1">
                <a:latin typeface="Calibri"/>
                <a:cs typeface="Calibri"/>
              </a:rPr>
              <a:t>Description </a:t>
            </a:r>
            <a:r>
              <a:rPr lang="en-US" sz="2000" b="1" i="0">
                <a:effectLst/>
                <a:latin typeface="Calibri"/>
                <a:cs typeface="Calibri"/>
              </a:rPr>
              <a:t>Dataset</a:t>
            </a:r>
            <a:r>
              <a:rPr lang="en-US" sz="2000" b="0" i="0">
                <a:effectLst/>
                <a:latin typeface="Calibri"/>
                <a:cs typeface="Calibri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1" i="0">
                <a:effectLst/>
                <a:latin typeface="Calibri"/>
                <a:cs typeface="Calibri"/>
              </a:rPr>
              <a:t>Size and Source</a:t>
            </a:r>
            <a:r>
              <a:rPr lang="en-US" sz="1800" b="0" i="0">
                <a:effectLst/>
                <a:latin typeface="Calibri"/>
                <a:cs typeface="Calibri"/>
              </a:rPr>
              <a:t>: Utilizing a dataset of 187,853 web-scraped job descriptions from various websites.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1" i="0">
                <a:effectLst/>
                <a:latin typeface="Calibri"/>
                <a:cs typeface="Calibri"/>
              </a:rPr>
              <a:t>Unique Identification</a:t>
            </a:r>
            <a:r>
              <a:rPr lang="en-US" sz="1800" b="0" i="0">
                <a:effectLst/>
                <a:latin typeface="Calibri"/>
                <a:cs typeface="Calibri"/>
              </a:rPr>
              <a:t>: Each job description is marked with a 'Job ID'.</a:t>
            </a:r>
          </a:p>
          <a:p>
            <a:pPr lvl="1">
              <a:buFont typeface="+mj-lt"/>
              <a:buAutoNum type="arabicPeriod"/>
            </a:pPr>
            <a:r>
              <a:rPr lang="en-US" sz="1800" b="1" i="0">
                <a:effectLst/>
                <a:latin typeface="Calibri"/>
                <a:cs typeface="Calibri"/>
              </a:rPr>
              <a:t>Dataset Content</a:t>
            </a:r>
            <a:r>
              <a:rPr lang="en-US" sz="1800" b="0" i="0">
                <a:effectLst/>
                <a:latin typeface="Calibri"/>
                <a:cs typeface="Calibri"/>
              </a:rPr>
              <a:t>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sz="1400" b="1" i="0">
                <a:effectLst/>
                <a:latin typeface="Calibri"/>
                <a:cs typeface="Calibri"/>
              </a:rPr>
              <a:t>Job Description</a:t>
            </a:r>
            <a:r>
              <a:rPr lang="en-US" sz="1400" b="0" i="0">
                <a:effectLst/>
                <a:latin typeface="Calibri"/>
                <a:cs typeface="Calibri"/>
              </a:rPr>
              <a:t>: A 'Job Description' column providing comprehensive details about each role.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sz="1400" b="1" i="0">
                <a:effectLst/>
                <a:latin typeface="Calibri"/>
                <a:cs typeface="Calibri"/>
              </a:rPr>
              <a:t>Skills Recognition</a:t>
            </a:r>
            <a:r>
              <a:rPr lang="en-US" sz="1400" b="0" i="0">
                <a:effectLst/>
                <a:latin typeface="Calibri"/>
                <a:cs typeface="Calibri"/>
              </a:rPr>
              <a:t>: A 'Skills' column that identifies skills required for the job within the description.</a:t>
            </a:r>
          </a:p>
          <a:p>
            <a:pPr>
              <a:buFont typeface="+mj-lt"/>
              <a:buAutoNum type="arabicPeriod"/>
            </a:pPr>
            <a:r>
              <a:rPr lang="en-US" sz="2000" b="1" i="0">
                <a:effectLst/>
                <a:latin typeface="Calibri"/>
                <a:cs typeface="Calibri"/>
              </a:rPr>
              <a:t>Skills Database</a:t>
            </a:r>
            <a:r>
              <a:rPr lang="en-US" sz="2000" b="0" i="0">
                <a:effectLst/>
                <a:latin typeface="Calibri"/>
                <a:cs typeface="Calibri"/>
              </a:rPr>
              <a:t>:</a:t>
            </a:r>
            <a:r>
              <a:rPr lang="en-US" sz="2000">
                <a:latin typeface="Calibri"/>
                <a:cs typeface="Calibri"/>
              </a:rPr>
              <a:t> </a:t>
            </a:r>
            <a:r>
              <a:rPr lang="en-US" sz="1800" b="0" i="0">
                <a:effectLst/>
                <a:latin typeface="Calibri"/>
                <a:cs typeface="Calibri"/>
              </a:rPr>
              <a:t>A web-scraped list of 8,904 essential skills from onetonline.org, including 35 soft skills and 8,869 technical skills.</a:t>
            </a:r>
          </a:p>
          <a:p>
            <a:pPr algn="l">
              <a:buFont typeface="+mj-lt"/>
              <a:buAutoNum type="arabicPeriod"/>
            </a:pPr>
            <a:r>
              <a:rPr lang="en-US" sz="2000" b="1" i="0">
                <a:effectLst/>
                <a:latin typeface="Calibri"/>
                <a:cs typeface="Calibri"/>
              </a:rPr>
              <a:t>Model's Role</a:t>
            </a:r>
            <a:r>
              <a:rPr lang="en-US" sz="2000" b="0" i="0">
                <a:effectLst/>
                <a:latin typeface="Calibri"/>
                <a:cs typeface="Calibri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1" i="0">
                <a:effectLst/>
                <a:latin typeface="Calibri"/>
                <a:cs typeface="Calibri"/>
              </a:rPr>
              <a:t>Entity Recognition</a:t>
            </a:r>
            <a:r>
              <a:rPr lang="en-US" sz="1800" b="0" i="0">
                <a:effectLst/>
                <a:latin typeface="Calibri"/>
                <a:cs typeface="Calibri"/>
              </a:rPr>
              <a:t>: Trained to identify skills and technology skills within job descriptions.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1" i="0">
                <a:effectLst/>
                <a:latin typeface="Calibri"/>
                <a:cs typeface="Calibri"/>
              </a:rPr>
              <a:t>Broad Matching</a:t>
            </a:r>
            <a:r>
              <a:rPr lang="en-US" sz="1800" b="0" i="0">
                <a:effectLst/>
                <a:latin typeface="Calibri"/>
                <a:cs typeface="Calibri"/>
              </a:rPr>
              <a:t>: Capable of recognizing variations and related terms for entities (e.g., "machine learning" in different forms).</a:t>
            </a:r>
          </a:p>
        </p:txBody>
      </p:sp>
    </p:spTree>
    <p:extLst>
      <p:ext uri="{BB962C8B-B14F-4D97-AF65-F5344CB8AC3E}">
        <p14:creationId xmlns:p14="http://schemas.microsoft.com/office/powerpoint/2010/main" val="185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9390-4167-EC71-AAE2-DF0C16DF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8FDBA-BB4A-6899-9042-0194F27D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FBD67-6294-EA0C-EFB2-A1B6A54A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1887-6A84-214B-A3D9-DB1A7CE4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527B-D161-CA07-B39D-7D3A3CE0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429D5-E8B8-C0F9-6A9E-C6AFA00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00CDB-B738-68E4-B3A7-94B230C7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08033-508C-94F1-A377-24276068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0780-254C-5748-2D89-88F22FBBC4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499266"/>
            <a:ext cx="10515600" cy="36957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Out of ~87000 unique job titles we focused on a few tech roles that had overall more than 30 postings.</a:t>
            </a:r>
          </a:p>
          <a:p>
            <a:r>
              <a:rPr lang="en-US"/>
              <a:t>We manually filtered 34 job titles which were relevant to our scope.</a:t>
            </a:r>
          </a:p>
          <a:p>
            <a:r>
              <a:rPr lang="en-US"/>
              <a:t>Parsed skills as list.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39141FD-0DAE-964E-AAE9-7AD0C348D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30300"/>
              </p:ext>
            </p:extLst>
          </p:nvPr>
        </p:nvGraphicFramePr>
        <p:xfrm>
          <a:off x="497353" y="3790154"/>
          <a:ext cx="11201434" cy="258304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5130">
                  <a:extLst>
                    <a:ext uri="{9D8B030D-6E8A-4147-A177-3AD203B41FA5}">
                      <a16:colId xmlns:a16="http://schemas.microsoft.com/office/drawing/2014/main" val="4259757558"/>
                    </a:ext>
                  </a:extLst>
                </a:gridCol>
                <a:gridCol w="2251576">
                  <a:extLst>
                    <a:ext uri="{9D8B030D-6E8A-4147-A177-3AD203B41FA5}">
                      <a16:colId xmlns:a16="http://schemas.microsoft.com/office/drawing/2014/main" val="747435953"/>
                    </a:ext>
                  </a:extLst>
                </a:gridCol>
                <a:gridCol w="2251576">
                  <a:extLst>
                    <a:ext uri="{9D8B030D-6E8A-4147-A177-3AD203B41FA5}">
                      <a16:colId xmlns:a16="http://schemas.microsoft.com/office/drawing/2014/main" val="2282847818"/>
                    </a:ext>
                  </a:extLst>
                </a:gridCol>
                <a:gridCol w="2251576">
                  <a:extLst>
                    <a:ext uri="{9D8B030D-6E8A-4147-A177-3AD203B41FA5}">
                      <a16:colId xmlns:a16="http://schemas.microsoft.com/office/drawing/2014/main" val="1525741452"/>
                    </a:ext>
                  </a:extLst>
                </a:gridCol>
                <a:gridCol w="2251576">
                  <a:extLst>
                    <a:ext uri="{9D8B030D-6E8A-4147-A177-3AD203B41FA5}">
                      <a16:colId xmlns:a16="http://schemas.microsoft.com/office/drawing/2014/main" val="437189842"/>
                    </a:ext>
                  </a:extLst>
                </a:gridCol>
              </a:tblGrid>
              <a:tr h="422844"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Software Engineer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Senior Software Engineer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Software Development Engineer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Research Associate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Financial Analyst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758220"/>
                  </a:ext>
                </a:extLst>
              </a:tr>
              <a:tr h="422844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Product Manager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Business Analyst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Business Development Representative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Principal Software Engineer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Data Engineer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308681"/>
                  </a:ext>
                </a:extLst>
              </a:tr>
              <a:tr h="422844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Data Scientist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Mechanical Engineer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Data Analyst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Software Development Manager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Senior Data Engineer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724795"/>
                  </a:ext>
                </a:extLst>
              </a:tr>
              <a:tr h="268343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Systems Engineer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Associate Scientist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Senior Product Manager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Research Scientist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Research Associate 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845732"/>
                  </a:ext>
                </a:extLst>
              </a:tr>
              <a:tr h="243948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DevOps Engineer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Scientist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Java Developer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Software Engineer II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Project Engineer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964450"/>
                  </a:ext>
                </a:extLst>
              </a:tr>
              <a:tr h="422844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Business Systems Analyst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Program Director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UX Designer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Senior Program Manager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Calibri"/>
                        </a:rPr>
                        <a:t>Senior Software Development Engineer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812002"/>
                  </a:ext>
                </a:extLst>
              </a:tr>
              <a:tr h="268343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Engineer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Software Developer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Senior Business Analyst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Senior Data Scientist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514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66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6B13-F1D0-FE4A-235C-897DE3C4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tokenization and bio tagging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7EE20-FCDB-D2E3-ACE6-88F7321F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FF05C-AE6C-66FC-1BEA-EB327092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CB02F-5277-7C7E-AE23-86E9C261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6EF22-4125-4813-8B13-77ADC7D9C8A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9852" y="1579150"/>
            <a:ext cx="10515600" cy="36957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Performed sentence level tokenization followed by word tokenization,</a:t>
            </a:r>
          </a:p>
          <a:p>
            <a:r>
              <a:rPr lang="en-US"/>
              <a:t>Performed pattern matching to create BIO tags.</a:t>
            </a:r>
          </a:p>
          <a:p>
            <a:r>
              <a:rPr lang="en-US"/>
              <a:t>Extracted skills using BIO tags.</a:t>
            </a:r>
          </a:p>
          <a:p>
            <a:r>
              <a:rPr lang="en-US"/>
              <a:t>Compared Extracted skills with skills mentioned explicitly in data.</a:t>
            </a:r>
          </a:p>
          <a:p>
            <a:endParaRPr lang="en-US"/>
          </a:p>
        </p:txBody>
      </p:sp>
      <p:pic>
        <p:nvPicPr>
          <p:cNvPr id="7" name="Picture 6" descr="A black and white text on a gray background&#10;&#10;Description automatically generated">
            <a:extLst>
              <a:ext uri="{FF2B5EF4-FFF2-40B4-BE49-F238E27FC236}">
                <a16:creationId xmlns:a16="http://schemas.microsoft.com/office/drawing/2014/main" id="{62A50F36-BCDE-1ACA-8985-BF07EC05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2" y="4298764"/>
            <a:ext cx="11798709" cy="172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8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6B13-F1D0-FE4A-235C-897DE3C4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 Parsing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7EE20-FCDB-D2E3-ACE6-88F7321F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FF05C-AE6C-66FC-1BEA-EB327092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CB02F-5277-7C7E-AE23-86E9C261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6EF22-4125-4813-8B13-77ADC7D9C8A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6429" y="1713820"/>
            <a:ext cx="10515600" cy="36957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Flattened the job descriptions to create training data for token level classification.</a:t>
            </a:r>
          </a:p>
          <a:p>
            <a:r>
              <a:rPr lang="en-US"/>
              <a:t>Removed all sentences where no skills were mentioned. </a:t>
            </a:r>
          </a:p>
          <a:p>
            <a:r>
              <a:rPr lang="en-US"/>
              <a:t>Final dataset consisted of about 18000 BIO tagged sentences.</a:t>
            </a:r>
          </a:p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412D477-9FE8-E4E4-5D8D-EA014A537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644094"/>
              </p:ext>
            </p:extLst>
          </p:nvPr>
        </p:nvGraphicFramePr>
        <p:xfrm>
          <a:off x="1894114" y="3751943"/>
          <a:ext cx="6977545" cy="232175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3933">
                  <a:extLst>
                    <a:ext uri="{9D8B030D-6E8A-4147-A177-3AD203B41FA5}">
                      <a16:colId xmlns:a16="http://schemas.microsoft.com/office/drawing/2014/main" val="383256898"/>
                    </a:ext>
                  </a:extLst>
                </a:gridCol>
                <a:gridCol w="3231164">
                  <a:extLst>
                    <a:ext uri="{9D8B030D-6E8A-4147-A177-3AD203B41FA5}">
                      <a16:colId xmlns:a16="http://schemas.microsoft.com/office/drawing/2014/main" val="1567347289"/>
                    </a:ext>
                  </a:extLst>
                </a:gridCol>
                <a:gridCol w="3132448">
                  <a:extLst>
                    <a:ext uri="{9D8B030D-6E8A-4147-A177-3AD203B41FA5}">
                      <a16:colId xmlns:a16="http://schemas.microsoft.com/office/drawing/2014/main" val="413215748"/>
                    </a:ext>
                  </a:extLst>
                </a:gridCol>
              </a:tblGrid>
              <a:tr h="333828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Job Id</a:t>
                      </a:r>
                      <a:endParaRPr lang="en-US" sz="11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Sentence</a:t>
                      </a:r>
                      <a:endParaRPr lang="en-US" sz="11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Tags</a:t>
                      </a:r>
                      <a:endParaRPr lang="en-US" sz="11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488494"/>
                  </a:ext>
                </a:extLst>
              </a:tr>
              <a:tr h="39758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[overview, reporting, director, data, </a:t>
                      </a:r>
                      <a:r>
                        <a:rPr lang="en-US" sz="11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integrat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...</a:t>
                      </a:r>
                      <a:endParaRPr lang="en-US" sz="11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[O, O, O, B, I, O, O, O, O, O, O, O, O, O, O, ...</a:t>
                      </a:r>
                      <a:endParaRPr lang="en-US" sz="11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043107"/>
                  </a:ext>
                </a:extLst>
              </a:tr>
              <a:tr h="39758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[individual, expected, key, contributor, </a:t>
                      </a:r>
                      <a:r>
                        <a:rPr lang="en-US" sz="11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ideat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...</a:t>
                      </a:r>
                      <a:endParaRPr lang="en-US" sz="11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[O, O, O, O, O, O, O, O, O, O, O, B, I, O, O, ...</a:t>
                      </a:r>
                      <a:endParaRPr lang="en-US" sz="11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183141"/>
                  </a:ext>
                </a:extLst>
              </a:tr>
              <a:tr h="39758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[position, play, important, role, producing, d...</a:t>
                      </a:r>
                      <a:endParaRPr lang="en-US" sz="11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[O, O, O, O, O, B, O, O, O, O, O, O, O, O, O, ...</a:t>
                      </a:r>
                      <a:endParaRPr lang="en-US" sz="11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93321"/>
                  </a:ext>
                </a:extLst>
              </a:tr>
              <a:tr h="39758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[opportunity, part, innovative, engineering, t...</a:t>
                      </a:r>
                      <a:endParaRPr lang="en-US" sz="11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[O, O, O, O, O, O, O, O, O, O, O, O, O, O, O, ...</a:t>
                      </a:r>
                      <a:endParaRPr lang="en-US" sz="11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864427"/>
                  </a:ext>
                </a:extLst>
              </a:tr>
              <a:tr h="39758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[responsibilities, designs, ,, codes, ,, </a:t>
                      </a:r>
                      <a:r>
                        <a:rPr lang="en-US" sz="11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verif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...</a:t>
                      </a:r>
                      <a:endParaRPr lang="en-US" sz="11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[O, O, O, O, O, O, O, O, O, O, O, O, O, O, O, ...</a:t>
                      </a:r>
                      <a:endParaRPr lang="en-US" sz="11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332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47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6B13-F1D0-FE4A-235C-897DE3C4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(cont.)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7EE20-FCDB-D2E3-ACE6-88F7321F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FF05C-AE6C-66FC-1BEA-EB327092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CB02F-5277-7C7E-AE23-86E9C261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6EF22-4125-4813-8B13-77ADC7D9C8A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90575" y="1662113"/>
            <a:ext cx="10515600" cy="36957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used a </a:t>
            </a:r>
            <a:r>
              <a:rPr lang="en-US" err="1"/>
              <a:t>distilbert_base_uncased</a:t>
            </a:r>
            <a:r>
              <a:rPr lang="en-US"/>
              <a:t> tokenizer to perform sub-word tokenization on our sentences. This led to misalignment in our sentence tokens and BIO tags.</a:t>
            </a:r>
          </a:p>
          <a:p>
            <a:r>
              <a:rPr lang="en-US"/>
              <a:t>Truncated and padded all sentences to 512 words.</a:t>
            </a:r>
          </a:p>
          <a:p>
            <a:r>
              <a:rPr lang="en-US"/>
              <a:t>We created a custom function to align tags with the </a:t>
            </a:r>
            <a:r>
              <a:rPr lang="en-US" err="1"/>
              <a:t>subword</a:t>
            </a:r>
            <a:r>
              <a:rPr lang="en-US"/>
              <a:t> tokens.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3891F34-D1A3-0032-C6A5-A1E1BA05D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90611"/>
              </p:ext>
            </p:extLst>
          </p:nvPr>
        </p:nvGraphicFramePr>
        <p:xfrm>
          <a:off x="505190" y="4380156"/>
          <a:ext cx="10984405" cy="1508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76133">
                  <a:extLst>
                    <a:ext uri="{9D8B030D-6E8A-4147-A177-3AD203B41FA5}">
                      <a16:colId xmlns:a16="http://schemas.microsoft.com/office/drawing/2014/main" val="437550934"/>
                    </a:ext>
                  </a:extLst>
                </a:gridCol>
                <a:gridCol w="764550">
                  <a:extLst>
                    <a:ext uri="{9D8B030D-6E8A-4147-A177-3AD203B41FA5}">
                      <a16:colId xmlns:a16="http://schemas.microsoft.com/office/drawing/2014/main" val="4215097538"/>
                    </a:ext>
                  </a:extLst>
                </a:gridCol>
                <a:gridCol w="994181">
                  <a:extLst>
                    <a:ext uri="{9D8B030D-6E8A-4147-A177-3AD203B41FA5}">
                      <a16:colId xmlns:a16="http://schemas.microsoft.com/office/drawing/2014/main" val="1472224833"/>
                    </a:ext>
                  </a:extLst>
                </a:gridCol>
                <a:gridCol w="949892">
                  <a:extLst>
                    <a:ext uri="{9D8B030D-6E8A-4147-A177-3AD203B41FA5}">
                      <a16:colId xmlns:a16="http://schemas.microsoft.com/office/drawing/2014/main" val="3957146648"/>
                    </a:ext>
                  </a:extLst>
                </a:gridCol>
                <a:gridCol w="764550">
                  <a:extLst>
                    <a:ext uri="{9D8B030D-6E8A-4147-A177-3AD203B41FA5}">
                      <a16:colId xmlns:a16="http://schemas.microsoft.com/office/drawing/2014/main" val="703535786"/>
                    </a:ext>
                  </a:extLst>
                </a:gridCol>
                <a:gridCol w="891973">
                  <a:extLst>
                    <a:ext uri="{9D8B030D-6E8A-4147-A177-3AD203B41FA5}">
                      <a16:colId xmlns:a16="http://schemas.microsoft.com/office/drawing/2014/main" val="3205809715"/>
                    </a:ext>
                  </a:extLst>
                </a:gridCol>
                <a:gridCol w="961478">
                  <a:extLst>
                    <a:ext uri="{9D8B030D-6E8A-4147-A177-3AD203B41FA5}">
                      <a16:colId xmlns:a16="http://schemas.microsoft.com/office/drawing/2014/main" val="2570156611"/>
                    </a:ext>
                  </a:extLst>
                </a:gridCol>
                <a:gridCol w="656870">
                  <a:extLst>
                    <a:ext uri="{9D8B030D-6E8A-4147-A177-3AD203B41FA5}">
                      <a16:colId xmlns:a16="http://schemas.microsoft.com/office/drawing/2014/main" val="692783095"/>
                    </a:ext>
                  </a:extLst>
                </a:gridCol>
                <a:gridCol w="844956">
                  <a:extLst>
                    <a:ext uri="{9D8B030D-6E8A-4147-A177-3AD203B41FA5}">
                      <a16:colId xmlns:a16="http://schemas.microsoft.com/office/drawing/2014/main" val="36168045"/>
                    </a:ext>
                  </a:extLst>
                </a:gridCol>
                <a:gridCol w="844956">
                  <a:extLst>
                    <a:ext uri="{9D8B030D-6E8A-4147-A177-3AD203B41FA5}">
                      <a16:colId xmlns:a16="http://schemas.microsoft.com/office/drawing/2014/main" val="1637009974"/>
                    </a:ext>
                  </a:extLst>
                </a:gridCol>
                <a:gridCol w="844956">
                  <a:extLst>
                    <a:ext uri="{9D8B030D-6E8A-4147-A177-3AD203B41FA5}">
                      <a16:colId xmlns:a16="http://schemas.microsoft.com/office/drawing/2014/main" val="1794009091"/>
                    </a:ext>
                  </a:extLst>
                </a:gridCol>
                <a:gridCol w="1030983">
                  <a:extLst>
                    <a:ext uri="{9D8B030D-6E8A-4147-A177-3AD203B41FA5}">
                      <a16:colId xmlns:a16="http://schemas.microsoft.com/office/drawing/2014/main" val="2491301002"/>
                    </a:ext>
                  </a:extLst>
                </a:gridCol>
                <a:gridCol w="658927">
                  <a:extLst>
                    <a:ext uri="{9D8B030D-6E8A-4147-A177-3AD203B41FA5}">
                      <a16:colId xmlns:a16="http://schemas.microsoft.com/office/drawing/2014/main" val="453619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US" sz="1050" b="0">
                          <a:solidFill>
                            <a:srgbClr val="FF0000"/>
                          </a:solidFill>
                          <a:effectLst/>
                        </a:rPr>
                        <a:t>[CLS]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overview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reporting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director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integration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services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er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##t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looking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full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stack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19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-100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085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work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key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stakeholders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applying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technical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proficiency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across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different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stages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software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development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life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432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15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cycle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including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gathering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application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architecture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</a:rPr>
                        <a:t>design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rgbClr val="FF0000"/>
                          </a:solidFill>
                          <a:effectLst/>
                        </a:rPr>
                        <a:t>[SEP]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rgbClr val="FF0000"/>
                          </a:solidFill>
                          <a:effectLst/>
                        </a:rPr>
                        <a:t>[PAD]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rgbClr val="FF0000"/>
                          </a:solidFill>
                          <a:effectLst/>
                        </a:rPr>
                        <a:t>[PAD]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rgbClr val="FF0000"/>
                          </a:solidFill>
                          <a:effectLst/>
                        </a:rPr>
                        <a:t>[PAD]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937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-100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-100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-100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-100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79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78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6B13-F1D0-FE4A-235C-897DE3C4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Final Training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7EE20-FCDB-D2E3-ACE6-88F7321F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FF05C-AE6C-66FC-1BEA-EB327092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CB02F-5277-7C7E-AE23-86E9C261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6EF22-4125-4813-8B13-77ADC7D9C8A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398967"/>
            <a:ext cx="5293553" cy="404600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Transformed the data to train </a:t>
            </a:r>
            <a:r>
              <a:rPr lang="en-US" b="1" err="1"/>
              <a:t>disbert</a:t>
            </a:r>
            <a:r>
              <a:rPr lang="en-US" b="1"/>
              <a:t>-base-uncased</a:t>
            </a:r>
            <a:r>
              <a:rPr lang="en-US"/>
              <a:t> model. Final data consisted of input ids, attention masks and labels where labels are the numeric BIO tags.</a:t>
            </a:r>
          </a:p>
          <a:p>
            <a:r>
              <a:rPr lang="en-US" b="1"/>
              <a:t>80-20</a:t>
            </a:r>
            <a:r>
              <a:rPr lang="en-US"/>
              <a:t> Train-Test split. </a:t>
            </a:r>
          </a:p>
          <a:p>
            <a:r>
              <a:rPr lang="en-US"/>
              <a:t>Used a data collator for tensor conversion and batching ensuring that the data is correctly formatted for the model.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A1CBF-FA43-400C-9AD5-CFF2AFD7090C}"/>
              </a:ext>
            </a:extLst>
          </p:cNvPr>
          <p:cNvSpPr txBox="1"/>
          <p:nvPr/>
        </p:nvSpPr>
        <p:spPr>
          <a:xfrm>
            <a:off x="8551734" y="1170084"/>
            <a:ext cx="27431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Challenge</a:t>
            </a:r>
          </a:p>
          <a:p>
            <a:r>
              <a:rPr lang="en-US"/>
              <a:t>Faced a dimension mismatch issue between the input ids and BIO tags.</a:t>
            </a:r>
          </a:p>
          <a:p>
            <a:r>
              <a:rPr lang="en-US" b="1"/>
              <a:t>Resolution</a:t>
            </a:r>
          </a:p>
          <a:p>
            <a:r>
              <a:rPr lang="en-US"/>
              <a:t>Squeezed to remove all unnecessary dimensions.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2BEFC-C549-6ACB-2C88-628B74B1C49F}"/>
              </a:ext>
            </a:extLst>
          </p:cNvPr>
          <p:cNvSpPr txBox="1"/>
          <p:nvPr/>
        </p:nvSpPr>
        <p:spPr>
          <a:xfrm>
            <a:off x="8551734" y="3683899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Future work</a:t>
            </a:r>
            <a:endParaRPr lang="en-US" b="1">
              <a:solidFill>
                <a:srgbClr val="000000"/>
              </a:solidFill>
            </a:endParaRPr>
          </a:p>
          <a:p>
            <a:r>
              <a:rPr lang="en-US"/>
              <a:t>3-fold-CV</a:t>
            </a: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FF301DE3-47E9-7271-1490-D85F3BEB6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61" y="4832634"/>
            <a:ext cx="4670611" cy="13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2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6B13-F1D0-FE4A-235C-897DE3C4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Preliminary Results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7EE20-FCDB-D2E3-ACE6-88F7321F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FF05C-AE6C-66FC-1BEA-EB327092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CB02F-5277-7C7E-AE23-86E9C261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DD604-8019-D2F2-D03F-ED784C2A3093}"/>
              </a:ext>
            </a:extLst>
          </p:cNvPr>
          <p:cNvSpPr txBox="1"/>
          <p:nvPr/>
        </p:nvSpPr>
        <p:spPr>
          <a:xfrm>
            <a:off x="801725" y="1820132"/>
            <a:ext cx="378310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trained for 3 epochs with a constant learning rate of 0.00005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Training ran for 40 minutes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can see the model is performing quite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45E544C-A0AB-7FDC-9EB3-3AD9461660F5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480287906"/>
              </p:ext>
            </p:extLst>
          </p:nvPr>
        </p:nvGraphicFramePr>
        <p:xfrm>
          <a:off x="4956504" y="4285426"/>
          <a:ext cx="6860787" cy="16957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86161">
                  <a:extLst>
                    <a:ext uri="{9D8B030D-6E8A-4147-A177-3AD203B41FA5}">
                      <a16:colId xmlns:a16="http://schemas.microsoft.com/office/drawing/2014/main" val="2495315595"/>
                    </a:ext>
                  </a:extLst>
                </a:gridCol>
                <a:gridCol w="1249535">
                  <a:extLst>
                    <a:ext uri="{9D8B030D-6E8A-4147-A177-3AD203B41FA5}">
                      <a16:colId xmlns:a16="http://schemas.microsoft.com/office/drawing/2014/main" val="2220932426"/>
                    </a:ext>
                  </a:extLst>
                </a:gridCol>
                <a:gridCol w="1271203">
                  <a:extLst>
                    <a:ext uri="{9D8B030D-6E8A-4147-A177-3AD203B41FA5}">
                      <a16:colId xmlns:a16="http://schemas.microsoft.com/office/drawing/2014/main" val="2179787203"/>
                    </a:ext>
                  </a:extLst>
                </a:gridCol>
                <a:gridCol w="975351">
                  <a:extLst>
                    <a:ext uri="{9D8B030D-6E8A-4147-A177-3AD203B41FA5}">
                      <a16:colId xmlns:a16="http://schemas.microsoft.com/office/drawing/2014/main" val="2577229503"/>
                    </a:ext>
                  </a:extLst>
                </a:gridCol>
                <a:gridCol w="910066">
                  <a:extLst>
                    <a:ext uri="{9D8B030D-6E8A-4147-A177-3AD203B41FA5}">
                      <a16:colId xmlns:a16="http://schemas.microsoft.com/office/drawing/2014/main" val="2612414851"/>
                    </a:ext>
                  </a:extLst>
                </a:gridCol>
                <a:gridCol w="866729">
                  <a:extLst>
                    <a:ext uri="{9D8B030D-6E8A-4147-A177-3AD203B41FA5}">
                      <a16:colId xmlns:a16="http://schemas.microsoft.com/office/drawing/2014/main" val="625974625"/>
                    </a:ext>
                  </a:extLst>
                </a:gridCol>
                <a:gridCol w="901742">
                  <a:extLst>
                    <a:ext uri="{9D8B030D-6E8A-4147-A177-3AD203B41FA5}">
                      <a16:colId xmlns:a16="http://schemas.microsoft.com/office/drawing/2014/main" val="254354510"/>
                    </a:ext>
                  </a:extLst>
                </a:gridCol>
              </a:tblGrid>
              <a:tr h="540687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Epoch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Training Loss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Validation Loss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Precision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Recall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F1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Accuracy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521785"/>
                  </a:ext>
                </a:extLst>
              </a:tr>
              <a:tr h="385034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0.081500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0.052436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0.878380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0.906783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0.892356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0.982703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181044"/>
                  </a:ext>
                </a:extLst>
              </a:tr>
              <a:tr h="385034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0.036600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0.037228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0.933150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0.929218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0.931180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0.989165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899439"/>
                  </a:ext>
                </a:extLst>
              </a:tr>
              <a:tr h="385034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0.022100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0.037300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0.929096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0.946809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0.937868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0.989842</a:t>
                      </a:r>
                      <a:endParaRPr lang="en-US" sz="120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32711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D9558AEA-7E9E-4B91-19F0-291397118E42}"/>
              </a:ext>
            </a:extLst>
          </p:cNvPr>
          <p:cNvGrpSpPr/>
          <p:nvPr/>
        </p:nvGrpSpPr>
        <p:grpSpPr>
          <a:xfrm>
            <a:off x="4688542" y="1821925"/>
            <a:ext cx="7189693" cy="2299749"/>
            <a:chOff x="4688542" y="1821925"/>
            <a:chExt cx="7189693" cy="229974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58EBAC-8B7C-21D0-860E-C8BF33614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8542" y="1821925"/>
              <a:ext cx="3550023" cy="2299749"/>
            </a:xfrm>
            <a:prstGeom prst="rect">
              <a:avLst/>
            </a:prstGeom>
          </p:spPr>
        </p:pic>
        <p:pic>
          <p:nvPicPr>
            <p:cNvPr id="9" name="Picture 8" descr="A graph of a graph&#10;&#10;Description automatically generated">
              <a:extLst>
                <a:ext uri="{FF2B5EF4-FFF2-40B4-BE49-F238E27FC236}">
                  <a16:creationId xmlns:a16="http://schemas.microsoft.com/office/drawing/2014/main" id="{9003BF43-1D89-DD9E-5C9A-BB374409E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4423" y="1821925"/>
              <a:ext cx="3603812" cy="2299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926960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{9947195D-FF2C-4333-B1B8-D6E72CB1C9CA}tf22318419_win32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Monoline</vt:lpstr>
      <vt:lpstr>Progress Presentation</vt:lpstr>
      <vt:lpstr>OBJECTIVE Overview</vt:lpstr>
      <vt:lpstr>Progress</vt:lpstr>
      <vt:lpstr>Data cleaning</vt:lpstr>
      <vt:lpstr>tokenization and bio tagging</vt:lpstr>
      <vt:lpstr>Data Parsing</vt:lpstr>
      <vt:lpstr>(cont.)</vt:lpstr>
      <vt:lpstr>Final Training data</vt:lpstr>
      <vt:lpstr>Preliminary Results</vt:lpstr>
      <vt:lpstr>Model Inference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Pankaj Yadav</dc:creator>
  <cp:revision>4</cp:revision>
  <dcterms:created xsi:type="dcterms:W3CDTF">2023-11-14T22:34:55Z</dcterms:created>
  <dcterms:modified xsi:type="dcterms:W3CDTF">2024-04-30T03:52:55Z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