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3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6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8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3AD92C-EE4D-45F6-8B55-459CFAD9F2D6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F536CD-E2AB-4641-9B14-3C9F432E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about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</a:t>
            </a:r>
          </a:p>
          <a:p>
            <a:r>
              <a:rPr lang="en-US" dirty="0" smtClean="0"/>
              <a:t>Unsupervised</a:t>
            </a:r>
          </a:p>
          <a:p>
            <a:r>
              <a:rPr lang="en-US" smtClean="0"/>
              <a:t>Reinforcement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92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Machine Learning</vt:lpstr>
      <vt:lpstr>Type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PANKAZ</dc:creator>
  <cp:lastModifiedBy>PANKAZ</cp:lastModifiedBy>
  <cp:revision>2</cp:revision>
  <dcterms:created xsi:type="dcterms:W3CDTF">2022-06-07T17:05:32Z</dcterms:created>
  <dcterms:modified xsi:type="dcterms:W3CDTF">2022-06-07T17:07:02Z</dcterms:modified>
</cp:coreProperties>
</file>