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2D5A-811D-442C-854A-5EF1721F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5B6C-5AB4-483C-BA45-BDC9E015E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C354-D791-4334-B5FF-4D5738AD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0A69-9C42-4197-8D1D-3209B4AC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9A6A-819B-47CD-A2FB-B37CC619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8725-E74D-42EF-8CCA-BF001C3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D0CF3-8186-4C2F-BECD-3C865ADED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A98A-C4A4-4348-AC03-E10AE44B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FF77-D7D1-4304-885D-FFEDA7A9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E182-9738-4C6C-93A2-8D4D9103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01138-74E4-460C-BBB7-E0F0CB73F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CC49D-01CE-431D-82A0-644E4008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D4DD-1846-47ED-8588-79695B76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F6D09-43AD-4387-9347-6F22E176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31D7-BC09-4292-81A5-AA1CE333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A6B2-0A1F-4CF8-9881-41014E47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7C5E-CFD0-468C-B66D-A8DA3C9E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933E-2A65-4BE9-8089-656329CC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6FE0-E204-47D1-AB05-CFB975A6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0211-5B0B-4108-A1E8-853E9DE9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DD24-2F29-4E81-B35F-0BE63A9B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54DD2-420A-4554-B46C-1B167AEB8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BB03-8FAB-4630-BA0B-E60210D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268C2-FE1C-4A53-9E6A-5B9F9E15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8BEA-3CC1-4BA5-A3CE-5F88FCB9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3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5F5E-7D0F-4843-A695-55328170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C208-FA2B-41DE-998B-8062DE764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95F0B-D079-4FB6-B09C-23CE59059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8AE20-1D5E-4379-B87A-37C1CB3D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3C71-EA35-4146-9EAF-AB3E58B0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E3F4B-915E-4F91-8709-B46A3325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E2CD-6BB5-4347-AD08-E242A034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F83C-4D0B-4F95-9AAA-76500F3E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95FAF-1937-4D3E-B27E-D4F24060A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CF543-26AF-4E27-8143-26B5BBC7F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CE1EC-F820-4229-99E1-DBAC6763C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6AEDD-99DD-427F-B991-242DF4D5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2DA3D-F828-4BA8-9712-0F5C164F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8EA88-DBF0-4988-B6AA-382E8EC3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0D6D-91A5-4DD4-8C37-F52D97E8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8F5AB-54F5-4F54-8CB6-6C0DA49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9E088-5D9F-42E7-87A1-5404EF7C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E81AB-0013-4C9C-AD1E-DB16A9E8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07115-61B2-4494-9897-7DDE11DF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CABB1-B257-4F14-8773-84FDD419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4B2E6-0D2D-41AA-92FC-6931C1E4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A873-421E-4B2C-AD14-B5430A5A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3F39D-605D-4676-9530-1663A768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EFA8F-1AA3-4CE8-BFE0-7001765C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BA1ED-CAB7-4D3A-9AEB-94108190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6009F-4ADA-45B8-990B-2E9E2D1C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127E0-73FD-4E91-976C-9E84047B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1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79AF-B8A8-4BE6-B2F5-69A1FCE6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A69CB-19A9-42B8-9704-9F2D6EB89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BCDB-92ED-47D8-B01A-5E0785998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448EE-9272-48AE-BA5A-F58BB614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524F-1DA0-4C79-BF47-B10F89C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313A1-652B-4AAC-AC54-BDEE153C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8B698-2C6F-4E89-8E2F-2DB0F4E5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CFEE7-8F78-4D81-B097-C7806679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8E1F-A48D-4AF7-8D31-263CA5584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34A7-2688-4067-A583-CA79A3CB39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F35E9-64B6-4578-9AE7-8FEDC8149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71B7-0067-4016-8F64-FA86421A3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B94B-34B1-43CE-88CE-E2311A82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999E-B12A-4B75-9A27-428DF9B0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054" y="69033"/>
            <a:ext cx="5553891" cy="777875"/>
          </a:xfrm>
        </p:spPr>
        <p:txBody>
          <a:bodyPr/>
          <a:lstStyle/>
          <a:p>
            <a:pPr algn="ctr"/>
            <a:r>
              <a:rPr lang="en-US" b="1" dirty="0"/>
              <a:t>Demonstration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DDA5A-C42A-46CA-96A9-35BBF95B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09" y="1805690"/>
            <a:ext cx="2415944" cy="2669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18D92-D5A1-499B-867D-7EA38B366A69}"/>
              </a:ext>
            </a:extLst>
          </p:cNvPr>
          <p:cNvSpPr txBox="1"/>
          <p:nvPr/>
        </p:nvSpPr>
        <p:spPr>
          <a:xfrm>
            <a:off x="265900" y="692142"/>
            <a:ext cx="4314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The team will develop a story based on the historical data in the cloud data hub that will step through the planner’s experience when the sit down to work. The demonstration will then highlight the 3 components: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766CB-14EF-4E47-A619-15601534E027}"/>
              </a:ext>
            </a:extLst>
          </p:cNvPr>
          <p:cNvSpPr txBox="1"/>
          <p:nvPr/>
        </p:nvSpPr>
        <p:spPr>
          <a:xfrm>
            <a:off x="414145" y="4475601"/>
            <a:ext cx="35658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Dashboard built on a dataset from the cloud data hub. Will show how a planner will view the status of the materials/parts they are managing. The demo will show how the planner interacts with the dashboard and views the detailed part information, status (from parts forecasting model, a more detailed view will follow), exceptions, and recommendations (from recommendation engine, a more detailed view will follow).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CC630-906C-4F29-B6DE-6EB55657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67" y="1933303"/>
            <a:ext cx="2333465" cy="2272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78F464-7EF1-4A07-8431-8E1D49347098}"/>
              </a:ext>
            </a:extLst>
          </p:cNvPr>
          <p:cNvSpPr txBox="1"/>
          <p:nvPr/>
        </p:nvSpPr>
        <p:spPr>
          <a:xfrm>
            <a:off x="4336869" y="4475601"/>
            <a:ext cx="3565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After the dashboard has been presented, the team will then give a more detailed look at the parts forecasting model and demonstrate the functionality.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1CD14-7CF2-4847-B67B-9D2505289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486" y="1429927"/>
            <a:ext cx="2085013" cy="3029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19692A-4ED0-44F0-AB1E-1E0EE6F9EC37}"/>
              </a:ext>
            </a:extLst>
          </p:cNvPr>
          <p:cNvSpPr txBox="1"/>
          <p:nvPr/>
        </p:nvSpPr>
        <p:spPr>
          <a:xfrm>
            <a:off x="8442961" y="4661669"/>
            <a:ext cx="3565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After presenting the parts forecasting model, the team will then give a more detailed look at the recommendation engine and demonstrate the functionality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940F9C-DFEC-4AFA-89BC-13FB36BCA344}"/>
              </a:ext>
            </a:extLst>
          </p:cNvPr>
          <p:cNvSpPr/>
          <p:nvPr/>
        </p:nvSpPr>
        <p:spPr>
          <a:xfrm>
            <a:off x="185545" y="1955679"/>
            <a:ext cx="457200" cy="457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93C5A4-C6BC-4DA2-95F7-FE9DC540DE7D}"/>
              </a:ext>
            </a:extLst>
          </p:cNvPr>
          <p:cNvSpPr/>
          <p:nvPr/>
        </p:nvSpPr>
        <p:spPr>
          <a:xfrm>
            <a:off x="4213830" y="1916489"/>
            <a:ext cx="457200" cy="457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DCFAF2-ADE0-4805-8908-3B49B24542D7}"/>
              </a:ext>
            </a:extLst>
          </p:cNvPr>
          <p:cNvSpPr/>
          <p:nvPr/>
        </p:nvSpPr>
        <p:spPr>
          <a:xfrm>
            <a:off x="8786946" y="1739131"/>
            <a:ext cx="457200" cy="457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221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A39A-F162-4028-A801-E34D03BF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 Items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0A9AC-3100-4BE2-9978-D48D3DE1E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614424"/>
              </p:ext>
            </p:extLst>
          </p:nvPr>
        </p:nvGraphicFramePr>
        <p:xfrm>
          <a:off x="228599" y="1825626"/>
          <a:ext cx="11484429" cy="370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51858">
                  <a:extLst>
                    <a:ext uri="{9D8B030D-6E8A-4147-A177-3AD203B41FA5}">
                      <a16:colId xmlns:a16="http://schemas.microsoft.com/office/drawing/2014/main" val="4213875741"/>
                    </a:ext>
                  </a:extLst>
                </a:gridCol>
                <a:gridCol w="6113418">
                  <a:extLst>
                    <a:ext uri="{9D8B030D-6E8A-4147-A177-3AD203B41FA5}">
                      <a16:colId xmlns:a16="http://schemas.microsoft.com/office/drawing/2014/main" val="2730759818"/>
                    </a:ext>
                  </a:extLst>
                </a:gridCol>
                <a:gridCol w="2690948">
                  <a:extLst>
                    <a:ext uri="{9D8B030D-6E8A-4147-A177-3AD203B41FA5}">
                      <a16:colId xmlns:a16="http://schemas.microsoft.com/office/drawing/2014/main" val="2201141532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1032461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(due no later than)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3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Rhea/Josh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Finalize Agenda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01/05/22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7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Rhea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Build presentation with input from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01/10/22 (draft for review)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UofSC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Finalize data set for dashboard that highlights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01/05/22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9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UofSC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Finalize dashboard for demonstration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01/12/22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3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UofSC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Finalize parts forecasting model for demonstration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01/12/22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4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Fraunhofer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Finalize recommendation engine for demonstration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01/12/22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3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3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Fraunhofer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Sample JSON and details, send to UofSC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01/03/22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4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UofSC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Integrate recommendation </a:t>
                      </a:r>
                      <a:r>
                        <a:rPr lang="en-US" sz="1600"/>
                        <a:t>engine details into </a:t>
                      </a:r>
                      <a:r>
                        <a:rPr lang="en-US" sz="1600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01/05/22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7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7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261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Demonstration Steps</vt:lpstr>
      <vt:lpstr>Action Items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Elements (Items identified 12/13)</dc:title>
  <dc:creator>Matthews, Rhea</dc:creator>
  <cp:lastModifiedBy>Matthews, Rhea</cp:lastModifiedBy>
  <cp:revision>4</cp:revision>
  <dcterms:created xsi:type="dcterms:W3CDTF">2021-12-16T14:07:13Z</dcterms:created>
  <dcterms:modified xsi:type="dcterms:W3CDTF">2021-12-20T14:42:57Z</dcterms:modified>
</cp:coreProperties>
</file>