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8"/>
  </p:notesMasterIdLst>
  <p:sldIdLst>
    <p:sldId id="1370" r:id="rId7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98012E"/>
    <a:srgbClr val="FF0000"/>
    <a:srgbClr val="B40038"/>
    <a:srgbClr val="863A51"/>
    <a:srgbClr val="830028"/>
    <a:srgbClr val="FFB9CF"/>
    <a:srgbClr val="0000FF"/>
    <a:srgbClr val="FF535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32330-9103-4956-BE73-BD31AAC9A9D7}" v="13" dt="2022-01-11T14:42:4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FB21CF-47E1-4D96-AA0C-F9CFEB1AC57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31CD8-D2EC-475A-B555-49BF46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1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9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0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8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9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8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0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6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3718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54" y="62686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82108" y="6268640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94379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8300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7551-07D7-49FB-8D4C-26378D2C3C2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112BD6E-A6E0-42F0-BFF3-CEABA2D34486}"/>
              </a:ext>
            </a:extLst>
          </p:cNvPr>
          <p:cNvSpPr/>
          <p:nvPr/>
        </p:nvSpPr>
        <p:spPr>
          <a:xfrm>
            <a:off x="4593564" y="2491198"/>
            <a:ext cx="2953512" cy="2949049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BF27-DF7E-4FB6-BFE7-404123D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Score Algorithm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89A39-4442-4921-9A9E-1192933AE009}"/>
              </a:ext>
            </a:extLst>
          </p:cNvPr>
          <p:cNvGrpSpPr/>
          <p:nvPr/>
        </p:nvGrpSpPr>
        <p:grpSpPr>
          <a:xfrm>
            <a:off x="9026476" y="2953821"/>
            <a:ext cx="780873" cy="987456"/>
            <a:chOff x="8638489" y="2304585"/>
            <a:chExt cx="780873" cy="98745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E0FDC3-407E-4F75-8536-095B63BCF8A1}"/>
                </a:ext>
              </a:extLst>
            </p:cNvPr>
            <p:cNvSpPr/>
            <p:nvPr/>
          </p:nvSpPr>
          <p:spPr>
            <a:xfrm>
              <a:off x="8736651" y="2304585"/>
              <a:ext cx="584549" cy="556569"/>
            </a:xfrm>
            <a:prstGeom prst="ellipse">
              <a:avLst/>
            </a:prstGeom>
            <a:solidFill>
              <a:srgbClr val="FF0909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ADB69D-6168-418E-B95F-AC57EE6AE65C}"/>
                </a:ext>
              </a:extLst>
            </p:cNvPr>
            <p:cNvSpPr txBox="1"/>
            <p:nvPr/>
          </p:nvSpPr>
          <p:spPr>
            <a:xfrm>
              <a:off x="8638489" y="2861154"/>
              <a:ext cx="7808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Health </a:t>
              </a:r>
            </a:p>
            <a:p>
              <a:pPr algn="ctr"/>
              <a:r>
                <a:rPr lang="en-US" sz="1100" b="1" dirty="0"/>
                <a:t>Score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0E6D674-C538-42FB-9029-0C81482FCED3}"/>
              </a:ext>
            </a:extLst>
          </p:cNvPr>
          <p:cNvSpPr txBox="1"/>
          <p:nvPr/>
        </p:nvSpPr>
        <p:spPr>
          <a:xfrm>
            <a:off x="1531892" y="1469717"/>
            <a:ext cx="1862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Cloud Data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BC7AC-A603-43DD-A1E7-F9CCFA732302}"/>
              </a:ext>
            </a:extLst>
          </p:cNvPr>
          <p:cNvSpPr txBox="1"/>
          <p:nvPr/>
        </p:nvSpPr>
        <p:spPr>
          <a:xfrm>
            <a:off x="8640147" y="1469717"/>
            <a:ext cx="1610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Health Score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32796B-B658-46B9-A6D1-94F3FA4C76C0}"/>
              </a:ext>
            </a:extLst>
          </p:cNvPr>
          <p:cNvCxnSpPr>
            <a:cxnSpLocks/>
          </p:cNvCxnSpPr>
          <p:nvPr/>
        </p:nvCxnSpPr>
        <p:spPr>
          <a:xfrm>
            <a:off x="4033554" y="1669772"/>
            <a:ext cx="3967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576268-48FA-4884-8755-120E5D5BE40D}"/>
              </a:ext>
            </a:extLst>
          </p:cNvPr>
          <p:cNvGrpSpPr/>
          <p:nvPr/>
        </p:nvGrpSpPr>
        <p:grpSpPr>
          <a:xfrm>
            <a:off x="1265753" y="2537169"/>
            <a:ext cx="1004477" cy="859915"/>
            <a:chOff x="838200" y="1762126"/>
            <a:chExt cx="1381125" cy="1110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93D5B3-2529-47A2-97D0-ED8197897A34}"/>
                </a:ext>
              </a:extLst>
            </p:cNvPr>
            <p:cNvSpPr/>
            <p:nvPr/>
          </p:nvSpPr>
          <p:spPr>
            <a:xfrm>
              <a:off x="1114424" y="1762126"/>
              <a:ext cx="828675" cy="7715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7D5649-7EA3-4924-8C31-A642ED9E5ED2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Stock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9205C0-066E-400C-A140-780D7F7A1786}"/>
              </a:ext>
            </a:extLst>
          </p:cNvPr>
          <p:cNvGrpSpPr/>
          <p:nvPr/>
        </p:nvGrpSpPr>
        <p:grpSpPr>
          <a:xfrm>
            <a:off x="1265753" y="3489171"/>
            <a:ext cx="1004477" cy="859916"/>
            <a:chOff x="838200" y="1762125"/>
            <a:chExt cx="1381125" cy="111085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2425E9-D5F0-4517-8111-B1600E0B9FF2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88B576-C047-4EBA-88C4-977272F05275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Safety Stock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DB3BA6-5505-4751-919A-7F28F4E8CF58}"/>
              </a:ext>
            </a:extLst>
          </p:cNvPr>
          <p:cNvGrpSpPr/>
          <p:nvPr/>
        </p:nvGrpSpPr>
        <p:grpSpPr>
          <a:xfrm>
            <a:off x="1265753" y="4441173"/>
            <a:ext cx="1004477" cy="859916"/>
            <a:chOff x="838200" y="1762125"/>
            <a:chExt cx="1381125" cy="11108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83BD0A-1148-4C6E-81E7-8A8143464402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7770F1-02D2-4BE8-AD38-F4E161EA1320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Demand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0E5F7-A36A-4579-B065-F3FF396FAAB0}"/>
              </a:ext>
            </a:extLst>
          </p:cNvPr>
          <p:cNvGrpSpPr/>
          <p:nvPr/>
        </p:nvGrpSpPr>
        <p:grpSpPr>
          <a:xfrm>
            <a:off x="2522883" y="3026560"/>
            <a:ext cx="1004477" cy="859916"/>
            <a:chOff x="838200" y="1762125"/>
            <a:chExt cx="1381125" cy="111085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50B7B96-35D6-4C40-B78C-D5E57CB0AAB9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1B7BF9-7C53-4498-988E-3A74E5B4F6EA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6BCEEA-5E68-4335-A6B4-B0B3940F4226}"/>
              </a:ext>
            </a:extLst>
          </p:cNvPr>
          <p:cNvSpPr txBox="1"/>
          <p:nvPr/>
        </p:nvSpPr>
        <p:spPr>
          <a:xfrm>
            <a:off x="1858746" y="5360446"/>
            <a:ext cx="1208929" cy="35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Inputs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AA2AEA-B4A7-4A01-BD08-F474C71B9752}"/>
              </a:ext>
            </a:extLst>
          </p:cNvPr>
          <p:cNvGrpSpPr/>
          <p:nvPr/>
        </p:nvGrpSpPr>
        <p:grpSpPr>
          <a:xfrm>
            <a:off x="2493263" y="4141297"/>
            <a:ext cx="1004477" cy="859916"/>
            <a:chOff x="838200" y="1762125"/>
            <a:chExt cx="1381125" cy="111085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EAD38AF-CF5B-4025-B2AE-A4C051059EB4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548EF9-4DE5-4988-B734-9FCEBD556979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…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59B3B26-E63A-4A38-9DBD-AE42BE89E674}"/>
              </a:ext>
            </a:extLst>
          </p:cNvPr>
          <p:cNvSpPr/>
          <p:nvPr/>
        </p:nvSpPr>
        <p:spPr>
          <a:xfrm>
            <a:off x="1243615" y="2412505"/>
            <a:ext cx="2439191" cy="334195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722D68-FE64-4E22-A91D-348C2DF7E7BD}"/>
              </a:ext>
            </a:extLst>
          </p:cNvPr>
          <p:cNvSpPr/>
          <p:nvPr/>
        </p:nvSpPr>
        <p:spPr>
          <a:xfrm>
            <a:off x="3886938" y="3833835"/>
            <a:ext cx="592396" cy="263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96429AB-B62D-4554-B7EB-27576D249ECD}"/>
              </a:ext>
            </a:extLst>
          </p:cNvPr>
          <p:cNvSpPr/>
          <p:nvPr/>
        </p:nvSpPr>
        <p:spPr>
          <a:xfrm>
            <a:off x="7992043" y="3941277"/>
            <a:ext cx="512843" cy="263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564C6-3938-4E2D-9DC9-AEE6389DFFF7}"/>
              </a:ext>
            </a:extLst>
          </p:cNvPr>
          <p:cNvSpPr txBox="1"/>
          <p:nvPr/>
        </p:nvSpPr>
        <p:spPr>
          <a:xfrm>
            <a:off x="5381410" y="3457890"/>
            <a:ext cx="137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Health Score Model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26E0B6-B9D6-4404-B8DE-A1131AE608D1}"/>
              </a:ext>
            </a:extLst>
          </p:cNvPr>
          <p:cNvGrpSpPr/>
          <p:nvPr/>
        </p:nvGrpSpPr>
        <p:grpSpPr>
          <a:xfrm>
            <a:off x="8929787" y="4085570"/>
            <a:ext cx="974250" cy="1158888"/>
            <a:chOff x="8506185" y="3862191"/>
            <a:chExt cx="974250" cy="1158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66EC77-F10E-46C7-BAC2-D478D0B13119}"/>
                </a:ext>
              </a:extLst>
            </p:cNvPr>
            <p:cNvSpPr txBox="1"/>
            <p:nvPr/>
          </p:nvSpPr>
          <p:spPr>
            <a:xfrm>
              <a:off x="8506185" y="4420915"/>
              <a:ext cx="9742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Contributing Factors (Phase 2)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9414BA-5D0C-4D7B-850B-68B25BDB402B}"/>
                </a:ext>
              </a:extLst>
            </p:cNvPr>
            <p:cNvSpPr/>
            <p:nvPr/>
          </p:nvSpPr>
          <p:spPr>
            <a:xfrm>
              <a:off x="8701036" y="3862191"/>
              <a:ext cx="584549" cy="556569"/>
            </a:xfrm>
            <a:prstGeom prst="ellipse">
              <a:avLst/>
            </a:prstGeom>
            <a:solidFill>
              <a:srgbClr val="FF0909">
                <a:alpha val="16863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19D43C9-300B-469C-83AD-367D16826E30}"/>
              </a:ext>
            </a:extLst>
          </p:cNvPr>
          <p:cNvSpPr txBox="1"/>
          <p:nvPr/>
        </p:nvSpPr>
        <p:spPr>
          <a:xfrm>
            <a:off x="8812448" y="5263099"/>
            <a:ext cx="1208929" cy="35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Outputs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CA2C629-BD1F-4451-8E52-72A05531F5BD}"/>
              </a:ext>
            </a:extLst>
          </p:cNvPr>
          <p:cNvSpPr/>
          <p:nvPr/>
        </p:nvSpPr>
        <p:spPr>
          <a:xfrm>
            <a:off x="8545270" y="2663203"/>
            <a:ext cx="1743285" cy="294905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19316194"/>
      </p:ext>
    </p:extLst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4" ma:contentTypeDescription="Create a new document." ma:contentTypeScope="" ma:versionID="465b9810668ee5175dfb92f773b0b498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c9dfccad9315cdf5b950b95decf5be2f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A68BAB-DB1F-47C0-9BB3-B20B69D14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7d6f2-f41e-49be-b419-83bb4bc5000c"/>
    <ds:schemaRef ds:uri="814f9edf-3547-4c73-aa70-98ddb49021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F34528-B069-494A-9971-082F17F63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5A24D-0BD6-44E3-B5EC-D3A6CADFFD37}">
  <ds:schemaRefs>
    <ds:schemaRef ds:uri="7747d6f2-f41e-49be-b419-83bb4bc5000c"/>
    <ds:schemaRef ds:uri="http://purl.org/dc/terms/"/>
    <ds:schemaRef ds:uri="814f9edf-3547-4c73-aa70-98ddb490218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Week_of_3_8_Refined_Roadmap_Update</Template>
  <TotalTime>485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Week_of_3_8_Refined_Roadmap_Update</vt:lpstr>
      <vt:lpstr>Custom Design</vt:lpstr>
      <vt:lpstr>Week_of_3_8_Refined_Roadmap_Update</vt:lpstr>
      <vt:lpstr>Health Score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EVAN A</dc:creator>
  <cp:lastModifiedBy>Matthews, Rhea</cp:lastModifiedBy>
  <cp:revision>9</cp:revision>
  <cp:lastPrinted>2021-07-19T16:04:10Z</cp:lastPrinted>
  <dcterms:created xsi:type="dcterms:W3CDTF">2021-03-15T17:04:38Z</dcterms:created>
  <dcterms:modified xsi:type="dcterms:W3CDTF">2022-01-11T14:43:37Z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