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40" d="100"/>
          <a:sy n="140" d="100"/>
        </p:scale>
        <p:origin x="7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1314-2218-4B07-8B46-84838018F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6073-FDE4-4924-9E1D-C2B769B3B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AF87-E934-44B1-A556-3CC199B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9F1F-AF50-4AFB-8071-F31F903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B152-D046-4050-A7C9-535309FD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9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502-533E-46DB-824E-E40CC3E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8833-712D-45D3-A71C-9A2B24CB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5E65-DECC-4113-9061-907978D7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884F-D4EB-4753-BD84-17C89C54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8612-0B69-44A4-B1D1-B36CC17C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77F8B-96C0-473E-A45F-98A142C9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6BA2-DB93-4946-8362-DCC5BBC6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EF82-8FBA-495A-A771-98653D3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8D89-4F13-4101-9835-C88D36B2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4795-7232-4847-8BF1-874F0052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FF61-2FCF-4DF2-A522-B04A81B5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64D0-8C13-4D14-A577-CEA136AB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3F4-387E-4BD0-B3B7-CAA56E34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E43D-C3EB-47A6-AD7B-179C9005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CA37-03A1-4E0C-B26D-7CC9EDD4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695-95AF-40D7-85E5-B683433A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AC56-246A-4CAC-A83A-4BEB44D9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FC1C-9ABC-4684-A834-02B7A0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870B-0465-42E3-8255-1ADC2AB5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947-142F-42E3-9346-8931E4CB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CDF8-9F3E-458B-8599-88B353FD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763E-6491-4F9A-99F0-FD813E17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6A803-96BE-4C17-9E94-59C20B32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131-2166-4293-9C7D-7A9FC214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40592-32E8-4E53-806B-6A9DDD7B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B48-8809-469E-80CA-7D7526FF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2684-D7BE-4442-B1BA-3DFF674B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2F62-11A8-4F5C-84C1-311EA1B65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A2D5-60A5-47F3-87AA-AFDC06BEF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41D6C-9F49-46F6-9BEB-37F5E68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D3B54-6B16-493F-BFDC-73EE9363E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5EE3D-D7EC-4CE3-986F-5792608E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0F473-7199-4FC5-921E-EFC2F369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5641C-ECA0-4DFB-87D1-74F7D17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758-22D1-4D1E-AF6D-A0E867B2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FC3EF-7856-4A2C-9D2B-E09D3F3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D0EC-E992-4BC7-8175-BA68541F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6636F-27B8-4778-BF16-BA644B52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E5E1C-D02F-44FD-B398-7FE27D6B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FAD18-51D2-4815-B87C-6BB0394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BAD38-18D2-4409-B4E3-3E7B5C92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E4B0-4E53-4494-A935-51611CF9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3E62-948C-4A0E-81DD-8FA4DE64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0653C-E180-418C-BF67-BF40074F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B496A-CAA8-44A8-9520-7CC6AD72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1459-AFEC-43AD-A797-8B640B93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35C2-18CB-46CB-8FFB-05677E1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2847-037B-4B82-A15E-3BCB8251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6EA65-0073-4FDF-B82A-F10D70B91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920A-208E-49C6-8647-B4CB00643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9163E-2263-422F-AFB2-1F53051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ECC6-DF68-4E30-90B5-1BF287D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429AD-8996-4FD5-BF86-886EA46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C0E84-AAE0-47BB-B5AB-AC2894E7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7F48-9D71-4100-B314-60B5A775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2D65-A64B-4DBD-B24C-3E98E401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3037-ED61-4EFD-B1D3-D32CAC292C9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4361-0A3F-4B67-9D4A-2BB08650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2418-2AA6-431E-A5E4-E12D100D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45BE-0A21-486B-9E2E-9A0086CC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1903-C603-40D7-A566-191A7BD0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Task 1: Dashboard Creation (UofSC and BMW)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UofSC and BMW to meet and discuss requirements and related tasks for dashboards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2: Forecasting Model (UofSC)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Refinement (Months 7-9)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Validation based on feedback (Months 10-12)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3: MPA Integration (Fraunhofer)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Months 7-9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Milestone 1: Delivery of AI material planner framework with integrated AI forecasting model ready for testing by users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Task 4: Material Planner with Visual Alerting and Recommendations (Fraunhofer)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Months 10-12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Milestone 2: Delivery of operational MPA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1: </a:t>
            </a:r>
            <a:r>
              <a:rPr lang="en-US" sz="3200" b="1" u="sng"/>
              <a:t>Dashboard Development (TBD)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needed from UofSC: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needed from Fraunhofer:</a:t>
            </a:r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2: Forecasting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Jan-May 2022 (Months 7-12)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Parts forecasting model ready to be integrated into AI MPA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Refine, test and validate parts forecasting model developed in Phase 1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and validate parts forecasting with historical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and validate optimized parameters for parts ordering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Refine model as needed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1: March 31, 2022; Refined forecasting model ready for user testing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2: May 31, 2022; Refined and validated forecasting model based on user feedback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needed from Fraunhofer: </a:t>
            </a:r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32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88901"/>
            <a:ext cx="11023600" cy="86360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Task 3: MPA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Jan-March 2022 (Months 7-9)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AI material planner framework with integrated AI forecasting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Develop and deliver an operational MPA ‘alpha’ version at the end of the task, that selected end users and the developers can use together during the task 2 efforts.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 real-time data access in the Azure Cloud.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Continued knowledge transfer from BMW material planners for further developing knowledge and data relations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Enable Dashboard replacement of md04 and material master values for what-if analysis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Host </a:t>
            </a:r>
            <a:r>
              <a:rPr lang="en-US" dirty="0" err="1"/>
              <a:t>mpa</a:t>
            </a:r>
            <a:r>
              <a:rPr lang="en-US" dirty="0"/>
              <a:t>/assist web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Create a regression test 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Elaborate parts forecasting model requirements, input and output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Create integration plan, and integrate forecasting model with AI Material Planner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 forecasting model and AI Material Planner framework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Update system based on testing result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 1: March 31, 2022; Delivery of AI material planner framework with integrated AI forecasting model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is needed from UofSC:</a:t>
            </a:r>
          </a:p>
          <a:p>
            <a:pPr>
              <a:lnSpc>
                <a:spcPct val="12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89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88901"/>
            <a:ext cx="11632063" cy="863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Task 4: AI Material Planner with Visual Alerting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Duration: April-June 2022 (Months 10-12)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Deliverable: Running Material Planner Assistant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Aim: validate, further develop, and tune the ‘alpha’ version of MPA into an operational product ready to use by material planners.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Sub activities: (preliminary list)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Workshops with stakeholders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Further elaborate alerting functionality and human readable action steps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together with BMW on testing and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Implement necessary changes in MPA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Determine MPA operational rules, including rule revisions by BMW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 May 31, 2022; Delivery of the operational MPA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Milestone: June 30, 2022; Production utilization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needed from BMW: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/>
                </a:solidFill>
              </a:rPr>
              <a:t>What is needed from UofSC:</a:t>
            </a:r>
          </a:p>
        </p:txBody>
      </p:sp>
    </p:spTree>
    <p:extLst>
      <p:ext uri="{BB962C8B-B14F-4D97-AF65-F5344CB8AC3E}">
        <p14:creationId xmlns:p14="http://schemas.microsoft.com/office/powerpoint/2010/main" val="17743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985E-55D1-4506-BF59-193801E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88901"/>
            <a:ext cx="11632063" cy="863600"/>
          </a:xfrm>
        </p:spPr>
        <p:txBody>
          <a:bodyPr>
            <a:noAutofit/>
          </a:bodyPr>
          <a:lstStyle/>
          <a:p>
            <a:r>
              <a:rPr lang="en-US" sz="3200" b="1" u="sng" dirty="0"/>
              <a:t>Discussion Points with BMW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3DD5-A0B7-4462-A1AC-ADE911B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52501"/>
            <a:ext cx="11468100" cy="52244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 Defining dashboard requirements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What platform, how will users login (browser?)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Confirming data source – is it Logan Prepared with tables </a:t>
            </a:r>
            <a:r>
              <a:rPr lang="en-US" b="1" dirty="0" err="1"/>
              <a:t>materialmaster</a:t>
            </a:r>
            <a:r>
              <a:rPr lang="en-US" b="1" dirty="0"/>
              <a:t> and md04_all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1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9A1B-47A2-4C68-B813-D569F779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57B2-3378-41B1-A843-2C11F76D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580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Task 1: Dashboard Development (TBD)</vt:lpstr>
      <vt:lpstr>Task 2: Forecasting Model</vt:lpstr>
      <vt:lpstr>Task 3: MPA integration</vt:lpstr>
      <vt:lpstr>Task 4: AI Material Planner with Visual Alerting and Recommendations</vt:lpstr>
      <vt:lpstr>Discussion Points with BMW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Matthews, Rhea</dc:creator>
  <cp:lastModifiedBy>Matthews, Rhea</cp:lastModifiedBy>
  <cp:revision>2</cp:revision>
  <dcterms:created xsi:type="dcterms:W3CDTF">2022-01-27T16:08:20Z</dcterms:created>
  <dcterms:modified xsi:type="dcterms:W3CDTF">2022-01-27T19:33:05Z</dcterms:modified>
</cp:coreProperties>
</file>