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7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8FA-AC10-C243-AF81-3BF9EDCA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B90F-8F0F-5346-8FAE-5584FF3A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9404-9673-6040-BEA8-D219BE66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D587-577C-6C4A-9766-08F98836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F023-724B-B646-9319-AFCDA056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6AC-5049-174D-98D3-A6D7B50C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3D0D-C0D8-474E-A7E4-70EFEE0D4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6BE4-3528-2E40-9493-0B594023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23B6-72AB-2B47-86B3-AC854171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98E0-C010-0542-BD1B-67D58D60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FA840-C3E2-4A4A-8093-512F29A2C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843C-24B3-8E44-8C3A-926FB3A1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29B0-89B4-D941-AA05-CF83BEE3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9B41-27E1-6344-B671-DA955B0A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43C6-5088-AA41-AAE0-50DE8B5D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E66E-CFDB-754D-B811-F4F0FFCD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4E2-0E69-B242-A5E3-23F27907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2937-8759-6B4D-9CA1-C9728C34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984E-729B-9E44-B7A3-528B825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0E4D-0050-0244-9AD2-4E4F6CA2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3CE6-25E8-9D44-9D8F-AF5CDE9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18687-C463-9E4F-BD60-B6770734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3BA7-8DEF-1B4F-9E98-E81324F0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5D72-EFF0-9141-9956-7EEE564E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F887-146C-FD42-9F54-DFF449EF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FE35-ACF6-8A4E-9F37-DBBAC668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CB13-ECBE-4F4D-927B-2F890D564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C0081-51D0-2A4B-A861-876B6FA3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6C1C-17AE-9747-B49C-4B60E3EE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901AF-8B86-0143-9335-0C7F6ED7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9956-D90E-AA47-A781-08649C8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8718-44B7-A146-9AB7-13E35358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C442-8B7E-474D-9F94-4D5CC689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02FF-781B-CB4E-B5F9-369A41FC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3D674-5EA1-C247-BFF5-9097CF9C4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541A8-E293-D44C-A687-F49A9CD78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54262-D9B3-FA46-A65E-E5ECE4D4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06919-DC8D-5D43-85E5-CAE25994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BDE3D-CB82-0B4F-B634-0F712F0E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99A4-8EC8-3041-8102-2E434730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ADE4C-29EF-9B4B-8D63-95C78C3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63E2-2803-824B-ADB4-8E5B75D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3F3D-055E-7942-BB00-D42C0EA6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87E20-4C89-6B49-AA03-A87B45C2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C6F32-4FDC-1D48-B887-66E21E05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393A8-CB14-4049-9710-CE3F1B7C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4963-BC65-024E-A623-AFCB5B9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7A0A-3535-274F-9594-72596FB7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D7417-B787-5340-B432-AB218EB7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465D-F84F-2C49-B2D0-8910ACED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BBEF-AD54-F841-939D-00D7A154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6F13-FF29-FD4C-B113-9A89A91C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0763-9E63-9A4F-AE6E-91E1CEF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C217-91AA-D548-A15A-3C9E23972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5A8D-EE41-3345-8091-1B575511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160E-B5EE-CC48-967D-A83977C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DA54-BC43-224D-88A5-6C9ACE89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4E5FE-54D6-CC46-8186-EF68E65D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6D57-A2F5-A04F-A135-4486592F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4FE2-4F66-3B4D-A6BD-F3EFFE01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B8D6-EC07-CC4B-B63E-72211FEC8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38C-DB55-DF49-9080-62C958A0101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15C7-9869-F04C-AA2D-C2639A75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CD99-F0F3-1744-98D6-B0520CB9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4DB6-CB89-694D-80B8-D486799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desktop-data-sources" TargetMode="External"/><Relationship Id="rId2" Type="http://schemas.openxmlformats.org/officeDocument/2006/relationships/hyperlink" Target="https://docs.microsoft.com/en-us/power-bi/visuals/power-bi-visualization-types-for-reports-and-q-and-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ABA1-C722-E143-B791-E13871CA8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6F0D8-14E0-C24A-BAE7-DD23F4B71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12487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ED346-0BAE-244E-9051-07C81D7B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712911"/>
            <a:ext cx="11188753" cy="45450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5B8E96-D64C-4B40-A868-ADFDD499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of Power BI</a:t>
            </a:r>
          </a:p>
        </p:txBody>
      </p:sp>
    </p:spTree>
    <p:extLst>
      <p:ext uri="{BB962C8B-B14F-4D97-AF65-F5344CB8AC3E}">
        <p14:creationId xmlns:p14="http://schemas.microsoft.com/office/powerpoint/2010/main" val="8823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54BD-9043-DE44-98DC-347C57AC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9110-E874-3449-A9BF-79DA4DC9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Rapid Development &amp; Visualization</a:t>
            </a:r>
          </a:p>
          <a:p>
            <a:pPr lvl="1"/>
            <a:r>
              <a:rPr lang="en-US" sz="2800" dirty="0"/>
              <a:t>Power BI offers a wide range of visualizations (e.g., </a:t>
            </a:r>
            <a:r>
              <a:rPr lang="en-IN" sz="2800" dirty="0"/>
              <a:t>The range of visualizations includes KPIs, maps, charts, graphs, etc.).</a:t>
            </a:r>
          </a:p>
          <a:p>
            <a:pPr lvl="1"/>
            <a:r>
              <a:rPr lang="en-IN" sz="2800" dirty="0"/>
              <a:t>Custom visuals are available on Microsoft marketplace. </a:t>
            </a:r>
          </a:p>
          <a:p>
            <a:r>
              <a:rPr lang="en-IN" b="1" dirty="0"/>
              <a:t>Data Connectivity</a:t>
            </a:r>
          </a:p>
          <a:p>
            <a:pPr lvl="1"/>
            <a:r>
              <a:rPr lang="en-IN" sz="2800" dirty="0"/>
              <a:t>User can import data from a wide range of data sources. </a:t>
            </a:r>
          </a:p>
          <a:p>
            <a:pPr lvl="1"/>
            <a:r>
              <a:rPr lang="en-IN" sz="2800" dirty="0"/>
              <a:t>It offers data connectivity to data files (such as </a:t>
            </a:r>
            <a:r>
              <a:rPr lang="en-IN" sz="2800" b="1" dirty="0"/>
              <a:t>XML, JSON</a:t>
            </a:r>
            <a:r>
              <a:rPr lang="en-IN" sz="2800" dirty="0"/>
              <a:t>), Microsoft Excel, SQL Server databases, Azure sources, cloud-based sources, online services such as Google Analytics, Facebook, etc. </a:t>
            </a:r>
          </a:p>
          <a:p>
            <a:pPr marL="457200" lvl="1" indent="0">
              <a:buNone/>
            </a:pPr>
            <a:endParaRPr lang="en-IN" sz="28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90F9-6968-074F-B42F-D0E54BC6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E97D-19AA-9246-BE53-72D89380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Handling large data volumes</a:t>
            </a:r>
          </a:p>
          <a:p>
            <a:pPr lvl="1"/>
            <a:r>
              <a:rPr lang="en-IN" dirty="0"/>
              <a:t>Power BI has a limit of ingesting data at a time which is approximately 2 GBs of data. </a:t>
            </a:r>
          </a:p>
          <a:p>
            <a:pPr lvl="1"/>
            <a:r>
              <a:rPr lang="en-IN" dirty="0"/>
              <a:t>Users have reported that Power BI takes a little more than usual time or even hangs while processing millions of rows and columns of data.</a:t>
            </a:r>
          </a:p>
          <a:p>
            <a:pPr lvl="1"/>
            <a:endParaRPr lang="en-IN" dirty="0"/>
          </a:p>
          <a:p>
            <a:r>
              <a:rPr lang="en-IN" b="1" dirty="0"/>
              <a:t>Limited configurability of Visuals</a:t>
            </a:r>
          </a:p>
          <a:p>
            <a:pPr lvl="1"/>
            <a:r>
              <a:rPr lang="en-IN" dirty="0"/>
              <a:t>In most cases, you might not feel the need to configure and optimize visualizations in Power BI. </a:t>
            </a:r>
          </a:p>
          <a:p>
            <a:pPr lvl="1"/>
            <a:r>
              <a:rPr lang="en-IN" dirty="0"/>
              <a:t>But even if you do, </a:t>
            </a:r>
            <a:r>
              <a:rPr lang="en-IN" i="1" dirty="0"/>
              <a:t>Power BI does not provide many options to configure your visualizations as per your requirements.</a:t>
            </a:r>
            <a:r>
              <a:rPr lang="en-IN" dirty="0"/>
              <a:t> </a:t>
            </a:r>
          </a:p>
          <a:p>
            <a:pPr lvl="1"/>
            <a:r>
              <a:rPr lang="en-IN" dirty="0"/>
              <a:t>Thus, users have limited options for what they can change in visuals.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DFCE-E63D-ED42-AB9C-21EF906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246-4C0D-E14E-9D1E-7F06F9C8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visualization</a:t>
            </a:r>
          </a:p>
          <a:p>
            <a:pPr lvl="1"/>
            <a:r>
              <a:rPr lang="en-US" dirty="0">
                <a:hlinkClick r:id="rId2"/>
              </a:rPr>
              <a:t>https://docs.microsoft.com/en-us/power-bi/visuals/power-bi-visualization-types-for-reports-and-q-and-a</a:t>
            </a:r>
            <a:r>
              <a:rPr lang="en-US" dirty="0"/>
              <a:t> </a:t>
            </a:r>
          </a:p>
          <a:p>
            <a:r>
              <a:rPr lang="en-US" dirty="0"/>
              <a:t>Data connectivity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https://docs.microsoft.com/en-us/power-bi/connect-data/desktop-data-sources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18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 BI</vt:lpstr>
      <vt:lpstr>Process flow of Power BI</vt:lpstr>
      <vt:lpstr>Pros</vt:lpstr>
      <vt:lpstr>Cons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Patel, Pankesh</dc:creator>
  <cp:lastModifiedBy>Patel, Pankesh</cp:lastModifiedBy>
  <cp:revision>1</cp:revision>
  <dcterms:created xsi:type="dcterms:W3CDTF">2022-02-24T03:47:36Z</dcterms:created>
  <dcterms:modified xsi:type="dcterms:W3CDTF">2022-02-24T04:19:52Z</dcterms:modified>
</cp:coreProperties>
</file>