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357" autoAdjust="0"/>
  </p:normalViewPr>
  <p:slideViewPr>
    <p:cSldViewPr snapToGrid="0">
      <p:cViewPr varScale="1">
        <p:scale>
          <a:sx n="143" d="100"/>
          <a:sy n="143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DBB6-4C83-47BF-8A97-A50D3AFD532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320B5-FCAD-429C-9D30-F65D37C4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3 applications and what other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20B5-FCAD-429C-9D30-F65D37C44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ECCF-BAD4-436F-89BD-36626522F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B28F-60F3-4C20-88A6-F6C42649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20C9-DE15-4E47-A9F5-5596803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A54A-1665-41FE-9ADF-728C97EA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3F1D-2211-4944-97D9-3DE0701B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B793-FEA1-46BA-AE62-0975F21C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7BEB-FB3A-424C-B9A3-15531870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F6A7-E462-4604-B1A4-9E9D4B2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BFDC-4B63-47AD-8648-F21BD44B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4037-146E-4946-A32C-AA1FC027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6312F-349A-489C-B5D7-E04B5FC5B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7F68-5979-47DF-9A22-065554B7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D7C-4D9A-4DD7-B626-F6FD34E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CA4E-5F94-48CC-9648-4FFDF921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09B0-F7AE-4D04-A0E6-D8EC5378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25B2-657C-4D08-BD26-B7E28EF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A8AB-3C24-4942-9725-5F9E7514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BEC1-0533-4A0C-9AEC-1D8F7F4B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A083-0A33-4A6B-BAD5-82A6E1C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D653-FC9F-4B1B-BA66-7988FD23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540D-20CA-4365-9F1C-2323CAC0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C529-9BE6-46D8-A7B9-3F98C21C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A37B-4848-47AD-AB11-E91B17E3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7FE-299D-41F8-B593-5FE78524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E52F-A921-4907-A4E7-CF01E3B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469-9844-4EAA-98E8-0BCC8D75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101A-DFC3-4AC0-BC01-3DDB85A4C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C641-E854-465C-95B3-66710FB8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BDD0-A043-4BDE-99F4-ADB1796B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F142-D614-486D-A2C0-0A879B4B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975D-2CFC-4FE7-B26E-90B266DC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48D5-EB64-4AE7-A6B3-246DB3D0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1965-ACE0-4704-898A-F0F2FFBF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40A36-5205-403F-B8E4-50BFB539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433E-7AA4-47B4-97C6-6DEE29763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C1AA-5D2F-498A-937F-84CD4D6DF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E5C45-2788-4E2E-85E8-CC6DD104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C7D8-9AEA-4004-9B89-79F83A1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CFC31-781C-41F6-9EC3-20DD5843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8B0-BCB0-43F0-A75C-7C919A71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1F499-3AE3-441C-8F67-39F255EC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9236B-B051-4879-A737-886D56AB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2A8A-00FB-460D-9A17-323511A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316D1-ACB6-490B-9349-AB2741C0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53C5F-A569-4417-BB5B-BB11BC29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01FA-A9CD-4403-9855-57F2A3C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C447-C0BA-4225-A421-6CC01AD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FE82-7838-454E-8AE7-E729A3B8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A690-4419-4F7D-9C0F-7503EFAC0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3B7D-E5A6-411D-9930-CA456FDC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16B7-D93B-486C-A25E-5F6D6A98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65E5-8864-4C08-9E00-53F61000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A1A2-893E-48B9-9CB0-8A50991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555C0-6A42-43B6-9741-F97E34590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8B86-FBBA-42C7-B6B9-65EFC7FD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99AE-46EA-4FF9-8663-8C5F57F7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E594-9247-457E-A346-CC61BBB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72F8-6363-4E56-9B59-2C578F8D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91F75-E8C8-4E58-B752-A0FC863D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66F5-37E4-4B9B-A862-60C74BF6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CC93-72FD-4D2C-B2EB-6B072B23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F725-C0AD-4101-ADED-FCB406A4D31D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D45B-A466-42F5-94AA-46A22382C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47A5-701D-4F14-80B4-5336D0A63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9BEF-2AB4-4194-A382-622B46C7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76C7B1-00DC-48F5-8DE7-6A5821B3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13612"/>
              </p:ext>
            </p:extLst>
          </p:nvPr>
        </p:nvGraphicFramePr>
        <p:xfrm>
          <a:off x="989385" y="210820"/>
          <a:ext cx="10421315" cy="6436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8386">
                  <a:extLst>
                    <a:ext uri="{9D8B030D-6E8A-4147-A177-3AD203B41FA5}">
                      <a16:colId xmlns:a16="http://schemas.microsoft.com/office/drawing/2014/main" val="1845132042"/>
                    </a:ext>
                  </a:extLst>
                </a:gridCol>
                <a:gridCol w="2808124">
                  <a:extLst>
                    <a:ext uri="{9D8B030D-6E8A-4147-A177-3AD203B41FA5}">
                      <a16:colId xmlns:a16="http://schemas.microsoft.com/office/drawing/2014/main" val="3560397421"/>
                    </a:ext>
                  </a:extLst>
                </a:gridCol>
                <a:gridCol w="3207690">
                  <a:extLst>
                    <a:ext uri="{9D8B030D-6E8A-4147-A177-3AD203B41FA5}">
                      <a16:colId xmlns:a16="http://schemas.microsoft.com/office/drawing/2014/main" val="1343272567"/>
                    </a:ext>
                  </a:extLst>
                </a:gridCol>
                <a:gridCol w="2837115">
                  <a:extLst>
                    <a:ext uri="{9D8B030D-6E8A-4147-A177-3AD203B41FA5}">
                      <a16:colId xmlns:a16="http://schemas.microsoft.com/office/drawing/2014/main" val="52523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Current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Material Planner Assistant (MPA)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571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All related material information is located in one easy to navigate dashboard.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Reduces the time and effort a material planner spends searching for information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	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Provide Key Performance indicator (</a:t>
                      </a:r>
                      <a:r>
                        <a:rPr lang="en-US" sz="1400" b="1" dirty="0" err="1"/>
                        <a:t>KPIs</a:t>
                      </a:r>
                      <a:r>
                        <a:rPr lang="en-US" sz="1400" b="1" dirty="0"/>
                        <a:t>) (e.g., health score) on dashboard that could guide a material planner to reduce their daily efforts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Material planner feedback on recommendations can be used to refine and improve MPA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	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Improve quality decisions made by reducing overall number of exceptions.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Material planners are more informed on the which parts need attention immediately and why. This leads to more accurate decisions in preventing delays and costs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Implement best practices across material planner groups and provides baseline consistency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06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Collects material planner’s knowledge by requesting feedback on the </a:t>
                      </a:r>
                      <a:r>
                        <a:rPr lang="en-US" sz="1400" b="1" dirty="0" err="1"/>
                        <a:t>MPA’s</a:t>
                      </a:r>
                      <a:r>
                        <a:rPr lang="en-US" sz="1400" b="1" dirty="0"/>
                        <a:t> recommendation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 feedback on recommendations can be used to refine and improve 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745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planners to look at trends related to their parts along with key performance indicators and abstractions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86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 spends a significant amount of daily time in reviewing exception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Best practices for material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22058"/>
                  </a:ext>
                </a:extLst>
              </a:tr>
              <a:tr h="1033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Health </a:t>
                      </a:r>
                    </a:p>
                    <a:p>
                      <a:pPr algn="ctr"/>
                      <a:r>
                        <a:rPr lang="en-US" sz="1400" b="1" dirty="0"/>
                        <a:t>Score </a:t>
                      </a:r>
                    </a:p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designation on criticality of parts is red/yellow/green with no additional information.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Provides an informative score (0-100) on the criticality of parts along with contributing factors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Material planners are more informed on the which parts need attention immediately and why. This leads to more accurate decisions in preventing delays and costs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04910"/>
                  </a:ext>
                </a:extLst>
              </a:tr>
              <a:tr h="8864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Recommendation </a:t>
                      </a:r>
                    </a:p>
                    <a:p>
                      <a:pPr algn="ctr"/>
                      <a:r>
                        <a:rPr lang="en-US" sz="1400" b="1" dirty="0"/>
                        <a:t>Engine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Lack of standardization, individual planners employ varying strategies to fulfil job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Codify material planning knowledge into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Implement best practices across material planner groups and provides baseline consistency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3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Practice gap between SAP and material planner practice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8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244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Matthews, Rhea</dc:creator>
  <cp:lastModifiedBy>Matthews, Rhea</cp:lastModifiedBy>
  <cp:revision>3</cp:revision>
  <dcterms:created xsi:type="dcterms:W3CDTF">2022-01-06T16:06:15Z</dcterms:created>
  <dcterms:modified xsi:type="dcterms:W3CDTF">2022-01-06T22:14:56Z</dcterms:modified>
</cp:coreProperties>
</file>