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B46-34AE-4F8F-ACE0-DA388599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C2835-AF64-4A95-99DD-D066FB9C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CBF2-CA73-4DAA-8FF6-B231F890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4924-C32B-49BC-87A3-8BF38EFD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E0CF3-EDF2-4FC4-9512-F38593D8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387C-1DED-48E1-9D50-288C7F22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FF0C-B284-4C4E-91B1-9D9EC67E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DD60-CD65-48A5-BDD6-808A72EC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C6CF-6CBC-4175-8136-22BD5162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C1C8-3BD9-4B99-900A-D9F58A3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290E2-0D49-471B-AE1A-728D1919B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3CE0-6B3A-48DF-A3EC-5372E713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F11C-7D6A-4544-8331-B345D562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0CE9-EA9E-4057-82D8-F27A1F14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A1AC-9638-4527-B7C9-A92C132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9631-14C6-4A60-984D-6EE27408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0E1E-6F83-429F-9C89-032109E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68CC-1E84-44B0-879D-A74965B0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A1A-EA41-4157-BB97-B6A8419A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EABE-666E-4EEF-ADF8-83BF9AAE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A7E3-DE5F-4CB5-954B-F34284C5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9ECD-D6F7-4768-A4B0-4AFB520E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3D95-3775-43CB-8CB1-7C5DFDEC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4240-3DB9-430F-AACE-82EF02FC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B9A8-2978-4E63-9540-A1FD302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9E04-B366-45DF-B41F-6AC3BC86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8AB8-376C-4CC2-A4A3-D7D9065AD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5E4-36B2-49DD-92D7-0960310C3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D787-804C-475B-A85C-383EB293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575FC-DF11-4654-889F-CA7B36F8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C1EAE-BAB3-422F-9704-3A8FA7BA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046-BF70-4B5B-AD6F-5B4577D5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0F52-2768-42F8-A220-F4BA5B96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12C1-61C3-4F44-BFDB-99D9248E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FE898-BE56-446D-8C2C-BE11C9D47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4DFA-4C66-4ED7-8464-9E7D0CCC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FE77A-4E24-4AE0-89EF-C124F5C9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396C6-0CC5-4923-9494-A9B9120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68144-F4BB-4DB4-9228-3D780DF2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57F-6E4D-4410-A9B3-746DB05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0702-71A6-4CFB-9D9F-6074CA31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B3717-306A-4F85-8859-2529C32F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82C55-A756-4B82-BFF4-16514536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0824C-6B2B-48DB-AF8E-C352065A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5B44C-ECFD-4EE2-9FE8-A5EB2988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63700-5C5C-4E97-B4E7-B898913B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B77A-1CEA-48FA-9D7E-FFC08FA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081C-BF80-4474-835D-B5FC09AE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BA1E8-4978-48BE-8495-1ED6E9D3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0D9B-798C-497C-9391-B0CBE74C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1A5E-1982-4E71-92B5-3CC3C75C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85F6-8F1B-4BF1-88C4-FD7AA1F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C06-767C-4C94-B6AF-E02CE91B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9486B-9FC1-4CE9-82F5-838F14EC1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E394D-B2F7-44C2-A1AC-51ECD5E7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3A10F-06A9-4DC8-A590-B083F9F0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EE94-A9DE-4DE8-9A44-26DDCF40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C695-6089-4CA4-903F-7319A21D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B72B6-8570-424D-A58E-F53A74A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1D44-2A3A-432F-9769-89F81BD4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49E7-BF3C-48A4-88D3-95507A045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7875-8F9A-4E9D-BF5B-AFD6A708D116}" type="datetimeFigureOut">
              <a:rPr lang="en-US" smtClean="0"/>
              <a:t>2020-11-08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BABD-A11A-4797-8A49-1870CA50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38EF-235F-4EF7-983C-241EE7BC5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C4C7-0580-42B6-82BB-94ADE1A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7CC4-863E-466D-BEA1-AC408804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840"/>
          </a:xfrm>
        </p:spPr>
        <p:txBody>
          <a:bodyPr/>
          <a:lstStyle/>
          <a:p>
            <a:r>
              <a:rPr lang="en-US" dirty="0"/>
              <a:t>Leaf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24D296-F132-458A-946F-247E320A9C95}"/>
              </a:ext>
            </a:extLst>
          </p:cNvPr>
          <p:cNvSpPr/>
          <p:nvPr/>
        </p:nvSpPr>
        <p:spPr>
          <a:xfrm rot="19509086">
            <a:off x="1852117" y="2530425"/>
            <a:ext cx="6105525" cy="14573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8334EFC-16F3-4AE3-A4B6-1ABFB2F79808}"/>
              </a:ext>
            </a:extLst>
          </p:cNvPr>
          <p:cNvSpPr/>
          <p:nvPr/>
        </p:nvSpPr>
        <p:spPr>
          <a:xfrm rot="14056604">
            <a:off x="4521014" y="-233765"/>
            <a:ext cx="1004797" cy="7489776"/>
          </a:xfrm>
          <a:prstGeom prst="arc">
            <a:avLst>
              <a:gd name="adj1" fmla="val 16200000"/>
              <a:gd name="adj2" fmla="val 507110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Παναγιώτης Γεωργακόπουλος</dc:creator>
  <cp:lastModifiedBy>Παναγιώτης Γεωργακόπουλος</cp:lastModifiedBy>
  <cp:revision>2</cp:revision>
  <dcterms:created xsi:type="dcterms:W3CDTF">2020-11-08T11:56:06Z</dcterms:created>
  <dcterms:modified xsi:type="dcterms:W3CDTF">2020-11-08T12:12:47Z</dcterms:modified>
</cp:coreProperties>
</file>