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4661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6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are non-static classes, declared on an enclosing class, at the member level.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can have any of the four valid access modifiers.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inner class has access to instance members, including private members, of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inner class from external code, is a bit tricky, and I'll cover that shortly.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JDK16, static members of all types are supported on inner classes.</a:t>
            </a:r>
          </a:p>
        </p:txBody>
      </p:sp>
    </p:spTree>
    <p:extLst>
      <p:ext uri="{BB962C8B-B14F-4D97-AF65-F5344CB8AC3E}">
        <p14:creationId xmlns:p14="http://schemas.microsoft.com/office/powerpoint/2010/main" val="74712538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6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instance of an inner class, you first must have an instance of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that instance you call .new, followed by the inner class name and the parentheses, taking any constructor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definitely looks strange the first time you see it.</a:t>
            </a:r>
            <a:endParaRPr lang="en-US" sz="6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01F3-778F-D551-7BEB-FC7D68AC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405377"/>
            <a:ext cx="31866666" cy="1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812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149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2023-02-23T02:22:27Z</dcterms:modified>
</cp:coreProperties>
</file>