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3" autoAdjust="0"/>
    <p:restoredTop sz="94661"/>
  </p:normalViewPr>
  <p:slideViewPr>
    <p:cSldViewPr snapToGrid="0">
      <p:cViewPr varScale="1">
        <p:scale>
          <a:sx n="38" d="100"/>
          <a:sy n="38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30304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PH" sz="108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Nested Class</a:t>
            </a:r>
            <a:endParaRPr lang="en-US" sz="10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/>
            <a:r>
              <a:rPr lang="en-PH" sz="45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Nested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/>
            <a:r>
              <a:rPr lang="en-PH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static nested class is a class enclosed in the structure of another class, declared as static.</a:t>
            </a:r>
          </a:p>
          <a:p>
            <a:pPr algn="l"/>
            <a:endParaRPr lang="en-PH" sz="64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PH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class, if accessed externally, requires the outer class name as part of the qualifying name.</a:t>
            </a:r>
          </a:p>
          <a:p>
            <a:pPr algn="l"/>
            <a:endParaRPr lang="en-PH" sz="64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PH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has the advantage of being able to access private attributes on the outer class.</a:t>
            </a:r>
          </a:p>
          <a:p>
            <a:pPr algn="l"/>
            <a:endParaRPr lang="en-PH" sz="64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PH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enclosing class can access any attributes on the static nested class, also including private attributes.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84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bananaspf@gmail.com</cp:lastModifiedBy>
  <cp:revision>164</cp:revision>
  <dcterms:modified xsi:type="dcterms:W3CDTF">2023-02-22T02:05:22Z</dcterms:modified>
</cp:coreProperties>
</file>