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7" r:id="rId2"/>
    <p:sldId id="279" r:id="rId3"/>
    <p:sldId id="280" r:id="rId4"/>
    <p:sldId id="281" r:id="rId5"/>
    <p:sldId id="282" r:id="rId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3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068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45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27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60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62204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Generics?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supports generic types, such as classes, records and interfaces.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also supports generic methods.   Sound confusing?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949044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Declaring a Class vs. Declaring a generic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20681"/>
            <a:ext cx="34782670" cy="1364539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I'm showing you a regular class declaration, next to a generic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thing to notice with the generic class, is that the class declaration has angle brackets with a T in them, directly after the class name.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 is the placeholder for a type that will be specified later.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called a type identifier, and it can be any letter or word, but T which is short for Type is commonly used.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9E410F3-FE74-2934-4B3D-AACD7CDC9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582719"/>
              </p:ext>
            </p:extLst>
          </p:nvPr>
        </p:nvGraphicFramePr>
        <p:xfrm>
          <a:off x="952501" y="10654389"/>
          <a:ext cx="34782667" cy="7239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0144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737252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249342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Regular Class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Generic Class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59902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4999EF8F-95E2-2CD5-549C-66B933E64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982" y="12256674"/>
            <a:ext cx="12419048" cy="51809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7DD406-CB80-06B2-525C-07C2CF936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91871" y="12202237"/>
            <a:ext cx="12419048" cy="5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2838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949044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Declaring a Class vs. Declaring a generic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20681"/>
            <a:ext cx="34782670" cy="1364539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the generic class, the field's type is that placeholder, just T, and this means it can be any type at all.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 in the angle brackets means it's the same type as the T, specified as the type of the field.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91D8628-4DF6-3A4A-4775-B56B7BB15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277791"/>
              </p:ext>
            </p:extLst>
          </p:nvPr>
        </p:nvGraphicFramePr>
        <p:xfrm>
          <a:off x="952501" y="10654389"/>
          <a:ext cx="34782667" cy="7239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0144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737252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249342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Regular Class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Generic Class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59902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3F345B16-22F3-889E-76B2-81407C484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982" y="12256674"/>
            <a:ext cx="12419048" cy="51809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ACF970-9DFD-7467-EC99-67CB5B004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91871" y="12202237"/>
            <a:ext cx="12419048" cy="5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9825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FF902E0-8072-F11B-9F6E-C8C909162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584" y="10566966"/>
            <a:ext cx="15432832" cy="7659855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650886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 generic class as a reference type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I have a variable declaration of the generic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declaration of a reference type that uses generics, the type parameter is declared in angle brackets.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reference type is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 type parameter (or parameterized type) is String, which is declared in angle brackets,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listOfString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the variable name.</a:t>
            </a:r>
          </a:p>
        </p:txBody>
      </p:sp>
    </p:spTree>
    <p:extLst>
      <p:ext uri="{BB962C8B-B14F-4D97-AF65-F5344CB8AC3E}">
        <p14:creationId xmlns:p14="http://schemas.microsoft.com/office/powerpoint/2010/main" val="184683686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FF902E0-8072-F11B-9F6E-C8C909162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584" y="10566966"/>
            <a:ext cx="15432832" cy="7659855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650886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 generic class as a reference type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Generics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 of Java's libraries are written using generic classes and interfaces, so we'll be using them a lot moving forward.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it's still a good idea to learn to write your own generic class, to help you understand the concept.</a:t>
            </a:r>
          </a:p>
        </p:txBody>
      </p:sp>
    </p:spTree>
    <p:extLst>
      <p:ext uri="{BB962C8B-B14F-4D97-AF65-F5344CB8AC3E}">
        <p14:creationId xmlns:p14="http://schemas.microsoft.com/office/powerpoint/2010/main" val="220967689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343</Words>
  <Application>Microsoft Office PowerPoint</Application>
  <PresentationFormat>Custom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163</cp:revision>
  <dcterms:modified xsi:type="dcterms:W3CDTF">2023-01-26T17:08:30Z</dcterms:modified>
</cp:coreProperties>
</file>