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417b38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417b38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811a52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811a52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417b381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417b38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417b38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417b38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417b38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417b38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811a52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811a52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811a52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811a52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811a5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811a5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443f75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443f75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811a52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811a52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443f75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443f75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811a52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811a52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443f7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443f7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811a52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811a52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17b38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417b38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p0_Xds4Yby8gRgprdnzOj9xH4czEC641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ROS2 for Robots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Pankhuri Vanjani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Ros2 graph of current Orca implementation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" y="1152472"/>
            <a:ext cx="9143998" cy="323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ORCA2 Drivers and layers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Orca_msgs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set mission goals in rviz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 mission actions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msg/Barometer.msg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msg/Battery.msg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msg/Control.msg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msg/Depth.msg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msg/Efforts.msg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msg/Leak.msg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msg/Proc.msg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msg/Pose.msg</a:t>
            </a:r>
            <a:endParaRPr sz="800"/>
          </a:p>
          <a:p>
            <a:pPr indent="-279400" lvl="2" marL="1828800" rtl="0" algn="l">
              <a:spcBef>
                <a:spcPts val="0"/>
              </a:spcBef>
              <a:spcAft>
                <a:spcPts val="0"/>
              </a:spcAft>
              <a:buSzPts val="800"/>
              <a:buChar char="■"/>
            </a:pPr>
            <a:r>
              <a:rPr lang="en" sz="800"/>
              <a:t>  msg/PoseStamped.msg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ORCA2 Drivers and layers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Orca_description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URDF file provided for Orca2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Orca_base (Orca control loop)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PID controllers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High-level controllers: calculate the pose error and pass it to the 4 PID controllers.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Trajectory planner and feedforward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Pololu Maestro : send PWM messages to the ESCs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Forces modelled : gravity, buoyancy, thruster translation forces, vehicle drag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Modes: disarmed, manually controlled thrusters, hold in z position(PID ), Mission AUV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VSLAM, a* path planning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ORCA2 Drivers and layers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Orca_drivers (for hardware interface)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Rpi, USB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Barometer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</a:t>
            </a:r>
            <a:r>
              <a:rPr lang="en"/>
              <a:t>aestro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Mraa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Joystick-teleoperation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Leak sensor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Orca2 Layers 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44513" y="-453688"/>
            <a:ext cx="3443750" cy="66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Rosification with BlueROV (from ORCA developers)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60750" y="153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ways to ROSify a BlueROV2: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existing hardware (Pixhawk) and software (ArduSub), and use mavros to move messages from the MAV message bus to/from ROS. See BlueRov-ROS-playground for a good example of this method. This is the fastest way to integrate ROS with the BlueROV2.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Port ROS to the Pixhawk and NuttX, and run a ROS-native driver on the Pixhawk.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 a ROS-native driver running on Linux, such as the Raspberry Pi 3. You'll need to provide a small device controller, such as the Pololu Maestro, and an IMU, such as the Phidgets IMU. This is the Orca design.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stack for other underwater Robots? (if time permits)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17125" y="148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Turtlebot Simulation in Navigation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2-D pose estimation (rviz)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2-D navigation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Turtlebot3 follows path and arrives at destination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unexpected obstacle blocks the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 can detect them to avoid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Turtlebot Simulation in Navigation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ezgif.com-gif-mak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Turtlebot graphs and layers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Turtlebot3 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Robot’s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IMU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map-&gt; contains field info -&gt; use in node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0255" l="0" r="19458" t="0"/>
          <a:stretch/>
        </p:blipFill>
        <p:spPr>
          <a:xfrm>
            <a:off x="350800" y="289224"/>
            <a:ext cx="8481503" cy="4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ROS2 Navigation stack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Navigation 2: send robot to a designated destination in a given environment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</a:t>
            </a:r>
            <a:r>
              <a:rPr lang="en" sz="1200">
                <a:solidFill>
                  <a:srgbClr val="FFFF00"/>
                </a:solidFill>
              </a:rPr>
              <a:t>data </a:t>
            </a:r>
            <a:r>
              <a:rPr lang="en" sz="1200"/>
              <a:t>created in ROS2 SLAM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</a:t>
            </a:r>
            <a:r>
              <a:rPr lang="en" sz="1200"/>
              <a:t>ontrol over params: max-min vel, rot. vel,accel, tolerance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 Planner- global plan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</a:t>
            </a:r>
            <a:r>
              <a:rPr lang="en" sz="1200"/>
              <a:t>equires a map of the environment to calculate the best route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Local Planner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</a:t>
            </a:r>
            <a:r>
              <a:rPr lang="en" sz="1200"/>
              <a:t>ransform global path -&gt; suitable waypoints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Creates new waypoints -&gt; dynamic obstacles; vehicle constraints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lang="en" sz="1200">
                <a:solidFill>
                  <a:srgbClr val="FFFF00"/>
                </a:solidFill>
              </a:rPr>
              <a:t>Use of navigation stack on an arbitrary robot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ROS required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TF transform tree</a:t>
            </a:r>
            <a:r>
              <a:rPr lang="en" sz="800"/>
              <a:t> (tf-maintains the relationship between coordinate frames in a tree structure buffered in time, and lets the user transform points, vectors, etc between any two coordinate frames at any desired point in time.)</a:t>
            </a:r>
            <a:endParaRPr sz="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Sensor data using correct ROS message type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Needs to be configured for shapes and dynamics of a robot to perform at a high level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Planar laser mounted somewhere on the mobile base (map building and localization); docs.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4. Orca 2 Simulation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" y="45138"/>
            <a:ext cx="9144000" cy="50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7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3135575" y="3564800"/>
            <a:ext cx="13968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RQT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