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00F463-0E31-4B13-B81F-43E11D8303CD}" v="521" dt="2022-04-13T21:05:54.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Goel" userId="2e6c97db16ec1df7" providerId="Windows Live" clId="Web-{D100F463-0E31-4B13-B81F-43E11D8303CD}"/>
    <pc:docChg chg="addSld delSld modSld addMainMaster delMainMaster">
      <pc:chgData name="Shruti Goel" userId="2e6c97db16ec1df7" providerId="Windows Live" clId="Web-{D100F463-0E31-4B13-B81F-43E11D8303CD}" dt="2022-04-13T21:05:54.870" v="533" actId="20577"/>
      <pc:docMkLst>
        <pc:docMk/>
      </pc:docMkLst>
      <pc:sldChg chg="addSp delSp modSp mod setBg modClrScheme chgLayout">
        <pc:chgData name="Shruti Goel" userId="2e6c97db16ec1df7" providerId="Windows Live" clId="Web-{D100F463-0E31-4B13-B81F-43E11D8303CD}" dt="2022-04-13T20:42:42.153" v="282" actId="1076"/>
        <pc:sldMkLst>
          <pc:docMk/>
          <pc:sldMk cId="109857222" sldId="256"/>
        </pc:sldMkLst>
        <pc:spChg chg="mod">
          <ac:chgData name="Shruti Goel" userId="2e6c97db16ec1df7" providerId="Windows Live" clId="Web-{D100F463-0E31-4B13-B81F-43E11D8303CD}" dt="2022-04-13T20:42:42.153" v="282" actId="1076"/>
          <ac:spMkLst>
            <pc:docMk/>
            <pc:sldMk cId="109857222" sldId="256"/>
            <ac:spMk id="2" creationId="{00000000-0000-0000-0000-000000000000}"/>
          </ac:spMkLst>
        </pc:spChg>
        <pc:spChg chg="mod">
          <ac:chgData name="Shruti Goel" userId="2e6c97db16ec1df7" providerId="Windows Live" clId="Web-{D100F463-0E31-4B13-B81F-43E11D8303CD}" dt="2022-04-13T20:42:37.325" v="281" actId="1076"/>
          <ac:spMkLst>
            <pc:docMk/>
            <pc:sldMk cId="109857222" sldId="256"/>
            <ac:spMk id="3" creationId="{00000000-0000-0000-0000-000000000000}"/>
          </ac:spMkLst>
        </pc:spChg>
        <pc:spChg chg="add">
          <ac:chgData name="Shruti Goel" userId="2e6c97db16ec1df7" providerId="Windows Live" clId="Web-{D100F463-0E31-4B13-B81F-43E11D8303CD}" dt="2022-04-13T20:24:53.014" v="4"/>
          <ac:spMkLst>
            <pc:docMk/>
            <pc:sldMk cId="109857222" sldId="256"/>
            <ac:spMk id="5" creationId="{9DD60C94-0C9C-47B7-BE88-045235ACCC6A}"/>
          </ac:spMkLst>
        </pc:spChg>
        <pc:spChg chg="add">
          <ac:chgData name="Shruti Goel" userId="2e6c97db16ec1df7" providerId="Windows Live" clId="Web-{D100F463-0E31-4B13-B81F-43E11D8303CD}" dt="2022-04-13T20:24:53.014" v="4"/>
          <ac:spMkLst>
            <pc:docMk/>
            <pc:sldMk cId="109857222" sldId="256"/>
            <ac:spMk id="6" creationId="{BFCF7016-AC99-433F-B943-24C3736E0602}"/>
          </ac:spMkLst>
        </pc:spChg>
        <pc:spChg chg="add">
          <ac:chgData name="Shruti Goel" userId="2e6c97db16ec1df7" providerId="Windows Live" clId="Web-{D100F463-0E31-4B13-B81F-43E11D8303CD}" dt="2022-04-13T20:24:53.014" v="4"/>
          <ac:spMkLst>
            <pc:docMk/>
            <pc:sldMk cId="109857222" sldId="256"/>
            <ac:spMk id="7" creationId="{A03737D1-A930-4E3E-9160-3CD4AEC72AB7}"/>
          </ac:spMkLst>
        </pc:spChg>
        <pc:spChg chg="add del">
          <ac:chgData name="Shruti Goel" userId="2e6c97db16ec1df7" providerId="Windows Live" clId="Web-{D100F463-0E31-4B13-B81F-43E11D8303CD}" dt="2022-04-13T20:23:12.184" v="3"/>
          <ac:spMkLst>
            <pc:docMk/>
            <pc:sldMk cId="109857222" sldId="256"/>
            <ac:spMk id="8" creationId="{FEC7823C-FDD6-429C-986C-063FDEBF9EAA}"/>
          </ac:spMkLst>
        </pc:spChg>
        <pc:spChg chg="add del">
          <ac:chgData name="Shruti Goel" userId="2e6c97db16ec1df7" providerId="Windows Live" clId="Web-{D100F463-0E31-4B13-B81F-43E11D8303CD}" dt="2022-04-13T20:23:12.184" v="3"/>
          <ac:spMkLst>
            <pc:docMk/>
            <pc:sldMk cId="109857222" sldId="256"/>
            <ac:spMk id="10" creationId="{9CF7FE1C-8BC5-4B0C-A2BC-93AB72C90FDD}"/>
          </ac:spMkLst>
        </pc:spChg>
        <pc:spChg chg="add del">
          <ac:chgData name="Shruti Goel" userId="2e6c97db16ec1df7" providerId="Windows Live" clId="Web-{D100F463-0E31-4B13-B81F-43E11D8303CD}" dt="2022-04-13T20:23:12.184" v="3"/>
          <ac:spMkLst>
            <pc:docMk/>
            <pc:sldMk cId="109857222" sldId="256"/>
            <ac:spMk id="12" creationId="{B0651F5E-0457-4065-ACB2-8B81590C204B}"/>
          </ac:spMkLst>
        </pc:spChg>
        <pc:spChg chg="add">
          <ac:chgData name="Shruti Goel" userId="2e6c97db16ec1df7" providerId="Windows Live" clId="Web-{D100F463-0E31-4B13-B81F-43E11D8303CD}" dt="2022-04-13T20:24:53.014" v="4"/>
          <ac:spMkLst>
            <pc:docMk/>
            <pc:sldMk cId="109857222" sldId="256"/>
            <ac:spMk id="14" creationId="{F71CFF33-010E-4E26-A285-83B182982358}"/>
          </ac:spMkLst>
        </pc:spChg>
      </pc:sldChg>
      <pc:sldChg chg="new del">
        <pc:chgData name="Shruti Goel" userId="2e6c97db16ec1df7" providerId="Windows Live" clId="Web-{D100F463-0E31-4B13-B81F-43E11D8303CD}" dt="2022-04-13T20:23:11.652" v="2"/>
        <pc:sldMkLst>
          <pc:docMk/>
          <pc:sldMk cId="521260416" sldId="257"/>
        </pc:sldMkLst>
      </pc:sldChg>
      <pc:sldChg chg="modSp new">
        <pc:chgData name="Shruti Goel" userId="2e6c97db16ec1df7" providerId="Windows Live" clId="Web-{D100F463-0E31-4B13-B81F-43E11D8303CD}" dt="2022-04-13T21:05:54.870" v="533" actId="20577"/>
        <pc:sldMkLst>
          <pc:docMk/>
          <pc:sldMk cId="2317702919" sldId="257"/>
        </pc:sldMkLst>
        <pc:spChg chg="mod">
          <ac:chgData name="Shruti Goel" userId="2e6c97db16ec1df7" providerId="Windows Live" clId="Web-{D100F463-0E31-4B13-B81F-43E11D8303CD}" dt="2022-04-13T21:05:54.870" v="533" actId="20577"/>
          <ac:spMkLst>
            <pc:docMk/>
            <pc:sldMk cId="2317702919" sldId="257"/>
            <ac:spMk id="2" creationId="{EF0FA323-96A3-D40D-D755-0E07BC9C2916}"/>
          </ac:spMkLst>
        </pc:spChg>
        <pc:spChg chg="mod">
          <ac:chgData name="Shruti Goel" userId="2e6c97db16ec1df7" providerId="Windows Live" clId="Web-{D100F463-0E31-4B13-B81F-43E11D8303CD}" dt="2022-04-13T20:53:09.591" v="411" actId="14100"/>
          <ac:spMkLst>
            <pc:docMk/>
            <pc:sldMk cId="2317702919" sldId="257"/>
            <ac:spMk id="3" creationId="{F8D8F1E8-1D72-6FDC-CA36-89588D4E7FA6}"/>
          </ac:spMkLst>
        </pc:spChg>
      </pc:sldChg>
      <pc:sldMasterChg chg="add del addSldLayout delSldLayout">
        <pc:chgData name="Shruti Goel" userId="2e6c97db16ec1df7" providerId="Windows Live" clId="Web-{D100F463-0E31-4B13-B81F-43E11D8303CD}" dt="2022-04-13T20:24:53.014" v="4"/>
        <pc:sldMasterMkLst>
          <pc:docMk/>
          <pc:sldMasterMk cId="2460954070" sldId="2147483660"/>
        </pc:sldMasterMkLst>
        <pc:sldLayoutChg chg="add del">
          <pc:chgData name="Shruti Goel" userId="2e6c97db16ec1df7" providerId="Windows Live" clId="Web-{D100F463-0E31-4B13-B81F-43E11D8303CD}" dt="2022-04-13T20:24:53.014" v="4"/>
          <pc:sldLayoutMkLst>
            <pc:docMk/>
            <pc:sldMasterMk cId="2460954070" sldId="2147483660"/>
            <pc:sldLayoutMk cId="2385387890" sldId="2147483661"/>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949138452" sldId="2147483662"/>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2591524520" sldId="2147483663"/>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1203092039" sldId="2147483664"/>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3733172339" sldId="2147483665"/>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3210312558" sldId="2147483666"/>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3146388984" sldId="2147483667"/>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3171841454" sldId="2147483668"/>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1718958274" sldId="2147483669"/>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2202905451" sldId="2147483670"/>
          </pc:sldLayoutMkLst>
        </pc:sldLayoutChg>
        <pc:sldLayoutChg chg="add del">
          <pc:chgData name="Shruti Goel" userId="2e6c97db16ec1df7" providerId="Windows Live" clId="Web-{D100F463-0E31-4B13-B81F-43E11D8303CD}" dt="2022-04-13T20:24:53.014" v="4"/>
          <pc:sldLayoutMkLst>
            <pc:docMk/>
            <pc:sldMasterMk cId="2460954070" sldId="2147483660"/>
            <pc:sldLayoutMk cId="3479445657" sldId="2147483671"/>
          </pc:sldLayoutMkLst>
        </pc:sldLayoutChg>
      </pc:sldMasterChg>
      <pc:sldMasterChg chg="add addSldLayout">
        <pc:chgData name="Shruti Goel" userId="2e6c97db16ec1df7" providerId="Windows Live" clId="Web-{D100F463-0E31-4B13-B81F-43E11D8303CD}" dt="2022-04-13T20:24:53.014" v="4"/>
        <pc:sldMasterMkLst>
          <pc:docMk/>
          <pc:sldMasterMk cId="3338300415" sldId="2147483685"/>
        </pc:sldMasterMkLst>
        <pc:sldLayoutChg chg="add">
          <pc:chgData name="Shruti Goel" userId="2e6c97db16ec1df7" providerId="Windows Live" clId="Web-{D100F463-0E31-4B13-B81F-43E11D8303CD}" dt="2022-04-13T20:24:53.014" v="4"/>
          <pc:sldLayoutMkLst>
            <pc:docMk/>
            <pc:sldMasterMk cId="3338300415" sldId="2147483685"/>
            <pc:sldLayoutMk cId="3780734272" sldId="2147483674"/>
          </pc:sldLayoutMkLst>
        </pc:sldLayoutChg>
        <pc:sldLayoutChg chg="add">
          <pc:chgData name="Shruti Goel" userId="2e6c97db16ec1df7" providerId="Windows Live" clId="Web-{D100F463-0E31-4B13-B81F-43E11D8303CD}" dt="2022-04-13T20:24:53.014" v="4"/>
          <pc:sldLayoutMkLst>
            <pc:docMk/>
            <pc:sldMasterMk cId="3338300415" sldId="2147483685"/>
            <pc:sldLayoutMk cId="1064352734" sldId="2147483675"/>
          </pc:sldLayoutMkLst>
        </pc:sldLayoutChg>
        <pc:sldLayoutChg chg="add">
          <pc:chgData name="Shruti Goel" userId="2e6c97db16ec1df7" providerId="Windows Live" clId="Web-{D100F463-0E31-4B13-B81F-43E11D8303CD}" dt="2022-04-13T20:24:53.014" v="4"/>
          <pc:sldLayoutMkLst>
            <pc:docMk/>
            <pc:sldMasterMk cId="3338300415" sldId="2147483685"/>
            <pc:sldLayoutMk cId="3550799653" sldId="2147483676"/>
          </pc:sldLayoutMkLst>
        </pc:sldLayoutChg>
        <pc:sldLayoutChg chg="add">
          <pc:chgData name="Shruti Goel" userId="2e6c97db16ec1df7" providerId="Windows Live" clId="Web-{D100F463-0E31-4B13-B81F-43E11D8303CD}" dt="2022-04-13T20:24:53.014" v="4"/>
          <pc:sldLayoutMkLst>
            <pc:docMk/>
            <pc:sldMasterMk cId="3338300415" sldId="2147483685"/>
            <pc:sldLayoutMk cId="2660976009" sldId="2147483677"/>
          </pc:sldLayoutMkLst>
        </pc:sldLayoutChg>
        <pc:sldLayoutChg chg="add">
          <pc:chgData name="Shruti Goel" userId="2e6c97db16ec1df7" providerId="Windows Live" clId="Web-{D100F463-0E31-4B13-B81F-43E11D8303CD}" dt="2022-04-13T20:24:53.014" v="4"/>
          <pc:sldLayoutMkLst>
            <pc:docMk/>
            <pc:sldMasterMk cId="3338300415" sldId="2147483685"/>
            <pc:sldLayoutMk cId="361160598" sldId="2147483678"/>
          </pc:sldLayoutMkLst>
        </pc:sldLayoutChg>
        <pc:sldLayoutChg chg="add">
          <pc:chgData name="Shruti Goel" userId="2e6c97db16ec1df7" providerId="Windows Live" clId="Web-{D100F463-0E31-4B13-B81F-43E11D8303CD}" dt="2022-04-13T20:24:53.014" v="4"/>
          <pc:sldLayoutMkLst>
            <pc:docMk/>
            <pc:sldMasterMk cId="3338300415" sldId="2147483685"/>
            <pc:sldLayoutMk cId="1517361391" sldId="2147483679"/>
          </pc:sldLayoutMkLst>
        </pc:sldLayoutChg>
        <pc:sldLayoutChg chg="add">
          <pc:chgData name="Shruti Goel" userId="2e6c97db16ec1df7" providerId="Windows Live" clId="Web-{D100F463-0E31-4B13-B81F-43E11D8303CD}" dt="2022-04-13T20:24:53.014" v="4"/>
          <pc:sldLayoutMkLst>
            <pc:docMk/>
            <pc:sldMasterMk cId="3338300415" sldId="2147483685"/>
            <pc:sldLayoutMk cId="308506082" sldId="2147483680"/>
          </pc:sldLayoutMkLst>
        </pc:sldLayoutChg>
        <pc:sldLayoutChg chg="add">
          <pc:chgData name="Shruti Goel" userId="2e6c97db16ec1df7" providerId="Windows Live" clId="Web-{D100F463-0E31-4B13-B81F-43E11D8303CD}" dt="2022-04-13T20:24:53.014" v="4"/>
          <pc:sldLayoutMkLst>
            <pc:docMk/>
            <pc:sldMasterMk cId="3338300415" sldId="2147483685"/>
            <pc:sldLayoutMk cId="2574848716" sldId="2147483681"/>
          </pc:sldLayoutMkLst>
        </pc:sldLayoutChg>
        <pc:sldLayoutChg chg="add">
          <pc:chgData name="Shruti Goel" userId="2e6c97db16ec1df7" providerId="Windows Live" clId="Web-{D100F463-0E31-4B13-B81F-43E11D8303CD}" dt="2022-04-13T20:24:53.014" v="4"/>
          <pc:sldLayoutMkLst>
            <pc:docMk/>
            <pc:sldMasterMk cId="3338300415" sldId="2147483685"/>
            <pc:sldLayoutMk cId="104626141" sldId="2147483682"/>
          </pc:sldLayoutMkLst>
        </pc:sldLayoutChg>
        <pc:sldLayoutChg chg="add">
          <pc:chgData name="Shruti Goel" userId="2e6c97db16ec1df7" providerId="Windows Live" clId="Web-{D100F463-0E31-4B13-B81F-43E11D8303CD}" dt="2022-04-13T20:24:53.014" v="4"/>
          <pc:sldLayoutMkLst>
            <pc:docMk/>
            <pc:sldMasterMk cId="3338300415" sldId="2147483685"/>
            <pc:sldLayoutMk cId="1175007210" sldId="2147483683"/>
          </pc:sldLayoutMkLst>
        </pc:sldLayoutChg>
        <pc:sldLayoutChg chg="add">
          <pc:chgData name="Shruti Goel" userId="2e6c97db16ec1df7" providerId="Windows Live" clId="Web-{D100F463-0E31-4B13-B81F-43E11D8303CD}" dt="2022-04-13T20:24:53.014" v="4"/>
          <pc:sldLayoutMkLst>
            <pc:docMk/>
            <pc:sldMasterMk cId="3338300415" sldId="2147483685"/>
            <pc:sldLayoutMk cId="1209037681" sldId="2147483684"/>
          </pc:sldLayoutMkLst>
        </pc:sldLayoutChg>
      </pc:sldMasterChg>
      <pc:sldMasterChg chg="add del addSldLayout delSldLayout">
        <pc:chgData name="Shruti Goel" userId="2e6c97db16ec1df7" providerId="Windows Live" clId="Web-{D100F463-0E31-4B13-B81F-43E11D8303CD}" dt="2022-04-13T20:23:12.184" v="3"/>
        <pc:sldMasterMkLst>
          <pc:docMk/>
          <pc:sldMasterMk cId="2440193526" sldId="2147483738"/>
        </pc:sldMasterMkLst>
        <pc:sldLayoutChg chg="add del">
          <pc:chgData name="Shruti Goel" userId="2e6c97db16ec1df7" providerId="Windows Live" clId="Web-{D100F463-0E31-4B13-B81F-43E11D8303CD}" dt="2022-04-13T20:23:12.184" v="3"/>
          <pc:sldLayoutMkLst>
            <pc:docMk/>
            <pc:sldMasterMk cId="2440193526" sldId="2147483738"/>
            <pc:sldLayoutMk cId="487119241" sldId="2147483726"/>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371642331" sldId="2147483727"/>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2120769776" sldId="2147483728"/>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3369435620" sldId="2147483729"/>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3760673764" sldId="2147483730"/>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165686871" sldId="2147483731"/>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3443778886" sldId="2147483732"/>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3817999310" sldId="2147483733"/>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1178863301" sldId="2147483734"/>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2897064796" sldId="2147483735"/>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3325689518" sldId="2147483736"/>
          </pc:sldLayoutMkLst>
        </pc:sldLayoutChg>
        <pc:sldLayoutChg chg="add del">
          <pc:chgData name="Shruti Goel" userId="2e6c97db16ec1df7" providerId="Windows Live" clId="Web-{D100F463-0E31-4B13-B81F-43E11D8303CD}" dt="2022-04-13T20:23:12.184" v="3"/>
          <pc:sldLayoutMkLst>
            <pc:docMk/>
            <pc:sldMasterMk cId="2440193526" sldId="2147483738"/>
            <pc:sldLayoutMk cId="2444858402"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5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097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736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484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62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500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903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16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073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435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07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4/13/2022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83004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884342"/>
            <a:ext cx="7231784" cy="3654081"/>
          </a:xfrm>
        </p:spPr>
        <p:txBody>
          <a:bodyPr anchor="ctr">
            <a:normAutofit/>
          </a:bodyPr>
          <a:lstStyle/>
          <a:p>
            <a:r>
              <a:rPr lang="en-US" sz="3200" b="1" u="sng" dirty="0">
                <a:solidFill>
                  <a:schemeClr val="tx2"/>
                </a:solidFill>
              </a:rPr>
              <a:t>THEME</a:t>
            </a:r>
            <a:r>
              <a:rPr lang="en-US" sz="5400" dirty="0">
                <a:solidFill>
                  <a:schemeClr val="tx2"/>
                </a:solidFill>
              </a:rPr>
              <a:t>:</a:t>
            </a:r>
            <a:br>
              <a:rPr lang="en-US" sz="5400" dirty="0">
                <a:solidFill>
                  <a:schemeClr val="tx2"/>
                </a:solidFill>
                <a:latin typeface="Arial Nova Light"/>
                <a:ea typeface="+mj-lt"/>
                <a:cs typeface="+mj-lt"/>
              </a:rPr>
            </a:br>
            <a:r>
              <a:rPr lang="en-US" sz="4400" dirty="0">
                <a:solidFill>
                  <a:schemeClr val="tx2"/>
                </a:solidFill>
                <a:latin typeface="Garamond"/>
                <a:ea typeface="+mj-lt"/>
                <a:cs typeface="+mj-lt"/>
              </a:rPr>
              <a:t>delivering quality education to overcome current learning patterns</a:t>
            </a:r>
          </a:p>
        </p:txBody>
      </p:sp>
      <p:sp>
        <p:nvSpPr>
          <p:cNvPr id="3" name="Subtitle 2"/>
          <p:cNvSpPr>
            <a:spLocks noGrp="1"/>
          </p:cNvSpPr>
          <p:nvPr>
            <p:ph type="subTitle" idx="1"/>
          </p:nvPr>
        </p:nvSpPr>
        <p:spPr>
          <a:xfrm>
            <a:off x="7169542" y="3065959"/>
            <a:ext cx="5124136" cy="3246986"/>
          </a:xfrm>
        </p:spPr>
        <p:txBody>
          <a:bodyPr anchor="ctr">
            <a:normAutofit/>
          </a:bodyPr>
          <a:lstStyle/>
          <a:p>
            <a:r>
              <a:rPr lang="en-US" sz="1800" dirty="0"/>
              <a:t>Team name: </a:t>
            </a:r>
            <a:r>
              <a:rPr lang="en-US" sz="1800" dirty="0" err="1"/>
              <a:t>snaphackers</a:t>
            </a:r>
            <a:endParaRPr lang="en-US" sz="1800" dirty="0"/>
          </a:p>
          <a:p>
            <a:r>
              <a:rPr lang="en-US" sz="1800" dirty="0"/>
              <a:t>Team leader: </a:t>
            </a:r>
            <a:r>
              <a:rPr lang="en-US" sz="1800" dirty="0" err="1"/>
              <a:t>Adityabhan</a:t>
            </a:r>
            <a:r>
              <a:rPr lang="en-US" sz="1800" dirty="0"/>
              <a:t> </a:t>
            </a:r>
            <a:r>
              <a:rPr lang="en-US" sz="1800" dirty="0" err="1"/>
              <a:t>singh</a:t>
            </a:r>
            <a:r>
              <a:rPr lang="en-US" sz="1800" dirty="0"/>
              <a:t> </a:t>
            </a:r>
            <a:r>
              <a:rPr lang="en-US" sz="1800" dirty="0" err="1"/>
              <a:t>rathore</a:t>
            </a:r>
            <a:endParaRPr lang="en-US" sz="1800" dirty="0"/>
          </a:p>
          <a:p>
            <a:r>
              <a:rPr lang="en-US" sz="1800" dirty="0"/>
              <a:t>Team member1: </a:t>
            </a:r>
            <a:r>
              <a:rPr lang="en-US" sz="1800" dirty="0" err="1"/>
              <a:t>pankaj</a:t>
            </a:r>
            <a:r>
              <a:rPr lang="en-US" sz="1800" dirty="0"/>
              <a:t> </a:t>
            </a:r>
            <a:r>
              <a:rPr lang="en-US" sz="1800" dirty="0" err="1"/>
              <a:t>sharma</a:t>
            </a:r>
            <a:endParaRPr lang="en-US" sz="1800" dirty="0"/>
          </a:p>
          <a:p>
            <a:r>
              <a:rPr lang="en-US" sz="1800" dirty="0"/>
              <a:t>Team member2: shruti </a:t>
            </a:r>
            <a:r>
              <a:rPr lang="en-US" sz="1800" dirty="0" err="1"/>
              <a:t>goel</a:t>
            </a:r>
            <a:endParaRPr lang="en-US" sz="1800" dirty="0"/>
          </a:p>
        </p:txBody>
      </p:sp>
      <p:sp>
        <p:nvSpPr>
          <p:cNvPr id="6"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A323-96A3-D40D-D755-0E07BC9C2916}"/>
              </a:ext>
            </a:extLst>
          </p:cNvPr>
          <p:cNvSpPr>
            <a:spLocks noGrp="1"/>
          </p:cNvSpPr>
          <p:nvPr>
            <p:ph type="title"/>
          </p:nvPr>
        </p:nvSpPr>
        <p:spPr>
          <a:xfrm>
            <a:off x="581192" y="702156"/>
            <a:ext cx="10935671" cy="2556144"/>
          </a:xfrm>
        </p:spPr>
        <p:txBody>
          <a:bodyPr>
            <a:noAutofit/>
          </a:bodyPr>
          <a:lstStyle/>
          <a:p>
            <a:r>
              <a:rPr lang="en-US" sz="2800" dirty="0">
                <a:latin typeface="Latha"/>
                <a:cs typeface="Cordia New"/>
              </a:rPr>
              <a:t>Education plays an important role in the development of an individual, society and nation. Our education system lacks its very foundation. The major problems include lack of relevant and good resources, innovative assignment ideas and practice problems. Also a motivation factor drives an individual to perform better and eventually </a:t>
            </a:r>
            <a:r>
              <a:rPr lang="en-US" sz="2800">
                <a:latin typeface="Latha"/>
                <a:cs typeface="Cordia New"/>
              </a:rPr>
              <a:t>upskill. i</a:t>
            </a:r>
            <a:endParaRPr lang="en-US" sz="2800" dirty="0">
              <a:latin typeface="Latha"/>
              <a:cs typeface="Cordia New"/>
            </a:endParaRPr>
          </a:p>
        </p:txBody>
      </p:sp>
      <p:sp>
        <p:nvSpPr>
          <p:cNvPr id="3" name="Content Placeholder 2">
            <a:extLst>
              <a:ext uri="{FF2B5EF4-FFF2-40B4-BE49-F238E27FC236}">
                <a16:creationId xmlns:a16="http://schemas.microsoft.com/office/drawing/2014/main" id="{F8D8F1E8-1D72-6FDC-CA36-89588D4E7FA6}"/>
              </a:ext>
            </a:extLst>
          </p:cNvPr>
          <p:cNvSpPr>
            <a:spLocks noGrp="1"/>
          </p:cNvSpPr>
          <p:nvPr>
            <p:ph idx="1"/>
          </p:nvPr>
        </p:nvSpPr>
        <p:spPr>
          <a:xfrm>
            <a:off x="581192" y="3551713"/>
            <a:ext cx="10935670" cy="2423637"/>
          </a:xfrm>
        </p:spPr>
        <p:txBody>
          <a:bodyPr/>
          <a:lstStyle/>
          <a:p>
            <a:endParaRPr lang="en-US"/>
          </a:p>
        </p:txBody>
      </p:sp>
    </p:spTree>
    <p:extLst>
      <p:ext uri="{BB962C8B-B14F-4D97-AF65-F5344CB8AC3E}">
        <p14:creationId xmlns:p14="http://schemas.microsoft.com/office/powerpoint/2010/main" val="231770291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DividendVTI</vt:lpstr>
      <vt:lpstr>THEME: delivering quality education to overcome current learning patterns</vt:lpstr>
      <vt:lpstr>Education plays an important role in the development of an individual, society and nation. Our education system lacks its very foundation. The major problems include lack of relevant and good resources, innovative assignment ideas and practice problems. Also a motivation factor drives an individual to perform better and eventually upskill.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130</cp:revision>
  <dcterms:created xsi:type="dcterms:W3CDTF">2022-04-13T20:16:47Z</dcterms:created>
  <dcterms:modified xsi:type="dcterms:W3CDTF">2022-04-13T21:05:55Z</dcterms:modified>
</cp:coreProperties>
</file>