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2C96-A386-F3DD-A959-B8D5C944A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74049-2EFD-D92C-4D0F-8A485265C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0A28-9912-4038-C7A5-97C0E8A0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56AC-439A-C0E3-1384-8C18AEE3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EF9A-C1A5-522B-FAEE-BE91C97B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E0E1-9049-F6D0-6F31-163A0A43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F686E-2F11-5180-0378-6EEA8D55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7C62-B8C1-5B8C-5395-78E2B64B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04AC-B575-5B7E-72A7-781864B0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33B1-1E8F-FA48-D851-5B212C9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33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AB99E-D109-13F9-54DE-67C7146CA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D3137-CD41-9225-2E2B-B5BA0E54C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E42F-B064-6143-C9D7-9F54C849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6B12-C524-14A6-8866-C4FC448E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AAD3-5529-EA79-87A7-D24B92A4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FC79-762D-6FBD-BA52-91AFA638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08CB-457C-2FB5-97F5-7C6EE81D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CDE7-0456-77A1-5CD1-86212E2C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6D8C-B465-93CB-8FCE-33A54DF0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AB3B-0C7B-F8C2-7F76-357B7156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2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58D-2129-70C2-25BD-A476770B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17AD-26C6-6ABF-4A97-824AD606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2403-0FB9-F477-7DAA-FE2B560A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6812-4365-12A2-6D4E-84B1501D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88B8-5AE4-722A-19EB-C779B4E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6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AF92-E2A7-1029-4E65-E60E31CA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5AE1-94B9-AA56-D054-9D0B59F1F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CF6BF-1BA1-8F3F-EC9F-28D6E600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ADAB5-ED5C-0B4E-EB8F-158C3DA6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248A5-8D01-A99F-C620-9AFEE1E6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F017B-B8DA-D07D-10B9-1A5AED11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85E0-951C-BC6C-0A21-612E1A63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051CB-EC13-A867-908A-432D9C272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BBF8B-185C-D80A-CBF2-6BF4307C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755D2-A309-883C-C0F0-E166A2BE7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1DC2D-363F-5AC5-058C-BDC1AFCF6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686F8-EEB4-9B26-F420-AB421E4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38B70-AB43-ADBA-5984-B5951D0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61585-29B1-AC2F-8FBA-C0662460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1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111C-9307-12CD-0BA1-FAE2F74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802F1-4B3D-3384-6300-88167791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13B85-9EC9-CBD2-5849-EC0B68F7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2068B-276D-39DA-E987-F45E73B3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65E22-9A53-249C-3A0B-48C14981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5E55A-ACED-DA6E-C50B-4F45F16D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3B95-0E26-7CEA-DA55-EDAC8455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5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E645-7454-BFDE-192C-2333C19D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023F-3206-1493-403A-517D1D46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6264D-537A-8E9A-05F3-5CA4D112C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DF0DE-0092-B2FB-83AB-7F9F90C3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313B-A693-F014-BC0B-5E6D39C1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C4C30-2E0C-CA9B-9610-86E56E6E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9426-FFE7-E77B-4E5A-0DFA28C8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0933F-C17B-C160-5BA5-9D140C62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27BCD-9AA4-1949-8053-76505D89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7FD4C-1FC9-A495-3AC4-CA8E70BE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6259-B7DD-E84C-62A6-5054D607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261B3-E688-799D-9F78-A770F1E1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8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85CB5-A9B4-5732-9805-FD67380E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59DBE-EF4A-6153-0609-64C8C811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7044-3BDB-7C65-84A9-4B62467FB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BC7F-C20A-4430-B317-66E75FA252C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EE49-1A26-5024-A826-8AD45B50D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47CF-74BB-3611-7F47-B3070FA29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7312-3C1E-4D4B-99D2-73DE901AE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4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E74B5-7F3A-E70E-4B8E-D04484EE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3" y="643467"/>
            <a:ext cx="981685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57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882A7-05AB-7E52-68F6-41F9B6A4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82" y="1097736"/>
            <a:ext cx="9710832" cy="50253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0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BB4BA-98C1-8DCC-1930-2943F9D4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36" y="1182221"/>
            <a:ext cx="9646048" cy="49677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62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592B7-F7BD-C319-5503-ED82DE10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36" y="1025847"/>
            <a:ext cx="9557173" cy="48741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75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6B3B5-A9A3-63AC-7DAB-2378006D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11341"/>
            <a:ext cx="10905066" cy="28353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88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4" name="Isosceles Triangle 105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9BFA1E-73C8-7283-C587-5A99A6F9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78"/>
          </a:xfrm>
          <a:prstGeom prst="rect">
            <a:avLst/>
          </a:prstGeom>
          <a:ln>
            <a:noFill/>
          </a:ln>
        </p:spPr>
      </p:pic>
      <p:sp>
        <p:nvSpPr>
          <p:cNvPr id="1056" name="Isosceles Triangle 105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soniya Kapoor</dc:creator>
  <cp:lastModifiedBy>soniya Kapoor</cp:lastModifiedBy>
  <cp:revision>1</cp:revision>
  <dcterms:created xsi:type="dcterms:W3CDTF">2023-10-29T13:45:49Z</dcterms:created>
  <dcterms:modified xsi:type="dcterms:W3CDTF">2023-10-29T15:48:14Z</dcterms:modified>
</cp:coreProperties>
</file>