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2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0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55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9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8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1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057B-83E9-425F-8D60-19B9B354AFE2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2304-0355-461A-9F09-242ED2EA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56624" y="1575613"/>
            <a:ext cx="5009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SELECT count ( * ) FROM head WHERE age &gt; 56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6624" y="2303901"/>
            <a:ext cx="4785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b'select</a:t>
            </a:r>
            <a:r>
              <a:rPr lang="en-US" sz="16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count(*) from head where age&gt;56'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1358" y="690837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smtClean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SELECT count(*) FROM head WHERE age&gt;56</a:t>
            </a:r>
            <a:endParaRPr lang="en-US" sz="1600" b="0" dirty="0">
              <a:solidFill>
                <a:schemeClr val="accent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69482" y="3188677"/>
            <a:ext cx="6708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[start] SELECT count(*) FROM head WHERE age&gt;56 [end]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6783" y="4313875"/>
            <a:ext cx="7378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[ 7, 16, 14, 4, 3, 2, 5, 19, 12, 9, 22, 21, 8, 0, 0, 0, 0, 0, 0]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7841" y="157416"/>
            <a:ext cx="627095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1538374" y="1252447"/>
            <a:ext cx="19466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Text Cleansing</a:t>
            </a:r>
          </a:p>
          <a:p>
            <a:pPr algn="ctr"/>
            <a:r>
              <a:rPr lang="en-US" sz="105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removal of extra whitespace and add space around punctuation marks.</a:t>
            </a:r>
            <a:endParaRPr lang="en-US" sz="105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4582" y="2324489"/>
            <a:ext cx="2231366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Standardization</a:t>
            </a:r>
            <a:b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Lower case and Normalized</a:t>
            </a:r>
            <a:endParaRPr lang="en-US" sz="105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7324" y="3188685"/>
            <a:ext cx="30940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Append SOS and EOS Tags</a:t>
            </a:r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4582" y="4136666"/>
            <a:ext cx="1963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Text Vectorization and Padding</a:t>
            </a:r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74582" y="1269698"/>
            <a:ext cx="9606841" cy="88313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1354457" y="2241607"/>
            <a:ext cx="9626966" cy="88313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1351577" y="3181888"/>
            <a:ext cx="9629846" cy="88313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351577" y="4145169"/>
            <a:ext cx="9629846" cy="88313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1374583" y="5108447"/>
            <a:ext cx="9629846" cy="88313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374582" y="5134514"/>
            <a:ext cx="1963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Word Embedding</a:t>
            </a:r>
            <a:endParaRPr lang="en-US" sz="1600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20285" y="5195554"/>
            <a:ext cx="61678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 number of words * number of dimensions]</a:t>
            </a:r>
            <a:endParaRPr lang="en-IN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stCxn id="12" idx="2"/>
            <a:endCxn id="9" idx="0"/>
          </p:cNvCxnSpPr>
          <p:nvPr/>
        </p:nvCxnSpPr>
        <p:spPr>
          <a:xfrm>
            <a:off x="5821389" y="495970"/>
            <a:ext cx="4296" cy="1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 flipH="1">
            <a:off x="5821389" y="1029391"/>
            <a:ext cx="4296" cy="16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4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Pankhuri</dc:creator>
  <cp:lastModifiedBy>Pankhuri</cp:lastModifiedBy>
  <cp:revision>4</cp:revision>
  <dcterms:created xsi:type="dcterms:W3CDTF">2022-04-26T16:57:14Z</dcterms:created>
  <dcterms:modified xsi:type="dcterms:W3CDTF">2022-04-26T17:19:31Z</dcterms:modified>
</cp:coreProperties>
</file>