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516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37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7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8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397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0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7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6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5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7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FEA4F-C5D1-4C4C-88CE-618F1896087F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40546F-C55A-43FA-9A68-B5D687595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5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tutorial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85" y="205550"/>
            <a:ext cx="6057900" cy="193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196533"/>
            <a:ext cx="7766936" cy="1475715"/>
          </a:xfrm>
        </p:spPr>
        <p:txBody>
          <a:bodyPr/>
          <a:lstStyle/>
          <a:p>
            <a:pPr algn="ctr"/>
            <a:r>
              <a:rPr lang="en-US" sz="3500" dirty="0" smtClean="0"/>
              <a:t>Bitcoin Price Predictor </a:t>
            </a:r>
            <a:br>
              <a:rPr lang="en-US" sz="3500" dirty="0" smtClean="0"/>
            </a:br>
            <a:r>
              <a:rPr lang="en-US" sz="3500" dirty="0" smtClean="0"/>
              <a:t>Using Machine Learning</a:t>
            </a:r>
            <a:br>
              <a:rPr lang="en-US" sz="3500" dirty="0" smtClean="0"/>
            </a:br>
            <a:r>
              <a:rPr lang="en-US" sz="2000" dirty="0" smtClean="0">
                <a:solidFill>
                  <a:srgbClr val="002060"/>
                </a:solidFill>
              </a:rPr>
              <a:t>Guided by: Aishwarya Saxena (Mentor)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962619"/>
            <a:ext cx="3173575" cy="156367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Completed By: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tx2">
                    <a:lumMod val="50000"/>
                  </a:schemeClr>
                </a:solidFill>
              </a:rPr>
              <a:t>Pankaj  Kumar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dirty="0" err="1" smtClean="0">
                <a:solidFill>
                  <a:schemeClr val="tx2">
                    <a:lumMod val="50000"/>
                  </a:schemeClr>
                </a:solidFill>
              </a:rPr>
              <a:t>Sayyed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chemeClr val="tx2">
                    <a:lumMod val="50000"/>
                  </a:schemeClr>
                </a:solidFill>
              </a:rPr>
              <a:t>Lubna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chemeClr val="tx2">
                    <a:lumMod val="50000"/>
                  </a:schemeClr>
                </a:solidFill>
              </a:rPr>
              <a:t>Rahmat</a:t>
            </a:r>
            <a:endParaRPr lang="en-US" sz="21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dirty="0" err="1" smtClean="0">
                <a:solidFill>
                  <a:schemeClr val="tx2">
                    <a:lumMod val="50000"/>
                  </a:schemeClr>
                </a:solidFill>
              </a:rPr>
              <a:t>Ananya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chemeClr val="tx2">
                    <a:lumMod val="50000"/>
                  </a:schemeClr>
                </a:solidFill>
              </a:rPr>
              <a:t>Sen</a:t>
            </a:r>
            <a:endParaRPr lang="en-US" sz="21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dirty="0" err="1" smtClean="0">
                <a:solidFill>
                  <a:schemeClr val="tx2">
                    <a:lumMod val="50000"/>
                  </a:schemeClr>
                </a:solidFill>
              </a:rPr>
              <a:t>Adil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 Ahmed</a:t>
            </a:r>
          </a:p>
          <a:p>
            <a:pPr algn="l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65830" y="2906162"/>
            <a:ext cx="2589291" cy="2903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Project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6696" y="2139125"/>
            <a:ext cx="4427145" cy="622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92586" y="2391975"/>
            <a:ext cx="70979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Winter Internship – January-February(2021)</a:t>
            </a:r>
            <a:endParaRPr lang="en-IN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084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REFERENCES AND </a:t>
            </a:r>
            <a:r>
              <a:rPr lang="en-US" b="1" dirty="0" smtClean="0"/>
              <a:t>BIBLIOGRAPHY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410"/>
            <a:ext cx="8596668" cy="469874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set: Yahoo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Finance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visualization: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Matplotlib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https://matplotlib.org/tutorials/index.html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Exploratory data analysis: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(https://numpy.org/doc/stable/user/tutorials_index.html), Pandas,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Matplotlib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(https://matplotlib.org/tutorials/index.html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Exploratory data analysis: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(https://numpy.org/doc/stable/user/tutorials_index.html), Pandas,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Matplotlib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https://matplotlib.org/tutorials/index.html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Mastering Python for Data Science, Sameer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Madhavan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Edition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Hands-On Machine Learning with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Scikit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-Learn &amp;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(Concepts, Tools and Techniques to Build Intelligent Systems), </a:t>
            </a:r>
            <a:r>
              <a:rPr lang="en-IN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Aurélien</a:t>
            </a:r>
            <a: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Geron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Scikit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-Learn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(https://scikit-learn.org/stable/modules/svm.html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scikit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-learn: Machine Learning in Python, By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Raúl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Garreta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Guillermo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Moncecchi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0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823" y="2803386"/>
            <a:ext cx="4899601" cy="1515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You!</a:t>
            </a:r>
            <a:endParaRPr lang="en-IN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360" y="609600"/>
            <a:ext cx="4336610" cy="4949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dirty="0" smtClean="0"/>
              <a:t>INDEX</a:t>
            </a:r>
            <a:endParaRPr lang="en-IN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805251"/>
              </p:ext>
            </p:extLst>
          </p:nvPr>
        </p:nvGraphicFramePr>
        <p:xfrm>
          <a:off x="1629624" y="1412340"/>
          <a:ext cx="7532484" cy="40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492"/>
                <a:gridCol w="5148736"/>
                <a:gridCol w="1255256"/>
              </a:tblGrid>
              <a:tr h="516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SLIDE NO.</a:t>
                      </a:r>
                      <a:endParaRPr lang="en-IN" dirty="0"/>
                    </a:p>
                  </a:txBody>
                  <a:tcPr/>
                </a:tc>
              </a:tr>
              <a:tr h="439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439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39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39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 AND SOFTWARE 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439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 SCOPE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439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39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439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REFERENCES AND BIBLIOGRAPHY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3497"/>
            <a:ext cx="8596668" cy="769545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7334" y="1430449"/>
            <a:ext cx="4845280" cy="50971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Bitcoin is a global cryptocurrency and online payment system that is highly stable and secure. It is Peer-to-peer value transfer and transaction protocol.    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There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are some algorithms used on stock market data for price prediction but the parameters affecting Bitcoin are distinctive. 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Therefore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, it is essential to expect the price of Bitcoin in order that correct investment decisions can be made. 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The price of 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</a:rPr>
              <a:t>Bitcoin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 does now not rely on at the business events or intervening government in contrast to the stock market.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 Hence, to expect the value we feel it is essential to leverage machine learning technology to expect the rate of 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</a:rPr>
              <a:t>Bitcoin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68722" y="2000816"/>
            <a:ext cx="238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02" y="2254314"/>
            <a:ext cx="3820561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0024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213"/>
            <a:ext cx="8596668" cy="4312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prime objectives of this project are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predict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bitcoin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price with maximum efficiency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ensure less risk and more profit for investors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compare between machine learning models to find which one is the best efficient algorithm for predicting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bitcoin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Helpful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the customers to decide their investment plans 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bitcoins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correct investment decisions.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388" y="697117"/>
            <a:ext cx="8596668" cy="651850"/>
          </a:xfrm>
        </p:spPr>
        <p:txBody>
          <a:bodyPr/>
          <a:lstStyle/>
          <a:p>
            <a:pPr algn="ctr"/>
            <a:r>
              <a:rPr lang="en-US" b="1" dirty="0" smtClean="0"/>
              <a:t>BACKGROUND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8474" y="1706743"/>
            <a:ext cx="5957181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Vector Regression function which is a type of Support Vector Machine. A 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(SVR)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type of supervised learning algorithm that analyses data for regression analysis. 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used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predict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prices. Linear regression attempts to model the relationship between two variables by fitting a linear equation to observed data. One variable is considered to be an explanatory variable, and the other is considered to be a dependent variable.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have compared the result of both the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28" y="3837647"/>
            <a:ext cx="2426328" cy="180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85" y="1348968"/>
            <a:ext cx="2951430" cy="229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2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HARDWARE AND SOFTWARE </a:t>
            </a:r>
            <a:r>
              <a:rPr lang="en-US" b="1" dirty="0" smtClean="0"/>
              <a:t>REQUIREMENTS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06531"/>
              </p:ext>
            </p:extLst>
          </p:nvPr>
        </p:nvGraphicFramePr>
        <p:xfrm>
          <a:off x="677333" y="2263366"/>
          <a:ext cx="4184377" cy="288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671"/>
                <a:gridCol w="2100706"/>
              </a:tblGrid>
              <a:tr h="72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</a:t>
                      </a:r>
                      <a:endParaRPr lang="en-IN" dirty="0"/>
                    </a:p>
                  </a:txBody>
                  <a:tcPr/>
                </a:tc>
              </a:tr>
              <a:tr h="72201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8GB</a:t>
                      </a:r>
                      <a:endParaRPr lang="en-IN" dirty="0"/>
                    </a:p>
                  </a:txBody>
                  <a:tcPr/>
                </a:tc>
              </a:tr>
              <a:tr h="72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i5 650</a:t>
                      </a:r>
                      <a:endParaRPr lang="en-IN" dirty="0"/>
                    </a:p>
                  </a:txBody>
                  <a:tcPr/>
                </a:tc>
              </a:tr>
              <a:tr h="72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</a:t>
                      </a:r>
                      <a:r>
                        <a:rPr lang="en-I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GeForce RTX</a:t>
                      </a:r>
                      <a:r>
                        <a:rPr lang="en-IN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84769" y="1801640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Hardware Used</a:t>
            </a:r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98345"/>
              </p:ext>
            </p:extLst>
          </p:nvPr>
        </p:nvGraphicFramePr>
        <p:xfrm>
          <a:off x="5133314" y="2268458"/>
          <a:ext cx="4535788" cy="289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894"/>
                <a:gridCol w="2267894"/>
              </a:tblGrid>
              <a:tr h="35871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endParaRPr lang="en-IN" dirty="0"/>
                    </a:p>
                  </a:txBody>
                  <a:tcPr/>
                </a:tc>
              </a:tr>
              <a:tr h="35871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</a:t>
                      </a:r>
                      <a:endParaRPr lang="en-IN" dirty="0"/>
                    </a:p>
                  </a:txBody>
                  <a:tcPr/>
                </a:tc>
              </a:tr>
              <a:tr h="627742">
                <a:tc>
                  <a:txBody>
                    <a:bodyPr/>
                    <a:lstStyle/>
                    <a:p>
                      <a:r>
                        <a:rPr lang="en-US" dirty="0" smtClean="0"/>
                        <a:t>Editor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Pycharm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VS Code </a:t>
                      </a:r>
                      <a:endParaRPr lang="en-IN" dirty="0"/>
                    </a:p>
                  </a:txBody>
                  <a:tcPr/>
                </a:tc>
              </a:tr>
              <a:tr h="627742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</a:tr>
              <a:tr h="882901">
                <a:tc>
                  <a:txBody>
                    <a:bodyPr/>
                    <a:lstStyle/>
                    <a:p>
                      <a:r>
                        <a:rPr lang="en-US" dirty="0" smtClean="0"/>
                        <a:t>Packages</a:t>
                      </a:r>
                      <a:r>
                        <a:rPr lang="en-US" baseline="0" dirty="0" smtClean="0"/>
                        <a:t> and Libraries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learn,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Matplotlib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etc.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86770" y="1801640"/>
            <a:ext cx="267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Software</a:t>
            </a:r>
            <a:r>
              <a:rPr lang="en-US" dirty="0" smtClean="0"/>
              <a:t> </a:t>
            </a:r>
            <a:r>
              <a:rPr lang="en-US" b="1" dirty="0" smtClean="0"/>
              <a:t>Used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78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4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FUTURE </a:t>
            </a:r>
            <a:r>
              <a:rPr lang="en-US" b="1" dirty="0" smtClean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10282"/>
            <a:ext cx="8596668" cy="3585172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Demand for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cryptocurrencies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like Bitcoin will definitely increase in near future so such projects will be a great help in predicting the Bitcoin prices.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Market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trading will increase using Bitcoin globally, so this project will be a boost in fulfilling the needs of the traders and customers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will be helpful in maintaining balance of competition between the other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cryptocurrencies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prevailing in the market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Encourage in developing better model with the predictive power to beat the market.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7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7164"/>
            <a:ext cx="8596668" cy="7172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RESULT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608"/>
            <a:ext cx="8596668" cy="6699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: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8618"/>
              </p:ext>
            </p:extLst>
          </p:nvPr>
        </p:nvGraphicFramePr>
        <p:xfrm>
          <a:off x="1837854" y="908968"/>
          <a:ext cx="5875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850"/>
                <a:gridCol w="29378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 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63.58%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88.43%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1572" y="2127564"/>
            <a:ext cx="363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Comparison </a:t>
            </a:r>
            <a:r>
              <a:rPr lang="en-IN" b="1" dirty="0" smtClean="0"/>
              <a:t>plot for SVM model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79" y="2523567"/>
            <a:ext cx="4046901" cy="27014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0812" y="2127564"/>
            <a:ext cx="535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Comparison plot for </a:t>
            </a:r>
            <a:r>
              <a:rPr lang="en-IN" b="1" dirty="0" smtClean="0"/>
              <a:t>Linear Regression </a:t>
            </a:r>
            <a:r>
              <a:rPr lang="en-IN" b="1" dirty="0"/>
              <a:t>model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23567"/>
            <a:ext cx="3878916" cy="2591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08" y="5187429"/>
            <a:ext cx="7763600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So, we can clearly see that in the SVM model the accuracy score is 63.58% </a:t>
            </a:r>
            <a:endParaRPr lang="en-US" sz="17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for Linear Regression Model it is 88.43%. Also we can see the comparison </a:t>
            </a:r>
          </a:p>
          <a:p>
            <a:pPr algn="just"/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plots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the two models, the prediction line and the actual line in case of </a:t>
            </a:r>
            <a:endParaRPr lang="en-US" sz="17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SVM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very far away from each other while in case of Linear Regression </a:t>
            </a:r>
            <a:endParaRPr lang="en-US" sz="17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tow two lines are more close to each other.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16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5181"/>
            <a:ext cx="8596668" cy="42913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we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derive the conclusion that: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linear regression algorithm is more efficient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more accurate than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SVM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 in predicting the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Bitcoin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prices. The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 algorithms will improves that feature idea of crypto currencies. That will improves the market price of globule investments. 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539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Bitcoin Price Predictor  Using Machine Learning Guided by: Aishwarya Saxena (Mentor)</vt:lpstr>
      <vt:lpstr>INDEX</vt:lpstr>
      <vt:lpstr>INTRODUCTION</vt:lpstr>
      <vt:lpstr>OBJECTIVE</vt:lpstr>
      <vt:lpstr>BACKGROUND</vt:lpstr>
      <vt:lpstr>HARDWARE AND SOFTWARE REQUIREMENTS</vt:lpstr>
      <vt:lpstr>FUTURE SCOPE</vt:lpstr>
      <vt:lpstr>RESULT </vt:lpstr>
      <vt:lpstr>CONCLUSION</vt:lpstr>
      <vt:lpstr>REFERENCES AND BIBLIOGRAPHY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Predictor</dc:title>
  <dc:creator>Pankaj Kumar</dc:creator>
  <cp:lastModifiedBy>Pankaj Kumar</cp:lastModifiedBy>
  <cp:revision>51</cp:revision>
  <dcterms:created xsi:type="dcterms:W3CDTF">2021-02-11T19:55:24Z</dcterms:created>
  <dcterms:modified xsi:type="dcterms:W3CDTF">2021-02-12T17:46:15Z</dcterms:modified>
</cp:coreProperties>
</file>