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31" autoAdjust="0"/>
  </p:normalViewPr>
  <p:slideViewPr>
    <p:cSldViewPr snapToGrid="0">
      <p:cViewPr varScale="1">
        <p:scale>
          <a:sx n="37" d="100"/>
          <a:sy n="37" d="100"/>
        </p:scale>
        <p:origin x="72"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608B9-46FF-473B-8E99-CD520805F0AF}" type="datetimeFigureOut">
              <a:rPr lang="en-IN" smtClean="0"/>
              <a:t>14-09-2020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7BC28-5DCA-4B68-A4BC-658D9C0D14E0}" type="slidenum">
              <a:rPr lang="en-IN" smtClean="0"/>
              <a:t>‹#›</a:t>
            </a:fld>
            <a:endParaRPr lang="en-IN"/>
          </a:p>
        </p:txBody>
      </p:sp>
    </p:spTree>
    <p:extLst>
      <p:ext uri="{BB962C8B-B14F-4D97-AF65-F5344CB8AC3E}">
        <p14:creationId xmlns:p14="http://schemas.microsoft.com/office/powerpoint/2010/main" val="140841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87BC28-5DCA-4B68-A4BC-658D9C0D14E0}" type="slidenum">
              <a:rPr lang="en-IN" smtClean="0"/>
              <a:t>2</a:t>
            </a:fld>
            <a:endParaRPr lang="en-IN"/>
          </a:p>
        </p:txBody>
      </p:sp>
    </p:spTree>
    <p:extLst>
      <p:ext uri="{BB962C8B-B14F-4D97-AF65-F5344CB8AC3E}">
        <p14:creationId xmlns:p14="http://schemas.microsoft.com/office/powerpoint/2010/main" val="81455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3FE4-975B-42A1-8AFA-A5C4E9BE5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DA9D72-A783-4D62-B167-502F1DEFF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046065-F9D4-4942-838A-82570C0903B4}"/>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5" name="Footer Placeholder 4">
            <a:extLst>
              <a:ext uri="{FF2B5EF4-FFF2-40B4-BE49-F238E27FC236}">
                <a16:creationId xmlns:a16="http://schemas.microsoft.com/office/drawing/2014/main" id="{670D6BB0-C9F4-40D5-98E8-A53CBE86C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B5CEC-59F3-4EE4-A146-423BDAD64914}"/>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262232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29EE-036D-4EDD-BAE6-EAEB70F07D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5C1F80-FF57-482E-A740-6C4F817BD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3591E-7337-4737-9A64-A9177941D1E9}"/>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5" name="Footer Placeholder 4">
            <a:extLst>
              <a:ext uri="{FF2B5EF4-FFF2-40B4-BE49-F238E27FC236}">
                <a16:creationId xmlns:a16="http://schemas.microsoft.com/office/drawing/2014/main" id="{C930E28E-2A99-4279-BBD9-90F4F3770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B92DE-AF8E-4D83-9EC5-56EF8BCA9682}"/>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270004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EC3D0-9635-49B9-ABF9-13A27EF646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1A78E-F917-42F7-ADD5-44F0CE0E63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14C60-687D-4E12-A46A-A1C0897977FE}"/>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5" name="Footer Placeholder 4">
            <a:extLst>
              <a:ext uri="{FF2B5EF4-FFF2-40B4-BE49-F238E27FC236}">
                <a16:creationId xmlns:a16="http://schemas.microsoft.com/office/drawing/2014/main" id="{BD26B112-7230-4EAB-B0AB-A3276E64F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A535F-548E-4E20-AB1A-AA2CD7DCAE07}"/>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2828455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9755-761E-48E5-9B42-0EDD366D0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8D8CCF-FE3D-4A74-B0D6-C5522E4A17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CD0C0-AF46-449E-B871-EDF4EA1BDB61}"/>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5" name="Footer Placeholder 4">
            <a:extLst>
              <a:ext uri="{FF2B5EF4-FFF2-40B4-BE49-F238E27FC236}">
                <a16:creationId xmlns:a16="http://schemas.microsoft.com/office/drawing/2014/main" id="{606A11D0-89A4-452A-A6DA-EFB25E6BB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5DA4E-1B96-48A7-BE83-C508C6E4A9EA}"/>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38795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8AEC-C15D-4047-B259-5BB283038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149BB6-D17E-42DC-9042-4406A715A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5112F7-EB62-4F6B-9131-0950D6D75230}"/>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5" name="Footer Placeholder 4">
            <a:extLst>
              <a:ext uri="{FF2B5EF4-FFF2-40B4-BE49-F238E27FC236}">
                <a16:creationId xmlns:a16="http://schemas.microsoft.com/office/drawing/2014/main" id="{2CDEA802-1460-4E13-A417-E34C2F1DB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488CBF-9F4A-4A2C-844F-393766918DD6}"/>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93006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B052-BB75-4C25-9FE3-EF4198F01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E3C786-5773-45D1-A927-4D0B31BA8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FF057D-23CE-468F-BF7E-D48044246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BCCF81-ED78-4382-877D-B349AAC71B61}"/>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6" name="Footer Placeholder 5">
            <a:extLst>
              <a:ext uri="{FF2B5EF4-FFF2-40B4-BE49-F238E27FC236}">
                <a16:creationId xmlns:a16="http://schemas.microsoft.com/office/drawing/2014/main" id="{A39A2B7F-1DDD-482C-B94B-B55B4A2CD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D429B-B781-4D0B-9370-5EE9E80168E1}"/>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26567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AC60-45FA-459F-8324-603BC4FB17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9CFAD2-6770-4D31-B739-DDDC5FF40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FD1BD-1090-46E1-8187-907E0DBDC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0495AF-C3B1-4DF8-AD5C-79BC1E524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71104-1888-437E-8D9E-82B63AD99C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5B92D5-693E-4722-8CF8-A86C0E94BE79}"/>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8" name="Footer Placeholder 7">
            <a:extLst>
              <a:ext uri="{FF2B5EF4-FFF2-40B4-BE49-F238E27FC236}">
                <a16:creationId xmlns:a16="http://schemas.microsoft.com/office/drawing/2014/main" id="{4A3EE61E-6D61-4A20-96F3-E69FBEC7FD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B003AB-7B74-4083-8D20-0F3B40D2695F}"/>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93208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6FBD-C387-4C66-BE80-DCB0618385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FE8A2A-ECFE-4318-BFC7-62E6F951C3CB}"/>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4" name="Footer Placeholder 3">
            <a:extLst>
              <a:ext uri="{FF2B5EF4-FFF2-40B4-BE49-F238E27FC236}">
                <a16:creationId xmlns:a16="http://schemas.microsoft.com/office/drawing/2014/main" id="{A31BE6CA-97C6-477B-9782-758E79DC6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0A7BCF-CE52-46AF-8AAD-6938BDA645AD}"/>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170755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DE42D-B8A5-46C5-8AA7-E3604D15BA2D}"/>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3" name="Footer Placeholder 2">
            <a:extLst>
              <a:ext uri="{FF2B5EF4-FFF2-40B4-BE49-F238E27FC236}">
                <a16:creationId xmlns:a16="http://schemas.microsoft.com/office/drawing/2014/main" id="{20EC84D7-018D-45A1-BBDB-AA42DD4CF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3BFBDA-0FC8-48E1-9347-2072E55DFFB5}"/>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244893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E4E1-7860-42C1-83CD-B6EF92E91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DCFA2F-A92C-4C6E-B91C-028923546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81CF4-9C87-461E-9AA0-5E34BB7F9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2D710-FBE2-45B4-A786-BFCE45669C75}"/>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6" name="Footer Placeholder 5">
            <a:extLst>
              <a:ext uri="{FF2B5EF4-FFF2-40B4-BE49-F238E27FC236}">
                <a16:creationId xmlns:a16="http://schemas.microsoft.com/office/drawing/2014/main" id="{E2B638E4-417D-4608-8A39-C5338283B8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EB011-F757-4D34-AE3A-D199D7EB83F4}"/>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322868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795D-F38F-44EF-9C20-749C319B2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755FD9-AA5B-41AD-A266-6E2FD99EA8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364CE8-74C2-4295-8E29-64C169AF9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F3CAD-0F64-45D2-8639-964D631F2059}"/>
              </a:ext>
            </a:extLst>
          </p:cNvPr>
          <p:cNvSpPr>
            <a:spLocks noGrp="1"/>
          </p:cNvSpPr>
          <p:nvPr>
            <p:ph type="dt" sz="half" idx="10"/>
          </p:nvPr>
        </p:nvSpPr>
        <p:spPr/>
        <p:txBody>
          <a:bodyPr/>
          <a:lstStyle/>
          <a:p>
            <a:fld id="{FF175C3D-6A7A-4483-872B-757907248A11}" type="datetimeFigureOut">
              <a:rPr lang="en-IN" smtClean="0"/>
              <a:t>14-09-2020</a:t>
            </a:fld>
            <a:endParaRPr lang="en-IN"/>
          </a:p>
        </p:txBody>
      </p:sp>
      <p:sp>
        <p:nvSpPr>
          <p:cNvPr id="6" name="Footer Placeholder 5">
            <a:extLst>
              <a:ext uri="{FF2B5EF4-FFF2-40B4-BE49-F238E27FC236}">
                <a16:creationId xmlns:a16="http://schemas.microsoft.com/office/drawing/2014/main" id="{B22E0A7F-809F-449D-9639-F347D2CDEB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39EF07-E8BB-49E3-AD2E-18A8FCC36D06}"/>
              </a:ext>
            </a:extLst>
          </p:cNvPr>
          <p:cNvSpPr>
            <a:spLocks noGrp="1"/>
          </p:cNvSpPr>
          <p:nvPr>
            <p:ph type="sldNum" sz="quarter" idx="12"/>
          </p:nvPr>
        </p:nvSpPr>
        <p:spPr/>
        <p:txBody>
          <a:bodyPr/>
          <a:lstStyle/>
          <a:p>
            <a:fld id="{532ED34D-043F-402F-9241-462134FA5A56}" type="slidenum">
              <a:rPr lang="en-IN" smtClean="0"/>
              <a:t>‹#›</a:t>
            </a:fld>
            <a:endParaRPr lang="en-IN"/>
          </a:p>
        </p:txBody>
      </p:sp>
    </p:spTree>
    <p:extLst>
      <p:ext uri="{BB962C8B-B14F-4D97-AF65-F5344CB8AC3E}">
        <p14:creationId xmlns:p14="http://schemas.microsoft.com/office/powerpoint/2010/main" val="268952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E7EFF-A691-4586-A26B-D70337767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7DB6B-E3A7-4118-8A92-673F9D89E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19239-24D6-4114-868D-65A056219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75C3D-6A7A-4483-872B-757907248A11}" type="datetimeFigureOut">
              <a:rPr lang="en-IN" smtClean="0"/>
              <a:t>14-09-2020</a:t>
            </a:fld>
            <a:endParaRPr lang="en-IN"/>
          </a:p>
        </p:txBody>
      </p:sp>
      <p:sp>
        <p:nvSpPr>
          <p:cNvPr id="5" name="Footer Placeholder 4">
            <a:extLst>
              <a:ext uri="{FF2B5EF4-FFF2-40B4-BE49-F238E27FC236}">
                <a16:creationId xmlns:a16="http://schemas.microsoft.com/office/drawing/2014/main" id="{53E60D1D-1FDE-41B5-8A22-785A9AEF2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D8F608-F06A-4602-A53B-AFF6F4F4E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ED34D-043F-402F-9241-462134FA5A56}" type="slidenum">
              <a:rPr lang="en-IN" smtClean="0"/>
              <a:t>‹#›</a:t>
            </a:fld>
            <a:endParaRPr lang="en-IN"/>
          </a:p>
        </p:txBody>
      </p:sp>
    </p:spTree>
    <p:extLst>
      <p:ext uri="{BB962C8B-B14F-4D97-AF65-F5344CB8AC3E}">
        <p14:creationId xmlns:p14="http://schemas.microsoft.com/office/powerpoint/2010/main" val="199066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A16C-02EA-4799-9998-EE8F7224D0E7}"/>
              </a:ext>
            </a:extLst>
          </p:cNvPr>
          <p:cNvSpPr>
            <a:spLocks noGrp="1"/>
          </p:cNvSpPr>
          <p:nvPr>
            <p:ph type="ctrTitle"/>
          </p:nvPr>
        </p:nvSpPr>
        <p:spPr/>
        <p:txBody>
          <a:bodyPr/>
          <a:lstStyle/>
          <a:p>
            <a:r>
              <a:rPr lang="en-IN" dirty="0"/>
              <a:t>Wavelet Pooling</a:t>
            </a:r>
          </a:p>
        </p:txBody>
      </p:sp>
      <p:sp>
        <p:nvSpPr>
          <p:cNvPr id="3" name="Subtitle 2">
            <a:extLst>
              <a:ext uri="{FF2B5EF4-FFF2-40B4-BE49-F238E27FC236}">
                <a16:creationId xmlns:a16="http://schemas.microsoft.com/office/drawing/2014/main" id="{CABD229D-97F5-48EB-9BAE-11C317F354F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9522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6F0D-0ADB-4285-B4B4-7172D5D6D7A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F03E338-17E1-4E25-B77A-52E6E3C45AB2}"/>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Wavelets are generally used in image denoising and image compression, </a:t>
            </a:r>
            <a:r>
              <a:rPr lang="en-US" dirty="0">
                <a:latin typeface="Times New Roman" panose="02020603050405020304" pitchFamily="18" charset="0"/>
                <a:cs typeface="Times New Roman" panose="02020603050405020304" pitchFamily="18" charset="0"/>
              </a:rPr>
              <a:t>partial differential equation solving, transient detection, pattern recognition, texture analysis, noise reduction, financial data analysis and many more fields. Perhaps an interesting and surprising example is the FBI algorithm for fingerprint compression.</a:t>
            </a:r>
          </a:p>
          <a:p>
            <a:pPr algn="just"/>
            <a:r>
              <a:rPr lang="en-US" dirty="0">
                <a:latin typeface="Times New Roman" panose="02020603050405020304" pitchFamily="18" charset="0"/>
                <a:cs typeface="Times New Roman" panose="02020603050405020304" pitchFamily="18" charset="0"/>
              </a:rPr>
              <a:t>I</a:t>
            </a:r>
            <a:r>
              <a:rPr lang="en-US" dirty="0"/>
              <a:t>t combining multiple wavelets basis in the same layer contributes to achieve a higher accuracy</a:t>
            </a:r>
            <a:r>
              <a:rPr lang="en-US" dirty="0">
                <a:latin typeface="Times New Roman" panose="02020603050405020304" pitchFamily="18" charset="0"/>
                <a:cs typeface="Times New Roman" panose="02020603050405020304" pitchFamily="18" charset="0"/>
              </a:rPr>
              <a:t>.</a:t>
            </a:r>
          </a:p>
          <a:p>
            <a:pPr algn="just"/>
            <a:r>
              <a:rPr lang="en-US" dirty="0"/>
              <a:t>The purpose of pooling layers is to achieve spatial invariance by reducing the resolution of the feature maps</a:t>
            </a:r>
            <a:r>
              <a:rPr lang="en-US" dirty="0">
                <a:latin typeface="Times New Roman" panose="02020603050405020304" pitchFamily="18" charset="0"/>
                <a:cs typeface="Times New Roman" panose="02020603050405020304" pitchFamily="18" charset="0"/>
              </a:rPr>
              <a:t>.</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41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630D-D2EE-438F-9A82-3343D80B68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F87CB6-9D82-4036-AEB6-7382908F4078}"/>
              </a:ext>
            </a:extLst>
          </p:cNvPr>
          <p:cNvSpPr>
            <a:spLocks noGrp="1"/>
          </p:cNvSpPr>
          <p:nvPr>
            <p:ph idx="1"/>
          </p:nvPr>
        </p:nvSpPr>
        <p:spPr/>
        <p:txBody>
          <a:bodyPr/>
          <a:lstStyle/>
          <a:p>
            <a:pPr algn="just"/>
            <a:r>
              <a:rPr lang="en-US" dirty="0"/>
              <a:t>Max pooling reduces data size by taking the highest value among a fixed region. Max pooling is a simple and computationally efficient technique, since it requires only comparisons and no further computation; often used by default when in doubt. </a:t>
            </a:r>
            <a:endParaRPr lang="en-IN" dirty="0"/>
          </a:p>
        </p:txBody>
      </p:sp>
    </p:spTree>
    <p:extLst>
      <p:ext uri="{BB962C8B-B14F-4D97-AF65-F5344CB8AC3E}">
        <p14:creationId xmlns:p14="http://schemas.microsoft.com/office/powerpoint/2010/main" val="3420748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131</Words>
  <Application>Microsoft Office PowerPoint</Application>
  <PresentationFormat>Widescreen</PresentationFormat>
  <Paragraphs>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Wavelet Pooling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Pooling</dc:title>
  <dc:creator>Pankti Shah</dc:creator>
  <cp:lastModifiedBy>Pankti Shah</cp:lastModifiedBy>
  <cp:revision>9</cp:revision>
  <dcterms:created xsi:type="dcterms:W3CDTF">2020-09-13T17:44:05Z</dcterms:created>
  <dcterms:modified xsi:type="dcterms:W3CDTF">2020-09-14T04:29:25Z</dcterms:modified>
</cp:coreProperties>
</file>