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5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e0900c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0900c44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d7b25e4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64d7b25e4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64d7b25e4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95959"/>
              </a:buClr>
              <a:buSzPts val="1200"/>
              <a:buFont typeface="Arial"/>
              <a:buNone/>
            </a:pPr>
            <a:r>
              <a:rPr lang="en-US" sz="1200">
                <a:solidFill>
                  <a:srgbClr val="595959"/>
                </a:solidFill>
              </a:rPr>
              <a:t>We believe that a better approach is to deliver protection from the cloud. Enforce security </a:t>
            </a:r>
            <a:r>
              <a:rPr lang="en-US">
                <a:solidFill>
                  <a:srgbClr val="595959"/>
                </a:solidFill>
              </a:rPr>
              <a:t>policies</a:t>
            </a:r>
            <a:r>
              <a:rPr lang="en-US" sz="1200">
                <a:solidFill>
                  <a:srgbClr val="595959"/>
                </a:solidFill>
              </a:rPr>
              <a:t> for all your users and applications in the cloud, rather than at the edge.</a:t>
            </a:r>
            <a:endParaRPr sz="1200">
              <a:solidFill>
                <a:srgbClr val="595959"/>
              </a:solidFill>
            </a:endParaRPr>
          </a:p>
          <a:p>
            <a:pPr indent="0" lvl="0" marL="0" rtl="0" algn="l">
              <a:spcBef>
                <a:spcPts val="360"/>
              </a:spcBef>
              <a:spcAft>
                <a:spcPts val="0"/>
              </a:spcAft>
              <a:buClr>
                <a:srgbClr val="595959"/>
              </a:buClr>
              <a:buSzPts val="1200"/>
              <a:buFont typeface="Arial"/>
              <a:buNone/>
            </a:pPr>
            <a:r>
              <a:rPr lang="en-US" sz="1200">
                <a:solidFill>
                  <a:srgbClr val="595959"/>
                </a:solidFill>
              </a:rPr>
              <a:t>Your users, no matter where they are, connect to the cloud service and access all of their applications, including the ones in the data center, the internet, the public cloud or SaaS. They also get consistent protection, because the security is the same in every location. And the organization can quickly and easily deploy protection to different locations by deploying new protections from the cloud rather than having to ship security appliances or build out one-off point solutions.</a:t>
            </a:r>
            <a:endParaRPr sz="1200">
              <a:solidFill>
                <a:srgbClr val="595959"/>
              </a:solidFill>
            </a:endParaRPr>
          </a:p>
          <a:p>
            <a:pPr indent="0" lvl="0" marL="0" rtl="0" algn="l">
              <a:spcBef>
                <a:spcPts val="360"/>
              </a:spcBef>
              <a:spcAft>
                <a:spcPts val="0"/>
              </a:spcAft>
              <a:buClr>
                <a:srgbClr val="595959"/>
              </a:buClr>
              <a:buSzPts val="1200"/>
              <a:buFont typeface="Arial"/>
              <a:buNone/>
            </a:pPr>
            <a:r>
              <a:t/>
            </a:r>
            <a:endParaRPr>
              <a:solidFill>
                <a:srgbClr val="595959"/>
              </a:solidFill>
            </a:endParaRPr>
          </a:p>
          <a:p>
            <a:pPr indent="0" lvl="0" marL="0" rtl="0" algn="l">
              <a:spcBef>
                <a:spcPts val="360"/>
              </a:spcBef>
              <a:spcAft>
                <a:spcPts val="0"/>
              </a:spcAft>
              <a:buClr>
                <a:srgbClr val="595959"/>
              </a:buClr>
              <a:buSzPts val="1200"/>
              <a:buFont typeface="Arial"/>
              <a:buNone/>
            </a:pPr>
            <a:r>
              <a:rPr lang="en-US">
                <a:solidFill>
                  <a:srgbClr val="595959"/>
                </a:solidFill>
              </a:rPr>
              <a:t>With Prisma, you get exactly these things. The connectivity layer links together your locations and users. The connectivity layer can be established with IPsec, SSL VPN, or many of the other services. </a:t>
            </a:r>
            <a:endParaRPr>
              <a:solidFill>
                <a:srgbClr val="595959"/>
              </a:solidFill>
            </a:endParaRPr>
          </a:p>
          <a:p>
            <a:pPr indent="0" lvl="0" marL="0" rtl="0" algn="l">
              <a:spcBef>
                <a:spcPts val="360"/>
              </a:spcBef>
              <a:spcAft>
                <a:spcPts val="0"/>
              </a:spcAft>
              <a:buClr>
                <a:srgbClr val="595959"/>
              </a:buClr>
              <a:buSzPts val="1200"/>
              <a:buFont typeface="Arial"/>
              <a:buNone/>
            </a:pPr>
            <a:r>
              <a:t/>
            </a:r>
            <a:endParaRPr>
              <a:solidFill>
                <a:srgbClr val="595959"/>
              </a:solidFill>
            </a:endParaRPr>
          </a:p>
          <a:p>
            <a:pPr indent="0" lvl="0" marL="0" rtl="0" algn="l">
              <a:spcBef>
                <a:spcPts val="360"/>
              </a:spcBef>
              <a:spcAft>
                <a:spcPts val="0"/>
              </a:spcAft>
              <a:buClr>
                <a:srgbClr val="595959"/>
              </a:buClr>
              <a:buSzPts val="1200"/>
              <a:buFont typeface="Arial"/>
              <a:buNone/>
            </a:pPr>
            <a:r>
              <a:rPr lang="en-US">
                <a:solidFill>
                  <a:srgbClr val="595959"/>
                </a:solidFill>
              </a:rPr>
              <a:t>The security service layer delivers protection, so that organizations stay on top of what’s happening. It uses policy to drive control over access to applications, and enforce the protections to reduce risk and stop threats. It also provides the integration points with other solutions such as Cortex and the integration with the entire Prisma Suite.</a:t>
            </a:r>
            <a:endParaRPr>
              <a:solidFill>
                <a:srgbClr val="595959"/>
              </a:solidFill>
            </a:endParaRPr>
          </a:p>
          <a:p>
            <a:pPr indent="0" lvl="0" marL="0" rtl="0" algn="l">
              <a:spcBef>
                <a:spcPts val="360"/>
              </a:spcBef>
              <a:spcAft>
                <a:spcPts val="0"/>
              </a:spcAft>
              <a:buClr>
                <a:schemeClr val="dk1"/>
              </a:buClr>
              <a:buSzPts val="1200"/>
              <a:buFont typeface="Arial"/>
              <a:buNone/>
            </a:pPr>
            <a:r>
              <a:t/>
            </a:r>
            <a:endParaRPr sz="1200">
              <a:solidFill>
                <a:srgbClr val="595959"/>
              </a:solidFill>
            </a:endParaRPr>
          </a:p>
          <a:p>
            <a:pPr indent="0" lvl="0" marL="0" rtl="0" algn="l">
              <a:spcBef>
                <a:spcPts val="360"/>
              </a:spcBef>
              <a:spcAft>
                <a:spcPts val="0"/>
              </a:spcAft>
              <a:buClr>
                <a:schemeClr val="dk1"/>
              </a:buClr>
              <a:buSzPts val="1200"/>
              <a:buFont typeface="Calibri"/>
              <a:buNone/>
            </a:pPr>
            <a:r>
              <a:t/>
            </a:r>
            <a:endParaRPr/>
          </a:p>
        </p:txBody>
      </p:sp>
      <p:sp>
        <p:nvSpPr>
          <p:cNvPr id="466" name="Google Shape;46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6" name="Google Shape;6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 name="Shape 15"/>
        <p:cNvGrpSpPr/>
        <p:nvPr/>
      </p:nvGrpSpPr>
      <p:grpSpPr>
        <a:xfrm>
          <a:off x="0" y="0"/>
          <a:ext cx="0" cy="0"/>
          <a:chOff x="0" y="0"/>
          <a:chExt cx="0" cy="0"/>
        </a:xfrm>
      </p:grpSpPr>
      <p:sp>
        <p:nvSpPr>
          <p:cNvPr id="16" name="Google Shape;16;p2"/>
          <p:cNvSpPr/>
          <p:nvPr/>
        </p:nvSpPr>
        <p:spPr>
          <a:xfrm>
            <a:off x="0" y="19"/>
            <a:ext cx="9143993" cy="5143481"/>
          </a:xfrm>
          <a:prstGeom prst="rect">
            <a:avLst/>
          </a:prstGeom>
          <a:gradFill>
            <a:gsLst>
              <a:gs pos="0">
                <a:srgbClr val="0A94C4"/>
              </a:gs>
              <a:gs pos="39000">
                <a:srgbClr val="0A94C4"/>
              </a:gs>
              <a:gs pos="100000">
                <a:srgbClr val="7DCF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Arial"/>
              <a:ea typeface="Arial"/>
              <a:cs typeface="Arial"/>
              <a:sym typeface="Arial"/>
            </a:endParaRPr>
          </a:p>
        </p:txBody>
      </p:sp>
      <p:sp>
        <p:nvSpPr>
          <p:cNvPr id="17" name="Google Shape;17;p2"/>
          <p:cNvSpPr/>
          <p:nvPr/>
        </p:nvSpPr>
        <p:spPr>
          <a:xfrm flipH="1">
            <a:off x="0" y="4393421"/>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 name="Google Shape;18;p2"/>
          <p:cNvPicPr preferRelativeResize="0"/>
          <p:nvPr/>
        </p:nvPicPr>
        <p:blipFill rotWithShape="1">
          <a:blip r:embed="rId2">
            <a:alphaModFix/>
          </a:blip>
          <a:srcRect b="0" l="0" r="0" t="0"/>
          <a:stretch/>
        </p:blipFill>
        <p:spPr>
          <a:xfrm rot="-1440000">
            <a:off x="321272" y="4259299"/>
            <a:ext cx="1263925" cy="675625"/>
          </a:xfrm>
          <a:prstGeom prst="rect">
            <a:avLst/>
          </a:prstGeom>
          <a:noFill/>
          <a:ln>
            <a:noFill/>
          </a:ln>
        </p:spPr>
      </p:pic>
      <p:sp>
        <p:nvSpPr>
          <p:cNvPr id="19" name="Google Shape;19;p2"/>
          <p:cNvSpPr txBox="1"/>
          <p:nvPr>
            <p:ph idx="1" type="body"/>
          </p:nvPr>
        </p:nvSpPr>
        <p:spPr>
          <a:xfrm>
            <a:off x="490047" y="998622"/>
            <a:ext cx="6828748" cy="1355558"/>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
          <p:cNvSpPr/>
          <p:nvPr/>
        </p:nvSpPr>
        <p:spPr>
          <a:xfrm flipH="1" rot="10800000">
            <a:off x="5651500" y="19"/>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rmal slide">
  <p:cSld name="Normal slide">
    <p:spTree>
      <p:nvGrpSpPr>
        <p:cNvPr id="58" name="Shape 58"/>
        <p:cNvGrpSpPr/>
        <p:nvPr/>
      </p:nvGrpSpPr>
      <p:grpSpPr>
        <a:xfrm>
          <a:off x="0" y="0"/>
          <a:ext cx="0" cy="0"/>
          <a:chOff x="0" y="0"/>
          <a:chExt cx="0" cy="0"/>
        </a:xfrm>
      </p:grpSpPr>
      <p:sp>
        <p:nvSpPr>
          <p:cNvPr id="59" name="Google Shape;59;p11"/>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E95C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317500" y="742950"/>
            <a:ext cx="8471465"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11"/>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sz="500">
                <a:solidFill>
                  <a:schemeClr val="lt1"/>
                </a:solidFill>
                <a:latin typeface="Arial"/>
                <a:ea typeface="Arial"/>
                <a:cs typeface="Arial"/>
                <a:sym typeface="Arial"/>
              </a:defRPr>
            </a:lvl1pPr>
            <a:lvl2pPr indent="0" lvl="1" marL="0" algn="l">
              <a:spcBef>
                <a:spcPts val="0"/>
              </a:spcBef>
              <a:spcAft>
                <a:spcPts val="0"/>
              </a:spcAft>
              <a:buNone/>
              <a:defRPr b="1" sz="500">
                <a:solidFill>
                  <a:schemeClr val="lt1"/>
                </a:solidFill>
                <a:latin typeface="Arial"/>
                <a:ea typeface="Arial"/>
                <a:cs typeface="Arial"/>
                <a:sym typeface="Arial"/>
              </a:defRPr>
            </a:lvl2pPr>
            <a:lvl3pPr indent="0" lvl="2" marL="0" algn="l">
              <a:spcBef>
                <a:spcPts val="0"/>
              </a:spcBef>
              <a:spcAft>
                <a:spcPts val="0"/>
              </a:spcAft>
              <a:buNone/>
              <a:defRPr b="1" sz="500">
                <a:solidFill>
                  <a:schemeClr val="lt1"/>
                </a:solidFill>
                <a:latin typeface="Arial"/>
                <a:ea typeface="Arial"/>
                <a:cs typeface="Arial"/>
                <a:sym typeface="Arial"/>
              </a:defRPr>
            </a:lvl3pPr>
            <a:lvl4pPr indent="0" lvl="3" marL="0" algn="l">
              <a:spcBef>
                <a:spcPts val="0"/>
              </a:spcBef>
              <a:spcAft>
                <a:spcPts val="0"/>
              </a:spcAft>
              <a:buNone/>
              <a:defRPr b="1" sz="500">
                <a:solidFill>
                  <a:schemeClr val="lt1"/>
                </a:solidFill>
                <a:latin typeface="Arial"/>
                <a:ea typeface="Arial"/>
                <a:cs typeface="Arial"/>
                <a:sym typeface="Arial"/>
              </a:defRPr>
            </a:lvl4pPr>
            <a:lvl5pPr indent="0" lvl="4" marL="0" algn="l">
              <a:spcBef>
                <a:spcPts val="0"/>
              </a:spcBef>
              <a:spcAft>
                <a:spcPts val="0"/>
              </a:spcAft>
              <a:buNone/>
              <a:defRPr b="1" sz="500">
                <a:solidFill>
                  <a:schemeClr val="lt1"/>
                </a:solidFill>
                <a:latin typeface="Arial"/>
                <a:ea typeface="Arial"/>
                <a:cs typeface="Arial"/>
                <a:sym typeface="Arial"/>
              </a:defRPr>
            </a:lvl5pPr>
            <a:lvl6pPr indent="0" lvl="5" marL="0" algn="l">
              <a:spcBef>
                <a:spcPts val="0"/>
              </a:spcBef>
              <a:spcAft>
                <a:spcPts val="0"/>
              </a:spcAft>
              <a:buNone/>
              <a:defRPr b="1" sz="500">
                <a:solidFill>
                  <a:schemeClr val="lt1"/>
                </a:solidFill>
                <a:latin typeface="Arial"/>
                <a:ea typeface="Arial"/>
                <a:cs typeface="Arial"/>
                <a:sym typeface="Arial"/>
              </a:defRPr>
            </a:lvl6pPr>
            <a:lvl7pPr indent="0" lvl="6" marL="0" algn="l">
              <a:spcBef>
                <a:spcPts val="0"/>
              </a:spcBef>
              <a:spcAft>
                <a:spcPts val="0"/>
              </a:spcAft>
              <a:buNone/>
              <a:defRPr b="1" sz="500">
                <a:solidFill>
                  <a:schemeClr val="lt1"/>
                </a:solidFill>
                <a:latin typeface="Arial"/>
                <a:ea typeface="Arial"/>
                <a:cs typeface="Arial"/>
                <a:sym typeface="Arial"/>
              </a:defRPr>
            </a:lvl7pPr>
            <a:lvl8pPr indent="0" lvl="7" marL="0" algn="l">
              <a:spcBef>
                <a:spcPts val="0"/>
              </a:spcBef>
              <a:spcAft>
                <a:spcPts val="0"/>
              </a:spcAft>
              <a:buNone/>
              <a:defRPr b="1" sz="500">
                <a:solidFill>
                  <a:schemeClr val="lt1"/>
                </a:solidFill>
                <a:latin typeface="Arial"/>
                <a:ea typeface="Arial"/>
                <a:cs typeface="Arial"/>
                <a:sym typeface="Arial"/>
              </a:defRPr>
            </a:lvl8pPr>
            <a:lvl9pPr indent="0" lvl="8" marL="0" algn="l">
              <a:spcBef>
                <a:spcPts val="0"/>
              </a:spcBef>
              <a:spcAft>
                <a:spcPts val="0"/>
              </a:spcAft>
              <a:buNone/>
              <a:defRPr b="1" sz="5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ormal slide">
  <p:cSld name="1_Normal slide">
    <p:spTree>
      <p:nvGrpSpPr>
        <p:cNvPr id="62" name="Shape 62"/>
        <p:cNvGrpSpPr/>
        <p:nvPr/>
      </p:nvGrpSpPr>
      <p:grpSpPr>
        <a:xfrm>
          <a:off x="0" y="0"/>
          <a:ext cx="0" cy="0"/>
          <a:chOff x="0" y="0"/>
          <a:chExt cx="0" cy="0"/>
        </a:xfrm>
      </p:grpSpPr>
      <p:sp>
        <p:nvSpPr>
          <p:cNvPr id="63" name="Google Shape;63;p12"/>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E95C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317501" y="742950"/>
            <a:ext cx="4093134"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2"/>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sz="500">
                <a:solidFill>
                  <a:schemeClr val="lt1"/>
                </a:solidFill>
                <a:latin typeface="Arial"/>
                <a:ea typeface="Arial"/>
                <a:cs typeface="Arial"/>
                <a:sym typeface="Arial"/>
              </a:defRPr>
            </a:lvl1pPr>
            <a:lvl2pPr indent="0" lvl="1" marL="0" algn="l">
              <a:spcBef>
                <a:spcPts val="0"/>
              </a:spcBef>
              <a:spcAft>
                <a:spcPts val="0"/>
              </a:spcAft>
              <a:buNone/>
              <a:defRPr b="1" sz="500">
                <a:solidFill>
                  <a:schemeClr val="lt1"/>
                </a:solidFill>
                <a:latin typeface="Arial"/>
                <a:ea typeface="Arial"/>
                <a:cs typeface="Arial"/>
                <a:sym typeface="Arial"/>
              </a:defRPr>
            </a:lvl2pPr>
            <a:lvl3pPr indent="0" lvl="2" marL="0" algn="l">
              <a:spcBef>
                <a:spcPts val="0"/>
              </a:spcBef>
              <a:spcAft>
                <a:spcPts val="0"/>
              </a:spcAft>
              <a:buNone/>
              <a:defRPr b="1" sz="500">
                <a:solidFill>
                  <a:schemeClr val="lt1"/>
                </a:solidFill>
                <a:latin typeface="Arial"/>
                <a:ea typeface="Arial"/>
                <a:cs typeface="Arial"/>
                <a:sym typeface="Arial"/>
              </a:defRPr>
            </a:lvl3pPr>
            <a:lvl4pPr indent="0" lvl="3" marL="0" algn="l">
              <a:spcBef>
                <a:spcPts val="0"/>
              </a:spcBef>
              <a:spcAft>
                <a:spcPts val="0"/>
              </a:spcAft>
              <a:buNone/>
              <a:defRPr b="1" sz="500">
                <a:solidFill>
                  <a:schemeClr val="lt1"/>
                </a:solidFill>
                <a:latin typeface="Arial"/>
                <a:ea typeface="Arial"/>
                <a:cs typeface="Arial"/>
                <a:sym typeface="Arial"/>
              </a:defRPr>
            </a:lvl4pPr>
            <a:lvl5pPr indent="0" lvl="4" marL="0" algn="l">
              <a:spcBef>
                <a:spcPts val="0"/>
              </a:spcBef>
              <a:spcAft>
                <a:spcPts val="0"/>
              </a:spcAft>
              <a:buNone/>
              <a:defRPr b="1" sz="500">
                <a:solidFill>
                  <a:schemeClr val="lt1"/>
                </a:solidFill>
                <a:latin typeface="Arial"/>
                <a:ea typeface="Arial"/>
                <a:cs typeface="Arial"/>
                <a:sym typeface="Arial"/>
              </a:defRPr>
            </a:lvl5pPr>
            <a:lvl6pPr indent="0" lvl="5" marL="0" algn="l">
              <a:spcBef>
                <a:spcPts val="0"/>
              </a:spcBef>
              <a:spcAft>
                <a:spcPts val="0"/>
              </a:spcAft>
              <a:buNone/>
              <a:defRPr b="1" sz="500">
                <a:solidFill>
                  <a:schemeClr val="lt1"/>
                </a:solidFill>
                <a:latin typeface="Arial"/>
                <a:ea typeface="Arial"/>
                <a:cs typeface="Arial"/>
                <a:sym typeface="Arial"/>
              </a:defRPr>
            </a:lvl6pPr>
            <a:lvl7pPr indent="0" lvl="6" marL="0" algn="l">
              <a:spcBef>
                <a:spcPts val="0"/>
              </a:spcBef>
              <a:spcAft>
                <a:spcPts val="0"/>
              </a:spcAft>
              <a:buNone/>
              <a:defRPr b="1" sz="500">
                <a:solidFill>
                  <a:schemeClr val="lt1"/>
                </a:solidFill>
                <a:latin typeface="Arial"/>
                <a:ea typeface="Arial"/>
                <a:cs typeface="Arial"/>
                <a:sym typeface="Arial"/>
              </a:defRPr>
            </a:lvl7pPr>
            <a:lvl8pPr indent="0" lvl="7" marL="0" algn="l">
              <a:spcBef>
                <a:spcPts val="0"/>
              </a:spcBef>
              <a:spcAft>
                <a:spcPts val="0"/>
              </a:spcAft>
              <a:buNone/>
              <a:defRPr b="1" sz="500">
                <a:solidFill>
                  <a:schemeClr val="lt1"/>
                </a:solidFill>
                <a:latin typeface="Arial"/>
                <a:ea typeface="Arial"/>
                <a:cs typeface="Arial"/>
                <a:sym typeface="Arial"/>
              </a:defRPr>
            </a:lvl8pPr>
            <a:lvl9pPr indent="0" lvl="8" marL="0" algn="l">
              <a:spcBef>
                <a:spcPts val="0"/>
              </a:spcBef>
              <a:spcAft>
                <a:spcPts val="0"/>
              </a:spcAft>
              <a:buNone/>
              <a:defRPr b="1" sz="5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sp>
        <p:nvSpPr>
          <p:cNvPr id="66" name="Google Shape;66;p12"/>
          <p:cNvSpPr txBox="1"/>
          <p:nvPr>
            <p:ph idx="2" type="body"/>
          </p:nvPr>
        </p:nvSpPr>
        <p:spPr>
          <a:xfrm>
            <a:off x="4695832" y="742950"/>
            <a:ext cx="4093134"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7" name="Shape 67"/>
        <p:cNvGrpSpPr/>
        <p:nvPr/>
      </p:nvGrpSpPr>
      <p:grpSpPr>
        <a:xfrm>
          <a:off x="0" y="0"/>
          <a:ext cx="0" cy="0"/>
          <a:chOff x="0" y="0"/>
          <a:chExt cx="0" cy="0"/>
        </a:xfrm>
      </p:grpSpPr>
      <p:sp>
        <p:nvSpPr>
          <p:cNvPr id="68" name="Google Shape;68;p13"/>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69" name="Shape 69"/>
        <p:cNvGrpSpPr/>
        <p:nvPr/>
      </p:nvGrpSpPr>
      <p:grpSpPr>
        <a:xfrm>
          <a:off x="0" y="0"/>
          <a:ext cx="0" cy="0"/>
          <a:chOff x="0" y="0"/>
          <a:chExt cx="0" cy="0"/>
        </a:xfrm>
      </p:grpSpPr>
      <p:sp>
        <p:nvSpPr>
          <p:cNvPr id="70" name="Google Shape;70;p14"/>
          <p:cNvSpPr/>
          <p:nvPr/>
        </p:nvSpPr>
        <p:spPr>
          <a:xfrm>
            <a:off x="0" y="19"/>
            <a:ext cx="9143993" cy="5143481"/>
          </a:xfrm>
          <a:prstGeom prst="rect">
            <a:avLst/>
          </a:prstGeom>
          <a:gradFill>
            <a:gsLst>
              <a:gs pos="0">
                <a:srgbClr val="0A94C4"/>
              </a:gs>
              <a:gs pos="39000">
                <a:srgbClr val="0A94C4"/>
              </a:gs>
              <a:gs pos="100000">
                <a:srgbClr val="7DCF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71" name="Google Shape;71;p14"/>
          <p:cNvSpPr txBox="1"/>
          <p:nvPr/>
        </p:nvSpPr>
        <p:spPr>
          <a:xfrm>
            <a:off x="10757647" y="4155141"/>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95959"/>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72" name="Shape 72"/>
        <p:cNvGrpSpPr/>
        <p:nvPr/>
      </p:nvGrpSpPr>
      <p:grpSpPr>
        <a:xfrm>
          <a:off x="0" y="0"/>
          <a:ext cx="0" cy="0"/>
          <a:chOff x="0" y="0"/>
          <a:chExt cx="0" cy="0"/>
        </a:xfrm>
      </p:grpSpPr>
      <p:sp>
        <p:nvSpPr>
          <p:cNvPr id="73" name="Google Shape;73;p15"/>
          <p:cNvSpPr/>
          <p:nvPr/>
        </p:nvSpPr>
        <p:spPr>
          <a:xfrm>
            <a:off x="0" y="19"/>
            <a:ext cx="9143993" cy="5143481"/>
          </a:xfrm>
          <a:prstGeom prst="rect">
            <a:avLst/>
          </a:prstGeom>
          <a:gradFill>
            <a:gsLst>
              <a:gs pos="0">
                <a:srgbClr val="96C52E"/>
              </a:gs>
              <a:gs pos="39000">
                <a:srgbClr val="96C52E"/>
              </a:gs>
              <a:gs pos="100000">
                <a:srgbClr val="DFE52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74" name="Shape 74"/>
        <p:cNvGrpSpPr/>
        <p:nvPr/>
      </p:nvGrpSpPr>
      <p:grpSpPr>
        <a:xfrm>
          <a:off x="0" y="0"/>
          <a:ext cx="0" cy="0"/>
          <a:chOff x="0" y="0"/>
          <a:chExt cx="0" cy="0"/>
        </a:xfrm>
      </p:grpSpPr>
      <p:sp>
        <p:nvSpPr>
          <p:cNvPr id="75" name="Google Shape;75;p16"/>
          <p:cNvSpPr/>
          <p:nvPr/>
        </p:nvSpPr>
        <p:spPr>
          <a:xfrm>
            <a:off x="0" y="19"/>
            <a:ext cx="9143993" cy="5143481"/>
          </a:xfrm>
          <a:prstGeom prst="rect">
            <a:avLst/>
          </a:prstGeom>
          <a:gradFill>
            <a:gsLst>
              <a:gs pos="0">
                <a:srgbClr val="E46802"/>
              </a:gs>
              <a:gs pos="20000">
                <a:srgbClr val="E46802"/>
              </a:gs>
              <a:gs pos="100000">
                <a:srgbClr val="FFC41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type="title">
  <p:cSld name="TITLE">
    <p:spTree>
      <p:nvGrpSpPr>
        <p:cNvPr id="76" name="Shape 76"/>
        <p:cNvGrpSpPr/>
        <p:nvPr/>
      </p:nvGrpSpPr>
      <p:grpSpPr>
        <a:xfrm>
          <a:off x="0" y="0"/>
          <a:ext cx="0" cy="0"/>
          <a:chOff x="0" y="0"/>
          <a:chExt cx="0" cy="0"/>
        </a:xfrm>
      </p:grpSpPr>
      <p:sp>
        <p:nvSpPr>
          <p:cNvPr id="77" name="Google Shape;77;p17"/>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17"/>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1600"/>
              </a:spcBef>
              <a:spcAft>
                <a:spcPts val="0"/>
              </a:spcAft>
              <a:buSzPts val="2800"/>
              <a:buNone/>
              <a:defRPr sz="2800"/>
            </a:lvl1pPr>
            <a:lvl2pPr lvl="1" rtl="0" algn="ctr">
              <a:lnSpc>
                <a:spcPct val="100000"/>
              </a:lnSpc>
              <a:spcBef>
                <a:spcPts val="320"/>
              </a:spcBef>
              <a:spcAft>
                <a:spcPts val="0"/>
              </a:spcAft>
              <a:buSzPts val="2800"/>
              <a:buNone/>
              <a:defRPr sz="2800"/>
            </a:lvl2pPr>
            <a:lvl3pPr lvl="2" rtl="0" algn="ctr">
              <a:lnSpc>
                <a:spcPct val="100000"/>
              </a:lnSpc>
              <a:spcBef>
                <a:spcPts val="280"/>
              </a:spcBef>
              <a:spcAft>
                <a:spcPts val="0"/>
              </a:spcAft>
              <a:buSzPts val="2800"/>
              <a:buNone/>
              <a:defRPr sz="2800"/>
            </a:lvl3pPr>
            <a:lvl4pPr lvl="3" rtl="0" algn="ctr">
              <a:lnSpc>
                <a:spcPct val="100000"/>
              </a:lnSpc>
              <a:spcBef>
                <a:spcPts val="360"/>
              </a:spcBef>
              <a:spcAft>
                <a:spcPts val="0"/>
              </a:spcAft>
              <a:buSzPts val="2800"/>
              <a:buNone/>
              <a:defRPr sz="2800"/>
            </a:lvl4pPr>
            <a:lvl5pPr lvl="4" rtl="0" algn="ctr">
              <a:lnSpc>
                <a:spcPct val="100000"/>
              </a:lnSpc>
              <a:spcBef>
                <a:spcPts val="36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Normal slide">
  <p:cSld name="2_Normal slide">
    <p:spTree>
      <p:nvGrpSpPr>
        <p:cNvPr id="21" name="Shape 21"/>
        <p:cNvGrpSpPr/>
        <p:nvPr/>
      </p:nvGrpSpPr>
      <p:grpSpPr>
        <a:xfrm>
          <a:off x="0" y="0"/>
          <a:ext cx="0" cy="0"/>
          <a:chOff x="0" y="0"/>
          <a:chExt cx="0" cy="0"/>
        </a:xfrm>
      </p:grpSpPr>
      <p:sp>
        <p:nvSpPr>
          <p:cNvPr id="22" name="Google Shape;22;p3"/>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E95C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17501" y="742950"/>
            <a:ext cx="2654299"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i="0" sz="5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5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5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5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5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5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5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5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5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sp>
        <p:nvSpPr>
          <p:cNvPr id="25" name="Google Shape;25;p3"/>
          <p:cNvSpPr txBox="1"/>
          <p:nvPr>
            <p:ph idx="2" type="body"/>
          </p:nvPr>
        </p:nvSpPr>
        <p:spPr>
          <a:xfrm>
            <a:off x="3226102" y="742950"/>
            <a:ext cx="2654299"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
          <p:cNvSpPr txBox="1"/>
          <p:nvPr>
            <p:ph idx="3" type="body"/>
          </p:nvPr>
        </p:nvSpPr>
        <p:spPr>
          <a:xfrm>
            <a:off x="6134703" y="742950"/>
            <a:ext cx="2654299" cy="3847338"/>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only slide"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E95C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i="0" sz="5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5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5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5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5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5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5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5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5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30" name="Shape 30"/>
        <p:cNvGrpSpPr/>
        <p:nvPr/>
      </p:nvGrpSpPr>
      <p:grpSpPr>
        <a:xfrm>
          <a:off x="0" y="0"/>
          <a:ext cx="0" cy="0"/>
          <a:chOff x="0" y="0"/>
          <a:chExt cx="0" cy="0"/>
        </a:xfrm>
      </p:grpSpPr>
      <p:sp>
        <p:nvSpPr>
          <p:cNvPr id="31" name="Google Shape;31;p5"/>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E95C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317500" y="730758"/>
            <a:ext cx="8471465" cy="3859530"/>
          </a:xfrm>
          <a:prstGeom prst="rect">
            <a:avLst/>
          </a:prstGeom>
          <a:noFill/>
          <a:ln>
            <a:noFill/>
          </a:ln>
        </p:spPr>
        <p:txBody>
          <a:bodyPr anchorCtr="0" anchor="t" bIns="45700" lIns="91425" spcFirstLastPara="1" rIns="91425" wrap="square" tIns="45700">
            <a:noAutofit/>
          </a:bodyPr>
          <a:lstStyle>
            <a:lvl1pPr indent="-342900" lvl="0" marL="457200" algn="l">
              <a:spcBef>
                <a:spcPts val="160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r>
              <a:rPr lang="en-US"/>
              <a:t>  |  © 2016, Palo Alto Networks. Confidential and Proprietary.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4" name="Shape 34"/>
        <p:cNvGrpSpPr/>
        <p:nvPr/>
      </p:nvGrpSpPr>
      <p:grpSpPr>
        <a:xfrm>
          <a:off x="0" y="0"/>
          <a:ext cx="0" cy="0"/>
          <a:chOff x="0" y="0"/>
          <a:chExt cx="0" cy="0"/>
        </a:xfrm>
      </p:grpSpPr>
      <p:sp>
        <p:nvSpPr>
          <p:cNvPr id="35" name="Google Shape;35;p6"/>
          <p:cNvSpPr/>
          <p:nvPr/>
        </p:nvSpPr>
        <p:spPr>
          <a:xfrm>
            <a:off x="0" y="19"/>
            <a:ext cx="9143993" cy="5143481"/>
          </a:xfrm>
          <a:prstGeom prst="rect">
            <a:avLst/>
          </a:prstGeom>
          <a:gradFill>
            <a:gsLst>
              <a:gs pos="0">
                <a:srgbClr val="96C52E"/>
              </a:gs>
              <a:gs pos="39000">
                <a:srgbClr val="96C52E"/>
              </a:gs>
              <a:gs pos="100000">
                <a:srgbClr val="DFE52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36" name="Google Shape;36;p6"/>
          <p:cNvSpPr/>
          <p:nvPr/>
        </p:nvSpPr>
        <p:spPr>
          <a:xfrm flipH="1">
            <a:off x="0" y="4393421"/>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 name="Google Shape;37;p6"/>
          <p:cNvPicPr preferRelativeResize="0"/>
          <p:nvPr/>
        </p:nvPicPr>
        <p:blipFill rotWithShape="1">
          <a:blip r:embed="rId2">
            <a:alphaModFix/>
          </a:blip>
          <a:srcRect b="0" l="0" r="0" t="0"/>
          <a:stretch/>
        </p:blipFill>
        <p:spPr>
          <a:xfrm rot="-1440000">
            <a:off x="321272" y="4257484"/>
            <a:ext cx="1263924" cy="675625"/>
          </a:xfrm>
          <a:prstGeom prst="rect">
            <a:avLst/>
          </a:prstGeom>
          <a:noFill/>
          <a:ln>
            <a:noFill/>
          </a:ln>
        </p:spPr>
      </p:pic>
      <p:sp>
        <p:nvSpPr>
          <p:cNvPr id="38" name="Google Shape;38;p6"/>
          <p:cNvSpPr txBox="1"/>
          <p:nvPr>
            <p:ph idx="1" type="body"/>
          </p:nvPr>
        </p:nvSpPr>
        <p:spPr>
          <a:xfrm>
            <a:off x="490047" y="998622"/>
            <a:ext cx="6828748" cy="1355558"/>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
          <p:cNvSpPr/>
          <p:nvPr/>
        </p:nvSpPr>
        <p:spPr>
          <a:xfrm flipH="1" rot="10800000">
            <a:off x="5651500" y="19"/>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40" name="Shape 40"/>
        <p:cNvGrpSpPr/>
        <p:nvPr/>
      </p:nvGrpSpPr>
      <p:grpSpPr>
        <a:xfrm>
          <a:off x="0" y="0"/>
          <a:ext cx="0" cy="0"/>
          <a:chOff x="0" y="0"/>
          <a:chExt cx="0" cy="0"/>
        </a:xfrm>
      </p:grpSpPr>
      <p:sp>
        <p:nvSpPr>
          <p:cNvPr id="41" name="Google Shape;41;p7"/>
          <p:cNvSpPr/>
          <p:nvPr/>
        </p:nvSpPr>
        <p:spPr>
          <a:xfrm>
            <a:off x="0" y="19"/>
            <a:ext cx="9143993" cy="5143481"/>
          </a:xfrm>
          <a:prstGeom prst="rect">
            <a:avLst/>
          </a:prstGeom>
          <a:gradFill>
            <a:gsLst>
              <a:gs pos="0">
                <a:srgbClr val="E46802"/>
              </a:gs>
              <a:gs pos="20000">
                <a:srgbClr val="E46802"/>
              </a:gs>
              <a:gs pos="100000">
                <a:srgbClr val="FFC41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42" name="Google Shape;42;p7"/>
          <p:cNvSpPr/>
          <p:nvPr/>
        </p:nvSpPr>
        <p:spPr>
          <a:xfrm flipH="1">
            <a:off x="0" y="4393421"/>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3" name="Google Shape;43;p7"/>
          <p:cNvPicPr preferRelativeResize="0"/>
          <p:nvPr/>
        </p:nvPicPr>
        <p:blipFill rotWithShape="1">
          <a:blip r:embed="rId2">
            <a:alphaModFix/>
          </a:blip>
          <a:srcRect b="0" l="0" r="0" t="0"/>
          <a:stretch/>
        </p:blipFill>
        <p:spPr>
          <a:xfrm rot="-1440000">
            <a:off x="321024" y="4259912"/>
            <a:ext cx="1263925" cy="674399"/>
          </a:xfrm>
          <a:prstGeom prst="rect">
            <a:avLst/>
          </a:prstGeom>
          <a:noFill/>
          <a:ln>
            <a:noFill/>
          </a:ln>
        </p:spPr>
      </p:pic>
      <p:sp>
        <p:nvSpPr>
          <p:cNvPr id="44" name="Google Shape;44;p7"/>
          <p:cNvSpPr txBox="1"/>
          <p:nvPr>
            <p:ph idx="1" type="body"/>
          </p:nvPr>
        </p:nvSpPr>
        <p:spPr>
          <a:xfrm>
            <a:off x="490047" y="998622"/>
            <a:ext cx="6828748" cy="1355558"/>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7"/>
          <p:cNvSpPr/>
          <p:nvPr/>
        </p:nvSpPr>
        <p:spPr>
          <a:xfrm flipH="1" rot="10800000">
            <a:off x="5651500" y="19"/>
            <a:ext cx="3492500" cy="750079"/>
          </a:xfrm>
          <a:prstGeom prst="triangle">
            <a:avLst>
              <a:gd fmla="val 10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6" name="Shape 46"/>
        <p:cNvGrpSpPr/>
        <p:nvPr/>
      </p:nvGrpSpPr>
      <p:grpSpPr>
        <a:xfrm>
          <a:off x="0" y="0"/>
          <a:ext cx="0" cy="0"/>
          <a:chOff x="0" y="0"/>
          <a:chExt cx="0" cy="0"/>
        </a:xfrm>
      </p:grpSpPr>
      <p:sp>
        <p:nvSpPr>
          <p:cNvPr id="47" name="Google Shape;47;p8"/>
          <p:cNvSpPr/>
          <p:nvPr/>
        </p:nvSpPr>
        <p:spPr>
          <a:xfrm>
            <a:off x="0" y="19"/>
            <a:ext cx="9143993" cy="5143481"/>
          </a:xfrm>
          <a:prstGeom prst="rect">
            <a:avLst/>
          </a:prstGeom>
          <a:gradFill>
            <a:gsLst>
              <a:gs pos="0">
                <a:srgbClr val="0A94C4"/>
              </a:gs>
              <a:gs pos="39000">
                <a:srgbClr val="0A94C4"/>
              </a:gs>
              <a:gs pos="100000">
                <a:srgbClr val="7DCF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48" name="Google Shape;48;p8"/>
          <p:cNvSpPr txBox="1"/>
          <p:nvPr>
            <p:ph idx="1" type="body"/>
          </p:nvPr>
        </p:nvSpPr>
        <p:spPr>
          <a:xfrm>
            <a:off x="237799" y="1391957"/>
            <a:ext cx="8780540" cy="914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8"/>
          <p:cNvSpPr/>
          <p:nvPr/>
        </p:nvSpPr>
        <p:spPr>
          <a:xfrm>
            <a:off x="1386309" y="-613928"/>
            <a:ext cx="6371374" cy="6371374"/>
          </a:xfrm>
          <a:prstGeom prst="ellipse">
            <a:avLst/>
          </a:prstGeom>
          <a:noFill/>
          <a:ln cap="flat" cmpd="sng" w="9525">
            <a:solidFill>
              <a:schemeClr val="lt1">
                <a:alpha val="6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50" name="Shape 50"/>
        <p:cNvGrpSpPr/>
        <p:nvPr/>
      </p:nvGrpSpPr>
      <p:grpSpPr>
        <a:xfrm>
          <a:off x="0" y="0"/>
          <a:ext cx="0" cy="0"/>
          <a:chOff x="0" y="0"/>
          <a:chExt cx="0" cy="0"/>
        </a:xfrm>
      </p:grpSpPr>
      <p:sp>
        <p:nvSpPr>
          <p:cNvPr id="51" name="Google Shape;51;p9"/>
          <p:cNvSpPr/>
          <p:nvPr/>
        </p:nvSpPr>
        <p:spPr>
          <a:xfrm>
            <a:off x="0" y="19"/>
            <a:ext cx="9143993" cy="5143481"/>
          </a:xfrm>
          <a:prstGeom prst="rect">
            <a:avLst/>
          </a:prstGeom>
          <a:gradFill>
            <a:gsLst>
              <a:gs pos="0">
                <a:srgbClr val="96C52E"/>
              </a:gs>
              <a:gs pos="39000">
                <a:srgbClr val="96C52E"/>
              </a:gs>
              <a:gs pos="100000">
                <a:srgbClr val="DFE52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52" name="Google Shape;52;p9"/>
          <p:cNvSpPr txBox="1"/>
          <p:nvPr>
            <p:ph idx="1" type="body"/>
          </p:nvPr>
        </p:nvSpPr>
        <p:spPr>
          <a:xfrm>
            <a:off x="237799" y="1391957"/>
            <a:ext cx="8780540" cy="914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9"/>
          <p:cNvSpPr/>
          <p:nvPr/>
        </p:nvSpPr>
        <p:spPr>
          <a:xfrm>
            <a:off x="1386309" y="-613928"/>
            <a:ext cx="6371374" cy="6371374"/>
          </a:xfrm>
          <a:prstGeom prst="ellipse">
            <a:avLst/>
          </a:prstGeom>
          <a:noFill/>
          <a:ln cap="flat" cmpd="sng" w="9525">
            <a:solidFill>
              <a:schemeClr val="lt1">
                <a:alpha val="6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54" name="Shape 54"/>
        <p:cNvGrpSpPr/>
        <p:nvPr/>
      </p:nvGrpSpPr>
      <p:grpSpPr>
        <a:xfrm>
          <a:off x="0" y="0"/>
          <a:ext cx="0" cy="0"/>
          <a:chOff x="0" y="0"/>
          <a:chExt cx="0" cy="0"/>
        </a:xfrm>
      </p:grpSpPr>
      <p:sp>
        <p:nvSpPr>
          <p:cNvPr id="55" name="Google Shape;55;p10"/>
          <p:cNvSpPr/>
          <p:nvPr/>
        </p:nvSpPr>
        <p:spPr>
          <a:xfrm>
            <a:off x="0" y="19"/>
            <a:ext cx="9143993" cy="5143481"/>
          </a:xfrm>
          <a:prstGeom prst="rect">
            <a:avLst/>
          </a:prstGeom>
          <a:gradFill>
            <a:gsLst>
              <a:gs pos="0">
                <a:srgbClr val="E46802"/>
              </a:gs>
              <a:gs pos="20000">
                <a:srgbClr val="E46802"/>
              </a:gs>
              <a:gs pos="100000">
                <a:srgbClr val="FFC41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Arial"/>
              <a:ea typeface="Arial"/>
              <a:cs typeface="Arial"/>
              <a:sym typeface="Arial"/>
            </a:endParaRPr>
          </a:p>
        </p:txBody>
      </p:sp>
      <p:sp>
        <p:nvSpPr>
          <p:cNvPr id="56" name="Google Shape;56;p10"/>
          <p:cNvSpPr txBox="1"/>
          <p:nvPr>
            <p:ph idx="1" type="body"/>
          </p:nvPr>
        </p:nvSpPr>
        <p:spPr>
          <a:xfrm>
            <a:off x="237799" y="1391957"/>
            <a:ext cx="8780540" cy="914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4000"/>
              <a:buNone/>
              <a:defRPr b="0" i="0" sz="4000" cap="none">
                <a:solidFill>
                  <a:schemeClr val="lt1"/>
                </a:solidFill>
                <a:latin typeface="Arial"/>
                <a:ea typeface="Arial"/>
                <a:cs typeface="Arial"/>
                <a:sym typeface="Arial"/>
              </a:defRPr>
            </a:lvl1pPr>
            <a:lvl2pPr indent="-228600" lvl="1" marL="914400" algn="l">
              <a:spcBef>
                <a:spcPts val="320"/>
              </a:spcBef>
              <a:spcAft>
                <a:spcPts val="0"/>
              </a:spcAft>
              <a:buSzPts val="1600"/>
              <a:buNone/>
              <a:defRPr/>
            </a:lvl2pPr>
            <a:lvl3pPr indent="-228600" lvl="2" marL="1371600" algn="l">
              <a:spcBef>
                <a:spcPts val="280"/>
              </a:spcBef>
              <a:spcAft>
                <a:spcPts val="0"/>
              </a:spcAft>
              <a:buSzPts val="1400"/>
              <a:buNone/>
              <a:defRPr/>
            </a:lvl3pPr>
            <a:lvl4pPr indent="-228600" lvl="3" marL="1828800" algn="l">
              <a:spcBef>
                <a:spcPts val="360"/>
              </a:spcBef>
              <a:spcAft>
                <a:spcPts val="0"/>
              </a:spcAft>
              <a:buSzPts val="1800"/>
              <a:buNone/>
              <a:defRPr/>
            </a:lvl4pPr>
            <a:lvl5pPr indent="-228600" lvl="4" marL="2286000" algn="l">
              <a:spcBef>
                <a:spcPts val="360"/>
              </a:spcBef>
              <a:spcAft>
                <a:spcPts val="0"/>
              </a:spcAft>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10"/>
          <p:cNvSpPr/>
          <p:nvPr/>
        </p:nvSpPr>
        <p:spPr>
          <a:xfrm>
            <a:off x="1386309" y="-613928"/>
            <a:ext cx="6371374" cy="6371374"/>
          </a:xfrm>
          <a:prstGeom prst="ellipse">
            <a:avLst/>
          </a:prstGeom>
          <a:noFill/>
          <a:ln cap="flat" cmpd="sng" w="9525">
            <a:solidFill>
              <a:schemeClr val="lt1">
                <a:alpha val="6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905604"/>
            <a:ext cx="9143993" cy="237896"/>
          </a:xfrm>
          <a:prstGeom prst="rect">
            <a:avLst/>
          </a:prstGeom>
          <a:gradFill>
            <a:gsLst>
              <a:gs pos="0">
                <a:srgbClr val="0A94C4"/>
              </a:gs>
              <a:gs pos="39000">
                <a:srgbClr val="0A94C4"/>
              </a:gs>
              <a:gs pos="100000">
                <a:srgbClr val="7DCFD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E95C4"/>
              </a:buClr>
              <a:buSzPts val="2000"/>
              <a:buFont typeface="Arial"/>
              <a:buNone/>
              <a:defRPr b="1" i="0" sz="2000" u="none" cap="none" strike="noStrike">
                <a:solidFill>
                  <a:srgbClr val="0E95C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317539" y="742950"/>
            <a:ext cx="8471427" cy="3851674"/>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600"/>
              </a:spcBef>
              <a:spcAft>
                <a:spcPts val="0"/>
              </a:spcAft>
              <a:buClr>
                <a:srgbClr val="FFC418"/>
              </a:buClr>
              <a:buSzPts val="1800"/>
              <a:buFont typeface="Arial"/>
              <a:buChar char="•"/>
              <a:defRPr b="0" i="0" sz="1800" u="none" cap="none" strike="noStrike">
                <a:solidFill>
                  <a:srgbClr val="262626"/>
                </a:solidFill>
                <a:latin typeface="Arial"/>
                <a:ea typeface="Arial"/>
                <a:cs typeface="Arial"/>
                <a:sym typeface="Arial"/>
              </a:defRPr>
            </a:lvl1pPr>
            <a:lvl2pPr indent="-330200" lvl="1" marL="914400" marR="0" rtl="0" algn="l">
              <a:spcBef>
                <a:spcPts val="320"/>
              </a:spcBef>
              <a:spcAft>
                <a:spcPts val="0"/>
              </a:spcAft>
              <a:buClr>
                <a:srgbClr val="FFC418"/>
              </a:buClr>
              <a:buSzPts val="1600"/>
              <a:buFont typeface="Arial"/>
              <a:buChar char="•"/>
              <a:defRPr b="0" i="0" sz="1600" u="none" cap="none" strike="noStrike">
                <a:solidFill>
                  <a:srgbClr val="262626"/>
                </a:solidFill>
                <a:latin typeface="Arial"/>
                <a:ea typeface="Arial"/>
                <a:cs typeface="Arial"/>
                <a:sym typeface="Arial"/>
              </a:defRPr>
            </a:lvl2pPr>
            <a:lvl3pPr indent="-317500" lvl="2" marL="1371600" marR="0" rtl="0" algn="l">
              <a:spcBef>
                <a:spcPts val="280"/>
              </a:spcBef>
              <a:spcAft>
                <a:spcPts val="0"/>
              </a:spcAft>
              <a:buClr>
                <a:srgbClr val="FFC418"/>
              </a:buClr>
              <a:buSzPts val="1400"/>
              <a:buFont typeface="Arial"/>
              <a:buChar char="•"/>
              <a:defRPr b="0" i="0" sz="1400" u="none" cap="none" strike="noStrike">
                <a:solidFill>
                  <a:srgbClr val="262626"/>
                </a:solidFill>
                <a:latin typeface="Arial"/>
                <a:ea typeface="Arial"/>
                <a:cs typeface="Arial"/>
                <a:sym typeface="Arial"/>
              </a:defRPr>
            </a:lvl3pPr>
            <a:lvl4pPr indent="-342900" lvl="3" marL="1828800" marR="0" rtl="0" algn="l">
              <a:spcBef>
                <a:spcPts val="360"/>
              </a:spcBef>
              <a:spcAft>
                <a:spcPts val="0"/>
              </a:spcAft>
              <a:buClr>
                <a:srgbClr val="316989"/>
              </a:buClr>
              <a:buSzPts val="1800"/>
              <a:buFont typeface="Noto Sans Symbols"/>
              <a:buChar char="▪"/>
              <a:defRPr b="0" i="0" sz="1800" u="none" cap="none" strike="noStrike">
                <a:solidFill>
                  <a:srgbClr val="595959"/>
                </a:solidFill>
                <a:latin typeface="Arial"/>
                <a:ea typeface="Arial"/>
                <a:cs typeface="Arial"/>
                <a:sym typeface="Arial"/>
              </a:defRPr>
            </a:lvl4pPr>
            <a:lvl5pPr indent="-342900" lvl="4" marL="2286000" marR="0" rtl="0" algn="l">
              <a:spcBef>
                <a:spcPts val="360"/>
              </a:spcBef>
              <a:spcAft>
                <a:spcPts val="0"/>
              </a:spcAft>
              <a:buClr>
                <a:srgbClr val="316989"/>
              </a:buClr>
              <a:buSzPts val="1800"/>
              <a:buFont typeface="Noto Sans Symbols"/>
              <a:buChar char="▪"/>
              <a:defRPr b="0" i="0" sz="1800" u="none" cap="none" strike="noStrike">
                <a:solidFill>
                  <a:srgbClr val="59595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1" i="0" sz="5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5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5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5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5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5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5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5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5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  © 2018 Palo Alto Networks, Inc. All Rights Reserved.</a:t>
            </a:r>
            <a:endParaRPr/>
          </a:p>
        </p:txBody>
      </p:sp>
      <p:pic>
        <p:nvPicPr>
          <p:cNvPr id="14" name="Google Shape;14;p1"/>
          <p:cNvPicPr preferRelativeResize="0"/>
          <p:nvPr/>
        </p:nvPicPr>
        <p:blipFill rotWithShape="1">
          <a:blip r:embed="rId1">
            <a:alphaModFix/>
          </a:blip>
          <a:srcRect b="0" l="0" r="0" t="0"/>
          <a:stretch/>
        </p:blipFill>
        <p:spPr>
          <a:xfrm rot="-1440000">
            <a:off x="8001038" y="4641732"/>
            <a:ext cx="857975" cy="4586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20" Type="http://schemas.openxmlformats.org/officeDocument/2006/relationships/image" Target="../media/image30.png"/><Relationship Id="rId11" Type="http://schemas.openxmlformats.org/officeDocument/2006/relationships/image" Target="../media/image10.png"/><Relationship Id="rId22" Type="http://schemas.openxmlformats.org/officeDocument/2006/relationships/image" Target="../media/image29.png"/><Relationship Id="rId10" Type="http://schemas.openxmlformats.org/officeDocument/2006/relationships/image" Target="../media/image14.png"/><Relationship Id="rId21" Type="http://schemas.openxmlformats.org/officeDocument/2006/relationships/image" Target="../media/image22.png"/><Relationship Id="rId13" Type="http://schemas.openxmlformats.org/officeDocument/2006/relationships/image" Target="../media/image13.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8.png"/><Relationship Id="rId15" Type="http://schemas.openxmlformats.org/officeDocument/2006/relationships/image" Target="../media/image15.png"/><Relationship Id="rId14"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21.png"/><Relationship Id="rId5" Type="http://schemas.openxmlformats.org/officeDocument/2006/relationships/image" Target="../media/image5.png"/><Relationship Id="rId19" Type="http://schemas.openxmlformats.org/officeDocument/2006/relationships/image" Target="../media/image20.png"/><Relationship Id="rId6" Type="http://schemas.openxmlformats.org/officeDocument/2006/relationships/image" Target="../media/image4.png"/><Relationship Id="rId18" Type="http://schemas.openxmlformats.org/officeDocument/2006/relationships/image" Target="../media/image24.png"/><Relationship Id="rId7" Type="http://schemas.openxmlformats.org/officeDocument/2006/relationships/image" Target="../media/image12.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32.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25.png"/><Relationship Id="rId8"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9.png"/><Relationship Id="rId6" Type="http://schemas.openxmlformats.org/officeDocument/2006/relationships/image" Target="../media/image41.png"/><Relationship Id="rId7"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490046" y="998622"/>
            <a:ext cx="7434753" cy="135555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000"/>
              <a:buNone/>
            </a:pPr>
            <a:r>
              <a:rPr lang="en-US"/>
              <a:t>Desired security outcomes</a:t>
            </a:r>
            <a:endParaRPr/>
          </a:p>
        </p:txBody>
      </p:sp>
      <p:sp>
        <p:nvSpPr>
          <p:cNvPr id="86" name="Google Shape;86;p18"/>
          <p:cNvSpPr txBox="1"/>
          <p:nvPr/>
        </p:nvSpPr>
        <p:spPr>
          <a:xfrm>
            <a:off x="490047" y="2448732"/>
            <a:ext cx="6828748" cy="15746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E6D91"/>
              </a:buClr>
              <a:buSzPts val="1800"/>
              <a:buFont typeface="Arial"/>
              <a:buNone/>
            </a:pPr>
            <a:r>
              <a:rPr b="1" i="0" lang="en-US" sz="1800" u="none" cap="none" strike="noStrike">
                <a:solidFill>
                  <a:schemeClr val="lt1"/>
                </a:solidFill>
                <a:latin typeface="Arial"/>
                <a:ea typeface="Arial"/>
                <a:cs typeface="Arial"/>
                <a:sym typeface="Arial"/>
              </a:rPr>
              <a:t>Public Cloud Speed Boat Boot Camp</a:t>
            </a:r>
            <a:endParaRPr b="1" i="0" sz="1800" u="none" cap="none" strike="noStrike">
              <a:solidFill>
                <a:schemeClr val="lt1"/>
              </a:solidFill>
              <a:latin typeface="Arial"/>
              <a:ea typeface="Arial"/>
              <a:cs typeface="Arial"/>
              <a:sym typeface="Arial"/>
            </a:endParaRPr>
          </a:p>
          <a:p>
            <a:pPr indent="0" lvl="0" marL="0" marR="0" rtl="0" algn="l">
              <a:spcBef>
                <a:spcPts val="0"/>
              </a:spcBef>
              <a:spcAft>
                <a:spcPts val="0"/>
              </a:spcAft>
              <a:buClr>
                <a:srgbClr val="0E6D91"/>
              </a:buClr>
              <a:buSzPts val="2400"/>
              <a:buFont typeface="Arial"/>
              <a:buNone/>
            </a:pPr>
            <a:r>
              <a:t/>
            </a:r>
            <a:endParaRPr b="0" i="1" sz="2400" u="none" cap="none" strike="noStrike">
              <a:solidFill>
                <a:schemeClr val="lt1"/>
              </a:solidFill>
              <a:latin typeface="Arial"/>
              <a:ea typeface="Arial"/>
              <a:cs typeface="Arial"/>
              <a:sym typeface="Arial"/>
            </a:endParaRPr>
          </a:p>
          <a:p>
            <a:pPr indent="0" lvl="0" marL="0" marR="0" rtl="0" algn="l">
              <a:spcBef>
                <a:spcPts val="0"/>
              </a:spcBef>
              <a:spcAft>
                <a:spcPts val="0"/>
              </a:spcAft>
              <a:buClr>
                <a:srgbClr val="0E6D91"/>
              </a:buClr>
              <a:buSzPts val="2400"/>
              <a:buFont typeface="Arial"/>
              <a:buNone/>
            </a:pPr>
            <a:r>
              <a:t/>
            </a:r>
            <a:endParaRPr b="0" i="1" sz="2400" u="none" cap="none" strike="noStrike">
              <a:solidFill>
                <a:schemeClr val="lt1"/>
              </a:solidFill>
              <a:latin typeface="Arial"/>
              <a:ea typeface="Arial"/>
              <a:cs typeface="Arial"/>
              <a:sym typeface="Arial"/>
            </a:endParaRPr>
          </a:p>
          <a:p>
            <a:pPr indent="0" lvl="0" marL="0" marR="0" rtl="0" algn="l">
              <a:spcBef>
                <a:spcPts val="0"/>
              </a:spcBef>
              <a:spcAft>
                <a:spcPts val="0"/>
              </a:spcAft>
              <a:buClr>
                <a:srgbClr val="0E6D91"/>
              </a:buClr>
              <a:buSzPts val="2400"/>
              <a:buFont typeface="Arial"/>
              <a:buNone/>
            </a:pPr>
            <a:r>
              <a:rPr b="0" i="1" lang="en-US" sz="2400" u="none" cap="none" strike="noStrike">
                <a:solidFill>
                  <a:schemeClr val="lt1"/>
                </a:solidFill>
                <a:latin typeface="Arial"/>
                <a:ea typeface="Arial"/>
                <a:cs typeface="Arial"/>
                <a:sym typeface="Arial"/>
              </a:rPr>
              <a:t>Calvin Mangubat</a:t>
            </a:r>
            <a:endParaRPr b="0" i="1" sz="2400" u="none" cap="none" strike="noStrike">
              <a:solidFill>
                <a:schemeClr val="lt1"/>
              </a:solidFill>
              <a:latin typeface="Arial"/>
              <a:ea typeface="Arial"/>
              <a:cs typeface="Arial"/>
              <a:sym typeface="Arial"/>
            </a:endParaRPr>
          </a:p>
        </p:txBody>
      </p:sp>
      <p:pic>
        <p:nvPicPr>
          <p:cNvPr id="87" name="Google Shape;87;p18"/>
          <p:cNvPicPr preferRelativeResize="0"/>
          <p:nvPr/>
        </p:nvPicPr>
        <p:blipFill rotWithShape="1">
          <a:blip r:embed="rId3">
            <a:alphaModFix/>
          </a:blip>
          <a:srcRect b="0" l="0" r="0" t="0"/>
          <a:stretch/>
        </p:blipFill>
        <p:spPr>
          <a:xfrm>
            <a:off x="7446937" y="3579141"/>
            <a:ext cx="1356244" cy="13562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27"/>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Threat landscape</a:t>
            </a:r>
            <a:endParaRPr/>
          </a:p>
        </p:txBody>
      </p:sp>
      <p:sp>
        <p:nvSpPr>
          <p:cNvPr id="704" name="Google Shape;704;p27"/>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Confidential and Proprietary. </a:t>
            </a:r>
            <a:endParaRPr/>
          </a:p>
        </p:txBody>
      </p:sp>
      <p:pic>
        <p:nvPicPr>
          <p:cNvPr id="705" name="Google Shape;705;p27"/>
          <p:cNvPicPr preferRelativeResize="0"/>
          <p:nvPr/>
        </p:nvPicPr>
        <p:blipFill rotWithShape="1">
          <a:blip r:embed="rId3">
            <a:alphaModFix/>
          </a:blip>
          <a:srcRect b="0" l="0" r="0" t="0"/>
          <a:stretch/>
        </p:blipFill>
        <p:spPr>
          <a:xfrm>
            <a:off x="505508" y="891952"/>
            <a:ext cx="8158009" cy="35940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28"/>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Threat landscape</a:t>
            </a:r>
            <a:endParaRPr/>
          </a:p>
        </p:txBody>
      </p:sp>
      <p:sp>
        <p:nvSpPr>
          <p:cNvPr id="712" name="Google Shape;712;p28"/>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Confidential and Proprietary. </a:t>
            </a:r>
            <a:endParaRPr/>
          </a:p>
        </p:txBody>
      </p:sp>
      <p:pic>
        <p:nvPicPr>
          <p:cNvPr id="713" name="Google Shape;713;p28"/>
          <p:cNvPicPr preferRelativeResize="0"/>
          <p:nvPr/>
        </p:nvPicPr>
        <p:blipFill rotWithShape="1">
          <a:blip r:embed="rId3">
            <a:alphaModFix/>
          </a:blip>
          <a:srcRect b="0" l="0" r="0" t="0"/>
          <a:stretch/>
        </p:blipFill>
        <p:spPr>
          <a:xfrm>
            <a:off x="589726" y="770770"/>
            <a:ext cx="7946286" cy="36979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29"/>
          <p:cNvSpPr txBox="1"/>
          <p:nvPr>
            <p:ph idx="1" type="body"/>
          </p:nvPr>
        </p:nvSpPr>
        <p:spPr>
          <a:xfrm>
            <a:off x="490047" y="1164085"/>
            <a:ext cx="6555187" cy="2232258"/>
          </a:xfrm>
          <a:prstGeom prst="rect">
            <a:avLst/>
          </a:prstGeom>
          <a:noFill/>
          <a:ln>
            <a:noFill/>
          </a:ln>
        </p:spPr>
        <p:txBody>
          <a:bodyPr anchorCtr="0" anchor="t" bIns="45700" lIns="91425" spcFirstLastPara="1" rIns="91425" wrap="square" tIns="45700">
            <a:noAutofit/>
          </a:bodyPr>
          <a:lstStyle/>
          <a:p>
            <a:pPr indent="0" lvl="0" marL="0" rtl="0" algn="l">
              <a:lnSpc>
                <a:spcPct val="106363"/>
              </a:lnSpc>
              <a:spcBef>
                <a:spcPts val="0"/>
              </a:spcBef>
              <a:spcAft>
                <a:spcPts val="0"/>
              </a:spcAft>
              <a:buSzPts val="6600"/>
              <a:buNone/>
            </a:pPr>
            <a:r>
              <a:rPr i="1" lang="en-US" sz="6600"/>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02041"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Learning objectives</a:t>
            </a:r>
            <a:endParaRPr/>
          </a:p>
        </p:txBody>
      </p:sp>
      <p:sp>
        <p:nvSpPr>
          <p:cNvPr id="94" name="Google Shape;94;p19"/>
          <p:cNvSpPr txBox="1"/>
          <p:nvPr>
            <p:ph idx="12" type="sldNum"/>
          </p:nvPr>
        </p:nvSpPr>
        <p:spPr>
          <a:xfrm>
            <a:off x="38537"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Inc. All Rights Reserved.</a:t>
            </a:r>
            <a:endParaRPr/>
          </a:p>
        </p:txBody>
      </p:sp>
      <p:sp>
        <p:nvSpPr>
          <p:cNvPr id="95" name="Google Shape;95;p19"/>
          <p:cNvSpPr txBox="1"/>
          <p:nvPr>
            <p:ph idx="1" type="body"/>
          </p:nvPr>
        </p:nvSpPr>
        <p:spPr>
          <a:xfrm>
            <a:off x="317501" y="742950"/>
            <a:ext cx="7950845" cy="3847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solidFill>
                  <a:srgbClr val="000000"/>
                </a:solidFill>
                <a:latin typeface="Arial"/>
                <a:ea typeface="Arial"/>
                <a:cs typeface="Arial"/>
                <a:sym typeface="Arial"/>
              </a:rPr>
              <a:t>At the end of this module, attendees will:</a:t>
            </a:r>
            <a:endParaRPr/>
          </a:p>
          <a:p>
            <a:pPr indent="-342900" lvl="0" marL="342900" rtl="0" algn="l">
              <a:spcBef>
                <a:spcPts val="1600"/>
              </a:spcBef>
              <a:spcAft>
                <a:spcPts val="0"/>
              </a:spcAft>
              <a:buSzPts val="1800"/>
              <a:buChar char="•"/>
            </a:pPr>
            <a:r>
              <a:rPr lang="en-US"/>
              <a:t>Understand what Palo Alto Networks believes is the customer’s desired security outcome</a:t>
            </a:r>
            <a:endParaRPr/>
          </a:p>
          <a:p>
            <a:pPr indent="-342900" lvl="0" marL="342900" rtl="0" algn="l">
              <a:spcBef>
                <a:spcPts val="1600"/>
              </a:spcBef>
              <a:spcAft>
                <a:spcPts val="0"/>
              </a:spcAft>
              <a:buSzPts val="1800"/>
              <a:buChar char="•"/>
            </a:pPr>
            <a:r>
              <a:rPr lang="en-US"/>
              <a:t>Understand what it takes to achieve this security outcome</a:t>
            </a:r>
            <a:endParaRPr/>
          </a:p>
          <a:p>
            <a:pPr indent="-342900" lvl="0" marL="342900" rtl="0" algn="l">
              <a:spcBef>
                <a:spcPts val="1600"/>
              </a:spcBef>
              <a:spcAft>
                <a:spcPts val="0"/>
              </a:spcAft>
              <a:buSzPts val="1800"/>
              <a:buChar char="•"/>
            </a:pPr>
            <a:r>
              <a:rPr lang="en-US"/>
              <a:t>Be able to explain why are endpoints still being compromised</a:t>
            </a:r>
            <a:endParaRPr/>
          </a:p>
          <a:p>
            <a:pPr indent="-342900" lvl="0" marL="342900" rtl="0" algn="l">
              <a:spcBef>
                <a:spcPts val="1600"/>
              </a:spcBef>
              <a:spcAft>
                <a:spcPts val="0"/>
              </a:spcAft>
              <a:buSzPts val="1800"/>
              <a:buChar char="•"/>
            </a:pPr>
            <a:r>
              <a:rPr lang="en-US"/>
              <a:t>Explain how we convert unknown threats to known threats</a:t>
            </a:r>
            <a:endParaRPr/>
          </a:p>
          <a:p>
            <a:pPr indent="-342900" lvl="0" marL="342900" rtl="0" algn="l">
              <a:spcBef>
                <a:spcPts val="1600"/>
              </a:spcBef>
              <a:spcAft>
                <a:spcPts val="0"/>
              </a:spcAft>
              <a:buSzPts val="1800"/>
              <a:buChar char="•"/>
            </a:pPr>
            <a:r>
              <a:rPr lang="en-US"/>
              <a:t>Understand what the conversion of unknown-to-known means to the customer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cxnSp>
        <p:nvCxnSpPr>
          <p:cNvPr id="100" name="Google Shape;100;p20"/>
          <p:cNvCxnSpPr/>
          <p:nvPr/>
        </p:nvCxnSpPr>
        <p:spPr>
          <a:xfrm flipH="1">
            <a:off x="5309300" y="946025"/>
            <a:ext cx="8700" cy="3475200"/>
          </a:xfrm>
          <a:prstGeom prst="straightConnector1">
            <a:avLst/>
          </a:prstGeom>
          <a:noFill/>
          <a:ln cap="flat" cmpd="sng" w="28575">
            <a:solidFill>
              <a:srgbClr val="980000"/>
            </a:solidFill>
            <a:prstDash val="dot"/>
            <a:round/>
            <a:headEnd len="med" w="med" type="none"/>
            <a:tailEnd len="med" w="med" type="none"/>
          </a:ln>
        </p:spPr>
      </p:cxnSp>
      <p:sp>
        <p:nvSpPr>
          <p:cNvPr id="101" name="Google Shape;101;p20"/>
          <p:cNvSpPr/>
          <p:nvPr/>
        </p:nvSpPr>
        <p:spPr>
          <a:xfrm>
            <a:off x="921875" y="2662425"/>
            <a:ext cx="358200" cy="358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5130225" y="2678100"/>
            <a:ext cx="358200" cy="358200"/>
          </a:xfrm>
          <a:prstGeom prst="ellipse">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a:off x="5226675" y="2783700"/>
            <a:ext cx="165300" cy="147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0"/>
          <p:cNvCxnSpPr/>
          <p:nvPr/>
        </p:nvCxnSpPr>
        <p:spPr>
          <a:xfrm flipH="1" rot="10800000">
            <a:off x="1595775" y="2847175"/>
            <a:ext cx="3269700" cy="9300"/>
          </a:xfrm>
          <a:prstGeom prst="straightConnector1">
            <a:avLst/>
          </a:prstGeom>
          <a:noFill/>
          <a:ln cap="flat" cmpd="sng" w="28575">
            <a:solidFill>
              <a:srgbClr val="6AA84F"/>
            </a:solidFill>
            <a:prstDash val="solid"/>
            <a:round/>
            <a:headEnd len="med" w="med" type="none"/>
            <a:tailEnd len="med" w="med" type="triangle"/>
          </a:ln>
        </p:spPr>
      </p:cxnSp>
      <p:sp>
        <p:nvSpPr>
          <p:cNvPr id="105" name="Google Shape;105;p20"/>
          <p:cNvSpPr txBox="1"/>
          <p:nvPr/>
        </p:nvSpPr>
        <p:spPr>
          <a:xfrm>
            <a:off x="1467875" y="3036300"/>
            <a:ext cx="753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6AA84F"/>
                </a:solidFill>
              </a:rPr>
              <a:t>NGFW</a:t>
            </a:r>
            <a:endParaRPr>
              <a:solidFill>
                <a:srgbClr val="6AA84F"/>
              </a:solidFill>
            </a:endParaRPr>
          </a:p>
        </p:txBody>
      </p:sp>
      <p:sp>
        <p:nvSpPr>
          <p:cNvPr id="106" name="Google Shape;106;p20"/>
          <p:cNvSpPr txBox="1"/>
          <p:nvPr/>
        </p:nvSpPr>
        <p:spPr>
          <a:xfrm>
            <a:off x="1461400" y="3290750"/>
            <a:ext cx="753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6AA84F"/>
                </a:solidFill>
              </a:rPr>
              <a:t>GP</a:t>
            </a:r>
            <a:endParaRPr>
              <a:solidFill>
                <a:srgbClr val="6AA84F"/>
              </a:solidFill>
            </a:endParaRPr>
          </a:p>
        </p:txBody>
      </p:sp>
      <p:sp>
        <p:nvSpPr>
          <p:cNvPr id="107" name="Google Shape;107;p20"/>
          <p:cNvSpPr txBox="1"/>
          <p:nvPr/>
        </p:nvSpPr>
        <p:spPr>
          <a:xfrm>
            <a:off x="1467875" y="3580925"/>
            <a:ext cx="1364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6AA84F"/>
                </a:solidFill>
              </a:rPr>
              <a:t>Prisma Access</a:t>
            </a:r>
            <a:endParaRPr>
              <a:solidFill>
                <a:srgbClr val="6AA84F"/>
              </a:solidFill>
            </a:endParaRPr>
          </a:p>
        </p:txBody>
      </p:sp>
      <p:sp>
        <p:nvSpPr>
          <p:cNvPr id="108" name="Google Shape;108;p20"/>
          <p:cNvSpPr txBox="1"/>
          <p:nvPr/>
        </p:nvSpPr>
        <p:spPr>
          <a:xfrm>
            <a:off x="4400075" y="2243700"/>
            <a:ext cx="753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rPr>
              <a:t>Cortex</a:t>
            </a:r>
            <a:endParaRPr>
              <a:solidFill>
                <a:srgbClr val="FF9900"/>
              </a:solidFill>
            </a:endParaRPr>
          </a:p>
        </p:txBody>
      </p:sp>
      <p:sp>
        <p:nvSpPr>
          <p:cNvPr id="109" name="Google Shape;109;p20"/>
          <p:cNvSpPr txBox="1"/>
          <p:nvPr/>
        </p:nvSpPr>
        <p:spPr>
          <a:xfrm>
            <a:off x="5483000" y="1862700"/>
            <a:ext cx="14025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rPr>
              <a:t>Prisma Cloud</a:t>
            </a:r>
            <a:endParaRPr>
              <a:solidFill>
                <a:srgbClr val="FF9900"/>
              </a:solidFill>
            </a:endParaRPr>
          </a:p>
        </p:txBody>
      </p:sp>
      <p:sp>
        <p:nvSpPr>
          <p:cNvPr id="110" name="Google Shape;110;p20"/>
          <p:cNvSpPr txBox="1"/>
          <p:nvPr/>
        </p:nvSpPr>
        <p:spPr>
          <a:xfrm>
            <a:off x="5483000" y="2243700"/>
            <a:ext cx="14025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rPr>
              <a:t>Prisma SaaS</a:t>
            </a:r>
            <a:endParaRPr>
              <a:solidFill>
                <a:srgbClr val="FF9900"/>
              </a:solidFill>
            </a:endParaRPr>
          </a:p>
        </p:txBody>
      </p:sp>
      <p:sp>
        <p:nvSpPr>
          <p:cNvPr id="111" name="Google Shape;111;p20"/>
          <p:cNvSpPr txBox="1"/>
          <p:nvPr/>
        </p:nvSpPr>
        <p:spPr>
          <a:xfrm>
            <a:off x="5483000" y="1520850"/>
            <a:ext cx="3114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rPr>
              <a:t>Prisma Cloud Compute (Static)</a:t>
            </a:r>
            <a:endParaRPr>
              <a:solidFill>
                <a:srgbClr val="FF9900"/>
              </a:solidFill>
            </a:endParaRPr>
          </a:p>
        </p:txBody>
      </p:sp>
      <p:sp>
        <p:nvSpPr>
          <p:cNvPr id="112" name="Google Shape;112;p20"/>
          <p:cNvSpPr txBox="1"/>
          <p:nvPr/>
        </p:nvSpPr>
        <p:spPr>
          <a:xfrm>
            <a:off x="3221500" y="3017975"/>
            <a:ext cx="19182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rPr>
              <a:t>Prisma Cloud Compute (Runtime)</a:t>
            </a:r>
            <a:endParaRPr>
              <a:solidFill>
                <a:srgbClr val="FF9900"/>
              </a:solidFill>
            </a:endParaRPr>
          </a:p>
        </p:txBody>
      </p:sp>
      <p:sp>
        <p:nvSpPr>
          <p:cNvPr id="113" name="Google Shape;113;p20"/>
          <p:cNvSpPr txBox="1"/>
          <p:nvPr/>
        </p:nvSpPr>
        <p:spPr>
          <a:xfrm>
            <a:off x="2579925" y="895700"/>
            <a:ext cx="12951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rgbClr val="980000"/>
                </a:solidFill>
              </a:rPr>
              <a:t>Real-time security</a:t>
            </a:r>
            <a:endParaRPr b="1" sz="1000">
              <a:solidFill>
                <a:srgbClr val="980000"/>
              </a:solidFill>
            </a:endParaRPr>
          </a:p>
        </p:txBody>
      </p:sp>
      <p:sp>
        <p:nvSpPr>
          <p:cNvPr id="114" name="Google Shape;114;p20"/>
          <p:cNvSpPr txBox="1"/>
          <p:nvPr/>
        </p:nvSpPr>
        <p:spPr>
          <a:xfrm>
            <a:off x="6179675" y="895700"/>
            <a:ext cx="13647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rgbClr val="980000"/>
                </a:solidFill>
              </a:rPr>
              <a:t>Pro-active security</a:t>
            </a:r>
            <a:endParaRPr b="1" sz="1000">
              <a:solidFill>
                <a:srgbClr val="980000"/>
              </a:solidFill>
            </a:endParaRPr>
          </a:p>
        </p:txBody>
      </p:sp>
      <p:sp>
        <p:nvSpPr>
          <p:cNvPr id="115" name="Google Shape;115;p20"/>
          <p:cNvSpPr txBox="1"/>
          <p:nvPr>
            <p:ph type="ctrTitle"/>
          </p:nvPr>
        </p:nvSpPr>
        <p:spPr>
          <a:xfrm>
            <a:off x="302041" y="205981"/>
            <a:ext cx="8471400" cy="32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sz="2000"/>
              <a:t>Desired Security Outcomes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02041" y="205981"/>
            <a:ext cx="8471400" cy="32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Desired Security Outcomes</a:t>
            </a:r>
            <a:endParaRPr/>
          </a:p>
        </p:txBody>
      </p:sp>
      <p:sp>
        <p:nvSpPr>
          <p:cNvPr id="122" name="Google Shape;122;p21"/>
          <p:cNvSpPr txBox="1"/>
          <p:nvPr>
            <p:ph idx="12" type="sldNum"/>
          </p:nvPr>
        </p:nvSpPr>
        <p:spPr>
          <a:xfrm>
            <a:off x="38537" y="4905604"/>
            <a:ext cx="3436800" cy="21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Inc. All Rights Reserved.</a:t>
            </a:r>
            <a:endParaRPr/>
          </a:p>
        </p:txBody>
      </p:sp>
      <p:sp>
        <p:nvSpPr>
          <p:cNvPr id="123" name="Google Shape;123;p21"/>
          <p:cNvSpPr/>
          <p:nvPr/>
        </p:nvSpPr>
        <p:spPr>
          <a:xfrm>
            <a:off x="354908" y="3833827"/>
            <a:ext cx="8504700" cy="565500"/>
          </a:xfrm>
          <a:prstGeom prst="rightArrow">
            <a:avLst>
              <a:gd fmla="val 50000" name="adj1"/>
              <a:gd fmla="val 50000" name="adj2"/>
            </a:avLst>
          </a:prstGeom>
          <a:solidFill>
            <a:srgbClr val="7694B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124" name="Google Shape;124;p21"/>
          <p:cNvGrpSpPr/>
          <p:nvPr/>
        </p:nvGrpSpPr>
        <p:grpSpPr>
          <a:xfrm>
            <a:off x="430905" y="1940867"/>
            <a:ext cx="1006711" cy="1765413"/>
            <a:chOff x="217468" y="1259060"/>
            <a:chExt cx="1070400" cy="1877100"/>
          </a:xfrm>
        </p:grpSpPr>
        <p:sp>
          <p:nvSpPr>
            <p:cNvPr id="125" name="Google Shape;125;p21"/>
            <p:cNvSpPr/>
            <p:nvPr/>
          </p:nvSpPr>
          <p:spPr>
            <a:xfrm>
              <a:off x="217468" y="1259060"/>
              <a:ext cx="1070400" cy="1877100"/>
            </a:xfrm>
            <a:prstGeom prst="round2SameRect">
              <a:avLst>
                <a:gd fmla="val 866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6" name="Google Shape;126;p21"/>
            <p:cNvSpPr/>
            <p:nvPr/>
          </p:nvSpPr>
          <p:spPr>
            <a:xfrm>
              <a:off x="516780" y="2118030"/>
              <a:ext cx="467438" cy="852189"/>
            </a:xfrm>
            <a:custGeom>
              <a:rect b="b" l="l" r="r" t="t"/>
              <a:pathLst>
                <a:path extrusionOk="0" h="505" w="277">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694B9"/>
            </a:solidFill>
            <a:ln cap="flat" cmpd="sng" w="9525">
              <a:solidFill>
                <a:srgbClr val="00344C"/>
              </a:solidFill>
              <a:prstDash val="solid"/>
              <a:miter lim="800000"/>
              <a:headEnd len="sm" w="sm" type="none"/>
              <a:tailEnd len="sm" w="sm" type="none"/>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7" name="Google Shape;127;p21"/>
            <p:cNvSpPr/>
            <p:nvPr/>
          </p:nvSpPr>
          <p:spPr>
            <a:xfrm>
              <a:off x="309532" y="2191624"/>
              <a:ext cx="180486" cy="232613"/>
            </a:xfrm>
            <a:custGeom>
              <a:rect b="b" l="l" r="r" t="t"/>
              <a:pathLst>
                <a:path extrusionOk="0" h="357" w="27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59595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8" name="Google Shape;128;p21"/>
            <p:cNvSpPr/>
            <p:nvPr/>
          </p:nvSpPr>
          <p:spPr>
            <a:xfrm>
              <a:off x="1035805" y="2191624"/>
              <a:ext cx="180486" cy="232613"/>
            </a:xfrm>
            <a:custGeom>
              <a:rect b="b" l="l" r="r" t="t"/>
              <a:pathLst>
                <a:path extrusionOk="0" h="357" w="27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59595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9" name="Google Shape;129;p21"/>
            <p:cNvSpPr/>
            <p:nvPr/>
          </p:nvSpPr>
          <p:spPr>
            <a:xfrm>
              <a:off x="1035805" y="2596098"/>
              <a:ext cx="180486" cy="232613"/>
            </a:xfrm>
            <a:custGeom>
              <a:rect b="b" l="l" r="r" t="t"/>
              <a:pathLst>
                <a:path extrusionOk="0" h="357" w="27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59595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0" name="Google Shape;130;p21"/>
            <p:cNvSpPr/>
            <p:nvPr/>
          </p:nvSpPr>
          <p:spPr>
            <a:xfrm>
              <a:off x="309532" y="2596098"/>
              <a:ext cx="180486" cy="232613"/>
            </a:xfrm>
            <a:custGeom>
              <a:rect b="b" l="l" r="r" t="t"/>
              <a:pathLst>
                <a:path extrusionOk="0" h="357" w="27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59595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1" name="Google Shape;131;p21"/>
            <p:cNvSpPr/>
            <p:nvPr/>
          </p:nvSpPr>
          <p:spPr>
            <a:xfrm>
              <a:off x="481747" y="1540867"/>
              <a:ext cx="128150" cy="148192"/>
            </a:xfrm>
            <a:custGeom>
              <a:rect b="b" l="l" r="r" t="t"/>
              <a:pathLst>
                <a:path extrusionOk="0" h="102" w="89">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2" name="Google Shape;132;p21"/>
            <p:cNvSpPr/>
            <p:nvPr/>
          </p:nvSpPr>
          <p:spPr>
            <a:xfrm>
              <a:off x="412510" y="1690880"/>
              <a:ext cx="177345" cy="131793"/>
            </a:xfrm>
            <a:custGeom>
              <a:rect b="b" l="l" r="r" t="t"/>
              <a:pathLst>
                <a:path extrusionOk="0" h="91" w="123">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3" name="Google Shape;133;p21"/>
            <p:cNvSpPr/>
            <p:nvPr/>
          </p:nvSpPr>
          <p:spPr>
            <a:xfrm>
              <a:off x="892314" y="1540867"/>
              <a:ext cx="126936" cy="148192"/>
            </a:xfrm>
            <a:custGeom>
              <a:rect b="b" l="l" r="r" t="t"/>
              <a:pathLst>
                <a:path extrusionOk="0" h="102" w="88">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4" name="Google Shape;134;p21"/>
            <p:cNvSpPr/>
            <p:nvPr/>
          </p:nvSpPr>
          <p:spPr>
            <a:xfrm>
              <a:off x="911142" y="1690880"/>
              <a:ext cx="177345" cy="131793"/>
            </a:xfrm>
            <a:custGeom>
              <a:rect b="b" l="l" r="r" t="t"/>
              <a:pathLst>
                <a:path extrusionOk="0" h="91" w="123">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5" name="Google Shape;135;p21"/>
            <p:cNvSpPr/>
            <p:nvPr/>
          </p:nvSpPr>
          <p:spPr>
            <a:xfrm>
              <a:off x="672646" y="1478310"/>
              <a:ext cx="155481" cy="181595"/>
            </a:xfrm>
            <a:custGeom>
              <a:rect b="b" l="l" r="r" t="t"/>
              <a:pathLst>
                <a:path extrusionOk="0" h="125" w="108">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6" name="Google Shape;136;p21"/>
            <p:cNvSpPr/>
            <p:nvPr/>
          </p:nvSpPr>
          <p:spPr>
            <a:xfrm>
              <a:off x="586722" y="1674418"/>
              <a:ext cx="327259" cy="151357"/>
            </a:xfrm>
            <a:custGeom>
              <a:rect b="b" l="l" r="r" t="t"/>
              <a:pathLst>
                <a:path extrusionOk="0" h="395705" w="855579">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004E74"/>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7" name="Google Shape;137;p21"/>
            <p:cNvSpPr/>
            <p:nvPr/>
          </p:nvSpPr>
          <p:spPr>
            <a:xfrm>
              <a:off x="621613" y="1744831"/>
              <a:ext cx="254033" cy="254032"/>
            </a:xfrm>
            <a:custGeom>
              <a:rect b="b" l="l" r="r" t="t"/>
              <a:pathLst>
                <a:path extrusionOk="0" h="282" w="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138" name="Google Shape;138;p21"/>
          <p:cNvSpPr txBox="1"/>
          <p:nvPr/>
        </p:nvSpPr>
        <p:spPr>
          <a:xfrm>
            <a:off x="291000" y="1469750"/>
            <a:ext cx="1338600" cy="2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Reconnaissance</a:t>
            </a:r>
            <a:endParaRPr/>
          </a:p>
        </p:txBody>
      </p:sp>
      <p:grpSp>
        <p:nvGrpSpPr>
          <p:cNvPr id="139" name="Google Shape;139;p21"/>
          <p:cNvGrpSpPr/>
          <p:nvPr/>
        </p:nvGrpSpPr>
        <p:grpSpPr>
          <a:xfrm>
            <a:off x="1659283" y="1940868"/>
            <a:ext cx="1006711" cy="1765413"/>
            <a:chOff x="1533491" y="1253030"/>
            <a:chExt cx="1070400" cy="1877100"/>
          </a:xfrm>
        </p:grpSpPr>
        <p:sp>
          <p:nvSpPr>
            <p:cNvPr id="140" name="Google Shape;140;p21"/>
            <p:cNvSpPr/>
            <p:nvPr/>
          </p:nvSpPr>
          <p:spPr>
            <a:xfrm>
              <a:off x="1533491" y="1253030"/>
              <a:ext cx="1070400" cy="1877100"/>
            </a:xfrm>
            <a:prstGeom prst="round2SameRect">
              <a:avLst>
                <a:gd fmla="val 839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1" name="Google Shape;141;p21"/>
            <p:cNvSpPr/>
            <p:nvPr/>
          </p:nvSpPr>
          <p:spPr>
            <a:xfrm>
              <a:off x="1605228" y="1522110"/>
              <a:ext cx="907145"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142" name="Google Shape;142;p21"/>
            <p:cNvCxnSpPr/>
            <p:nvPr/>
          </p:nvCxnSpPr>
          <p:spPr>
            <a:xfrm flipH="1">
              <a:off x="2058682" y="2168152"/>
              <a:ext cx="300" cy="167700"/>
            </a:xfrm>
            <a:prstGeom prst="straightConnector1">
              <a:avLst/>
            </a:prstGeom>
            <a:noFill/>
            <a:ln cap="flat" cmpd="sng" w="19050">
              <a:solidFill>
                <a:srgbClr val="004E74"/>
              </a:solidFill>
              <a:prstDash val="solid"/>
              <a:round/>
              <a:headEnd len="sm" w="sm" type="none"/>
              <a:tailEnd len="med" w="med" type="triangle"/>
            </a:ln>
          </p:spPr>
        </p:cxnSp>
        <p:sp>
          <p:nvSpPr>
            <p:cNvPr id="143" name="Google Shape;143;p21"/>
            <p:cNvSpPr/>
            <p:nvPr/>
          </p:nvSpPr>
          <p:spPr>
            <a:xfrm>
              <a:off x="1795493" y="2412337"/>
              <a:ext cx="526500" cy="372900"/>
            </a:xfrm>
            <a:prstGeom prst="triangle">
              <a:avLst>
                <a:gd fmla="val 50000" name="adj"/>
              </a:avLst>
            </a:prstGeom>
            <a:noFill/>
            <a:ln cap="flat" cmpd="sng" w="12700">
              <a:solidFill>
                <a:srgbClr val="90991A"/>
              </a:solidFill>
              <a:prstDash val="dot"/>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4" name="Google Shape;144;p21"/>
            <p:cNvSpPr/>
            <p:nvPr/>
          </p:nvSpPr>
          <p:spPr>
            <a:xfrm>
              <a:off x="1710708" y="268841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5" name="Google Shape;145;p21"/>
            <p:cNvSpPr/>
            <p:nvPr/>
          </p:nvSpPr>
          <p:spPr>
            <a:xfrm>
              <a:off x="1777107" y="286927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6" name="Google Shape;146;p21"/>
            <p:cNvSpPr/>
            <p:nvPr/>
          </p:nvSpPr>
          <p:spPr>
            <a:xfrm>
              <a:off x="1725930" y="2703436"/>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7" name="Google Shape;147;p21"/>
            <p:cNvSpPr/>
            <p:nvPr/>
          </p:nvSpPr>
          <p:spPr>
            <a:xfrm>
              <a:off x="2139314" y="268841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8" name="Google Shape;148;p21"/>
            <p:cNvSpPr/>
            <p:nvPr/>
          </p:nvSpPr>
          <p:spPr>
            <a:xfrm>
              <a:off x="2205713" y="286927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9" name="Google Shape;149;p21"/>
            <p:cNvSpPr/>
            <p:nvPr/>
          </p:nvSpPr>
          <p:spPr>
            <a:xfrm>
              <a:off x="2154536" y="2703436"/>
              <a:ext cx="234000" cy="151500"/>
            </a:xfrm>
            <a:prstGeom prst="rect">
              <a:avLst/>
            </a:prstGeom>
            <a:solidFill>
              <a:srgbClr val="F7F7F7"/>
            </a:solidFill>
            <a:ln cap="flat" cmpd="sng" w="9525">
              <a:solidFill>
                <a:srgbClr val="7694B9"/>
              </a:solidFill>
              <a:prstDash val="solid"/>
              <a:round/>
              <a:headEnd len="sm" w="sm" type="none"/>
              <a:tailEnd len="sm" w="sm" type="none"/>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0" name="Google Shape;150;p21"/>
            <p:cNvSpPr/>
            <p:nvPr/>
          </p:nvSpPr>
          <p:spPr>
            <a:xfrm>
              <a:off x="1926611" y="2366473"/>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1" name="Google Shape;151;p21"/>
            <p:cNvSpPr/>
            <p:nvPr/>
          </p:nvSpPr>
          <p:spPr>
            <a:xfrm>
              <a:off x="1993010" y="2547327"/>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2" name="Google Shape;152;p21"/>
            <p:cNvSpPr/>
            <p:nvPr/>
          </p:nvSpPr>
          <p:spPr>
            <a:xfrm>
              <a:off x="1941833" y="2381493"/>
              <a:ext cx="234000" cy="151500"/>
            </a:xfrm>
            <a:prstGeom prst="rect">
              <a:avLst/>
            </a:prstGeom>
            <a:solidFill>
              <a:srgbClr val="F7F7F7"/>
            </a:solidFill>
            <a:ln cap="flat" cmpd="sng" w="9525">
              <a:solidFill>
                <a:srgbClr val="7694B9"/>
              </a:solidFill>
              <a:prstDash val="solid"/>
              <a:round/>
              <a:headEnd len="sm" w="sm" type="none"/>
              <a:tailEnd len="sm" w="sm" type="none"/>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pic>
          <p:nvPicPr>
            <p:cNvPr id="153" name="Google Shape;153;p21"/>
            <p:cNvPicPr preferRelativeResize="0"/>
            <p:nvPr/>
          </p:nvPicPr>
          <p:blipFill rotWithShape="1">
            <a:blip r:embed="rId3">
              <a:alphaModFix/>
            </a:blip>
            <a:srcRect b="0" l="0" r="0" t="0"/>
            <a:stretch/>
          </p:blipFill>
          <p:spPr>
            <a:xfrm>
              <a:off x="1812806" y="1820215"/>
              <a:ext cx="489064" cy="345977"/>
            </a:xfrm>
            <a:prstGeom prst="rect">
              <a:avLst/>
            </a:prstGeom>
            <a:noFill/>
            <a:ln cap="flat" cmpd="sng" w="9525">
              <a:solidFill>
                <a:srgbClr val="D8D8D8"/>
              </a:solidFill>
              <a:prstDash val="solid"/>
              <a:round/>
              <a:headEnd len="sm" w="sm" type="none"/>
              <a:tailEnd len="sm" w="sm" type="none"/>
            </a:ln>
          </p:spPr>
        </p:pic>
      </p:grpSp>
      <p:sp>
        <p:nvSpPr>
          <p:cNvPr id="154" name="Google Shape;154;p21"/>
          <p:cNvSpPr txBox="1"/>
          <p:nvPr/>
        </p:nvSpPr>
        <p:spPr>
          <a:xfrm>
            <a:off x="1600723" y="1480700"/>
            <a:ext cx="1266300" cy="2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Weaponization</a:t>
            </a:r>
            <a:endParaRPr/>
          </a:p>
        </p:txBody>
      </p:sp>
      <p:grpSp>
        <p:nvGrpSpPr>
          <p:cNvPr id="155" name="Google Shape;155;p21"/>
          <p:cNvGrpSpPr/>
          <p:nvPr/>
        </p:nvGrpSpPr>
        <p:grpSpPr>
          <a:xfrm>
            <a:off x="2867013" y="1940868"/>
            <a:ext cx="1006711" cy="1765413"/>
            <a:chOff x="2751892" y="1227597"/>
            <a:chExt cx="1070400" cy="1877100"/>
          </a:xfrm>
        </p:grpSpPr>
        <p:sp>
          <p:nvSpPr>
            <p:cNvPr id="156" name="Google Shape;156;p21"/>
            <p:cNvSpPr/>
            <p:nvPr/>
          </p:nvSpPr>
          <p:spPr>
            <a:xfrm>
              <a:off x="2751892" y="1227597"/>
              <a:ext cx="1070400" cy="1877100"/>
            </a:xfrm>
            <a:prstGeom prst="round2SameRect">
              <a:avLst>
                <a:gd fmla="val 8677"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7" name="Google Shape;157;p21"/>
            <p:cNvSpPr/>
            <p:nvPr/>
          </p:nvSpPr>
          <p:spPr>
            <a:xfrm>
              <a:off x="2831871" y="1496677"/>
              <a:ext cx="907147"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158" name="Google Shape;158;p21"/>
            <p:cNvCxnSpPr/>
            <p:nvPr/>
          </p:nvCxnSpPr>
          <p:spPr>
            <a:xfrm>
              <a:off x="3285444" y="2076491"/>
              <a:ext cx="0" cy="247200"/>
            </a:xfrm>
            <a:prstGeom prst="straightConnector1">
              <a:avLst/>
            </a:prstGeom>
            <a:noFill/>
            <a:ln cap="flat" cmpd="sng" w="19050">
              <a:solidFill>
                <a:srgbClr val="004E74"/>
              </a:solidFill>
              <a:prstDash val="solid"/>
              <a:round/>
              <a:headEnd len="sm" w="sm" type="none"/>
              <a:tailEnd len="med" w="med" type="triangle"/>
            </a:ln>
          </p:spPr>
        </p:cxnSp>
        <p:cxnSp>
          <p:nvCxnSpPr>
            <p:cNvPr id="159" name="Google Shape;159;p21"/>
            <p:cNvCxnSpPr/>
            <p:nvPr/>
          </p:nvCxnSpPr>
          <p:spPr>
            <a:xfrm>
              <a:off x="3140931" y="1307319"/>
              <a:ext cx="0" cy="508500"/>
            </a:xfrm>
            <a:prstGeom prst="straightConnector1">
              <a:avLst/>
            </a:prstGeom>
            <a:noFill/>
            <a:ln cap="flat" cmpd="sng" w="19050">
              <a:solidFill>
                <a:srgbClr val="004E74"/>
              </a:solidFill>
              <a:prstDash val="solid"/>
              <a:round/>
              <a:headEnd len="sm" w="sm" type="none"/>
              <a:tailEnd len="med" w="med" type="triangle"/>
            </a:ln>
          </p:spPr>
        </p:cxnSp>
        <p:cxnSp>
          <p:nvCxnSpPr>
            <p:cNvPr id="160" name="Google Shape;160;p21"/>
            <p:cNvCxnSpPr/>
            <p:nvPr/>
          </p:nvCxnSpPr>
          <p:spPr>
            <a:xfrm>
              <a:off x="3431892" y="1307319"/>
              <a:ext cx="0" cy="508500"/>
            </a:xfrm>
            <a:prstGeom prst="straightConnector1">
              <a:avLst/>
            </a:prstGeom>
            <a:noFill/>
            <a:ln cap="flat" cmpd="sng" w="19050">
              <a:solidFill>
                <a:srgbClr val="004E74"/>
              </a:solidFill>
              <a:prstDash val="solid"/>
              <a:round/>
              <a:headEnd len="sm" w="sm" type="none"/>
              <a:tailEnd len="med" w="med" type="triangle"/>
            </a:ln>
          </p:spPr>
        </p:cxnSp>
        <p:sp>
          <p:nvSpPr>
            <p:cNvPr id="161" name="Google Shape;161;p21"/>
            <p:cNvSpPr/>
            <p:nvPr/>
          </p:nvSpPr>
          <p:spPr>
            <a:xfrm>
              <a:off x="3098330" y="1865724"/>
              <a:ext cx="374228" cy="158910"/>
            </a:xfrm>
            <a:custGeom>
              <a:rect b="b" l="l" r="r" t="t"/>
              <a:pathLst>
                <a:path extrusionOk="0" h="924" w="2176">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2" name="Google Shape;162;p21"/>
            <p:cNvSpPr/>
            <p:nvPr/>
          </p:nvSpPr>
          <p:spPr>
            <a:xfrm>
              <a:off x="3097986" y="1918241"/>
              <a:ext cx="374916" cy="205000"/>
            </a:xfrm>
            <a:custGeom>
              <a:rect b="b" l="l" r="r" t="t"/>
              <a:pathLst>
                <a:path extrusionOk="0" h="1192" w="2180">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004E74"/>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3" name="Google Shape;163;p21"/>
            <p:cNvSpPr/>
            <p:nvPr/>
          </p:nvSpPr>
          <p:spPr>
            <a:xfrm>
              <a:off x="2941064" y="2662983"/>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4" name="Google Shape;164;p21"/>
            <p:cNvSpPr/>
            <p:nvPr/>
          </p:nvSpPr>
          <p:spPr>
            <a:xfrm>
              <a:off x="3007463" y="2843837"/>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5" name="Google Shape;165;p21"/>
            <p:cNvSpPr/>
            <p:nvPr/>
          </p:nvSpPr>
          <p:spPr>
            <a:xfrm>
              <a:off x="2956286" y="2678003"/>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6" name="Google Shape;166;p21"/>
            <p:cNvSpPr/>
            <p:nvPr/>
          </p:nvSpPr>
          <p:spPr>
            <a:xfrm>
              <a:off x="3363685" y="2662983"/>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7" name="Google Shape;167;p21"/>
            <p:cNvSpPr/>
            <p:nvPr/>
          </p:nvSpPr>
          <p:spPr>
            <a:xfrm>
              <a:off x="3430084" y="2843837"/>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8" name="Google Shape;168;p21"/>
            <p:cNvSpPr/>
            <p:nvPr/>
          </p:nvSpPr>
          <p:spPr>
            <a:xfrm>
              <a:off x="3378907" y="2678003"/>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9" name="Google Shape;169;p21"/>
            <p:cNvSpPr/>
            <p:nvPr/>
          </p:nvSpPr>
          <p:spPr>
            <a:xfrm>
              <a:off x="3153254" y="2341040"/>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0" name="Google Shape;170;p21"/>
            <p:cNvSpPr/>
            <p:nvPr/>
          </p:nvSpPr>
          <p:spPr>
            <a:xfrm>
              <a:off x="3219653" y="2521894"/>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1" name="Google Shape;171;p21"/>
            <p:cNvSpPr/>
            <p:nvPr/>
          </p:nvSpPr>
          <p:spPr>
            <a:xfrm>
              <a:off x="3168476" y="2356060"/>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172" name="Google Shape;172;p21"/>
          <p:cNvSpPr txBox="1"/>
          <p:nvPr/>
        </p:nvSpPr>
        <p:spPr>
          <a:xfrm>
            <a:off x="3016675" y="1469750"/>
            <a:ext cx="862500" cy="2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Delivery</a:t>
            </a:r>
            <a:endParaRPr/>
          </a:p>
        </p:txBody>
      </p:sp>
      <p:grpSp>
        <p:nvGrpSpPr>
          <p:cNvPr id="173" name="Google Shape;173;p21"/>
          <p:cNvGrpSpPr/>
          <p:nvPr/>
        </p:nvGrpSpPr>
        <p:grpSpPr>
          <a:xfrm>
            <a:off x="4064755" y="1940868"/>
            <a:ext cx="1006711" cy="1765413"/>
            <a:chOff x="4032919" y="1259060"/>
            <a:chExt cx="1070400" cy="1877100"/>
          </a:xfrm>
        </p:grpSpPr>
        <p:sp>
          <p:nvSpPr>
            <p:cNvPr id="174" name="Google Shape;174;p21"/>
            <p:cNvSpPr/>
            <p:nvPr/>
          </p:nvSpPr>
          <p:spPr>
            <a:xfrm>
              <a:off x="4032919" y="1259060"/>
              <a:ext cx="1070400" cy="1877100"/>
            </a:xfrm>
            <a:prstGeom prst="round2SameRect">
              <a:avLst>
                <a:gd fmla="val 857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5" name="Google Shape;175;p21"/>
            <p:cNvSpPr/>
            <p:nvPr/>
          </p:nvSpPr>
          <p:spPr>
            <a:xfrm>
              <a:off x="4104702" y="1528140"/>
              <a:ext cx="907147"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176" name="Google Shape;176;p21"/>
            <p:cNvCxnSpPr/>
            <p:nvPr/>
          </p:nvCxnSpPr>
          <p:spPr>
            <a:xfrm>
              <a:off x="4361790" y="1974269"/>
              <a:ext cx="0" cy="822300"/>
            </a:xfrm>
            <a:prstGeom prst="straightConnector1">
              <a:avLst/>
            </a:prstGeom>
            <a:noFill/>
            <a:ln cap="flat" cmpd="sng" w="12700">
              <a:solidFill>
                <a:srgbClr val="90991A"/>
              </a:solidFill>
              <a:prstDash val="dot"/>
              <a:round/>
              <a:headEnd len="sm" w="sm" type="none"/>
              <a:tailEnd len="sm" w="sm" type="none"/>
            </a:ln>
          </p:spPr>
        </p:cxnSp>
        <p:cxnSp>
          <p:nvCxnSpPr>
            <p:cNvPr id="177" name="Google Shape;177;p21"/>
            <p:cNvCxnSpPr/>
            <p:nvPr/>
          </p:nvCxnSpPr>
          <p:spPr>
            <a:xfrm>
              <a:off x="4735548" y="1974269"/>
              <a:ext cx="0" cy="822300"/>
            </a:xfrm>
            <a:prstGeom prst="straightConnector1">
              <a:avLst/>
            </a:prstGeom>
            <a:noFill/>
            <a:ln cap="flat" cmpd="sng" w="12700">
              <a:solidFill>
                <a:srgbClr val="90991A"/>
              </a:solidFill>
              <a:prstDash val="dot"/>
              <a:round/>
              <a:headEnd len="sm" w="sm" type="none"/>
              <a:tailEnd len="sm" w="sm" type="none"/>
            </a:ln>
          </p:spPr>
        </p:cxnSp>
        <p:cxnSp>
          <p:nvCxnSpPr>
            <p:cNvPr id="178" name="Google Shape;178;p21"/>
            <p:cNvCxnSpPr/>
            <p:nvPr/>
          </p:nvCxnSpPr>
          <p:spPr>
            <a:xfrm>
              <a:off x="4300932" y="1994426"/>
              <a:ext cx="414300" cy="0"/>
            </a:xfrm>
            <a:prstGeom prst="straightConnector1">
              <a:avLst/>
            </a:prstGeom>
            <a:noFill/>
            <a:ln cap="flat" cmpd="sng" w="12700">
              <a:solidFill>
                <a:srgbClr val="90991A"/>
              </a:solidFill>
              <a:prstDash val="dot"/>
              <a:round/>
              <a:headEnd len="sm" w="sm" type="none"/>
              <a:tailEnd len="sm" w="sm" type="none"/>
            </a:ln>
          </p:spPr>
        </p:cxnSp>
        <p:cxnSp>
          <p:nvCxnSpPr>
            <p:cNvPr id="179" name="Google Shape;179;p21"/>
            <p:cNvCxnSpPr/>
            <p:nvPr/>
          </p:nvCxnSpPr>
          <p:spPr>
            <a:xfrm>
              <a:off x="4381142" y="2788249"/>
              <a:ext cx="414300" cy="0"/>
            </a:xfrm>
            <a:prstGeom prst="straightConnector1">
              <a:avLst/>
            </a:prstGeom>
            <a:noFill/>
            <a:ln cap="flat" cmpd="sng" w="12700">
              <a:solidFill>
                <a:srgbClr val="90991A"/>
              </a:solidFill>
              <a:prstDash val="dot"/>
              <a:round/>
              <a:headEnd len="sm" w="sm" type="none"/>
              <a:tailEnd len="sm" w="sm" type="none"/>
            </a:ln>
          </p:spPr>
        </p:cxnSp>
        <p:cxnSp>
          <p:nvCxnSpPr>
            <p:cNvPr id="180" name="Google Shape;180;p21"/>
            <p:cNvCxnSpPr>
              <a:endCxn id="181" idx="1"/>
            </p:cNvCxnSpPr>
            <p:nvPr/>
          </p:nvCxnSpPr>
          <p:spPr>
            <a:xfrm>
              <a:off x="4355765" y="2063969"/>
              <a:ext cx="374700" cy="728400"/>
            </a:xfrm>
            <a:prstGeom prst="straightConnector1">
              <a:avLst/>
            </a:prstGeom>
            <a:noFill/>
            <a:ln cap="flat" cmpd="sng" w="12700">
              <a:solidFill>
                <a:srgbClr val="90991A"/>
              </a:solidFill>
              <a:prstDash val="dot"/>
              <a:round/>
              <a:headEnd len="sm" w="sm" type="none"/>
              <a:tailEnd len="sm" w="sm" type="none"/>
            </a:ln>
          </p:spPr>
        </p:cxnSp>
        <p:cxnSp>
          <p:nvCxnSpPr>
            <p:cNvPr id="182" name="Google Shape;182;p21"/>
            <p:cNvCxnSpPr/>
            <p:nvPr/>
          </p:nvCxnSpPr>
          <p:spPr>
            <a:xfrm flipH="1">
              <a:off x="4378302" y="2010495"/>
              <a:ext cx="392100" cy="733200"/>
            </a:xfrm>
            <a:prstGeom prst="straightConnector1">
              <a:avLst/>
            </a:prstGeom>
            <a:noFill/>
            <a:ln cap="flat" cmpd="sng" w="12700">
              <a:solidFill>
                <a:srgbClr val="90991A"/>
              </a:solidFill>
              <a:prstDash val="dot"/>
              <a:round/>
              <a:headEnd len="sm" w="sm" type="none"/>
              <a:tailEnd len="sm" w="sm" type="none"/>
            </a:ln>
          </p:spPr>
        </p:cxnSp>
        <p:sp>
          <p:nvSpPr>
            <p:cNvPr id="183" name="Google Shape;183;p21"/>
            <p:cNvSpPr/>
            <p:nvPr/>
          </p:nvSpPr>
          <p:spPr>
            <a:xfrm>
              <a:off x="4338693" y="2039363"/>
              <a:ext cx="54000" cy="540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84" name="Google Shape;184;p21"/>
            <p:cNvSpPr/>
            <p:nvPr/>
          </p:nvSpPr>
          <p:spPr>
            <a:xfrm>
              <a:off x="4278820" y="1828611"/>
              <a:ext cx="173571" cy="345282"/>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5" name="Google Shape;185;p21"/>
            <p:cNvSpPr/>
            <p:nvPr/>
          </p:nvSpPr>
          <p:spPr>
            <a:xfrm>
              <a:off x="4699705" y="2039363"/>
              <a:ext cx="54000" cy="540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86" name="Google Shape;186;p21"/>
            <p:cNvSpPr/>
            <p:nvPr/>
          </p:nvSpPr>
          <p:spPr>
            <a:xfrm>
              <a:off x="4639832" y="1828611"/>
              <a:ext cx="173571" cy="345282"/>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7" name="Google Shape;187;p21"/>
            <p:cNvSpPr/>
            <p:nvPr/>
          </p:nvSpPr>
          <p:spPr>
            <a:xfrm>
              <a:off x="4212727" y="269444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8" name="Google Shape;188;p21"/>
            <p:cNvSpPr/>
            <p:nvPr/>
          </p:nvSpPr>
          <p:spPr>
            <a:xfrm>
              <a:off x="4279126" y="287530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9" name="Google Shape;189;p21"/>
            <p:cNvSpPr/>
            <p:nvPr/>
          </p:nvSpPr>
          <p:spPr>
            <a:xfrm>
              <a:off x="4227949" y="2709466"/>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0" name="Google Shape;190;p21"/>
            <p:cNvSpPr/>
            <p:nvPr/>
          </p:nvSpPr>
          <p:spPr>
            <a:xfrm>
              <a:off x="4635349" y="269444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1" name="Google Shape;191;p21"/>
            <p:cNvSpPr/>
            <p:nvPr/>
          </p:nvSpPr>
          <p:spPr>
            <a:xfrm>
              <a:off x="4701748" y="287530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2" name="Google Shape;192;p21"/>
            <p:cNvSpPr/>
            <p:nvPr/>
          </p:nvSpPr>
          <p:spPr>
            <a:xfrm>
              <a:off x="4650571" y="2709466"/>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193" name="Google Shape;193;p21"/>
            <p:cNvGrpSpPr/>
            <p:nvPr/>
          </p:nvGrpSpPr>
          <p:grpSpPr>
            <a:xfrm>
              <a:off x="4704197" y="2723118"/>
              <a:ext cx="145892" cy="123669"/>
              <a:chOff x="1792288" y="915988"/>
              <a:chExt cx="5721250" cy="4849750"/>
            </a:xfrm>
          </p:grpSpPr>
          <p:sp>
            <p:nvSpPr>
              <p:cNvPr id="181" name="Google Shape;181;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194" name="Google Shape;194;p21"/>
              <p:cNvGrpSpPr/>
              <p:nvPr/>
            </p:nvGrpSpPr>
            <p:grpSpPr>
              <a:xfrm>
                <a:off x="1792288" y="915988"/>
                <a:ext cx="5721250" cy="4849750"/>
                <a:chOff x="1792288" y="915988"/>
                <a:chExt cx="5721250" cy="4849750"/>
              </a:xfrm>
            </p:grpSpPr>
            <p:sp>
              <p:nvSpPr>
                <p:cNvPr id="195" name="Google Shape;195;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6" name="Google Shape;196;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7" name="Google Shape;197;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8" name="Google Shape;198;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9" name="Google Shape;199;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0" name="Google Shape;200;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1" name="Google Shape;201;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2" name="Google Shape;202;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3" name="Google Shape;203;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4" name="Google Shape;204;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5" name="Google Shape;205;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6" name="Google Shape;206;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nvGrpSpPr>
            <p:cNvPr id="207" name="Google Shape;207;p21"/>
            <p:cNvGrpSpPr/>
            <p:nvPr/>
          </p:nvGrpSpPr>
          <p:grpSpPr>
            <a:xfrm>
              <a:off x="4271556" y="2723118"/>
              <a:ext cx="145892" cy="123669"/>
              <a:chOff x="1792288" y="915988"/>
              <a:chExt cx="5721250" cy="4849750"/>
            </a:xfrm>
          </p:grpSpPr>
          <p:sp>
            <p:nvSpPr>
              <p:cNvPr id="208" name="Google Shape;208;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09" name="Google Shape;209;p21"/>
              <p:cNvGrpSpPr/>
              <p:nvPr/>
            </p:nvGrpSpPr>
            <p:grpSpPr>
              <a:xfrm>
                <a:off x="1792288" y="915988"/>
                <a:ext cx="5721250" cy="4849750"/>
                <a:chOff x="1792288" y="915988"/>
                <a:chExt cx="5721250" cy="4849750"/>
              </a:xfrm>
            </p:grpSpPr>
            <p:sp>
              <p:nvSpPr>
                <p:cNvPr id="210" name="Google Shape;210;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1" name="Google Shape;211;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2" name="Google Shape;212;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3" name="Google Shape;213;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4" name="Google Shape;214;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5" name="Google Shape;215;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6" name="Google Shape;216;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7" name="Google Shape;217;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8" name="Google Shape;218;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9" name="Google Shape;219;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0" name="Google Shape;220;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1" name="Google Shape;221;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sp>
        <p:nvSpPr>
          <p:cNvPr id="222" name="Google Shape;222;p21"/>
          <p:cNvSpPr txBox="1"/>
          <p:nvPr/>
        </p:nvSpPr>
        <p:spPr>
          <a:xfrm>
            <a:off x="4108952" y="1469750"/>
            <a:ext cx="1006800" cy="2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Exploitation</a:t>
            </a:r>
            <a:endParaRPr/>
          </a:p>
        </p:txBody>
      </p:sp>
      <p:sp>
        <p:nvSpPr>
          <p:cNvPr id="223" name="Google Shape;223;p21"/>
          <p:cNvSpPr txBox="1"/>
          <p:nvPr/>
        </p:nvSpPr>
        <p:spPr>
          <a:xfrm>
            <a:off x="5356151" y="1472600"/>
            <a:ext cx="935100" cy="2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Installation</a:t>
            </a:r>
            <a:endParaRPr/>
          </a:p>
        </p:txBody>
      </p:sp>
      <p:grpSp>
        <p:nvGrpSpPr>
          <p:cNvPr id="224" name="Google Shape;224;p21"/>
          <p:cNvGrpSpPr/>
          <p:nvPr/>
        </p:nvGrpSpPr>
        <p:grpSpPr>
          <a:xfrm>
            <a:off x="6480404" y="1940868"/>
            <a:ext cx="1006711" cy="1765413"/>
            <a:chOff x="6619324" y="1235299"/>
            <a:chExt cx="1070400" cy="1877100"/>
          </a:xfrm>
        </p:grpSpPr>
        <p:sp>
          <p:nvSpPr>
            <p:cNvPr id="225" name="Google Shape;225;p21"/>
            <p:cNvSpPr/>
            <p:nvPr/>
          </p:nvSpPr>
          <p:spPr>
            <a:xfrm>
              <a:off x="6619324" y="1235299"/>
              <a:ext cx="1070400" cy="1877100"/>
            </a:xfrm>
            <a:prstGeom prst="round2SameRect">
              <a:avLst>
                <a:gd fmla="val 706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26" name="Google Shape;226;p21"/>
            <p:cNvSpPr/>
            <p:nvPr/>
          </p:nvSpPr>
          <p:spPr>
            <a:xfrm>
              <a:off x="6684358" y="1504379"/>
              <a:ext cx="907147"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27" name="Google Shape;227;p21"/>
            <p:cNvGrpSpPr/>
            <p:nvPr/>
          </p:nvGrpSpPr>
          <p:grpSpPr>
            <a:xfrm>
              <a:off x="6883612" y="1939863"/>
              <a:ext cx="494690" cy="832780"/>
              <a:chOff x="6222323" y="2441765"/>
              <a:chExt cx="593652" cy="999376"/>
            </a:xfrm>
          </p:grpSpPr>
          <p:cxnSp>
            <p:nvCxnSpPr>
              <p:cNvPr id="228" name="Google Shape;228;p21"/>
              <p:cNvCxnSpPr/>
              <p:nvPr/>
            </p:nvCxnSpPr>
            <p:spPr>
              <a:xfrm>
                <a:off x="6295352" y="2454441"/>
                <a:ext cx="0" cy="986700"/>
              </a:xfrm>
              <a:prstGeom prst="straightConnector1">
                <a:avLst/>
              </a:prstGeom>
              <a:noFill/>
              <a:ln cap="flat" cmpd="sng" w="12700">
                <a:solidFill>
                  <a:srgbClr val="90991A"/>
                </a:solidFill>
                <a:prstDash val="dot"/>
                <a:round/>
                <a:headEnd len="sm" w="sm" type="none"/>
                <a:tailEnd len="sm" w="sm" type="none"/>
              </a:ln>
            </p:spPr>
          </p:cxnSp>
          <p:cxnSp>
            <p:nvCxnSpPr>
              <p:cNvPr id="229" name="Google Shape;229;p21"/>
              <p:cNvCxnSpPr/>
              <p:nvPr/>
            </p:nvCxnSpPr>
            <p:spPr>
              <a:xfrm>
                <a:off x="6727820" y="2454441"/>
                <a:ext cx="0" cy="986700"/>
              </a:xfrm>
              <a:prstGeom prst="straightConnector1">
                <a:avLst/>
              </a:prstGeom>
              <a:noFill/>
              <a:ln cap="flat" cmpd="sng" w="12700">
                <a:solidFill>
                  <a:srgbClr val="90991A"/>
                </a:solidFill>
                <a:prstDash val="dot"/>
                <a:round/>
                <a:headEnd len="sm" w="sm" type="none"/>
                <a:tailEnd len="sm" w="sm" type="none"/>
              </a:ln>
            </p:spPr>
          </p:cxnSp>
          <p:cxnSp>
            <p:nvCxnSpPr>
              <p:cNvPr id="230" name="Google Shape;230;p21"/>
              <p:cNvCxnSpPr/>
              <p:nvPr/>
            </p:nvCxnSpPr>
            <p:spPr>
              <a:xfrm>
                <a:off x="6222323" y="2478629"/>
                <a:ext cx="497400" cy="0"/>
              </a:xfrm>
              <a:prstGeom prst="straightConnector1">
                <a:avLst/>
              </a:prstGeom>
              <a:noFill/>
              <a:ln cap="flat" cmpd="sng" w="12700">
                <a:solidFill>
                  <a:srgbClr val="90991A"/>
                </a:solidFill>
                <a:prstDash val="dot"/>
                <a:round/>
                <a:headEnd len="sm" w="sm" type="none"/>
                <a:tailEnd len="sm" w="sm" type="none"/>
              </a:ln>
            </p:spPr>
          </p:cxnSp>
          <p:cxnSp>
            <p:nvCxnSpPr>
              <p:cNvPr id="231" name="Google Shape;231;p21"/>
              <p:cNvCxnSpPr/>
              <p:nvPr/>
            </p:nvCxnSpPr>
            <p:spPr>
              <a:xfrm>
                <a:off x="6318575" y="3431217"/>
                <a:ext cx="497400" cy="0"/>
              </a:xfrm>
              <a:prstGeom prst="straightConnector1">
                <a:avLst/>
              </a:prstGeom>
              <a:noFill/>
              <a:ln cap="flat" cmpd="sng" w="12700">
                <a:solidFill>
                  <a:srgbClr val="90991A"/>
                </a:solidFill>
                <a:prstDash val="dot"/>
                <a:round/>
                <a:headEnd len="sm" w="sm" type="none"/>
                <a:tailEnd len="sm" w="sm" type="none"/>
              </a:ln>
            </p:spPr>
          </p:cxnSp>
          <p:cxnSp>
            <p:nvCxnSpPr>
              <p:cNvPr id="232" name="Google Shape;232;p21"/>
              <p:cNvCxnSpPr>
                <a:endCxn id="233" idx="1"/>
              </p:cNvCxnSpPr>
              <p:nvPr/>
            </p:nvCxnSpPr>
            <p:spPr>
              <a:xfrm>
                <a:off x="6288121" y="2562081"/>
                <a:ext cx="449700" cy="874200"/>
              </a:xfrm>
              <a:prstGeom prst="straightConnector1">
                <a:avLst/>
              </a:prstGeom>
              <a:noFill/>
              <a:ln cap="flat" cmpd="sng" w="12700">
                <a:solidFill>
                  <a:srgbClr val="90991A"/>
                </a:solidFill>
                <a:prstDash val="dot"/>
                <a:round/>
                <a:headEnd len="sm" w="sm" type="none"/>
                <a:tailEnd len="sm" w="sm" type="none"/>
              </a:ln>
            </p:spPr>
          </p:cxnSp>
          <p:cxnSp>
            <p:nvCxnSpPr>
              <p:cNvPr id="234" name="Google Shape;234;p21"/>
              <p:cNvCxnSpPr/>
              <p:nvPr/>
            </p:nvCxnSpPr>
            <p:spPr>
              <a:xfrm flipH="1">
                <a:off x="6331328" y="2441765"/>
                <a:ext cx="470400" cy="879900"/>
              </a:xfrm>
              <a:prstGeom prst="straightConnector1">
                <a:avLst/>
              </a:prstGeom>
              <a:noFill/>
              <a:ln cap="flat" cmpd="sng" w="12700">
                <a:solidFill>
                  <a:srgbClr val="90991A"/>
                </a:solidFill>
                <a:prstDash val="dot"/>
                <a:round/>
                <a:headEnd len="sm" w="sm" type="none"/>
                <a:tailEnd len="sm" w="sm" type="none"/>
              </a:ln>
            </p:spPr>
          </p:cxnSp>
        </p:grpSp>
        <p:grpSp>
          <p:nvGrpSpPr>
            <p:cNvPr id="235" name="Google Shape;235;p21"/>
            <p:cNvGrpSpPr/>
            <p:nvPr/>
          </p:nvGrpSpPr>
          <p:grpSpPr>
            <a:xfrm>
              <a:off x="6861564" y="1804772"/>
              <a:ext cx="173564" cy="345268"/>
              <a:chOff x="4239237" y="2279651"/>
              <a:chExt cx="208285" cy="414339"/>
            </a:xfrm>
          </p:grpSpPr>
          <p:sp>
            <p:nvSpPr>
              <p:cNvPr id="236" name="Google Shape;236;p21"/>
              <p:cNvSpPr/>
              <p:nvPr/>
            </p:nvSpPr>
            <p:spPr>
              <a:xfrm>
                <a:off x="4311085" y="2532553"/>
                <a:ext cx="64500" cy="645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37" name="Google Shape;237;p21"/>
              <p:cNvSpPr/>
              <p:nvPr/>
            </p:nvSpPr>
            <p:spPr>
              <a:xfrm>
                <a:off x="4239237" y="2279651"/>
                <a:ext cx="208285" cy="414339"/>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238" name="Google Shape;238;p21"/>
            <p:cNvGrpSpPr/>
            <p:nvPr/>
          </p:nvGrpSpPr>
          <p:grpSpPr>
            <a:xfrm>
              <a:off x="7229504" y="1804772"/>
              <a:ext cx="173564" cy="345268"/>
              <a:chOff x="4239237" y="2279651"/>
              <a:chExt cx="208285" cy="414339"/>
            </a:xfrm>
          </p:grpSpPr>
          <p:sp>
            <p:nvSpPr>
              <p:cNvPr id="239" name="Google Shape;239;p21"/>
              <p:cNvSpPr/>
              <p:nvPr/>
            </p:nvSpPr>
            <p:spPr>
              <a:xfrm>
                <a:off x="4311085" y="2532553"/>
                <a:ext cx="64500" cy="645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40" name="Google Shape;240;p21"/>
              <p:cNvSpPr/>
              <p:nvPr/>
            </p:nvSpPr>
            <p:spPr>
              <a:xfrm>
                <a:off x="4239237" y="2279651"/>
                <a:ext cx="208285" cy="414339"/>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241" name="Google Shape;241;p21"/>
            <p:cNvGrpSpPr/>
            <p:nvPr/>
          </p:nvGrpSpPr>
          <p:grpSpPr>
            <a:xfrm>
              <a:off x="6795732" y="2670792"/>
              <a:ext cx="264392" cy="216229"/>
              <a:chOff x="5510765" y="5551631"/>
              <a:chExt cx="596149" cy="487550"/>
            </a:xfrm>
          </p:grpSpPr>
          <p:sp>
            <p:nvSpPr>
              <p:cNvPr id="242" name="Google Shape;242;p21"/>
              <p:cNvSpPr/>
              <p:nvPr/>
            </p:nvSpPr>
            <p:spPr>
              <a:xfrm>
                <a:off x="5510765" y="5551631"/>
                <a:ext cx="596149" cy="409261"/>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3" name="Google Shape;243;p21"/>
              <p:cNvSpPr/>
              <p:nvPr/>
            </p:nvSpPr>
            <p:spPr>
              <a:xfrm>
                <a:off x="5660489" y="5959437"/>
                <a:ext cx="290395" cy="79744"/>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4" name="Google Shape;244;p21"/>
              <p:cNvSpPr/>
              <p:nvPr/>
            </p:nvSpPr>
            <p:spPr>
              <a:xfrm>
                <a:off x="5545090" y="5585499"/>
                <a:ext cx="527400" cy="3414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245" name="Google Shape;245;p21"/>
            <p:cNvGrpSpPr/>
            <p:nvPr/>
          </p:nvGrpSpPr>
          <p:grpSpPr>
            <a:xfrm>
              <a:off x="7218354" y="2670792"/>
              <a:ext cx="264392" cy="216229"/>
              <a:chOff x="5510765" y="5551631"/>
              <a:chExt cx="596149" cy="487550"/>
            </a:xfrm>
          </p:grpSpPr>
          <p:sp>
            <p:nvSpPr>
              <p:cNvPr id="246" name="Google Shape;246;p21"/>
              <p:cNvSpPr/>
              <p:nvPr/>
            </p:nvSpPr>
            <p:spPr>
              <a:xfrm>
                <a:off x="5510765" y="5551631"/>
                <a:ext cx="596149" cy="409261"/>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7" name="Google Shape;247;p21"/>
              <p:cNvSpPr/>
              <p:nvPr/>
            </p:nvSpPr>
            <p:spPr>
              <a:xfrm>
                <a:off x="5660489" y="5959437"/>
                <a:ext cx="290395" cy="79744"/>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8" name="Google Shape;248;p21"/>
              <p:cNvSpPr/>
              <p:nvPr/>
            </p:nvSpPr>
            <p:spPr>
              <a:xfrm>
                <a:off x="5545090" y="5585499"/>
                <a:ext cx="527400" cy="3414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249" name="Google Shape;249;p21"/>
            <p:cNvGrpSpPr/>
            <p:nvPr/>
          </p:nvGrpSpPr>
          <p:grpSpPr>
            <a:xfrm>
              <a:off x="6854225" y="2699241"/>
              <a:ext cx="578509" cy="123664"/>
              <a:chOff x="6392000" y="3473646"/>
              <a:chExt cx="694239" cy="148402"/>
            </a:xfrm>
          </p:grpSpPr>
          <p:grpSp>
            <p:nvGrpSpPr>
              <p:cNvPr id="250" name="Google Shape;250;p21"/>
              <p:cNvGrpSpPr/>
              <p:nvPr/>
            </p:nvGrpSpPr>
            <p:grpSpPr>
              <a:xfrm>
                <a:off x="6911168" y="3473646"/>
                <a:ext cx="175070" cy="148402"/>
                <a:chOff x="1792288" y="915988"/>
                <a:chExt cx="5721250" cy="4849750"/>
              </a:xfrm>
            </p:grpSpPr>
            <p:sp>
              <p:nvSpPr>
                <p:cNvPr id="233" name="Google Shape;233;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51" name="Google Shape;251;p21"/>
                <p:cNvGrpSpPr/>
                <p:nvPr/>
              </p:nvGrpSpPr>
              <p:grpSpPr>
                <a:xfrm>
                  <a:off x="1792288" y="915988"/>
                  <a:ext cx="5721250" cy="4849750"/>
                  <a:chOff x="1792288" y="915988"/>
                  <a:chExt cx="5721250" cy="4849750"/>
                </a:xfrm>
              </p:grpSpPr>
              <p:sp>
                <p:nvSpPr>
                  <p:cNvPr id="252" name="Google Shape;252;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3" name="Google Shape;253;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4" name="Google Shape;254;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5" name="Google Shape;255;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6" name="Google Shape;256;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7" name="Google Shape;257;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8" name="Google Shape;258;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9" name="Google Shape;259;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0" name="Google Shape;260;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1" name="Google Shape;261;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2" name="Google Shape;262;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3" name="Google Shape;263;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nvGrpSpPr>
              <p:cNvPr id="264" name="Google Shape;264;p21"/>
              <p:cNvGrpSpPr/>
              <p:nvPr/>
            </p:nvGrpSpPr>
            <p:grpSpPr>
              <a:xfrm>
                <a:off x="6392000" y="3473646"/>
                <a:ext cx="175070" cy="148402"/>
                <a:chOff x="1792288" y="915988"/>
                <a:chExt cx="5721250" cy="4849750"/>
              </a:xfrm>
            </p:grpSpPr>
            <p:sp>
              <p:nvSpPr>
                <p:cNvPr id="265" name="Google Shape;265;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66" name="Google Shape;266;p21"/>
                <p:cNvGrpSpPr/>
                <p:nvPr/>
              </p:nvGrpSpPr>
              <p:grpSpPr>
                <a:xfrm>
                  <a:off x="1792288" y="915988"/>
                  <a:ext cx="5721250" cy="4849750"/>
                  <a:chOff x="1792288" y="915988"/>
                  <a:chExt cx="5721250" cy="4849750"/>
                </a:xfrm>
              </p:grpSpPr>
              <p:sp>
                <p:nvSpPr>
                  <p:cNvPr id="267" name="Google Shape;267;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8" name="Google Shape;268;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9" name="Google Shape;269;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0" name="Google Shape;270;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1" name="Google Shape;271;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2" name="Google Shape;272;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3" name="Google Shape;273;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4" name="Google Shape;274;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5" name="Google Shape;275;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6" name="Google Shape;276;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7" name="Google Shape;277;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8" name="Google Shape;278;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cxnSp>
          <p:nvCxnSpPr>
            <p:cNvPr id="279" name="Google Shape;279;p21"/>
            <p:cNvCxnSpPr/>
            <p:nvPr/>
          </p:nvCxnSpPr>
          <p:spPr>
            <a:xfrm rot="10800000">
              <a:off x="6957646" y="1340545"/>
              <a:ext cx="0" cy="1296900"/>
            </a:xfrm>
            <a:prstGeom prst="straightConnector1">
              <a:avLst/>
            </a:prstGeom>
            <a:noFill/>
            <a:ln cap="flat" cmpd="sng" w="19050">
              <a:solidFill>
                <a:srgbClr val="004E74"/>
              </a:solidFill>
              <a:prstDash val="solid"/>
              <a:round/>
              <a:headEnd len="sm" w="sm" type="none"/>
              <a:tailEnd len="med" w="med" type="triangle"/>
            </a:ln>
          </p:spPr>
        </p:cxnSp>
        <p:cxnSp>
          <p:nvCxnSpPr>
            <p:cNvPr id="280" name="Google Shape;280;p21"/>
            <p:cNvCxnSpPr/>
            <p:nvPr/>
          </p:nvCxnSpPr>
          <p:spPr>
            <a:xfrm rot="10800000">
              <a:off x="7301986" y="1322246"/>
              <a:ext cx="0" cy="1296900"/>
            </a:xfrm>
            <a:prstGeom prst="straightConnector1">
              <a:avLst/>
            </a:prstGeom>
            <a:noFill/>
            <a:ln cap="flat" cmpd="sng" w="19050">
              <a:solidFill>
                <a:srgbClr val="004E74"/>
              </a:solidFill>
              <a:prstDash val="solid"/>
              <a:round/>
              <a:headEnd len="sm" w="sm" type="none"/>
              <a:tailEnd len="med" w="med" type="triangle"/>
            </a:ln>
          </p:spPr>
        </p:cxnSp>
      </p:grpSp>
      <p:grpSp>
        <p:nvGrpSpPr>
          <p:cNvPr id="281" name="Google Shape;281;p21"/>
          <p:cNvGrpSpPr/>
          <p:nvPr/>
        </p:nvGrpSpPr>
        <p:grpSpPr>
          <a:xfrm>
            <a:off x="5284068" y="1943727"/>
            <a:ext cx="1006711" cy="1765413"/>
            <a:chOff x="5353566" y="1259060"/>
            <a:chExt cx="1070400" cy="1877100"/>
          </a:xfrm>
        </p:grpSpPr>
        <p:sp>
          <p:nvSpPr>
            <p:cNvPr id="282" name="Google Shape;282;p21"/>
            <p:cNvSpPr/>
            <p:nvPr/>
          </p:nvSpPr>
          <p:spPr>
            <a:xfrm>
              <a:off x="5353566" y="1259060"/>
              <a:ext cx="1070400" cy="1877100"/>
            </a:xfrm>
            <a:prstGeom prst="round2SameRect">
              <a:avLst>
                <a:gd fmla="val 857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83" name="Google Shape;283;p21"/>
            <p:cNvSpPr/>
            <p:nvPr/>
          </p:nvSpPr>
          <p:spPr>
            <a:xfrm>
              <a:off x="5425349" y="1528140"/>
              <a:ext cx="907147"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284" name="Google Shape;284;p21"/>
            <p:cNvCxnSpPr/>
            <p:nvPr/>
          </p:nvCxnSpPr>
          <p:spPr>
            <a:xfrm>
              <a:off x="5682437" y="1974269"/>
              <a:ext cx="0" cy="822300"/>
            </a:xfrm>
            <a:prstGeom prst="straightConnector1">
              <a:avLst/>
            </a:prstGeom>
            <a:noFill/>
            <a:ln cap="flat" cmpd="sng" w="12700">
              <a:solidFill>
                <a:srgbClr val="90991A"/>
              </a:solidFill>
              <a:prstDash val="dot"/>
              <a:round/>
              <a:headEnd len="sm" w="sm" type="none"/>
              <a:tailEnd len="sm" w="sm" type="none"/>
            </a:ln>
          </p:spPr>
        </p:cxnSp>
        <p:cxnSp>
          <p:nvCxnSpPr>
            <p:cNvPr id="285" name="Google Shape;285;p21"/>
            <p:cNvCxnSpPr/>
            <p:nvPr/>
          </p:nvCxnSpPr>
          <p:spPr>
            <a:xfrm>
              <a:off x="6056195" y="1974269"/>
              <a:ext cx="0" cy="822300"/>
            </a:xfrm>
            <a:prstGeom prst="straightConnector1">
              <a:avLst/>
            </a:prstGeom>
            <a:noFill/>
            <a:ln cap="flat" cmpd="sng" w="12700">
              <a:solidFill>
                <a:srgbClr val="90991A"/>
              </a:solidFill>
              <a:prstDash val="dot"/>
              <a:round/>
              <a:headEnd len="sm" w="sm" type="none"/>
              <a:tailEnd len="sm" w="sm" type="none"/>
            </a:ln>
          </p:spPr>
        </p:cxnSp>
        <p:cxnSp>
          <p:nvCxnSpPr>
            <p:cNvPr id="286" name="Google Shape;286;p21"/>
            <p:cNvCxnSpPr/>
            <p:nvPr/>
          </p:nvCxnSpPr>
          <p:spPr>
            <a:xfrm>
              <a:off x="5621579" y="1994426"/>
              <a:ext cx="414300" cy="0"/>
            </a:xfrm>
            <a:prstGeom prst="straightConnector1">
              <a:avLst/>
            </a:prstGeom>
            <a:noFill/>
            <a:ln cap="flat" cmpd="sng" w="12700">
              <a:solidFill>
                <a:srgbClr val="90991A"/>
              </a:solidFill>
              <a:prstDash val="dot"/>
              <a:round/>
              <a:headEnd len="sm" w="sm" type="none"/>
              <a:tailEnd len="sm" w="sm" type="none"/>
            </a:ln>
          </p:spPr>
        </p:cxnSp>
        <p:cxnSp>
          <p:nvCxnSpPr>
            <p:cNvPr id="287" name="Google Shape;287;p21"/>
            <p:cNvCxnSpPr>
              <a:stCxn id="288" idx="48"/>
            </p:cNvCxnSpPr>
            <p:nvPr/>
          </p:nvCxnSpPr>
          <p:spPr>
            <a:xfrm>
              <a:off x="5676412" y="2063969"/>
              <a:ext cx="374700" cy="728400"/>
            </a:xfrm>
            <a:prstGeom prst="straightConnector1">
              <a:avLst/>
            </a:prstGeom>
            <a:noFill/>
            <a:ln cap="flat" cmpd="sng" w="12700">
              <a:solidFill>
                <a:srgbClr val="90991A"/>
              </a:solidFill>
              <a:prstDash val="dot"/>
              <a:round/>
              <a:headEnd len="sm" w="sm" type="none"/>
              <a:tailEnd len="sm" w="sm" type="none"/>
            </a:ln>
          </p:spPr>
        </p:cxnSp>
        <p:cxnSp>
          <p:nvCxnSpPr>
            <p:cNvPr id="289" name="Google Shape;289;p21"/>
            <p:cNvCxnSpPr/>
            <p:nvPr/>
          </p:nvCxnSpPr>
          <p:spPr>
            <a:xfrm flipH="1">
              <a:off x="5698949" y="2010495"/>
              <a:ext cx="392100" cy="733200"/>
            </a:xfrm>
            <a:prstGeom prst="straightConnector1">
              <a:avLst/>
            </a:prstGeom>
            <a:noFill/>
            <a:ln cap="flat" cmpd="sng" w="12700">
              <a:solidFill>
                <a:srgbClr val="90991A"/>
              </a:solidFill>
              <a:prstDash val="dot"/>
              <a:round/>
              <a:headEnd len="sm" w="sm" type="none"/>
              <a:tailEnd len="sm" w="sm" type="none"/>
            </a:ln>
          </p:spPr>
        </p:cxnSp>
        <p:sp>
          <p:nvSpPr>
            <p:cNvPr id="290" name="Google Shape;290;p21"/>
            <p:cNvSpPr/>
            <p:nvPr/>
          </p:nvSpPr>
          <p:spPr>
            <a:xfrm>
              <a:off x="5659340" y="2039363"/>
              <a:ext cx="54000" cy="540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91" name="Google Shape;291;p21"/>
            <p:cNvSpPr/>
            <p:nvPr/>
          </p:nvSpPr>
          <p:spPr>
            <a:xfrm>
              <a:off x="5599467" y="1828611"/>
              <a:ext cx="173571" cy="345282"/>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2" name="Google Shape;292;p21"/>
            <p:cNvSpPr/>
            <p:nvPr/>
          </p:nvSpPr>
          <p:spPr>
            <a:xfrm>
              <a:off x="6020352" y="2039363"/>
              <a:ext cx="54000" cy="54000"/>
            </a:xfrm>
            <a:prstGeom prst="ellipse">
              <a:avLst/>
            </a:prstGeom>
            <a:solidFill>
              <a:srgbClr val="00344C"/>
            </a:solidFill>
            <a:ln>
              <a:noFill/>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93" name="Google Shape;293;p21"/>
            <p:cNvSpPr/>
            <p:nvPr/>
          </p:nvSpPr>
          <p:spPr>
            <a:xfrm>
              <a:off x="5960479" y="1828611"/>
              <a:ext cx="173571" cy="345282"/>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694B9"/>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94" name="Google Shape;294;p21"/>
            <p:cNvGrpSpPr/>
            <p:nvPr/>
          </p:nvGrpSpPr>
          <p:grpSpPr>
            <a:xfrm>
              <a:off x="5609089" y="1976187"/>
              <a:ext cx="145892" cy="123669"/>
              <a:chOff x="1792288" y="915988"/>
              <a:chExt cx="5721250" cy="4849750"/>
            </a:xfrm>
          </p:grpSpPr>
          <p:sp>
            <p:nvSpPr>
              <p:cNvPr id="288" name="Google Shape;288;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295" name="Google Shape;295;p21"/>
              <p:cNvGrpSpPr/>
              <p:nvPr/>
            </p:nvGrpSpPr>
            <p:grpSpPr>
              <a:xfrm>
                <a:off x="1792288" y="915988"/>
                <a:ext cx="5721250" cy="4849750"/>
                <a:chOff x="1792288" y="915988"/>
                <a:chExt cx="5721250" cy="4849750"/>
              </a:xfrm>
            </p:grpSpPr>
            <p:sp>
              <p:nvSpPr>
                <p:cNvPr id="296" name="Google Shape;296;p21"/>
                <p:cNvSpPr/>
                <p:nvPr/>
              </p:nvSpPr>
              <p:spPr>
                <a:xfrm>
                  <a:off x="2043113" y="1262063"/>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7" name="Google Shape;297;p21"/>
                <p:cNvSpPr/>
                <p:nvPr/>
              </p:nvSpPr>
              <p:spPr>
                <a:xfrm>
                  <a:off x="2422526" y="915988"/>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8" name="Google Shape;298;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9" name="Google Shape;299;p21"/>
                <p:cNvSpPr/>
                <p:nvPr/>
              </p:nvSpPr>
              <p:spPr>
                <a:xfrm>
                  <a:off x="6297613" y="91598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0" name="Google Shape;300;p21"/>
                <p:cNvSpPr/>
                <p:nvPr/>
              </p:nvSpPr>
              <p:spPr>
                <a:xfrm>
                  <a:off x="6642101" y="1295400"/>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1" name="Google Shape;301;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2" name="Google Shape;302;p21"/>
                <p:cNvSpPr/>
                <p:nvPr/>
              </p:nvSpPr>
              <p:spPr>
                <a:xfrm>
                  <a:off x="2141538" y="510063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3" name="Google Shape;303;p21"/>
                <p:cNvSpPr/>
                <p:nvPr/>
              </p:nvSpPr>
              <p:spPr>
                <a:xfrm>
                  <a:off x="1792288" y="4718050"/>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4" name="Google Shape;304;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5" name="Google Shape;305;p21"/>
                <p:cNvSpPr/>
                <p:nvPr/>
              </p:nvSpPr>
              <p:spPr>
                <a:xfrm>
                  <a:off x="6853238" y="4751388"/>
                  <a:ext cx="6603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6" name="Google Shape;306;p21"/>
                <p:cNvSpPr/>
                <p:nvPr/>
              </p:nvSpPr>
              <p:spPr>
                <a:xfrm>
                  <a:off x="6470651" y="510063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7" name="Google Shape;307;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nvGrpSpPr>
            <p:cNvPr id="308" name="Google Shape;308;p21"/>
            <p:cNvGrpSpPr/>
            <p:nvPr/>
          </p:nvGrpSpPr>
          <p:grpSpPr>
            <a:xfrm>
              <a:off x="5970102" y="1976187"/>
              <a:ext cx="145892" cy="123669"/>
              <a:chOff x="1792288" y="915988"/>
              <a:chExt cx="5721250" cy="4849750"/>
            </a:xfrm>
          </p:grpSpPr>
          <p:sp>
            <p:nvSpPr>
              <p:cNvPr id="309" name="Google Shape;309;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310" name="Google Shape;310;p21"/>
              <p:cNvGrpSpPr/>
              <p:nvPr/>
            </p:nvGrpSpPr>
            <p:grpSpPr>
              <a:xfrm>
                <a:off x="1792288" y="915988"/>
                <a:ext cx="5721250" cy="4849750"/>
                <a:chOff x="1792288" y="915988"/>
                <a:chExt cx="5721250" cy="4849750"/>
              </a:xfrm>
            </p:grpSpPr>
            <p:sp>
              <p:nvSpPr>
                <p:cNvPr id="311" name="Google Shape;311;p21"/>
                <p:cNvSpPr/>
                <p:nvPr/>
              </p:nvSpPr>
              <p:spPr>
                <a:xfrm>
                  <a:off x="2043113" y="1262063"/>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2" name="Google Shape;312;p21"/>
                <p:cNvSpPr/>
                <p:nvPr/>
              </p:nvSpPr>
              <p:spPr>
                <a:xfrm>
                  <a:off x="2422526" y="915988"/>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3" name="Google Shape;313;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4" name="Google Shape;314;p21"/>
                <p:cNvSpPr/>
                <p:nvPr/>
              </p:nvSpPr>
              <p:spPr>
                <a:xfrm>
                  <a:off x="6297613" y="91598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5" name="Google Shape;315;p21"/>
                <p:cNvSpPr/>
                <p:nvPr/>
              </p:nvSpPr>
              <p:spPr>
                <a:xfrm>
                  <a:off x="6642101" y="1295400"/>
                  <a:ext cx="6651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6" name="Google Shape;316;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7" name="Google Shape;317;p21"/>
                <p:cNvSpPr/>
                <p:nvPr/>
              </p:nvSpPr>
              <p:spPr>
                <a:xfrm>
                  <a:off x="2141538" y="510063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8" name="Google Shape;318;p21"/>
                <p:cNvSpPr/>
                <p:nvPr/>
              </p:nvSpPr>
              <p:spPr>
                <a:xfrm>
                  <a:off x="1792288" y="4718050"/>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9" name="Google Shape;319;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0" name="Google Shape;320;p21"/>
                <p:cNvSpPr/>
                <p:nvPr/>
              </p:nvSpPr>
              <p:spPr>
                <a:xfrm>
                  <a:off x="6853238" y="4751388"/>
                  <a:ext cx="6603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1" name="Google Shape;321;p21"/>
                <p:cNvSpPr/>
                <p:nvPr/>
              </p:nvSpPr>
              <p:spPr>
                <a:xfrm>
                  <a:off x="6470651" y="5100638"/>
                  <a:ext cx="663600" cy="665100"/>
                </a:xfrm>
                <a:prstGeom prst="ellipse">
                  <a:avLst/>
                </a:pr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2" name="Google Shape;322;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C1CD23"/>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cxnSp>
          <p:nvCxnSpPr>
            <p:cNvPr id="323" name="Google Shape;323;p21"/>
            <p:cNvCxnSpPr/>
            <p:nvPr/>
          </p:nvCxnSpPr>
          <p:spPr>
            <a:xfrm>
              <a:off x="5696387" y="2788249"/>
              <a:ext cx="414300" cy="0"/>
            </a:xfrm>
            <a:prstGeom prst="straightConnector1">
              <a:avLst/>
            </a:prstGeom>
            <a:noFill/>
            <a:ln cap="flat" cmpd="sng" w="12700">
              <a:solidFill>
                <a:srgbClr val="90991A"/>
              </a:solidFill>
              <a:prstDash val="dot"/>
              <a:round/>
              <a:headEnd len="sm" w="sm" type="none"/>
              <a:tailEnd len="sm" w="sm" type="none"/>
            </a:ln>
          </p:spPr>
        </p:cxnSp>
        <p:sp>
          <p:nvSpPr>
            <p:cNvPr id="324" name="Google Shape;324;p21"/>
            <p:cNvSpPr/>
            <p:nvPr/>
          </p:nvSpPr>
          <p:spPr>
            <a:xfrm>
              <a:off x="5527972" y="269444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5" name="Google Shape;325;p21"/>
            <p:cNvSpPr/>
            <p:nvPr/>
          </p:nvSpPr>
          <p:spPr>
            <a:xfrm>
              <a:off x="5594371" y="287530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6" name="Google Shape;326;p21"/>
            <p:cNvSpPr/>
            <p:nvPr/>
          </p:nvSpPr>
          <p:spPr>
            <a:xfrm>
              <a:off x="5543194" y="2709466"/>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7" name="Google Shape;327;p21"/>
            <p:cNvSpPr/>
            <p:nvPr/>
          </p:nvSpPr>
          <p:spPr>
            <a:xfrm>
              <a:off x="5950594" y="2694446"/>
              <a:ext cx="264379" cy="181499"/>
            </a:xfrm>
            <a:custGeom>
              <a:rect b="b" l="l" r="r" t="t"/>
              <a:pathLst>
                <a:path extrusionOk="0" h="1632" w="2420">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8" name="Google Shape;328;p21"/>
            <p:cNvSpPr/>
            <p:nvPr/>
          </p:nvSpPr>
          <p:spPr>
            <a:xfrm>
              <a:off x="6016993" y="2875300"/>
              <a:ext cx="128784" cy="35365"/>
            </a:xfrm>
            <a:custGeom>
              <a:rect b="b" l="l" r="r" t="t"/>
              <a:pathLst>
                <a:path extrusionOk="0" h="318" w="115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344C"/>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9" name="Google Shape;329;p21"/>
            <p:cNvSpPr/>
            <p:nvPr/>
          </p:nvSpPr>
          <p:spPr>
            <a:xfrm>
              <a:off x="5965816" y="2709466"/>
              <a:ext cx="234000" cy="151500"/>
            </a:xfrm>
            <a:prstGeom prst="rect">
              <a:avLst/>
            </a:prstGeom>
            <a:solidFill>
              <a:srgbClr val="F7F7F7"/>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330" name="Google Shape;330;p21"/>
            <p:cNvGrpSpPr/>
            <p:nvPr/>
          </p:nvGrpSpPr>
          <p:grpSpPr>
            <a:xfrm>
              <a:off x="6019442" y="2723118"/>
              <a:ext cx="145892" cy="123669"/>
              <a:chOff x="1792288" y="915988"/>
              <a:chExt cx="5721250" cy="4849750"/>
            </a:xfrm>
          </p:grpSpPr>
          <p:sp>
            <p:nvSpPr>
              <p:cNvPr id="331" name="Google Shape;331;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332" name="Google Shape;332;p21"/>
              <p:cNvGrpSpPr/>
              <p:nvPr/>
            </p:nvGrpSpPr>
            <p:grpSpPr>
              <a:xfrm>
                <a:off x="1792288" y="915988"/>
                <a:ext cx="5721250" cy="4849750"/>
                <a:chOff x="1792288" y="915988"/>
                <a:chExt cx="5721250" cy="4849750"/>
              </a:xfrm>
            </p:grpSpPr>
            <p:sp>
              <p:nvSpPr>
                <p:cNvPr id="333" name="Google Shape;333;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4" name="Google Shape;334;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5" name="Google Shape;335;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6" name="Google Shape;336;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7" name="Google Shape;337;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8" name="Google Shape;338;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9" name="Google Shape;339;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0" name="Google Shape;340;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1" name="Google Shape;341;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2" name="Google Shape;342;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3" name="Google Shape;343;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4" name="Google Shape;344;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nvGrpSpPr>
            <p:cNvPr id="345" name="Google Shape;345;p21"/>
            <p:cNvGrpSpPr/>
            <p:nvPr/>
          </p:nvGrpSpPr>
          <p:grpSpPr>
            <a:xfrm>
              <a:off x="5586802" y="2723118"/>
              <a:ext cx="145892" cy="123669"/>
              <a:chOff x="1792288" y="915988"/>
              <a:chExt cx="5721250" cy="4849750"/>
            </a:xfrm>
          </p:grpSpPr>
          <p:sp>
            <p:nvSpPr>
              <p:cNvPr id="346" name="Google Shape;346;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347" name="Google Shape;347;p21"/>
              <p:cNvGrpSpPr/>
              <p:nvPr/>
            </p:nvGrpSpPr>
            <p:grpSpPr>
              <a:xfrm>
                <a:off x="1792288" y="915988"/>
                <a:ext cx="5721250" cy="4849750"/>
                <a:chOff x="1792288" y="915988"/>
                <a:chExt cx="5721250" cy="4849750"/>
              </a:xfrm>
            </p:grpSpPr>
            <p:sp>
              <p:nvSpPr>
                <p:cNvPr id="348" name="Google Shape;348;p21"/>
                <p:cNvSpPr/>
                <p:nvPr/>
              </p:nvSpPr>
              <p:spPr>
                <a:xfrm>
                  <a:off x="2043113" y="1262063"/>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9" name="Google Shape;349;p21"/>
                <p:cNvSpPr/>
                <p:nvPr/>
              </p:nvSpPr>
              <p:spPr>
                <a:xfrm>
                  <a:off x="2422526" y="915988"/>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0" name="Google Shape;350;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1" name="Google Shape;351;p21"/>
                <p:cNvSpPr/>
                <p:nvPr/>
              </p:nvSpPr>
              <p:spPr>
                <a:xfrm>
                  <a:off x="6297613" y="91598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2" name="Google Shape;352;p21"/>
                <p:cNvSpPr/>
                <p:nvPr/>
              </p:nvSpPr>
              <p:spPr>
                <a:xfrm>
                  <a:off x="6642101" y="1295400"/>
                  <a:ext cx="6651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3" name="Google Shape;353;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4" name="Google Shape;354;p21"/>
                <p:cNvSpPr/>
                <p:nvPr/>
              </p:nvSpPr>
              <p:spPr>
                <a:xfrm>
                  <a:off x="2141538"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5" name="Google Shape;355;p21"/>
                <p:cNvSpPr/>
                <p:nvPr/>
              </p:nvSpPr>
              <p:spPr>
                <a:xfrm>
                  <a:off x="1792288" y="4718050"/>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6" name="Google Shape;356;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7" name="Google Shape;357;p21"/>
                <p:cNvSpPr/>
                <p:nvPr/>
              </p:nvSpPr>
              <p:spPr>
                <a:xfrm>
                  <a:off x="6853238" y="4751388"/>
                  <a:ext cx="6603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8" name="Google Shape;358;p21"/>
                <p:cNvSpPr/>
                <p:nvPr/>
              </p:nvSpPr>
              <p:spPr>
                <a:xfrm>
                  <a:off x="6470651" y="5100638"/>
                  <a:ext cx="663600" cy="665100"/>
                </a:xfrm>
                <a:prstGeom prst="ellipse">
                  <a:avLst/>
                </a:pr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9" name="Google Shape;359;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ACB71F"/>
                </a:solidFill>
                <a:ln>
                  <a:noFill/>
                </a:ln>
              </p:spPr>
              <p:txBody>
                <a:bodyPr anchorCtr="0" anchor="t" bIns="38100" lIns="76200" spcFirstLastPara="1" rIns="76200" wrap="square" tIns="381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sp>
        <p:nvSpPr>
          <p:cNvPr id="360" name="Google Shape;360;p21"/>
          <p:cNvSpPr txBox="1"/>
          <p:nvPr/>
        </p:nvSpPr>
        <p:spPr>
          <a:xfrm>
            <a:off x="6555551" y="1375605"/>
            <a:ext cx="935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Command </a:t>
            </a:r>
            <a:br>
              <a:rPr lang="en-US" sz="1200">
                <a:solidFill>
                  <a:srgbClr val="000000"/>
                </a:solidFill>
                <a:latin typeface="Arial"/>
                <a:ea typeface="Arial"/>
                <a:cs typeface="Arial"/>
                <a:sym typeface="Arial"/>
              </a:rPr>
            </a:br>
            <a:r>
              <a:rPr lang="en-US" sz="1200">
                <a:solidFill>
                  <a:srgbClr val="000000"/>
                </a:solidFill>
                <a:latin typeface="Arial"/>
                <a:ea typeface="Arial"/>
                <a:cs typeface="Arial"/>
                <a:sym typeface="Arial"/>
              </a:rPr>
              <a:t>&amp; Control</a:t>
            </a:r>
            <a:endParaRPr/>
          </a:p>
        </p:txBody>
      </p:sp>
      <p:grpSp>
        <p:nvGrpSpPr>
          <p:cNvPr id="361" name="Google Shape;361;p21"/>
          <p:cNvGrpSpPr/>
          <p:nvPr/>
        </p:nvGrpSpPr>
        <p:grpSpPr>
          <a:xfrm>
            <a:off x="7686393" y="1940868"/>
            <a:ext cx="1006711" cy="1765413"/>
            <a:chOff x="7858571" y="1235299"/>
            <a:chExt cx="1070400" cy="1877100"/>
          </a:xfrm>
        </p:grpSpPr>
        <p:sp>
          <p:nvSpPr>
            <p:cNvPr id="362" name="Google Shape;362;p21"/>
            <p:cNvSpPr/>
            <p:nvPr/>
          </p:nvSpPr>
          <p:spPr>
            <a:xfrm>
              <a:off x="7858571" y="1235299"/>
              <a:ext cx="1070400" cy="1877100"/>
            </a:xfrm>
            <a:prstGeom prst="round2SameRect">
              <a:avLst>
                <a:gd fmla="val 8669" name="adj1"/>
                <a:gd fmla="val 0" name="adj2"/>
              </a:avLst>
            </a:prstGeom>
            <a:solidFill>
              <a:srgbClr val="FFFFFF"/>
            </a:solidFill>
            <a:ln cap="flat" cmpd="sng" w="25400">
              <a:solidFill>
                <a:srgbClr val="000000"/>
              </a:solidFill>
              <a:prstDash val="solid"/>
              <a:round/>
              <a:headEnd len="sm" w="sm" type="none"/>
              <a:tailEnd len="sm" w="sm" type="none"/>
            </a:ln>
          </p:spPr>
          <p:txBody>
            <a:bodyPr anchorCtr="0" anchor="ctr" bIns="38100" lIns="76200" spcFirstLastPara="1" rIns="76200" wrap="square" tIns="381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63" name="Google Shape;363;p21"/>
            <p:cNvSpPr/>
            <p:nvPr/>
          </p:nvSpPr>
          <p:spPr>
            <a:xfrm>
              <a:off x="7928294" y="1504379"/>
              <a:ext cx="907147" cy="1442078"/>
            </a:xfrm>
            <a:custGeom>
              <a:rect b="b" l="l" r="r" t="t"/>
              <a:pathLst>
                <a:path extrusionOk="0" h="1363" w="752">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2F2F2"/>
            </a:solidFill>
            <a:ln cap="flat" cmpd="sng" w="12700">
              <a:solidFill>
                <a:srgbClr val="FFFFFF"/>
              </a:solidFill>
              <a:prstDash val="solid"/>
              <a:miter lim="800000"/>
              <a:headEnd len="sm" w="sm" type="none"/>
              <a:tailEnd len="sm" w="sm" type="none"/>
            </a:ln>
            <a:effectLst>
              <a:outerShdw blurRad="12700" sx="101000" rotWithShape="0" algn="ctr" sy="101000">
                <a:srgbClr val="000000">
                  <a:alpha val="4000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64" name="Google Shape;364;p21"/>
            <p:cNvSpPr/>
            <p:nvPr/>
          </p:nvSpPr>
          <p:spPr>
            <a:xfrm>
              <a:off x="8106919" y="1804849"/>
              <a:ext cx="541421" cy="1077040"/>
            </a:xfrm>
            <a:custGeom>
              <a:rect b="b" l="l" r="r" t="t"/>
              <a:pathLst>
                <a:path extrusionOk="0" h="628" w="316">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4D7CA8"/>
            </a:solidFill>
            <a:ln cap="flat" cmpd="sng" w="9525">
              <a:solidFill>
                <a:srgbClr val="E9ECF3"/>
              </a:solidFill>
              <a:prstDash val="solid"/>
              <a:round/>
              <a:headEnd len="sm" w="sm" type="none"/>
              <a:tailEnd len="sm" w="sm" type="none"/>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65" name="Google Shape;365;p21"/>
            <p:cNvGrpSpPr/>
            <p:nvPr/>
          </p:nvGrpSpPr>
          <p:grpSpPr>
            <a:xfrm>
              <a:off x="8258095" y="2657045"/>
              <a:ext cx="223129" cy="189140"/>
              <a:chOff x="1792288" y="915988"/>
              <a:chExt cx="5721250" cy="4849750"/>
            </a:xfrm>
          </p:grpSpPr>
          <p:sp>
            <p:nvSpPr>
              <p:cNvPr id="366" name="Google Shape;366;p21"/>
              <p:cNvSpPr/>
              <p:nvPr/>
            </p:nvSpPr>
            <p:spPr>
              <a:xfrm>
                <a:off x="2827338" y="1779588"/>
                <a:ext cx="3679824" cy="3670301"/>
              </a:xfrm>
              <a:custGeom>
                <a:rect b="b" l="l" r="r" t="t"/>
                <a:pathLst>
                  <a:path extrusionOk="0" h="977" w="980">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67" name="Google Shape;367;p21"/>
              <p:cNvGrpSpPr/>
              <p:nvPr/>
            </p:nvGrpSpPr>
            <p:grpSpPr>
              <a:xfrm>
                <a:off x="1792288" y="915988"/>
                <a:ext cx="5721250" cy="4849750"/>
                <a:chOff x="1792288" y="915988"/>
                <a:chExt cx="5721250" cy="4849750"/>
              </a:xfrm>
            </p:grpSpPr>
            <p:sp>
              <p:nvSpPr>
                <p:cNvPr id="368" name="Google Shape;368;p21"/>
                <p:cNvSpPr/>
                <p:nvPr/>
              </p:nvSpPr>
              <p:spPr>
                <a:xfrm>
                  <a:off x="2043113" y="1262063"/>
                  <a:ext cx="6651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69" name="Google Shape;369;p21"/>
                <p:cNvSpPr/>
                <p:nvPr/>
              </p:nvSpPr>
              <p:spPr>
                <a:xfrm>
                  <a:off x="2422526" y="915988"/>
                  <a:ext cx="6651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0" name="Google Shape;370;p21"/>
                <p:cNvSpPr/>
                <p:nvPr/>
              </p:nvSpPr>
              <p:spPr>
                <a:xfrm>
                  <a:off x="2425701" y="1276350"/>
                  <a:ext cx="1047750" cy="1058863"/>
                </a:xfrm>
                <a:custGeom>
                  <a:rect b="b" l="l" r="r" t="t"/>
                  <a:pathLst>
                    <a:path extrusionOk="0" h="667" w="660">
                      <a:moveTo>
                        <a:pt x="400" y="667"/>
                      </a:moveTo>
                      <a:lnTo>
                        <a:pt x="0" y="246"/>
                      </a:lnTo>
                      <a:lnTo>
                        <a:pt x="260" y="0"/>
                      </a:lnTo>
                      <a:lnTo>
                        <a:pt x="660" y="421"/>
                      </a:lnTo>
                      <a:lnTo>
                        <a:pt x="400" y="667"/>
                      </a:lnTo>
                      <a:close/>
                    </a:path>
                  </a:pathLst>
                </a:cu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1" name="Google Shape;371;p21"/>
                <p:cNvSpPr/>
                <p:nvPr/>
              </p:nvSpPr>
              <p:spPr>
                <a:xfrm>
                  <a:off x="6297613" y="915988"/>
                  <a:ext cx="6636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2" name="Google Shape;372;p21"/>
                <p:cNvSpPr/>
                <p:nvPr/>
              </p:nvSpPr>
              <p:spPr>
                <a:xfrm>
                  <a:off x="6642101" y="1295400"/>
                  <a:ext cx="6651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3" name="Google Shape;373;p21"/>
                <p:cNvSpPr/>
                <p:nvPr/>
              </p:nvSpPr>
              <p:spPr>
                <a:xfrm>
                  <a:off x="5888038" y="1298575"/>
                  <a:ext cx="1058863" cy="1049338"/>
                </a:xfrm>
                <a:custGeom>
                  <a:rect b="b" l="l" r="r" t="t"/>
                  <a:pathLst>
                    <a:path extrusionOk="0" h="661" w="667">
                      <a:moveTo>
                        <a:pt x="0" y="400"/>
                      </a:moveTo>
                      <a:lnTo>
                        <a:pt x="421" y="0"/>
                      </a:lnTo>
                      <a:lnTo>
                        <a:pt x="667" y="261"/>
                      </a:lnTo>
                      <a:lnTo>
                        <a:pt x="246" y="661"/>
                      </a:lnTo>
                      <a:lnTo>
                        <a:pt x="0" y="400"/>
                      </a:lnTo>
                      <a:close/>
                    </a:path>
                  </a:pathLst>
                </a:cu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4" name="Google Shape;374;p21"/>
                <p:cNvSpPr/>
                <p:nvPr/>
              </p:nvSpPr>
              <p:spPr>
                <a:xfrm>
                  <a:off x="2141538" y="5100638"/>
                  <a:ext cx="6636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5" name="Google Shape;375;p21"/>
                <p:cNvSpPr/>
                <p:nvPr/>
              </p:nvSpPr>
              <p:spPr>
                <a:xfrm>
                  <a:off x="1792288" y="4718050"/>
                  <a:ext cx="6636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6" name="Google Shape;376;p21"/>
                <p:cNvSpPr/>
                <p:nvPr/>
              </p:nvSpPr>
              <p:spPr>
                <a:xfrm>
                  <a:off x="2152651" y="4333875"/>
                  <a:ext cx="1062038" cy="1049338"/>
                </a:xfrm>
                <a:custGeom>
                  <a:rect b="b" l="l" r="r" t="t"/>
                  <a:pathLst>
                    <a:path extrusionOk="0" h="661" w="669">
                      <a:moveTo>
                        <a:pt x="669" y="258"/>
                      </a:moveTo>
                      <a:lnTo>
                        <a:pt x="246" y="661"/>
                      </a:lnTo>
                      <a:lnTo>
                        <a:pt x="0" y="400"/>
                      </a:lnTo>
                      <a:lnTo>
                        <a:pt x="423" y="0"/>
                      </a:lnTo>
                      <a:lnTo>
                        <a:pt x="669" y="258"/>
                      </a:lnTo>
                      <a:close/>
                    </a:path>
                  </a:pathLst>
                </a:cu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7" name="Google Shape;377;p21"/>
                <p:cNvSpPr/>
                <p:nvPr/>
              </p:nvSpPr>
              <p:spPr>
                <a:xfrm>
                  <a:off x="6853238" y="4751388"/>
                  <a:ext cx="6603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8" name="Google Shape;378;p21"/>
                <p:cNvSpPr/>
                <p:nvPr/>
              </p:nvSpPr>
              <p:spPr>
                <a:xfrm>
                  <a:off x="6470651" y="5100638"/>
                  <a:ext cx="663600" cy="665100"/>
                </a:xfrm>
                <a:prstGeom prst="ellipse">
                  <a:avLst/>
                </a:pr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79" name="Google Shape;379;p21"/>
                <p:cNvSpPr/>
                <p:nvPr/>
              </p:nvSpPr>
              <p:spPr>
                <a:xfrm>
                  <a:off x="6083301" y="4341813"/>
                  <a:ext cx="1047750" cy="1063625"/>
                </a:xfrm>
                <a:custGeom>
                  <a:rect b="b" l="l" r="r" t="t"/>
                  <a:pathLst>
                    <a:path extrusionOk="0" h="670" w="660">
                      <a:moveTo>
                        <a:pt x="260" y="0"/>
                      </a:moveTo>
                      <a:lnTo>
                        <a:pt x="660" y="424"/>
                      </a:lnTo>
                      <a:lnTo>
                        <a:pt x="402" y="670"/>
                      </a:lnTo>
                      <a:lnTo>
                        <a:pt x="0" y="246"/>
                      </a:lnTo>
                      <a:lnTo>
                        <a:pt x="260" y="0"/>
                      </a:lnTo>
                      <a:close/>
                    </a:path>
                  </a:pathLst>
                </a:custGeom>
                <a:solidFill>
                  <a:srgbClr val="FFFFFF"/>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cxnSp>
          <p:nvCxnSpPr>
            <p:cNvPr id="380" name="Google Shape;380;p21"/>
            <p:cNvCxnSpPr/>
            <p:nvPr/>
          </p:nvCxnSpPr>
          <p:spPr>
            <a:xfrm rot="10800000">
              <a:off x="8217369" y="1314978"/>
              <a:ext cx="0" cy="1029900"/>
            </a:xfrm>
            <a:prstGeom prst="straightConnector1">
              <a:avLst/>
            </a:prstGeom>
            <a:noFill/>
            <a:ln cap="flat" cmpd="sng" w="19050">
              <a:solidFill>
                <a:srgbClr val="004E74"/>
              </a:solidFill>
              <a:prstDash val="solid"/>
              <a:round/>
              <a:headEnd len="sm" w="sm" type="none"/>
              <a:tailEnd len="med" w="med" type="triangle"/>
            </a:ln>
          </p:spPr>
        </p:cxnSp>
        <p:cxnSp>
          <p:nvCxnSpPr>
            <p:cNvPr id="381" name="Google Shape;381;p21"/>
            <p:cNvCxnSpPr/>
            <p:nvPr/>
          </p:nvCxnSpPr>
          <p:spPr>
            <a:xfrm rot="10800000">
              <a:off x="8527489" y="1315019"/>
              <a:ext cx="0" cy="1223700"/>
            </a:xfrm>
            <a:prstGeom prst="straightConnector1">
              <a:avLst/>
            </a:prstGeom>
            <a:noFill/>
            <a:ln cap="flat" cmpd="sng" w="19050">
              <a:solidFill>
                <a:srgbClr val="004E74"/>
              </a:solidFill>
              <a:prstDash val="solid"/>
              <a:round/>
              <a:headEnd len="sm" w="sm" type="none"/>
              <a:tailEnd len="med" w="med" type="triangle"/>
            </a:ln>
          </p:spPr>
        </p:cxnSp>
        <p:grpSp>
          <p:nvGrpSpPr>
            <p:cNvPr id="382" name="Google Shape;382;p21"/>
            <p:cNvGrpSpPr/>
            <p:nvPr/>
          </p:nvGrpSpPr>
          <p:grpSpPr>
            <a:xfrm>
              <a:off x="8149108" y="2187128"/>
              <a:ext cx="327065" cy="200231"/>
              <a:chOff x="9349410" y="1266455"/>
              <a:chExt cx="2158842" cy="1321655"/>
            </a:xfrm>
          </p:grpSpPr>
          <p:sp>
            <p:nvSpPr>
              <p:cNvPr id="383" name="Google Shape;383;p21"/>
              <p:cNvSpPr/>
              <p:nvPr/>
            </p:nvSpPr>
            <p:spPr>
              <a:xfrm>
                <a:off x="9349410" y="1266455"/>
                <a:ext cx="2158842" cy="1321655"/>
              </a:xfrm>
              <a:custGeom>
                <a:rect b="b" l="l" r="r" t="t"/>
                <a:pathLst>
                  <a:path extrusionOk="0" h="262" w="429">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4" name="Google Shape;384;p21"/>
              <p:cNvSpPr/>
              <p:nvPr/>
            </p:nvSpPr>
            <p:spPr>
              <a:xfrm>
                <a:off x="9349410" y="1417320"/>
                <a:ext cx="2158800" cy="308100"/>
              </a:xfrm>
              <a:prstGeom prst="rect">
                <a:avLst/>
              </a:prstGeom>
              <a:solidFill>
                <a:srgbClr val="595959"/>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5" name="Google Shape;385;p21"/>
              <p:cNvSpPr/>
              <p:nvPr/>
            </p:nvSpPr>
            <p:spPr>
              <a:xfrm>
                <a:off x="9445029" y="1765795"/>
                <a:ext cx="1264200" cy="212400"/>
              </a:xfrm>
              <a:prstGeom prst="rect">
                <a:avLst/>
              </a:prstGeom>
              <a:solidFill>
                <a:srgbClr val="FFFFF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6" name="Google Shape;386;p21"/>
              <p:cNvSpPr/>
              <p:nvPr/>
            </p:nvSpPr>
            <p:spPr>
              <a:xfrm>
                <a:off x="9581019" y="2254510"/>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7" name="Google Shape;387;p21"/>
              <p:cNvSpPr/>
              <p:nvPr/>
            </p:nvSpPr>
            <p:spPr>
              <a:xfrm>
                <a:off x="9581019" y="2199264"/>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8" name="Google Shape;388;p21"/>
              <p:cNvSpPr/>
              <p:nvPr/>
            </p:nvSpPr>
            <p:spPr>
              <a:xfrm>
                <a:off x="9581019" y="2309756"/>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9" name="Google Shape;389;p21"/>
              <p:cNvSpPr/>
              <p:nvPr/>
            </p:nvSpPr>
            <p:spPr>
              <a:xfrm>
                <a:off x="9581019" y="2367126"/>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0" name="Google Shape;390;p21"/>
              <p:cNvSpPr/>
              <p:nvPr/>
            </p:nvSpPr>
            <p:spPr>
              <a:xfrm>
                <a:off x="9581019" y="2422372"/>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1" name="Google Shape;391;p21"/>
              <p:cNvSpPr/>
              <p:nvPr/>
            </p:nvSpPr>
            <p:spPr>
              <a:xfrm>
                <a:off x="9581019" y="2477618"/>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2" name="Google Shape;392;p21"/>
              <p:cNvSpPr/>
              <p:nvPr/>
            </p:nvSpPr>
            <p:spPr>
              <a:xfrm>
                <a:off x="11261770"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3" name="Google Shape;393;p21"/>
              <p:cNvSpPr/>
              <p:nvPr/>
            </p:nvSpPr>
            <p:spPr>
              <a:xfrm>
                <a:off x="11157653" y="2008027"/>
                <a:ext cx="80744" cy="131741"/>
              </a:xfrm>
              <a:custGeom>
                <a:rect b="b" l="l" r="r" t="t"/>
                <a:pathLst>
                  <a:path extrusionOk="0" h="62" w="38">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4" name="Google Shape;394;p21"/>
              <p:cNvSpPr/>
              <p:nvPr/>
            </p:nvSpPr>
            <p:spPr>
              <a:xfrm>
                <a:off x="11051411" y="2008027"/>
                <a:ext cx="80744" cy="131741"/>
              </a:xfrm>
              <a:custGeom>
                <a:rect b="b" l="l" r="r" t="t"/>
                <a:pathLst>
                  <a:path extrusionOk="0" h="62" w="38">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5" name="Google Shape;395;p21"/>
              <p:cNvSpPr/>
              <p:nvPr/>
            </p:nvSpPr>
            <p:spPr>
              <a:xfrm>
                <a:off x="10951543" y="2008027"/>
                <a:ext cx="78620" cy="131741"/>
              </a:xfrm>
              <a:custGeom>
                <a:rect b="b" l="l" r="r" t="t"/>
                <a:pathLst>
                  <a:path extrusionOk="0" h="62" w="37">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6" name="Google Shape;396;p21"/>
              <p:cNvSpPr/>
              <p:nvPr/>
            </p:nvSpPr>
            <p:spPr>
              <a:xfrm>
                <a:off x="10794304"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7" name="Google Shape;397;p21"/>
              <p:cNvSpPr/>
              <p:nvPr/>
            </p:nvSpPr>
            <p:spPr>
              <a:xfrm>
                <a:off x="10688062" y="2008027"/>
                <a:ext cx="87119" cy="131741"/>
              </a:xfrm>
              <a:custGeom>
                <a:rect b="b" l="l" r="r" t="t"/>
                <a:pathLst>
                  <a:path extrusionOk="0" h="62" w="41">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8" name="Google Shape;398;p21"/>
              <p:cNvSpPr/>
              <p:nvPr/>
            </p:nvSpPr>
            <p:spPr>
              <a:xfrm>
                <a:off x="10588195"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9" name="Google Shape;399;p21"/>
              <p:cNvSpPr/>
              <p:nvPr/>
            </p:nvSpPr>
            <p:spPr>
              <a:xfrm>
                <a:off x="10481953"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0" name="Google Shape;400;p21"/>
              <p:cNvSpPr/>
              <p:nvPr/>
            </p:nvSpPr>
            <p:spPr>
              <a:xfrm>
                <a:off x="10331088"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1" name="Google Shape;401;p21"/>
              <p:cNvSpPr/>
              <p:nvPr/>
            </p:nvSpPr>
            <p:spPr>
              <a:xfrm>
                <a:off x="10224846"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2" name="Google Shape;402;p21"/>
              <p:cNvSpPr/>
              <p:nvPr/>
            </p:nvSpPr>
            <p:spPr>
              <a:xfrm>
                <a:off x="10120729"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3" name="Google Shape;403;p21"/>
              <p:cNvSpPr/>
              <p:nvPr/>
            </p:nvSpPr>
            <p:spPr>
              <a:xfrm>
                <a:off x="10018737"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4" name="Google Shape;404;p21"/>
              <p:cNvSpPr/>
              <p:nvPr/>
            </p:nvSpPr>
            <p:spPr>
              <a:xfrm>
                <a:off x="9863622"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5" name="Google Shape;405;p21"/>
              <p:cNvSpPr/>
              <p:nvPr/>
            </p:nvSpPr>
            <p:spPr>
              <a:xfrm>
                <a:off x="9757380" y="2008027"/>
                <a:ext cx="80744" cy="131741"/>
              </a:xfrm>
              <a:custGeom>
                <a:rect b="b" l="l" r="r" t="t"/>
                <a:pathLst>
                  <a:path extrusionOk="0" h="62" w="38">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6" name="Google Shape;406;p21"/>
              <p:cNvSpPr/>
              <p:nvPr/>
            </p:nvSpPr>
            <p:spPr>
              <a:xfrm>
                <a:off x="9657513" y="2008027"/>
                <a:ext cx="80744" cy="131741"/>
              </a:xfrm>
              <a:custGeom>
                <a:rect b="b" l="l" r="r" t="t"/>
                <a:pathLst>
                  <a:path extrusionOk="0" h="62" w="38">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7" name="Google Shape;407;p21"/>
              <p:cNvSpPr/>
              <p:nvPr/>
            </p:nvSpPr>
            <p:spPr>
              <a:xfrm>
                <a:off x="9551271"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8" name="Google Shape;408;p21"/>
              <p:cNvSpPr/>
              <p:nvPr/>
            </p:nvSpPr>
            <p:spPr>
              <a:xfrm>
                <a:off x="10492576" y="1840164"/>
                <a:ext cx="44622" cy="72245"/>
              </a:xfrm>
              <a:custGeom>
                <a:rect b="b" l="l" r="r" t="t"/>
                <a:pathLst>
                  <a:path extrusionOk="0" h="34" w="21">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09" name="Google Shape;409;p21"/>
              <p:cNvSpPr/>
              <p:nvPr/>
            </p:nvSpPr>
            <p:spPr>
              <a:xfrm>
                <a:off x="10547822" y="1840164"/>
                <a:ext cx="44622" cy="72245"/>
              </a:xfrm>
              <a:custGeom>
                <a:rect b="b" l="l" r="r" t="t"/>
                <a:pathLst>
                  <a:path extrusionOk="0" h="34" w="21">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0" name="Google Shape;410;p21"/>
              <p:cNvSpPr/>
              <p:nvPr/>
            </p:nvSpPr>
            <p:spPr>
              <a:xfrm>
                <a:off x="10607318" y="1840164"/>
                <a:ext cx="46747" cy="72245"/>
              </a:xfrm>
              <a:custGeom>
                <a:rect b="b" l="l" r="r" t="t"/>
                <a:pathLst>
                  <a:path extrusionOk="0" h="34" w="22">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1" name="Google Shape;411;p21"/>
              <p:cNvSpPr/>
              <p:nvPr/>
            </p:nvSpPr>
            <p:spPr>
              <a:xfrm>
                <a:off x="9676636" y="1835914"/>
                <a:ext cx="50996" cy="76495"/>
              </a:xfrm>
              <a:custGeom>
                <a:rect b="b" l="l" r="r" t="t"/>
                <a:pathLst>
                  <a:path extrusionOk="0" h="15" w="10">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2" name="Google Shape;412;p21"/>
              <p:cNvSpPr/>
              <p:nvPr/>
            </p:nvSpPr>
            <p:spPr>
              <a:xfrm>
                <a:off x="9738257" y="1831664"/>
                <a:ext cx="19124" cy="80744"/>
              </a:xfrm>
              <a:custGeom>
                <a:rect b="b" l="l" r="r" t="t"/>
                <a:pathLst>
                  <a:path extrusionOk="0" h="16" w="4">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3" name="Google Shape;413;p21"/>
              <p:cNvSpPr/>
              <p:nvPr/>
            </p:nvSpPr>
            <p:spPr>
              <a:xfrm>
                <a:off x="9768005" y="1857163"/>
                <a:ext cx="55246" cy="80744"/>
              </a:xfrm>
              <a:custGeom>
                <a:rect b="b" l="l" r="r" t="t"/>
                <a:pathLst>
                  <a:path extrusionOk="0" h="16" w="11">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4" name="Google Shape;414;p21"/>
              <p:cNvSpPr/>
              <p:nvPr/>
            </p:nvSpPr>
            <p:spPr>
              <a:xfrm>
                <a:off x="9833875" y="1857163"/>
                <a:ext cx="55246" cy="55246"/>
              </a:xfrm>
              <a:custGeom>
                <a:rect b="b" l="l" r="r" t="t"/>
                <a:pathLst>
                  <a:path extrusionOk="0" h="11" w="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5" name="Google Shape;415;p21"/>
              <p:cNvSpPr/>
              <p:nvPr/>
            </p:nvSpPr>
            <p:spPr>
              <a:xfrm>
                <a:off x="9893370" y="1857163"/>
                <a:ext cx="50996" cy="55246"/>
              </a:xfrm>
              <a:custGeom>
                <a:rect b="b" l="l" r="r" t="t"/>
                <a:pathLst>
                  <a:path extrusionOk="0" h="11" w="10">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6" name="Google Shape;416;p21"/>
              <p:cNvSpPr/>
              <p:nvPr/>
            </p:nvSpPr>
            <p:spPr>
              <a:xfrm>
                <a:off x="9952866" y="1840164"/>
                <a:ext cx="36123" cy="72245"/>
              </a:xfrm>
              <a:custGeom>
                <a:rect b="b" l="l" r="r" t="t"/>
                <a:pathLst>
                  <a:path extrusionOk="0" h="14" w="7">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7" name="Google Shape;417;p21"/>
              <p:cNvSpPr/>
              <p:nvPr/>
            </p:nvSpPr>
            <p:spPr>
              <a:xfrm>
                <a:off x="9993239" y="1857163"/>
                <a:ext cx="57371" cy="55246"/>
              </a:xfrm>
              <a:custGeom>
                <a:rect b="b" l="l" r="r" t="t"/>
                <a:pathLst>
                  <a:path extrusionOk="0" h="11" w="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8" name="Google Shape;418;p21"/>
              <p:cNvSpPr/>
              <p:nvPr/>
            </p:nvSpPr>
            <p:spPr>
              <a:xfrm>
                <a:off x="10059108" y="1857163"/>
                <a:ext cx="36123" cy="55246"/>
              </a:xfrm>
              <a:custGeom>
                <a:rect b="b" l="l" r="r" t="t"/>
                <a:pathLst>
                  <a:path extrusionOk="0" h="11" w="7">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19" name="Google Shape;419;p21"/>
              <p:cNvSpPr/>
              <p:nvPr/>
            </p:nvSpPr>
            <p:spPr>
              <a:xfrm>
                <a:off x="10099481" y="1857163"/>
                <a:ext cx="50996" cy="55246"/>
              </a:xfrm>
              <a:custGeom>
                <a:rect b="b" l="l" r="r" t="t"/>
                <a:pathLst>
                  <a:path extrusionOk="0" h="11" w="10">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nvGrpSpPr>
            <p:cNvPr id="420" name="Google Shape;420;p21"/>
            <p:cNvGrpSpPr/>
            <p:nvPr/>
          </p:nvGrpSpPr>
          <p:grpSpPr>
            <a:xfrm>
              <a:off x="8283247" y="2411820"/>
              <a:ext cx="327065" cy="200231"/>
              <a:chOff x="9349410" y="1266455"/>
              <a:chExt cx="2158842" cy="1321655"/>
            </a:xfrm>
          </p:grpSpPr>
          <p:sp>
            <p:nvSpPr>
              <p:cNvPr id="421" name="Google Shape;421;p21"/>
              <p:cNvSpPr/>
              <p:nvPr/>
            </p:nvSpPr>
            <p:spPr>
              <a:xfrm>
                <a:off x="9349410" y="1266455"/>
                <a:ext cx="2158842" cy="1321655"/>
              </a:xfrm>
              <a:custGeom>
                <a:rect b="b" l="l" r="r" t="t"/>
                <a:pathLst>
                  <a:path extrusionOk="0" h="262" w="429">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2" name="Google Shape;422;p21"/>
              <p:cNvSpPr/>
              <p:nvPr/>
            </p:nvSpPr>
            <p:spPr>
              <a:xfrm>
                <a:off x="9349410" y="1417320"/>
                <a:ext cx="2158800" cy="308100"/>
              </a:xfrm>
              <a:prstGeom prst="rect">
                <a:avLst/>
              </a:prstGeom>
              <a:solidFill>
                <a:srgbClr val="595959"/>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3" name="Google Shape;423;p21"/>
              <p:cNvSpPr/>
              <p:nvPr/>
            </p:nvSpPr>
            <p:spPr>
              <a:xfrm>
                <a:off x="9445029" y="1765795"/>
                <a:ext cx="1264200" cy="212400"/>
              </a:xfrm>
              <a:prstGeom prst="rect">
                <a:avLst/>
              </a:prstGeom>
              <a:solidFill>
                <a:srgbClr val="FFFFF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4" name="Google Shape;424;p21"/>
              <p:cNvSpPr/>
              <p:nvPr/>
            </p:nvSpPr>
            <p:spPr>
              <a:xfrm>
                <a:off x="9581019" y="2254510"/>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5" name="Google Shape;425;p21"/>
              <p:cNvSpPr/>
              <p:nvPr/>
            </p:nvSpPr>
            <p:spPr>
              <a:xfrm>
                <a:off x="9581019" y="2199264"/>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6" name="Google Shape;426;p21"/>
              <p:cNvSpPr/>
              <p:nvPr/>
            </p:nvSpPr>
            <p:spPr>
              <a:xfrm>
                <a:off x="9581019" y="2309756"/>
                <a:ext cx="1657500" cy="213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7" name="Google Shape;427;p21"/>
              <p:cNvSpPr/>
              <p:nvPr/>
            </p:nvSpPr>
            <p:spPr>
              <a:xfrm>
                <a:off x="9581019" y="2367126"/>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8" name="Google Shape;428;p21"/>
              <p:cNvSpPr/>
              <p:nvPr/>
            </p:nvSpPr>
            <p:spPr>
              <a:xfrm>
                <a:off x="9581019" y="2422372"/>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29" name="Google Shape;429;p21"/>
              <p:cNvSpPr/>
              <p:nvPr/>
            </p:nvSpPr>
            <p:spPr>
              <a:xfrm>
                <a:off x="9581019" y="2477618"/>
                <a:ext cx="1657500" cy="19200"/>
              </a:xfrm>
              <a:prstGeom prst="rect">
                <a:avLst/>
              </a:prstGeom>
              <a:solidFill>
                <a:srgbClr val="F2F2F2"/>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0" name="Google Shape;430;p21"/>
              <p:cNvSpPr/>
              <p:nvPr/>
            </p:nvSpPr>
            <p:spPr>
              <a:xfrm>
                <a:off x="11261770"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1" name="Google Shape;431;p21"/>
              <p:cNvSpPr/>
              <p:nvPr/>
            </p:nvSpPr>
            <p:spPr>
              <a:xfrm>
                <a:off x="11157653" y="2008027"/>
                <a:ext cx="80744" cy="131741"/>
              </a:xfrm>
              <a:custGeom>
                <a:rect b="b" l="l" r="r" t="t"/>
                <a:pathLst>
                  <a:path extrusionOk="0" h="62" w="38">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2" name="Google Shape;432;p21"/>
              <p:cNvSpPr/>
              <p:nvPr/>
            </p:nvSpPr>
            <p:spPr>
              <a:xfrm>
                <a:off x="11051411" y="2008027"/>
                <a:ext cx="80744" cy="131741"/>
              </a:xfrm>
              <a:custGeom>
                <a:rect b="b" l="l" r="r" t="t"/>
                <a:pathLst>
                  <a:path extrusionOk="0" h="62" w="38">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3" name="Google Shape;433;p21"/>
              <p:cNvSpPr/>
              <p:nvPr/>
            </p:nvSpPr>
            <p:spPr>
              <a:xfrm>
                <a:off x="10951543" y="2008027"/>
                <a:ext cx="78620" cy="131741"/>
              </a:xfrm>
              <a:custGeom>
                <a:rect b="b" l="l" r="r" t="t"/>
                <a:pathLst>
                  <a:path extrusionOk="0" h="62" w="37">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4" name="Google Shape;434;p21"/>
              <p:cNvSpPr/>
              <p:nvPr/>
            </p:nvSpPr>
            <p:spPr>
              <a:xfrm>
                <a:off x="10794304"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5" name="Google Shape;435;p21"/>
              <p:cNvSpPr/>
              <p:nvPr/>
            </p:nvSpPr>
            <p:spPr>
              <a:xfrm>
                <a:off x="10688062" y="2008027"/>
                <a:ext cx="87119" cy="131741"/>
              </a:xfrm>
              <a:custGeom>
                <a:rect b="b" l="l" r="r" t="t"/>
                <a:pathLst>
                  <a:path extrusionOk="0" h="62" w="41">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6" name="Google Shape;436;p21"/>
              <p:cNvSpPr/>
              <p:nvPr/>
            </p:nvSpPr>
            <p:spPr>
              <a:xfrm>
                <a:off x="10588195"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7" name="Google Shape;437;p21"/>
              <p:cNvSpPr/>
              <p:nvPr/>
            </p:nvSpPr>
            <p:spPr>
              <a:xfrm>
                <a:off x="10481953"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8" name="Google Shape;438;p21"/>
              <p:cNvSpPr/>
              <p:nvPr/>
            </p:nvSpPr>
            <p:spPr>
              <a:xfrm>
                <a:off x="10331088"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39" name="Google Shape;439;p21"/>
              <p:cNvSpPr/>
              <p:nvPr/>
            </p:nvSpPr>
            <p:spPr>
              <a:xfrm>
                <a:off x="10224846"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0" name="Google Shape;440;p21"/>
              <p:cNvSpPr/>
              <p:nvPr/>
            </p:nvSpPr>
            <p:spPr>
              <a:xfrm>
                <a:off x="10120729"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1" name="Google Shape;441;p21"/>
              <p:cNvSpPr/>
              <p:nvPr/>
            </p:nvSpPr>
            <p:spPr>
              <a:xfrm>
                <a:off x="10018737" y="2008027"/>
                <a:ext cx="80744" cy="131741"/>
              </a:xfrm>
              <a:custGeom>
                <a:rect b="b" l="l" r="r" t="t"/>
                <a:pathLst>
                  <a:path extrusionOk="0" h="62" w="38">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2" name="Google Shape;442;p21"/>
              <p:cNvSpPr/>
              <p:nvPr/>
            </p:nvSpPr>
            <p:spPr>
              <a:xfrm>
                <a:off x="9863622"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3" name="Google Shape;443;p21"/>
              <p:cNvSpPr/>
              <p:nvPr/>
            </p:nvSpPr>
            <p:spPr>
              <a:xfrm>
                <a:off x="9757380" y="2008027"/>
                <a:ext cx="80744" cy="131741"/>
              </a:xfrm>
              <a:custGeom>
                <a:rect b="b" l="l" r="r" t="t"/>
                <a:pathLst>
                  <a:path extrusionOk="0" h="62" w="38">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4" name="Google Shape;444;p21"/>
              <p:cNvSpPr/>
              <p:nvPr/>
            </p:nvSpPr>
            <p:spPr>
              <a:xfrm>
                <a:off x="9657513" y="2008027"/>
                <a:ext cx="80744" cy="131741"/>
              </a:xfrm>
              <a:custGeom>
                <a:rect b="b" l="l" r="r" t="t"/>
                <a:pathLst>
                  <a:path extrusionOk="0" h="62" w="38">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5" name="Google Shape;445;p21"/>
              <p:cNvSpPr/>
              <p:nvPr/>
            </p:nvSpPr>
            <p:spPr>
              <a:xfrm>
                <a:off x="9551271" y="2008027"/>
                <a:ext cx="80744" cy="131741"/>
              </a:xfrm>
              <a:custGeom>
                <a:rect b="b" l="l" r="r" t="t"/>
                <a:pathLst>
                  <a:path extrusionOk="0" h="62" w="38">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F4F7CF"/>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6" name="Google Shape;446;p21"/>
              <p:cNvSpPr/>
              <p:nvPr/>
            </p:nvSpPr>
            <p:spPr>
              <a:xfrm>
                <a:off x="10492576" y="1840164"/>
                <a:ext cx="44622" cy="72245"/>
              </a:xfrm>
              <a:custGeom>
                <a:rect b="b" l="l" r="r" t="t"/>
                <a:pathLst>
                  <a:path extrusionOk="0" h="34" w="21">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7" name="Google Shape;447;p21"/>
              <p:cNvSpPr/>
              <p:nvPr/>
            </p:nvSpPr>
            <p:spPr>
              <a:xfrm>
                <a:off x="10547822" y="1840164"/>
                <a:ext cx="44622" cy="72245"/>
              </a:xfrm>
              <a:custGeom>
                <a:rect b="b" l="l" r="r" t="t"/>
                <a:pathLst>
                  <a:path extrusionOk="0" h="34" w="21">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8" name="Google Shape;448;p21"/>
              <p:cNvSpPr/>
              <p:nvPr/>
            </p:nvSpPr>
            <p:spPr>
              <a:xfrm>
                <a:off x="10607318" y="1840164"/>
                <a:ext cx="46747" cy="72245"/>
              </a:xfrm>
              <a:custGeom>
                <a:rect b="b" l="l" r="r" t="t"/>
                <a:pathLst>
                  <a:path extrusionOk="0" h="34" w="22">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49" name="Google Shape;449;p21"/>
              <p:cNvSpPr/>
              <p:nvPr/>
            </p:nvSpPr>
            <p:spPr>
              <a:xfrm>
                <a:off x="9676636" y="1835914"/>
                <a:ext cx="50996" cy="76495"/>
              </a:xfrm>
              <a:custGeom>
                <a:rect b="b" l="l" r="r" t="t"/>
                <a:pathLst>
                  <a:path extrusionOk="0" h="15" w="10">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0" name="Google Shape;450;p21"/>
              <p:cNvSpPr/>
              <p:nvPr/>
            </p:nvSpPr>
            <p:spPr>
              <a:xfrm>
                <a:off x="9738257" y="1831664"/>
                <a:ext cx="19124" cy="80744"/>
              </a:xfrm>
              <a:custGeom>
                <a:rect b="b" l="l" r="r" t="t"/>
                <a:pathLst>
                  <a:path extrusionOk="0" h="16" w="4">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1" name="Google Shape;451;p21"/>
              <p:cNvSpPr/>
              <p:nvPr/>
            </p:nvSpPr>
            <p:spPr>
              <a:xfrm>
                <a:off x="9768005" y="1857163"/>
                <a:ext cx="55246" cy="80744"/>
              </a:xfrm>
              <a:custGeom>
                <a:rect b="b" l="l" r="r" t="t"/>
                <a:pathLst>
                  <a:path extrusionOk="0" h="16" w="11">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2" name="Google Shape;452;p21"/>
              <p:cNvSpPr/>
              <p:nvPr/>
            </p:nvSpPr>
            <p:spPr>
              <a:xfrm>
                <a:off x="9833875" y="1857163"/>
                <a:ext cx="55246" cy="55246"/>
              </a:xfrm>
              <a:custGeom>
                <a:rect b="b" l="l" r="r" t="t"/>
                <a:pathLst>
                  <a:path extrusionOk="0" h="11" w="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3" name="Google Shape;453;p21"/>
              <p:cNvSpPr/>
              <p:nvPr/>
            </p:nvSpPr>
            <p:spPr>
              <a:xfrm>
                <a:off x="9893370" y="1857163"/>
                <a:ext cx="50996" cy="55246"/>
              </a:xfrm>
              <a:custGeom>
                <a:rect b="b" l="l" r="r" t="t"/>
                <a:pathLst>
                  <a:path extrusionOk="0" h="11" w="10">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4" name="Google Shape;454;p21"/>
              <p:cNvSpPr/>
              <p:nvPr/>
            </p:nvSpPr>
            <p:spPr>
              <a:xfrm>
                <a:off x="9952866" y="1840164"/>
                <a:ext cx="36123" cy="72245"/>
              </a:xfrm>
              <a:custGeom>
                <a:rect b="b" l="l" r="r" t="t"/>
                <a:pathLst>
                  <a:path extrusionOk="0" h="14" w="7">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5" name="Google Shape;455;p21"/>
              <p:cNvSpPr/>
              <p:nvPr/>
            </p:nvSpPr>
            <p:spPr>
              <a:xfrm>
                <a:off x="9993239" y="1857163"/>
                <a:ext cx="57371" cy="55246"/>
              </a:xfrm>
              <a:custGeom>
                <a:rect b="b" l="l" r="r" t="t"/>
                <a:pathLst>
                  <a:path extrusionOk="0" h="11" w="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6" name="Google Shape;456;p21"/>
              <p:cNvSpPr/>
              <p:nvPr/>
            </p:nvSpPr>
            <p:spPr>
              <a:xfrm>
                <a:off x="10059108" y="1857163"/>
                <a:ext cx="36123" cy="55246"/>
              </a:xfrm>
              <a:custGeom>
                <a:rect b="b" l="l" r="r" t="t"/>
                <a:pathLst>
                  <a:path extrusionOk="0" h="11" w="7">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57" name="Google Shape;457;p21"/>
              <p:cNvSpPr/>
              <p:nvPr/>
            </p:nvSpPr>
            <p:spPr>
              <a:xfrm>
                <a:off x="10099481" y="1857163"/>
                <a:ext cx="50996" cy="55246"/>
              </a:xfrm>
              <a:custGeom>
                <a:rect b="b" l="l" r="r" t="t"/>
                <a:pathLst>
                  <a:path extrusionOk="0" h="11" w="10">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ffectLst>
                <a:outerShdw sx="102000" rotWithShape="0" algn="ctr" sy="102000">
                  <a:srgbClr val="000000">
                    <a:alpha val="43920"/>
                  </a:srgbClr>
                </a:outerShdw>
              </a:effectLst>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grpSp>
      <p:sp>
        <p:nvSpPr>
          <p:cNvPr id="458" name="Google Shape;458;p21"/>
          <p:cNvSpPr txBox="1"/>
          <p:nvPr/>
        </p:nvSpPr>
        <p:spPr>
          <a:xfrm>
            <a:off x="7602730" y="1354272"/>
            <a:ext cx="1119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Act on Objective</a:t>
            </a:r>
            <a:endParaRPr/>
          </a:p>
        </p:txBody>
      </p:sp>
      <p:grpSp>
        <p:nvGrpSpPr>
          <p:cNvPr id="459" name="Google Shape;459;p21"/>
          <p:cNvGrpSpPr/>
          <p:nvPr/>
        </p:nvGrpSpPr>
        <p:grpSpPr>
          <a:xfrm>
            <a:off x="2571937" y="2029154"/>
            <a:ext cx="3751435" cy="2702688"/>
            <a:chOff x="2571937" y="2029154"/>
            <a:chExt cx="3751435" cy="2702688"/>
          </a:xfrm>
        </p:grpSpPr>
        <p:sp>
          <p:nvSpPr>
            <p:cNvPr id="460" name="Google Shape;460;p21"/>
            <p:cNvSpPr txBox="1"/>
            <p:nvPr/>
          </p:nvSpPr>
          <p:spPr>
            <a:xfrm>
              <a:off x="3096272" y="4362542"/>
              <a:ext cx="3227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Stop the attack at any point!</a:t>
              </a:r>
              <a:endParaRPr/>
            </a:p>
          </p:txBody>
        </p:sp>
        <p:sp>
          <p:nvSpPr>
            <p:cNvPr id="461" name="Google Shape;461;p21"/>
            <p:cNvSpPr/>
            <p:nvPr/>
          </p:nvSpPr>
          <p:spPr>
            <a:xfrm>
              <a:off x="2571937" y="2029154"/>
              <a:ext cx="1594994" cy="1594994"/>
            </a:xfrm>
            <a:prstGeom prst="noSmoking">
              <a:avLst>
                <a:gd fmla="val 18750" name="adj"/>
              </a:avLst>
            </a:prstGeom>
            <a:solidFill>
              <a:srgbClr val="006595"/>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grpSp>
      <p:sp>
        <p:nvSpPr>
          <p:cNvPr id="462" name="Google Shape;462;p21"/>
          <p:cNvSpPr txBox="1"/>
          <p:nvPr/>
        </p:nvSpPr>
        <p:spPr>
          <a:xfrm>
            <a:off x="2996048" y="824540"/>
            <a:ext cx="2651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595959"/>
                </a:solidFill>
                <a:latin typeface="Arial"/>
                <a:ea typeface="Arial"/>
                <a:cs typeface="Arial"/>
                <a:sym typeface="Arial"/>
              </a:rPr>
              <a:t>Cyber Attack Lifecycle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22"/>
          <p:cNvSpPr/>
          <p:nvPr/>
        </p:nvSpPr>
        <p:spPr>
          <a:xfrm>
            <a:off x="1335000" y="1830900"/>
            <a:ext cx="6954300" cy="784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22"/>
          <p:cNvSpPr/>
          <p:nvPr/>
        </p:nvSpPr>
        <p:spPr>
          <a:xfrm>
            <a:off x="1343675" y="2615700"/>
            <a:ext cx="6954000" cy="772200"/>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grpSp>
        <p:nvGrpSpPr>
          <p:cNvPr id="470" name="Google Shape;470;p22"/>
          <p:cNvGrpSpPr/>
          <p:nvPr/>
        </p:nvGrpSpPr>
        <p:grpSpPr>
          <a:xfrm>
            <a:off x="4063632" y="3559989"/>
            <a:ext cx="1372269" cy="1068300"/>
            <a:chOff x="3693607" y="3663114"/>
            <a:chExt cx="1372269" cy="1068300"/>
          </a:xfrm>
        </p:grpSpPr>
        <p:grpSp>
          <p:nvGrpSpPr>
            <p:cNvPr id="471" name="Google Shape;471;p22"/>
            <p:cNvGrpSpPr/>
            <p:nvPr/>
          </p:nvGrpSpPr>
          <p:grpSpPr>
            <a:xfrm>
              <a:off x="3997576" y="3663114"/>
              <a:ext cx="1068300" cy="1068300"/>
              <a:chOff x="5046036" y="2696476"/>
              <a:chExt cx="1068300" cy="1068300"/>
            </a:xfrm>
          </p:grpSpPr>
          <p:sp>
            <p:nvSpPr>
              <p:cNvPr id="472" name="Google Shape;472;p22"/>
              <p:cNvSpPr/>
              <p:nvPr/>
            </p:nvSpPr>
            <p:spPr>
              <a:xfrm>
                <a:off x="5046036" y="2696476"/>
                <a:ext cx="1068300" cy="1068300"/>
              </a:xfrm>
              <a:prstGeom prst="ellipse">
                <a:avLst/>
              </a:prstGeom>
              <a:gradFill>
                <a:gsLst>
                  <a:gs pos="0">
                    <a:srgbClr val="E46802"/>
                  </a:gs>
                  <a:gs pos="20000">
                    <a:srgbClr val="E46802"/>
                  </a:gs>
                  <a:gs pos="100000">
                    <a:srgbClr val="FFC418"/>
                  </a:gs>
                </a:gsLst>
                <a:lin ang="54007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73" name="Google Shape;473;p22"/>
              <p:cNvSpPr txBox="1"/>
              <p:nvPr/>
            </p:nvSpPr>
            <p:spPr>
              <a:xfrm>
                <a:off x="5214092" y="3332022"/>
                <a:ext cx="7266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BRANCH</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RETAIL</a:t>
                </a:r>
                <a:endParaRPr b="0" i="0" sz="1800" u="none" cap="none" strike="noStrike">
                  <a:solidFill>
                    <a:schemeClr val="dk1"/>
                  </a:solidFill>
                  <a:latin typeface="Calibri"/>
                  <a:ea typeface="Calibri"/>
                  <a:cs typeface="Calibri"/>
                  <a:sym typeface="Calibri"/>
                </a:endParaRPr>
              </a:p>
            </p:txBody>
          </p:sp>
        </p:grpSp>
        <p:pic>
          <p:nvPicPr>
            <p:cNvPr id="474" name="Google Shape;474;p22"/>
            <p:cNvPicPr preferRelativeResize="0"/>
            <p:nvPr/>
          </p:nvPicPr>
          <p:blipFill rotWithShape="1">
            <a:blip r:embed="rId3">
              <a:alphaModFix/>
            </a:blip>
            <a:srcRect b="0" l="0" r="0" t="0"/>
            <a:stretch/>
          </p:blipFill>
          <p:spPr>
            <a:xfrm>
              <a:off x="4309107" y="3922949"/>
              <a:ext cx="436855" cy="393326"/>
            </a:xfrm>
            <a:prstGeom prst="rect">
              <a:avLst/>
            </a:prstGeom>
            <a:noFill/>
            <a:ln>
              <a:noFill/>
            </a:ln>
          </p:spPr>
        </p:pic>
        <p:grpSp>
          <p:nvGrpSpPr>
            <p:cNvPr id="475" name="Google Shape;475;p22"/>
            <p:cNvGrpSpPr/>
            <p:nvPr/>
          </p:nvGrpSpPr>
          <p:grpSpPr>
            <a:xfrm>
              <a:off x="3693607" y="3978991"/>
              <a:ext cx="497524" cy="497524"/>
              <a:chOff x="4055392" y="3592180"/>
              <a:chExt cx="1025400" cy="1025400"/>
            </a:xfrm>
          </p:grpSpPr>
          <p:sp>
            <p:nvSpPr>
              <p:cNvPr id="476" name="Google Shape;476;p22"/>
              <p:cNvSpPr/>
              <p:nvPr/>
            </p:nvSpPr>
            <p:spPr>
              <a:xfrm>
                <a:off x="4055392" y="3592180"/>
                <a:ext cx="1025400" cy="102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33"/>
                  <a:buFont typeface="Calibri"/>
                  <a:buNone/>
                </a:pPr>
                <a:r>
                  <a:t/>
                </a:r>
                <a:endParaRPr b="0" i="0" sz="833" u="none" cap="none" strike="noStrike">
                  <a:solidFill>
                    <a:srgbClr val="000000"/>
                  </a:solidFill>
                  <a:latin typeface="Helvetica Neue"/>
                  <a:ea typeface="Helvetica Neue"/>
                  <a:cs typeface="Helvetica Neue"/>
                  <a:sym typeface="Helvetica Neue"/>
                </a:endParaRPr>
              </a:p>
            </p:txBody>
          </p:sp>
          <p:pic>
            <p:nvPicPr>
              <p:cNvPr id="477" name="Google Shape;477;p22"/>
              <p:cNvPicPr preferRelativeResize="0"/>
              <p:nvPr/>
            </p:nvPicPr>
            <p:blipFill rotWithShape="1">
              <a:blip r:embed="rId4">
                <a:alphaModFix/>
              </a:blip>
              <a:srcRect b="0" l="0" r="0" t="0"/>
              <a:stretch/>
            </p:blipFill>
            <p:spPr>
              <a:xfrm>
                <a:off x="4157339" y="3782276"/>
                <a:ext cx="829320" cy="571309"/>
              </a:xfrm>
              <a:prstGeom prst="rect">
                <a:avLst/>
              </a:prstGeom>
              <a:noFill/>
              <a:ln>
                <a:noFill/>
              </a:ln>
            </p:spPr>
          </p:pic>
        </p:grpSp>
      </p:grpSp>
      <p:grpSp>
        <p:nvGrpSpPr>
          <p:cNvPr id="478" name="Google Shape;478;p22"/>
          <p:cNvGrpSpPr/>
          <p:nvPr/>
        </p:nvGrpSpPr>
        <p:grpSpPr>
          <a:xfrm>
            <a:off x="2466327" y="3559989"/>
            <a:ext cx="1412240" cy="1068300"/>
            <a:chOff x="2096302" y="3663114"/>
            <a:chExt cx="1412240" cy="1068300"/>
          </a:xfrm>
        </p:grpSpPr>
        <p:grpSp>
          <p:nvGrpSpPr>
            <p:cNvPr id="479" name="Google Shape;479;p22"/>
            <p:cNvGrpSpPr/>
            <p:nvPr/>
          </p:nvGrpSpPr>
          <p:grpSpPr>
            <a:xfrm>
              <a:off x="2440242" y="3663114"/>
              <a:ext cx="1068300" cy="1068300"/>
              <a:chOff x="6936164" y="2436087"/>
              <a:chExt cx="1068300" cy="1068300"/>
            </a:xfrm>
          </p:grpSpPr>
          <p:grpSp>
            <p:nvGrpSpPr>
              <p:cNvPr id="480" name="Google Shape;480;p22"/>
              <p:cNvGrpSpPr/>
              <p:nvPr/>
            </p:nvGrpSpPr>
            <p:grpSpPr>
              <a:xfrm>
                <a:off x="6936164" y="2436087"/>
                <a:ext cx="1068300" cy="1068300"/>
                <a:chOff x="5046036" y="2696476"/>
                <a:chExt cx="1068300" cy="1068300"/>
              </a:xfrm>
            </p:grpSpPr>
            <p:sp>
              <p:nvSpPr>
                <p:cNvPr id="481" name="Google Shape;481;p22"/>
                <p:cNvSpPr/>
                <p:nvPr/>
              </p:nvSpPr>
              <p:spPr>
                <a:xfrm>
                  <a:off x="5046036" y="2696476"/>
                  <a:ext cx="1068300" cy="1068300"/>
                </a:xfrm>
                <a:prstGeom prst="ellipse">
                  <a:avLst/>
                </a:prstGeom>
                <a:gradFill>
                  <a:gsLst>
                    <a:gs pos="0">
                      <a:srgbClr val="E46802"/>
                    </a:gs>
                    <a:gs pos="20000">
                      <a:srgbClr val="E46802"/>
                    </a:gs>
                    <a:gs pos="100000">
                      <a:srgbClr val="FFC418"/>
                    </a:gs>
                  </a:gsLst>
                  <a:lin ang="54007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82" name="Google Shape;482;p22"/>
                <p:cNvSpPr txBox="1"/>
                <p:nvPr/>
              </p:nvSpPr>
              <p:spPr>
                <a:xfrm>
                  <a:off x="5398659" y="3440411"/>
                  <a:ext cx="3771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HQ</a:t>
                  </a:r>
                  <a:endParaRPr b="0" i="0" sz="1800" u="none" cap="none" strike="noStrike">
                    <a:solidFill>
                      <a:schemeClr val="dk1"/>
                    </a:solidFill>
                    <a:latin typeface="Calibri"/>
                    <a:ea typeface="Calibri"/>
                    <a:cs typeface="Calibri"/>
                    <a:sym typeface="Calibri"/>
                  </a:endParaRPr>
                </a:p>
              </p:txBody>
            </p:sp>
          </p:grpSp>
          <p:pic>
            <p:nvPicPr>
              <p:cNvPr id="483" name="Google Shape;483;p22"/>
              <p:cNvPicPr preferRelativeResize="0"/>
              <p:nvPr/>
            </p:nvPicPr>
            <p:blipFill rotWithShape="1">
              <a:blip r:embed="rId5">
                <a:alphaModFix/>
              </a:blip>
              <a:srcRect b="0" l="0" r="0" t="0"/>
              <a:stretch/>
            </p:blipFill>
            <p:spPr>
              <a:xfrm>
                <a:off x="7131851" y="2683491"/>
                <a:ext cx="690898" cy="453401"/>
              </a:xfrm>
              <a:prstGeom prst="rect">
                <a:avLst/>
              </a:prstGeom>
              <a:noFill/>
              <a:ln>
                <a:noFill/>
              </a:ln>
            </p:spPr>
          </p:pic>
        </p:grpSp>
        <p:grpSp>
          <p:nvGrpSpPr>
            <p:cNvPr id="484" name="Google Shape;484;p22"/>
            <p:cNvGrpSpPr/>
            <p:nvPr/>
          </p:nvGrpSpPr>
          <p:grpSpPr>
            <a:xfrm>
              <a:off x="2096302" y="3977907"/>
              <a:ext cx="497524" cy="497524"/>
              <a:chOff x="4055392" y="3592180"/>
              <a:chExt cx="1025400" cy="1025400"/>
            </a:xfrm>
          </p:grpSpPr>
          <p:sp>
            <p:nvSpPr>
              <p:cNvPr id="485" name="Google Shape;485;p22"/>
              <p:cNvSpPr/>
              <p:nvPr/>
            </p:nvSpPr>
            <p:spPr>
              <a:xfrm>
                <a:off x="4055392" y="3592180"/>
                <a:ext cx="1025400" cy="102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33"/>
                  <a:buFont typeface="Calibri"/>
                  <a:buNone/>
                </a:pPr>
                <a:r>
                  <a:t/>
                </a:r>
                <a:endParaRPr b="0" i="0" sz="833" u="none" cap="none" strike="noStrike">
                  <a:solidFill>
                    <a:srgbClr val="000000"/>
                  </a:solidFill>
                  <a:latin typeface="Helvetica Neue"/>
                  <a:ea typeface="Helvetica Neue"/>
                  <a:cs typeface="Helvetica Neue"/>
                  <a:sym typeface="Helvetica Neue"/>
                </a:endParaRPr>
              </a:p>
            </p:txBody>
          </p:sp>
          <p:pic>
            <p:nvPicPr>
              <p:cNvPr id="486" name="Google Shape;486;p22"/>
              <p:cNvPicPr preferRelativeResize="0"/>
              <p:nvPr/>
            </p:nvPicPr>
            <p:blipFill rotWithShape="1">
              <a:blip r:embed="rId4">
                <a:alphaModFix/>
              </a:blip>
              <a:srcRect b="0" l="0" r="0" t="0"/>
              <a:stretch/>
            </p:blipFill>
            <p:spPr>
              <a:xfrm>
                <a:off x="4157339" y="3782276"/>
                <a:ext cx="829320" cy="571309"/>
              </a:xfrm>
              <a:prstGeom prst="rect">
                <a:avLst/>
              </a:prstGeom>
              <a:noFill/>
              <a:ln>
                <a:noFill/>
              </a:ln>
            </p:spPr>
          </p:pic>
        </p:grpSp>
      </p:grpSp>
      <p:grpSp>
        <p:nvGrpSpPr>
          <p:cNvPr id="487" name="Google Shape;487;p22"/>
          <p:cNvGrpSpPr/>
          <p:nvPr/>
        </p:nvGrpSpPr>
        <p:grpSpPr>
          <a:xfrm>
            <a:off x="5630298" y="3551211"/>
            <a:ext cx="1408920" cy="1068300"/>
            <a:chOff x="5260273" y="3654336"/>
            <a:chExt cx="1408920" cy="1068300"/>
          </a:xfrm>
        </p:grpSpPr>
        <p:sp>
          <p:nvSpPr>
            <p:cNvPr id="488" name="Google Shape;488;p22"/>
            <p:cNvSpPr/>
            <p:nvPr/>
          </p:nvSpPr>
          <p:spPr>
            <a:xfrm>
              <a:off x="5600893" y="3654336"/>
              <a:ext cx="1068300" cy="1068300"/>
            </a:xfrm>
            <a:prstGeom prst="ellipse">
              <a:avLst/>
            </a:prstGeom>
            <a:gradFill>
              <a:gsLst>
                <a:gs pos="0">
                  <a:srgbClr val="E46802"/>
                </a:gs>
                <a:gs pos="20000">
                  <a:srgbClr val="E46802"/>
                </a:gs>
                <a:gs pos="100000">
                  <a:srgbClr val="FFC418"/>
                </a:gs>
              </a:gsLst>
              <a:lin ang="54007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nvGrpSpPr>
            <p:cNvPr id="489" name="Google Shape;489;p22"/>
            <p:cNvGrpSpPr/>
            <p:nvPr/>
          </p:nvGrpSpPr>
          <p:grpSpPr>
            <a:xfrm>
              <a:off x="5260273" y="3977906"/>
              <a:ext cx="497524" cy="497524"/>
              <a:chOff x="4055392" y="3592180"/>
              <a:chExt cx="1025400" cy="1025400"/>
            </a:xfrm>
          </p:grpSpPr>
          <p:sp>
            <p:nvSpPr>
              <p:cNvPr id="490" name="Google Shape;490;p22"/>
              <p:cNvSpPr/>
              <p:nvPr/>
            </p:nvSpPr>
            <p:spPr>
              <a:xfrm>
                <a:off x="4055392" y="3592180"/>
                <a:ext cx="1025400" cy="102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33"/>
                  <a:buFont typeface="Calibri"/>
                  <a:buNone/>
                </a:pPr>
                <a:r>
                  <a:t/>
                </a:r>
                <a:endParaRPr b="0" i="0" sz="833" u="none" cap="none" strike="noStrike">
                  <a:solidFill>
                    <a:srgbClr val="000000"/>
                  </a:solidFill>
                  <a:latin typeface="Helvetica Neue"/>
                  <a:ea typeface="Helvetica Neue"/>
                  <a:cs typeface="Helvetica Neue"/>
                  <a:sym typeface="Helvetica Neue"/>
                </a:endParaRPr>
              </a:p>
            </p:txBody>
          </p:sp>
          <p:pic>
            <p:nvPicPr>
              <p:cNvPr id="491" name="Google Shape;491;p22"/>
              <p:cNvPicPr preferRelativeResize="0"/>
              <p:nvPr/>
            </p:nvPicPr>
            <p:blipFill rotWithShape="1">
              <a:blip r:embed="rId4">
                <a:alphaModFix/>
              </a:blip>
              <a:srcRect b="0" l="0" r="0" t="0"/>
              <a:stretch/>
            </p:blipFill>
            <p:spPr>
              <a:xfrm>
                <a:off x="4157339" y="3782276"/>
                <a:ext cx="829320" cy="571309"/>
              </a:xfrm>
              <a:prstGeom prst="rect">
                <a:avLst/>
              </a:prstGeom>
              <a:noFill/>
              <a:ln>
                <a:noFill/>
              </a:ln>
            </p:spPr>
          </p:pic>
        </p:grpSp>
        <p:sp>
          <p:nvSpPr>
            <p:cNvPr id="492" name="Google Shape;492;p22"/>
            <p:cNvSpPr txBox="1"/>
            <p:nvPr/>
          </p:nvSpPr>
          <p:spPr>
            <a:xfrm>
              <a:off x="5807442" y="4418645"/>
              <a:ext cx="6672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MOBILE</a:t>
              </a:r>
              <a:endParaRPr b="0" i="0" sz="1800" u="none" cap="none" strike="noStrike">
                <a:solidFill>
                  <a:schemeClr val="dk1"/>
                </a:solidFill>
                <a:latin typeface="Calibri"/>
                <a:ea typeface="Calibri"/>
                <a:cs typeface="Calibri"/>
                <a:sym typeface="Calibri"/>
              </a:endParaRPr>
            </a:p>
          </p:txBody>
        </p:sp>
        <p:pic>
          <p:nvPicPr>
            <p:cNvPr id="493" name="Google Shape;493;p22"/>
            <p:cNvPicPr preferRelativeResize="0"/>
            <p:nvPr/>
          </p:nvPicPr>
          <p:blipFill rotWithShape="1">
            <a:blip r:embed="rId6">
              <a:alphaModFix/>
            </a:blip>
            <a:srcRect b="0" l="0" r="0" t="0"/>
            <a:stretch/>
          </p:blipFill>
          <p:spPr>
            <a:xfrm>
              <a:off x="5846066" y="3905971"/>
              <a:ext cx="552223" cy="486703"/>
            </a:xfrm>
            <a:prstGeom prst="rect">
              <a:avLst/>
            </a:prstGeom>
            <a:noFill/>
            <a:ln>
              <a:noFill/>
            </a:ln>
          </p:spPr>
        </p:pic>
      </p:grpSp>
      <p:grpSp>
        <p:nvGrpSpPr>
          <p:cNvPr id="494" name="Google Shape;494;p22"/>
          <p:cNvGrpSpPr/>
          <p:nvPr/>
        </p:nvGrpSpPr>
        <p:grpSpPr>
          <a:xfrm>
            <a:off x="735464" y="642554"/>
            <a:ext cx="6954379" cy="882043"/>
            <a:chOff x="1487465" y="778807"/>
            <a:chExt cx="6954379" cy="882043"/>
          </a:xfrm>
        </p:grpSpPr>
        <p:grpSp>
          <p:nvGrpSpPr>
            <p:cNvPr id="495" name="Google Shape;495;p22"/>
            <p:cNvGrpSpPr/>
            <p:nvPr/>
          </p:nvGrpSpPr>
          <p:grpSpPr>
            <a:xfrm>
              <a:off x="2307330" y="778807"/>
              <a:ext cx="6134514" cy="882043"/>
              <a:chOff x="2533435" y="837228"/>
              <a:chExt cx="6134514" cy="882043"/>
            </a:xfrm>
          </p:grpSpPr>
          <p:sp>
            <p:nvSpPr>
              <p:cNvPr id="496" name="Google Shape;496;p22"/>
              <p:cNvSpPr txBox="1"/>
              <p:nvPr/>
            </p:nvSpPr>
            <p:spPr>
              <a:xfrm>
                <a:off x="7793076" y="1461091"/>
                <a:ext cx="5244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SaaS</a:t>
                </a:r>
                <a:endParaRPr b="0" i="0" sz="1800" u="none" cap="none" strike="noStrike">
                  <a:solidFill>
                    <a:schemeClr val="dk1"/>
                  </a:solidFill>
                  <a:latin typeface="Calibri"/>
                  <a:ea typeface="Calibri"/>
                  <a:cs typeface="Calibri"/>
                  <a:sym typeface="Calibri"/>
                </a:endParaRPr>
              </a:p>
            </p:txBody>
          </p:sp>
          <p:pic>
            <p:nvPicPr>
              <p:cNvPr id="497" name="Google Shape;497;p22"/>
              <p:cNvPicPr preferRelativeResize="0"/>
              <p:nvPr/>
            </p:nvPicPr>
            <p:blipFill rotWithShape="1">
              <a:blip r:embed="rId7">
                <a:alphaModFix/>
              </a:blip>
              <a:srcRect b="0" l="0" r="0" t="0"/>
              <a:stretch/>
            </p:blipFill>
            <p:spPr>
              <a:xfrm>
                <a:off x="7662108" y="837228"/>
                <a:ext cx="1005841" cy="596054"/>
              </a:xfrm>
              <a:prstGeom prst="rect">
                <a:avLst/>
              </a:prstGeom>
              <a:noFill/>
              <a:ln>
                <a:noFill/>
              </a:ln>
            </p:spPr>
          </p:pic>
          <p:sp>
            <p:nvSpPr>
              <p:cNvPr id="498" name="Google Shape;498;p22"/>
              <p:cNvSpPr txBox="1"/>
              <p:nvPr/>
            </p:nvSpPr>
            <p:spPr>
              <a:xfrm>
                <a:off x="4189262" y="1456445"/>
                <a:ext cx="11304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Public Cloud</a:t>
                </a:r>
                <a:endParaRPr b="0" i="0" sz="1800" u="none" cap="none" strike="noStrike">
                  <a:solidFill>
                    <a:schemeClr val="dk1"/>
                  </a:solidFill>
                  <a:latin typeface="Calibri"/>
                  <a:ea typeface="Calibri"/>
                  <a:cs typeface="Calibri"/>
                  <a:sym typeface="Calibri"/>
                </a:endParaRPr>
              </a:p>
            </p:txBody>
          </p:sp>
          <p:pic>
            <p:nvPicPr>
              <p:cNvPr id="499" name="Google Shape;499;p22"/>
              <p:cNvPicPr preferRelativeResize="0"/>
              <p:nvPr/>
            </p:nvPicPr>
            <p:blipFill rotWithShape="1">
              <a:blip r:embed="rId8">
                <a:alphaModFix/>
              </a:blip>
              <a:srcRect b="0" l="0" r="0" t="0"/>
              <a:stretch/>
            </p:blipFill>
            <p:spPr>
              <a:xfrm>
                <a:off x="4201269" y="860388"/>
                <a:ext cx="1106425" cy="580198"/>
              </a:xfrm>
              <a:prstGeom prst="rect">
                <a:avLst/>
              </a:prstGeom>
              <a:noFill/>
              <a:ln>
                <a:noFill/>
              </a:ln>
            </p:spPr>
          </p:pic>
          <p:sp>
            <p:nvSpPr>
              <p:cNvPr id="500" name="Google Shape;500;p22"/>
              <p:cNvSpPr txBox="1"/>
              <p:nvPr/>
            </p:nvSpPr>
            <p:spPr>
              <a:xfrm>
                <a:off x="2533435" y="1461889"/>
                <a:ext cx="10887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Data Center</a:t>
                </a:r>
                <a:endParaRPr b="0" i="0" sz="1800" u="none" cap="none" strike="noStrike">
                  <a:solidFill>
                    <a:schemeClr val="dk1"/>
                  </a:solidFill>
                  <a:latin typeface="Calibri"/>
                  <a:ea typeface="Calibri"/>
                  <a:cs typeface="Calibri"/>
                  <a:sym typeface="Calibri"/>
                </a:endParaRPr>
              </a:p>
            </p:txBody>
          </p:sp>
          <p:pic>
            <p:nvPicPr>
              <p:cNvPr id="501" name="Google Shape;501;p22"/>
              <p:cNvPicPr preferRelativeResize="0"/>
              <p:nvPr/>
            </p:nvPicPr>
            <p:blipFill rotWithShape="1">
              <a:blip r:embed="rId9">
                <a:alphaModFix/>
              </a:blip>
              <a:srcRect b="0" l="0" r="0" t="0"/>
              <a:stretch/>
            </p:blipFill>
            <p:spPr>
              <a:xfrm>
                <a:off x="2688661" y="876617"/>
                <a:ext cx="778309" cy="518873"/>
              </a:xfrm>
              <a:prstGeom prst="rect">
                <a:avLst/>
              </a:prstGeom>
              <a:noFill/>
              <a:ln>
                <a:noFill/>
              </a:ln>
            </p:spPr>
          </p:pic>
          <p:sp>
            <p:nvSpPr>
              <p:cNvPr id="502" name="Google Shape;502;p22"/>
              <p:cNvSpPr txBox="1"/>
              <p:nvPr/>
            </p:nvSpPr>
            <p:spPr>
              <a:xfrm>
                <a:off x="5597069" y="1472971"/>
                <a:ext cx="16932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Internet</a:t>
                </a:r>
                <a:endParaRPr b="0" i="0" sz="1800" u="none" cap="none" strike="noStrike">
                  <a:solidFill>
                    <a:schemeClr val="dk1"/>
                  </a:solidFill>
                  <a:latin typeface="Calibri"/>
                  <a:ea typeface="Calibri"/>
                  <a:cs typeface="Calibri"/>
                  <a:sym typeface="Calibri"/>
                </a:endParaRPr>
              </a:p>
            </p:txBody>
          </p:sp>
          <p:pic>
            <p:nvPicPr>
              <p:cNvPr id="503" name="Google Shape;503;p22"/>
              <p:cNvPicPr preferRelativeResize="0"/>
              <p:nvPr/>
            </p:nvPicPr>
            <p:blipFill rotWithShape="1">
              <a:blip r:embed="rId10">
                <a:alphaModFix/>
              </a:blip>
              <a:srcRect b="0" l="0" r="0" t="0"/>
              <a:stretch/>
            </p:blipFill>
            <p:spPr>
              <a:xfrm>
                <a:off x="6148535" y="861775"/>
                <a:ext cx="551107" cy="530312"/>
              </a:xfrm>
              <a:prstGeom prst="rect">
                <a:avLst/>
              </a:prstGeom>
              <a:noFill/>
              <a:ln>
                <a:noFill/>
              </a:ln>
            </p:spPr>
          </p:pic>
        </p:grpSp>
        <p:pic>
          <p:nvPicPr>
            <p:cNvPr id="504" name="Google Shape;504;p22"/>
            <p:cNvPicPr preferRelativeResize="0"/>
            <p:nvPr/>
          </p:nvPicPr>
          <p:blipFill rotWithShape="1">
            <a:blip r:embed="rId3">
              <a:alphaModFix/>
            </a:blip>
            <a:srcRect b="0" l="0" r="0" t="0"/>
            <a:stretch/>
          </p:blipFill>
          <p:spPr>
            <a:xfrm>
              <a:off x="1487465" y="912906"/>
              <a:ext cx="507594" cy="457016"/>
            </a:xfrm>
            <a:prstGeom prst="rect">
              <a:avLst/>
            </a:prstGeom>
            <a:noFill/>
            <a:ln>
              <a:noFill/>
            </a:ln>
          </p:spPr>
        </p:pic>
      </p:grpSp>
      <p:grpSp>
        <p:nvGrpSpPr>
          <p:cNvPr id="505" name="Google Shape;505;p22"/>
          <p:cNvGrpSpPr/>
          <p:nvPr/>
        </p:nvGrpSpPr>
        <p:grpSpPr>
          <a:xfrm>
            <a:off x="2087676" y="1483851"/>
            <a:ext cx="5040813" cy="329893"/>
            <a:chOff x="2087676" y="1531476"/>
            <a:chExt cx="5040813" cy="329893"/>
          </a:xfrm>
        </p:grpSpPr>
        <p:cxnSp>
          <p:nvCxnSpPr>
            <p:cNvPr id="506" name="Google Shape;506;p22"/>
            <p:cNvCxnSpPr/>
            <p:nvPr/>
          </p:nvCxnSpPr>
          <p:spPr>
            <a:xfrm>
              <a:off x="2091189" y="1705902"/>
              <a:ext cx="5037300" cy="0"/>
            </a:xfrm>
            <a:prstGeom prst="straightConnector1">
              <a:avLst/>
            </a:prstGeom>
            <a:noFill/>
            <a:ln cap="rnd" cmpd="sng" w="9525">
              <a:solidFill>
                <a:srgbClr val="000000"/>
              </a:solidFill>
              <a:prstDash val="dot"/>
              <a:round/>
              <a:headEnd len="sm" w="sm" type="none"/>
              <a:tailEnd len="sm" w="sm" type="none"/>
            </a:ln>
          </p:spPr>
        </p:cxnSp>
        <p:cxnSp>
          <p:nvCxnSpPr>
            <p:cNvPr id="507" name="Google Shape;507;p22"/>
            <p:cNvCxnSpPr/>
            <p:nvPr/>
          </p:nvCxnSpPr>
          <p:spPr>
            <a:xfrm rot="10800000">
              <a:off x="2087676" y="1544502"/>
              <a:ext cx="0" cy="161400"/>
            </a:xfrm>
            <a:prstGeom prst="straightConnector1">
              <a:avLst/>
            </a:prstGeom>
            <a:noFill/>
            <a:ln cap="rnd" cmpd="sng" w="9525">
              <a:solidFill>
                <a:srgbClr val="000000"/>
              </a:solidFill>
              <a:prstDash val="dot"/>
              <a:round/>
              <a:headEnd len="sm" w="sm" type="none"/>
              <a:tailEnd len="sm" w="sm" type="none"/>
            </a:ln>
          </p:spPr>
        </p:cxnSp>
        <p:cxnSp>
          <p:nvCxnSpPr>
            <p:cNvPr id="508" name="Google Shape;508;p22"/>
            <p:cNvCxnSpPr/>
            <p:nvPr/>
          </p:nvCxnSpPr>
          <p:spPr>
            <a:xfrm rot="10800000">
              <a:off x="3691218" y="1531476"/>
              <a:ext cx="0" cy="161400"/>
            </a:xfrm>
            <a:prstGeom prst="straightConnector1">
              <a:avLst/>
            </a:prstGeom>
            <a:noFill/>
            <a:ln cap="rnd" cmpd="sng" w="9525">
              <a:solidFill>
                <a:srgbClr val="000000"/>
              </a:solidFill>
              <a:prstDash val="dot"/>
              <a:round/>
              <a:headEnd len="sm" w="sm" type="none"/>
              <a:tailEnd len="sm" w="sm" type="none"/>
            </a:ln>
          </p:spPr>
        </p:cxnSp>
        <p:cxnSp>
          <p:nvCxnSpPr>
            <p:cNvPr id="509" name="Google Shape;509;p22"/>
            <p:cNvCxnSpPr/>
            <p:nvPr/>
          </p:nvCxnSpPr>
          <p:spPr>
            <a:xfrm rot="10800000">
              <a:off x="5453882" y="1531476"/>
              <a:ext cx="0" cy="161400"/>
            </a:xfrm>
            <a:prstGeom prst="straightConnector1">
              <a:avLst/>
            </a:prstGeom>
            <a:noFill/>
            <a:ln cap="rnd" cmpd="sng" w="9525">
              <a:solidFill>
                <a:srgbClr val="000000"/>
              </a:solidFill>
              <a:prstDash val="dot"/>
              <a:round/>
              <a:headEnd len="sm" w="sm" type="none"/>
              <a:tailEnd len="sm" w="sm" type="none"/>
            </a:ln>
          </p:spPr>
        </p:cxnSp>
        <p:cxnSp>
          <p:nvCxnSpPr>
            <p:cNvPr id="510" name="Google Shape;510;p22"/>
            <p:cNvCxnSpPr/>
            <p:nvPr/>
          </p:nvCxnSpPr>
          <p:spPr>
            <a:xfrm rot="10800000">
              <a:off x="7126417" y="1543697"/>
              <a:ext cx="0" cy="161400"/>
            </a:xfrm>
            <a:prstGeom prst="straightConnector1">
              <a:avLst/>
            </a:prstGeom>
            <a:noFill/>
            <a:ln cap="rnd" cmpd="sng" w="9525">
              <a:solidFill>
                <a:srgbClr val="000000"/>
              </a:solidFill>
              <a:prstDash val="dot"/>
              <a:round/>
              <a:headEnd len="sm" w="sm" type="none"/>
              <a:tailEnd len="sm" w="sm" type="none"/>
            </a:ln>
          </p:spPr>
        </p:cxnSp>
        <p:cxnSp>
          <p:nvCxnSpPr>
            <p:cNvPr id="511" name="Google Shape;511;p22"/>
            <p:cNvCxnSpPr/>
            <p:nvPr/>
          </p:nvCxnSpPr>
          <p:spPr>
            <a:xfrm rot="10800000">
              <a:off x="4831759" y="1699969"/>
              <a:ext cx="0" cy="161400"/>
            </a:xfrm>
            <a:prstGeom prst="straightConnector1">
              <a:avLst/>
            </a:prstGeom>
            <a:noFill/>
            <a:ln cap="rnd" cmpd="sng" w="9525">
              <a:solidFill>
                <a:srgbClr val="000000"/>
              </a:solidFill>
              <a:prstDash val="dot"/>
              <a:round/>
              <a:headEnd len="sm" w="sm" type="none"/>
              <a:tailEnd len="sm" w="sm" type="none"/>
            </a:ln>
          </p:spPr>
        </p:cxnSp>
      </p:grpSp>
      <p:sp>
        <p:nvSpPr>
          <p:cNvPr id="512" name="Google Shape;512;p22"/>
          <p:cNvSpPr txBox="1"/>
          <p:nvPr>
            <p:ph type="title"/>
          </p:nvPr>
        </p:nvSpPr>
        <p:spPr>
          <a:xfrm>
            <a:off x="317550" y="205975"/>
            <a:ext cx="6082500" cy="32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A NEW ARCHITECTURE FOR CLOUD SECURITY</a:t>
            </a:r>
            <a:endParaRPr>
              <a:highlight>
                <a:srgbClr val="FFFF00"/>
              </a:highlight>
            </a:endParaRPr>
          </a:p>
        </p:txBody>
      </p:sp>
      <p:sp>
        <p:nvSpPr>
          <p:cNvPr id="513" name="Google Shape;513;p22"/>
          <p:cNvSpPr/>
          <p:nvPr/>
        </p:nvSpPr>
        <p:spPr>
          <a:xfrm rot="-5400000">
            <a:off x="204250" y="2255150"/>
            <a:ext cx="1562400" cy="711000"/>
          </a:xfrm>
          <a:prstGeom prst="rect">
            <a:avLst/>
          </a:prstGeom>
          <a:solidFill>
            <a:schemeClr val="lt2"/>
          </a:solidFill>
          <a:ln>
            <a:noFill/>
          </a:ln>
        </p:spPr>
        <p:txBody>
          <a:bodyPr anchorCtr="0" anchor="ctr" bIns="81275" lIns="162550" spcFirstLastPara="1" rIns="162550" wrap="square" tIns="8127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chemeClr val="dk1"/>
                </a:solidFill>
                <a:latin typeface="Calibri"/>
                <a:ea typeface="Calibri"/>
                <a:cs typeface="Calibri"/>
                <a:sym typeface="Calibri"/>
              </a:rPr>
              <a:t>Prisma</a:t>
            </a:r>
            <a:endParaRPr b="1" i="0" sz="1800" u="none" cap="none" strike="noStrike">
              <a:solidFill>
                <a:schemeClr val="dk1"/>
              </a:solidFill>
              <a:latin typeface="Calibri"/>
              <a:ea typeface="Calibri"/>
              <a:cs typeface="Calibri"/>
              <a:sym typeface="Calibri"/>
            </a:endParaRPr>
          </a:p>
        </p:txBody>
      </p:sp>
      <p:grpSp>
        <p:nvGrpSpPr>
          <p:cNvPr id="514" name="Google Shape;514;p22"/>
          <p:cNvGrpSpPr/>
          <p:nvPr/>
        </p:nvGrpSpPr>
        <p:grpSpPr>
          <a:xfrm>
            <a:off x="2253727" y="2722360"/>
            <a:ext cx="5133903" cy="653075"/>
            <a:chOff x="2253727" y="2722360"/>
            <a:chExt cx="5133903" cy="653075"/>
          </a:xfrm>
        </p:grpSpPr>
        <p:sp>
          <p:nvSpPr>
            <p:cNvPr id="515" name="Google Shape;515;p22"/>
            <p:cNvSpPr txBox="1"/>
            <p:nvPr/>
          </p:nvSpPr>
          <p:spPr>
            <a:xfrm>
              <a:off x="2253727" y="3144735"/>
              <a:ext cx="1065900" cy="2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IPsec </a:t>
              </a:r>
              <a:r>
                <a:rPr b="0" i="0" lang="en-US" sz="900" u="none" cap="none" strike="noStrike">
                  <a:solidFill>
                    <a:srgbClr val="FFFFFF"/>
                  </a:solidFill>
                  <a:latin typeface="Arial"/>
                  <a:ea typeface="Arial"/>
                  <a:cs typeface="Arial"/>
                  <a:sym typeface="Arial"/>
                </a:rPr>
                <a:t>VPN</a:t>
              </a:r>
              <a:endParaRPr b="0" i="0" sz="1800" u="none" cap="none" strike="noStrike">
                <a:solidFill>
                  <a:srgbClr val="FFFFFF"/>
                </a:solidFill>
                <a:latin typeface="Calibri"/>
                <a:ea typeface="Calibri"/>
                <a:cs typeface="Calibri"/>
                <a:sym typeface="Calibri"/>
              </a:endParaRPr>
            </a:p>
          </p:txBody>
        </p:sp>
        <p:sp>
          <p:nvSpPr>
            <p:cNvPr id="516" name="Google Shape;516;p22"/>
            <p:cNvSpPr txBox="1"/>
            <p:nvPr/>
          </p:nvSpPr>
          <p:spPr>
            <a:xfrm>
              <a:off x="5256042" y="3144735"/>
              <a:ext cx="939000" cy="2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Clean Pipe</a:t>
              </a:r>
              <a:endParaRPr b="0" i="0" sz="1800" u="none" cap="none" strike="noStrike">
                <a:solidFill>
                  <a:srgbClr val="FFFFFF"/>
                </a:solidFill>
                <a:latin typeface="Calibri"/>
                <a:ea typeface="Calibri"/>
                <a:cs typeface="Calibri"/>
                <a:sym typeface="Calibri"/>
              </a:endParaRPr>
            </a:p>
          </p:txBody>
        </p:sp>
        <p:sp>
          <p:nvSpPr>
            <p:cNvPr id="517" name="Google Shape;517;p22"/>
            <p:cNvSpPr txBox="1"/>
            <p:nvPr/>
          </p:nvSpPr>
          <p:spPr>
            <a:xfrm>
              <a:off x="6137530" y="3144735"/>
              <a:ext cx="1250100" cy="2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Clientless VPN</a:t>
              </a:r>
              <a:endParaRPr b="0" i="0" sz="1800" u="none" cap="none" strike="noStrike">
                <a:solidFill>
                  <a:srgbClr val="FFFFFF"/>
                </a:solidFill>
                <a:latin typeface="Calibri"/>
                <a:ea typeface="Calibri"/>
                <a:cs typeface="Calibri"/>
                <a:sym typeface="Calibri"/>
              </a:endParaRPr>
            </a:p>
          </p:txBody>
        </p:sp>
        <p:sp>
          <p:nvSpPr>
            <p:cNvPr id="518" name="Google Shape;518;p22"/>
            <p:cNvSpPr txBox="1"/>
            <p:nvPr/>
          </p:nvSpPr>
          <p:spPr>
            <a:xfrm>
              <a:off x="4368565" y="3144735"/>
              <a:ext cx="711000" cy="2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SD-WAN</a:t>
              </a:r>
              <a:endParaRPr b="0" i="0" sz="1800" u="none" cap="none" strike="noStrike">
                <a:solidFill>
                  <a:srgbClr val="FFFFFF"/>
                </a:solidFill>
                <a:latin typeface="Calibri"/>
                <a:ea typeface="Calibri"/>
                <a:cs typeface="Calibri"/>
                <a:sym typeface="Calibri"/>
              </a:endParaRPr>
            </a:p>
          </p:txBody>
        </p:sp>
        <p:sp>
          <p:nvSpPr>
            <p:cNvPr id="519" name="Google Shape;519;p22"/>
            <p:cNvSpPr txBox="1"/>
            <p:nvPr/>
          </p:nvSpPr>
          <p:spPr>
            <a:xfrm>
              <a:off x="3138132" y="3144735"/>
              <a:ext cx="1280400" cy="2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SSL VPN/</a:t>
              </a:r>
              <a:r>
                <a:rPr b="0" i="0" lang="en-US" sz="900" u="none" cap="none" strike="noStrike">
                  <a:solidFill>
                    <a:srgbClr val="FFFFFF"/>
                  </a:solidFill>
                  <a:latin typeface="Calibri"/>
                  <a:ea typeface="Calibri"/>
                  <a:cs typeface="Calibri"/>
                  <a:sym typeface="Calibri"/>
                </a:rPr>
                <a:t>IPsec</a:t>
              </a:r>
              <a:endParaRPr b="0" i="0" sz="1800" u="none" cap="none" strike="noStrike">
                <a:solidFill>
                  <a:srgbClr val="FFFFFF"/>
                </a:solidFill>
                <a:latin typeface="Calibri"/>
                <a:ea typeface="Calibri"/>
                <a:cs typeface="Calibri"/>
                <a:sym typeface="Calibri"/>
              </a:endParaRPr>
            </a:p>
          </p:txBody>
        </p:sp>
        <p:pic>
          <p:nvPicPr>
            <p:cNvPr id="520" name="Google Shape;520;p22"/>
            <p:cNvPicPr preferRelativeResize="0"/>
            <p:nvPr/>
          </p:nvPicPr>
          <p:blipFill rotWithShape="1">
            <a:blip r:embed="rId11">
              <a:alphaModFix/>
            </a:blip>
            <a:srcRect b="0" l="0" r="0" t="0"/>
            <a:stretch/>
          </p:blipFill>
          <p:spPr>
            <a:xfrm>
              <a:off x="6508550" y="2756448"/>
              <a:ext cx="507900" cy="416924"/>
            </a:xfrm>
            <a:prstGeom prst="rect">
              <a:avLst/>
            </a:prstGeom>
            <a:noFill/>
            <a:ln>
              <a:noFill/>
            </a:ln>
          </p:spPr>
        </p:pic>
        <p:pic>
          <p:nvPicPr>
            <p:cNvPr id="521" name="Google Shape;521;p22"/>
            <p:cNvPicPr preferRelativeResize="0"/>
            <p:nvPr/>
          </p:nvPicPr>
          <p:blipFill rotWithShape="1">
            <a:blip r:embed="rId12">
              <a:alphaModFix/>
            </a:blip>
            <a:srcRect b="0" l="0" r="0" t="0"/>
            <a:stretch/>
          </p:blipFill>
          <p:spPr>
            <a:xfrm>
              <a:off x="5380037" y="2740288"/>
              <a:ext cx="799585" cy="392075"/>
            </a:xfrm>
            <a:prstGeom prst="rect">
              <a:avLst/>
            </a:prstGeom>
            <a:noFill/>
            <a:ln>
              <a:noFill/>
            </a:ln>
          </p:spPr>
        </p:pic>
        <p:pic>
          <p:nvPicPr>
            <p:cNvPr id="522" name="Google Shape;522;p22"/>
            <p:cNvPicPr preferRelativeResize="0"/>
            <p:nvPr/>
          </p:nvPicPr>
          <p:blipFill rotWithShape="1">
            <a:blip r:embed="rId13">
              <a:alphaModFix/>
            </a:blip>
            <a:srcRect b="0" l="0" r="0" t="0"/>
            <a:stretch/>
          </p:blipFill>
          <p:spPr>
            <a:xfrm>
              <a:off x="4514591" y="2722360"/>
              <a:ext cx="427950" cy="427950"/>
            </a:xfrm>
            <a:prstGeom prst="rect">
              <a:avLst/>
            </a:prstGeom>
            <a:noFill/>
            <a:ln>
              <a:noFill/>
            </a:ln>
          </p:spPr>
        </p:pic>
        <p:pic>
          <p:nvPicPr>
            <p:cNvPr id="523" name="Google Shape;523;p22"/>
            <p:cNvPicPr preferRelativeResize="0"/>
            <p:nvPr/>
          </p:nvPicPr>
          <p:blipFill rotWithShape="1">
            <a:blip r:embed="rId14">
              <a:alphaModFix/>
            </a:blip>
            <a:srcRect b="0" l="0" r="0" t="0"/>
            <a:stretch/>
          </p:blipFill>
          <p:spPr>
            <a:xfrm>
              <a:off x="3467801" y="2744846"/>
              <a:ext cx="468650" cy="408853"/>
            </a:xfrm>
            <a:prstGeom prst="rect">
              <a:avLst/>
            </a:prstGeom>
            <a:noFill/>
            <a:ln>
              <a:noFill/>
            </a:ln>
          </p:spPr>
        </p:pic>
        <p:pic>
          <p:nvPicPr>
            <p:cNvPr id="524" name="Google Shape;524;p22"/>
            <p:cNvPicPr preferRelativeResize="0"/>
            <p:nvPr/>
          </p:nvPicPr>
          <p:blipFill rotWithShape="1">
            <a:blip r:embed="rId15">
              <a:alphaModFix/>
            </a:blip>
            <a:srcRect b="0" l="0" r="0" t="0"/>
            <a:stretch/>
          </p:blipFill>
          <p:spPr>
            <a:xfrm>
              <a:off x="2603497" y="2759979"/>
              <a:ext cx="411700" cy="371897"/>
            </a:xfrm>
            <a:prstGeom prst="rect">
              <a:avLst/>
            </a:prstGeom>
            <a:noFill/>
            <a:ln>
              <a:noFill/>
            </a:ln>
          </p:spPr>
        </p:pic>
      </p:grpSp>
      <p:sp>
        <p:nvSpPr>
          <p:cNvPr id="525" name="Google Shape;525;p22"/>
          <p:cNvSpPr/>
          <p:nvPr/>
        </p:nvSpPr>
        <p:spPr>
          <a:xfrm>
            <a:off x="1352375" y="2651700"/>
            <a:ext cx="6936600" cy="725100"/>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Connectivity Layer</a:t>
            </a:r>
            <a:endParaRPr b="0" i="0" sz="1800" u="none" cap="none" strike="noStrike">
              <a:solidFill>
                <a:schemeClr val="dk1"/>
              </a:solidFill>
              <a:latin typeface="Calibri"/>
              <a:ea typeface="Calibri"/>
              <a:cs typeface="Calibri"/>
              <a:sym typeface="Calibri"/>
            </a:endParaRPr>
          </a:p>
        </p:txBody>
      </p:sp>
      <p:sp>
        <p:nvSpPr>
          <p:cNvPr id="526" name="Google Shape;526;p22"/>
          <p:cNvSpPr txBox="1"/>
          <p:nvPr>
            <p:ph idx="4294967295" type="sldNum"/>
          </p:nvPr>
        </p:nvSpPr>
        <p:spPr>
          <a:xfrm>
            <a:off x="317501" y="4920408"/>
            <a:ext cx="3436800" cy="21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500"/>
              <a:buFont typeface="Arial"/>
              <a:buNone/>
            </a:pPr>
            <a:fld id="{00000000-1234-1234-1234-123412341234}" type="slidenum">
              <a:rPr b="1" lang="en-US" sz="500">
                <a:solidFill>
                  <a:schemeClr val="lt1"/>
                </a:solidFill>
                <a:latin typeface="Arial"/>
                <a:ea typeface="Arial"/>
                <a:cs typeface="Arial"/>
                <a:sym typeface="Arial"/>
              </a:rPr>
              <a:t>‹#›</a:t>
            </a:fld>
            <a:r>
              <a:rPr b="1" lang="en-US" sz="500">
                <a:solidFill>
                  <a:schemeClr val="lt1"/>
                </a:solidFill>
                <a:latin typeface="Arial"/>
                <a:ea typeface="Arial"/>
                <a:cs typeface="Arial"/>
                <a:sym typeface="Arial"/>
              </a:rPr>
              <a:t>  |  © 2019 Palo Alto Networks. All Rights Reserved</a:t>
            </a:r>
            <a:endParaRPr/>
          </a:p>
        </p:txBody>
      </p:sp>
      <p:grpSp>
        <p:nvGrpSpPr>
          <p:cNvPr id="527" name="Google Shape;527;p22"/>
          <p:cNvGrpSpPr/>
          <p:nvPr/>
        </p:nvGrpSpPr>
        <p:grpSpPr>
          <a:xfrm>
            <a:off x="1860730" y="1878741"/>
            <a:ext cx="6277461" cy="748472"/>
            <a:chOff x="2045755" y="1878741"/>
            <a:chExt cx="6277461" cy="748472"/>
          </a:xfrm>
        </p:grpSpPr>
        <p:sp>
          <p:nvSpPr>
            <p:cNvPr id="528" name="Google Shape;528;p22"/>
            <p:cNvSpPr txBox="1"/>
            <p:nvPr/>
          </p:nvSpPr>
          <p:spPr>
            <a:xfrm>
              <a:off x="5510138" y="2375288"/>
              <a:ext cx="9243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Calibri"/>
                  <a:ea typeface="Calibri"/>
                  <a:cs typeface="Calibri"/>
                  <a:sym typeface="Calibri"/>
                </a:rPr>
                <a:t>URL Filtering</a:t>
              </a:r>
              <a:endParaRPr b="0" i="0" sz="1800" u="none" cap="none" strike="noStrike">
                <a:solidFill>
                  <a:schemeClr val="dk1"/>
                </a:solidFill>
                <a:latin typeface="Calibri"/>
                <a:ea typeface="Calibri"/>
                <a:cs typeface="Calibri"/>
                <a:sym typeface="Calibri"/>
              </a:endParaRPr>
            </a:p>
          </p:txBody>
        </p:sp>
        <p:sp>
          <p:nvSpPr>
            <p:cNvPr id="529" name="Google Shape;529;p22"/>
            <p:cNvSpPr txBox="1"/>
            <p:nvPr/>
          </p:nvSpPr>
          <p:spPr>
            <a:xfrm>
              <a:off x="4713873" y="2375288"/>
              <a:ext cx="8289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Calibri"/>
                  <a:ea typeface="Calibri"/>
                  <a:cs typeface="Calibri"/>
                  <a:sym typeface="Calibri"/>
                </a:rPr>
                <a:t>Wildfire</a:t>
              </a:r>
              <a:endParaRPr b="0" i="0" sz="1800" u="none" cap="none" strike="noStrike">
                <a:solidFill>
                  <a:schemeClr val="dk1"/>
                </a:solidFill>
                <a:latin typeface="Calibri"/>
                <a:ea typeface="Calibri"/>
                <a:cs typeface="Calibri"/>
                <a:sym typeface="Calibri"/>
              </a:endParaRPr>
            </a:p>
          </p:txBody>
        </p:sp>
        <p:sp>
          <p:nvSpPr>
            <p:cNvPr id="530" name="Google Shape;530;p22"/>
            <p:cNvSpPr txBox="1"/>
            <p:nvPr/>
          </p:nvSpPr>
          <p:spPr>
            <a:xfrm>
              <a:off x="3765757" y="2375288"/>
              <a:ext cx="10152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Calibri"/>
                  <a:ea typeface="Calibri"/>
                  <a:cs typeface="Calibri"/>
                  <a:sym typeface="Calibri"/>
                </a:rPr>
                <a:t>Threat</a:t>
              </a:r>
              <a:endParaRPr b="0" i="0" sz="1800" u="none" cap="none" strike="noStrike">
                <a:solidFill>
                  <a:schemeClr val="dk1"/>
                </a:solidFill>
                <a:latin typeface="Calibri"/>
                <a:ea typeface="Calibri"/>
                <a:cs typeface="Calibri"/>
                <a:sym typeface="Calibri"/>
              </a:endParaRPr>
            </a:p>
          </p:txBody>
        </p:sp>
        <p:sp>
          <p:nvSpPr>
            <p:cNvPr id="531" name="Google Shape;531;p22"/>
            <p:cNvSpPr txBox="1"/>
            <p:nvPr/>
          </p:nvSpPr>
          <p:spPr>
            <a:xfrm>
              <a:off x="2932988" y="2396513"/>
              <a:ext cx="10152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Calibri"/>
                  <a:ea typeface="Calibri"/>
                  <a:cs typeface="Calibri"/>
                  <a:sym typeface="Calibri"/>
                </a:rPr>
                <a:t>App-ID</a:t>
              </a:r>
              <a:endParaRPr b="0" i="0" sz="1800" u="none" cap="none" strike="noStrike">
                <a:solidFill>
                  <a:schemeClr val="dk1"/>
                </a:solidFill>
                <a:latin typeface="Calibri"/>
                <a:ea typeface="Calibri"/>
                <a:cs typeface="Calibri"/>
                <a:sym typeface="Calibri"/>
              </a:endParaRPr>
            </a:p>
          </p:txBody>
        </p:sp>
        <p:sp>
          <p:nvSpPr>
            <p:cNvPr id="532" name="Google Shape;532;p22"/>
            <p:cNvSpPr txBox="1"/>
            <p:nvPr/>
          </p:nvSpPr>
          <p:spPr>
            <a:xfrm>
              <a:off x="2045755" y="2396513"/>
              <a:ext cx="10152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Calibri"/>
                  <a:ea typeface="Calibri"/>
                  <a:cs typeface="Calibri"/>
                  <a:sym typeface="Calibri"/>
                </a:rPr>
                <a:t>User-ID</a:t>
              </a:r>
              <a:endParaRPr b="0" i="0" sz="1800" u="none" cap="none" strike="noStrike">
                <a:solidFill>
                  <a:schemeClr val="dk1"/>
                </a:solidFill>
                <a:latin typeface="Calibri"/>
                <a:ea typeface="Calibri"/>
                <a:cs typeface="Calibri"/>
                <a:sym typeface="Calibri"/>
              </a:endParaRPr>
            </a:p>
          </p:txBody>
        </p:sp>
        <p:sp>
          <p:nvSpPr>
            <p:cNvPr id="533" name="Google Shape;533;p22"/>
            <p:cNvSpPr txBox="1"/>
            <p:nvPr/>
          </p:nvSpPr>
          <p:spPr>
            <a:xfrm>
              <a:off x="6910816" y="2375288"/>
              <a:ext cx="1412400" cy="223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Prism</a:t>
              </a:r>
              <a:r>
                <a:rPr b="0" i="0" lang="en-US" sz="900" u="none" cap="none" strike="noStrike">
                  <a:solidFill>
                    <a:srgbClr val="FFFFFF"/>
                  </a:solidFill>
                  <a:latin typeface="Calibri"/>
                  <a:ea typeface="Calibri"/>
                  <a:cs typeface="Calibri"/>
                  <a:sym typeface="Calibri"/>
                </a:rPr>
                <a:t>a</a:t>
              </a:r>
              <a:r>
                <a:rPr b="0" i="0" lang="en-US" sz="900" u="none" cap="none" strike="noStrike">
                  <a:solidFill>
                    <a:srgbClr val="FFFFFF"/>
                  </a:solidFill>
                  <a:latin typeface="Arial"/>
                  <a:ea typeface="Arial"/>
                  <a:cs typeface="Arial"/>
                  <a:sym typeface="Arial"/>
                </a:rPr>
                <a:t> SaaS</a:t>
              </a:r>
              <a:endParaRPr b="0" i="0" sz="900" u="none" cap="none" strike="noStrike">
                <a:solidFill>
                  <a:srgbClr val="FFFFFF"/>
                </a:solidFill>
                <a:latin typeface="Calibri"/>
                <a:ea typeface="Calibri"/>
                <a:cs typeface="Calibri"/>
                <a:sym typeface="Calibri"/>
              </a:endParaRPr>
            </a:p>
          </p:txBody>
        </p:sp>
        <p:sp>
          <p:nvSpPr>
            <p:cNvPr id="534" name="Google Shape;534;p22"/>
            <p:cNvSpPr txBox="1"/>
            <p:nvPr/>
          </p:nvSpPr>
          <p:spPr>
            <a:xfrm>
              <a:off x="6401825" y="2375288"/>
              <a:ext cx="828900" cy="182100"/>
            </a:xfrm>
            <a:prstGeom prst="rect">
              <a:avLst/>
            </a:prstGeom>
            <a:noFill/>
            <a:ln>
              <a:noFill/>
            </a:ln>
          </p:spPr>
          <p:txBody>
            <a:bodyPr anchorCtr="0" anchor="t" bIns="45700" lIns="91425" spcFirstLastPara="1" rIns="91425" wrap="square" tIns="45700">
              <a:noAutofit/>
            </a:bodyPr>
            <a:lstStyle/>
            <a:p>
              <a:pPr indent="0" lvl="0" marL="0" marR="0" rtl="0" algn="ctr">
                <a:lnSpc>
                  <a:spcPct val="54545"/>
                </a:lnSpc>
                <a:spcBef>
                  <a:spcPts val="0"/>
                </a:spcBef>
                <a:spcAft>
                  <a:spcPts val="0"/>
                </a:spcAft>
                <a:buClr>
                  <a:srgbClr val="FFFFFF"/>
                </a:buClr>
                <a:buSzPts val="900"/>
                <a:buFont typeface="Calibri"/>
                <a:buNone/>
              </a:pPr>
              <a:r>
                <a:rPr b="0" i="0" lang="en-US" sz="900" u="none" cap="none" strike="noStrike">
                  <a:solidFill>
                    <a:srgbClr val="FFFFFF"/>
                  </a:solidFill>
                  <a:latin typeface="Calibri"/>
                  <a:ea typeface="Calibri"/>
                  <a:cs typeface="Calibri"/>
                  <a:sym typeface="Calibri"/>
                </a:rPr>
                <a:t>Cortex XDR</a:t>
              </a:r>
              <a:endParaRPr b="0" i="0" sz="900" u="none" cap="none" strike="noStrike">
                <a:solidFill>
                  <a:srgbClr val="FFFFFF"/>
                </a:solidFill>
                <a:latin typeface="Calibri"/>
                <a:ea typeface="Calibri"/>
                <a:cs typeface="Calibri"/>
                <a:sym typeface="Calibri"/>
              </a:endParaRPr>
            </a:p>
          </p:txBody>
        </p:sp>
        <p:pic>
          <p:nvPicPr>
            <p:cNvPr id="535" name="Google Shape;535;p22"/>
            <p:cNvPicPr preferRelativeResize="0"/>
            <p:nvPr/>
          </p:nvPicPr>
          <p:blipFill rotWithShape="1">
            <a:blip r:embed="rId16">
              <a:alphaModFix/>
            </a:blip>
            <a:srcRect b="0" l="0" r="0" t="0"/>
            <a:stretch/>
          </p:blipFill>
          <p:spPr>
            <a:xfrm>
              <a:off x="6530762" y="1878741"/>
              <a:ext cx="589128" cy="589100"/>
            </a:xfrm>
            <a:prstGeom prst="rect">
              <a:avLst/>
            </a:prstGeom>
            <a:noFill/>
            <a:ln>
              <a:noFill/>
            </a:ln>
          </p:spPr>
        </p:pic>
        <p:pic>
          <p:nvPicPr>
            <p:cNvPr id="536" name="Google Shape;536;p22"/>
            <p:cNvPicPr preferRelativeResize="0"/>
            <p:nvPr/>
          </p:nvPicPr>
          <p:blipFill rotWithShape="1">
            <a:blip r:embed="rId17">
              <a:alphaModFix/>
            </a:blip>
            <a:srcRect b="0" l="0" r="0" t="0"/>
            <a:stretch/>
          </p:blipFill>
          <p:spPr>
            <a:xfrm>
              <a:off x="7307211" y="1882662"/>
              <a:ext cx="589149" cy="578472"/>
            </a:xfrm>
            <a:prstGeom prst="rect">
              <a:avLst/>
            </a:prstGeom>
            <a:noFill/>
            <a:ln>
              <a:noFill/>
            </a:ln>
          </p:spPr>
        </p:pic>
        <p:pic>
          <p:nvPicPr>
            <p:cNvPr id="537" name="Google Shape;537;p22"/>
            <p:cNvPicPr preferRelativeResize="0"/>
            <p:nvPr/>
          </p:nvPicPr>
          <p:blipFill rotWithShape="1">
            <a:blip r:embed="rId18">
              <a:alphaModFix/>
            </a:blip>
            <a:srcRect b="0" l="0" r="0" t="0"/>
            <a:stretch/>
          </p:blipFill>
          <p:spPr>
            <a:xfrm>
              <a:off x="4893998" y="1925293"/>
              <a:ext cx="468650" cy="466645"/>
            </a:xfrm>
            <a:prstGeom prst="rect">
              <a:avLst/>
            </a:prstGeom>
            <a:noFill/>
            <a:ln>
              <a:noFill/>
            </a:ln>
          </p:spPr>
        </p:pic>
        <p:pic>
          <p:nvPicPr>
            <p:cNvPr id="538" name="Google Shape;538;p22"/>
            <p:cNvPicPr preferRelativeResize="0"/>
            <p:nvPr/>
          </p:nvPicPr>
          <p:blipFill rotWithShape="1">
            <a:blip r:embed="rId19">
              <a:alphaModFix/>
            </a:blip>
            <a:srcRect b="0" l="0" r="0" t="0"/>
            <a:stretch/>
          </p:blipFill>
          <p:spPr>
            <a:xfrm>
              <a:off x="5737977" y="1925293"/>
              <a:ext cx="468650" cy="468650"/>
            </a:xfrm>
            <a:prstGeom prst="rect">
              <a:avLst/>
            </a:prstGeom>
            <a:noFill/>
            <a:ln>
              <a:noFill/>
            </a:ln>
          </p:spPr>
        </p:pic>
        <p:pic>
          <p:nvPicPr>
            <p:cNvPr id="539" name="Google Shape;539;p22"/>
            <p:cNvPicPr preferRelativeResize="0"/>
            <p:nvPr/>
          </p:nvPicPr>
          <p:blipFill rotWithShape="1">
            <a:blip r:embed="rId20">
              <a:alphaModFix/>
            </a:blip>
            <a:srcRect b="0" l="0" r="0" t="0"/>
            <a:stretch/>
          </p:blipFill>
          <p:spPr>
            <a:xfrm>
              <a:off x="4042326" y="1925293"/>
              <a:ext cx="468662" cy="468662"/>
            </a:xfrm>
            <a:prstGeom prst="rect">
              <a:avLst/>
            </a:prstGeom>
            <a:noFill/>
            <a:ln>
              <a:noFill/>
            </a:ln>
          </p:spPr>
        </p:pic>
        <p:pic>
          <p:nvPicPr>
            <p:cNvPr id="540" name="Google Shape;540;p22"/>
            <p:cNvPicPr preferRelativeResize="0"/>
            <p:nvPr/>
          </p:nvPicPr>
          <p:blipFill rotWithShape="1">
            <a:blip r:embed="rId21">
              <a:alphaModFix/>
            </a:blip>
            <a:srcRect b="0" l="0" r="0" t="0"/>
            <a:stretch/>
          </p:blipFill>
          <p:spPr>
            <a:xfrm>
              <a:off x="3217100" y="1926878"/>
              <a:ext cx="507900" cy="509822"/>
            </a:xfrm>
            <a:prstGeom prst="rect">
              <a:avLst/>
            </a:prstGeom>
            <a:noFill/>
            <a:ln>
              <a:noFill/>
            </a:ln>
          </p:spPr>
        </p:pic>
        <p:pic>
          <p:nvPicPr>
            <p:cNvPr id="541" name="Google Shape;541;p22"/>
            <p:cNvPicPr preferRelativeResize="0"/>
            <p:nvPr/>
          </p:nvPicPr>
          <p:blipFill rotWithShape="1">
            <a:blip r:embed="rId22">
              <a:alphaModFix/>
            </a:blip>
            <a:srcRect b="0" l="0" r="0" t="0"/>
            <a:stretch/>
          </p:blipFill>
          <p:spPr>
            <a:xfrm>
              <a:off x="2274399" y="1902785"/>
              <a:ext cx="617972" cy="471395"/>
            </a:xfrm>
            <a:prstGeom prst="rect">
              <a:avLst/>
            </a:prstGeom>
            <a:noFill/>
            <a:ln>
              <a:noFill/>
            </a:ln>
          </p:spPr>
        </p:pic>
      </p:grpSp>
      <p:sp>
        <p:nvSpPr>
          <p:cNvPr id="542" name="Google Shape;542;p22"/>
          <p:cNvSpPr/>
          <p:nvPr/>
        </p:nvSpPr>
        <p:spPr>
          <a:xfrm>
            <a:off x="1343668" y="1840336"/>
            <a:ext cx="6954000" cy="784800"/>
          </a:xfrm>
          <a:prstGeom prst="rect">
            <a:avLst/>
          </a:prstGeom>
          <a:solidFill>
            <a:schemeClr val="accent6"/>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Security Service Layer</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525"/>
                                        </p:tgtEl>
                                        <p:attrNameLst>
                                          <p:attrName>ppt_x</p:attrName>
                                        </p:attrNameLst>
                                      </p:cBhvr>
                                      <p:tavLst>
                                        <p:tav fmla="" tm="0">
                                          <p:val>
                                            <p:strVal val="#ppt_x"/>
                                          </p:val>
                                        </p:tav>
                                        <p:tav fmla="" tm="100000">
                                          <p:val>
                                            <p:strVal val="#ppt_x+1"/>
                                          </p:val>
                                        </p:tav>
                                      </p:tavLst>
                                    </p:anim>
                                    <p:set>
                                      <p:cBhvr>
                                        <p:cTn dur="1" fill="hold">
                                          <p:stCondLst>
                                            <p:cond delay="1000"/>
                                          </p:stCondLst>
                                        </p:cTn>
                                        <p:tgtEl>
                                          <p:spTgt spid="5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542"/>
                                        </p:tgtEl>
                                        <p:attrNameLst>
                                          <p:attrName>ppt_x</p:attrName>
                                        </p:attrNameLst>
                                      </p:cBhvr>
                                      <p:tavLst>
                                        <p:tav fmla="" tm="0">
                                          <p:val>
                                            <p:strVal val="#ppt_x"/>
                                          </p:val>
                                        </p:tav>
                                        <p:tav fmla="" tm="100000">
                                          <p:val>
                                            <p:strVal val="#ppt_x+1"/>
                                          </p:val>
                                        </p:tav>
                                      </p:tavLst>
                                    </p:anim>
                                    <p:set>
                                      <p:cBhvr>
                                        <p:cTn dur="1" fill="hold">
                                          <p:stCondLst>
                                            <p:cond delay="1000"/>
                                          </p:stCondLst>
                                        </p:cTn>
                                        <p:tgtEl>
                                          <p:spTgt spid="5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23"/>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100"/>
              <a:buFont typeface="Arial"/>
              <a:buNone/>
            </a:pPr>
            <a:r>
              <a:rPr lang="en-US" sz="2100"/>
              <a:t>THE MOST COMPLETE PUBLIC CLOUD SECURITY OFFERING</a:t>
            </a:r>
            <a:endParaRPr/>
          </a:p>
        </p:txBody>
      </p:sp>
      <p:sp>
        <p:nvSpPr>
          <p:cNvPr id="549" name="Google Shape;549;p23"/>
          <p:cNvSpPr/>
          <p:nvPr/>
        </p:nvSpPr>
        <p:spPr>
          <a:xfrm>
            <a:off x="1785658" y="810734"/>
            <a:ext cx="5550195" cy="3590145"/>
          </a:xfrm>
          <a:prstGeom prst="roundRect">
            <a:avLst>
              <a:gd fmla="val 2068" name="adj"/>
            </a:avLst>
          </a:prstGeom>
          <a:solidFill>
            <a:srgbClr val="F2F2F2">
              <a:alpha val="60000"/>
            </a:srgbClr>
          </a:solidFill>
          <a:ln cap="rnd" cmpd="sng" w="25400">
            <a:solidFill>
              <a:srgbClr val="FF9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0" name="Google Shape;550;p23"/>
          <p:cNvSpPr/>
          <p:nvPr/>
        </p:nvSpPr>
        <p:spPr>
          <a:xfrm>
            <a:off x="3546086" y="672235"/>
            <a:ext cx="2286000" cy="276999"/>
          </a:xfrm>
          <a:prstGeom prst="rect">
            <a:avLst/>
          </a:prstGeom>
          <a:solidFill>
            <a:srgbClr val="F2F2F2"/>
          </a:solidFill>
          <a:ln cap="flat" cmpd="sng" w="28575">
            <a:solidFill>
              <a:srgbClr val="FF9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rgbClr val="FF9300"/>
                </a:solidFill>
                <a:latin typeface="Arial"/>
                <a:ea typeface="Arial"/>
                <a:cs typeface="Arial"/>
                <a:sym typeface="Arial"/>
              </a:rPr>
              <a:t>PUBLIC CLOUD</a:t>
            </a:r>
            <a:endParaRPr/>
          </a:p>
        </p:txBody>
      </p:sp>
      <p:sp>
        <p:nvSpPr>
          <p:cNvPr id="551" name="Google Shape;551;p23"/>
          <p:cNvSpPr/>
          <p:nvPr/>
        </p:nvSpPr>
        <p:spPr>
          <a:xfrm>
            <a:off x="2219172" y="995389"/>
            <a:ext cx="4874471" cy="1731151"/>
          </a:xfrm>
          <a:custGeom>
            <a:rect b="b" l="l" r="r" t="t"/>
            <a:pathLst>
              <a:path extrusionOk="0" h="1664719" w="4867633">
                <a:moveTo>
                  <a:pt x="0" y="1664719"/>
                </a:moveTo>
                <a:lnTo>
                  <a:pt x="0" y="92780"/>
                </a:lnTo>
                <a:cubicBezTo>
                  <a:pt x="0" y="41539"/>
                  <a:pt x="41539" y="0"/>
                  <a:pt x="92780" y="0"/>
                </a:cubicBezTo>
                <a:lnTo>
                  <a:pt x="4774853" y="0"/>
                </a:lnTo>
                <a:cubicBezTo>
                  <a:pt x="4826094" y="0"/>
                  <a:pt x="4867633" y="41539"/>
                  <a:pt x="4867633" y="92780"/>
                </a:cubicBezTo>
                <a:cubicBezTo>
                  <a:pt x="4867633" y="599852"/>
                  <a:pt x="4867632" y="1663872"/>
                  <a:pt x="4867632" y="1663872"/>
                </a:cubicBezTo>
              </a:path>
            </a:pathLst>
          </a:custGeom>
          <a:solidFill>
            <a:schemeClr val="accent6">
              <a:alpha val="9803"/>
            </a:schemeClr>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2" name="Google Shape;552;p23"/>
          <p:cNvSpPr/>
          <p:nvPr/>
        </p:nvSpPr>
        <p:spPr>
          <a:xfrm>
            <a:off x="7459551" y="1032933"/>
            <a:ext cx="1464641" cy="400110"/>
          </a:xfrm>
          <a:prstGeom prst="rect">
            <a:avLst/>
          </a:prstGeom>
          <a:solidFill>
            <a:srgbClr val="E4F5F7">
              <a:alpha val="49803"/>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rgbClr val="3F3F3F"/>
                </a:solidFill>
                <a:latin typeface="Arial"/>
                <a:ea typeface="Arial"/>
                <a:cs typeface="Arial"/>
                <a:sym typeface="Arial"/>
              </a:rPr>
              <a:t>Secure OS and app within workloads</a:t>
            </a:r>
            <a:endParaRPr/>
          </a:p>
        </p:txBody>
      </p:sp>
      <p:sp>
        <p:nvSpPr>
          <p:cNvPr id="553" name="Google Shape;553;p23"/>
          <p:cNvSpPr/>
          <p:nvPr/>
        </p:nvSpPr>
        <p:spPr>
          <a:xfrm>
            <a:off x="7495497" y="3752755"/>
            <a:ext cx="1469887" cy="400110"/>
          </a:xfrm>
          <a:prstGeom prst="rect">
            <a:avLst/>
          </a:prstGeom>
          <a:solidFill>
            <a:srgbClr val="FEF1D0">
              <a:alpha val="49803"/>
            </a:srgbClr>
          </a:solidFill>
          <a:ln cap="flat" cmpd="sng" w="9525">
            <a:solidFill>
              <a:srgbClr val="E698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rgbClr val="3F3F3F"/>
                </a:solidFill>
                <a:latin typeface="Arial"/>
                <a:ea typeface="Arial"/>
                <a:cs typeface="Arial"/>
                <a:sym typeface="Arial"/>
              </a:rPr>
              <a:t>Continuous security </a:t>
            </a:r>
            <a:br>
              <a:rPr b="1" i="0" lang="en-US" sz="1000" u="none" cap="none" strike="noStrike">
                <a:solidFill>
                  <a:srgbClr val="3F3F3F"/>
                </a:solidFill>
                <a:latin typeface="Arial"/>
                <a:ea typeface="Arial"/>
                <a:cs typeface="Arial"/>
                <a:sym typeface="Arial"/>
              </a:rPr>
            </a:br>
            <a:r>
              <a:rPr b="1" i="0" lang="en-US" sz="1000" u="none" cap="none" strike="noStrike">
                <a:solidFill>
                  <a:srgbClr val="3F3F3F"/>
                </a:solidFill>
                <a:latin typeface="Arial"/>
                <a:ea typeface="Arial"/>
                <a:cs typeface="Arial"/>
                <a:sym typeface="Arial"/>
              </a:rPr>
              <a:t>&amp; compliance</a:t>
            </a:r>
            <a:endParaRPr/>
          </a:p>
        </p:txBody>
      </p:sp>
      <p:sp>
        <p:nvSpPr>
          <p:cNvPr id="554" name="Google Shape;554;p23"/>
          <p:cNvSpPr/>
          <p:nvPr/>
        </p:nvSpPr>
        <p:spPr>
          <a:xfrm>
            <a:off x="7498478" y="3524102"/>
            <a:ext cx="1463925" cy="239403"/>
          </a:xfrm>
          <a:prstGeom prst="rect">
            <a:avLst/>
          </a:prstGeom>
          <a:solidFill>
            <a:srgbClr val="FFC000"/>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API</a:t>
            </a:r>
            <a:endParaRPr/>
          </a:p>
        </p:txBody>
      </p:sp>
      <p:cxnSp>
        <p:nvCxnSpPr>
          <p:cNvPr id="555" name="Google Shape;555;p23"/>
          <p:cNvCxnSpPr/>
          <p:nvPr/>
        </p:nvCxnSpPr>
        <p:spPr>
          <a:xfrm>
            <a:off x="4443498" y="1946406"/>
            <a:ext cx="402062" cy="0"/>
          </a:xfrm>
          <a:prstGeom prst="straightConnector1">
            <a:avLst/>
          </a:prstGeom>
          <a:noFill/>
          <a:ln cap="flat" cmpd="sng" w="57150">
            <a:solidFill>
              <a:schemeClr val="accent3"/>
            </a:solidFill>
            <a:prstDash val="solid"/>
            <a:round/>
            <a:headEnd len="med" w="med" type="triangle"/>
            <a:tailEnd len="med" w="med" type="triangle"/>
          </a:ln>
        </p:spPr>
      </p:cxnSp>
      <p:sp>
        <p:nvSpPr>
          <p:cNvPr id="556" name="Google Shape;556;p23"/>
          <p:cNvSpPr/>
          <p:nvPr/>
        </p:nvSpPr>
        <p:spPr>
          <a:xfrm>
            <a:off x="4866183" y="1299747"/>
            <a:ext cx="1894439" cy="1246144"/>
          </a:xfrm>
          <a:prstGeom prst="roundRect">
            <a:avLst>
              <a:gd fmla="val 5436" name="adj"/>
            </a:avLst>
          </a:prstGeom>
          <a:gradFill>
            <a:gsLst>
              <a:gs pos="0">
                <a:schemeClr val="accent3"/>
              </a:gs>
              <a:gs pos="99000">
                <a:schemeClr val="accent4"/>
              </a:gs>
              <a:gs pos="100000">
                <a:schemeClr val="accent4"/>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7" name="Google Shape;557;p23"/>
          <p:cNvSpPr/>
          <p:nvPr/>
        </p:nvSpPr>
        <p:spPr>
          <a:xfrm>
            <a:off x="2527469" y="1299747"/>
            <a:ext cx="1905199" cy="1246144"/>
          </a:xfrm>
          <a:prstGeom prst="roundRect">
            <a:avLst>
              <a:gd fmla="val 5436" name="adj"/>
            </a:avLst>
          </a:prstGeom>
          <a:gradFill>
            <a:gsLst>
              <a:gs pos="0">
                <a:schemeClr val="accent3"/>
              </a:gs>
              <a:gs pos="99000">
                <a:schemeClr val="accent4"/>
              </a:gs>
              <a:gs pos="100000">
                <a:schemeClr val="accent4"/>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8" name="Google Shape;558;p23"/>
          <p:cNvSpPr/>
          <p:nvPr/>
        </p:nvSpPr>
        <p:spPr>
          <a:xfrm>
            <a:off x="2963256" y="2309838"/>
            <a:ext cx="103362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WEB</a:t>
            </a:r>
            <a:endParaRPr/>
          </a:p>
        </p:txBody>
      </p:sp>
      <p:sp>
        <p:nvSpPr>
          <p:cNvPr id="559" name="Google Shape;559;p23"/>
          <p:cNvSpPr/>
          <p:nvPr/>
        </p:nvSpPr>
        <p:spPr>
          <a:xfrm>
            <a:off x="5296590" y="2309838"/>
            <a:ext cx="103362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APP</a:t>
            </a:r>
            <a:endParaRPr/>
          </a:p>
        </p:txBody>
      </p:sp>
      <p:grpSp>
        <p:nvGrpSpPr>
          <p:cNvPr id="560" name="Google Shape;560;p23"/>
          <p:cNvGrpSpPr/>
          <p:nvPr/>
        </p:nvGrpSpPr>
        <p:grpSpPr>
          <a:xfrm>
            <a:off x="3066114" y="1438424"/>
            <a:ext cx="852089" cy="871863"/>
            <a:chOff x="3251569" y="1927275"/>
            <a:chExt cx="704205" cy="720548"/>
          </a:xfrm>
        </p:grpSpPr>
        <p:sp>
          <p:nvSpPr>
            <p:cNvPr id="561" name="Google Shape;561;p23"/>
            <p:cNvSpPr/>
            <p:nvPr/>
          </p:nvSpPr>
          <p:spPr>
            <a:xfrm>
              <a:off x="3352610" y="1927275"/>
              <a:ext cx="603164" cy="602142"/>
            </a:xfrm>
            <a:prstGeom prst="roundRect">
              <a:avLst>
                <a:gd fmla="val 5436" name="adj"/>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2" name="Google Shape;562;p23"/>
            <p:cNvSpPr/>
            <p:nvPr/>
          </p:nvSpPr>
          <p:spPr>
            <a:xfrm>
              <a:off x="3300780" y="1995664"/>
              <a:ext cx="574472" cy="598640"/>
            </a:xfrm>
            <a:custGeom>
              <a:rect b="b" l="l" r="r" t="t"/>
              <a:pathLst>
                <a:path extrusionOk="0" h="477971" w="570432">
                  <a:moveTo>
                    <a:pt x="570432" y="477971"/>
                  </a:moveTo>
                  <a:lnTo>
                    <a:pt x="32732" y="477971"/>
                  </a:lnTo>
                  <a:cubicBezTo>
                    <a:pt x="14655" y="477971"/>
                    <a:pt x="0" y="463316"/>
                    <a:pt x="0" y="445239"/>
                  </a:cubicBezTo>
                  <a:cubicBezTo>
                    <a:pt x="0" y="266346"/>
                    <a:pt x="606" y="0"/>
                    <a:pt x="606" y="0"/>
                  </a:cubicBez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3" name="Google Shape;563;p23"/>
            <p:cNvSpPr/>
            <p:nvPr/>
          </p:nvSpPr>
          <p:spPr>
            <a:xfrm>
              <a:off x="3251569" y="2049183"/>
              <a:ext cx="574472" cy="598640"/>
            </a:xfrm>
            <a:custGeom>
              <a:rect b="b" l="l" r="r" t="t"/>
              <a:pathLst>
                <a:path extrusionOk="0" h="477971" w="570432">
                  <a:moveTo>
                    <a:pt x="570432" y="477971"/>
                  </a:moveTo>
                  <a:lnTo>
                    <a:pt x="32732" y="477971"/>
                  </a:lnTo>
                  <a:cubicBezTo>
                    <a:pt x="14655" y="477971"/>
                    <a:pt x="0" y="463316"/>
                    <a:pt x="0" y="445239"/>
                  </a:cubicBezTo>
                  <a:cubicBezTo>
                    <a:pt x="0" y="266346"/>
                    <a:pt x="606" y="0"/>
                    <a:pt x="606" y="0"/>
                  </a:cubicBez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64" name="Google Shape;564;p23"/>
          <p:cNvSpPr/>
          <p:nvPr/>
        </p:nvSpPr>
        <p:spPr>
          <a:xfrm>
            <a:off x="3119812" y="1429807"/>
            <a:ext cx="892330"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Web Server</a:t>
            </a:r>
            <a:endParaRPr/>
          </a:p>
        </p:txBody>
      </p:sp>
      <p:grpSp>
        <p:nvGrpSpPr>
          <p:cNvPr id="565" name="Google Shape;565;p23"/>
          <p:cNvGrpSpPr/>
          <p:nvPr/>
        </p:nvGrpSpPr>
        <p:grpSpPr>
          <a:xfrm>
            <a:off x="5350087" y="1438424"/>
            <a:ext cx="852089" cy="871863"/>
            <a:chOff x="3251569" y="1927275"/>
            <a:chExt cx="704205" cy="720548"/>
          </a:xfrm>
        </p:grpSpPr>
        <p:sp>
          <p:nvSpPr>
            <p:cNvPr id="566" name="Google Shape;566;p23"/>
            <p:cNvSpPr/>
            <p:nvPr/>
          </p:nvSpPr>
          <p:spPr>
            <a:xfrm>
              <a:off x="3352610" y="1927275"/>
              <a:ext cx="603164" cy="602142"/>
            </a:xfrm>
            <a:prstGeom prst="roundRect">
              <a:avLst>
                <a:gd fmla="val 5436" name="adj"/>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7" name="Google Shape;567;p23"/>
            <p:cNvSpPr/>
            <p:nvPr/>
          </p:nvSpPr>
          <p:spPr>
            <a:xfrm>
              <a:off x="3300780" y="1995664"/>
              <a:ext cx="574472" cy="598640"/>
            </a:xfrm>
            <a:custGeom>
              <a:rect b="b" l="l" r="r" t="t"/>
              <a:pathLst>
                <a:path extrusionOk="0" h="477971" w="570432">
                  <a:moveTo>
                    <a:pt x="570432" y="477971"/>
                  </a:moveTo>
                  <a:lnTo>
                    <a:pt x="32732" y="477971"/>
                  </a:lnTo>
                  <a:cubicBezTo>
                    <a:pt x="14655" y="477971"/>
                    <a:pt x="0" y="463316"/>
                    <a:pt x="0" y="445239"/>
                  </a:cubicBezTo>
                  <a:cubicBezTo>
                    <a:pt x="0" y="266346"/>
                    <a:pt x="606" y="0"/>
                    <a:pt x="606" y="0"/>
                  </a:cubicBez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8" name="Google Shape;568;p23"/>
            <p:cNvSpPr/>
            <p:nvPr/>
          </p:nvSpPr>
          <p:spPr>
            <a:xfrm>
              <a:off x="3251569" y="2049183"/>
              <a:ext cx="574472" cy="598640"/>
            </a:xfrm>
            <a:custGeom>
              <a:rect b="b" l="l" r="r" t="t"/>
              <a:pathLst>
                <a:path extrusionOk="0" h="477971" w="570432">
                  <a:moveTo>
                    <a:pt x="570432" y="477971"/>
                  </a:moveTo>
                  <a:lnTo>
                    <a:pt x="32732" y="477971"/>
                  </a:lnTo>
                  <a:cubicBezTo>
                    <a:pt x="14655" y="477971"/>
                    <a:pt x="0" y="463316"/>
                    <a:pt x="0" y="445239"/>
                  </a:cubicBezTo>
                  <a:cubicBezTo>
                    <a:pt x="0" y="266346"/>
                    <a:pt x="606" y="0"/>
                    <a:pt x="606" y="0"/>
                  </a:cubicBez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69" name="Google Shape;569;p23"/>
          <p:cNvSpPr/>
          <p:nvPr/>
        </p:nvSpPr>
        <p:spPr>
          <a:xfrm>
            <a:off x="5395919" y="1429807"/>
            <a:ext cx="892897"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App Server</a:t>
            </a:r>
            <a:endParaRPr/>
          </a:p>
        </p:txBody>
      </p:sp>
      <p:pic>
        <p:nvPicPr>
          <p:cNvPr id="570" name="Google Shape;570;p23"/>
          <p:cNvPicPr preferRelativeResize="0"/>
          <p:nvPr/>
        </p:nvPicPr>
        <p:blipFill rotWithShape="1">
          <a:blip r:embed="rId3">
            <a:alphaModFix/>
          </a:blip>
          <a:srcRect b="0" l="0" r="0" t="0"/>
          <a:stretch/>
        </p:blipFill>
        <p:spPr>
          <a:xfrm>
            <a:off x="5666691" y="1695568"/>
            <a:ext cx="349554" cy="343629"/>
          </a:xfrm>
          <a:prstGeom prst="rect">
            <a:avLst/>
          </a:prstGeom>
          <a:noFill/>
          <a:ln>
            <a:noFill/>
          </a:ln>
        </p:spPr>
      </p:pic>
      <p:pic>
        <p:nvPicPr>
          <p:cNvPr id="571" name="Google Shape;571;p23"/>
          <p:cNvPicPr preferRelativeResize="0"/>
          <p:nvPr/>
        </p:nvPicPr>
        <p:blipFill rotWithShape="1">
          <a:blip r:embed="rId3">
            <a:alphaModFix/>
          </a:blip>
          <a:srcRect b="0" l="0" r="0" t="0"/>
          <a:stretch/>
        </p:blipFill>
        <p:spPr>
          <a:xfrm>
            <a:off x="3377238" y="1695568"/>
            <a:ext cx="349554" cy="343629"/>
          </a:xfrm>
          <a:prstGeom prst="rect">
            <a:avLst/>
          </a:prstGeom>
          <a:noFill/>
          <a:ln>
            <a:noFill/>
          </a:ln>
        </p:spPr>
      </p:pic>
      <p:sp>
        <p:nvSpPr>
          <p:cNvPr id="572" name="Google Shape;572;p23"/>
          <p:cNvSpPr/>
          <p:nvPr/>
        </p:nvSpPr>
        <p:spPr>
          <a:xfrm rot="10800000">
            <a:off x="2219171" y="2720834"/>
            <a:ext cx="4874470" cy="1544633"/>
          </a:xfrm>
          <a:custGeom>
            <a:rect b="b" l="l" r="r" t="t"/>
            <a:pathLst>
              <a:path extrusionOk="0" h="1664719" w="4867633">
                <a:moveTo>
                  <a:pt x="0" y="1664719"/>
                </a:moveTo>
                <a:lnTo>
                  <a:pt x="0" y="92780"/>
                </a:lnTo>
                <a:cubicBezTo>
                  <a:pt x="0" y="41539"/>
                  <a:pt x="41539" y="0"/>
                  <a:pt x="92780" y="0"/>
                </a:cubicBezTo>
                <a:lnTo>
                  <a:pt x="4774853" y="0"/>
                </a:lnTo>
                <a:cubicBezTo>
                  <a:pt x="4826094" y="0"/>
                  <a:pt x="4867633" y="41539"/>
                  <a:pt x="4867633" y="92780"/>
                </a:cubicBezTo>
                <a:cubicBezTo>
                  <a:pt x="4867633" y="599852"/>
                  <a:pt x="4867632" y="1663872"/>
                  <a:pt x="4867632" y="1663872"/>
                </a:cubicBezTo>
              </a:path>
            </a:pathLst>
          </a:custGeom>
          <a:solidFill>
            <a:schemeClr val="accent6">
              <a:alpha val="9803"/>
            </a:schemeClr>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3" name="Google Shape;573;p23"/>
          <p:cNvSpPr/>
          <p:nvPr/>
        </p:nvSpPr>
        <p:spPr>
          <a:xfrm>
            <a:off x="7459909" y="790838"/>
            <a:ext cx="1463925" cy="239403"/>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HOST</a:t>
            </a:r>
            <a:endParaRPr/>
          </a:p>
        </p:txBody>
      </p:sp>
      <p:sp>
        <p:nvSpPr>
          <p:cNvPr id="574" name="Google Shape;574;p23"/>
          <p:cNvSpPr/>
          <p:nvPr/>
        </p:nvSpPr>
        <p:spPr>
          <a:xfrm>
            <a:off x="157778" y="1655937"/>
            <a:ext cx="1460148" cy="400110"/>
          </a:xfrm>
          <a:prstGeom prst="rect">
            <a:avLst/>
          </a:prstGeom>
          <a:solidFill>
            <a:srgbClr val="EFF6DB">
              <a:alpha val="49803"/>
            </a:srgbClr>
          </a:solid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rgbClr val="3F3F3F"/>
                </a:solidFill>
                <a:latin typeface="Arial"/>
                <a:ea typeface="Arial"/>
                <a:cs typeface="Arial"/>
                <a:sym typeface="Arial"/>
              </a:rPr>
              <a:t>Protect and segment cloud workloads</a:t>
            </a:r>
            <a:endParaRPr/>
          </a:p>
        </p:txBody>
      </p:sp>
      <p:sp>
        <p:nvSpPr>
          <p:cNvPr id="575" name="Google Shape;575;p23"/>
          <p:cNvSpPr/>
          <p:nvPr/>
        </p:nvSpPr>
        <p:spPr>
          <a:xfrm>
            <a:off x="157779" y="1416533"/>
            <a:ext cx="1460147" cy="239403"/>
          </a:xfrm>
          <a:prstGeom prst="rect">
            <a:avLst/>
          </a:prstGeom>
          <a:solidFill>
            <a:srgbClr val="B5D453"/>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INLINE</a:t>
            </a:r>
            <a:endParaRPr b="1" i="0" sz="1200" u="none" cap="none" strike="noStrike">
              <a:solidFill>
                <a:schemeClr val="lt1"/>
              </a:solidFill>
              <a:latin typeface="Arial"/>
              <a:ea typeface="Arial"/>
              <a:cs typeface="Arial"/>
              <a:sym typeface="Arial"/>
            </a:endParaRPr>
          </a:p>
        </p:txBody>
      </p:sp>
      <p:sp>
        <p:nvSpPr>
          <p:cNvPr id="576" name="Google Shape;576;p23"/>
          <p:cNvSpPr/>
          <p:nvPr/>
        </p:nvSpPr>
        <p:spPr>
          <a:xfrm>
            <a:off x="3686869" y="1845339"/>
            <a:ext cx="379447" cy="379447"/>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a:ea typeface="Arial"/>
              <a:cs typeface="Arial"/>
              <a:sym typeface="Arial"/>
            </a:endParaRPr>
          </a:p>
        </p:txBody>
      </p:sp>
      <p:sp>
        <p:nvSpPr>
          <p:cNvPr id="577" name="Google Shape;577;p23"/>
          <p:cNvSpPr/>
          <p:nvPr/>
        </p:nvSpPr>
        <p:spPr>
          <a:xfrm>
            <a:off x="6093612" y="1980408"/>
            <a:ext cx="238382" cy="238382"/>
          </a:xfrm>
          <a:prstGeom prst="ellipse">
            <a:avLst/>
          </a:prstGeom>
          <a:gradFill>
            <a:gsLst>
              <a:gs pos="0">
                <a:schemeClr val="lt2"/>
              </a:gs>
              <a:gs pos="99000">
                <a:schemeClr val="accent1"/>
              </a:gs>
              <a:gs pos="100000">
                <a:schemeClr val="accent1"/>
              </a:gs>
            </a:gsLst>
            <a:lin ang="5400000" scaled="0"/>
          </a:gradFill>
          <a:ln cap="flat" cmpd="sng" w="9525">
            <a:solidFill>
              <a:schemeClr val="lt1"/>
            </a:solidFill>
            <a:prstDash val="solid"/>
            <a:round/>
            <a:headEnd len="sm" w="sm" type="none"/>
            <a:tailEnd len="sm" w="sm" type="none"/>
          </a:ln>
          <a:effectLst>
            <a:outerShdw blurRad="50800" rotWithShape="0" algn="tl" dir="2700000" dist="762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8" name="Google Shape;578;p23"/>
          <p:cNvSpPr/>
          <p:nvPr/>
        </p:nvSpPr>
        <p:spPr>
          <a:xfrm>
            <a:off x="5968316" y="1845339"/>
            <a:ext cx="379447" cy="379447"/>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a:ea typeface="Arial"/>
              <a:cs typeface="Arial"/>
              <a:sym typeface="Arial"/>
            </a:endParaRPr>
          </a:p>
        </p:txBody>
      </p:sp>
      <p:sp>
        <p:nvSpPr>
          <p:cNvPr id="579" name="Google Shape;579;p23"/>
          <p:cNvSpPr/>
          <p:nvPr/>
        </p:nvSpPr>
        <p:spPr>
          <a:xfrm>
            <a:off x="477308" y="2145516"/>
            <a:ext cx="821088" cy="821086"/>
          </a:xfrm>
          <a:prstGeom prst="ellipse">
            <a:avLst/>
          </a:prstGeom>
          <a:solidFill>
            <a:srgbClr val="B5D45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a:ea typeface="Arial"/>
              <a:cs typeface="Arial"/>
              <a:sym typeface="Arial"/>
            </a:endParaRPr>
          </a:p>
        </p:txBody>
      </p:sp>
      <p:pic>
        <p:nvPicPr>
          <p:cNvPr id="580" name="Google Shape;580;p23"/>
          <p:cNvPicPr preferRelativeResize="0"/>
          <p:nvPr/>
        </p:nvPicPr>
        <p:blipFill rotWithShape="1">
          <a:blip r:embed="rId4">
            <a:alphaModFix/>
          </a:blip>
          <a:srcRect b="0" l="0" r="0" t="0"/>
          <a:stretch/>
        </p:blipFill>
        <p:spPr>
          <a:xfrm>
            <a:off x="643833" y="2299824"/>
            <a:ext cx="488038" cy="488038"/>
          </a:xfrm>
          <a:prstGeom prst="rect">
            <a:avLst/>
          </a:prstGeom>
          <a:noFill/>
          <a:ln>
            <a:noFill/>
          </a:ln>
        </p:spPr>
      </p:pic>
      <p:sp>
        <p:nvSpPr>
          <p:cNvPr id="581" name="Google Shape;581;p23"/>
          <p:cNvSpPr/>
          <p:nvPr/>
        </p:nvSpPr>
        <p:spPr>
          <a:xfrm>
            <a:off x="7819896" y="2629073"/>
            <a:ext cx="821088" cy="821086"/>
          </a:xfrm>
          <a:prstGeom prst="ellipse">
            <a:avLst/>
          </a:prstGeom>
          <a:solidFill>
            <a:srgbClr val="FFC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a:ea typeface="Arial"/>
              <a:cs typeface="Arial"/>
              <a:sym typeface="Arial"/>
            </a:endParaRPr>
          </a:p>
        </p:txBody>
      </p:sp>
      <p:sp>
        <p:nvSpPr>
          <p:cNvPr id="582" name="Google Shape;582;p23"/>
          <p:cNvSpPr/>
          <p:nvPr/>
        </p:nvSpPr>
        <p:spPr>
          <a:xfrm>
            <a:off x="7781327" y="1492212"/>
            <a:ext cx="821088" cy="82108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Arial"/>
              <a:ea typeface="Arial"/>
              <a:cs typeface="Arial"/>
              <a:sym typeface="Arial"/>
            </a:endParaRPr>
          </a:p>
        </p:txBody>
      </p:sp>
      <p:cxnSp>
        <p:nvCxnSpPr>
          <p:cNvPr id="583" name="Google Shape;583;p23"/>
          <p:cNvCxnSpPr/>
          <p:nvPr/>
        </p:nvCxnSpPr>
        <p:spPr>
          <a:xfrm flipH="1">
            <a:off x="1405770" y="1922818"/>
            <a:ext cx="1121700" cy="643200"/>
          </a:xfrm>
          <a:prstGeom prst="bentConnector3">
            <a:avLst>
              <a:gd fmla="val 50000" name="adj1"/>
            </a:avLst>
          </a:prstGeom>
          <a:noFill/>
          <a:ln cap="flat" cmpd="sng" w="38100">
            <a:solidFill>
              <a:srgbClr val="B5D453"/>
            </a:solidFill>
            <a:prstDash val="solid"/>
            <a:round/>
            <a:headEnd len="med" w="med" type="triangle"/>
            <a:tailEnd len="med" w="med" type="triangle"/>
          </a:ln>
        </p:spPr>
      </p:cxnSp>
      <p:pic>
        <p:nvPicPr>
          <p:cNvPr id="584" name="Google Shape;584;p23"/>
          <p:cNvPicPr preferRelativeResize="0"/>
          <p:nvPr/>
        </p:nvPicPr>
        <p:blipFill rotWithShape="1">
          <a:blip r:embed="rId5">
            <a:alphaModFix/>
          </a:blip>
          <a:srcRect b="0" l="0" r="0" t="0"/>
          <a:stretch/>
        </p:blipFill>
        <p:spPr>
          <a:xfrm>
            <a:off x="7949059" y="1665034"/>
            <a:ext cx="485624" cy="485624"/>
          </a:xfrm>
          <a:prstGeom prst="rect">
            <a:avLst/>
          </a:prstGeom>
          <a:noFill/>
          <a:ln>
            <a:noFill/>
          </a:ln>
        </p:spPr>
      </p:pic>
      <p:sp>
        <p:nvSpPr>
          <p:cNvPr id="585" name="Google Shape;585;p23"/>
          <p:cNvSpPr/>
          <p:nvPr/>
        </p:nvSpPr>
        <p:spPr>
          <a:xfrm>
            <a:off x="2527468" y="1016325"/>
            <a:ext cx="4233154" cy="3077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accent3"/>
                </a:solidFill>
                <a:latin typeface="Arial"/>
                <a:ea typeface="Arial"/>
                <a:cs typeface="Arial"/>
                <a:sym typeface="Arial"/>
              </a:rPr>
              <a:t>Infrastructure-as-a-Service (IaaS)</a:t>
            </a:r>
            <a:endParaRPr/>
          </a:p>
        </p:txBody>
      </p:sp>
      <p:grpSp>
        <p:nvGrpSpPr>
          <p:cNvPr id="586" name="Google Shape;586;p23"/>
          <p:cNvGrpSpPr/>
          <p:nvPr/>
        </p:nvGrpSpPr>
        <p:grpSpPr>
          <a:xfrm>
            <a:off x="2461392" y="2868730"/>
            <a:ext cx="4299228" cy="1335911"/>
            <a:chOff x="2499754" y="3135543"/>
            <a:chExt cx="4299228" cy="1335911"/>
          </a:xfrm>
        </p:grpSpPr>
        <p:sp>
          <p:nvSpPr>
            <p:cNvPr id="587" name="Google Shape;587;p23"/>
            <p:cNvSpPr/>
            <p:nvPr/>
          </p:nvSpPr>
          <p:spPr>
            <a:xfrm>
              <a:off x="2630842" y="3409742"/>
              <a:ext cx="1287214" cy="722061"/>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8" name="Google Shape;588;p23"/>
            <p:cNvSpPr/>
            <p:nvPr/>
          </p:nvSpPr>
          <p:spPr>
            <a:xfrm>
              <a:off x="4049023" y="3409742"/>
              <a:ext cx="1287214" cy="722061"/>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9" name="Google Shape;589;p23"/>
            <p:cNvSpPr/>
            <p:nvPr/>
          </p:nvSpPr>
          <p:spPr>
            <a:xfrm>
              <a:off x="5451968" y="3409742"/>
              <a:ext cx="1287214" cy="722061"/>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0" name="Google Shape;590;p23"/>
            <p:cNvSpPr/>
            <p:nvPr/>
          </p:nvSpPr>
          <p:spPr>
            <a:xfrm>
              <a:off x="2499754" y="3901733"/>
              <a:ext cx="1549390"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SERVERLESS</a:t>
              </a:r>
              <a:endParaRPr/>
            </a:p>
          </p:txBody>
        </p:sp>
        <p:sp>
          <p:nvSpPr>
            <p:cNvPr id="591" name="Google Shape;591;p23"/>
            <p:cNvSpPr/>
            <p:nvPr/>
          </p:nvSpPr>
          <p:spPr>
            <a:xfrm>
              <a:off x="4191131" y="3901733"/>
              <a:ext cx="103362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CONTAINERS</a:t>
              </a:r>
              <a:endParaRPr/>
            </a:p>
          </p:txBody>
        </p:sp>
        <p:sp>
          <p:nvSpPr>
            <p:cNvPr id="592" name="Google Shape;592;p23"/>
            <p:cNvSpPr/>
            <p:nvPr/>
          </p:nvSpPr>
          <p:spPr>
            <a:xfrm>
              <a:off x="5578764" y="3916359"/>
              <a:ext cx="103362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STORAGE</a:t>
              </a:r>
              <a:endParaRPr/>
            </a:p>
          </p:txBody>
        </p:sp>
        <p:pic>
          <p:nvPicPr>
            <p:cNvPr id="593" name="Google Shape;593;p23"/>
            <p:cNvPicPr preferRelativeResize="0"/>
            <p:nvPr/>
          </p:nvPicPr>
          <p:blipFill rotWithShape="1">
            <a:blip r:embed="rId6">
              <a:alphaModFix/>
            </a:blip>
            <a:srcRect b="0" l="0" r="0" t="0"/>
            <a:stretch/>
          </p:blipFill>
          <p:spPr>
            <a:xfrm>
              <a:off x="5937670" y="3500973"/>
              <a:ext cx="314005" cy="402875"/>
            </a:xfrm>
            <a:prstGeom prst="rect">
              <a:avLst/>
            </a:prstGeom>
            <a:noFill/>
            <a:ln>
              <a:noFill/>
            </a:ln>
          </p:spPr>
        </p:pic>
        <p:sp>
          <p:nvSpPr>
            <p:cNvPr id="594" name="Google Shape;594;p23"/>
            <p:cNvSpPr/>
            <p:nvPr/>
          </p:nvSpPr>
          <p:spPr>
            <a:xfrm>
              <a:off x="2635109" y="4210344"/>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5" name="Google Shape;595;p23"/>
            <p:cNvSpPr/>
            <p:nvPr/>
          </p:nvSpPr>
          <p:spPr>
            <a:xfrm>
              <a:off x="2972895" y="4210344"/>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6" name="Google Shape;596;p23"/>
            <p:cNvSpPr/>
            <p:nvPr/>
          </p:nvSpPr>
          <p:spPr>
            <a:xfrm>
              <a:off x="3310681" y="4210344"/>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7" name="Google Shape;597;p23"/>
            <p:cNvSpPr/>
            <p:nvPr/>
          </p:nvSpPr>
          <p:spPr>
            <a:xfrm>
              <a:off x="3648467" y="4217044"/>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8" name="Google Shape;598;p23"/>
            <p:cNvSpPr/>
            <p:nvPr/>
          </p:nvSpPr>
          <p:spPr>
            <a:xfrm>
              <a:off x="4048912"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9" name="Google Shape;599;p23"/>
            <p:cNvSpPr/>
            <p:nvPr/>
          </p:nvSpPr>
          <p:spPr>
            <a:xfrm>
              <a:off x="4389143"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0" name="Google Shape;600;p23"/>
            <p:cNvSpPr/>
            <p:nvPr/>
          </p:nvSpPr>
          <p:spPr>
            <a:xfrm>
              <a:off x="4729374"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1" name="Google Shape;601;p23"/>
            <p:cNvSpPr/>
            <p:nvPr/>
          </p:nvSpPr>
          <p:spPr>
            <a:xfrm>
              <a:off x="5069605"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2" name="Google Shape;602;p23"/>
            <p:cNvSpPr/>
            <p:nvPr/>
          </p:nvSpPr>
          <p:spPr>
            <a:xfrm>
              <a:off x="5448179"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3" name="Google Shape;603;p23"/>
            <p:cNvSpPr/>
            <p:nvPr/>
          </p:nvSpPr>
          <p:spPr>
            <a:xfrm>
              <a:off x="5788410"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4" name="Google Shape;604;p23"/>
            <p:cNvSpPr/>
            <p:nvPr/>
          </p:nvSpPr>
          <p:spPr>
            <a:xfrm>
              <a:off x="6128641"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5" name="Google Shape;605;p23"/>
            <p:cNvSpPr/>
            <p:nvPr/>
          </p:nvSpPr>
          <p:spPr>
            <a:xfrm>
              <a:off x="6468872" y="4212338"/>
              <a:ext cx="265347" cy="180104"/>
            </a:xfrm>
            <a:prstGeom prst="roundRect">
              <a:avLst>
                <a:gd fmla="val 5436" name="adj"/>
              </a:avLst>
            </a:prstGeom>
            <a:gradFill>
              <a:gsLst>
                <a:gs pos="0">
                  <a:srgbClr val="FED675"/>
                </a:gs>
                <a:gs pos="100000">
                  <a:schemeClr val="accent6"/>
                </a:gs>
              </a:gsLst>
              <a:lin ang="5400000" scaled="0"/>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6" name="Google Shape;606;p23"/>
            <p:cNvSpPr/>
            <p:nvPr/>
          </p:nvSpPr>
          <p:spPr>
            <a:xfrm>
              <a:off x="2565829" y="3135543"/>
              <a:ext cx="4233153"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accent6"/>
                  </a:solidFill>
                  <a:latin typeface="Arial"/>
                  <a:ea typeface="Arial"/>
                  <a:cs typeface="Arial"/>
                  <a:sym typeface="Arial"/>
                </a:rPr>
                <a:t>Platform-as-a-Service (PaaS)</a:t>
              </a:r>
              <a:endParaRPr/>
            </a:p>
          </p:txBody>
        </p:sp>
        <p:sp>
          <p:nvSpPr>
            <p:cNvPr id="607" name="Google Shape;607;p23"/>
            <p:cNvSpPr/>
            <p:nvPr/>
          </p:nvSpPr>
          <p:spPr>
            <a:xfrm>
              <a:off x="2565828" y="3156375"/>
              <a:ext cx="4233153" cy="1315079"/>
            </a:xfrm>
            <a:prstGeom prst="roundRect">
              <a:avLst>
                <a:gd fmla="val 5436" name="adj"/>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608" name="Google Shape;608;p23"/>
          <p:cNvCxnSpPr/>
          <p:nvPr/>
        </p:nvCxnSpPr>
        <p:spPr>
          <a:xfrm>
            <a:off x="3482331" y="2566596"/>
            <a:ext cx="0" cy="330269"/>
          </a:xfrm>
          <a:prstGeom prst="straightConnector1">
            <a:avLst/>
          </a:prstGeom>
          <a:noFill/>
          <a:ln cap="flat" cmpd="sng" w="25400">
            <a:solidFill>
              <a:srgbClr val="7F7F7F"/>
            </a:solidFill>
            <a:prstDash val="solid"/>
            <a:round/>
            <a:headEnd len="med" w="med" type="triangle"/>
            <a:tailEnd len="med" w="med" type="triangle"/>
          </a:ln>
        </p:spPr>
      </p:cxnSp>
      <p:cxnSp>
        <p:nvCxnSpPr>
          <p:cNvPr id="609" name="Google Shape;609;p23"/>
          <p:cNvCxnSpPr/>
          <p:nvPr/>
        </p:nvCxnSpPr>
        <p:spPr>
          <a:xfrm>
            <a:off x="5819750" y="2566596"/>
            <a:ext cx="0" cy="330269"/>
          </a:xfrm>
          <a:prstGeom prst="straightConnector1">
            <a:avLst/>
          </a:prstGeom>
          <a:noFill/>
          <a:ln cap="flat" cmpd="sng" w="25400">
            <a:solidFill>
              <a:srgbClr val="7F7F7F"/>
            </a:solidFill>
            <a:prstDash val="solid"/>
            <a:round/>
            <a:headEnd len="med" w="med" type="triangle"/>
            <a:tailEnd len="med" w="med" type="triangle"/>
          </a:ln>
        </p:spPr>
      </p:cxnSp>
      <p:pic>
        <p:nvPicPr>
          <p:cNvPr id="610" name="Google Shape;610;p23"/>
          <p:cNvPicPr preferRelativeResize="0"/>
          <p:nvPr/>
        </p:nvPicPr>
        <p:blipFill rotWithShape="1">
          <a:blip r:embed="rId7">
            <a:alphaModFix/>
          </a:blip>
          <a:srcRect b="0" l="0" r="0" t="0"/>
          <a:stretch/>
        </p:blipFill>
        <p:spPr>
          <a:xfrm>
            <a:off x="4432668" y="3267539"/>
            <a:ext cx="410986" cy="346546"/>
          </a:xfrm>
          <a:prstGeom prst="rect">
            <a:avLst/>
          </a:prstGeom>
          <a:noFill/>
          <a:ln>
            <a:noFill/>
          </a:ln>
        </p:spPr>
      </p:pic>
      <p:pic>
        <p:nvPicPr>
          <p:cNvPr id="611" name="Google Shape;611;p23"/>
          <p:cNvPicPr preferRelativeResize="0"/>
          <p:nvPr/>
        </p:nvPicPr>
        <p:blipFill rotWithShape="1">
          <a:blip r:embed="rId8">
            <a:alphaModFix/>
          </a:blip>
          <a:srcRect b="0" l="0" r="0" t="0"/>
          <a:stretch/>
        </p:blipFill>
        <p:spPr>
          <a:xfrm>
            <a:off x="377653" y="3463432"/>
            <a:ext cx="961969" cy="604342"/>
          </a:xfrm>
          <a:prstGeom prst="rect">
            <a:avLst/>
          </a:prstGeom>
          <a:noFill/>
          <a:ln>
            <a:noFill/>
          </a:ln>
        </p:spPr>
      </p:pic>
      <p:cxnSp>
        <p:nvCxnSpPr>
          <p:cNvPr id="612" name="Google Shape;612;p23"/>
          <p:cNvCxnSpPr/>
          <p:nvPr/>
        </p:nvCxnSpPr>
        <p:spPr>
          <a:xfrm flipH="1" rot="10800000">
            <a:off x="1360503" y="3765603"/>
            <a:ext cx="356897" cy="1"/>
          </a:xfrm>
          <a:prstGeom prst="straightConnector1">
            <a:avLst/>
          </a:prstGeom>
          <a:noFill/>
          <a:ln cap="flat" cmpd="sng" w="38100">
            <a:solidFill>
              <a:schemeClr val="accent6"/>
            </a:solidFill>
            <a:prstDash val="solid"/>
            <a:round/>
            <a:headEnd len="med" w="med" type="triangle"/>
            <a:tailEnd len="med" w="med" type="triangle"/>
          </a:ln>
        </p:spPr>
      </p:cxnSp>
      <p:sp>
        <p:nvSpPr>
          <p:cNvPr id="613" name="Google Shape;613;p23"/>
          <p:cNvSpPr txBox="1"/>
          <p:nvPr/>
        </p:nvSpPr>
        <p:spPr>
          <a:xfrm>
            <a:off x="261760" y="4105250"/>
            <a:ext cx="162095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accent6"/>
                </a:solidFill>
                <a:latin typeface="Arial"/>
                <a:ea typeface="Arial"/>
                <a:cs typeface="Arial"/>
                <a:sym typeface="Arial"/>
              </a:rPr>
              <a:t>Users/Admins</a:t>
            </a:r>
            <a:endParaRPr/>
          </a:p>
        </p:txBody>
      </p:sp>
      <p:grpSp>
        <p:nvGrpSpPr>
          <p:cNvPr id="614" name="Google Shape;614;p23"/>
          <p:cNvGrpSpPr/>
          <p:nvPr/>
        </p:nvGrpSpPr>
        <p:grpSpPr>
          <a:xfrm>
            <a:off x="3030227" y="3212575"/>
            <a:ext cx="411480" cy="411480"/>
            <a:chOff x="10426872" y="32354"/>
            <a:chExt cx="819588" cy="852719"/>
          </a:xfrm>
        </p:grpSpPr>
        <p:pic>
          <p:nvPicPr>
            <p:cNvPr id="615" name="Google Shape;615;p23"/>
            <p:cNvPicPr preferRelativeResize="0"/>
            <p:nvPr/>
          </p:nvPicPr>
          <p:blipFill rotWithShape="1">
            <a:blip r:embed="rId9">
              <a:alphaModFix/>
            </a:blip>
            <a:srcRect b="0" l="0" r="0" t="0"/>
            <a:stretch/>
          </p:blipFill>
          <p:spPr>
            <a:xfrm>
              <a:off x="10548891" y="262635"/>
              <a:ext cx="600097" cy="190772"/>
            </a:xfrm>
            <a:prstGeom prst="rect">
              <a:avLst/>
            </a:prstGeom>
            <a:noFill/>
            <a:ln>
              <a:noFill/>
            </a:ln>
          </p:spPr>
        </p:pic>
        <p:pic>
          <p:nvPicPr>
            <p:cNvPr id="616" name="Google Shape;616;p23"/>
            <p:cNvPicPr preferRelativeResize="0"/>
            <p:nvPr/>
          </p:nvPicPr>
          <p:blipFill rotWithShape="1">
            <a:blip r:embed="rId9">
              <a:alphaModFix/>
            </a:blip>
            <a:srcRect b="0" l="0" r="0" t="0"/>
            <a:stretch/>
          </p:blipFill>
          <p:spPr>
            <a:xfrm>
              <a:off x="10548891" y="493063"/>
              <a:ext cx="600097" cy="190772"/>
            </a:xfrm>
            <a:prstGeom prst="rect">
              <a:avLst/>
            </a:prstGeom>
            <a:noFill/>
            <a:ln>
              <a:noFill/>
            </a:ln>
          </p:spPr>
        </p:pic>
        <p:sp>
          <p:nvSpPr>
            <p:cNvPr id="617" name="Google Shape;617;p23"/>
            <p:cNvSpPr/>
            <p:nvPr/>
          </p:nvSpPr>
          <p:spPr>
            <a:xfrm>
              <a:off x="10426872" y="32354"/>
              <a:ext cx="819588" cy="852719"/>
            </a:xfrm>
            <a:prstGeom prst="noSmoking">
              <a:avLst>
                <a:gd fmla="val 2726" name="adj"/>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pic>
        <p:nvPicPr>
          <p:cNvPr id="618" name="Google Shape;618;p23"/>
          <p:cNvPicPr preferRelativeResize="0"/>
          <p:nvPr/>
        </p:nvPicPr>
        <p:blipFill rotWithShape="1">
          <a:blip r:embed="rId10">
            <a:alphaModFix/>
          </a:blip>
          <a:srcRect b="0" l="0" r="0" t="0"/>
          <a:stretch/>
        </p:blipFill>
        <p:spPr>
          <a:xfrm>
            <a:off x="7988124" y="2801675"/>
            <a:ext cx="484632" cy="484632"/>
          </a:xfrm>
          <a:prstGeom prst="rect">
            <a:avLst/>
          </a:prstGeom>
          <a:noFill/>
          <a:ln>
            <a:noFill/>
          </a:ln>
        </p:spPr>
      </p:pic>
      <p:sp>
        <p:nvSpPr>
          <p:cNvPr id="619" name="Google Shape;619;p23"/>
          <p:cNvSpPr txBox="1"/>
          <p:nvPr/>
        </p:nvSpPr>
        <p:spPr>
          <a:xfrm>
            <a:off x="7993728" y="3061112"/>
            <a:ext cx="581911" cy="20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RedLock</a:t>
            </a:r>
            <a:endParaRPr/>
          </a:p>
        </p:txBody>
      </p:sp>
      <p:pic>
        <p:nvPicPr>
          <p:cNvPr id="620" name="Google Shape;620;p23"/>
          <p:cNvPicPr preferRelativeResize="0"/>
          <p:nvPr/>
        </p:nvPicPr>
        <p:blipFill rotWithShape="1">
          <a:blip r:embed="rId5">
            <a:alphaModFix/>
          </a:blip>
          <a:srcRect b="0" l="0" r="0" t="0"/>
          <a:stretch/>
        </p:blipFill>
        <p:spPr>
          <a:xfrm>
            <a:off x="6037642" y="1908314"/>
            <a:ext cx="256610" cy="256610"/>
          </a:xfrm>
          <a:prstGeom prst="rect">
            <a:avLst/>
          </a:prstGeom>
          <a:noFill/>
          <a:ln>
            <a:noFill/>
          </a:ln>
        </p:spPr>
      </p:pic>
      <p:pic>
        <p:nvPicPr>
          <p:cNvPr id="621" name="Google Shape;621;p23"/>
          <p:cNvPicPr preferRelativeResize="0"/>
          <p:nvPr/>
        </p:nvPicPr>
        <p:blipFill rotWithShape="1">
          <a:blip r:embed="rId5">
            <a:alphaModFix/>
          </a:blip>
          <a:srcRect b="0" l="0" r="0" t="0"/>
          <a:stretch/>
        </p:blipFill>
        <p:spPr>
          <a:xfrm>
            <a:off x="3748176" y="1902849"/>
            <a:ext cx="256610" cy="256610"/>
          </a:xfrm>
          <a:prstGeom prst="rect">
            <a:avLst/>
          </a:prstGeom>
          <a:noFill/>
          <a:ln>
            <a:noFill/>
          </a:ln>
        </p:spPr>
      </p:pic>
      <p:sp>
        <p:nvSpPr>
          <p:cNvPr id="622" name="Google Shape;622;p23"/>
          <p:cNvSpPr txBox="1"/>
          <p:nvPr>
            <p:ph idx="4294967295"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All Rights Reserved. </a:t>
            </a:r>
            <a:endParaRPr/>
          </a:p>
        </p:txBody>
      </p:sp>
      <p:pic>
        <p:nvPicPr>
          <p:cNvPr id="623" name="Google Shape;623;p23"/>
          <p:cNvPicPr preferRelativeResize="0"/>
          <p:nvPr/>
        </p:nvPicPr>
        <p:blipFill rotWithShape="1">
          <a:blip r:embed="rId11">
            <a:alphaModFix/>
          </a:blip>
          <a:srcRect b="0" l="0" r="0" t="0"/>
          <a:stretch/>
        </p:blipFill>
        <p:spPr>
          <a:xfrm>
            <a:off x="7909925" y="2731934"/>
            <a:ext cx="631539" cy="6315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24"/>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latin typeface="Arial"/>
                <a:ea typeface="Arial"/>
                <a:cs typeface="Arial"/>
                <a:sym typeface="Arial"/>
              </a:rPr>
              <a:t>The Problems We Can Help You Solve</a:t>
            </a:r>
            <a:endParaRPr/>
          </a:p>
        </p:txBody>
      </p:sp>
      <p:sp>
        <p:nvSpPr>
          <p:cNvPr id="629" name="Google Shape;629;p24"/>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500"/>
              <a:buFont typeface="Arial"/>
              <a:buNone/>
            </a:pPr>
            <a:fld id="{00000000-1234-1234-1234-123412341234}" type="slidenum">
              <a:rPr b="1" i="0" lang="en-US" sz="500" u="none" cap="none" strike="noStrike">
                <a:solidFill>
                  <a:srgbClr val="FFFFFF"/>
                </a:solidFill>
                <a:latin typeface="Arial"/>
                <a:ea typeface="Arial"/>
                <a:cs typeface="Arial"/>
                <a:sym typeface="Arial"/>
              </a:rPr>
              <a:t>‹#›</a:t>
            </a:fld>
            <a:r>
              <a:rPr b="1" i="0" lang="en-US" sz="500" u="none" cap="none" strike="noStrike">
                <a:solidFill>
                  <a:srgbClr val="FFFFFF"/>
                </a:solidFill>
                <a:latin typeface="Arial"/>
                <a:ea typeface="Arial"/>
                <a:cs typeface="Arial"/>
                <a:sym typeface="Arial"/>
              </a:rPr>
              <a:t>  |  © 2019, Palo Alto Networks. Confidential and Proprietary. </a:t>
            </a:r>
            <a:endParaRPr/>
          </a:p>
        </p:txBody>
      </p:sp>
      <p:grpSp>
        <p:nvGrpSpPr>
          <p:cNvPr id="630" name="Google Shape;630;p24"/>
          <p:cNvGrpSpPr/>
          <p:nvPr/>
        </p:nvGrpSpPr>
        <p:grpSpPr>
          <a:xfrm>
            <a:off x="1461437" y="1950648"/>
            <a:ext cx="6314333" cy="759900"/>
            <a:chOff x="1414943" y="1680178"/>
            <a:chExt cx="6314333" cy="759900"/>
          </a:xfrm>
        </p:grpSpPr>
        <p:sp>
          <p:nvSpPr>
            <p:cNvPr id="631" name="Google Shape;631;p24"/>
            <p:cNvSpPr/>
            <p:nvPr/>
          </p:nvSpPr>
          <p:spPr>
            <a:xfrm>
              <a:off x="1414943" y="1680178"/>
              <a:ext cx="1342500" cy="759900"/>
            </a:xfrm>
            <a:prstGeom prst="rect">
              <a:avLst/>
            </a:prstGeom>
            <a:solidFill>
              <a:srgbClr val="3DBC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200" u="none" cap="none" strike="noStrike">
                  <a:solidFill>
                    <a:srgbClr val="FFFFFF"/>
                  </a:solidFill>
                  <a:latin typeface="Arial"/>
                  <a:ea typeface="Arial"/>
                  <a:cs typeface="Arial"/>
                  <a:sym typeface="Arial"/>
                </a:rPr>
                <a:t>Network </a:t>
              </a:r>
              <a:br>
                <a:rPr b="0" i="0" lang="en-US" sz="1200" u="none" cap="none" strike="noStrike">
                  <a:solidFill>
                    <a:srgbClr val="FFFFFF"/>
                  </a:solidFill>
                  <a:latin typeface="Arial"/>
                  <a:ea typeface="Arial"/>
                  <a:cs typeface="Arial"/>
                  <a:sym typeface="Arial"/>
                </a:rPr>
              </a:br>
              <a:r>
                <a:rPr b="0" i="0" lang="en-US" sz="1200" u="none" cap="none" strike="noStrike">
                  <a:solidFill>
                    <a:srgbClr val="FFFFFF"/>
                  </a:solidFill>
                  <a:latin typeface="Arial"/>
                  <a:ea typeface="Arial"/>
                  <a:cs typeface="Arial"/>
                  <a:sym typeface="Arial"/>
                </a:rPr>
                <a:t>Security</a:t>
              </a:r>
              <a:endParaRPr b="0" i="0" sz="1200" u="none" cap="none" strike="noStrike">
                <a:solidFill>
                  <a:srgbClr val="000000"/>
                </a:solidFill>
                <a:latin typeface="Arial"/>
                <a:ea typeface="Arial"/>
                <a:cs typeface="Arial"/>
                <a:sym typeface="Arial"/>
              </a:endParaRPr>
            </a:p>
          </p:txBody>
        </p:sp>
        <p:sp>
          <p:nvSpPr>
            <p:cNvPr id="632" name="Google Shape;632;p24"/>
            <p:cNvSpPr/>
            <p:nvPr/>
          </p:nvSpPr>
          <p:spPr>
            <a:xfrm>
              <a:off x="2822776" y="1690350"/>
              <a:ext cx="4906500" cy="739500"/>
            </a:xfrm>
            <a:prstGeom prst="rect">
              <a:avLst/>
            </a:prstGeom>
            <a:noFill/>
            <a:ln cap="flat" cmpd="sng" w="952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Network visibility and incident investigations</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Suspicious/malicious traffic detection</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Virtual firewall for in-line protection</a:t>
              </a:r>
              <a:endParaRPr b="0" i="0" sz="1200" u="none" cap="none" strike="noStrike">
                <a:solidFill>
                  <a:srgbClr val="000000"/>
                </a:solidFill>
                <a:latin typeface="Arial"/>
                <a:ea typeface="Arial"/>
                <a:cs typeface="Arial"/>
                <a:sym typeface="Arial"/>
              </a:endParaRPr>
            </a:p>
          </p:txBody>
        </p:sp>
      </p:grpSp>
      <p:grpSp>
        <p:nvGrpSpPr>
          <p:cNvPr id="633" name="Google Shape;633;p24"/>
          <p:cNvGrpSpPr/>
          <p:nvPr/>
        </p:nvGrpSpPr>
        <p:grpSpPr>
          <a:xfrm>
            <a:off x="1451443" y="644694"/>
            <a:ext cx="6339403" cy="402387"/>
            <a:chOff x="3074044" y="393742"/>
            <a:chExt cx="6339403" cy="402387"/>
          </a:xfrm>
        </p:grpSpPr>
        <p:sp>
          <p:nvSpPr>
            <p:cNvPr id="634" name="Google Shape;634;p24"/>
            <p:cNvSpPr/>
            <p:nvPr/>
          </p:nvSpPr>
          <p:spPr>
            <a:xfrm>
              <a:off x="3074044" y="393742"/>
              <a:ext cx="1342500" cy="402387"/>
            </a:xfrm>
            <a:prstGeom prst="rect">
              <a:avLst/>
            </a:prstGeom>
            <a:solidFill>
              <a:srgbClr val="3DBCED"/>
            </a:solidFill>
            <a:ln cap="flat" cmpd="sng" w="9525">
              <a:solidFill>
                <a:srgbClr val="00B0F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200" u="none" cap="none" strike="noStrike">
                  <a:solidFill>
                    <a:srgbClr val="FFFFFF"/>
                  </a:solidFill>
                  <a:latin typeface="Arial"/>
                  <a:ea typeface="Arial"/>
                  <a:cs typeface="Arial"/>
                  <a:sym typeface="Arial"/>
                </a:rPr>
                <a:t>Data Security</a:t>
              </a:r>
              <a:endParaRPr b="0" i="0" sz="1200" u="none" cap="none" strike="noStrike">
                <a:solidFill>
                  <a:srgbClr val="FFFFFF"/>
                </a:solidFill>
                <a:latin typeface="Arial"/>
                <a:ea typeface="Arial"/>
                <a:cs typeface="Arial"/>
                <a:sym typeface="Arial"/>
              </a:endParaRPr>
            </a:p>
          </p:txBody>
        </p:sp>
        <p:sp>
          <p:nvSpPr>
            <p:cNvPr id="635" name="Google Shape;635;p24"/>
            <p:cNvSpPr/>
            <p:nvPr/>
          </p:nvSpPr>
          <p:spPr>
            <a:xfrm>
              <a:off x="4482647" y="393743"/>
              <a:ext cx="4930800" cy="371261"/>
            </a:xfrm>
            <a:prstGeom prst="rect">
              <a:avLst/>
            </a:prstGeom>
            <a:noFill/>
            <a:ln cap="flat" cmpd="sng" w="9525">
              <a:solidFill>
                <a:srgbClr val="00B0F0"/>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grpSp>
        <p:nvGrpSpPr>
          <p:cNvPr id="636" name="Google Shape;636;p24"/>
          <p:cNvGrpSpPr/>
          <p:nvPr/>
        </p:nvGrpSpPr>
        <p:grpSpPr>
          <a:xfrm>
            <a:off x="1470837" y="2773643"/>
            <a:ext cx="6295933" cy="826128"/>
            <a:chOff x="3083475" y="2398922"/>
            <a:chExt cx="6295933" cy="826128"/>
          </a:xfrm>
        </p:grpSpPr>
        <p:sp>
          <p:nvSpPr>
            <p:cNvPr id="637" name="Google Shape;637;p24"/>
            <p:cNvSpPr/>
            <p:nvPr/>
          </p:nvSpPr>
          <p:spPr>
            <a:xfrm>
              <a:off x="3083475" y="2399150"/>
              <a:ext cx="1333200" cy="825900"/>
            </a:xfrm>
            <a:prstGeom prst="rect">
              <a:avLst/>
            </a:prstGeom>
            <a:solidFill>
              <a:srgbClr val="3DBC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200" u="none" cap="none" strike="noStrike">
                  <a:solidFill>
                    <a:srgbClr val="FFFFFF"/>
                  </a:solidFill>
                  <a:latin typeface="Arial"/>
                  <a:ea typeface="Arial"/>
                  <a:cs typeface="Arial"/>
                  <a:sym typeface="Arial"/>
                </a:rPr>
                <a:t>Users &amp; Credentials</a:t>
              </a:r>
              <a:endParaRPr b="0" i="0" sz="1200" u="none" cap="none" strike="noStrike">
                <a:solidFill>
                  <a:srgbClr val="000000"/>
                </a:solidFill>
                <a:latin typeface="Arial"/>
                <a:ea typeface="Arial"/>
                <a:cs typeface="Arial"/>
                <a:sym typeface="Arial"/>
              </a:endParaRPr>
            </a:p>
          </p:txBody>
        </p:sp>
        <p:sp>
          <p:nvSpPr>
            <p:cNvPr id="638" name="Google Shape;638;p24"/>
            <p:cNvSpPr/>
            <p:nvPr/>
          </p:nvSpPr>
          <p:spPr>
            <a:xfrm>
              <a:off x="4472908" y="2398922"/>
              <a:ext cx="4906500" cy="825900"/>
            </a:xfrm>
            <a:prstGeom prst="rect">
              <a:avLst/>
            </a:prstGeom>
            <a:noFill/>
            <a:ln cap="flat" cmpd="sng" w="952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Account &amp; access key compromise detection</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Anomalous insider activity detection</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100"/>
                <a:buFont typeface="Arial"/>
                <a:buNone/>
              </a:pPr>
              <a:r>
                <a:rPr b="0" i="0" lang="en-US" sz="1200" u="none" cap="none" strike="noStrike">
                  <a:solidFill>
                    <a:srgbClr val="000000"/>
                  </a:solidFill>
                  <a:latin typeface="Arial"/>
                  <a:ea typeface="Arial"/>
                  <a:cs typeface="Arial"/>
                  <a:sym typeface="Arial"/>
                </a:rPr>
                <a:t>     Privileged activity monitoring</a:t>
              </a:r>
              <a:endParaRPr b="0" i="0" sz="1200" u="none" cap="none" strike="noStrike">
                <a:solidFill>
                  <a:srgbClr val="000000"/>
                </a:solidFill>
                <a:latin typeface="Arial"/>
                <a:ea typeface="Arial"/>
                <a:cs typeface="Arial"/>
                <a:sym typeface="Arial"/>
              </a:endParaRPr>
            </a:p>
          </p:txBody>
        </p:sp>
      </p:grpSp>
      <p:grpSp>
        <p:nvGrpSpPr>
          <p:cNvPr id="639" name="Google Shape;639;p24"/>
          <p:cNvGrpSpPr/>
          <p:nvPr/>
        </p:nvGrpSpPr>
        <p:grpSpPr>
          <a:xfrm>
            <a:off x="1470844" y="3662864"/>
            <a:ext cx="6300525" cy="1065600"/>
            <a:chOff x="3007282" y="3579323"/>
            <a:chExt cx="6300525" cy="1065600"/>
          </a:xfrm>
        </p:grpSpPr>
        <p:sp>
          <p:nvSpPr>
            <p:cNvPr id="640" name="Google Shape;640;p24"/>
            <p:cNvSpPr/>
            <p:nvPr/>
          </p:nvSpPr>
          <p:spPr>
            <a:xfrm>
              <a:off x="3007282" y="3579323"/>
              <a:ext cx="1333200" cy="1065600"/>
            </a:xfrm>
            <a:prstGeom prst="rect">
              <a:avLst/>
            </a:prstGeom>
            <a:solidFill>
              <a:srgbClr val="3DBC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200" u="none" cap="none" strike="noStrike">
                  <a:solidFill>
                    <a:srgbClr val="FFFFFF"/>
                  </a:solidFill>
                  <a:latin typeface="Arial"/>
                  <a:ea typeface="Arial"/>
                  <a:cs typeface="Arial"/>
                  <a:sym typeface="Arial"/>
                </a:rPr>
                <a:t>Configurations / Control Plane</a:t>
              </a:r>
              <a:endParaRPr b="0" i="0" sz="1200" u="none" cap="none" strike="noStrike">
                <a:solidFill>
                  <a:srgbClr val="000000"/>
                </a:solidFill>
                <a:latin typeface="Arial"/>
                <a:ea typeface="Arial"/>
                <a:cs typeface="Arial"/>
                <a:sym typeface="Arial"/>
              </a:endParaRPr>
            </a:p>
          </p:txBody>
        </p:sp>
        <p:sp>
          <p:nvSpPr>
            <p:cNvPr id="641" name="Google Shape;641;p24"/>
            <p:cNvSpPr/>
            <p:nvPr/>
          </p:nvSpPr>
          <p:spPr>
            <a:xfrm>
              <a:off x="4401307" y="3579323"/>
              <a:ext cx="4906500" cy="1065600"/>
            </a:xfrm>
            <a:prstGeom prst="rect">
              <a:avLst/>
            </a:prstGeom>
            <a:noFill/>
            <a:ln cap="flat" cmpd="sng" w="952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   Compliance scanning  (CIS, PCI, GDPR, etc.)</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Storage, snapshots, &amp; image configuration monitoring</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VPC, security groups &amp; firewall configuration monitoring </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100"/>
                <a:buFont typeface="Arial"/>
                <a:buNone/>
              </a:pPr>
              <a:r>
                <a:rPr b="0" i="0" lang="en-US" sz="1200" u="none" cap="none" strike="noStrike">
                  <a:solidFill>
                    <a:srgbClr val="000000"/>
                  </a:solidFill>
                  <a:latin typeface="Arial"/>
                  <a:ea typeface="Arial"/>
                  <a:cs typeface="Arial"/>
                  <a:sym typeface="Arial"/>
                </a:rPr>
                <a:t>     IAM configuration monitoring</a:t>
              </a:r>
              <a:endParaRPr b="0" i="0" sz="1200" u="none" cap="none" strike="noStrike">
                <a:solidFill>
                  <a:srgbClr val="000000"/>
                </a:solidFill>
                <a:highlight>
                  <a:srgbClr val="FFFF00"/>
                </a:highlight>
                <a:latin typeface="Arial"/>
                <a:ea typeface="Arial"/>
                <a:cs typeface="Arial"/>
                <a:sym typeface="Arial"/>
              </a:endParaRPr>
            </a:p>
          </p:txBody>
        </p:sp>
      </p:grpSp>
      <p:grpSp>
        <p:nvGrpSpPr>
          <p:cNvPr id="642" name="Google Shape;642;p24"/>
          <p:cNvGrpSpPr/>
          <p:nvPr/>
        </p:nvGrpSpPr>
        <p:grpSpPr>
          <a:xfrm>
            <a:off x="1453669" y="1088018"/>
            <a:ext cx="6322046" cy="760006"/>
            <a:chOff x="2997847" y="1032449"/>
            <a:chExt cx="5574014" cy="587376"/>
          </a:xfrm>
        </p:grpSpPr>
        <p:sp>
          <p:nvSpPr>
            <p:cNvPr id="643" name="Google Shape;643;p24"/>
            <p:cNvSpPr/>
            <p:nvPr/>
          </p:nvSpPr>
          <p:spPr>
            <a:xfrm>
              <a:off x="2997847" y="1033625"/>
              <a:ext cx="1183800" cy="586200"/>
            </a:xfrm>
            <a:prstGeom prst="rect">
              <a:avLst/>
            </a:prstGeom>
            <a:solidFill>
              <a:srgbClr val="3DBC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200" u="none" cap="none" strike="noStrike">
                  <a:solidFill>
                    <a:srgbClr val="FFFFFF"/>
                  </a:solidFill>
                  <a:latin typeface="Arial"/>
                  <a:ea typeface="Arial"/>
                  <a:cs typeface="Arial"/>
                  <a:sym typeface="Arial"/>
                </a:rPr>
                <a:t>Hosts &amp; Containers</a:t>
              </a:r>
              <a:endParaRPr b="0" i="0" sz="1200" u="none" cap="none" strike="noStrike">
                <a:solidFill>
                  <a:srgbClr val="FFFFFF"/>
                </a:solidFill>
                <a:latin typeface="Arial"/>
                <a:ea typeface="Arial"/>
                <a:cs typeface="Arial"/>
                <a:sym typeface="Arial"/>
              </a:endParaRPr>
            </a:p>
          </p:txBody>
        </p:sp>
        <p:sp>
          <p:nvSpPr>
            <p:cNvPr id="644" name="Google Shape;644;p24"/>
            <p:cNvSpPr/>
            <p:nvPr/>
          </p:nvSpPr>
          <p:spPr>
            <a:xfrm>
              <a:off x="4245861" y="1032449"/>
              <a:ext cx="4326000" cy="580200"/>
            </a:xfrm>
            <a:prstGeom prst="rect">
              <a:avLst/>
            </a:prstGeom>
            <a:noFill/>
            <a:ln cap="flat" cmpd="sng" w="952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Runtime security</a:t>
              </a:r>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Configuration monitoring (for cloud native)</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Vulnerable image detection</a:t>
              </a:r>
              <a:endParaRPr b="0" i="0" sz="12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645" name="Google Shape;645;p24"/>
          <p:cNvSpPr/>
          <p:nvPr/>
        </p:nvSpPr>
        <p:spPr>
          <a:xfrm>
            <a:off x="588753" y="663412"/>
            <a:ext cx="792083" cy="4065051"/>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46" name="Google Shape;646;p24"/>
          <p:cNvSpPr txBox="1"/>
          <p:nvPr/>
        </p:nvSpPr>
        <p:spPr>
          <a:xfrm rot="-5400000">
            <a:off x="-649052" y="2290692"/>
            <a:ext cx="3230628"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   Visibility, Detection &amp; Response</a:t>
            </a:r>
            <a:endParaRPr/>
          </a:p>
        </p:txBody>
      </p:sp>
      <p:pic>
        <p:nvPicPr>
          <p:cNvPr id="647" name="Google Shape;647;p24"/>
          <p:cNvPicPr preferRelativeResize="0"/>
          <p:nvPr/>
        </p:nvPicPr>
        <p:blipFill rotWithShape="1">
          <a:blip r:embed="rId3">
            <a:alphaModFix/>
          </a:blip>
          <a:srcRect b="0" l="0" r="0" t="0"/>
          <a:stretch/>
        </p:blipFill>
        <p:spPr>
          <a:xfrm rot="-5400000">
            <a:off x="738098" y="3978759"/>
            <a:ext cx="493390" cy="493390"/>
          </a:xfrm>
          <a:prstGeom prst="rect">
            <a:avLst/>
          </a:prstGeom>
          <a:noFill/>
          <a:ln>
            <a:noFill/>
          </a:ln>
        </p:spPr>
      </p:pic>
      <p:sp>
        <p:nvSpPr>
          <p:cNvPr id="648" name="Google Shape;648;p24"/>
          <p:cNvSpPr/>
          <p:nvPr/>
        </p:nvSpPr>
        <p:spPr>
          <a:xfrm>
            <a:off x="3093567" y="646456"/>
            <a:ext cx="4572000" cy="321242"/>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DLP / Storage scanning</a:t>
            </a:r>
            <a:endParaRPr b="0" i="0" sz="1200" u="none" cap="none" strike="noStrike">
              <a:solidFill>
                <a:srgbClr val="000000"/>
              </a:solidFill>
              <a:latin typeface="Arial"/>
              <a:ea typeface="Arial"/>
              <a:cs typeface="Arial"/>
              <a:sym typeface="Arial"/>
            </a:endParaRPr>
          </a:p>
        </p:txBody>
      </p:sp>
      <p:pic>
        <p:nvPicPr>
          <p:cNvPr id="649" name="Google Shape;649;p24"/>
          <p:cNvPicPr preferRelativeResize="0"/>
          <p:nvPr/>
        </p:nvPicPr>
        <p:blipFill rotWithShape="1">
          <a:blip r:embed="rId4">
            <a:alphaModFix/>
          </a:blip>
          <a:srcRect b="0" l="0" r="0" t="0"/>
          <a:stretch/>
        </p:blipFill>
        <p:spPr>
          <a:xfrm>
            <a:off x="2946015" y="1159979"/>
            <a:ext cx="170725" cy="170725"/>
          </a:xfrm>
          <a:prstGeom prst="rect">
            <a:avLst/>
          </a:prstGeom>
          <a:noFill/>
          <a:ln>
            <a:noFill/>
          </a:ln>
        </p:spPr>
      </p:pic>
      <p:pic>
        <p:nvPicPr>
          <p:cNvPr id="650" name="Google Shape;650;p24"/>
          <p:cNvPicPr preferRelativeResize="0"/>
          <p:nvPr/>
        </p:nvPicPr>
        <p:blipFill rotWithShape="1">
          <a:blip r:embed="rId5">
            <a:alphaModFix/>
          </a:blip>
          <a:srcRect b="0" l="0" r="0" t="0"/>
          <a:stretch/>
        </p:blipFill>
        <p:spPr>
          <a:xfrm>
            <a:off x="2928213" y="777517"/>
            <a:ext cx="165354" cy="165354"/>
          </a:xfrm>
          <a:prstGeom prst="rect">
            <a:avLst/>
          </a:prstGeom>
          <a:noFill/>
          <a:ln>
            <a:noFill/>
          </a:ln>
        </p:spPr>
      </p:pic>
      <p:pic>
        <p:nvPicPr>
          <p:cNvPr id="651" name="Google Shape;651;p24"/>
          <p:cNvPicPr preferRelativeResize="0"/>
          <p:nvPr/>
        </p:nvPicPr>
        <p:blipFill rotWithShape="1">
          <a:blip r:embed="rId6">
            <a:alphaModFix/>
          </a:blip>
          <a:srcRect b="0" l="0" r="0" t="0"/>
          <a:stretch/>
        </p:blipFill>
        <p:spPr>
          <a:xfrm>
            <a:off x="2941552" y="1393814"/>
            <a:ext cx="179650" cy="179650"/>
          </a:xfrm>
          <a:prstGeom prst="rect">
            <a:avLst/>
          </a:prstGeom>
          <a:noFill/>
          <a:ln>
            <a:noFill/>
          </a:ln>
        </p:spPr>
      </p:pic>
      <p:pic>
        <p:nvPicPr>
          <p:cNvPr id="652" name="Google Shape;652;p24"/>
          <p:cNvPicPr preferRelativeResize="0"/>
          <p:nvPr/>
        </p:nvPicPr>
        <p:blipFill rotWithShape="1">
          <a:blip r:embed="rId6">
            <a:alphaModFix/>
          </a:blip>
          <a:srcRect b="0" l="0" r="0" t="0"/>
          <a:stretch/>
        </p:blipFill>
        <p:spPr>
          <a:xfrm>
            <a:off x="2941552" y="1609023"/>
            <a:ext cx="179650" cy="179650"/>
          </a:xfrm>
          <a:prstGeom prst="rect">
            <a:avLst/>
          </a:prstGeom>
          <a:noFill/>
          <a:ln>
            <a:noFill/>
          </a:ln>
        </p:spPr>
      </p:pic>
      <p:pic>
        <p:nvPicPr>
          <p:cNvPr id="653" name="Google Shape;653;p24"/>
          <p:cNvPicPr preferRelativeResize="0"/>
          <p:nvPr/>
        </p:nvPicPr>
        <p:blipFill rotWithShape="1">
          <a:blip r:embed="rId6">
            <a:alphaModFix/>
          </a:blip>
          <a:srcRect b="0" l="0" r="0" t="0"/>
          <a:stretch/>
        </p:blipFill>
        <p:spPr>
          <a:xfrm>
            <a:off x="2936844" y="2022849"/>
            <a:ext cx="179650" cy="179650"/>
          </a:xfrm>
          <a:prstGeom prst="rect">
            <a:avLst/>
          </a:prstGeom>
          <a:noFill/>
          <a:ln>
            <a:noFill/>
          </a:ln>
        </p:spPr>
      </p:pic>
      <p:pic>
        <p:nvPicPr>
          <p:cNvPr id="654" name="Google Shape;654;p24"/>
          <p:cNvPicPr preferRelativeResize="0"/>
          <p:nvPr/>
        </p:nvPicPr>
        <p:blipFill rotWithShape="1">
          <a:blip r:embed="rId6">
            <a:alphaModFix/>
          </a:blip>
          <a:srcRect b="0" l="0" r="0" t="0"/>
          <a:stretch/>
        </p:blipFill>
        <p:spPr>
          <a:xfrm>
            <a:off x="2943093" y="2262794"/>
            <a:ext cx="179650" cy="179650"/>
          </a:xfrm>
          <a:prstGeom prst="rect">
            <a:avLst/>
          </a:prstGeom>
          <a:noFill/>
          <a:ln>
            <a:noFill/>
          </a:ln>
        </p:spPr>
      </p:pic>
      <p:pic>
        <p:nvPicPr>
          <p:cNvPr id="655" name="Google Shape;655;p24"/>
          <p:cNvPicPr preferRelativeResize="0"/>
          <p:nvPr/>
        </p:nvPicPr>
        <p:blipFill rotWithShape="1">
          <a:blip r:embed="rId6">
            <a:alphaModFix/>
          </a:blip>
          <a:srcRect b="0" l="0" r="0" t="0"/>
          <a:stretch/>
        </p:blipFill>
        <p:spPr>
          <a:xfrm>
            <a:off x="2925598" y="2866376"/>
            <a:ext cx="179650" cy="179650"/>
          </a:xfrm>
          <a:prstGeom prst="rect">
            <a:avLst/>
          </a:prstGeom>
          <a:noFill/>
          <a:ln>
            <a:noFill/>
          </a:ln>
        </p:spPr>
      </p:pic>
      <p:pic>
        <p:nvPicPr>
          <p:cNvPr id="656" name="Google Shape;656;p24"/>
          <p:cNvPicPr preferRelativeResize="0"/>
          <p:nvPr/>
        </p:nvPicPr>
        <p:blipFill rotWithShape="1">
          <a:blip r:embed="rId6">
            <a:alphaModFix/>
          </a:blip>
          <a:srcRect b="0" l="0" r="0" t="0"/>
          <a:stretch/>
        </p:blipFill>
        <p:spPr>
          <a:xfrm>
            <a:off x="2931847" y="3124251"/>
            <a:ext cx="179650" cy="179650"/>
          </a:xfrm>
          <a:prstGeom prst="rect">
            <a:avLst/>
          </a:prstGeom>
          <a:noFill/>
          <a:ln>
            <a:noFill/>
          </a:ln>
        </p:spPr>
      </p:pic>
      <p:pic>
        <p:nvPicPr>
          <p:cNvPr id="657" name="Google Shape;657;p24"/>
          <p:cNvPicPr preferRelativeResize="0"/>
          <p:nvPr/>
        </p:nvPicPr>
        <p:blipFill rotWithShape="1">
          <a:blip r:embed="rId6">
            <a:alphaModFix/>
          </a:blip>
          <a:srcRect b="0" l="0" r="0" t="0"/>
          <a:stretch/>
        </p:blipFill>
        <p:spPr>
          <a:xfrm>
            <a:off x="2929491" y="3348401"/>
            <a:ext cx="179650" cy="179650"/>
          </a:xfrm>
          <a:prstGeom prst="rect">
            <a:avLst/>
          </a:prstGeom>
          <a:noFill/>
          <a:ln>
            <a:noFill/>
          </a:ln>
        </p:spPr>
      </p:pic>
      <p:pic>
        <p:nvPicPr>
          <p:cNvPr id="658" name="Google Shape;658;p24"/>
          <p:cNvPicPr preferRelativeResize="0"/>
          <p:nvPr/>
        </p:nvPicPr>
        <p:blipFill rotWithShape="1">
          <a:blip r:embed="rId6">
            <a:alphaModFix/>
          </a:blip>
          <a:srcRect b="0" l="0" r="0" t="0"/>
          <a:stretch/>
        </p:blipFill>
        <p:spPr>
          <a:xfrm>
            <a:off x="2924320" y="3778062"/>
            <a:ext cx="179650" cy="179650"/>
          </a:xfrm>
          <a:prstGeom prst="rect">
            <a:avLst/>
          </a:prstGeom>
          <a:noFill/>
          <a:ln>
            <a:noFill/>
          </a:ln>
        </p:spPr>
      </p:pic>
      <p:pic>
        <p:nvPicPr>
          <p:cNvPr id="659" name="Google Shape;659;p24"/>
          <p:cNvPicPr preferRelativeResize="0"/>
          <p:nvPr/>
        </p:nvPicPr>
        <p:blipFill rotWithShape="1">
          <a:blip r:embed="rId6">
            <a:alphaModFix/>
          </a:blip>
          <a:srcRect b="0" l="0" r="0" t="0"/>
          <a:stretch/>
        </p:blipFill>
        <p:spPr>
          <a:xfrm>
            <a:off x="2930569" y="4018007"/>
            <a:ext cx="179650" cy="179650"/>
          </a:xfrm>
          <a:prstGeom prst="rect">
            <a:avLst/>
          </a:prstGeom>
          <a:noFill/>
          <a:ln>
            <a:noFill/>
          </a:ln>
        </p:spPr>
      </p:pic>
      <p:pic>
        <p:nvPicPr>
          <p:cNvPr id="660" name="Google Shape;660;p24"/>
          <p:cNvPicPr preferRelativeResize="0"/>
          <p:nvPr/>
        </p:nvPicPr>
        <p:blipFill rotWithShape="1">
          <a:blip r:embed="rId6">
            <a:alphaModFix/>
          </a:blip>
          <a:srcRect b="0" l="0" r="0" t="0"/>
          <a:stretch/>
        </p:blipFill>
        <p:spPr>
          <a:xfrm>
            <a:off x="2928213" y="4233192"/>
            <a:ext cx="179650" cy="179650"/>
          </a:xfrm>
          <a:prstGeom prst="rect">
            <a:avLst/>
          </a:prstGeom>
          <a:noFill/>
          <a:ln>
            <a:noFill/>
          </a:ln>
        </p:spPr>
      </p:pic>
      <p:pic>
        <p:nvPicPr>
          <p:cNvPr id="661" name="Google Shape;661;p24"/>
          <p:cNvPicPr preferRelativeResize="0"/>
          <p:nvPr/>
        </p:nvPicPr>
        <p:blipFill rotWithShape="1">
          <a:blip r:embed="rId6">
            <a:alphaModFix/>
          </a:blip>
          <a:srcRect b="0" l="0" r="0" t="0"/>
          <a:stretch/>
        </p:blipFill>
        <p:spPr>
          <a:xfrm>
            <a:off x="2928213" y="4457342"/>
            <a:ext cx="179650" cy="179650"/>
          </a:xfrm>
          <a:prstGeom prst="rect">
            <a:avLst/>
          </a:prstGeom>
          <a:noFill/>
          <a:ln>
            <a:noFill/>
          </a:ln>
        </p:spPr>
      </p:pic>
      <p:pic>
        <p:nvPicPr>
          <p:cNvPr id="662" name="Google Shape;662;p24"/>
          <p:cNvPicPr preferRelativeResize="0"/>
          <p:nvPr/>
        </p:nvPicPr>
        <p:blipFill rotWithShape="1">
          <a:blip r:embed="rId7">
            <a:alphaModFix/>
          </a:blip>
          <a:srcRect b="0" l="0" r="0" t="0"/>
          <a:stretch/>
        </p:blipFill>
        <p:spPr>
          <a:xfrm>
            <a:off x="2951769" y="2474416"/>
            <a:ext cx="169433" cy="1694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25"/>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Key Customer Pain Points in Public Cloud</a:t>
            </a:r>
            <a:endParaRPr/>
          </a:p>
        </p:txBody>
      </p:sp>
      <p:sp>
        <p:nvSpPr>
          <p:cNvPr id="669" name="Google Shape;669;p25"/>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Confidential and Proprietary. </a:t>
            </a:r>
            <a:endParaRPr/>
          </a:p>
        </p:txBody>
      </p:sp>
      <p:sp>
        <p:nvSpPr>
          <p:cNvPr id="670" name="Google Shape;670;p25"/>
          <p:cNvSpPr/>
          <p:nvPr/>
        </p:nvSpPr>
        <p:spPr>
          <a:xfrm>
            <a:off x="6167113" y="607590"/>
            <a:ext cx="2795100" cy="864000"/>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1" name="Google Shape;671;p25"/>
          <p:cNvSpPr/>
          <p:nvPr/>
        </p:nvSpPr>
        <p:spPr>
          <a:xfrm>
            <a:off x="3181319" y="607590"/>
            <a:ext cx="2795100" cy="864000"/>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2" name="Google Shape;672;p25"/>
          <p:cNvSpPr txBox="1"/>
          <p:nvPr/>
        </p:nvSpPr>
        <p:spPr>
          <a:xfrm>
            <a:off x="3098250" y="3534176"/>
            <a:ext cx="2661000" cy="12036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Stalled or delayed digital transformation initiatives</a:t>
            </a:r>
            <a:endParaRPr/>
          </a:p>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Increased costs in achieving compliance</a:t>
            </a:r>
            <a:endParaRPr/>
          </a:p>
        </p:txBody>
      </p:sp>
      <p:sp>
        <p:nvSpPr>
          <p:cNvPr id="673" name="Google Shape;673;p25"/>
          <p:cNvSpPr txBox="1"/>
          <p:nvPr/>
        </p:nvSpPr>
        <p:spPr>
          <a:xfrm>
            <a:off x="6077175" y="3534176"/>
            <a:ext cx="2661000" cy="11451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Alert fatigue due to constant changes</a:t>
            </a:r>
            <a:endParaRPr/>
          </a:p>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Extensive delays in investigating alerts with no context</a:t>
            </a:r>
            <a:endParaRPr/>
          </a:p>
        </p:txBody>
      </p:sp>
      <p:sp>
        <p:nvSpPr>
          <p:cNvPr id="674" name="Google Shape;674;p25"/>
          <p:cNvSpPr txBox="1"/>
          <p:nvPr/>
        </p:nvSpPr>
        <p:spPr>
          <a:xfrm>
            <a:off x="3241500" y="681604"/>
            <a:ext cx="2661000" cy="5409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Complexity of Compliance Management in the Cloud </a:t>
            </a:r>
            <a:endParaRPr/>
          </a:p>
        </p:txBody>
      </p:sp>
      <p:sp>
        <p:nvSpPr>
          <p:cNvPr id="675" name="Google Shape;675;p25"/>
          <p:cNvSpPr txBox="1"/>
          <p:nvPr/>
        </p:nvSpPr>
        <p:spPr>
          <a:xfrm>
            <a:off x="3098250" y="1623478"/>
            <a:ext cx="2795100" cy="1203600"/>
          </a:xfrm>
          <a:prstGeom prst="rect">
            <a:avLst/>
          </a:prstGeom>
          <a:noFill/>
          <a:ln>
            <a:noFill/>
          </a:ln>
        </p:spPr>
        <p:txBody>
          <a:bodyPr anchorCtr="0" anchor="t" bIns="91425" lIns="91425" spcFirstLastPara="1" rIns="91425" wrap="square" tIns="91425">
            <a:noAutofit/>
          </a:bodyPr>
          <a:lstStyle/>
          <a:p>
            <a:pPr indent="-171450" lvl="0" marL="3238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Hundreds of unique cloud services, with more added daily</a:t>
            </a:r>
            <a:endParaRPr/>
          </a:p>
          <a:p>
            <a:pPr indent="-171450" lvl="0" marL="3238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Proving compliance to auditors challenging in dynamic environments</a:t>
            </a:r>
            <a:endParaRPr/>
          </a:p>
        </p:txBody>
      </p:sp>
      <p:sp>
        <p:nvSpPr>
          <p:cNvPr id="676" name="Google Shape;676;p25"/>
          <p:cNvSpPr txBox="1"/>
          <p:nvPr/>
        </p:nvSpPr>
        <p:spPr>
          <a:xfrm>
            <a:off x="6220423" y="685850"/>
            <a:ext cx="2661000" cy="474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Inability to Rapidly Detect &amp; Respond to Threats</a:t>
            </a:r>
            <a:endParaRPr/>
          </a:p>
        </p:txBody>
      </p:sp>
      <p:sp>
        <p:nvSpPr>
          <p:cNvPr id="677" name="Google Shape;677;p25"/>
          <p:cNvSpPr txBox="1"/>
          <p:nvPr/>
        </p:nvSpPr>
        <p:spPr>
          <a:xfrm>
            <a:off x="6077175" y="1623478"/>
            <a:ext cx="2784900" cy="1318800"/>
          </a:xfrm>
          <a:prstGeom prst="rect">
            <a:avLst/>
          </a:prstGeom>
          <a:noFill/>
          <a:ln>
            <a:noFill/>
          </a:ln>
        </p:spPr>
        <p:txBody>
          <a:bodyPr anchorCtr="0" anchor="t" bIns="91425" lIns="91425" spcFirstLastPara="1" rIns="91425" wrap="square" tIns="91425">
            <a:noAutofit/>
          </a:bodyPr>
          <a:lstStyle/>
          <a:p>
            <a:pPr indent="-171450" lvl="0" marL="3238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Traditional SIEMs do not have cloud context, and are unable to adapt to large data volumes and speed of change in public cloud</a:t>
            </a:r>
            <a:endParaRPr/>
          </a:p>
        </p:txBody>
      </p:sp>
      <p:cxnSp>
        <p:nvCxnSpPr>
          <p:cNvPr id="678" name="Google Shape;678;p25"/>
          <p:cNvCxnSpPr/>
          <p:nvPr/>
        </p:nvCxnSpPr>
        <p:spPr>
          <a:xfrm rot="10800000">
            <a:off x="3083304" y="598665"/>
            <a:ext cx="0" cy="4139100"/>
          </a:xfrm>
          <a:prstGeom prst="straightConnector1">
            <a:avLst/>
          </a:prstGeom>
          <a:noFill/>
          <a:ln cap="flat" cmpd="sng" w="9525">
            <a:solidFill>
              <a:srgbClr val="CCCCCC"/>
            </a:solidFill>
            <a:prstDash val="solid"/>
            <a:round/>
            <a:headEnd len="sm" w="sm" type="none"/>
            <a:tailEnd len="sm" w="sm" type="none"/>
          </a:ln>
        </p:spPr>
      </p:cxnSp>
      <p:cxnSp>
        <p:nvCxnSpPr>
          <p:cNvPr id="679" name="Google Shape;679;p25"/>
          <p:cNvCxnSpPr/>
          <p:nvPr/>
        </p:nvCxnSpPr>
        <p:spPr>
          <a:xfrm rot="10800000">
            <a:off x="6071536" y="598665"/>
            <a:ext cx="0" cy="4139100"/>
          </a:xfrm>
          <a:prstGeom prst="straightConnector1">
            <a:avLst/>
          </a:prstGeom>
          <a:noFill/>
          <a:ln cap="flat" cmpd="sng" w="9525">
            <a:solidFill>
              <a:srgbClr val="CCCCCC"/>
            </a:solidFill>
            <a:prstDash val="solid"/>
            <a:round/>
            <a:headEnd len="sm" w="sm" type="none"/>
            <a:tailEnd len="sm" w="sm" type="none"/>
          </a:ln>
        </p:spPr>
      </p:cxnSp>
      <p:sp>
        <p:nvSpPr>
          <p:cNvPr id="680" name="Google Shape;680;p25"/>
          <p:cNvSpPr/>
          <p:nvPr/>
        </p:nvSpPr>
        <p:spPr>
          <a:xfrm>
            <a:off x="3181325" y="3049690"/>
            <a:ext cx="2795100" cy="345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1" name="Google Shape;681;p25"/>
          <p:cNvSpPr txBox="1"/>
          <p:nvPr/>
        </p:nvSpPr>
        <p:spPr>
          <a:xfrm>
            <a:off x="3589019" y="3025538"/>
            <a:ext cx="1979700" cy="345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Impact</a:t>
            </a:r>
            <a:endParaRPr/>
          </a:p>
        </p:txBody>
      </p:sp>
      <p:sp>
        <p:nvSpPr>
          <p:cNvPr id="682" name="Google Shape;682;p25"/>
          <p:cNvSpPr/>
          <p:nvPr/>
        </p:nvSpPr>
        <p:spPr>
          <a:xfrm>
            <a:off x="6167125" y="3054914"/>
            <a:ext cx="2795100" cy="345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3" name="Google Shape;683;p25"/>
          <p:cNvSpPr txBox="1"/>
          <p:nvPr/>
        </p:nvSpPr>
        <p:spPr>
          <a:xfrm>
            <a:off x="6574813" y="3035981"/>
            <a:ext cx="1979700" cy="345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Impact</a:t>
            </a:r>
            <a:endParaRPr/>
          </a:p>
        </p:txBody>
      </p:sp>
      <p:sp>
        <p:nvSpPr>
          <p:cNvPr id="684" name="Google Shape;684;p25"/>
          <p:cNvSpPr/>
          <p:nvPr/>
        </p:nvSpPr>
        <p:spPr>
          <a:xfrm>
            <a:off x="195525" y="607590"/>
            <a:ext cx="2795100" cy="864000"/>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5" name="Google Shape;685;p25"/>
          <p:cNvSpPr/>
          <p:nvPr/>
        </p:nvSpPr>
        <p:spPr>
          <a:xfrm>
            <a:off x="195525" y="3049615"/>
            <a:ext cx="2795100" cy="345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6" name="Google Shape;686;p25"/>
          <p:cNvSpPr txBox="1"/>
          <p:nvPr/>
        </p:nvSpPr>
        <p:spPr>
          <a:xfrm>
            <a:off x="262575" y="684062"/>
            <a:ext cx="2661000" cy="5409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Decentralized Administration &amp; Lack of Visibility</a:t>
            </a:r>
            <a:endParaRPr b="1" sz="1200">
              <a:solidFill>
                <a:srgbClr val="FFFFFF"/>
              </a:solidFill>
              <a:latin typeface="Arial"/>
              <a:ea typeface="Arial"/>
              <a:cs typeface="Arial"/>
              <a:sym typeface="Arial"/>
            </a:endParaRPr>
          </a:p>
        </p:txBody>
      </p:sp>
      <p:sp>
        <p:nvSpPr>
          <p:cNvPr id="687" name="Google Shape;687;p25"/>
          <p:cNvSpPr txBox="1"/>
          <p:nvPr/>
        </p:nvSpPr>
        <p:spPr>
          <a:xfrm>
            <a:off x="129525" y="1623478"/>
            <a:ext cx="2784900" cy="1318800"/>
          </a:xfrm>
          <a:prstGeom prst="rect">
            <a:avLst/>
          </a:prstGeom>
          <a:noFill/>
          <a:ln>
            <a:noFill/>
          </a:ln>
        </p:spPr>
        <p:txBody>
          <a:bodyPr anchorCtr="0" anchor="t" bIns="91425" lIns="91425" spcFirstLastPara="1" rIns="91425" wrap="square" tIns="91425">
            <a:noAutofit/>
          </a:bodyPr>
          <a:lstStyle/>
          <a:p>
            <a:pPr indent="-171450" lvl="0" marL="3238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No CMDB, centralized asset inventory or network topology diagrams exist for public cloud</a:t>
            </a:r>
            <a:endParaRPr/>
          </a:p>
          <a:p>
            <a:pPr indent="-171450" lvl="0" marL="3238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Large number of privileged users with little governance</a:t>
            </a:r>
            <a:endParaRPr/>
          </a:p>
        </p:txBody>
      </p:sp>
      <p:sp>
        <p:nvSpPr>
          <p:cNvPr id="688" name="Google Shape;688;p25"/>
          <p:cNvSpPr txBox="1"/>
          <p:nvPr/>
        </p:nvSpPr>
        <p:spPr>
          <a:xfrm>
            <a:off x="129525" y="3534176"/>
            <a:ext cx="2661000" cy="11451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Increased likelihood of undetected misconfigurations </a:t>
            </a:r>
            <a:endParaRPr/>
          </a:p>
          <a:p>
            <a:pPr indent="-304800" lvl="0" marL="457200" marR="0" rtl="0" algn="l">
              <a:spcBef>
                <a:spcPts val="0"/>
              </a:spcBef>
              <a:spcAft>
                <a:spcPts val="0"/>
              </a:spcAft>
              <a:buClr>
                <a:srgbClr val="333333"/>
              </a:buClr>
              <a:buSzPts val="1200"/>
              <a:buFont typeface="Arial"/>
              <a:buChar char="●"/>
            </a:pPr>
            <a:r>
              <a:rPr lang="en-US" sz="1200">
                <a:solidFill>
                  <a:srgbClr val="333333"/>
                </a:solidFill>
                <a:latin typeface="Arial"/>
                <a:ea typeface="Arial"/>
                <a:cs typeface="Arial"/>
                <a:sym typeface="Arial"/>
              </a:rPr>
              <a:t>Inability to quantify risk to management and board</a:t>
            </a:r>
            <a:endParaRPr/>
          </a:p>
        </p:txBody>
      </p:sp>
      <p:sp>
        <p:nvSpPr>
          <p:cNvPr id="689" name="Google Shape;689;p25"/>
          <p:cNvSpPr txBox="1"/>
          <p:nvPr/>
        </p:nvSpPr>
        <p:spPr>
          <a:xfrm>
            <a:off x="603225" y="3025538"/>
            <a:ext cx="1979700" cy="3453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1600"/>
              </a:spcAft>
              <a:buClr>
                <a:srgbClr val="FFC418"/>
              </a:buClr>
              <a:buSzPts val="1200"/>
              <a:buFont typeface="Arial"/>
              <a:buNone/>
            </a:pPr>
            <a:r>
              <a:rPr b="1" lang="en-US" sz="1200">
                <a:solidFill>
                  <a:srgbClr val="FFFFFF"/>
                </a:solidFill>
                <a:latin typeface="Arial"/>
                <a:ea typeface="Arial"/>
                <a:cs typeface="Arial"/>
                <a:sym typeface="Arial"/>
              </a:rPr>
              <a:t>Impact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animEffect filter="fade" transition="in">
                                      <p:cBhvr>
                                        <p:cTn dur="1000"/>
                                        <p:tgtEl>
                                          <p:spTgt spid="6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animEffect filter="fade" transition="in">
                                      <p:cBhvr>
                                        <p:cTn dur="1600"/>
                                        <p:tgtEl>
                                          <p:spTgt spid="6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animEffect filter="fade" transition="in">
                                      <p:cBhvr>
                                        <p:cTn dur="1000"/>
                                        <p:tgtEl>
                                          <p:spTgt spid="67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26"/>
          <p:cNvSpPr txBox="1"/>
          <p:nvPr>
            <p:ph type="title"/>
          </p:nvPr>
        </p:nvSpPr>
        <p:spPr>
          <a:xfrm>
            <a:off x="317539" y="205981"/>
            <a:ext cx="8471427" cy="3274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95C4"/>
              </a:buClr>
              <a:buSzPts val="2000"/>
              <a:buFont typeface="Arial"/>
              <a:buNone/>
            </a:pPr>
            <a:r>
              <a:rPr lang="en-US"/>
              <a:t>Threat landscape</a:t>
            </a:r>
            <a:endParaRPr/>
          </a:p>
        </p:txBody>
      </p:sp>
      <p:sp>
        <p:nvSpPr>
          <p:cNvPr id="696" name="Google Shape;696;p26"/>
          <p:cNvSpPr txBox="1"/>
          <p:nvPr>
            <p:ph idx="12" type="sldNum"/>
          </p:nvPr>
        </p:nvSpPr>
        <p:spPr>
          <a:xfrm>
            <a:off x="317501" y="4905604"/>
            <a:ext cx="3436878" cy="2188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  © 2019, Palo Alto Networks. Confidential and Proprietary. </a:t>
            </a:r>
            <a:endParaRPr/>
          </a:p>
        </p:txBody>
      </p:sp>
      <p:pic>
        <p:nvPicPr>
          <p:cNvPr id="697" name="Google Shape;697;p26"/>
          <p:cNvPicPr preferRelativeResize="0"/>
          <p:nvPr/>
        </p:nvPicPr>
        <p:blipFill rotWithShape="1">
          <a:blip r:embed="rId3">
            <a:alphaModFix/>
          </a:blip>
          <a:srcRect b="0" l="0" r="0" t="0"/>
          <a:stretch/>
        </p:blipFill>
        <p:spPr>
          <a:xfrm>
            <a:off x="1512278" y="750839"/>
            <a:ext cx="6081947" cy="38301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0_PAN_PPT_Template_4x3_White">
  <a:themeElements>
    <a:clrScheme name="PAN">
      <a:dk1>
        <a:srgbClr val="000000"/>
      </a:dk1>
      <a:lt1>
        <a:srgbClr val="FFFFFF"/>
      </a:lt1>
      <a:dk2>
        <a:srgbClr val="071C26"/>
      </a:dk2>
      <a:lt2>
        <a:srgbClr val="0E6D91"/>
      </a:lt2>
      <a:accent1>
        <a:srgbClr val="17ACDC"/>
      </a:accent1>
      <a:accent2>
        <a:srgbClr val="7FD0DD"/>
      </a:accent2>
      <a:accent3>
        <a:srgbClr val="B5D453"/>
      </a:accent3>
      <a:accent4>
        <a:srgbClr val="E6E547"/>
      </a:accent4>
      <a:accent5>
        <a:srgbClr val="F3713C"/>
      </a:accent5>
      <a:accent6>
        <a:srgbClr val="FDBC1D"/>
      </a:accent6>
      <a:hlink>
        <a:srgbClr val="006595"/>
      </a:hlink>
      <a:folHlink>
        <a:srgbClr val="0065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