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7DA43-543A-44B9-99DE-B153C8B947A1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2ACB-BFAE-4A03-9A31-91DC86B2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r-Latn-RS" b="0" i="0" dirty="0">
                <a:solidFill>
                  <a:srgbClr val="5F6368"/>
                </a:solidFill>
                <a:effectLst/>
                <a:latin typeface="Roboto" panose="020B0604020202020204" pitchFamily="2" charset="0"/>
              </a:rPr>
              <a:t>S</a:t>
            </a:r>
            <a:r>
              <a:rPr lang="en-US" b="0" i="0" dirty="0" err="1">
                <a:solidFill>
                  <a:srgbClr val="5F6368"/>
                </a:solidFill>
                <a:effectLst/>
                <a:latin typeface="Roboto" panose="020B0604020202020204" pitchFamily="2" charset="0"/>
              </a:rPr>
              <a:t>erverless</a:t>
            </a:r>
            <a:r>
              <a:rPr lang="sr-Latn-RS" b="0" i="0" dirty="0">
                <a:solidFill>
                  <a:srgbClr val="5F6368"/>
                </a:solidFill>
                <a:effectLst/>
                <a:latin typeface="Roboto" panose="020B0604020202020204" pitchFamily="2" charset="0"/>
              </a:rPr>
              <a:t>, a</a:t>
            </a:r>
            <a:r>
              <a:rPr lang="sr-Latn-RS" dirty="0"/>
              <a:t>utomatsko skaliranje, globalan endpoint, nema pokretanja na lokalnom računaru ili virtuelnoj mašini, sve se hostuje na google cloud-u</a:t>
            </a:r>
          </a:p>
          <a:p>
            <a:pPr marL="228600" indent="-228600">
              <a:buAutoNum type="arabicPeriod"/>
            </a:pPr>
            <a:r>
              <a:rPr lang="sr-Latn-RS" dirty="0"/>
              <a:t>.</a:t>
            </a:r>
          </a:p>
          <a:p>
            <a:pPr marL="228600" indent="-228600">
              <a:buAutoNum type="arabicPeriod"/>
            </a:pPr>
            <a:r>
              <a:rPr lang="sr-Latn-RS" dirty="0"/>
              <a:t>Moderni elektronski uređaji koriste digitalne protokole, nije potrebna fizička promena, npr. Dodavanje nove komponente u kolo više nije neophodna; ovo bi promenilo struju i otpornost u kolu što može da dovede do promene cele strukture uređaja. Sa modernim elektronskim uređajima i digitalnim protokolima cloud može olakšati komunikaciju i upravljanje</a:t>
            </a:r>
          </a:p>
          <a:p>
            <a:pPr marL="228600" indent="-228600">
              <a:buAutoNum type="arabicPeriod"/>
            </a:pPr>
            <a:r>
              <a:rPr lang="sr-Latn-RS" dirty="0"/>
              <a:t>.</a:t>
            </a:r>
          </a:p>
          <a:p>
            <a:pPr marL="228600" indent="-228600">
              <a:buAutoNum type="arabicPeriod"/>
            </a:pPr>
            <a:r>
              <a:rPr lang="sr-Latn-RS" dirty="0"/>
              <a:t>Komunikacija je enkriptovana, što povećava bezbednost</a:t>
            </a:r>
          </a:p>
          <a:p>
            <a:pPr marL="228600" indent="-228600">
              <a:buAutoNum type="arabicPeriod"/>
            </a:pPr>
            <a:endParaRPr lang="sr-Latn-R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2ACB-BFAE-4A03-9A31-91DC86B2E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2018 multiple pubsub topics – više pubsub-a mogu da se mapiraju na jedan registar, pre toga je bilo mapiranje 1:1, moguće shard-ovanje podataka</a:t>
            </a:r>
          </a:p>
          <a:p>
            <a:r>
              <a:rPr lang="sr-Latn-RS" dirty="0"/>
              <a:t>Zajvli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2ACB-BFAE-4A03-9A31-91DC86B2E3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Dva protokol bridža</a:t>
            </a:r>
          </a:p>
          <a:p>
            <a:r>
              <a:rPr lang="sr-Latn-RS" dirty="0"/>
              <a:t>Globalni endpointi</a:t>
            </a:r>
          </a:p>
          <a:p>
            <a:r>
              <a:rPr lang="sr-Latn-RS" dirty="0"/>
              <a:t>Role level- IAM(Identity and Access Management) za registre, kontrola pristupa podacima i uređajima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2ACB-BFAE-4A03-9A31-91DC86B2E3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2ACB-BFAE-4A03-9A31-91DC86B2E3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2ACB-BFAE-4A03-9A31-91DC86B2E3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Pogodni za data scientiste i data analitičare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2ACB-BFAE-4A03-9A31-91DC86B2E3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21CF-4D12-421E-A1B8-5B39DB50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9640A-66E7-4D6C-814F-08E6095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09A-5F1B-41D2-BE68-7CEB2898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AB22-3E13-417B-A11F-BB8F2D1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2837-3B06-4B41-84BD-7AD6369B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16BF-BFF6-48D8-BF8C-24591CB8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C154-BCF0-4407-9B14-663D4338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A1A9-981E-4C12-98E2-998D8EA2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875E-3130-48FA-8FF7-FF4DDA79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BE64-522E-4C68-9046-95FB92B4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4C25B-7D5A-4AC4-A9A8-8F769CA4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5120B-A68D-4499-9055-823DD4D9D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B4C1-D24B-4DC7-905E-3537BD56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761D-ACB5-4317-B692-76074A3A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12C2-A2C6-42EE-BCD0-9C63D956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ED5-311A-46AF-9C8B-02DFF7D6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290F-89EE-4890-B808-52EC8630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7BDC-3059-4A11-8623-C9058855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1F3F-6DDC-4267-9280-AD2C56A7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79B-55CF-4DA7-A37B-C3C934D2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B7C0-8B33-476A-8C94-6BB6DE4C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A297-5BEC-4EF4-AEDA-9924E258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9838-804E-4ED7-9C2C-96CF2AAD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4637-86A6-4AF5-923F-73EF7000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7228-2930-4548-9FA1-7C1DC65E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D3E-EE71-4E85-9021-EAE9739E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F9B7-F327-4149-9898-060AEC151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47B03-4380-4F48-B148-1485EF02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A067-CA89-40EF-9ADF-BF0FEB82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A3C7-1AFF-4D76-BBD7-A0123A0F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FE26-BD1F-46D4-9810-E5B9AC4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2A34-2535-41BC-9502-08DDE59C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984EA-2228-41CA-A604-FBB317D0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BF90-D335-49E6-BB72-4099F34D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B820-EA71-427C-9298-60790F06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FD2EC-89A2-4AC4-A1E1-F593F5CA1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D7DB5-6663-4480-BE25-5B50F7B2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83ACA-C529-43B2-BCFA-021DF005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A5441-4654-4A27-88CC-90A19D1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02BA-49EC-4955-9253-79DB254D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1D78-54DF-4F4A-87FA-BC3A5A21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9A7BD-C5AE-4159-A387-973A6AD4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0838E-248F-42E3-8A3C-1DD6F841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F0222-83B4-48E8-9337-4FAD16BA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5985E-57D1-4B50-827D-999564F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4334F-FC1C-463A-9657-79174C84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A4D-41F5-448E-AB96-AC243823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0E2B-1B84-4002-873F-6E524BD6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BC8B2-CC13-4E40-950F-5FD181AF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1F7-8FA4-4546-9653-E63DE99B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7FE2-C8A3-42C7-88FB-90747267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A500-72B6-4A21-86FA-054F573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8DCC-0332-4949-AA48-5D6AA328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1B403-9314-47C2-974D-427E4F95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9D2D6-CE6A-45E5-9599-83D356AB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F81F-4BDF-4C53-B63F-B5230194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C372-EB40-48F3-96DD-5ADFB9D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4751-2CC6-4342-8238-E05EE1D1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79B6-7484-4AA4-A77B-B5DD882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DAD3-5510-48AA-BA77-A0B2F00E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D48A0-5069-48AD-B954-284BB2C5F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CE08-146A-4E89-A26B-45A523A308CF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8008-2824-49CB-8625-C9D8C6A54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65F-9CF7-41B7-A7DB-6B527B38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AE0A-3882-46C0-B9B2-EE7AB1A7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8567D3-8500-4A12-8CD1-3FDD930694A6}"/>
              </a:ext>
            </a:extLst>
          </p:cNvPr>
          <p:cNvSpPr txBox="1">
            <a:spLocks/>
          </p:cNvSpPr>
          <p:nvPr/>
        </p:nvSpPr>
        <p:spPr>
          <a:xfrm>
            <a:off x="1370693" y="1615736"/>
            <a:ext cx="9440034" cy="1449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r>
              <a:rPr lang="en-US" sz="2800" b="1" dirty="0"/>
              <a:t> Google Cloud IoT Core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40F96C-EEE8-4AC5-8EB0-2E5D94D49FA4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79302-6BAA-45ED-BD10-D2EC79C5B127}"/>
              </a:ext>
            </a:extLst>
          </p:cNvPr>
          <p:cNvSpPr txBox="1"/>
          <p:nvPr/>
        </p:nvSpPr>
        <p:spPr>
          <a:xfrm>
            <a:off x="3506680" y="612559"/>
            <a:ext cx="378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Univer</a:t>
            </a:r>
            <a:r>
              <a:rPr lang="sr-Latn-RS" dirty="0"/>
              <a:t>zitet u Nišu</a:t>
            </a:r>
          </a:p>
          <a:p>
            <a:pPr algn="ctr"/>
            <a:r>
              <a:rPr lang="sr-Latn-RS" dirty="0"/>
              <a:t>Elektronski fakultet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A3F9-5A05-442F-A3B0-BB2E8B6B6614}"/>
              </a:ext>
            </a:extLst>
          </p:cNvPr>
          <p:cNvSpPr txBox="1"/>
          <p:nvPr/>
        </p:nvSpPr>
        <p:spPr>
          <a:xfrm>
            <a:off x="674703" y="4820575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Mentor:</a:t>
            </a:r>
          </a:p>
          <a:p>
            <a:r>
              <a:rPr lang="sr-Latn-RS" dirty="0"/>
              <a:t>Prof. dr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Dragan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Stojanovi</a:t>
            </a:r>
            <a:r>
              <a:rPr lang="sr-Latn-RS" b="0" i="0" dirty="0">
                <a:solidFill>
                  <a:srgbClr val="333333"/>
                </a:solidFill>
                <a:effectLst/>
                <a:latin typeface="Helvetica Neue"/>
              </a:rPr>
              <a:t>ć</a:t>
            </a:r>
            <a:endParaRPr lang="sr-Latn-R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62FCC-A7D8-4A45-9455-0FDCA4754234}"/>
              </a:ext>
            </a:extLst>
          </p:cNvPr>
          <p:cNvSpPr txBox="1"/>
          <p:nvPr/>
        </p:nvSpPr>
        <p:spPr>
          <a:xfrm>
            <a:off x="8567517" y="4820575"/>
            <a:ext cx="2445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/>
              <a:t>Student:</a:t>
            </a:r>
          </a:p>
          <a:p>
            <a:r>
              <a:rPr lang="sr-Latn-RS" dirty="0"/>
              <a:t>Miloš Panić 16799</a:t>
            </a:r>
          </a:p>
          <a:p>
            <a:r>
              <a:rPr lang="sr-Latn-RS" dirty="0"/>
              <a:t>Dimitrije Petrović 16815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C901-8E61-4EC4-9F34-11ACCA87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Servisi u procesu analize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6E26-362C-44D4-BDBE-F3C80A1E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BigTable – NoSQL baza podataka</a:t>
            </a:r>
          </a:p>
          <a:p>
            <a:r>
              <a:rPr lang="sr-Latn-RS" dirty="0"/>
              <a:t>BigQuery – jednostavni SQL upiti za pribavljivanje podataka</a:t>
            </a:r>
          </a:p>
          <a:p>
            <a:r>
              <a:rPr lang="sr-Latn-RS" dirty="0"/>
              <a:t>Dataflow, BigQuery ML, BigQuery Omni – transformacija i analiza podataka, pogodni za data scientist-e i data analitičare, omogućavanje modela mašinskog učenja, upotreba struktuiranih i polustruktuiranih podataka</a:t>
            </a:r>
          </a:p>
          <a:p>
            <a:r>
              <a:rPr lang="sr-Latn-RS" dirty="0"/>
              <a:t>Cloud Machine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D700-C493-44CD-B503-D499C6B4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realizovanog, kompletnog IoT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A299-78D0-4F29-A8B4-D1297730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7884" cy="4351338"/>
          </a:xfrm>
        </p:spPr>
        <p:txBody>
          <a:bodyPr/>
          <a:lstStyle/>
          <a:p>
            <a:r>
              <a:rPr lang="sr-Latn-RS" dirty="0"/>
              <a:t>Kreiranje jednog device registry-a</a:t>
            </a:r>
          </a:p>
          <a:p>
            <a:r>
              <a:rPr lang="sr-Latn-RS" dirty="0"/>
              <a:t>Kreiranje topic-a i subscription na topic</a:t>
            </a:r>
          </a:p>
          <a:p>
            <a:r>
              <a:rPr lang="sr-Latn-RS" dirty="0"/>
              <a:t>Generisanje privatnog i javnog ključa</a:t>
            </a:r>
          </a:p>
          <a:p>
            <a:r>
              <a:rPr lang="sr-Latn-RS" dirty="0"/>
              <a:t>Registrovanje uređaja</a:t>
            </a:r>
          </a:p>
          <a:p>
            <a:r>
              <a:rPr lang="sr-Latn-RS" dirty="0"/>
              <a:t>Pokretanje servera i uređaja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98507-35B1-4325-A645-EF05BE47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03" y="1825625"/>
            <a:ext cx="6207144" cy="41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A4A6-4E76-4176-BF1D-87714697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device registry-a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356C8-B637-4AA5-A598-8FD6C748F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22" y="1894874"/>
            <a:ext cx="6383363" cy="4351338"/>
          </a:xfrm>
        </p:spPr>
      </p:pic>
    </p:spTree>
    <p:extLst>
      <p:ext uri="{BB962C8B-B14F-4D97-AF65-F5344CB8AC3E}">
        <p14:creationId xmlns:p14="http://schemas.microsoft.com/office/powerpoint/2010/main" val="108090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FC8E-DB30-4ED7-A765-F4F53051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CFB30-85DA-4E57-9CF3-821704357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095"/>
            <a:ext cx="10515600" cy="3810397"/>
          </a:xfrm>
        </p:spPr>
      </p:pic>
    </p:spTree>
    <p:extLst>
      <p:ext uri="{BB962C8B-B14F-4D97-AF65-F5344CB8AC3E}">
        <p14:creationId xmlns:p14="http://schemas.microsoft.com/office/powerpoint/2010/main" val="274303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0F85-25FB-495C-B80E-5A0675C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i monitoring topic-a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1BE47-FB65-432B-B714-15FE64CC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77" y="1887767"/>
            <a:ext cx="8213229" cy="4852275"/>
          </a:xfrm>
        </p:spPr>
      </p:pic>
    </p:spTree>
    <p:extLst>
      <p:ext uri="{BB962C8B-B14F-4D97-AF65-F5344CB8AC3E}">
        <p14:creationId xmlns:p14="http://schemas.microsoft.com/office/powerpoint/2010/main" val="52388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44DD-8910-4351-B5F6-2931A52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70E06-B2F7-4094-83F8-C028A9ED2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4" y="1825625"/>
            <a:ext cx="10333571" cy="4351338"/>
          </a:xfrm>
        </p:spPr>
      </p:pic>
    </p:spTree>
    <p:extLst>
      <p:ext uri="{BB962C8B-B14F-4D97-AF65-F5344CB8AC3E}">
        <p14:creationId xmlns:p14="http://schemas.microsoft.com/office/powerpoint/2010/main" val="400760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D2B0-B005-4937-8A73-11520D3C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servera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0394F-9B9A-48F5-AB50-F81EC86D9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82" y="1825624"/>
            <a:ext cx="7568470" cy="4917397"/>
          </a:xfrm>
        </p:spPr>
      </p:pic>
    </p:spTree>
    <p:extLst>
      <p:ext uri="{BB962C8B-B14F-4D97-AF65-F5344CB8AC3E}">
        <p14:creationId xmlns:p14="http://schemas.microsoft.com/office/powerpoint/2010/main" val="178359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6A4A-03D4-4112-9194-1E6A5306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uređaja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A57D6-72E6-4698-A80D-9724EF73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5" y="1825625"/>
            <a:ext cx="7532370" cy="4351338"/>
          </a:xfrm>
        </p:spPr>
      </p:pic>
    </p:spTree>
    <p:extLst>
      <p:ext uri="{BB962C8B-B14F-4D97-AF65-F5344CB8AC3E}">
        <p14:creationId xmlns:p14="http://schemas.microsoft.com/office/powerpoint/2010/main" val="181723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35F0-530C-427B-8E53-D3A02D9D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3BD0E-CDB5-4B0A-A79D-A623AEF5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34" y="2136289"/>
            <a:ext cx="8893622" cy="4000391"/>
          </a:xfrm>
        </p:spPr>
      </p:pic>
    </p:spTree>
    <p:extLst>
      <p:ext uri="{BB962C8B-B14F-4D97-AF65-F5344CB8AC3E}">
        <p14:creationId xmlns:p14="http://schemas.microsoft.com/office/powerpoint/2010/main" val="15079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DA86-A607-4E50-A318-DAA43DA1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62420-39B1-473A-848D-C3621E09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88" y="2059072"/>
            <a:ext cx="7621388" cy="4628060"/>
          </a:xfrm>
        </p:spPr>
      </p:pic>
    </p:spTree>
    <p:extLst>
      <p:ext uri="{BB962C8B-B14F-4D97-AF65-F5344CB8AC3E}">
        <p14:creationId xmlns:p14="http://schemas.microsoft.com/office/powerpoint/2010/main" val="396474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FECC-6E6A-481A-BA44-66E5235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3313-912B-4037-BAC7-036FF04E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Šta je Google Iot Core</a:t>
            </a:r>
          </a:p>
          <a:p>
            <a:r>
              <a:rPr lang="sr-Latn-RS" dirty="0"/>
              <a:t>Razvoj</a:t>
            </a:r>
          </a:p>
          <a:p>
            <a:r>
              <a:rPr lang="sr-Latn-RS" dirty="0"/>
              <a:t>Struktura</a:t>
            </a:r>
          </a:p>
          <a:p>
            <a:r>
              <a:rPr lang="sr-Latn-RS" dirty="0"/>
              <a:t>Device Registry</a:t>
            </a:r>
          </a:p>
          <a:p>
            <a:r>
              <a:rPr lang="sr-Latn-RS" dirty="0"/>
              <a:t>Autentikacija uređaja</a:t>
            </a:r>
          </a:p>
          <a:p>
            <a:r>
              <a:rPr lang="sr-Latn-RS" dirty="0"/>
              <a:t>Pub/Sub topics</a:t>
            </a:r>
          </a:p>
          <a:p>
            <a:r>
              <a:rPr lang="sr-Latn-RS" dirty="0"/>
              <a:t>Pipeline</a:t>
            </a:r>
          </a:p>
          <a:p>
            <a:r>
              <a:rPr lang="sr-Latn-RS" dirty="0"/>
              <a:t>Servisi u procesu analize podataka</a:t>
            </a:r>
          </a:p>
          <a:p>
            <a:r>
              <a:rPr lang="sr-Latn-RS" dirty="0"/>
              <a:t>Primer</a:t>
            </a:r>
          </a:p>
          <a:p>
            <a:r>
              <a:rPr lang="sr-Latn-RS" dirty="0"/>
              <a:t>Zaključak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9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8648-0393-4974-9451-4DDA2950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F662-D061-4F94-9067-2CFA236D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Povezivanje i logička ogranizacija IoT uređaja</a:t>
            </a:r>
          </a:p>
          <a:p>
            <a:r>
              <a:rPr lang="sr-Latn-RS" dirty="0"/>
              <a:t>Integracija sa velikim brojem drugih servisa Google Cloud platforme</a:t>
            </a:r>
          </a:p>
          <a:p>
            <a:r>
              <a:rPr lang="sr-Latn-RS" dirty="0"/>
              <a:t>Fully managed servis</a:t>
            </a:r>
          </a:p>
          <a:p>
            <a:r>
              <a:rPr lang="sr-Latn-RS" dirty="0"/>
              <a:t>Cena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92A7-2164-4331-9C2D-F3D8AFAE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Google IoT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EC48-D224-4F18-9D4B-A84E8DA0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Fully managed servis</a:t>
            </a:r>
          </a:p>
          <a:p>
            <a:r>
              <a:rPr lang="sr-Latn-RS" dirty="0"/>
              <a:t>Omogućava upravljanje, povezivanje, konfigurisanje i unos podataka sa velikog broja uređaja</a:t>
            </a:r>
          </a:p>
          <a:p>
            <a:r>
              <a:rPr lang="sr-Latn-RS" dirty="0"/>
              <a:t>Povezivanje na Google Cloud platformu i integraciju sa ostalim njenim servisima </a:t>
            </a:r>
          </a:p>
          <a:p>
            <a:r>
              <a:rPr lang="sr-Latn-RS" dirty="0"/>
              <a:t>Obezbeđuje vizualizaciju i analizu podataka</a:t>
            </a:r>
          </a:p>
          <a:p>
            <a:r>
              <a:rPr lang="sr-Latn-RS" dirty="0"/>
              <a:t>Dvosmerna komunikacija sa uređajima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011-8AA8-4920-810E-D183908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2EFB7-6D0C-4956-81CA-925D5F7F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86" y="1843380"/>
            <a:ext cx="9179510" cy="39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5320-B494-4F2D-9169-85FB3146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Google IoT Core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A7ACE-F16C-4568-9205-63E1B3C2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982" y="1962527"/>
            <a:ext cx="2827061" cy="26878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7087F-9198-49FA-AD36-768642DEDEA6}"/>
              </a:ext>
            </a:extLst>
          </p:cNvPr>
          <p:cNvSpPr txBox="1"/>
          <p:nvPr/>
        </p:nvSpPr>
        <p:spPr>
          <a:xfrm>
            <a:off x="7345109" y="1583140"/>
            <a:ext cx="3439236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1EBD31-B353-430D-AF96-7C184D31A4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3439235" cy="4140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3600" b="1" dirty="0"/>
              <a:t>Communication broker</a:t>
            </a:r>
          </a:p>
          <a:p>
            <a:r>
              <a:rPr lang="sr-Latn-RS" dirty="0"/>
              <a:t>Protocol bridge x2</a:t>
            </a:r>
          </a:p>
          <a:p>
            <a:r>
              <a:rPr lang="sr-Latn-RS" dirty="0"/>
              <a:t>MQTT/HTTPS endpoint</a:t>
            </a:r>
          </a:p>
          <a:p>
            <a:r>
              <a:rPr lang="sr-Latn-RS" dirty="0"/>
              <a:t>Autokatski load balansing </a:t>
            </a:r>
          </a:p>
          <a:p>
            <a:r>
              <a:rPr lang="sr-Latn-RS" dirty="0"/>
              <a:t>Globalan pristup podacima preko pub/sub topic-a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184271-B782-4A4F-B956-1D2B2743242D}"/>
              </a:ext>
            </a:extLst>
          </p:cNvPr>
          <p:cNvSpPr txBox="1">
            <a:spLocks/>
          </p:cNvSpPr>
          <p:nvPr/>
        </p:nvSpPr>
        <p:spPr>
          <a:xfrm>
            <a:off x="7647636" y="1962527"/>
            <a:ext cx="3439235" cy="41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3600" b="1" dirty="0"/>
              <a:t>Device manager</a:t>
            </a:r>
          </a:p>
          <a:p>
            <a:r>
              <a:rPr lang="sr-Latn-RS" dirty="0"/>
              <a:t>Konfigurisanje i upravljanje pojedinačnih uređaja</a:t>
            </a:r>
          </a:p>
          <a:p>
            <a:r>
              <a:rPr lang="sr-Latn-RS" dirty="0"/>
              <a:t>Role level pristup</a:t>
            </a:r>
          </a:p>
          <a:p>
            <a:r>
              <a:rPr lang="sr-Latn-RS" dirty="0"/>
              <a:t>Konzola i API za deployment i monitoring uređaja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A336-5328-4097-A2E3-8618F826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Device Registry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F0A8-9113-4199-8F0A-892900ED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upotrebu Google IoT Core potreban je barem jedan device registry</a:t>
            </a:r>
          </a:p>
          <a:p>
            <a:r>
              <a:rPr lang="sr-Latn-RS" dirty="0"/>
              <a:t>Služi da objedini uređaje i da preko pub/sub topika koji su mapirani na taj registar komuniciraju</a:t>
            </a:r>
          </a:p>
          <a:p>
            <a:r>
              <a:rPr lang="sr-Latn-RS" dirty="0"/>
              <a:t>Za svaki se bira jedan/oba protokola za komunikaciju uređaja</a:t>
            </a:r>
          </a:p>
          <a:p>
            <a:r>
              <a:rPr lang="sr-Latn-RS" dirty="0"/>
              <a:t>Može se kreirati logička organizacija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6075-0FA2-44FD-9635-791BBFC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Autentikacija uređaja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0ED-B0AB-4A14-ACE5-08AB382E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Asimetričan ključ, RSA i Elliptic Curve</a:t>
            </a:r>
          </a:p>
          <a:p>
            <a:r>
              <a:rPr lang="sr-Latn-RS" dirty="0"/>
              <a:t>Servis koristi javni kluč uređaja da bi verifikovao njegov identitet</a:t>
            </a:r>
          </a:p>
          <a:p>
            <a:r>
              <a:rPr lang="sr-Latn-RS" dirty="0"/>
              <a:t>Svaki uređaj koristi svoj privatni ključ za potpisivanje JWT Tokena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4B6D1-2AA5-42B3-803A-92A2CE6C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3" y="3429000"/>
            <a:ext cx="771525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F1022-54B7-423B-BF18-9254E0B2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0" y="3383255"/>
            <a:ext cx="3261004" cy="32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0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9047-72AD-4D26-839F-3CCBFDA8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Pub/Sub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3BFA-C2F6-4E8D-A103-14BD5AB9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Vezuju se za određeni device registry</a:t>
            </a:r>
          </a:p>
          <a:p>
            <a:r>
              <a:rPr lang="sr-Latn-RS" dirty="0"/>
              <a:t>Omogućavaju komunikaciju između uređaja kde su uređaji slabo spregnuti</a:t>
            </a:r>
          </a:p>
          <a:p>
            <a:r>
              <a:rPr lang="sr-Latn-RS" dirty="0"/>
              <a:t>Event manager, mogu pokrenuti IoT Core funkcije</a:t>
            </a:r>
          </a:p>
          <a:p>
            <a:r>
              <a:rPr lang="sr-Latn-RS" dirty="0"/>
              <a:t>Komunikacija sa ostalim funkcionalnostima Google Cloud Platforme (BigTable, BigQuery, Dataflow), služi kao pipeline</a:t>
            </a:r>
          </a:p>
          <a:p>
            <a:r>
              <a:rPr lang="sr-Latn-RS" dirty="0"/>
              <a:t>Poruke ostaju 7 dana</a:t>
            </a:r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DB9B-F7E7-4B32-8B05-326C128C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Vizuelizacija pipeline-a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7719-5DC2-4EFA-B6B7-FE75803AB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13" y="1921878"/>
            <a:ext cx="9472300" cy="4351338"/>
          </a:xfrm>
        </p:spPr>
      </p:pic>
    </p:spTree>
    <p:extLst>
      <p:ext uri="{BB962C8B-B14F-4D97-AF65-F5344CB8AC3E}">
        <p14:creationId xmlns:p14="http://schemas.microsoft.com/office/powerpoint/2010/main" val="32292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522</Words>
  <Application>Microsoft Office PowerPoint</Application>
  <PresentationFormat>Widescreen</PresentationFormat>
  <Paragraphs>90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Roboto</vt:lpstr>
      <vt:lpstr>Office Theme</vt:lpstr>
      <vt:lpstr>PowerPoint Presentation</vt:lpstr>
      <vt:lpstr>Sadržaj</vt:lpstr>
      <vt:lpstr>Šta je Google IoT Core</vt:lpstr>
      <vt:lpstr>Razvoj</vt:lpstr>
      <vt:lpstr>Struktura Google IoT Core</vt:lpstr>
      <vt:lpstr>Device Registry</vt:lpstr>
      <vt:lpstr>Autentikacija uređaja</vt:lpstr>
      <vt:lpstr>Pub/Sub Topics</vt:lpstr>
      <vt:lpstr>Vizuelizacija pipeline-a</vt:lpstr>
      <vt:lpstr>Servisi u procesu analize podataka</vt:lpstr>
      <vt:lpstr>Primer realizovanog, kompletnog IoT sistema</vt:lpstr>
      <vt:lpstr>Pregled device registry-a</vt:lpstr>
      <vt:lpstr>PowerPoint Presentation</vt:lpstr>
      <vt:lpstr>Pregled i monitoring topic-a</vt:lpstr>
      <vt:lpstr>PowerPoint Presentation</vt:lpstr>
      <vt:lpstr>Pokretanje servera</vt:lpstr>
      <vt:lpstr>Pokretanje uređaja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Dimitrije Petrovic</dc:creator>
  <cp:lastModifiedBy>Dimitrije Petrovic</cp:lastModifiedBy>
  <cp:revision>13</cp:revision>
  <dcterms:created xsi:type="dcterms:W3CDTF">2021-06-12T13:19:14Z</dcterms:created>
  <dcterms:modified xsi:type="dcterms:W3CDTF">2021-06-12T15:30:56Z</dcterms:modified>
</cp:coreProperties>
</file>