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3"/>
  </p:notesMasterIdLst>
  <p:sldIdLst>
    <p:sldId id="302" r:id="rId2"/>
    <p:sldId id="373" r:id="rId3"/>
    <p:sldId id="380" r:id="rId4"/>
    <p:sldId id="371" r:id="rId5"/>
    <p:sldId id="367" r:id="rId6"/>
    <p:sldId id="368" r:id="rId7"/>
    <p:sldId id="382" r:id="rId8"/>
    <p:sldId id="370" r:id="rId9"/>
    <p:sldId id="378" r:id="rId10"/>
    <p:sldId id="377" r:id="rId11"/>
    <p:sldId id="3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roger" initials="gr" lastIdx="2" clrIdx="0">
    <p:extLst>
      <p:ext uri="{19B8F6BF-5375-455C-9EA6-DF929625EA0E}">
        <p15:presenceInfo xmlns:p15="http://schemas.microsoft.com/office/powerpoint/2012/main" userId="3bbec60affddc3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89" autoAdjust="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roger" userId="3bbec60affddc306" providerId="LiveId" clId="{CF58836D-C9D0-4965-A16E-B8F96DCFAE45}"/>
    <pc:docChg chg="undo custSel addSld delSld modSld">
      <pc:chgData name="guo roger" userId="3bbec60affddc306" providerId="LiveId" clId="{CF58836D-C9D0-4965-A16E-B8F96DCFAE45}" dt="2021-05-24T08:51:00.206" v="1791" actId="1076"/>
      <pc:docMkLst>
        <pc:docMk/>
      </pc:docMkLst>
      <pc:sldChg chg="addSp modSp del mod">
        <pc:chgData name="guo roger" userId="3bbec60affddc306" providerId="LiveId" clId="{CF58836D-C9D0-4965-A16E-B8F96DCFAE45}" dt="2021-05-10T02:19:38.091" v="1145" actId="47"/>
        <pc:sldMkLst>
          <pc:docMk/>
          <pc:sldMk cId="579640568" sldId="256"/>
        </pc:sldMkLst>
        <pc:spChg chg="add mod">
          <ac:chgData name="guo roger" userId="3bbec60affddc306" providerId="LiveId" clId="{CF58836D-C9D0-4965-A16E-B8F96DCFAE45}" dt="2021-05-09T14:12:07.016" v="1006" actId="20577"/>
          <ac:spMkLst>
            <pc:docMk/>
            <pc:sldMk cId="579640568" sldId="256"/>
            <ac:spMk id="2" creationId="{02EAA225-D744-498A-9898-B0ACAACB17CD}"/>
          </ac:spMkLst>
        </pc:spChg>
        <pc:spChg chg="mod">
          <ac:chgData name="guo roger" userId="3bbec60affddc306" providerId="LiveId" clId="{CF58836D-C9D0-4965-A16E-B8F96DCFAE45}" dt="2021-05-09T14:13:00.349" v="1015" actId="20577"/>
          <ac:spMkLst>
            <pc:docMk/>
            <pc:sldMk cId="579640568" sldId="256"/>
            <ac:spMk id="7" creationId="{8C55E18A-1AB2-4A06-9E85-31AFAD952760}"/>
          </ac:spMkLst>
        </pc:spChg>
      </pc:sldChg>
      <pc:sldChg chg="addSp delSp modSp mod">
        <pc:chgData name="guo roger" userId="3bbec60affddc306" providerId="LiveId" clId="{CF58836D-C9D0-4965-A16E-B8F96DCFAE45}" dt="2021-05-09T14:17:30.877" v="1072" actId="1076"/>
        <pc:sldMkLst>
          <pc:docMk/>
          <pc:sldMk cId="1341206656" sldId="302"/>
        </pc:sldMkLst>
        <pc:spChg chg="mod">
          <ac:chgData name="guo roger" userId="3bbec60affddc306" providerId="LiveId" clId="{CF58836D-C9D0-4965-A16E-B8F96DCFAE45}" dt="2021-05-09T10:09:48.276" v="52" actId="20577"/>
          <ac:spMkLst>
            <pc:docMk/>
            <pc:sldMk cId="1341206656" sldId="302"/>
            <ac:spMk id="4" creationId="{C37CA60E-2DE6-4312-9382-B5A3E76135C2}"/>
          </ac:spMkLst>
        </pc:spChg>
        <pc:spChg chg="add del mod">
          <ac:chgData name="guo roger" userId="3bbec60affddc306" providerId="LiveId" clId="{CF58836D-C9D0-4965-A16E-B8F96DCFAE45}" dt="2021-05-09T14:17:30.877" v="1072" actId="1076"/>
          <ac:spMkLst>
            <pc:docMk/>
            <pc:sldMk cId="1341206656" sldId="302"/>
            <ac:spMk id="6" creationId="{07560610-6AF0-456F-A648-6E723C8D92F1}"/>
          </ac:spMkLst>
        </pc:spChg>
      </pc:sldChg>
      <pc:sldChg chg="modSp mod">
        <pc:chgData name="guo roger" userId="3bbec60affddc306" providerId="LiveId" clId="{CF58836D-C9D0-4965-A16E-B8F96DCFAE45}" dt="2021-05-10T02:19:04.112" v="1139" actId="20577"/>
        <pc:sldMkLst>
          <pc:docMk/>
          <pc:sldMk cId="947221106" sldId="337"/>
        </pc:sldMkLst>
        <pc:spChg chg="mod">
          <ac:chgData name="guo roger" userId="3bbec60affddc306" providerId="LiveId" clId="{CF58836D-C9D0-4965-A16E-B8F96DCFAE45}" dt="2021-05-10T02:19:04.112" v="1139" actId="20577"/>
          <ac:spMkLst>
            <pc:docMk/>
            <pc:sldMk cId="947221106" sldId="337"/>
            <ac:spMk id="8" creationId="{8E321D54-3573-4006-A142-58C307604763}"/>
          </ac:spMkLst>
        </pc:spChg>
      </pc:sldChg>
      <pc:sldChg chg="addSp modSp new mod">
        <pc:chgData name="guo roger" userId="3bbec60affddc306" providerId="LiveId" clId="{CF58836D-C9D0-4965-A16E-B8F96DCFAE45}" dt="2021-05-10T03:09:14.740" v="1472" actId="207"/>
        <pc:sldMkLst>
          <pc:docMk/>
          <pc:sldMk cId="2383127616" sldId="338"/>
        </pc:sldMkLst>
        <pc:spChg chg="mod">
          <ac:chgData name="guo roger" userId="3bbec60affddc306" providerId="LiveId" clId="{CF58836D-C9D0-4965-A16E-B8F96DCFAE45}" dt="2021-05-09T10:12:31.477" v="69" actId="20577"/>
          <ac:spMkLst>
            <pc:docMk/>
            <pc:sldMk cId="2383127616" sldId="338"/>
            <ac:spMk id="2" creationId="{F1C3E0CE-992F-4077-83F9-5EA3F8C5C8A0}"/>
          </ac:spMkLst>
        </pc:spChg>
        <pc:spChg chg="add mod">
          <ac:chgData name="guo roger" userId="3bbec60affddc306" providerId="LiveId" clId="{CF58836D-C9D0-4965-A16E-B8F96DCFAE45}" dt="2021-05-10T03:09:14.740" v="1472" actId="207"/>
          <ac:spMkLst>
            <pc:docMk/>
            <pc:sldMk cId="2383127616" sldId="338"/>
            <ac:spMk id="5" creationId="{E2377AA5-DDC5-4788-8976-9B21D98D7854}"/>
          </ac:spMkLst>
        </pc:spChg>
      </pc:sldChg>
      <pc:sldChg chg="del">
        <pc:chgData name="guo roger" userId="3bbec60affddc306" providerId="LiveId" clId="{CF58836D-C9D0-4965-A16E-B8F96DCFAE45}" dt="2021-05-09T10:09:33.110" v="2" actId="47"/>
        <pc:sldMkLst>
          <pc:docMk/>
          <pc:sldMk cId="2721674965" sldId="338"/>
        </pc:sldMkLst>
      </pc:sldChg>
      <pc:sldChg chg="del">
        <pc:chgData name="guo roger" userId="3bbec60affddc306" providerId="LiveId" clId="{CF58836D-C9D0-4965-A16E-B8F96DCFAE45}" dt="2021-05-09T10:09:32.717" v="0" actId="47"/>
        <pc:sldMkLst>
          <pc:docMk/>
          <pc:sldMk cId="486794223" sldId="339"/>
        </pc:sldMkLst>
      </pc:sldChg>
      <pc:sldChg chg="addSp modSp new mod">
        <pc:chgData name="guo roger" userId="3bbec60affddc306" providerId="LiveId" clId="{CF58836D-C9D0-4965-A16E-B8F96DCFAE45}" dt="2021-05-10T03:10:28.907" v="1477" actId="1076"/>
        <pc:sldMkLst>
          <pc:docMk/>
          <pc:sldMk cId="4003683465" sldId="339"/>
        </pc:sldMkLst>
        <pc:spChg chg="mod">
          <ac:chgData name="guo roger" userId="3bbec60affddc306" providerId="LiveId" clId="{CF58836D-C9D0-4965-A16E-B8F96DCFAE45}" dt="2021-05-09T10:12:59.242" v="81" actId="20577"/>
          <ac:spMkLst>
            <pc:docMk/>
            <pc:sldMk cId="4003683465" sldId="339"/>
            <ac:spMk id="2" creationId="{FB4F78C3-C9CF-4AB8-ABC3-2B13480E3C1B}"/>
          </ac:spMkLst>
        </pc:spChg>
        <pc:spChg chg="add mod">
          <ac:chgData name="guo roger" userId="3bbec60affddc306" providerId="LiveId" clId="{CF58836D-C9D0-4965-A16E-B8F96DCFAE45}" dt="2021-05-10T03:10:04.526" v="1475" actId="113"/>
          <ac:spMkLst>
            <pc:docMk/>
            <pc:sldMk cId="4003683465" sldId="339"/>
            <ac:spMk id="5" creationId="{275B9076-000A-4EE8-A6FA-678B6B7DFBA2}"/>
          </ac:spMkLst>
        </pc:spChg>
        <pc:spChg chg="add mod">
          <ac:chgData name="guo roger" userId="3bbec60affddc306" providerId="LiveId" clId="{CF58836D-C9D0-4965-A16E-B8F96DCFAE45}" dt="2021-05-10T03:10:28.907" v="1477" actId="1076"/>
          <ac:spMkLst>
            <pc:docMk/>
            <pc:sldMk cId="4003683465" sldId="339"/>
            <ac:spMk id="7" creationId="{B9283423-5873-4874-A77D-44BD8E817AA7}"/>
          </ac:spMkLst>
        </pc:spChg>
      </pc:sldChg>
      <pc:sldChg chg="addSp delSp modSp new mod">
        <pc:chgData name="guo roger" userId="3bbec60affddc306" providerId="LiveId" clId="{CF58836D-C9D0-4965-A16E-B8F96DCFAE45}" dt="2021-05-10T04:40:50.499" v="1675" actId="478"/>
        <pc:sldMkLst>
          <pc:docMk/>
          <pc:sldMk cId="1195662952" sldId="340"/>
        </pc:sldMkLst>
        <pc:spChg chg="mod">
          <ac:chgData name="guo roger" userId="3bbec60affddc306" providerId="LiveId" clId="{CF58836D-C9D0-4965-A16E-B8F96DCFAE45}" dt="2021-05-09T13:57:29.784" v="943" actId="20577"/>
          <ac:spMkLst>
            <pc:docMk/>
            <pc:sldMk cId="1195662952" sldId="340"/>
            <ac:spMk id="2" creationId="{E282850F-B62C-459F-BC29-07CE8F10FFB6}"/>
          </ac:spMkLst>
        </pc:spChg>
        <pc:spChg chg="add mod">
          <ac:chgData name="guo roger" userId="3bbec60affddc306" providerId="LiveId" clId="{CF58836D-C9D0-4965-A16E-B8F96DCFAE45}" dt="2021-05-09T13:57:51.680" v="945" actId="1076"/>
          <ac:spMkLst>
            <pc:docMk/>
            <pc:sldMk cId="1195662952" sldId="340"/>
            <ac:spMk id="7" creationId="{79971110-AEE6-4098-9F44-4E8877DC301A}"/>
          </ac:spMkLst>
        </pc:spChg>
        <pc:spChg chg="add mod">
          <ac:chgData name="guo roger" userId="3bbec60affddc306" providerId="LiveId" clId="{CF58836D-C9D0-4965-A16E-B8F96DCFAE45}" dt="2021-05-09T10:28:47.825" v="326" actId="1076"/>
          <ac:spMkLst>
            <pc:docMk/>
            <pc:sldMk cId="1195662952" sldId="340"/>
            <ac:spMk id="9" creationId="{CBAAE270-6A58-4DE5-8263-F7BA9081A6FD}"/>
          </ac:spMkLst>
        </pc:spChg>
        <pc:spChg chg="add del mod">
          <ac:chgData name="guo roger" userId="3bbec60affddc306" providerId="LiveId" clId="{CF58836D-C9D0-4965-A16E-B8F96DCFAE45}" dt="2021-05-09T13:57:20.715" v="929" actId="478"/>
          <ac:spMkLst>
            <pc:docMk/>
            <pc:sldMk cId="1195662952" sldId="340"/>
            <ac:spMk id="10" creationId="{ECD07F5A-497D-42A0-935B-63842F4EF947}"/>
          </ac:spMkLst>
        </pc:spChg>
        <pc:spChg chg="add del mod">
          <ac:chgData name="guo roger" userId="3bbec60affddc306" providerId="LiveId" clId="{CF58836D-C9D0-4965-A16E-B8F96DCFAE45}" dt="2021-05-10T04:40:50.499" v="1675" actId="478"/>
          <ac:spMkLst>
            <pc:docMk/>
            <pc:sldMk cId="1195662952" sldId="340"/>
            <ac:spMk id="11" creationId="{68CB70F3-F776-4F3C-8F0F-779E01941CCA}"/>
          </ac:spMkLst>
        </pc:spChg>
        <pc:picChg chg="add mod">
          <ac:chgData name="guo roger" userId="3bbec60affddc306" providerId="LiveId" clId="{CF58836D-C9D0-4965-A16E-B8F96DCFAE45}" dt="2021-05-09T13:57:49.612" v="944" actId="1076"/>
          <ac:picMkLst>
            <pc:docMk/>
            <pc:sldMk cId="1195662952" sldId="340"/>
            <ac:picMk id="5" creationId="{E8C81C6F-C33E-47EF-9104-BD11C7E646C9}"/>
          </ac:picMkLst>
        </pc:picChg>
      </pc:sldChg>
      <pc:sldChg chg="del">
        <pc:chgData name="guo roger" userId="3bbec60affddc306" providerId="LiveId" clId="{CF58836D-C9D0-4965-A16E-B8F96DCFAE45}" dt="2021-05-09T10:09:32.946" v="1" actId="47"/>
        <pc:sldMkLst>
          <pc:docMk/>
          <pc:sldMk cId="3692381733" sldId="340"/>
        </pc:sldMkLst>
      </pc:sldChg>
      <pc:sldChg chg="addSp modSp new mod">
        <pc:chgData name="guo roger" userId="3bbec60affddc306" providerId="LiveId" clId="{CF58836D-C9D0-4965-A16E-B8F96DCFAE45}" dt="2021-05-09T14:15:57.750" v="1033" actId="207"/>
        <pc:sldMkLst>
          <pc:docMk/>
          <pc:sldMk cId="1146203471" sldId="341"/>
        </pc:sldMkLst>
        <pc:spChg chg="mod">
          <ac:chgData name="guo roger" userId="3bbec60affddc306" providerId="LiveId" clId="{CF58836D-C9D0-4965-A16E-B8F96DCFAE45}" dt="2021-05-09T10:24:02.515" v="155" actId="20577"/>
          <ac:spMkLst>
            <pc:docMk/>
            <pc:sldMk cId="1146203471" sldId="341"/>
            <ac:spMk id="2" creationId="{19A922A2-5748-4719-9DB3-F026E40649C2}"/>
          </ac:spMkLst>
        </pc:spChg>
        <pc:spChg chg="add mod">
          <ac:chgData name="guo roger" userId="3bbec60affddc306" providerId="LiveId" clId="{CF58836D-C9D0-4965-A16E-B8F96DCFAE45}" dt="2021-05-09T14:15:57.750" v="1033" actId="207"/>
          <ac:spMkLst>
            <pc:docMk/>
            <pc:sldMk cId="1146203471" sldId="341"/>
            <ac:spMk id="5" creationId="{CA7A8E33-DB47-47A8-8E0B-F3A272E14A98}"/>
          </ac:spMkLst>
        </pc:spChg>
      </pc:sldChg>
      <pc:sldChg chg="del">
        <pc:chgData name="guo roger" userId="3bbec60affddc306" providerId="LiveId" clId="{CF58836D-C9D0-4965-A16E-B8F96DCFAE45}" dt="2021-05-09T10:09:33.474" v="3" actId="47"/>
        <pc:sldMkLst>
          <pc:docMk/>
          <pc:sldMk cId="4055441216" sldId="341"/>
        </pc:sldMkLst>
      </pc:sldChg>
      <pc:sldChg chg="addSp modSp new mod">
        <pc:chgData name="guo roger" userId="3bbec60affddc306" providerId="LiveId" clId="{CF58836D-C9D0-4965-A16E-B8F96DCFAE45}" dt="2021-05-09T14:16:24.196" v="1034" actId="1076"/>
        <pc:sldMkLst>
          <pc:docMk/>
          <pc:sldMk cId="251680373" sldId="342"/>
        </pc:sldMkLst>
        <pc:spChg chg="mod">
          <ac:chgData name="guo roger" userId="3bbec60affddc306" providerId="LiveId" clId="{CF58836D-C9D0-4965-A16E-B8F96DCFAE45}" dt="2021-05-09T10:28:20.216" v="322" actId="20577"/>
          <ac:spMkLst>
            <pc:docMk/>
            <pc:sldMk cId="251680373" sldId="342"/>
            <ac:spMk id="2" creationId="{F131BCBB-194C-4DFA-BF2D-6566331ED6E5}"/>
          </ac:spMkLst>
        </pc:spChg>
        <pc:spChg chg="add mod">
          <ac:chgData name="guo roger" userId="3bbec60affddc306" providerId="LiveId" clId="{CF58836D-C9D0-4965-A16E-B8F96DCFAE45}" dt="2021-05-09T14:16:24.196" v="1034" actId="1076"/>
          <ac:spMkLst>
            <pc:docMk/>
            <pc:sldMk cId="251680373" sldId="342"/>
            <ac:spMk id="5" creationId="{C8C1389B-8D85-4ADA-9DFA-8F6AC30DB662}"/>
          </ac:spMkLst>
        </pc:spChg>
        <pc:spChg chg="add mod">
          <ac:chgData name="guo roger" userId="3bbec60affddc306" providerId="LiveId" clId="{CF58836D-C9D0-4965-A16E-B8F96DCFAE45}" dt="2021-05-09T10:30:08.425" v="340" actId="1076"/>
          <ac:spMkLst>
            <pc:docMk/>
            <pc:sldMk cId="251680373" sldId="342"/>
            <ac:spMk id="7" creationId="{96959436-FA23-4CF3-AF7E-1A91552A22BE}"/>
          </ac:spMkLst>
        </pc:spChg>
        <pc:spChg chg="add mod">
          <ac:chgData name="guo roger" userId="3bbec60affddc306" providerId="LiveId" clId="{CF58836D-C9D0-4965-A16E-B8F96DCFAE45}" dt="2021-05-09T10:31:26.540" v="351" actId="20577"/>
          <ac:spMkLst>
            <pc:docMk/>
            <pc:sldMk cId="251680373" sldId="342"/>
            <ac:spMk id="9" creationId="{E7AEFB0E-7C1F-43F1-9E44-1ED0E48F7780}"/>
          </ac:spMkLst>
        </pc:spChg>
      </pc:sldChg>
      <pc:sldChg chg="del">
        <pc:chgData name="guo roger" userId="3bbec60affddc306" providerId="LiveId" clId="{CF58836D-C9D0-4965-A16E-B8F96DCFAE45}" dt="2021-05-09T10:09:33.654" v="4" actId="47"/>
        <pc:sldMkLst>
          <pc:docMk/>
          <pc:sldMk cId="3567624381" sldId="342"/>
        </pc:sldMkLst>
      </pc:sldChg>
      <pc:sldChg chg="addSp modSp new mod">
        <pc:chgData name="guo roger" userId="3bbec60affddc306" providerId="LiveId" clId="{CF58836D-C9D0-4965-A16E-B8F96DCFAE45}" dt="2021-05-09T10:33:49.907" v="406" actId="207"/>
        <pc:sldMkLst>
          <pc:docMk/>
          <pc:sldMk cId="997512955" sldId="343"/>
        </pc:sldMkLst>
        <pc:spChg chg="mod">
          <ac:chgData name="guo roger" userId="3bbec60affddc306" providerId="LiveId" clId="{CF58836D-C9D0-4965-A16E-B8F96DCFAE45}" dt="2021-05-09T10:32:32.604" v="392" actId="20577"/>
          <ac:spMkLst>
            <pc:docMk/>
            <pc:sldMk cId="997512955" sldId="343"/>
            <ac:spMk id="2" creationId="{57D6AFF8-1B4D-496B-B5B8-ECCFF9442467}"/>
          </ac:spMkLst>
        </pc:spChg>
        <pc:spChg chg="add mod">
          <ac:chgData name="guo roger" userId="3bbec60affddc306" providerId="LiveId" clId="{CF58836D-C9D0-4965-A16E-B8F96DCFAE45}" dt="2021-05-09T10:33:49.907" v="406" actId="207"/>
          <ac:spMkLst>
            <pc:docMk/>
            <pc:sldMk cId="997512955" sldId="343"/>
            <ac:spMk id="5" creationId="{D4684BD0-3980-4994-BD4B-6AEF79C6A4A5}"/>
          </ac:spMkLst>
        </pc:spChg>
      </pc:sldChg>
      <pc:sldChg chg="del">
        <pc:chgData name="guo roger" userId="3bbec60affddc306" providerId="LiveId" clId="{CF58836D-C9D0-4965-A16E-B8F96DCFAE45}" dt="2021-05-09T10:09:33.958" v="6" actId="47"/>
        <pc:sldMkLst>
          <pc:docMk/>
          <pc:sldMk cId="2038646113" sldId="344"/>
        </pc:sldMkLst>
      </pc:sldChg>
      <pc:sldChg chg="addSp modSp new mod">
        <pc:chgData name="guo roger" userId="3bbec60affddc306" providerId="LiveId" clId="{CF58836D-C9D0-4965-A16E-B8F96DCFAE45}" dt="2021-05-10T03:34:29.992" v="1538" actId="207"/>
        <pc:sldMkLst>
          <pc:docMk/>
          <pc:sldMk cId="3559520044" sldId="344"/>
        </pc:sldMkLst>
        <pc:spChg chg="mod">
          <ac:chgData name="guo roger" userId="3bbec60affddc306" providerId="LiveId" clId="{CF58836D-C9D0-4965-A16E-B8F96DCFAE45}" dt="2021-05-09T10:34:24.958" v="432" actId="20577"/>
          <ac:spMkLst>
            <pc:docMk/>
            <pc:sldMk cId="3559520044" sldId="344"/>
            <ac:spMk id="2" creationId="{E56D2A03-A5F4-436C-89CF-C659D2E84586}"/>
          </ac:spMkLst>
        </pc:spChg>
        <pc:spChg chg="add mod">
          <ac:chgData name="guo roger" userId="3bbec60affddc306" providerId="LiveId" clId="{CF58836D-C9D0-4965-A16E-B8F96DCFAE45}" dt="2021-05-10T03:34:29.992" v="1538" actId="207"/>
          <ac:spMkLst>
            <pc:docMk/>
            <pc:sldMk cId="3559520044" sldId="344"/>
            <ac:spMk id="5" creationId="{62C31F78-5DC9-4ED1-9A63-BCE13D127F53}"/>
          </ac:spMkLst>
        </pc:spChg>
      </pc:sldChg>
      <pc:sldChg chg="del">
        <pc:chgData name="guo roger" userId="3bbec60affddc306" providerId="LiveId" clId="{CF58836D-C9D0-4965-A16E-B8F96DCFAE45}" dt="2021-05-09T10:09:34.108" v="7" actId="47"/>
        <pc:sldMkLst>
          <pc:docMk/>
          <pc:sldMk cId="482432313" sldId="345"/>
        </pc:sldMkLst>
      </pc:sldChg>
      <pc:sldChg chg="addSp modSp new mod">
        <pc:chgData name="guo roger" userId="3bbec60affddc306" providerId="LiveId" clId="{CF58836D-C9D0-4965-A16E-B8F96DCFAE45}" dt="2021-05-09T11:17:41.080" v="471"/>
        <pc:sldMkLst>
          <pc:docMk/>
          <pc:sldMk cId="3639859600" sldId="345"/>
        </pc:sldMkLst>
        <pc:spChg chg="mod">
          <ac:chgData name="guo roger" userId="3bbec60affddc306" providerId="LiveId" clId="{CF58836D-C9D0-4965-A16E-B8F96DCFAE45}" dt="2021-05-09T11:16:44.460" v="459" actId="20577"/>
          <ac:spMkLst>
            <pc:docMk/>
            <pc:sldMk cId="3639859600" sldId="345"/>
            <ac:spMk id="2" creationId="{A342FAC9-804C-43B7-A791-A1A8A16BE181}"/>
          </ac:spMkLst>
        </pc:spChg>
        <pc:spChg chg="add mod">
          <ac:chgData name="guo roger" userId="3bbec60affddc306" providerId="LiveId" clId="{CF58836D-C9D0-4965-A16E-B8F96DCFAE45}" dt="2021-05-09T11:17:41.080" v="471"/>
          <ac:spMkLst>
            <pc:docMk/>
            <pc:sldMk cId="3639859600" sldId="345"/>
            <ac:spMk id="5" creationId="{BF5D22B9-0E3D-4ADE-97AE-1FB529813528}"/>
          </ac:spMkLst>
        </pc:spChg>
      </pc:sldChg>
      <pc:sldChg chg="addSp modSp new mod">
        <pc:chgData name="guo roger" userId="3bbec60affddc306" providerId="LiveId" clId="{CF58836D-C9D0-4965-A16E-B8F96DCFAE45}" dt="2021-05-10T06:20:58.574" v="1702" actId="20577"/>
        <pc:sldMkLst>
          <pc:docMk/>
          <pc:sldMk cId="714043606" sldId="346"/>
        </pc:sldMkLst>
        <pc:spChg chg="mod">
          <ac:chgData name="guo roger" userId="3bbec60affddc306" providerId="LiveId" clId="{CF58836D-C9D0-4965-A16E-B8F96DCFAE45}" dt="2021-05-09T11:18:00.679" v="474" actId="20577"/>
          <ac:spMkLst>
            <pc:docMk/>
            <pc:sldMk cId="714043606" sldId="346"/>
            <ac:spMk id="2" creationId="{BAF34DD2-A89B-46EF-8320-9FBECB457190}"/>
          </ac:spMkLst>
        </pc:spChg>
        <pc:spChg chg="add mod">
          <ac:chgData name="guo roger" userId="3bbec60affddc306" providerId="LiveId" clId="{CF58836D-C9D0-4965-A16E-B8F96DCFAE45}" dt="2021-05-09T11:18:47.835" v="480" actId="14100"/>
          <ac:spMkLst>
            <pc:docMk/>
            <pc:sldMk cId="714043606" sldId="346"/>
            <ac:spMk id="7" creationId="{C8E482D3-3A92-467C-8E8A-9F2C25F2C259}"/>
          </ac:spMkLst>
        </pc:spChg>
        <pc:spChg chg="add mod">
          <ac:chgData name="guo roger" userId="3bbec60affddc306" providerId="LiveId" clId="{CF58836D-C9D0-4965-A16E-B8F96DCFAE45}" dt="2021-05-09T11:20:24.353" v="487" actId="14100"/>
          <ac:spMkLst>
            <pc:docMk/>
            <pc:sldMk cId="714043606" sldId="346"/>
            <ac:spMk id="11" creationId="{BA738A1C-E3A7-4659-A5C4-AE3DA5A67650}"/>
          </ac:spMkLst>
        </pc:spChg>
        <pc:spChg chg="add mod">
          <ac:chgData name="guo roger" userId="3bbec60affddc306" providerId="LiveId" clId="{CF58836D-C9D0-4965-A16E-B8F96DCFAE45}" dt="2021-05-10T06:20:52.410" v="1699" actId="1076"/>
          <ac:spMkLst>
            <pc:docMk/>
            <pc:sldMk cId="714043606" sldId="346"/>
            <ac:spMk id="12" creationId="{9B5FE6D0-4EE3-4411-98CE-734AF22A4809}"/>
          </ac:spMkLst>
        </pc:spChg>
        <pc:spChg chg="add mod">
          <ac:chgData name="guo roger" userId="3bbec60affddc306" providerId="LiveId" clId="{CF58836D-C9D0-4965-A16E-B8F96DCFAE45}" dt="2021-05-10T06:20:58.574" v="1702" actId="20577"/>
          <ac:spMkLst>
            <pc:docMk/>
            <pc:sldMk cId="714043606" sldId="346"/>
            <ac:spMk id="13" creationId="{A228F239-FF99-4B77-8844-E7D4FE525488}"/>
          </ac:spMkLst>
        </pc:spChg>
        <pc:picChg chg="add mod">
          <ac:chgData name="guo roger" userId="3bbec60affddc306" providerId="LiveId" clId="{CF58836D-C9D0-4965-A16E-B8F96DCFAE45}" dt="2021-05-09T11:18:34.668" v="476" actId="1076"/>
          <ac:picMkLst>
            <pc:docMk/>
            <pc:sldMk cId="714043606" sldId="346"/>
            <ac:picMk id="5" creationId="{1E4CA7A4-8D7A-42E5-B113-84AB24DD9D11}"/>
          </ac:picMkLst>
        </pc:picChg>
        <pc:picChg chg="add mod">
          <ac:chgData name="guo roger" userId="3bbec60affddc306" providerId="LiveId" clId="{CF58836D-C9D0-4965-A16E-B8F96DCFAE45}" dt="2021-05-09T11:19:09.616" v="482" actId="1076"/>
          <ac:picMkLst>
            <pc:docMk/>
            <pc:sldMk cId="714043606" sldId="346"/>
            <ac:picMk id="9" creationId="{D1CCC6A7-0DA6-4FDA-A21A-909E4C6CEE19}"/>
          </ac:picMkLst>
        </pc:picChg>
      </pc:sldChg>
      <pc:sldChg chg="del">
        <pc:chgData name="guo roger" userId="3bbec60affddc306" providerId="LiveId" clId="{CF58836D-C9D0-4965-A16E-B8F96DCFAE45}" dt="2021-05-09T10:09:34.357" v="8" actId="47"/>
        <pc:sldMkLst>
          <pc:docMk/>
          <pc:sldMk cId="3732705670" sldId="346"/>
        </pc:sldMkLst>
      </pc:sldChg>
      <pc:sldChg chg="addSp delSp modSp add mod">
        <pc:chgData name="guo roger" userId="3bbec60affddc306" providerId="LiveId" clId="{CF58836D-C9D0-4965-A16E-B8F96DCFAE45}" dt="2021-05-10T06:22:00.929" v="1706" actId="207"/>
        <pc:sldMkLst>
          <pc:docMk/>
          <pc:sldMk cId="2309324780" sldId="347"/>
        </pc:sldMkLst>
        <pc:spChg chg="del">
          <ac:chgData name="guo roger" userId="3bbec60affddc306" providerId="LiveId" clId="{CF58836D-C9D0-4965-A16E-B8F96DCFAE45}" dt="2021-05-09T11:20:32.314" v="489" actId="478"/>
          <ac:spMkLst>
            <pc:docMk/>
            <pc:sldMk cId="2309324780" sldId="347"/>
            <ac:spMk id="7" creationId="{C8E482D3-3A92-467C-8E8A-9F2C25F2C259}"/>
          </ac:spMkLst>
        </pc:spChg>
        <pc:spChg chg="add mod">
          <ac:chgData name="guo roger" userId="3bbec60affddc306" providerId="LiveId" clId="{CF58836D-C9D0-4965-A16E-B8F96DCFAE45}" dt="2021-05-10T06:22:00.929" v="1706" actId="207"/>
          <ac:spMkLst>
            <pc:docMk/>
            <pc:sldMk cId="2309324780" sldId="347"/>
            <ac:spMk id="10" creationId="{6DC69AD1-42EC-481B-A8E3-F3006D81BAF1}"/>
          </ac:spMkLst>
        </pc:spChg>
        <pc:spChg chg="del">
          <ac:chgData name="guo roger" userId="3bbec60affddc306" providerId="LiveId" clId="{CF58836D-C9D0-4965-A16E-B8F96DCFAE45}" dt="2021-05-09T11:20:32.314" v="489" actId="478"/>
          <ac:spMkLst>
            <pc:docMk/>
            <pc:sldMk cId="2309324780" sldId="347"/>
            <ac:spMk id="11" creationId="{BA738A1C-E3A7-4659-A5C4-AE3DA5A67650}"/>
          </ac:spMkLst>
        </pc:spChg>
        <pc:spChg chg="add mod">
          <ac:chgData name="guo roger" userId="3bbec60affddc306" providerId="LiveId" clId="{CF58836D-C9D0-4965-A16E-B8F96DCFAE45}" dt="2021-05-10T03:36:29.958" v="1542" actId="207"/>
          <ac:spMkLst>
            <pc:docMk/>
            <pc:sldMk cId="2309324780" sldId="347"/>
            <ac:spMk id="13" creationId="{29DBB01D-F1E2-405C-86A3-C6592EDDB8B4}"/>
          </ac:spMkLst>
        </pc:spChg>
        <pc:spChg chg="add mod">
          <ac:chgData name="guo roger" userId="3bbec60affddc306" providerId="LiveId" clId="{CF58836D-C9D0-4965-A16E-B8F96DCFAE45}" dt="2021-05-10T06:21:04.876" v="1705" actId="20577"/>
          <ac:spMkLst>
            <pc:docMk/>
            <pc:sldMk cId="2309324780" sldId="347"/>
            <ac:spMk id="14" creationId="{2BB0BCC4-68CD-4D0B-8943-86D69E6B9457}"/>
          </ac:spMkLst>
        </pc:spChg>
        <pc:picChg chg="del">
          <ac:chgData name="guo roger" userId="3bbec60affddc306" providerId="LiveId" clId="{CF58836D-C9D0-4965-A16E-B8F96DCFAE45}" dt="2021-05-09T11:20:32.314" v="489" actId="478"/>
          <ac:picMkLst>
            <pc:docMk/>
            <pc:sldMk cId="2309324780" sldId="347"/>
            <ac:picMk id="5" creationId="{1E4CA7A4-8D7A-42E5-B113-84AB24DD9D11}"/>
          </ac:picMkLst>
        </pc:picChg>
        <pc:picChg chg="add mod">
          <ac:chgData name="guo roger" userId="3bbec60affddc306" providerId="LiveId" clId="{CF58836D-C9D0-4965-A16E-B8F96DCFAE45}" dt="2021-05-09T11:21:13.019" v="495" actId="1076"/>
          <ac:picMkLst>
            <pc:docMk/>
            <pc:sldMk cId="2309324780" sldId="347"/>
            <ac:picMk id="8" creationId="{75C40327-FAE7-49D4-B78B-16B57B245A59}"/>
          </ac:picMkLst>
        </pc:picChg>
        <pc:picChg chg="del">
          <ac:chgData name="guo roger" userId="3bbec60affddc306" providerId="LiveId" clId="{CF58836D-C9D0-4965-A16E-B8F96DCFAE45}" dt="2021-05-09T11:20:32.314" v="489" actId="478"/>
          <ac:picMkLst>
            <pc:docMk/>
            <pc:sldMk cId="2309324780" sldId="347"/>
            <ac:picMk id="9" creationId="{D1CCC6A7-0DA6-4FDA-A21A-909E4C6CEE19}"/>
          </ac:picMkLst>
        </pc:picChg>
      </pc:sldChg>
      <pc:sldChg chg="del">
        <pc:chgData name="guo roger" userId="3bbec60affddc306" providerId="LiveId" clId="{CF58836D-C9D0-4965-A16E-B8F96DCFAE45}" dt="2021-05-09T10:09:34.575" v="9" actId="47"/>
        <pc:sldMkLst>
          <pc:docMk/>
          <pc:sldMk cId="3627050278" sldId="347"/>
        </pc:sldMkLst>
      </pc:sldChg>
      <pc:sldChg chg="del">
        <pc:chgData name="guo roger" userId="3bbec60affddc306" providerId="LiveId" clId="{CF58836D-C9D0-4965-A16E-B8F96DCFAE45}" dt="2021-05-09T10:09:34.768" v="10" actId="47"/>
        <pc:sldMkLst>
          <pc:docMk/>
          <pc:sldMk cId="682895830" sldId="348"/>
        </pc:sldMkLst>
      </pc:sldChg>
      <pc:sldChg chg="addSp delSp modSp new mod">
        <pc:chgData name="guo roger" userId="3bbec60affddc306" providerId="LiveId" clId="{CF58836D-C9D0-4965-A16E-B8F96DCFAE45}" dt="2021-05-10T04:14:26.980" v="1644"/>
        <pc:sldMkLst>
          <pc:docMk/>
          <pc:sldMk cId="3498323374" sldId="348"/>
        </pc:sldMkLst>
        <pc:spChg chg="mod">
          <ac:chgData name="guo roger" userId="3bbec60affddc306" providerId="LiveId" clId="{CF58836D-C9D0-4965-A16E-B8F96DCFAE45}" dt="2021-05-09T14:05:15.527" v="976" actId="20577"/>
          <ac:spMkLst>
            <pc:docMk/>
            <pc:sldMk cId="3498323374" sldId="348"/>
            <ac:spMk id="2" creationId="{2E6924BB-49BD-4C49-A6AD-BCDF6830ECC7}"/>
          </ac:spMkLst>
        </pc:spChg>
        <pc:spChg chg="add mod">
          <ac:chgData name="guo roger" userId="3bbec60affddc306" providerId="LiveId" clId="{CF58836D-C9D0-4965-A16E-B8F96DCFAE45}" dt="2021-05-10T04:14:26.980" v="1644"/>
          <ac:spMkLst>
            <pc:docMk/>
            <pc:sldMk cId="3498323374" sldId="348"/>
            <ac:spMk id="5" creationId="{91C66E78-371F-45DA-854C-19F93C1D3768}"/>
          </ac:spMkLst>
        </pc:spChg>
        <pc:spChg chg="add del mod">
          <ac:chgData name="guo roger" userId="3bbec60affddc306" providerId="LiveId" clId="{CF58836D-C9D0-4965-A16E-B8F96DCFAE45}" dt="2021-05-10T04:03:19.830" v="1601" actId="478"/>
          <ac:spMkLst>
            <pc:docMk/>
            <pc:sldMk cId="3498323374" sldId="348"/>
            <ac:spMk id="6" creationId="{C277866E-11EB-42B3-BD72-434D9A931F6F}"/>
          </ac:spMkLst>
        </pc:spChg>
      </pc:sldChg>
      <pc:sldChg chg="addSp modSp new add del mod">
        <pc:chgData name="guo roger" userId="3bbec60affddc306" providerId="LiveId" clId="{CF58836D-C9D0-4965-A16E-B8F96DCFAE45}" dt="2021-05-10T04:30:01.433" v="1668" actId="47"/>
        <pc:sldMkLst>
          <pc:docMk/>
          <pc:sldMk cId="1983202826" sldId="349"/>
        </pc:sldMkLst>
        <pc:spChg chg="mod">
          <ac:chgData name="guo roger" userId="3bbec60affddc306" providerId="LiveId" clId="{CF58836D-C9D0-4965-A16E-B8F96DCFAE45}" dt="2021-05-09T13:33:34.720" v="661" actId="20577"/>
          <ac:spMkLst>
            <pc:docMk/>
            <pc:sldMk cId="1983202826" sldId="349"/>
            <ac:spMk id="2" creationId="{618F2829-1788-42A4-9BFB-65CFCE216B91}"/>
          </ac:spMkLst>
        </pc:spChg>
        <pc:spChg chg="add mod">
          <ac:chgData name="guo roger" userId="3bbec60affddc306" providerId="LiveId" clId="{CF58836D-C9D0-4965-A16E-B8F96DCFAE45}" dt="2021-05-10T04:14:28.191" v="1646" actId="20577"/>
          <ac:spMkLst>
            <pc:docMk/>
            <pc:sldMk cId="1983202826" sldId="349"/>
            <ac:spMk id="5" creationId="{04621427-1F53-4471-93B2-779B74B18BFA}"/>
          </ac:spMkLst>
        </pc:spChg>
      </pc:sldChg>
      <pc:sldChg chg="del">
        <pc:chgData name="guo roger" userId="3bbec60affddc306" providerId="LiveId" clId="{CF58836D-C9D0-4965-A16E-B8F96DCFAE45}" dt="2021-05-09T10:09:34.934" v="11" actId="47"/>
        <pc:sldMkLst>
          <pc:docMk/>
          <pc:sldMk cId="3425581787" sldId="349"/>
        </pc:sldMkLst>
      </pc:sldChg>
      <pc:sldChg chg="del">
        <pc:chgData name="guo roger" userId="3bbec60affddc306" providerId="LiveId" clId="{CF58836D-C9D0-4965-A16E-B8F96DCFAE45}" dt="2021-05-09T10:09:35.348" v="13" actId="47"/>
        <pc:sldMkLst>
          <pc:docMk/>
          <pc:sldMk cId="140954843" sldId="350"/>
        </pc:sldMkLst>
      </pc:sldChg>
      <pc:sldChg chg="new del">
        <pc:chgData name="guo roger" userId="3bbec60affddc306" providerId="LiveId" clId="{CF58836D-C9D0-4965-A16E-B8F96DCFAE45}" dt="2021-05-09T13:56:21.504" v="923" actId="47"/>
        <pc:sldMkLst>
          <pc:docMk/>
          <pc:sldMk cId="705723966" sldId="350"/>
        </pc:sldMkLst>
      </pc:sldChg>
      <pc:sldChg chg="addSp modSp new mod modNotesTx">
        <pc:chgData name="guo roger" userId="3bbec60affddc306" providerId="LiveId" clId="{CF58836D-C9D0-4965-A16E-B8F96DCFAE45}" dt="2021-05-10T06:17:21.239" v="1688"/>
        <pc:sldMkLst>
          <pc:docMk/>
          <pc:sldMk cId="2009030011" sldId="351"/>
        </pc:sldMkLst>
        <pc:spChg chg="mod">
          <ac:chgData name="guo roger" userId="3bbec60affddc306" providerId="LiveId" clId="{CF58836D-C9D0-4965-A16E-B8F96DCFAE45}" dt="2021-05-09T13:45:21.021" v="872" actId="20577"/>
          <ac:spMkLst>
            <pc:docMk/>
            <pc:sldMk cId="2009030011" sldId="351"/>
            <ac:spMk id="2" creationId="{72ECD304-1E5F-4D4F-AB25-0FFDD26A2DCE}"/>
          </ac:spMkLst>
        </pc:spChg>
        <pc:spChg chg="add mod">
          <ac:chgData name="guo roger" userId="3bbec60affddc306" providerId="LiveId" clId="{CF58836D-C9D0-4965-A16E-B8F96DCFAE45}" dt="2021-05-10T06:17:21.239" v="1688"/>
          <ac:spMkLst>
            <pc:docMk/>
            <pc:sldMk cId="2009030011" sldId="351"/>
            <ac:spMk id="5" creationId="{062C7EE0-DE2E-48A1-AAD5-801D595CC4CF}"/>
          </ac:spMkLst>
        </pc:spChg>
      </pc:sldChg>
      <pc:sldChg chg="del">
        <pc:chgData name="guo roger" userId="3bbec60affddc306" providerId="LiveId" clId="{CF58836D-C9D0-4965-A16E-B8F96DCFAE45}" dt="2021-05-09T10:09:35.573" v="14" actId="47"/>
        <pc:sldMkLst>
          <pc:docMk/>
          <pc:sldMk cId="2254975263" sldId="351"/>
        </pc:sldMkLst>
      </pc:sldChg>
      <pc:sldChg chg="addSp modSp new mod">
        <pc:chgData name="guo roger" userId="3bbec60affddc306" providerId="LiveId" clId="{CF58836D-C9D0-4965-A16E-B8F96DCFAE45}" dt="2021-05-10T02:19:35.186" v="1144" actId="1076"/>
        <pc:sldMkLst>
          <pc:docMk/>
          <pc:sldMk cId="524212581" sldId="352"/>
        </pc:sldMkLst>
        <pc:spChg chg="mod">
          <ac:chgData name="guo roger" userId="3bbec60affddc306" providerId="LiveId" clId="{CF58836D-C9D0-4965-A16E-B8F96DCFAE45}" dt="2021-05-10T02:19:26.671" v="1142" actId="20577"/>
          <ac:spMkLst>
            <pc:docMk/>
            <pc:sldMk cId="524212581" sldId="352"/>
            <ac:spMk id="2" creationId="{F0A46166-6A64-4274-BB14-BBB1798F4C2E}"/>
          </ac:spMkLst>
        </pc:spChg>
        <pc:spChg chg="add mod">
          <ac:chgData name="guo roger" userId="3bbec60affddc306" providerId="LiveId" clId="{CF58836D-C9D0-4965-A16E-B8F96DCFAE45}" dt="2021-05-10T02:19:35.186" v="1144" actId="1076"/>
          <ac:spMkLst>
            <pc:docMk/>
            <pc:sldMk cId="524212581" sldId="352"/>
            <ac:spMk id="4" creationId="{BA693F29-CD72-4BB5-AB7A-1190279D5E2A}"/>
          </ac:spMkLst>
        </pc:spChg>
      </pc:sldChg>
      <pc:sldChg chg="del">
        <pc:chgData name="guo roger" userId="3bbec60affddc306" providerId="LiveId" clId="{CF58836D-C9D0-4965-A16E-B8F96DCFAE45}" dt="2021-05-09T10:09:35.794" v="15" actId="47"/>
        <pc:sldMkLst>
          <pc:docMk/>
          <pc:sldMk cId="3243501669" sldId="352"/>
        </pc:sldMkLst>
      </pc:sldChg>
      <pc:sldChg chg="del">
        <pc:chgData name="guo roger" userId="3bbec60affddc306" providerId="LiveId" clId="{CF58836D-C9D0-4965-A16E-B8F96DCFAE45}" dt="2021-05-09T10:09:35.989" v="16" actId="47"/>
        <pc:sldMkLst>
          <pc:docMk/>
          <pc:sldMk cId="1394533603" sldId="353"/>
        </pc:sldMkLst>
      </pc:sldChg>
      <pc:sldChg chg="addSp modSp new mod">
        <pc:chgData name="guo roger" userId="3bbec60affddc306" providerId="LiveId" clId="{CF58836D-C9D0-4965-A16E-B8F96DCFAE45}" dt="2021-05-10T06:43:06.964" v="1707" actId="207"/>
        <pc:sldMkLst>
          <pc:docMk/>
          <pc:sldMk cId="3819434197" sldId="353"/>
        </pc:sldMkLst>
        <pc:spChg chg="mod">
          <ac:chgData name="guo roger" userId="3bbec60affddc306" providerId="LiveId" clId="{CF58836D-C9D0-4965-A16E-B8F96DCFAE45}" dt="2021-05-10T02:38:10.011" v="1250" actId="20577"/>
          <ac:spMkLst>
            <pc:docMk/>
            <pc:sldMk cId="3819434197" sldId="353"/>
            <ac:spMk id="2" creationId="{A53D6ECD-1BFD-413E-BD09-23B46421B7CE}"/>
          </ac:spMkLst>
        </pc:spChg>
        <pc:spChg chg="add mod">
          <ac:chgData name="guo roger" userId="3bbec60affddc306" providerId="LiveId" clId="{CF58836D-C9D0-4965-A16E-B8F96DCFAE45}" dt="2021-05-10T06:43:06.964" v="1707" actId="207"/>
          <ac:spMkLst>
            <pc:docMk/>
            <pc:sldMk cId="3819434197" sldId="353"/>
            <ac:spMk id="7" creationId="{02A4ED8B-1E12-4A79-B14D-0DD12EA85FF6}"/>
          </ac:spMkLst>
        </pc:spChg>
        <pc:picChg chg="add mod">
          <ac:chgData name="guo roger" userId="3bbec60affddc306" providerId="LiveId" clId="{CF58836D-C9D0-4965-A16E-B8F96DCFAE45}" dt="2021-05-10T02:41:45.201" v="1257" actId="1076"/>
          <ac:picMkLst>
            <pc:docMk/>
            <pc:sldMk cId="3819434197" sldId="353"/>
            <ac:picMk id="5" creationId="{C7B1B50F-8364-46A0-A2DE-DC341AB74924}"/>
          </ac:picMkLst>
        </pc:picChg>
      </pc:sldChg>
      <pc:sldChg chg="del">
        <pc:chgData name="guo roger" userId="3bbec60affddc306" providerId="LiveId" clId="{CF58836D-C9D0-4965-A16E-B8F96DCFAE45}" dt="2021-05-09T10:09:36.214" v="17" actId="47"/>
        <pc:sldMkLst>
          <pc:docMk/>
          <pc:sldMk cId="2208755484" sldId="354"/>
        </pc:sldMkLst>
      </pc:sldChg>
      <pc:sldChg chg="addSp modSp new mod">
        <pc:chgData name="guo roger" userId="3bbec60affddc306" providerId="LiveId" clId="{CF58836D-C9D0-4965-A16E-B8F96DCFAE45}" dt="2021-05-10T03:10:51.523" v="1480" actId="20577"/>
        <pc:sldMkLst>
          <pc:docMk/>
          <pc:sldMk cId="2944058747" sldId="354"/>
        </pc:sldMkLst>
        <pc:spChg chg="mod">
          <ac:chgData name="guo roger" userId="3bbec60affddc306" providerId="LiveId" clId="{CF58836D-C9D0-4965-A16E-B8F96DCFAE45}" dt="2021-05-10T02:44:27.418" v="1323" actId="20577"/>
          <ac:spMkLst>
            <pc:docMk/>
            <pc:sldMk cId="2944058747" sldId="354"/>
            <ac:spMk id="2" creationId="{79564857-5E23-4C0C-A71A-6ECB7E39E4A4}"/>
          </ac:spMkLst>
        </pc:spChg>
        <pc:spChg chg="add mod">
          <ac:chgData name="guo roger" userId="3bbec60affddc306" providerId="LiveId" clId="{CF58836D-C9D0-4965-A16E-B8F96DCFAE45}" dt="2021-05-10T03:10:51.523" v="1480" actId="20577"/>
          <ac:spMkLst>
            <pc:docMk/>
            <pc:sldMk cId="2944058747" sldId="354"/>
            <ac:spMk id="5" creationId="{A59E7933-B14A-4410-B89D-7B3232678010}"/>
          </ac:spMkLst>
        </pc:spChg>
        <pc:picChg chg="add mod">
          <ac:chgData name="guo roger" userId="3bbec60affddc306" providerId="LiveId" clId="{CF58836D-C9D0-4965-A16E-B8F96DCFAE45}" dt="2021-05-10T02:48:27.854" v="1329" actId="1076"/>
          <ac:picMkLst>
            <pc:docMk/>
            <pc:sldMk cId="2944058747" sldId="354"/>
            <ac:picMk id="7" creationId="{5B5D432B-1929-4FEE-BA7B-05D787A7AF37}"/>
          </ac:picMkLst>
        </pc:picChg>
      </pc:sldChg>
      <pc:sldChg chg="del">
        <pc:chgData name="guo roger" userId="3bbec60affddc306" providerId="LiveId" clId="{CF58836D-C9D0-4965-A16E-B8F96DCFAE45}" dt="2021-05-09T10:09:36.597" v="19" actId="47"/>
        <pc:sldMkLst>
          <pc:docMk/>
          <pc:sldMk cId="3064490206" sldId="355"/>
        </pc:sldMkLst>
      </pc:sldChg>
      <pc:sldChg chg="addSp modSp add mod">
        <pc:chgData name="guo roger" userId="3bbec60affddc306" providerId="LiveId" clId="{CF58836D-C9D0-4965-A16E-B8F96DCFAE45}" dt="2021-05-10T02:53:14.021" v="1380" actId="20577"/>
        <pc:sldMkLst>
          <pc:docMk/>
          <pc:sldMk cId="3343587701" sldId="355"/>
        </pc:sldMkLst>
        <pc:spChg chg="mod">
          <ac:chgData name="guo roger" userId="3bbec60affddc306" providerId="LiveId" clId="{CF58836D-C9D0-4965-A16E-B8F96DCFAE45}" dt="2021-05-10T02:51:00.181" v="1352" actId="1076"/>
          <ac:spMkLst>
            <pc:docMk/>
            <pc:sldMk cId="3343587701" sldId="355"/>
            <ac:spMk id="5" creationId="{E2377AA5-DDC5-4788-8976-9B21D98D7854}"/>
          </ac:spMkLst>
        </pc:spChg>
        <pc:spChg chg="add mod">
          <ac:chgData name="guo roger" userId="3bbec60affddc306" providerId="LiveId" clId="{CF58836D-C9D0-4965-A16E-B8F96DCFAE45}" dt="2021-05-10T02:53:14.021" v="1380" actId="20577"/>
          <ac:spMkLst>
            <pc:docMk/>
            <pc:sldMk cId="3343587701" sldId="355"/>
            <ac:spMk id="8" creationId="{15F4E350-2A9B-4D76-B2E2-9A6A35CBBD54}"/>
          </ac:spMkLst>
        </pc:spChg>
        <pc:picChg chg="add mod">
          <ac:chgData name="guo roger" userId="3bbec60affddc306" providerId="LiveId" clId="{CF58836D-C9D0-4965-A16E-B8F96DCFAE45}" dt="2021-05-10T02:51:48.929" v="1361" actId="1076"/>
          <ac:picMkLst>
            <pc:docMk/>
            <pc:sldMk cId="3343587701" sldId="355"/>
            <ac:picMk id="6" creationId="{13AF04B1-61D1-4495-9AA6-6769159D53EF}"/>
          </ac:picMkLst>
        </pc:picChg>
      </pc:sldChg>
      <pc:sldChg chg="addSp modSp new mod modAnim">
        <pc:chgData name="guo roger" userId="3bbec60affddc306" providerId="LiveId" clId="{CF58836D-C9D0-4965-A16E-B8F96DCFAE45}" dt="2021-05-10T03:25:29.344" v="1533" actId="14100"/>
        <pc:sldMkLst>
          <pc:docMk/>
          <pc:sldMk cId="379371605" sldId="356"/>
        </pc:sldMkLst>
        <pc:spChg chg="mod">
          <ac:chgData name="guo roger" userId="3bbec60affddc306" providerId="LiveId" clId="{CF58836D-C9D0-4965-A16E-B8F96DCFAE45}" dt="2021-05-10T02:58:29.519" v="1422" actId="20577"/>
          <ac:spMkLst>
            <pc:docMk/>
            <pc:sldMk cId="379371605" sldId="356"/>
            <ac:spMk id="2" creationId="{26597935-8C51-44DF-83FD-851ED470043C}"/>
          </ac:spMkLst>
        </pc:spChg>
        <pc:spChg chg="add mod">
          <ac:chgData name="guo roger" userId="3bbec60affddc306" providerId="LiveId" clId="{CF58836D-C9D0-4965-A16E-B8F96DCFAE45}" dt="2021-05-10T02:59:41.269" v="1442" actId="20577"/>
          <ac:spMkLst>
            <pc:docMk/>
            <pc:sldMk cId="379371605" sldId="356"/>
            <ac:spMk id="5" creationId="{A1C6226E-8098-4A53-BCCF-AC6C7FE1E980}"/>
          </ac:spMkLst>
        </pc:spChg>
        <pc:picChg chg="add mod">
          <ac:chgData name="guo roger" userId="3bbec60affddc306" providerId="LiveId" clId="{CF58836D-C9D0-4965-A16E-B8F96DCFAE45}" dt="2021-05-10T03:25:29.344" v="1533" actId="14100"/>
          <ac:picMkLst>
            <pc:docMk/>
            <pc:sldMk cId="379371605" sldId="356"/>
            <ac:picMk id="7" creationId="{3B838501-E88E-4947-AD31-B4ABD0163336}"/>
          </ac:picMkLst>
        </pc:picChg>
      </pc:sldChg>
      <pc:sldChg chg="del">
        <pc:chgData name="guo roger" userId="3bbec60affddc306" providerId="LiveId" clId="{CF58836D-C9D0-4965-A16E-B8F96DCFAE45}" dt="2021-05-09T10:09:36.990" v="21" actId="47"/>
        <pc:sldMkLst>
          <pc:docMk/>
          <pc:sldMk cId="3291140347" sldId="356"/>
        </pc:sldMkLst>
      </pc:sldChg>
      <pc:sldChg chg="del">
        <pc:chgData name="guo roger" userId="3bbec60affddc306" providerId="LiveId" clId="{CF58836D-C9D0-4965-A16E-B8F96DCFAE45}" dt="2021-05-09T10:09:37.205" v="22" actId="47"/>
        <pc:sldMkLst>
          <pc:docMk/>
          <pc:sldMk cId="1261855837" sldId="357"/>
        </pc:sldMkLst>
      </pc:sldChg>
      <pc:sldChg chg="addSp delSp modSp new mod">
        <pc:chgData name="guo roger" userId="3bbec60affddc306" providerId="LiveId" clId="{CF58836D-C9D0-4965-A16E-B8F96DCFAE45}" dt="2021-05-24T08:51:00.206" v="1791" actId="1076"/>
        <pc:sldMkLst>
          <pc:docMk/>
          <pc:sldMk cId="2346355537" sldId="357"/>
        </pc:sldMkLst>
        <pc:spChg chg="mod">
          <ac:chgData name="guo roger" userId="3bbec60affddc306" providerId="LiveId" clId="{CF58836D-C9D0-4965-A16E-B8F96DCFAE45}" dt="2021-05-10T03:20:06.155" v="1502" actId="20577"/>
          <ac:spMkLst>
            <pc:docMk/>
            <pc:sldMk cId="2346355537" sldId="357"/>
            <ac:spMk id="2" creationId="{782E93F8-EFD7-460A-983D-176AE8B10734}"/>
          </ac:spMkLst>
        </pc:spChg>
        <pc:spChg chg="add mod">
          <ac:chgData name="guo roger" userId="3bbec60affddc306" providerId="LiveId" clId="{CF58836D-C9D0-4965-A16E-B8F96DCFAE45}" dt="2021-05-24T08:51:00.206" v="1791" actId="1076"/>
          <ac:spMkLst>
            <pc:docMk/>
            <pc:sldMk cId="2346355537" sldId="357"/>
            <ac:spMk id="4" creationId="{193AEB52-C54C-48F8-8C01-63A06CFF662C}"/>
          </ac:spMkLst>
        </pc:spChg>
        <pc:spChg chg="add mod">
          <ac:chgData name="guo roger" userId="3bbec60affddc306" providerId="LiveId" clId="{CF58836D-C9D0-4965-A16E-B8F96DCFAE45}" dt="2021-05-17T06:44:24.608" v="1749" actId="1036"/>
          <ac:spMkLst>
            <pc:docMk/>
            <pc:sldMk cId="2346355537" sldId="357"/>
            <ac:spMk id="12" creationId="{4CDC89AA-6CAB-4907-B0FB-2402E246701C}"/>
          </ac:spMkLst>
        </pc:spChg>
        <pc:spChg chg="add mod">
          <ac:chgData name="guo roger" userId="3bbec60affddc306" providerId="LiveId" clId="{CF58836D-C9D0-4965-A16E-B8F96DCFAE45}" dt="2021-05-17T06:44:24.608" v="1749" actId="1036"/>
          <ac:spMkLst>
            <pc:docMk/>
            <pc:sldMk cId="2346355537" sldId="357"/>
            <ac:spMk id="13" creationId="{92888D0D-A569-432A-9BEC-BD8F20E969D4}"/>
          </ac:spMkLst>
        </pc:spChg>
        <pc:spChg chg="add mod">
          <ac:chgData name="guo roger" userId="3bbec60affddc306" providerId="LiveId" clId="{CF58836D-C9D0-4965-A16E-B8F96DCFAE45}" dt="2021-05-17T06:45:21.070" v="1760" actId="693"/>
          <ac:spMkLst>
            <pc:docMk/>
            <pc:sldMk cId="2346355537" sldId="357"/>
            <ac:spMk id="18" creationId="{B6DBCC2E-7E65-4475-8655-DA60B466C8C9}"/>
          </ac:spMkLst>
        </pc:spChg>
        <pc:picChg chg="add mod">
          <ac:chgData name="guo roger" userId="3bbec60affddc306" providerId="LiveId" clId="{CF58836D-C9D0-4965-A16E-B8F96DCFAE45}" dt="2021-05-10T03:22:18.373" v="1527" actId="1076"/>
          <ac:picMkLst>
            <pc:docMk/>
            <pc:sldMk cId="2346355537" sldId="357"/>
            <ac:picMk id="5" creationId="{3AD16008-20EE-41FD-8B38-A5C96F9A19C9}"/>
          </ac:picMkLst>
        </pc:picChg>
        <pc:picChg chg="add mod">
          <ac:chgData name="guo roger" userId="3bbec60affddc306" providerId="LiveId" clId="{CF58836D-C9D0-4965-A16E-B8F96DCFAE45}" dt="2021-05-10T03:22:20.167" v="1528" actId="1076"/>
          <ac:picMkLst>
            <pc:docMk/>
            <pc:sldMk cId="2346355537" sldId="357"/>
            <ac:picMk id="7" creationId="{F6B9A837-77CB-45C1-BB70-C0FBF8026455}"/>
          </ac:picMkLst>
        </pc:picChg>
        <pc:picChg chg="add mod">
          <ac:chgData name="guo roger" userId="3bbec60affddc306" providerId="LiveId" clId="{CF58836D-C9D0-4965-A16E-B8F96DCFAE45}" dt="2021-05-10T03:22:24.237" v="1530" actId="1076"/>
          <ac:picMkLst>
            <pc:docMk/>
            <pc:sldMk cId="2346355537" sldId="357"/>
            <ac:picMk id="9" creationId="{CC8068C5-FA39-4CA1-AA9B-CDD6CE2F39E3}"/>
          </ac:picMkLst>
        </pc:picChg>
        <pc:cxnChg chg="add del">
          <ac:chgData name="guo roger" userId="3bbec60affddc306" providerId="LiveId" clId="{CF58836D-C9D0-4965-A16E-B8F96DCFAE45}" dt="2021-05-17T06:43:20.962" v="1709" actId="478"/>
          <ac:cxnSpMkLst>
            <pc:docMk/>
            <pc:sldMk cId="2346355537" sldId="357"/>
            <ac:cxnSpMk id="6" creationId="{0EBA2C8A-F8EA-4B75-BAE5-0B781ABE12AB}"/>
          </ac:cxnSpMkLst>
        </pc:cxnChg>
        <pc:cxnChg chg="add del mod">
          <ac:chgData name="guo roger" userId="3bbec60affddc306" providerId="LiveId" clId="{CF58836D-C9D0-4965-A16E-B8F96DCFAE45}" dt="2021-05-17T06:43:37.806" v="1712" actId="478"/>
          <ac:cxnSpMkLst>
            <pc:docMk/>
            <pc:sldMk cId="2346355537" sldId="357"/>
            <ac:cxnSpMk id="10" creationId="{C1A119CB-3F33-4E13-BCB3-EEE7DD334B1E}"/>
          </ac:cxnSpMkLst>
        </pc:cxnChg>
        <pc:cxnChg chg="add del mod">
          <ac:chgData name="guo roger" userId="3bbec60affddc306" providerId="LiveId" clId="{CF58836D-C9D0-4965-A16E-B8F96DCFAE45}" dt="2021-05-17T06:44:52.155" v="1755" actId="478"/>
          <ac:cxnSpMkLst>
            <pc:docMk/>
            <pc:sldMk cId="2346355537" sldId="357"/>
            <ac:cxnSpMk id="15" creationId="{AD918771-D6B5-4EC4-A140-AB7FFCBFEBE7}"/>
          </ac:cxnSpMkLst>
        </pc:cxnChg>
        <pc:cxnChg chg="add mod">
          <ac:chgData name="guo roger" userId="3bbec60affddc306" providerId="LiveId" clId="{CF58836D-C9D0-4965-A16E-B8F96DCFAE45}" dt="2021-05-17T06:45:36.136" v="1762" actId="13822"/>
          <ac:cxnSpMkLst>
            <pc:docMk/>
            <pc:sldMk cId="2346355537" sldId="357"/>
            <ac:cxnSpMk id="20" creationId="{54BED805-D224-4601-B481-FB59893AE351}"/>
          </ac:cxnSpMkLst>
        </pc:cxnChg>
      </pc:sldChg>
      <pc:sldChg chg="modSp add mod">
        <pc:chgData name="guo roger" userId="3bbec60affddc306" providerId="LiveId" clId="{CF58836D-C9D0-4965-A16E-B8F96DCFAE45}" dt="2021-05-10T03:34:59.194" v="1539" actId="207"/>
        <pc:sldMkLst>
          <pc:docMk/>
          <pc:sldMk cId="2365889277" sldId="358"/>
        </pc:sldMkLst>
        <pc:spChg chg="mod">
          <ac:chgData name="guo roger" userId="3bbec60affddc306" providerId="LiveId" clId="{CF58836D-C9D0-4965-A16E-B8F96DCFAE45}" dt="2021-05-10T03:34:59.194" v="1539" actId="207"/>
          <ac:spMkLst>
            <pc:docMk/>
            <pc:sldMk cId="2365889277" sldId="358"/>
            <ac:spMk id="8" creationId="{8E321D54-3573-4006-A142-58C307604763}"/>
          </ac:spMkLst>
        </pc:spChg>
      </pc:sldChg>
      <pc:sldChg chg="del">
        <pc:chgData name="guo roger" userId="3bbec60affddc306" providerId="LiveId" clId="{CF58836D-C9D0-4965-A16E-B8F96DCFAE45}" dt="2021-05-09T10:09:37.601" v="23" actId="47"/>
        <pc:sldMkLst>
          <pc:docMk/>
          <pc:sldMk cId="2516905064" sldId="358"/>
        </pc:sldMkLst>
      </pc:sldChg>
      <pc:sldChg chg="del">
        <pc:chgData name="guo roger" userId="3bbec60affddc306" providerId="LiveId" clId="{CF58836D-C9D0-4965-A16E-B8F96DCFAE45}" dt="2021-05-09T10:09:33.796" v="5" actId="47"/>
        <pc:sldMkLst>
          <pc:docMk/>
          <pc:sldMk cId="764068670" sldId="359"/>
        </pc:sldMkLst>
      </pc:sldChg>
      <pc:sldChg chg="del">
        <pc:chgData name="guo roger" userId="3bbec60affddc306" providerId="LiveId" clId="{CF58836D-C9D0-4965-A16E-B8F96DCFAE45}" dt="2021-05-09T10:09:35.130" v="12" actId="47"/>
        <pc:sldMkLst>
          <pc:docMk/>
          <pc:sldMk cId="4276014643" sldId="360"/>
        </pc:sldMkLst>
      </pc:sldChg>
      <pc:sldChg chg="del">
        <pc:chgData name="guo roger" userId="3bbec60affddc306" providerId="LiveId" clId="{CF58836D-C9D0-4965-A16E-B8F96DCFAE45}" dt="2021-05-09T10:09:36.399" v="18" actId="47"/>
        <pc:sldMkLst>
          <pc:docMk/>
          <pc:sldMk cId="3873154763" sldId="361"/>
        </pc:sldMkLst>
      </pc:sldChg>
      <pc:sldChg chg="del">
        <pc:chgData name="guo roger" userId="3bbec60affddc306" providerId="LiveId" clId="{CF58836D-C9D0-4965-A16E-B8F96DCFAE45}" dt="2021-05-09T10:09:36.811" v="20" actId="47"/>
        <pc:sldMkLst>
          <pc:docMk/>
          <pc:sldMk cId="966644671" sldId="362"/>
        </pc:sldMkLst>
      </pc:sldChg>
    </pc:docChg>
  </pc:docChgLst>
  <pc:docChgLst>
    <pc:chgData name="guo roger" userId="3bbec60affddc306" providerId="LiveId" clId="{867DA831-8279-4C0F-9E29-288030A03714}"/>
    <pc:docChg chg="undo custSel addSld delSld modSld">
      <pc:chgData name="guo roger" userId="3bbec60affddc306" providerId="LiveId" clId="{867DA831-8279-4C0F-9E29-288030A03714}" dt="2020-03-02T06:56:50.693" v="3714" actId="1076"/>
      <pc:docMkLst>
        <pc:docMk/>
      </pc:docMkLst>
      <pc:sldChg chg="modSp">
        <pc:chgData name="guo roger" userId="3bbec60affddc306" providerId="LiveId" clId="{867DA831-8279-4C0F-9E29-288030A03714}" dt="2020-03-02T06:56:50.693" v="3714" actId="1076"/>
        <pc:sldMkLst>
          <pc:docMk/>
          <pc:sldMk cId="1341206656" sldId="302"/>
        </pc:sldMkLst>
        <pc:spChg chg="mod">
          <ac:chgData name="guo roger" userId="3bbec60affddc306" providerId="LiveId" clId="{867DA831-8279-4C0F-9E29-288030A03714}" dt="2020-03-02T06:56:40.507" v="3712" actId="1076"/>
          <ac:spMkLst>
            <pc:docMk/>
            <pc:sldMk cId="1341206656" sldId="302"/>
            <ac:spMk id="4" creationId="{C37CA60E-2DE6-4312-9382-B5A3E76135C2}"/>
          </ac:spMkLst>
        </pc:spChg>
        <pc:spChg chg="mod">
          <ac:chgData name="guo roger" userId="3bbec60affddc306" providerId="LiveId" clId="{867DA831-8279-4C0F-9E29-288030A03714}" dt="2020-03-02T06:56:50.693" v="3714" actId="1076"/>
          <ac:spMkLst>
            <pc:docMk/>
            <pc:sldMk cId="1341206656" sldId="302"/>
            <ac:spMk id="6" creationId="{07560610-6AF0-456F-A648-6E723C8D92F1}"/>
          </ac:spMkLst>
        </pc:spChg>
      </pc:sldChg>
      <pc:sldChg chg="addSp delSp modSp add">
        <pc:chgData name="guo roger" userId="3bbec60affddc306" providerId="LiveId" clId="{867DA831-8279-4C0F-9E29-288030A03714}" dt="2020-03-02T06:24:18.595" v="3703" actId="20577"/>
        <pc:sldMkLst>
          <pc:docMk/>
          <pc:sldMk cId="133212057" sldId="303"/>
        </pc:sldMkLst>
        <pc:spChg chg="mod">
          <ac:chgData name="guo roger" userId="3bbec60affddc306" providerId="LiveId" clId="{867DA831-8279-4C0F-9E29-288030A03714}" dt="2020-03-01T08:30:39.547" v="27" actId="20577"/>
          <ac:spMkLst>
            <pc:docMk/>
            <pc:sldMk cId="133212057" sldId="303"/>
            <ac:spMk id="2" creationId="{4D3EB4EB-71F0-4565-A37E-5A1F1BAF9AD7}"/>
          </ac:spMkLst>
        </pc:spChg>
        <pc:spChg chg="add mod">
          <ac:chgData name="guo roger" userId="3bbec60affddc306" providerId="LiveId" clId="{867DA831-8279-4C0F-9E29-288030A03714}" dt="2020-03-02T06:24:18.595" v="3703" actId="20577"/>
          <ac:spMkLst>
            <pc:docMk/>
            <pc:sldMk cId="133212057" sldId="303"/>
            <ac:spMk id="3" creationId="{BEE33405-9A0D-40AE-A608-1A812504DB73}"/>
          </ac:spMkLst>
        </pc:spChg>
        <pc:spChg chg="add del">
          <ac:chgData name="guo roger" userId="3bbec60affddc306" providerId="LiveId" clId="{867DA831-8279-4C0F-9E29-288030A03714}" dt="2020-03-01T12:08:38.322" v="2493" actId="478"/>
          <ac:spMkLst>
            <pc:docMk/>
            <pc:sldMk cId="133212057" sldId="303"/>
            <ac:spMk id="4" creationId="{06E08170-5F2C-46BC-B787-D8435B039F33}"/>
          </ac:spMkLst>
        </pc:spChg>
        <pc:spChg chg="add del mod">
          <ac:chgData name="guo roger" userId="3bbec60affddc306" providerId="LiveId" clId="{867DA831-8279-4C0F-9E29-288030A03714}" dt="2020-03-01T12:21:02.491" v="2698" actId="478"/>
          <ac:spMkLst>
            <pc:docMk/>
            <pc:sldMk cId="133212057" sldId="303"/>
            <ac:spMk id="5" creationId="{256C3AD4-B3CE-4912-80AD-CD62B0DD0D2D}"/>
          </ac:spMkLst>
        </pc:spChg>
      </pc:sldChg>
      <pc:sldChg chg="del">
        <pc:chgData name="guo roger" userId="3bbec60affddc306" providerId="LiveId" clId="{867DA831-8279-4C0F-9E29-288030A03714}" dt="2020-03-01T08:28:39.421" v="0" actId="2696"/>
        <pc:sldMkLst>
          <pc:docMk/>
          <pc:sldMk cId="430513688" sldId="303"/>
        </pc:sldMkLst>
      </pc:sldChg>
      <pc:sldChg chg="addSp delSp modSp add">
        <pc:chgData name="guo roger" userId="3bbec60affddc306" providerId="LiveId" clId="{867DA831-8279-4C0F-9E29-288030A03714}" dt="2020-03-02T03:04:55.997" v="3319" actId="20577"/>
        <pc:sldMkLst>
          <pc:docMk/>
          <pc:sldMk cId="2494439803" sldId="304"/>
        </pc:sldMkLst>
        <pc:spChg chg="mod">
          <ac:chgData name="guo roger" userId="3bbec60affddc306" providerId="LiveId" clId="{867DA831-8279-4C0F-9E29-288030A03714}" dt="2020-03-01T09:01:38.855" v="52" actId="20577"/>
          <ac:spMkLst>
            <pc:docMk/>
            <pc:sldMk cId="2494439803" sldId="304"/>
            <ac:spMk id="2" creationId="{15B5AAC1-A27B-4CF3-B93B-BF7997D96ABD}"/>
          </ac:spMkLst>
        </pc:spChg>
        <pc:spChg chg="add mod">
          <ac:chgData name="guo roger" userId="3bbec60affddc306" providerId="LiveId" clId="{867DA831-8279-4C0F-9E29-288030A03714}" dt="2020-03-01T09:37:29.411" v="804" actId="20577"/>
          <ac:spMkLst>
            <pc:docMk/>
            <pc:sldMk cId="2494439803" sldId="304"/>
            <ac:spMk id="3" creationId="{660A2B71-F25D-4EE5-AA62-A65B55ABA198}"/>
          </ac:spMkLst>
        </pc:spChg>
        <pc:spChg chg="add del mod">
          <ac:chgData name="guo roger" userId="3bbec60affddc306" providerId="LiveId" clId="{867DA831-8279-4C0F-9E29-288030A03714}" dt="2020-03-01T09:30:02.866" v="631" actId="1035"/>
          <ac:spMkLst>
            <pc:docMk/>
            <pc:sldMk cId="2494439803" sldId="304"/>
            <ac:spMk id="9" creationId="{F6BD6159-7680-4CD2-82E2-672A4467BBBB}"/>
          </ac:spMkLst>
        </pc:spChg>
        <pc:spChg chg="add del mod">
          <ac:chgData name="guo roger" userId="3bbec60affddc306" providerId="LiveId" clId="{867DA831-8279-4C0F-9E29-288030A03714}" dt="2020-03-01T09:27:48.389" v="546" actId="478"/>
          <ac:spMkLst>
            <pc:docMk/>
            <pc:sldMk cId="2494439803" sldId="304"/>
            <ac:spMk id="10" creationId="{C4598D5E-B742-4E4E-AD76-7676067498C6}"/>
          </ac:spMkLst>
        </pc:spChg>
        <pc:spChg chg="add mod">
          <ac:chgData name="guo roger" userId="3bbec60affddc306" providerId="LiveId" clId="{867DA831-8279-4C0F-9E29-288030A03714}" dt="2020-03-01T09:41:45.517" v="871" actId="1076"/>
          <ac:spMkLst>
            <pc:docMk/>
            <pc:sldMk cId="2494439803" sldId="304"/>
            <ac:spMk id="11" creationId="{E7A04866-FE64-4944-AD91-7D2060B16127}"/>
          </ac:spMkLst>
        </pc:spChg>
        <pc:spChg chg="add mod">
          <ac:chgData name="guo roger" userId="3bbec60affddc306" providerId="LiveId" clId="{867DA831-8279-4C0F-9E29-288030A03714}" dt="2020-03-01T09:32:55.470" v="716" actId="1076"/>
          <ac:spMkLst>
            <pc:docMk/>
            <pc:sldMk cId="2494439803" sldId="304"/>
            <ac:spMk id="12" creationId="{C5E8436B-A4DF-44CD-9D07-F69F53872936}"/>
          </ac:spMkLst>
        </pc:spChg>
        <pc:spChg chg="add mod">
          <ac:chgData name="guo roger" userId="3bbec60affddc306" providerId="LiveId" clId="{867DA831-8279-4C0F-9E29-288030A03714}" dt="2020-03-01T09:39:42.596" v="809" actId="1076"/>
          <ac:spMkLst>
            <pc:docMk/>
            <pc:sldMk cId="2494439803" sldId="304"/>
            <ac:spMk id="15" creationId="{D61C754E-A9C0-4B22-861E-3C7E542D7E97}"/>
          </ac:spMkLst>
        </pc:spChg>
        <pc:spChg chg="add mod">
          <ac:chgData name="guo roger" userId="3bbec60affddc306" providerId="LiveId" clId="{867DA831-8279-4C0F-9E29-288030A03714}" dt="2020-03-01T09:36:20.354" v="784" actId="1076"/>
          <ac:spMkLst>
            <pc:docMk/>
            <pc:sldMk cId="2494439803" sldId="304"/>
            <ac:spMk id="17" creationId="{F570FB85-C816-46CE-A6BD-7860BB807A59}"/>
          </ac:spMkLst>
        </pc:spChg>
        <pc:spChg chg="add mod">
          <ac:chgData name="guo roger" userId="3bbec60affddc306" providerId="LiveId" clId="{867DA831-8279-4C0F-9E29-288030A03714}" dt="2020-03-01T09:33:02.303" v="718" actId="1076"/>
          <ac:spMkLst>
            <pc:docMk/>
            <pc:sldMk cId="2494439803" sldId="304"/>
            <ac:spMk id="18" creationId="{698DFD9A-3D9F-4FEF-B64B-42B25F6FF7E5}"/>
          </ac:spMkLst>
        </pc:spChg>
        <pc:spChg chg="add mod">
          <ac:chgData name="guo roger" userId="3bbec60affddc306" providerId="LiveId" clId="{867DA831-8279-4C0F-9E29-288030A03714}" dt="2020-03-01T09:39:49.257" v="811" actId="20577"/>
          <ac:spMkLst>
            <pc:docMk/>
            <pc:sldMk cId="2494439803" sldId="304"/>
            <ac:spMk id="20" creationId="{6452CF1D-F8D4-4B9A-81DB-23AB5FC2981C}"/>
          </ac:spMkLst>
        </pc:spChg>
        <pc:spChg chg="add mod">
          <ac:chgData name="guo roger" userId="3bbec60affddc306" providerId="LiveId" clId="{867DA831-8279-4C0F-9E29-288030A03714}" dt="2020-03-01T09:41:49.160" v="872" actId="11529"/>
          <ac:spMkLst>
            <pc:docMk/>
            <pc:sldMk cId="2494439803" sldId="304"/>
            <ac:spMk id="22" creationId="{7211A190-AD66-431A-A47F-4A25D61A76AB}"/>
          </ac:spMkLst>
        </pc:spChg>
        <pc:spChg chg="add mod">
          <ac:chgData name="guo roger" userId="3bbec60affddc306" providerId="LiveId" clId="{867DA831-8279-4C0F-9E29-288030A03714}" dt="2020-03-01T09:42:09.978" v="893" actId="1076"/>
          <ac:spMkLst>
            <pc:docMk/>
            <pc:sldMk cId="2494439803" sldId="304"/>
            <ac:spMk id="24" creationId="{21BFD41F-9144-4A06-A680-0F582BC144C1}"/>
          </ac:spMkLst>
        </pc:spChg>
        <pc:spChg chg="add mod">
          <ac:chgData name="guo roger" userId="3bbec60affddc306" providerId="LiveId" clId="{867DA831-8279-4C0F-9E29-288030A03714}" dt="2020-03-02T03:04:55.997" v="3319" actId="20577"/>
          <ac:spMkLst>
            <pc:docMk/>
            <pc:sldMk cId="2494439803" sldId="304"/>
            <ac:spMk id="25" creationId="{EF261B0E-ABA1-42FA-8A77-9182F2775757}"/>
          </ac:spMkLst>
        </pc:spChg>
        <pc:spChg chg="add mod">
          <ac:chgData name="guo roger" userId="3bbec60affddc306" providerId="LiveId" clId="{867DA831-8279-4C0F-9E29-288030A03714}" dt="2020-03-01T09:47:53.760" v="989" actId="1076"/>
          <ac:spMkLst>
            <pc:docMk/>
            <pc:sldMk cId="2494439803" sldId="304"/>
            <ac:spMk id="26" creationId="{43595FBC-068B-4991-8D7D-EF3668F1CAC3}"/>
          </ac:spMkLst>
        </pc:spChg>
        <pc:spChg chg="add mod">
          <ac:chgData name="guo roger" userId="3bbec60affddc306" providerId="LiveId" clId="{867DA831-8279-4C0F-9E29-288030A03714}" dt="2020-03-01T09:48:13.333" v="993" actId="208"/>
          <ac:spMkLst>
            <pc:docMk/>
            <pc:sldMk cId="2494439803" sldId="304"/>
            <ac:spMk id="27" creationId="{42F66900-EB59-4384-9855-1DA33944AE28}"/>
          </ac:spMkLst>
        </pc:spChg>
        <pc:graphicFrameChg chg="add mod modGraphic">
          <ac:chgData name="guo roger" userId="3bbec60affddc306" providerId="LiveId" clId="{867DA831-8279-4C0F-9E29-288030A03714}" dt="2020-03-01T09:36:51.077" v="786" actId="1076"/>
          <ac:graphicFrameMkLst>
            <pc:docMk/>
            <pc:sldMk cId="2494439803" sldId="304"/>
            <ac:graphicFrameMk id="5" creationId="{69FC005D-F679-4F08-80B8-E46A72F5320E}"/>
          </ac:graphicFrameMkLst>
        </pc:graphicFrameChg>
        <pc:graphicFrameChg chg="add mod modGraphic">
          <ac:chgData name="guo roger" userId="3bbec60affddc306" providerId="LiveId" clId="{867DA831-8279-4C0F-9E29-288030A03714}" dt="2020-03-01T09:41:45.517" v="871" actId="1076"/>
          <ac:graphicFrameMkLst>
            <pc:docMk/>
            <pc:sldMk cId="2494439803" sldId="304"/>
            <ac:graphicFrameMk id="7" creationId="{30C1ADAA-CB61-411C-8FDE-DA8454B50FD1}"/>
          </ac:graphicFrameMkLst>
        </pc:graphicFrameChg>
        <pc:graphicFrameChg chg="add mod modGraphic">
          <ac:chgData name="guo roger" userId="3bbec60affddc306" providerId="LiveId" clId="{867DA831-8279-4C0F-9E29-288030A03714}" dt="2020-03-01T09:32:08.087" v="693" actId="20577"/>
          <ac:graphicFrameMkLst>
            <pc:docMk/>
            <pc:sldMk cId="2494439803" sldId="304"/>
            <ac:graphicFrameMk id="14" creationId="{4B5613D5-D915-407D-8F17-0169DA45AA5D}"/>
          </ac:graphicFrameMkLst>
        </pc:graphicFrameChg>
        <pc:graphicFrameChg chg="add mod modGraphic">
          <ac:chgData name="guo roger" userId="3bbec60affddc306" providerId="LiveId" clId="{867DA831-8279-4C0F-9E29-288030A03714}" dt="2020-03-01T09:36:11.270" v="783" actId="20577"/>
          <ac:graphicFrameMkLst>
            <pc:docMk/>
            <pc:sldMk cId="2494439803" sldId="304"/>
            <ac:graphicFrameMk id="16" creationId="{DF0EB04F-FFBA-457C-85B0-644246584FDD}"/>
          </ac:graphicFrameMkLst>
        </pc:graphicFrameChg>
        <pc:graphicFrameChg chg="add mod modGraphic">
          <ac:chgData name="guo roger" userId="3bbec60affddc306" providerId="LiveId" clId="{867DA831-8279-4C0F-9E29-288030A03714}" dt="2020-03-01T09:41:12.022" v="867" actId="20577"/>
          <ac:graphicFrameMkLst>
            <pc:docMk/>
            <pc:sldMk cId="2494439803" sldId="304"/>
            <ac:graphicFrameMk id="19" creationId="{82229488-1F15-403B-A54A-B85FB0E709E7}"/>
          </ac:graphicFrameMkLst>
        </pc:graphicFrameChg>
        <pc:graphicFrameChg chg="add mod">
          <ac:chgData name="guo roger" userId="3bbec60affddc306" providerId="LiveId" clId="{867DA831-8279-4C0F-9E29-288030A03714}" dt="2020-03-01T09:41:58.688" v="874" actId="1076"/>
          <ac:graphicFrameMkLst>
            <pc:docMk/>
            <pc:sldMk cId="2494439803" sldId="304"/>
            <ac:graphicFrameMk id="23" creationId="{84E66E77-2B52-46AF-BE68-A6FBD91E799C}"/>
          </ac:graphicFrameMkLst>
        </pc:graphicFrameChg>
        <pc:picChg chg="add del mod">
          <ac:chgData name="guo roger" userId="3bbec60affddc306" providerId="LiveId" clId="{867DA831-8279-4C0F-9E29-288030A03714}" dt="2020-03-01T09:19:52.851" v="297" actId="478"/>
          <ac:picMkLst>
            <pc:docMk/>
            <pc:sldMk cId="2494439803" sldId="304"/>
            <ac:picMk id="4" creationId="{E185AB8B-A369-4683-990A-BD5E8A47C926}"/>
          </ac:picMkLst>
        </pc:picChg>
        <pc:picChg chg="add mod">
          <ac:chgData name="guo roger" userId="3bbec60affddc306" providerId="LiveId" clId="{867DA831-8279-4C0F-9E29-288030A03714}" dt="2020-03-01T09:47:09.636" v="981" actId="1076"/>
          <ac:picMkLst>
            <pc:docMk/>
            <pc:sldMk cId="2494439803" sldId="304"/>
            <ac:picMk id="13" creationId="{6438D57A-2FCA-4745-B32E-AC8BB114077F}"/>
          </ac:picMkLst>
        </pc:picChg>
        <pc:picChg chg="add mod">
          <ac:chgData name="guo roger" userId="3bbec60affddc306" providerId="LiveId" clId="{867DA831-8279-4C0F-9E29-288030A03714}" dt="2020-03-01T09:41:40.191" v="870" actId="14100"/>
          <ac:picMkLst>
            <pc:docMk/>
            <pc:sldMk cId="2494439803" sldId="304"/>
            <ac:picMk id="21" creationId="{40DC0DF8-C28E-4DE1-A124-000FE4381347}"/>
          </ac:picMkLst>
        </pc:picChg>
        <pc:cxnChg chg="add mod">
          <ac:chgData name="guo roger" userId="3bbec60affddc306" providerId="LiveId" clId="{867DA831-8279-4C0F-9E29-288030A03714}" dt="2020-03-01T09:48:20.142" v="995" actId="208"/>
          <ac:cxnSpMkLst>
            <pc:docMk/>
            <pc:sldMk cId="2494439803" sldId="304"/>
            <ac:cxnSpMk id="29" creationId="{4751C824-A505-4961-9E51-0E928B7478DF}"/>
          </ac:cxnSpMkLst>
        </pc:cxnChg>
      </pc:sldChg>
      <pc:sldChg chg="del">
        <pc:chgData name="guo roger" userId="3bbec60affddc306" providerId="LiveId" clId="{867DA831-8279-4C0F-9E29-288030A03714}" dt="2020-03-01T08:28:43.106" v="2" actId="47"/>
        <pc:sldMkLst>
          <pc:docMk/>
          <pc:sldMk cId="3376954086" sldId="304"/>
        </pc:sldMkLst>
      </pc:sldChg>
      <pc:sldChg chg="del">
        <pc:chgData name="guo roger" userId="3bbec60affddc306" providerId="LiveId" clId="{867DA831-8279-4C0F-9E29-288030A03714}" dt="2020-03-01T08:28:43.682" v="3" actId="47"/>
        <pc:sldMkLst>
          <pc:docMk/>
          <pc:sldMk cId="972976596" sldId="305"/>
        </pc:sldMkLst>
      </pc:sldChg>
      <pc:sldChg chg="addSp modSp add">
        <pc:chgData name="guo roger" userId="3bbec60affddc306" providerId="LiveId" clId="{867DA831-8279-4C0F-9E29-288030A03714}" dt="2020-03-01T11:01:39.605" v="1411" actId="20577"/>
        <pc:sldMkLst>
          <pc:docMk/>
          <pc:sldMk cId="2659642110" sldId="305"/>
        </pc:sldMkLst>
        <pc:spChg chg="mod">
          <ac:chgData name="guo roger" userId="3bbec60affddc306" providerId="LiveId" clId="{867DA831-8279-4C0F-9E29-288030A03714}" dt="2020-03-01T09:45:22.981" v="975" actId="20577"/>
          <ac:spMkLst>
            <pc:docMk/>
            <pc:sldMk cId="2659642110" sldId="305"/>
            <ac:spMk id="2" creationId="{3CD5F2C0-1333-4347-9C8A-3A0975F69B31}"/>
          </ac:spMkLst>
        </pc:spChg>
        <pc:spChg chg="add mod">
          <ac:chgData name="guo roger" userId="3bbec60affddc306" providerId="LiveId" clId="{867DA831-8279-4C0F-9E29-288030A03714}" dt="2020-03-01T11:01:39.605" v="1411" actId="20577"/>
          <ac:spMkLst>
            <pc:docMk/>
            <pc:sldMk cId="2659642110" sldId="305"/>
            <ac:spMk id="3" creationId="{A9FA7FA5-63C3-429E-AB77-588FEA7EED4C}"/>
          </ac:spMkLst>
        </pc:spChg>
      </pc:sldChg>
      <pc:sldChg chg="addSp delSp modSp add modAnim">
        <pc:chgData name="guo roger" userId="3bbec60affddc306" providerId="LiveId" clId="{867DA831-8279-4C0F-9E29-288030A03714}" dt="2020-03-02T06:45:39.550" v="3711"/>
        <pc:sldMkLst>
          <pc:docMk/>
          <pc:sldMk cId="1401907055" sldId="306"/>
        </pc:sldMkLst>
        <pc:spChg chg="mod">
          <ac:chgData name="guo roger" userId="3bbec60affddc306" providerId="LiveId" clId="{867DA831-8279-4C0F-9E29-288030A03714}" dt="2020-03-01T11:01:52.566" v="1427" actId="20577"/>
          <ac:spMkLst>
            <pc:docMk/>
            <pc:sldMk cId="1401907055" sldId="306"/>
            <ac:spMk id="2" creationId="{FE94B311-9ABF-4B87-80B1-D622C974124E}"/>
          </ac:spMkLst>
        </pc:spChg>
        <pc:spChg chg="add mod">
          <ac:chgData name="guo roger" userId="3bbec60affddc306" providerId="LiveId" clId="{867DA831-8279-4C0F-9E29-288030A03714}" dt="2020-03-02T06:45:39.550" v="3711"/>
          <ac:spMkLst>
            <pc:docMk/>
            <pc:sldMk cId="1401907055" sldId="306"/>
            <ac:spMk id="3" creationId="{8AE743C8-5870-4EB5-ACEC-7456ABE82856}"/>
          </ac:spMkLst>
        </pc:spChg>
        <pc:spChg chg="add del mod">
          <ac:chgData name="guo roger" userId="3bbec60affddc306" providerId="LiveId" clId="{867DA831-8279-4C0F-9E29-288030A03714}" dt="2020-03-01T11:40:38.122" v="2060" actId="1036"/>
          <ac:spMkLst>
            <pc:docMk/>
            <pc:sldMk cId="1401907055" sldId="306"/>
            <ac:spMk id="9" creationId="{152F2656-7996-488C-9256-2DA7E18F420D}"/>
          </ac:spMkLst>
        </pc:spChg>
        <pc:spChg chg="add del mod">
          <ac:chgData name="guo roger" userId="3bbec60affddc306" providerId="LiveId" clId="{867DA831-8279-4C0F-9E29-288030A03714}" dt="2020-03-01T11:40:38.122" v="2060" actId="1036"/>
          <ac:spMkLst>
            <pc:docMk/>
            <pc:sldMk cId="1401907055" sldId="306"/>
            <ac:spMk id="10" creationId="{528D1A47-FAA1-4526-8989-0A6A0D4C7F51}"/>
          </ac:spMkLst>
        </pc:spChg>
        <pc:spChg chg="add del mod">
          <ac:chgData name="guo roger" userId="3bbec60affddc306" providerId="LiveId" clId="{867DA831-8279-4C0F-9E29-288030A03714}" dt="2020-03-01T11:34:05.730" v="1822" actId="478"/>
          <ac:spMkLst>
            <pc:docMk/>
            <pc:sldMk cId="1401907055" sldId="306"/>
            <ac:spMk id="13" creationId="{813690F4-0648-4580-8411-7A2651B1EE34}"/>
          </ac:spMkLst>
        </pc:spChg>
        <pc:spChg chg="add mod">
          <ac:chgData name="guo roger" userId="3bbec60affddc306" providerId="LiveId" clId="{867DA831-8279-4C0F-9E29-288030A03714}" dt="2020-03-01T11:40:38.122" v="2060" actId="1036"/>
          <ac:spMkLst>
            <pc:docMk/>
            <pc:sldMk cId="1401907055" sldId="306"/>
            <ac:spMk id="14" creationId="{56375B2B-D65E-41C1-8795-4CC5E6AFF28E}"/>
          </ac:spMkLst>
        </pc:spChg>
        <pc:spChg chg="add mod">
          <ac:chgData name="guo roger" userId="3bbec60affddc306" providerId="LiveId" clId="{867DA831-8279-4C0F-9E29-288030A03714}" dt="2020-03-01T11:40:38.122" v="2060" actId="1036"/>
          <ac:spMkLst>
            <pc:docMk/>
            <pc:sldMk cId="1401907055" sldId="306"/>
            <ac:spMk id="43" creationId="{BD510408-0736-4963-99CA-46530E3B8DF4}"/>
          </ac:spMkLst>
        </pc:spChg>
        <pc:spChg chg="add mod">
          <ac:chgData name="guo roger" userId="3bbec60affddc306" providerId="LiveId" clId="{867DA831-8279-4C0F-9E29-288030A03714}" dt="2020-03-01T11:40:38.122" v="2060" actId="1036"/>
          <ac:spMkLst>
            <pc:docMk/>
            <pc:sldMk cId="1401907055" sldId="306"/>
            <ac:spMk id="44" creationId="{7ED44299-B9A7-4296-9055-4A5E95A49EB0}"/>
          </ac:spMkLst>
        </pc:spChg>
        <pc:spChg chg="add mod">
          <ac:chgData name="guo roger" userId="3bbec60affddc306" providerId="LiveId" clId="{867DA831-8279-4C0F-9E29-288030A03714}" dt="2020-03-01T11:48:16.619" v="2129" actId="20577"/>
          <ac:spMkLst>
            <pc:docMk/>
            <pc:sldMk cId="1401907055" sldId="306"/>
            <ac:spMk id="48" creationId="{C2130341-D320-4E4D-855F-CA373C3C3D5C}"/>
          </ac:spMkLst>
        </pc:spChg>
        <pc:spChg chg="add mod">
          <ac:chgData name="guo roger" userId="3bbec60affddc306" providerId="LiveId" clId="{867DA831-8279-4C0F-9E29-288030A03714}" dt="2020-03-01T11:51:20.352" v="2132" actId="20577"/>
          <ac:spMkLst>
            <pc:docMk/>
            <pc:sldMk cId="1401907055" sldId="306"/>
            <ac:spMk id="49" creationId="{D35F9015-299B-42BA-B5EC-CEF83CCAEB21}"/>
          </ac:spMkLst>
        </pc:spChg>
        <pc:graphicFrameChg chg="add del mod modGraphic">
          <ac:chgData name="guo roger" userId="3bbec60affddc306" providerId="LiveId" clId="{867DA831-8279-4C0F-9E29-288030A03714}" dt="2020-03-01T11:40:38.122" v="2060" actId="1036"/>
          <ac:graphicFrameMkLst>
            <pc:docMk/>
            <pc:sldMk cId="1401907055" sldId="306"/>
            <ac:graphicFrameMk id="5" creationId="{B0072B31-7793-4097-8F31-7C9E15A1CF81}"/>
          </ac:graphicFrameMkLst>
        </pc:graphicFrameChg>
        <pc:graphicFrameChg chg="add del mod modGraphic">
          <ac:chgData name="guo roger" userId="3bbec60affddc306" providerId="LiveId" clId="{867DA831-8279-4C0F-9E29-288030A03714}" dt="2020-03-01T11:40:38.122" v="2060" actId="1036"/>
          <ac:graphicFrameMkLst>
            <pc:docMk/>
            <pc:sldMk cId="1401907055" sldId="306"/>
            <ac:graphicFrameMk id="6" creationId="{53200875-9809-481C-A99C-386630B330C1}"/>
          </ac:graphicFrameMkLst>
        </pc:graphicFrameChg>
        <pc:graphicFrameChg chg="add del mod modGraphic">
          <ac:chgData name="guo roger" userId="3bbec60affddc306" providerId="LiveId" clId="{867DA831-8279-4C0F-9E29-288030A03714}" dt="2020-03-01T11:40:38.122" v="2060" actId="1036"/>
          <ac:graphicFrameMkLst>
            <pc:docMk/>
            <pc:sldMk cId="1401907055" sldId="306"/>
            <ac:graphicFrameMk id="7" creationId="{479AD5D0-2CDE-4B07-A266-0A2403BAA0A0}"/>
          </ac:graphicFrameMkLst>
        </pc:graphicFrameChg>
        <pc:graphicFrameChg chg="add del mod modGraphic">
          <ac:chgData name="guo roger" userId="3bbec60affddc306" providerId="LiveId" clId="{867DA831-8279-4C0F-9E29-288030A03714}" dt="2020-03-01T11:40:38.122" v="2060" actId="1036"/>
          <ac:graphicFrameMkLst>
            <pc:docMk/>
            <pc:sldMk cId="1401907055" sldId="306"/>
            <ac:graphicFrameMk id="8" creationId="{10B8AAED-FB7E-4159-8B63-6E65AE4137A9}"/>
          </ac:graphicFrameMkLst>
        </pc:graphicFrameChg>
        <pc:graphicFrameChg chg="add del mod modGraphic">
          <ac:chgData name="guo roger" userId="3bbec60affddc306" providerId="LiveId" clId="{867DA831-8279-4C0F-9E29-288030A03714}" dt="2020-03-01T11:40:38.122" v="2060" actId="1036"/>
          <ac:graphicFrameMkLst>
            <pc:docMk/>
            <pc:sldMk cId="1401907055" sldId="306"/>
            <ac:graphicFrameMk id="11" creationId="{E5A8C196-BBA1-4717-BE63-F81E2131812D}"/>
          </ac:graphicFrameMkLst>
        </pc:graphicFrameChg>
        <pc:graphicFrameChg chg="add mod modGraphic">
          <ac:chgData name="guo roger" userId="3bbec60affddc306" providerId="LiveId" clId="{867DA831-8279-4C0F-9E29-288030A03714}" dt="2020-03-01T11:43:11.864" v="2065" actId="2165"/>
          <ac:graphicFrameMkLst>
            <pc:docMk/>
            <pc:sldMk cId="1401907055" sldId="306"/>
            <ac:graphicFrameMk id="45" creationId="{4CE897CD-1BF7-4ECA-A4B1-ADB620578819}"/>
          </ac:graphicFrameMkLst>
        </pc:graphicFrameChg>
        <pc:graphicFrameChg chg="add mod">
          <ac:chgData name="guo roger" userId="3bbec60affddc306" providerId="LiveId" clId="{867DA831-8279-4C0F-9E29-288030A03714}" dt="2020-03-01T11:43:27.397" v="2067"/>
          <ac:graphicFrameMkLst>
            <pc:docMk/>
            <pc:sldMk cId="1401907055" sldId="306"/>
            <ac:graphicFrameMk id="46" creationId="{45FCA3EA-02D4-4DFF-9079-A95A4D6F71AF}"/>
          </ac:graphicFrameMkLst>
        </pc:graphicFrameChg>
        <pc:graphicFrameChg chg="add mod modGraphic">
          <ac:chgData name="guo roger" userId="3bbec60affddc306" providerId="LiveId" clId="{867DA831-8279-4C0F-9E29-288030A03714}" dt="2020-03-01T11:53:32.050" v="2146" actId="20577"/>
          <ac:graphicFrameMkLst>
            <pc:docMk/>
            <pc:sldMk cId="1401907055" sldId="306"/>
            <ac:graphicFrameMk id="47" creationId="{B1BAF187-EB7A-4CF7-A3BE-6738450991CA}"/>
          </ac:graphicFrameMkLst>
        </pc:graphicFrameChg>
        <pc:picChg chg="add del mod">
          <ac:chgData name="guo roger" userId="3bbec60affddc306" providerId="LiveId" clId="{867DA831-8279-4C0F-9E29-288030A03714}" dt="2020-03-01T11:33:46.665" v="1816" actId="478"/>
          <ac:picMkLst>
            <pc:docMk/>
            <pc:sldMk cId="1401907055" sldId="306"/>
            <ac:picMk id="4" creationId="{A3D0F996-CE98-4112-9B0D-0EEEB87254C8}"/>
          </ac:picMkLst>
        </pc:picChg>
        <pc:cxnChg chg="add mod">
          <ac:chgData name="guo roger" userId="3bbec60affddc306" providerId="LiveId" clId="{867DA831-8279-4C0F-9E29-288030A03714}" dt="2020-03-01T11:40:38.122" v="2060" actId="1036"/>
          <ac:cxnSpMkLst>
            <pc:docMk/>
            <pc:sldMk cId="1401907055" sldId="306"/>
            <ac:cxnSpMk id="16" creationId="{822E217C-17A7-4797-9DF3-6D5A3BB54C31}"/>
          </ac:cxnSpMkLst>
        </pc:cxnChg>
        <pc:cxnChg chg="add del mod">
          <ac:chgData name="guo roger" userId="3bbec60affddc306" providerId="LiveId" clId="{867DA831-8279-4C0F-9E29-288030A03714}" dt="2020-03-01T11:34:32.572" v="1827" actId="478"/>
          <ac:cxnSpMkLst>
            <pc:docMk/>
            <pc:sldMk cId="1401907055" sldId="306"/>
            <ac:cxnSpMk id="18" creationId="{A962D81C-F89C-44F7-A2C3-3B0D3AD30F6E}"/>
          </ac:cxnSpMkLst>
        </pc:cxnChg>
        <pc:cxnChg chg="add mod">
          <ac:chgData name="guo roger" userId="3bbec60affddc306" providerId="LiveId" clId="{867DA831-8279-4C0F-9E29-288030A03714}" dt="2020-03-01T11:40:38.122" v="2060" actId="1036"/>
          <ac:cxnSpMkLst>
            <pc:docMk/>
            <pc:sldMk cId="1401907055" sldId="306"/>
            <ac:cxnSpMk id="20" creationId="{7A1DE76A-0738-4AA2-9603-4EDBF92E4130}"/>
          </ac:cxnSpMkLst>
        </pc:cxnChg>
        <pc:cxnChg chg="add mod">
          <ac:chgData name="guo roger" userId="3bbec60affddc306" providerId="LiveId" clId="{867DA831-8279-4C0F-9E29-288030A03714}" dt="2020-03-01T11:40:38.122" v="2060" actId="1036"/>
          <ac:cxnSpMkLst>
            <pc:docMk/>
            <pc:sldMk cId="1401907055" sldId="306"/>
            <ac:cxnSpMk id="22" creationId="{FD950E3B-48AF-42E6-8C1F-AC3AA618FDE6}"/>
          </ac:cxnSpMkLst>
        </pc:cxnChg>
        <pc:cxnChg chg="add mod">
          <ac:chgData name="guo roger" userId="3bbec60affddc306" providerId="LiveId" clId="{867DA831-8279-4C0F-9E29-288030A03714}" dt="2020-03-01T11:40:38.122" v="2060" actId="1036"/>
          <ac:cxnSpMkLst>
            <pc:docMk/>
            <pc:sldMk cId="1401907055" sldId="306"/>
            <ac:cxnSpMk id="24" creationId="{C6C649E3-CDF7-431A-A529-37869EE6EEDA}"/>
          </ac:cxnSpMkLst>
        </pc:cxnChg>
        <pc:cxnChg chg="add mod">
          <ac:chgData name="guo roger" userId="3bbec60affddc306" providerId="LiveId" clId="{867DA831-8279-4C0F-9E29-288030A03714}" dt="2020-03-01T11:40:38.122" v="2060" actId="1036"/>
          <ac:cxnSpMkLst>
            <pc:docMk/>
            <pc:sldMk cId="1401907055" sldId="306"/>
            <ac:cxnSpMk id="26" creationId="{23DE4005-B3ED-4765-A3E2-0C068D8B78A1}"/>
          </ac:cxnSpMkLst>
        </pc:cxnChg>
        <pc:cxnChg chg="add mod">
          <ac:chgData name="guo roger" userId="3bbec60affddc306" providerId="LiveId" clId="{867DA831-8279-4C0F-9E29-288030A03714}" dt="2020-03-01T11:40:38.122" v="2060" actId="1036"/>
          <ac:cxnSpMkLst>
            <pc:docMk/>
            <pc:sldMk cId="1401907055" sldId="306"/>
            <ac:cxnSpMk id="28" creationId="{7C286650-6D98-445A-8B13-516B3448AD25}"/>
          </ac:cxnSpMkLst>
        </pc:cxnChg>
        <pc:cxnChg chg="add mod">
          <ac:chgData name="guo roger" userId="3bbec60affddc306" providerId="LiveId" clId="{867DA831-8279-4C0F-9E29-288030A03714}" dt="2020-03-01T11:40:38.122" v="2060" actId="1036"/>
          <ac:cxnSpMkLst>
            <pc:docMk/>
            <pc:sldMk cId="1401907055" sldId="306"/>
            <ac:cxnSpMk id="30" creationId="{FD653C9D-5ABC-4F5A-A1A7-E003E0E4D8DB}"/>
          </ac:cxnSpMkLst>
        </pc:cxnChg>
        <pc:cxnChg chg="add mod">
          <ac:chgData name="guo roger" userId="3bbec60affddc306" providerId="LiveId" clId="{867DA831-8279-4C0F-9E29-288030A03714}" dt="2020-03-01T11:40:38.122" v="2060" actId="1036"/>
          <ac:cxnSpMkLst>
            <pc:docMk/>
            <pc:sldMk cId="1401907055" sldId="306"/>
            <ac:cxnSpMk id="32" creationId="{748EFC0B-C855-4949-B77F-1513E1D0249E}"/>
          </ac:cxnSpMkLst>
        </pc:cxnChg>
        <pc:cxnChg chg="add mod">
          <ac:chgData name="guo roger" userId="3bbec60affddc306" providerId="LiveId" clId="{867DA831-8279-4C0F-9E29-288030A03714}" dt="2020-03-01T11:40:38.122" v="2060" actId="1036"/>
          <ac:cxnSpMkLst>
            <pc:docMk/>
            <pc:sldMk cId="1401907055" sldId="306"/>
            <ac:cxnSpMk id="34" creationId="{41C36759-2111-4295-AA4D-8BCC4E9A6DD2}"/>
          </ac:cxnSpMkLst>
        </pc:cxnChg>
        <pc:cxnChg chg="add mod">
          <ac:chgData name="guo roger" userId="3bbec60affddc306" providerId="LiveId" clId="{867DA831-8279-4C0F-9E29-288030A03714}" dt="2020-03-01T11:40:38.122" v="2060" actId="1036"/>
          <ac:cxnSpMkLst>
            <pc:docMk/>
            <pc:sldMk cId="1401907055" sldId="306"/>
            <ac:cxnSpMk id="36" creationId="{9FF434E9-4728-4038-9235-7E246E7779FD}"/>
          </ac:cxnSpMkLst>
        </pc:cxnChg>
        <pc:cxnChg chg="add mod">
          <ac:chgData name="guo roger" userId="3bbec60affddc306" providerId="LiveId" clId="{867DA831-8279-4C0F-9E29-288030A03714}" dt="2020-03-01T11:40:38.122" v="2060" actId="1036"/>
          <ac:cxnSpMkLst>
            <pc:docMk/>
            <pc:sldMk cId="1401907055" sldId="306"/>
            <ac:cxnSpMk id="38" creationId="{55AC9A1D-9320-4742-A40F-47F8AB10BE57}"/>
          </ac:cxnSpMkLst>
        </pc:cxnChg>
        <pc:cxnChg chg="add del mod">
          <ac:chgData name="guo roger" userId="3bbec60affddc306" providerId="LiveId" clId="{867DA831-8279-4C0F-9E29-288030A03714}" dt="2020-03-01T11:35:59.977" v="1838" actId="478"/>
          <ac:cxnSpMkLst>
            <pc:docMk/>
            <pc:sldMk cId="1401907055" sldId="306"/>
            <ac:cxnSpMk id="40" creationId="{0C673510-4B27-48B8-80DD-B3B4507BC9B3}"/>
          </ac:cxnSpMkLst>
        </pc:cxnChg>
        <pc:cxnChg chg="add mod">
          <ac:chgData name="guo roger" userId="3bbec60affddc306" providerId="LiveId" clId="{867DA831-8279-4C0F-9E29-288030A03714}" dt="2020-03-01T11:40:38.122" v="2060" actId="1036"/>
          <ac:cxnSpMkLst>
            <pc:docMk/>
            <pc:sldMk cId="1401907055" sldId="306"/>
            <ac:cxnSpMk id="42" creationId="{928D3C2D-AFD9-4354-90D3-36CB954AA77E}"/>
          </ac:cxnSpMkLst>
        </pc:cxnChg>
        <pc:cxnChg chg="add mod">
          <ac:chgData name="guo roger" userId="3bbec60affddc306" providerId="LiveId" clId="{867DA831-8279-4C0F-9E29-288030A03714}" dt="2020-03-01T11:53:45.019" v="2148" actId="14100"/>
          <ac:cxnSpMkLst>
            <pc:docMk/>
            <pc:sldMk cId="1401907055" sldId="306"/>
            <ac:cxnSpMk id="51" creationId="{9B7B90F2-CE64-457F-857C-275D46FFC1BE}"/>
          </ac:cxnSpMkLst>
        </pc:cxnChg>
        <pc:cxnChg chg="add mod">
          <ac:chgData name="guo roger" userId="3bbec60affddc306" providerId="LiveId" clId="{867DA831-8279-4C0F-9E29-288030A03714}" dt="2020-03-01T11:53:53.727" v="2149" actId="11529"/>
          <ac:cxnSpMkLst>
            <pc:docMk/>
            <pc:sldMk cId="1401907055" sldId="306"/>
            <ac:cxnSpMk id="54" creationId="{C9423392-BC4A-4C2E-BCE5-4DD032C5FBF9}"/>
          </ac:cxnSpMkLst>
        </pc:cxnChg>
        <pc:cxnChg chg="add mod">
          <ac:chgData name="guo roger" userId="3bbec60affddc306" providerId="LiveId" clId="{867DA831-8279-4C0F-9E29-288030A03714}" dt="2020-03-01T11:54:00.590" v="2150" actId="11529"/>
          <ac:cxnSpMkLst>
            <pc:docMk/>
            <pc:sldMk cId="1401907055" sldId="306"/>
            <ac:cxnSpMk id="56" creationId="{7EF84DE8-AFA4-48F3-9E2F-09A03B2D068E}"/>
          </ac:cxnSpMkLst>
        </pc:cxnChg>
        <pc:cxnChg chg="add mod">
          <ac:chgData name="guo roger" userId="3bbec60affddc306" providerId="LiveId" clId="{867DA831-8279-4C0F-9E29-288030A03714}" dt="2020-03-01T11:54:09.028" v="2151" actId="11529"/>
          <ac:cxnSpMkLst>
            <pc:docMk/>
            <pc:sldMk cId="1401907055" sldId="306"/>
            <ac:cxnSpMk id="58" creationId="{14572D9A-36AA-4E7C-943B-EDF3426C5030}"/>
          </ac:cxnSpMkLst>
        </pc:cxnChg>
        <pc:cxnChg chg="add mod">
          <ac:chgData name="guo roger" userId="3bbec60affddc306" providerId="LiveId" clId="{867DA831-8279-4C0F-9E29-288030A03714}" dt="2020-03-01T11:54:29.635" v="2152" actId="11529"/>
          <ac:cxnSpMkLst>
            <pc:docMk/>
            <pc:sldMk cId="1401907055" sldId="306"/>
            <ac:cxnSpMk id="60" creationId="{3FE7FE4A-BB83-4908-B611-A94AFD7C1E8C}"/>
          </ac:cxnSpMkLst>
        </pc:cxnChg>
        <pc:cxnChg chg="add mod">
          <ac:chgData name="guo roger" userId="3bbec60affddc306" providerId="LiveId" clId="{867DA831-8279-4C0F-9E29-288030A03714}" dt="2020-03-01T11:54:36.144" v="2153" actId="11529"/>
          <ac:cxnSpMkLst>
            <pc:docMk/>
            <pc:sldMk cId="1401907055" sldId="306"/>
            <ac:cxnSpMk id="62" creationId="{489B41AA-06FE-4A20-B629-61F8C1AF467B}"/>
          </ac:cxnSpMkLst>
        </pc:cxnChg>
        <pc:cxnChg chg="add mod">
          <ac:chgData name="guo roger" userId="3bbec60affddc306" providerId="LiveId" clId="{867DA831-8279-4C0F-9E29-288030A03714}" dt="2020-03-01T11:54:45.394" v="2154" actId="11529"/>
          <ac:cxnSpMkLst>
            <pc:docMk/>
            <pc:sldMk cId="1401907055" sldId="306"/>
            <ac:cxnSpMk id="64" creationId="{B3D58CED-542D-4C8F-89EE-104729AE3959}"/>
          </ac:cxnSpMkLst>
        </pc:cxnChg>
        <pc:cxnChg chg="add mod">
          <ac:chgData name="guo roger" userId="3bbec60affddc306" providerId="LiveId" clId="{867DA831-8279-4C0F-9E29-288030A03714}" dt="2020-03-01T11:54:54.234" v="2156" actId="14100"/>
          <ac:cxnSpMkLst>
            <pc:docMk/>
            <pc:sldMk cId="1401907055" sldId="306"/>
            <ac:cxnSpMk id="66" creationId="{C08340A8-4AEA-4B5F-90F6-595081B3F190}"/>
          </ac:cxnSpMkLst>
        </pc:cxnChg>
        <pc:cxnChg chg="add mod">
          <ac:chgData name="guo roger" userId="3bbec60affddc306" providerId="LiveId" clId="{867DA831-8279-4C0F-9E29-288030A03714}" dt="2020-03-01T11:55:00.900" v="2157" actId="11529"/>
          <ac:cxnSpMkLst>
            <pc:docMk/>
            <pc:sldMk cId="1401907055" sldId="306"/>
            <ac:cxnSpMk id="69" creationId="{3D31EA40-75C4-4FEC-B77C-5F3EE9CC9A31}"/>
          </ac:cxnSpMkLst>
        </pc:cxnChg>
        <pc:cxnChg chg="add mod">
          <ac:chgData name="guo roger" userId="3bbec60affddc306" providerId="LiveId" clId="{867DA831-8279-4C0F-9E29-288030A03714}" dt="2020-03-01T11:55:07.567" v="2158" actId="11529"/>
          <ac:cxnSpMkLst>
            <pc:docMk/>
            <pc:sldMk cId="1401907055" sldId="306"/>
            <ac:cxnSpMk id="71" creationId="{B9E9C5D9-92E5-4920-969C-B79F9C4F7FFB}"/>
          </ac:cxnSpMkLst>
        </pc:cxnChg>
        <pc:cxnChg chg="add mod">
          <ac:chgData name="guo roger" userId="3bbec60affddc306" providerId="LiveId" clId="{867DA831-8279-4C0F-9E29-288030A03714}" dt="2020-03-01T11:55:14.438" v="2159" actId="11529"/>
          <ac:cxnSpMkLst>
            <pc:docMk/>
            <pc:sldMk cId="1401907055" sldId="306"/>
            <ac:cxnSpMk id="73" creationId="{9E0851ED-7BFC-4F87-B0DA-59A13127D220}"/>
          </ac:cxnSpMkLst>
        </pc:cxnChg>
        <pc:cxnChg chg="add mod">
          <ac:chgData name="guo roger" userId="3bbec60affddc306" providerId="LiveId" clId="{867DA831-8279-4C0F-9E29-288030A03714}" dt="2020-03-01T11:55:23.222" v="2160" actId="11529"/>
          <ac:cxnSpMkLst>
            <pc:docMk/>
            <pc:sldMk cId="1401907055" sldId="306"/>
            <ac:cxnSpMk id="75" creationId="{EFCE9032-C9D9-4C10-8740-410508CBC66A}"/>
          </ac:cxnSpMkLst>
        </pc:cxnChg>
      </pc:sldChg>
      <pc:sldChg chg="del">
        <pc:chgData name="guo roger" userId="3bbec60affddc306" providerId="LiveId" clId="{867DA831-8279-4C0F-9E29-288030A03714}" dt="2020-03-01T08:28:44.622" v="5" actId="47"/>
        <pc:sldMkLst>
          <pc:docMk/>
          <pc:sldMk cId="2989849113" sldId="306"/>
        </pc:sldMkLst>
      </pc:sldChg>
      <pc:sldChg chg="addSp modSp add">
        <pc:chgData name="guo roger" userId="3bbec60affddc306" providerId="LiveId" clId="{867DA831-8279-4C0F-9E29-288030A03714}" dt="2020-03-02T06:44:33.463" v="3710" actId="1076"/>
        <pc:sldMkLst>
          <pc:docMk/>
          <pc:sldMk cId="1801982575" sldId="307"/>
        </pc:sldMkLst>
        <pc:spChg chg="mod">
          <ac:chgData name="guo roger" userId="3bbec60affddc306" providerId="LiveId" clId="{867DA831-8279-4C0F-9E29-288030A03714}" dt="2020-03-01T11:59:22.736" v="2175" actId="20577"/>
          <ac:spMkLst>
            <pc:docMk/>
            <pc:sldMk cId="1801982575" sldId="307"/>
            <ac:spMk id="2" creationId="{C7A8B830-DDDD-4CF0-BF3B-CC0844BDCE2F}"/>
          </ac:spMkLst>
        </pc:spChg>
        <pc:spChg chg="add mod">
          <ac:chgData name="guo roger" userId="3bbec60affddc306" providerId="LiveId" clId="{867DA831-8279-4C0F-9E29-288030A03714}" dt="2020-03-02T06:44:33.463" v="3710" actId="1076"/>
          <ac:spMkLst>
            <pc:docMk/>
            <pc:sldMk cId="1801982575" sldId="307"/>
            <ac:spMk id="3" creationId="{19F090CD-56AD-47A5-A517-014D405450A2}"/>
          </ac:spMkLst>
        </pc:spChg>
      </pc:sldChg>
      <pc:sldChg chg="del">
        <pc:chgData name="guo roger" userId="3bbec60affddc306" providerId="LiveId" clId="{867DA831-8279-4C0F-9E29-288030A03714}" dt="2020-03-01T08:28:45.756" v="7" actId="47"/>
        <pc:sldMkLst>
          <pc:docMk/>
          <pc:sldMk cId="3265358648" sldId="307"/>
        </pc:sldMkLst>
      </pc:sldChg>
      <pc:sldChg chg="addSp modSp add">
        <pc:chgData name="guo roger" userId="3bbec60affddc306" providerId="LiveId" clId="{867DA831-8279-4C0F-9E29-288030A03714}" dt="2020-03-01T12:39:17.114" v="3064" actId="20577"/>
        <pc:sldMkLst>
          <pc:docMk/>
          <pc:sldMk cId="137033153" sldId="308"/>
        </pc:sldMkLst>
        <pc:spChg chg="mod">
          <ac:chgData name="guo roger" userId="3bbec60affddc306" providerId="LiveId" clId="{867DA831-8279-4C0F-9E29-288030A03714}" dt="2020-03-01T12:16:12.059" v="2623" actId="20577"/>
          <ac:spMkLst>
            <pc:docMk/>
            <pc:sldMk cId="137033153" sldId="308"/>
            <ac:spMk id="2" creationId="{540C019F-9BF6-4131-92A6-22D0CF95EDE2}"/>
          </ac:spMkLst>
        </pc:spChg>
        <pc:spChg chg="add mod">
          <ac:chgData name="guo roger" userId="3bbec60affddc306" providerId="LiveId" clId="{867DA831-8279-4C0F-9E29-288030A03714}" dt="2020-03-01T12:24:44.692" v="2725" actId="20577"/>
          <ac:spMkLst>
            <pc:docMk/>
            <pc:sldMk cId="137033153" sldId="308"/>
            <ac:spMk id="4" creationId="{0BA502FA-AD4A-4142-B86D-38EF6C6E7548}"/>
          </ac:spMkLst>
        </pc:spChg>
        <pc:spChg chg="add mod">
          <ac:chgData name="guo roger" userId="3bbec60affddc306" providerId="LiveId" clId="{867DA831-8279-4C0F-9E29-288030A03714}" dt="2020-03-01T12:39:17.114" v="3064" actId="20577"/>
          <ac:spMkLst>
            <pc:docMk/>
            <pc:sldMk cId="137033153" sldId="308"/>
            <ac:spMk id="5" creationId="{D3DAB5A0-BEA9-49AD-882F-3DF732E5E3EC}"/>
          </ac:spMkLst>
        </pc:spChg>
        <pc:picChg chg="add mod">
          <ac:chgData name="guo roger" userId="3bbec60affddc306" providerId="LiveId" clId="{867DA831-8279-4C0F-9E29-288030A03714}" dt="2020-03-01T12:18:25.438" v="2666" actId="1076"/>
          <ac:picMkLst>
            <pc:docMk/>
            <pc:sldMk cId="137033153" sldId="308"/>
            <ac:picMk id="3" creationId="{97EC4DE8-E77F-4F4C-8081-B30054567715}"/>
          </ac:picMkLst>
        </pc:picChg>
      </pc:sldChg>
      <pc:sldChg chg="addSp delSp modSp add">
        <pc:chgData name="guo roger" userId="3bbec60affddc306" providerId="LiveId" clId="{867DA831-8279-4C0F-9E29-288030A03714}" dt="2020-03-02T03:29:56.862" v="3496" actId="207"/>
        <pc:sldMkLst>
          <pc:docMk/>
          <pc:sldMk cId="2631697848" sldId="309"/>
        </pc:sldMkLst>
        <pc:spChg chg="mod">
          <ac:chgData name="guo roger" userId="3bbec60affddc306" providerId="LiveId" clId="{867DA831-8279-4C0F-9E29-288030A03714}" dt="2020-03-01T12:31:13.950" v="2811" actId="20577"/>
          <ac:spMkLst>
            <pc:docMk/>
            <pc:sldMk cId="2631697848" sldId="309"/>
            <ac:spMk id="2" creationId="{2E3CE00D-D10F-403D-BA86-4D859990EB31}"/>
          </ac:spMkLst>
        </pc:spChg>
        <pc:spChg chg="add mod">
          <ac:chgData name="guo roger" userId="3bbec60affddc306" providerId="LiveId" clId="{867DA831-8279-4C0F-9E29-288030A03714}" dt="2020-03-02T03:29:56.862" v="3496" actId="207"/>
          <ac:spMkLst>
            <pc:docMk/>
            <pc:sldMk cId="2631697848" sldId="309"/>
            <ac:spMk id="3" creationId="{2A527191-B7C5-42F5-802B-6837E33C664F}"/>
          </ac:spMkLst>
        </pc:spChg>
        <pc:spChg chg="add del mod">
          <ac:chgData name="guo roger" userId="3bbec60affddc306" providerId="LiveId" clId="{867DA831-8279-4C0F-9E29-288030A03714}" dt="2020-03-01T12:37:41.149" v="3047" actId="478"/>
          <ac:spMkLst>
            <pc:docMk/>
            <pc:sldMk cId="2631697848" sldId="309"/>
            <ac:spMk id="4" creationId="{4327BF64-6217-4A89-99B2-9E63738C5A89}"/>
          </ac:spMkLst>
        </pc:spChg>
      </pc:sldChg>
      <pc:sldChg chg="addSp modSp add">
        <pc:chgData name="guo roger" userId="3bbec60affddc306" providerId="LiveId" clId="{867DA831-8279-4C0F-9E29-288030A03714}" dt="2020-03-02T03:30:12.631" v="3497" actId="207"/>
        <pc:sldMkLst>
          <pc:docMk/>
          <pc:sldMk cId="3568935471" sldId="310"/>
        </pc:sldMkLst>
        <pc:spChg chg="mod">
          <ac:chgData name="guo roger" userId="3bbec60affddc306" providerId="LiveId" clId="{867DA831-8279-4C0F-9E29-288030A03714}" dt="2020-03-01T12:43:24.980" v="3106"/>
          <ac:spMkLst>
            <pc:docMk/>
            <pc:sldMk cId="3568935471" sldId="310"/>
            <ac:spMk id="2" creationId="{02DB6C25-370D-4C33-8EE9-B33557E09173}"/>
          </ac:spMkLst>
        </pc:spChg>
        <pc:spChg chg="add mod">
          <ac:chgData name="guo roger" userId="3bbec60affddc306" providerId="LiveId" clId="{867DA831-8279-4C0F-9E29-288030A03714}" dt="2020-03-02T03:30:12.631" v="3497" actId="207"/>
          <ac:spMkLst>
            <pc:docMk/>
            <pc:sldMk cId="3568935471" sldId="310"/>
            <ac:spMk id="3" creationId="{CF7C00CB-F5D2-48F0-BA0A-C39080588D5D}"/>
          </ac:spMkLst>
        </pc:spChg>
      </pc:sldChg>
      <pc:sldChg chg="del">
        <pc:chgData name="guo roger" userId="3bbec60affddc306" providerId="LiveId" clId="{867DA831-8279-4C0F-9E29-288030A03714}" dt="2020-03-01T08:28:45.152" v="6" actId="47"/>
        <pc:sldMkLst>
          <pc:docMk/>
          <pc:sldMk cId="4073545039" sldId="310"/>
        </pc:sldMkLst>
      </pc:sldChg>
      <pc:sldChg chg="addSp modSp add">
        <pc:chgData name="guo roger" userId="3bbec60affddc306" providerId="LiveId" clId="{867DA831-8279-4C0F-9E29-288030A03714}" dt="2020-03-02T03:39:18.624" v="3563" actId="20577"/>
        <pc:sldMkLst>
          <pc:docMk/>
          <pc:sldMk cId="1356611194" sldId="311"/>
        </pc:sldMkLst>
        <pc:spChg chg="mod">
          <ac:chgData name="guo roger" userId="3bbec60affddc306" providerId="LiveId" clId="{867DA831-8279-4C0F-9E29-288030A03714}" dt="2020-03-01T12:50:00.563" v="3145" actId="20577"/>
          <ac:spMkLst>
            <pc:docMk/>
            <pc:sldMk cId="1356611194" sldId="311"/>
            <ac:spMk id="2" creationId="{B7E98445-83F7-4A6C-A2DC-F90B2D353BCD}"/>
          </ac:spMkLst>
        </pc:spChg>
        <pc:spChg chg="add mod">
          <ac:chgData name="guo roger" userId="3bbec60affddc306" providerId="LiveId" clId="{867DA831-8279-4C0F-9E29-288030A03714}" dt="2020-03-02T03:39:18.624" v="3563" actId="20577"/>
          <ac:spMkLst>
            <pc:docMk/>
            <pc:sldMk cId="1356611194" sldId="311"/>
            <ac:spMk id="3" creationId="{543E1954-BA60-4675-8B67-428B437E0B8A}"/>
          </ac:spMkLst>
        </pc:spChg>
      </pc:sldChg>
      <pc:sldChg chg="del">
        <pc:chgData name="guo roger" userId="3bbec60affddc306" providerId="LiveId" clId="{867DA831-8279-4C0F-9E29-288030A03714}" dt="2020-03-01T08:28:47.420" v="10" actId="47"/>
        <pc:sldMkLst>
          <pc:docMk/>
          <pc:sldMk cId="1936605449" sldId="311"/>
        </pc:sldMkLst>
      </pc:sldChg>
      <pc:sldChg chg="del">
        <pc:chgData name="guo roger" userId="3bbec60affddc306" providerId="LiveId" clId="{867DA831-8279-4C0F-9E29-288030A03714}" dt="2020-03-01T08:28:44.158" v="4" actId="47"/>
        <pc:sldMkLst>
          <pc:docMk/>
          <pc:sldMk cId="1626375740" sldId="312"/>
        </pc:sldMkLst>
      </pc:sldChg>
      <pc:sldChg chg="addSp delSp modSp add">
        <pc:chgData name="guo roger" userId="3bbec60affddc306" providerId="LiveId" clId="{867DA831-8279-4C0F-9E29-288030A03714}" dt="2020-03-02T03:50:49.144" v="3650" actId="1076"/>
        <pc:sldMkLst>
          <pc:docMk/>
          <pc:sldMk cId="4248216066" sldId="312"/>
        </pc:sldMkLst>
        <pc:spChg chg="mod">
          <ac:chgData name="guo roger" userId="3bbec60affddc306" providerId="LiveId" clId="{867DA831-8279-4C0F-9E29-288030A03714}" dt="2020-03-01T12:50:04.546" v="3155" actId="20577"/>
          <ac:spMkLst>
            <pc:docMk/>
            <pc:sldMk cId="4248216066" sldId="312"/>
            <ac:spMk id="2" creationId="{FDC5D2AC-4902-48A1-9ACF-F003E0D77701}"/>
          </ac:spMkLst>
        </pc:spChg>
        <pc:spChg chg="add mod">
          <ac:chgData name="guo roger" userId="3bbec60affddc306" providerId="LiveId" clId="{867DA831-8279-4C0F-9E29-288030A03714}" dt="2020-03-02T03:48:35.343" v="3603" actId="1076"/>
          <ac:spMkLst>
            <pc:docMk/>
            <pc:sldMk cId="4248216066" sldId="312"/>
            <ac:spMk id="5" creationId="{8F826065-FF4E-4BDE-BD17-B171CFD5FD09}"/>
          </ac:spMkLst>
        </pc:spChg>
        <pc:spChg chg="add mod">
          <ac:chgData name="guo roger" userId="3bbec60affddc306" providerId="LiveId" clId="{867DA831-8279-4C0F-9E29-288030A03714}" dt="2020-03-02T03:48:38.320" v="3605" actId="1076"/>
          <ac:spMkLst>
            <pc:docMk/>
            <pc:sldMk cId="4248216066" sldId="312"/>
            <ac:spMk id="6" creationId="{D3F6734E-E515-4F19-8577-89687136E1A8}"/>
          </ac:spMkLst>
        </pc:spChg>
        <pc:spChg chg="add mod">
          <ac:chgData name="guo roger" userId="3bbec60affddc306" providerId="LiveId" clId="{867DA831-8279-4C0F-9E29-288030A03714}" dt="2020-03-02T03:49:02.317" v="3611" actId="1582"/>
          <ac:spMkLst>
            <pc:docMk/>
            <pc:sldMk cId="4248216066" sldId="312"/>
            <ac:spMk id="8" creationId="{2BE68325-87AC-4B82-B872-ABD67C8AEDBD}"/>
          </ac:spMkLst>
        </pc:spChg>
        <pc:spChg chg="add mod">
          <ac:chgData name="guo roger" userId="3bbec60affddc306" providerId="LiveId" clId="{867DA831-8279-4C0F-9E29-288030A03714}" dt="2020-03-02T03:50:49.144" v="3650" actId="1076"/>
          <ac:spMkLst>
            <pc:docMk/>
            <pc:sldMk cId="4248216066" sldId="312"/>
            <ac:spMk id="9" creationId="{91B5B3E7-ACB4-48AF-8F72-DA9DA16016D9}"/>
          </ac:spMkLst>
        </pc:spChg>
        <pc:picChg chg="add del mod">
          <ac:chgData name="guo roger" userId="3bbec60affddc306" providerId="LiveId" clId="{867DA831-8279-4C0F-9E29-288030A03714}" dt="2020-03-02T03:41:35.217" v="3566" actId="478"/>
          <ac:picMkLst>
            <pc:docMk/>
            <pc:sldMk cId="4248216066" sldId="312"/>
            <ac:picMk id="3" creationId="{EFD58DC2-3EB0-4B9A-8E2B-3DD4471797AC}"/>
          </ac:picMkLst>
        </pc:picChg>
        <pc:picChg chg="add mod">
          <ac:chgData name="guo roger" userId="3bbec60affddc306" providerId="LiveId" clId="{867DA831-8279-4C0F-9E29-288030A03714}" dt="2020-03-02T03:48:36.439" v="3604" actId="1076"/>
          <ac:picMkLst>
            <pc:docMk/>
            <pc:sldMk cId="4248216066" sldId="312"/>
            <ac:picMk id="4" creationId="{4A78C96D-4765-4137-BDDC-60B5E044DC09}"/>
          </ac:picMkLst>
        </pc:picChg>
        <pc:picChg chg="add mod">
          <ac:chgData name="guo roger" userId="3bbec60affddc306" providerId="LiveId" clId="{867DA831-8279-4C0F-9E29-288030A03714}" dt="2020-03-02T03:48:42.190" v="3607" actId="1076"/>
          <ac:picMkLst>
            <pc:docMk/>
            <pc:sldMk cId="4248216066" sldId="312"/>
            <ac:picMk id="7" creationId="{00470C94-CECD-4353-AE3A-EC8FB4355862}"/>
          </ac:picMkLst>
        </pc:picChg>
      </pc:sldChg>
      <pc:sldChg chg="del">
        <pc:chgData name="guo roger" userId="3bbec60affddc306" providerId="LiveId" clId="{867DA831-8279-4C0F-9E29-288030A03714}" dt="2020-03-01T08:28:41.196" v="1" actId="2696"/>
        <pc:sldMkLst>
          <pc:docMk/>
          <pc:sldMk cId="940470699" sldId="313"/>
        </pc:sldMkLst>
      </pc:sldChg>
      <pc:sldChg chg="addSp modSp add">
        <pc:chgData name="guo roger" userId="3bbec60affddc306" providerId="LiveId" clId="{867DA831-8279-4C0F-9E29-288030A03714}" dt="2020-03-02T03:54:15.168" v="3700" actId="20577"/>
        <pc:sldMkLst>
          <pc:docMk/>
          <pc:sldMk cId="1185068086" sldId="313"/>
        </pc:sldMkLst>
        <pc:spChg chg="mod">
          <ac:chgData name="guo roger" userId="3bbec60affddc306" providerId="LiveId" clId="{867DA831-8279-4C0F-9E29-288030A03714}" dt="2020-03-02T03:52:50.718" v="3693" actId="20577"/>
          <ac:spMkLst>
            <pc:docMk/>
            <pc:sldMk cId="1185068086" sldId="313"/>
            <ac:spMk id="2" creationId="{B6549AF0-D72F-4445-B316-EB7D1AA130AB}"/>
          </ac:spMkLst>
        </pc:spChg>
        <pc:spChg chg="add mod">
          <ac:chgData name="guo roger" userId="3bbec60affddc306" providerId="LiveId" clId="{867DA831-8279-4C0F-9E29-288030A03714}" dt="2020-03-02T03:52:47.650" v="3683" actId="1076"/>
          <ac:spMkLst>
            <pc:docMk/>
            <pc:sldMk cId="1185068086" sldId="313"/>
            <ac:spMk id="3" creationId="{0CF6DCDF-9C4F-44E2-AB0A-6965A56D3E22}"/>
          </ac:spMkLst>
        </pc:spChg>
        <pc:spChg chg="add mod">
          <ac:chgData name="guo roger" userId="3bbec60affddc306" providerId="LiveId" clId="{867DA831-8279-4C0F-9E29-288030A03714}" dt="2020-03-02T03:54:15.168" v="3700" actId="20577"/>
          <ac:spMkLst>
            <pc:docMk/>
            <pc:sldMk cId="1185068086" sldId="313"/>
            <ac:spMk id="6" creationId="{B3C891C5-25DC-4290-BCA3-646890F2B3D0}"/>
          </ac:spMkLst>
        </pc:spChg>
        <pc:picChg chg="add mod">
          <ac:chgData name="guo roger" userId="3bbec60affddc306" providerId="LiveId" clId="{867DA831-8279-4C0F-9E29-288030A03714}" dt="2020-03-02T03:53:05.914" v="3695" actId="1076"/>
          <ac:picMkLst>
            <pc:docMk/>
            <pc:sldMk cId="1185068086" sldId="313"/>
            <ac:picMk id="4" creationId="{C7054109-E41A-4A49-B8A7-DB39F02D8CCE}"/>
          </ac:picMkLst>
        </pc:picChg>
        <pc:picChg chg="add mod">
          <ac:chgData name="guo roger" userId="3bbec60affddc306" providerId="LiveId" clId="{867DA831-8279-4C0F-9E29-288030A03714}" dt="2020-03-02T03:54:02.322" v="3697" actId="1076"/>
          <ac:picMkLst>
            <pc:docMk/>
            <pc:sldMk cId="1185068086" sldId="313"/>
            <ac:picMk id="5" creationId="{FF37730C-E965-4494-BFF0-81BE8334FE08}"/>
          </ac:picMkLst>
        </pc:picChg>
      </pc:sldChg>
      <pc:sldChg chg="del">
        <pc:chgData name="guo roger" userId="3bbec60affddc306" providerId="LiveId" clId="{867DA831-8279-4C0F-9E29-288030A03714}" dt="2020-03-01T08:28:46.316" v="8" actId="47"/>
        <pc:sldMkLst>
          <pc:docMk/>
          <pc:sldMk cId="3735903997" sldId="314"/>
        </pc:sldMkLst>
      </pc:sldChg>
      <pc:sldChg chg="del">
        <pc:chgData name="guo roger" userId="3bbec60affddc306" providerId="LiveId" clId="{867DA831-8279-4C0F-9E29-288030A03714}" dt="2020-03-01T08:28:46.822" v="9" actId="47"/>
        <pc:sldMkLst>
          <pc:docMk/>
          <pc:sldMk cId="3117150491" sldId="315"/>
        </pc:sldMkLst>
      </pc:sldChg>
    </pc:docChg>
  </pc:docChgLst>
  <pc:docChgLst>
    <pc:chgData name="guo roger" userId="3bbec60affddc306" providerId="LiveId" clId="{9E28A2E4-5800-4CEF-BC88-215ED7983E21}"/>
    <pc:docChg chg="undo custSel addSld modSld sldOrd">
      <pc:chgData name="guo roger" userId="3bbec60affddc306" providerId="LiveId" clId="{9E28A2E4-5800-4CEF-BC88-215ED7983E21}" dt="2020-12-07T07:24:14.308" v="1818" actId="1036"/>
      <pc:docMkLst>
        <pc:docMk/>
      </pc:docMkLst>
      <pc:sldChg chg="modSp mod">
        <pc:chgData name="guo roger" userId="3bbec60affddc306" providerId="LiveId" clId="{9E28A2E4-5800-4CEF-BC88-215ED7983E21}" dt="2020-12-07T02:48:32.044" v="1510" actId="20577"/>
        <pc:sldMkLst>
          <pc:docMk/>
          <pc:sldMk cId="947221106" sldId="337"/>
        </pc:sldMkLst>
        <pc:spChg chg="mod">
          <ac:chgData name="guo roger" userId="3bbec60affddc306" providerId="LiveId" clId="{9E28A2E4-5800-4CEF-BC88-215ED7983E21}" dt="2020-12-07T02:48:32.044" v="1510" actId="20577"/>
          <ac:spMkLst>
            <pc:docMk/>
            <pc:sldMk cId="947221106" sldId="337"/>
            <ac:spMk id="8" creationId="{8E321D54-3573-4006-A142-58C307604763}"/>
          </ac:spMkLst>
        </pc:spChg>
      </pc:sldChg>
      <pc:sldChg chg="addSp modSp mod">
        <pc:chgData name="guo roger" userId="3bbec60affddc306" providerId="LiveId" clId="{9E28A2E4-5800-4CEF-BC88-215ED7983E21}" dt="2020-12-06T12:47:19.180" v="116" actId="20577"/>
        <pc:sldMkLst>
          <pc:docMk/>
          <pc:sldMk cId="1419856456" sldId="338"/>
        </pc:sldMkLst>
        <pc:spChg chg="mod">
          <ac:chgData name="guo roger" userId="3bbec60affddc306" providerId="LiveId" clId="{9E28A2E4-5800-4CEF-BC88-215ED7983E21}" dt="2020-12-06T12:43:21.173" v="7"/>
          <ac:spMkLst>
            <pc:docMk/>
            <pc:sldMk cId="1419856456" sldId="338"/>
            <ac:spMk id="2" creationId="{A278F829-347A-4D1B-977E-F6E561631B62}"/>
          </ac:spMkLst>
        </pc:spChg>
        <pc:spChg chg="add mod">
          <ac:chgData name="guo roger" userId="3bbec60affddc306" providerId="LiveId" clId="{9E28A2E4-5800-4CEF-BC88-215ED7983E21}" dt="2020-12-06T12:47:19.180" v="116" actId="20577"/>
          <ac:spMkLst>
            <pc:docMk/>
            <pc:sldMk cId="1419856456" sldId="338"/>
            <ac:spMk id="5" creationId="{16245F5C-09C9-4C11-B1CB-FF1F1CB962AC}"/>
          </ac:spMkLst>
        </pc:spChg>
      </pc:sldChg>
      <pc:sldChg chg="addSp modSp new mod">
        <pc:chgData name="guo roger" userId="3bbec60affddc306" providerId="LiveId" clId="{9E28A2E4-5800-4CEF-BC88-215ED7983E21}" dt="2020-12-07T01:35:23.200" v="844" actId="113"/>
        <pc:sldMkLst>
          <pc:docMk/>
          <pc:sldMk cId="102259227" sldId="339"/>
        </pc:sldMkLst>
        <pc:spChg chg="mod">
          <ac:chgData name="guo roger" userId="3bbec60affddc306" providerId="LiveId" clId="{9E28A2E4-5800-4CEF-BC88-215ED7983E21}" dt="2020-12-06T12:47:53.466" v="127" actId="20577"/>
          <ac:spMkLst>
            <pc:docMk/>
            <pc:sldMk cId="102259227" sldId="339"/>
            <ac:spMk id="2" creationId="{26F405C5-2CA5-45BC-BC0D-77597E7ED93A}"/>
          </ac:spMkLst>
        </pc:spChg>
        <pc:spChg chg="add mod">
          <ac:chgData name="guo roger" userId="3bbec60affddc306" providerId="LiveId" clId="{9E28A2E4-5800-4CEF-BC88-215ED7983E21}" dt="2020-12-07T01:35:23.200" v="844" actId="113"/>
          <ac:spMkLst>
            <pc:docMk/>
            <pc:sldMk cId="102259227" sldId="339"/>
            <ac:spMk id="5" creationId="{565203FB-5BF1-4E62-BD00-4E6BEC91859D}"/>
          </ac:spMkLst>
        </pc:spChg>
      </pc:sldChg>
      <pc:sldChg chg="addSp modSp new mod ord">
        <pc:chgData name="guo roger" userId="3bbec60affddc306" providerId="LiveId" clId="{9E28A2E4-5800-4CEF-BC88-215ED7983E21}" dt="2020-12-06T12:58:43.300" v="252" actId="14100"/>
        <pc:sldMkLst>
          <pc:docMk/>
          <pc:sldMk cId="3182289672" sldId="340"/>
        </pc:sldMkLst>
        <pc:spChg chg="mod">
          <ac:chgData name="guo roger" userId="3bbec60affddc306" providerId="LiveId" clId="{9E28A2E4-5800-4CEF-BC88-215ED7983E21}" dt="2020-12-06T12:49:03.513" v="150" actId="20577"/>
          <ac:spMkLst>
            <pc:docMk/>
            <pc:sldMk cId="3182289672" sldId="340"/>
            <ac:spMk id="2" creationId="{3801A85B-D71A-4626-9609-E2126B7E7616}"/>
          </ac:spMkLst>
        </pc:spChg>
        <pc:spChg chg="add mod">
          <ac:chgData name="guo roger" userId="3bbec60affddc306" providerId="LiveId" clId="{9E28A2E4-5800-4CEF-BC88-215ED7983E21}" dt="2020-12-06T12:51:10.554" v="177" actId="1076"/>
          <ac:spMkLst>
            <pc:docMk/>
            <pc:sldMk cId="3182289672" sldId="340"/>
            <ac:spMk id="5" creationId="{424FBD0D-ACFA-4055-BE0E-202E111B55AD}"/>
          </ac:spMkLst>
        </pc:spChg>
        <pc:spChg chg="add mod">
          <ac:chgData name="guo roger" userId="3bbec60affddc306" providerId="LiveId" clId="{9E28A2E4-5800-4CEF-BC88-215ED7983E21}" dt="2020-12-06T12:51:13.529" v="178" actId="1076"/>
          <ac:spMkLst>
            <pc:docMk/>
            <pc:sldMk cId="3182289672" sldId="340"/>
            <ac:spMk id="7" creationId="{D1F1F194-09CB-497C-8881-1E212001F5ED}"/>
          </ac:spMkLst>
        </pc:spChg>
        <pc:picChg chg="add mod">
          <ac:chgData name="guo roger" userId="3bbec60affddc306" providerId="LiveId" clId="{9E28A2E4-5800-4CEF-BC88-215ED7983E21}" dt="2020-12-06T12:58:39.610" v="250" actId="14100"/>
          <ac:picMkLst>
            <pc:docMk/>
            <pc:sldMk cId="3182289672" sldId="340"/>
            <ac:picMk id="8" creationId="{9B24C89D-8B47-4188-8A8A-11D230119659}"/>
          </ac:picMkLst>
        </pc:picChg>
        <pc:picChg chg="add mod">
          <ac:chgData name="guo roger" userId="3bbec60affddc306" providerId="LiveId" clId="{9E28A2E4-5800-4CEF-BC88-215ED7983E21}" dt="2020-12-06T12:58:43.300" v="252" actId="14100"/>
          <ac:picMkLst>
            <pc:docMk/>
            <pc:sldMk cId="3182289672" sldId="340"/>
            <ac:picMk id="9" creationId="{0769FC8C-F2C9-47C9-8663-07CC31D3C70F}"/>
          </ac:picMkLst>
        </pc:picChg>
      </pc:sldChg>
      <pc:sldChg chg="addSp delSp modSp new mod">
        <pc:chgData name="guo roger" userId="3bbec60affddc306" providerId="LiveId" clId="{9E28A2E4-5800-4CEF-BC88-215ED7983E21}" dt="2020-12-07T07:05:22.286" v="1783" actId="208"/>
        <pc:sldMkLst>
          <pc:docMk/>
          <pc:sldMk cId="2234508008" sldId="341"/>
        </pc:sldMkLst>
        <pc:spChg chg="mod">
          <ac:chgData name="guo roger" userId="3bbec60affddc306" providerId="LiveId" clId="{9E28A2E4-5800-4CEF-BC88-215ED7983E21}" dt="2020-12-06T13:04:50.448" v="376" actId="20577"/>
          <ac:spMkLst>
            <pc:docMk/>
            <pc:sldMk cId="2234508008" sldId="341"/>
            <ac:spMk id="2" creationId="{1EA27591-17C3-457B-885A-56057387CFCB}"/>
          </ac:spMkLst>
        </pc:spChg>
        <pc:spChg chg="add mod">
          <ac:chgData name="guo roger" userId="3bbec60affddc306" providerId="LiveId" clId="{9E28A2E4-5800-4CEF-BC88-215ED7983E21}" dt="2020-12-06T13:00:42.825" v="321" actId="20577"/>
          <ac:spMkLst>
            <pc:docMk/>
            <pc:sldMk cId="2234508008" sldId="341"/>
            <ac:spMk id="6" creationId="{A1668733-7924-42E1-985D-6EBDB44FC257}"/>
          </ac:spMkLst>
        </pc:spChg>
        <pc:spChg chg="add mod">
          <ac:chgData name="guo roger" userId="3bbec60affddc306" providerId="LiveId" clId="{9E28A2E4-5800-4CEF-BC88-215ED7983E21}" dt="2020-12-06T13:03:52.019" v="360" actId="20577"/>
          <ac:spMkLst>
            <pc:docMk/>
            <pc:sldMk cId="2234508008" sldId="341"/>
            <ac:spMk id="7" creationId="{AAF66D04-2451-43E8-A5EB-1AD802E74A51}"/>
          </ac:spMkLst>
        </pc:spChg>
        <pc:spChg chg="add mod">
          <ac:chgData name="guo roger" userId="3bbec60affddc306" providerId="LiveId" clId="{9E28A2E4-5800-4CEF-BC88-215ED7983E21}" dt="2020-12-06T13:13:32.882" v="503" actId="20577"/>
          <ac:spMkLst>
            <pc:docMk/>
            <pc:sldMk cId="2234508008" sldId="341"/>
            <ac:spMk id="10" creationId="{0215851C-DE4D-4625-A718-332C479769C3}"/>
          </ac:spMkLst>
        </pc:spChg>
        <pc:spChg chg="add mod">
          <ac:chgData name="guo roger" userId="3bbec60affddc306" providerId="LiveId" clId="{9E28A2E4-5800-4CEF-BC88-215ED7983E21}" dt="2020-12-06T13:11:48.433" v="450" actId="1036"/>
          <ac:spMkLst>
            <pc:docMk/>
            <pc:sldMk cId="2234508008" sldId="341"/>
            <ac:spMk id="13" creationId="{94DD84A4-595E-45C2-94C4-F17FFE4AF602}"/>
          </ac:spMkLst>
        </pc:spChg>
        <pc:spChg chg="add mod">
          <ac:chgData name="guo roger" userId="3bbec60affddc306" providerId="LiveId" clId="{9E28A2E4-5800-4CEF-BC88-215ED7983E21}" dt="2020-12-07T07:05:22.286" v="1783" actId="208"/>
          <ac:spMkLst>
            <pc:docMk/>
            <pc:sldMk cId="2234508008" sldId="341"/>
            <ac:spMk id="15" creationId="{B1E716B0-4837-4C36-A41C-39BAD936833F}"/>
          </ac:spMkLst>
        </pc:spChg>
        <pc:picChg chg="add mod">
          <ac:chgData name="guo roger" userId="3bbec60affddc306" providerId="LiveId" clId="{9E28A2E4-5800-4CEF-BC88-215ED7983E21}" dt="2020-12-06T13:00:17.707" v="281" actId="1076"/>
          <ac:picMkLst>
            <pc:docMk/>
            <pc:sldMk cId="2234508008" sldId="341"/>
            <ac:picMk id="4" creationId="{37EE40AD-713D-4DFB-AFD8-AC4D3A6708AA}"/>
          </ac:picMkLst>
        </pc:picChg>
        <pc:picChg chg="add mod">
          <ac:chgData name="guo roger" userId="3bbec60affddc306" providerId="LiveId" clId="{9E28A2E4-5800-4CEF-BC88-215ED7983E21}" dt="2020-12-06T13:00:15.969" v="280" actId="1076"/>
          <ac:picMkLst>
            <pc:docMk/>
            <pc:sldMk cId="2234508008" sldId="341"/>
            <ac:picMk id="5" creationId="{97A00B1A-DD50-471C-8937-1886323020EE}"/>
          </ac:picMkLst>
        </pc:picChg>
        <pc:picChg chg="add del mod">
          <ac:chgData name="guo roger" userId="3bbec60affddc306" providerId="LiveId" clId="{9E28A2E4-5800-4CEF-BC88-215ED7983E21}" dt="2020-12-06T13:02:47.961" v="348" actId="478"/>
          <ac:picMkLst>
            <pc:docMk/>
            <pc:sldMk cId="2234508008" sldId="341"/>
            <ac:picMk id="8" creationId="{1B1A1CE6-5412-46D0-B3A7-00AA6DEC3E3E}"/>
          </ac:picMkLst>
        </pc:picChg>
        <pc:picChg chg="add mod">
          <ac:chgData name="guo roger" userId="3bbec60affddc306" providerId="LiveId" clId="{9E28A2E4-5800-4CEF-BC88-215ED7983E21}" dt="2020-12-06T13:03:03.275" v="350" actId="1076"/>
          <ac:picMkLst>
            <pc:docMk/>
            <pc:sldMk cId="2234508008" sldId="341"/>
            <ac:picMk id="11" creationId="{9BCCECF8-B9FD-4710-8FA1-8716720E81DC}"/>
          </ac:picMkLst>
        </pc:picChg>
        <pc:picChg chg="add mod">
          <ac:chgData name="guo roger" userId="3bbec60affddc306" providerId="LiveId" clId="{9E28A2E4-5800-4CEF-BC88-215ED7983E21}" dt="2020-12-06T13:13:38.617" v="507" actId="1037"/>
          <ac:picMkLst>
            <pc:docMk/>
            <pc:sldMk cId="2234508008" sldId="341"/>
            <ac:picMk id="14" creationId="{18858C55-F3DE-45CD-9862-6B788552877B}"/>
          </ac:picMkLst>
        </pc:picChg>
      </pc:sldChg>
      <pc:sldChg chg="addSp delSp modSp add mod">
        <pc:chgData name="guo roger" userId="3bbec60affddc306" providerId="LiveId" clId="{9E28A2E4-5800-4CEF-BC88-215ED7983E21}" dt="2020-12-07T07:08:48.282" v="1789" actId="208"/>
        <pc:sldMkLst>
          <pc:docMk/>
          <pc:sldMk cId="1139208213" sldId="342"/>
        </pc:sldMkLst>
        <pc:spChg chg="del">
          <ac:chgData name="guo roger" userId="3bbec60affddc306" providerId="LiveId" clId="{9E28A2E4-5800-4CEF-BC88-215ED7983E21}" dt="2020-12-06T13:04:30.832" v="362" actId="478"/>
          <ac:spMkLst>
            <pc:docMk/>
            <pc:sldMk cId="1139208213" sldId="342"/>
            <ac:spMk id="6" creationId="{A1668733-7924-42E1-985D-6EBDB44FC257}"/>
          </ac:spMkLst>
        </pc:spChg>
        <pc:spChg chg="del">
          <ac:chgData name="guo roger" userId="3bbec60affddc306" providerId="LiveId" clId="{9E28A2E4-5800-4CEF-BC88-215ED7983E21}" dt="2020-12-06T13:04:30.832" v="362" actId="478"/>
          <ac:spMkLst>
            <pc:docMk/>
            <pc:sldMk cId="1139208213" sldId="342"/>
            <ac:spMk id="7" creationId="{AAF66D04-2451-43E8-A5EB-1AD802E74A51}"/>
          </ac:spMkLst>
        </pc:spChg>
        <pc:spChg chg="del">
          <ac:chgData name="guo roger" userId="3bbec60affddc306" providerId="LiveId" clId="{9E28A2E4-5800-4CEF-BC88-215ED7983E21}" dt="2020-12-06T13:04:30.832" v="362" actId="478"/>
          <ac:spMkLst>
            <pc:docMk/>
            <pc:sldMk cId="1139208213" sldId="342"/>
            <ac:spMk id="10" creationId="{0215851C-DE4D-4625-A718-332C479769C3}"/>
          </ac:spMkLst>
        </pc:spChg>
        <pc:spChg chg="add mod">
          <ac:chgData name="guo roger" userId="3bbec60affddc306" providerId="LiveId" clId="{9E28A2E4-5800-4CEF-BC88-215ED7983E21}" dt="2020-12-06T13:04:59.304" v="380" actId="1076"/>
          <ac:spMkLst>
            <pc:docMk/>
            <pc:sldMk cId="1139208213" sldId="342"/>
            <ac:spMk id="12" creationId="{8F53CEB8-1304-4B8E-AB8D-E82DFC3C9AC0}"/>
          </ac:spMkLst>
        </pc:spChg>
        <pc:spChg chg="add mod">
          <ac:chgData name="guo roger" userId="3bbec60affddc306" providerId="LiveId" clId="{9E28A2E4-5800-4CEF-BC88-215ED7983E21}" dt="2020-12-06T13:08:15.385" v="424" actId="1076"/>
          <ac:spMkLst>
            <pc:docMk/>
            <pc:sldMk cId="1139208213" sldId="342"/>
            <ac:spMk id="14" creationId="{E2A0BCA6-5087-4D64-A312-D84CA17F641D}"/>
          </ac:spMkLst>
        </pc:spChg>
        <pc:spChg chg="add mod">
          <ac:chgData name="guo roger" userId="3bbec60affddc306" providerId="LiveId" clId="{9E28A2E4-5800-4CEF-BC88-215ED7983E21}" dt="2020-12-06T13:08:22.732" v="426" actId="20577"/>
          <ac:spMkLst>
            <pc:docMk/>
            <pc:sldMk cId="1139208213" sldId="342"/>
            <ac:spMk id="17" creationId="{2AECDB18-B80B-4709-973A-C85E1034C9EC}"/>
          </ac:spMkLst>
        </pc:spChg>
        <pc:spChg chg="add del mod">
          <ac:chgData name="guo roger" userId="3bbec60affddc306" providerId="LiveId" clId="{9E28A2E4-5800-4CEF-BC88-215ED7983E21}" dt="2020-12-07T07:08:40.712" v="1786"/>
          <ac:spMkLst>
            <pc:docMk/>
            <pc:sldMk cId="1139208213" sldId="342"/>
            <ac:spMk id="18" creationId="{E3116B64-1B84-462D-8A30-FAE93D32287F}"/>
          </ac:spMkLst>
        </pc:spChg>
        <pc:spChg chg="add mod">
          <ac:chgData name="guo roger" userId="3bbec60affddc306" providerId="LiveId" clId="{9E28A2E4-5800-4CEF-BC88-215ED7983E21}" dt="2020-12-07T07:08:48.282" v="1789" actId="208"/>
          <ac:spMkLst>
            <pc:docMk/>
            <pc:sldMk cId="1139208213" sldId="342"/>
            <ac:spMk id="19" creationId="{D8719F9C-C219-43D3-8BA4-4713925E51C9}"/>
          </ac:spMkLst>
        </pc:spChg>
        <pc:picChg chg="del">
          <ac:chgData name="guo roger" userId="3bbec60affddc306" providerId="LiveId" clId="{9E28A2E4-5800-4CEF-BC88-215ED7983E21}" dt="2020-12-06T13:04:30.832" v="362" actId="478"/>
          <ac:picMkLst>
            <pc:docMk/>
            <pc:sldMk cId="1139208213" sldId="342"/>
            <ac:picMk id="4" creationId="{37EE40AD-713D-4DFB-AFD8-AC4D3A6708AA}"/>
          </ac:picMkLst>
        </pc:picChg>
        <pc:picChg chg="del">
          <ac:chgData name="guo roger" userId="3bbec60affddc306" providerId="LiveId" clId="{9E28A2E4-5800-4CEF-BC88-215ED7983E21}" dt="2020-12-06T13:04:30.832" v="362" actId="478"/>
          <ac:picMkLst>
            <pc:docMk/>
            <pc:sldMk cId="1139208213" sldId="342"/>
            <ac:picMk id="5" creationId="{97A00B1A-DD50-471C-8937-1886323020EE}"/>
          </ac:picMkLst>
        </pc:picChg>
        <pc:picChg chg="add mod">
          <ac:chgData name="guo roger" userId="3bbec60affddc306" providerId="LiveId" clId="{9E28A2E4-5800-4CEF-BC88-215ED7983E21}" dt="2020-12-06T13:05:17.901" v="383" actId="1076"/>
          <ac:picMkLst>
            <pc:docMk/>
            <pc:sldMk cId="1139208213" sldId="342"/>
            <ac:picMk id="9" creationId="{68D727CC-4F7C-4F10-80F8-4A5D30E9C4EC}"/>
          </ac:picMkLst>
        </pc:picChg>
        <pc:picChg chg="del">
          <ac:chgData name="guo roger" userId="3bbec60affddc306" providerId="LiveId" clId="{9E28A2E4-5800-4CEF-BC88-215ED7983E21}" dt="2020-12-06T13:04:30.832" v="362" actId="478"/>
          <ac:picMkLst>
            <pc:docMk/>
            <pc:sldMk cId="1139208213" sldId="342"/>
            <ac:picMk id="11" creationId="{9BCCECF8-B9FD-4710-8FA1-8716720E81DC}"/>
          </ac:picMkLst>
        </pc:picChg>
        <pc:picChg chg="add mod">
          <ac:chgData name="guo roger" userId="3bbec60affddc306" providerId="LiveId" clId="{9E28A2E4-5800-4CEF-BC88-215ED7983E21}" dt="2020-12-06T13:08:03.392" v="421" actId="1076"/>
          <ac:picMkLst>
            <pc:docMk/>
            <pc:sldMk cId="1139208213" sldId="342"/>
            <ac:picMk id="15" creationId="{617992EB-41A0-4D70-8598-12F9C3AA414F}"/>
          </ac:picMkLst>
        </pc:picChg>
      </pc:sldChg>
      <pc:sldChg chg="addSp modSp new mod">
        <pc:chgData name="guo roger" userId="3bbec60affddc306" providerId="LiveId" clId="{9E28A2E4-5800-4CEF-BC88-215ED7983E21}" dt="2020-12-07T01:38:31.637" v="850" actId="207"/>
        <pc:sldMkLst>
          <pc:docMk/>
          <pc:sldMk cId="149166135" sldId="343"/>
        </pc:sldMkLst>
        <pc:spChg chg="mod">
          <ac:chgData name="guo roger" userId="3bbec60affddc306" providerId="LiveId" clId="{9E28A2E4-5800-4CEF-BC88-215ED7983E21}" dt="2020-12-06T13:21:23.656" v="600"/>
          <ac:spMkLst>
            <pc:docMk/>
            <pc:sldMk cId="149166135" sldId="343"/>
            <ac:spMk id="2" creationId="{23610ADA-E389-48BE-B22D-C75397DEC725}"/>
          </ac:spMkLst>
        </pc:spChg>
        <pc:spChg chg="add mod">
          <ac:chgData name="guo roger" userId="3bbec60affddc306" providerId="LiveId" clId="{9E28A2E4-5800-4CEF-BC88-215ED7983E21}" dt="2020-12-07T01:38:03.223" v="847" actId="207"/>
          <ac:spMkLst>
            <pc:docMk/>
            <pc:sldMk cId="149166135" sldId="343"/>
            <ac:spMk id="5" creationId="{E25D04F6-E1CB-4E33-811B-7F0E483438B3}"/>
          </ac:spMkLst>
        </pc:spChg>
        <pc:spChg chg="add mod">
          <ac:chgData name="guo roger" userId="3bbec60affddc306" providerId="LiveId" clId="{9E28A2E4-5800-4CEF-BC88-215ED7983E21}" dt="2020-12-07T01:37:44.490" v="846" actId="207"/>
          <ac:spMkLst>
            <pc:docMk/>
            <pc:sldMk cId="149166135" sldId="343"/>
            <ac:spMk id="7" creationId="{95719700-7CC9-4477-A394-C1D0522B5A6B}"/>
          </ac:spMkLst>
        </pc:spChg>
        <pc:spChg chg="add mod">
          <ac:chgData name="guo roger" userId="3bbec60affddc306" providerId="LiveId" clId="{9E28A2E4-5800-4CEF-BC88-215ED7983E21}" dt="2020-12-07T01:38:31.637" v="850" actId="207"/>
          <ac:spMkLst>
            <pc:docMk/>
            <pc:sldMk cId="149166135" sldId="343"/>
            <ac:spMk id="9" creationId="{F0A7483D-64DD-4715-B135-9202E8E9F894}"/>
          </ac:spMkLst>
        </pc:spChg>
        <pc:picChg chg="add mod">
          <ac:chgData name="guo roger" userId="3bbec60affddc306" providerId="LiveId" clId="{9E28A2E4-5800-4CEF-BC88-215ED7983E21}" dt="2020-12-07T01:38:17.851" v="848" actId="1076"/>
          <ac:picMkLst>
            <pc:docMk/>
            <pc:sldMk cId="149166135" sldId="343"/>
            <ac:picMk id="10" creationId="{B96D471F-89C2-45BF-9322-58EA7FEA6CCB}"/>
          </ac:picMkLst>
        </pc:picChg>
      </pc:sldChg>
      <pc:sldChg chg="addSp delSp modSp add mod">
        <pc:chgData name="guo roger" userId="3bbec60affddc306" providerId="LiveId" clId="{9E28A2E4-5800-4CEF-BC88-215ED7983E21}" dt="2020-12-07T02:10:43.489" v="1100" actId="207"/>
        <pc:sldMkLst>
          <pc:docMk/>
          <pc:sldMk cId="2538892539" sldId="344"/>
        </pc:sldMkLst>
        <pc:spChg chg="mod">
          <ac:chgData name="guo roger" userId="3bbec60affddc306" providerId="LiveId" clId="{9E28A2E4-5800-4CEF-BC88-215ED7983E21}" dt="2020-12-07T01:40:19.054" v="864" actId="20577"/>
          <ac:spMkLst>
            <pc:docMk/>
            <pc:sldMk cId="2538892539" sldId="344"/>
            <ac:spMk id="2" creationId="{23610ADA-E389-48BE-B22D-C75397DEC725}"/>
          </ac:spMkLst>
        </pc:spChg>
        <pc:spChg chg="add mod">
          <ac:chgData name="guo roger" userId="3bbec60affddc306" providerId="LiveId" clId="{9E28A2E4-5800-4CEF-BC88-215ED7983E21}" dt="2020-12-07T02:10:43.489" v="1100" actId="207"/>
          <ac:spMkLst>
            <pc:docMk/>
            <pc:sldMk cId="2538892539" sldId="344"/>
            <ac:spMk id="4" creationId="{6584586E-4997-4832-8C35-AD6D47B32285}"/>
          </ac:spMkLst>
        </pc:spChg>
        <pc:spChg chg="del">
          <ac:chgData name="guo roger" userId="3bbec60affddc306" providerId="LiveId" clId="{9E28A2E4-5800-4CEF-BC88-215ED7983E21}" dt="2020-12-06T13:21:48.825" v="602" actId="478"/>
          <ac:spMkLst>
            <pc:docMk/>
            <pc:sldMk cId="2538892539" sldId="344"/>
            <ac:spMk id="5" creationId="{E25D04F6-E1CB-4E33-811B-7F0E483438B3}"/>
          </ac:spMkLst>
        </pc:spChg>
        <pc:spChg chg="del">
          <ac:chgData name="guo roger" userId="3bbec60affddc306" providerId="LiveId" clId="{9E28A2E4-5800-4CEF-BC88-215ED7983E21}" dt="2020-12-06T13:21:48.825" v="602" actId="478"/>
          <ac:spMkLst>
            <pc:docMk/>
            <pc:sldMk cId="2538892539" sldId="344"/>
            <ac:spMk id="7" creationId="{95719700-7CC9-4477-A394-C1D0522B5A6B}"/>
          </ac:spMkLst>
        </pc:spChg>
        <pc:spChg chg="del">
          <ac:chgData name="guo roger" userId="3bbec60affddc306" providerId="LiveId" clId="{9E28A2E4-5800-4CEF-BC88-215ED7983E21}" dt="2020-12-06T13:21:48.825" v="602" actId="478"/>
          <ac:spMkLst>
            <pc:docMk/>
            <pc:sldMk cId="2538892539" sldId="344"/>
            <ac:spMk id="9" creationId="{F0A7483D-64DD-4715-B135-9202E8E9F894}"/>
          </ac:spMkLst>
        </pc:spChg>
        <pc:picChg chg="add mod">
          <ac:chgData name="guo roger" userId="3bbec60affddc306" providerId="LiveId" clId="{9E28A2E4-5800-4CEF-BC88-215ED7983E21}" dt="2020-12-06T13:25:29.265" v="655" actId="1076"/>
          <ac:picMkLst>
            <pc:docMk/>
            <pc:sldMk cId="2538892539" sldId="344"/>
            <ac:picMk id="6" creationId="{DEB378A5-0803-46EC-8A87-E88A0BD44332}"/>
          </ac:picMkLst>
        </pc:picChg>
        <pc:picChg chg="del">
          <ac:chgData name="guo roger" userId="3bbec60affddc306" providerId="LiveId" clId="{9E28A2E4-5800-4CEF-BC88-215ED7983E21}" dt="2020-12-06T13:21:48.825" v="602" actId="478"/>
          <ac:picMkLst>
            <pc:docMk/>
            <pc:sldMk cId="2538892539" sldId="344"/>
            <ac:picMk id="10" creationId="{B96D471F-89C2-45BF-9322-58EA7FEA6CCB}"/>
          </ac:picMkLst>
        </pc:picChg>
      </pc:sldChg>
      <pc:sldChg chg="addSp delSp modSp new mod">
        <pc:chgData name="guo roger" userId="3bbec60affddc306" providerId="LiveId" clId="{9E28A2E4-5800-4CEF-BC88-215ED7983E21}" dt="2020-12-07T07:19:28.038" v="1812" actId="14100"/>
        <pc:sldMkLst>
          <pc:docMk/>
          <pc:sldMk cId="4037164309" sldId="345"/>
        </pc:sldMkLst>
        <pc:spChg chg="mod">
          <ac:chgData name="guo roger" userId="3bbec60affddc306" providerId="LiveId" clId="{9E28A2E4-5800-4CEF-BC88-215ED7983E21}" dt="2020-12-06T13:29:15.533" v="723" actId="20577"/>
          <ac:spMkLst>
            <pc:docMk/>
            <pc:sldMk cId="4037164309" sldId="345"/>
            <ac:spMk id="2" creationId="{4A101AD5-34E7-442B-B7A6-6831AF78B7B6}"/>
          </ac:spMkLst>
        </pc:spChg>
        <pc:spChg chg="add mod">
          <ac:chgData name="guo roger" userId="3bbec60affddc306" providerId="LiveId" clId="{9E28A2E4-5800-4CEF-BC88-215ED7983E21}" dt="2020-12-07T02:03:26.426" v="1057" actId="20577"/>
          <ac:spMkLst>
            <pc:docMk/>
            <pc:sldMk cId="4037164309" sldId="345"/>
            <ac:spMk id="5" creationId="{2BF9B287-7FB6-42EF-BC8D-EDE8C92632FC}"/>
          </ac:spMkLst>
        </pc:spChg>
        <pc:spChg chg="add del mod">
          <ac:chgData name="guo roger" userId="3bbec60affddc306" providerId="LiveId" clId="{9E28A2E4-5800-4CEF-BC88-215ED7983E21}" dt="2020-12-07T01:57:44.894" v="887" actId="478"/>
          <ac:spMkLst>
            <pc:docMk/>
            <pc:sldMk cId="4037164309" sldId="345"/>
            <ac:spMk id="7" creationId="{4D985A8B-C03A-452E-8F88-21E3464341C0}"/>
          </ac:spMkLst>
        </pc:spChg>
        <pc:spChg chg="add mod">
          <ac:chgData name="guo roger" userId="3bbec60affddc306" providerId="LiveId" clId="{9E28A2E4-5800-4CEF-BC88-215ED7983E21}" dt="2020-12-07T05:46:31.249" v="1768" actId="1076"/>
          <ac:spMkLst>
            <pc:docMk/>
            <pc:sldMk cId="4037164309" sldId="345"/>
            <ac:spMk id="10" creationId="{C872422B-D5D0-41E2-A572-7FD608CB9DAD}"/>
          </ac:spMkLst>
        </pc:spChg>
        <pc:spChg chg="add del mod">
          <ac:chgData name="guo roger" userId="3bbec60affddc306" providerId="LiveId" clId="{9E28A2E4-5800-4CEF-BC88-215ED7983E21}" dt="2020-12-07T05:37:44.695" v="1751" actId="478"/>
          <ac:spMkLst>
            <pc:docMk/>
            <pc:sldMk cId="4037164309" sldId="345"/>
            <ac:spMk id="13" creationId="{99A22E00-2073-4CED-B435-378861D138E2}"/>
          </ac:spMkLst>
        </pc:spChg>
        <pc:spChg chg="add mod">
          <ac:chgData name="guo roger" userId="3bbec60affddc306" providerId="LiveId" clId="{9E28A2E4-5800-4CEF-BC88-215ED7983E21}" dt="2020-12-07T05:37:56.016" v="1753" actId="1076"/>
          <ac:spMkLst>
            <pc:docMk/>
            <pc:sldMk cId="4037164309" sldId="345"/>
            <ac:spMk id="14" creationId="{0E2B5FBA-559C-45C0-B8A6-9E7059753E3E}"/>
          </ac:spMkLst>
        </pc:spChg>
        <pc:spChg chg="add mod">
          <ac:chgData name="guo roger" userId="3bbec60affddc306" providerId="LiveId" clId="{9E28A2E4-5800-4CEF-BC88-215ED7983E21}" dt="2020-12-07T05:40:32.046" v="1766" actId="1076"/>
          <ac:spMkLst>
            <pc:docMk/>
            <pc:sldMk cId="4037164309" sldId="345"/>
            <ac:spMk id="15" creationId="{8650C773-DF78-47AF-9992-4DE2FFC574B2}"/>
          </ac:spMkLst>
        </pc:spChg>
        <pc:spChg chg="add mod">
          <ac:chgData name="guo roger" userId="3bbec60affddc306" providerId="LiveId" clId="{9E28A2E4-5800-4CEF-BC88-215ED7983E21}" dt="2020-12-07T05:34:43.374" v="1736" actId="20577"/>
          <ac:spMkLst>
            <pc:docMk/>
            <pc:sldMk cId="4037164309" sldId="345"/>
            <ac:spMk id="16" creationId="{E9DB9B6B-10E3-41CA-AE2C-B3F42B2ED881}"/>
          </ac:spMkLst>
        </pc:spChg>
        <pc:spChg chg="add del mod">
          <ac:chgData name="guo roger" userId="3bbec60affddc306" providerId="LiveId" clId="{9E28A2E4-5800-4CEF-BC88-215ED7983E21}" dt="2020-12-07T05:46:27.925" v="1767" actId="478"/>
          <ac:spMkLst>
            <pc:docMk/>
            <pc:sldMk cId="4037164309" sldId="345"/>
            <ac:spMk id="18" creationId="{31F00AF2-986B-4B36-8427-19B62E060D01}"/>
          </ac:spMkLst>
        </pc:spChg>
        <pc:spChg chg="add mod">
          <ac:chgData name="guo roger" userId="3bbec60affddc306" providerId="LiveId" clId="{9E28A2E4-5800-4CEF-BC88-215ED7983E21}" dt="2020-12-07T05:38:21.774" v="1761" actId="1076"/>
          <ac:spMkLst>
            <pc:docMk/>
            <pc:sldMk cId="4037164309" sldId="345"/>
            <ac:spMk id="19" creationId="{4F49B7A4-9F62-4FEC-BA17-54B267711B6D}"/>
          </ac:spMkLst>
        </pc:spChg>
        <pc:spChg chg="add mod">
          <ac:chgData name="guo roger" userId="3bbec60affddc306" providerId="LiveId" clId="{9E28A2E4-5800-4CEF-BC88-215ED7983E21}" dt="2020-12-07T05:38:21.774" v="1761" actId="1076"/>
          <ac:spMkLst>
            <pc:docMk/>
            <pc:sldMk cId="4037164309" sldId="345"/>
            <ac:spMk id="20" creationId="{BD8E661F-4C39-4515-A678-7B3D538D4353}"/>
          </ac:spMkLst>
        </pc:spChg>
        <pc:spChg chg="add mod">
          <ac:chgData name="guo roger" userId="3bbec60affddc306" providerId="LiveId" clId="{9E28A2E4-5800-4CEF-BC88-215ED7983E21}" dt="2020-12-07T07:15:14.417" v="1791" actId="1076"/>
          <ac:spMkLst>
            <pc:docMk/>
            <pc:sldMk cId="4037164309" sldId="345"/>
            <ac:spMk id="21" creationId="{AEF7BDE8-6265-404E-8B2F-AD6559749739}"/>
          </ac:spMkLst>
        </pc:spChg>
        <pc:spChg chg="add mod">
          <ac:chgData name="guo roger" userId="3bbec60affddc306" providerId="LiveId" clId="{9E28A2E4-5800-4CEF-BC88-215ED7983E21}" dt="2020-12-07T07:15:21.611" v="1792" actId="1076"/>
          <ac:spMkLst>
            <pc:docMk/>
            <pc:sldMk cId="4037164309" sldId="345"/>
            <ac:spMk id="22" creationId="{83E8800C-7512-4C09-B9BC-7BB2CE4E8455}"/>
          </ac:spMkLst>
        </pc:spChg>
        <pc:spChg chg="add mod">
          <ac:chgData name="guo roger" userId="3bbec60affddc306" providerId="LiveId" clId="{9E28A2E4-5800-4CEF-BC88-215ED7983E21}" dt="2020-12-07T05:38:21.774" v="1761" actId="1076"/>
          <ac:spMkLst>
            <pc:docMk/>
            <pc:sldMk cId="4037164309" sldId="345"/>
            <ac:spMk id="23" creationId="{59A6DFFA-C2D1-4BD3-A248-51CDE9C3F05B}"/>
          </ac:spMkLst>
        </pc:spChg>
        <pc:spChg chg="add mod">
          <ac:chgData name="guo roger" userId="3bbec60affddc306" providerId="LiveId" clId="{9E28A2E4-5800-4CEF-BC88-215ED7983E21}" dt="2020-12-07T07:19:28.038" v="1812" actId="14100"/>
          <ac:spMkLst>
            <pc:docMk/>
            <pc:sldMk cId="4037164309" sldId="345"/>
            <ac:spMk id="30" creationId="{ED363F50-638A-4555-B7A4-1086D83586A2}"/>
          </ac:spMkLst>
        </pc:spChg>
        <pc:picChg chg="add mod">
          <ac:chgData name="guo roger" userId="3bbec60affddc306" providerId="LiveId" clId="{9E28A2E4-5800-4CEF-BC88-215ED7983E21}" dt="2020-12-07T05:38:15.975" v="1760" actId="1076"/>
          <ac:picMkLst>
            <pc:docMk/>
            <pc:sldMk cId="4037164309" sldId="345"/>
            <ac:picMk id="8" creationId="{0F682EF1-B539-4BC9-8B60-B720416638FB}"/>
          </ac:picMkLst>
        </pc:picChg>
        <pc:picChg chg="add mod">
          <ac:chgData name="guo roger" userId="3bbec60affddc306" providerId="LiveId" clId="{9E28A2E4-5800-4CEF-BC88-215ED7983E21}" dt="2020-12-07T05:37:56.016" v="1753" actId="1076"/>
          <ac:picMkLst>
            <pc:docMk/>
            <pc:sldMk cId="4037164309" sldId="345"/>
            <ac:picMk id="11" creationId="{62FA919C-2CCE-486A-B0D9-625F592E1A97}"/>
          </ac:picMkLst>
        </pc:picChg>
        <pc:cxnChg chg="add mod">
          <ac:chgData name="guo roger" userId="3bbec60affddc306" providerId="LiveId" clId="{9E28A2E4-5800-4CEF-BC88-215ED7983E21}" dt="2020-12-07T05:38:33.315" v="1765" actId="14100"/>
          <ac:cxnSpMkLst>
            <pc:docMk/>
            <pc:sldMk cId="4037164309" sldId="345"/>
            <ac:cxnSpMk id="25" creationId="{DEFAA862-9C55-4F05-A862-C6DB51A42228}"/>
          </ac:cxnSpMkLst>
        </pc:cxnChg>
      </pc:sldChg>
      <pc:sldChg chg="addSp delSp modSp new mod">
        <pc:chgData name="guo roger" userId="3bbec60affddc306" providerId="LiveId" clId="{9E28A2E4-5800-4CEF-BC88-215ED7983E21}" dt="2020-12-07T02:10:18.797" v="1099" actId="1076"/>
        <pc:sldMkLst>
          <pc:docMk/>
          <pc:sldMk cId="1648588208" sldId="346"/>
        </pc:sldMkLst>
        <pc:spChg chg="mod">
          <ac:chgData name="guo roger" userId="3bbec60affddc306" providerId="LiveId" clId="{9E28A2E4-5800-4CEF-BC88-215ED7983E21}" dt="2020-12-06T13:36:32.662" v="784" actId="20577"/>
          <ac:spMkLst>
            <pc:docMk/>
            <pc:sldMk cId="1648588208" sldId="346"/>
            <ac:spMk id="2" creationId="{E43355B9-1F0B-4054-BDFA-D402DD46BA6C}"/>
          </ac:spMkLst>
        </pc:spChg>
        <pc:spChg chg="add mod">
          <ac:chgData name="guo roger" userId="3bbec60affddc306" providerId="LiveId" clId="{9E28A2E4-5800-4CEF-BC88-215ED7983E21}" dt="2020-12-07T02:10:18.797" v="1099" actId="1076"/>
          <ac:spMkLst>
            <pc:docMk/>
            <pc:sldMk cId="1648588208" sldId="346"/>
            <ac:spMk id="5" creationId="{1F08682E-8A28-4B84-AE4B-85A7E73E9049}"/>
          </ac:spMkLst>
        </pc:spChg>
        <pc:spChg chg="add mod">
          <ac:chgData name="guo roger" userId="3bbec60affddc306" providerId="LiveId" clId="{9E28A2E4-5800-4CEF-BC88-215ED7983E21}" dt="2020-12-07T02:10:12.339" v="1096" actId="1076"/>
          <ac:spMkLst>
            <pc:docMk/>
            <pc:sldMk cId="1648588208" sldId="346"/>
            <ac:spMk id="7" creationId="{A5CDB2C1-D0B0-4F2A-87FA-5DC750D6D2E7}"/>
          </ac:spMkLst>
        </pc:spChg>
        <pc:spChg chg="add del mod">
          <ac:chgData name="guo roger" userId="3bbec60affddc306" providerId="LiveId" clId="{9E28A2E4-5800-4CEF-BC88-215ED7983E21}" dt="2020-12-07T02:09:41.412" v="1095" actId="478"/>
          <ac:spMkLst>
            <pc:docMk/>
            <pc:sldMk cId="1648588208" sldId="346"/>
            <ac:spMk id="10" creationId="{6B0EA970-6515-4AC3-ACFA-78260A21655B}"/>
          </ac:spMkLst>
        </pc:spChg>
        <pc:picChg chg="add mod">
          <ac:chgData name="guo roger" userId="3bbec60affddc306" providerId="LiveId" clId="{9E28A2E4-5800-4CEF-BC88-215ED7983E21}" dt="2020-12-07T02:10:13.513" v="1097" actId="1076"/>
          <ac:picMkLst>
            <pc:docMk/>
            <pc:sldMk cId="1648588208" sldId="346"/>
            <ac:picMk id="8" creationId="{0D6F5A2D-BB45-4295-8622-3F85C0005C7A}"/>
          </ac:picMkLst>
        </pc:picChg>
      </pc:sldChg>
      <pc:sldChg chg="addSp delSp modSp add mod">
        <pc:chgData name="guo roger" userId="3bbec60affddc306" providerId="LiveId" clId="{9E28A2E4-5800-4CEF-BC88-215ED7983E21}" dt="2020-12-07T07:24:14.308" v="1818" actId="1036"/>
        <pc:sldMkLst>
          <pc:docMk/>
          <pc:sldMk cId="1674242597" sldId="347"/>
        </pc:sldMkLst>
        <pc:spChg chg="mod">
          <ac:chgData name="guo roger" userId="3bbec60affddc306" providerId="LiveId" clId="{9E28A2E4-5800-4CEF-BC88-215ED7983E21}" dt="2020-12-07T02:28:46.873" v="1215" actId="20577"/>
          <ac:spMkLst>
            <pc:docMk/>
            <pc:sldMk cId="1674242597" sldId="347"/>
            <ac:spMk id="2" creationId="{E43355B9-1F0B-4054-BDFA-D402DD46BA6C}"/>
          </ac:spMkLst>
        </pc:spChg>
        <pc:spChg chg="del">
          <ac:chgData name="guo roger" userId="3bbec60affddc306" providerId="LiveId" clId="{9E28A2E4-5800-4CEF-BC88-215ED7983E21}" dt="2020-12-06T13:43:10.562" v="824" actId="478"/>
          <ac:spMkLst>
            <pc:docMk/>
            <pc:sldMk cId="1674242597" sldId="347"/>
            <ac:spMk id="5" creationId="{1F08682E-8A28-4B84-AE4B-85A7E73E9049}"/>
          </ac:spMkLst>
        </pc:spChg>
        <pc:spChg chg="del">
          <ac:chgData name="guo roger" userId="3bbec60affddc306" providerId="LiveId" clId="{9E28A2E4-5800-4CEF-BC88-215ED7983E21}" dt="2020-12-06T13:43:08.521" v="822" actId="478"/>
          <ac:spMkLst>
            <pc:docMk/>
            <pc:sldMk cId="1674242597" sldId="347"/>
            <ac:spMk id="7" creationId="{A5CDB2C1-D0B0-4F2A-87FA-5DC750D6D2E7}"/>
          </ac:spMkLst>
        </pc:spChg>
        <pc:spChg chg="add mod">
          <ac:chgData name="guo roger" userId="3bbec60affddc306" providerId="LiveId" clId="{9E28A2E4-5800-4CEF-BC88-215ED7983E21}" dt="2020-12-07T07:23:47.136" v="1816" actId="1076"/>
          <ac:spMkLst>
            <pc:docMk/>
            <pc:sldMk cId="1674242597" sldId="347"/>
            <ac:spMk id="9" creationId="{05388601-FA79-479B-927C-2D40C6CB89DB}"/>
          </ac:spMkLst>
        </pc:spChg>
        <pc:spChg chg="mod">
          <ac:chgData name="guo roger" userId="3bbec60affddc306" providerId="LiveId" clId="{9E28A2E4-5800-4CEF-BC88-215ED7983E21}" dt="2020-12-07T07:24:14.308" v="1818" actId="1036"/>
          <ac:spMkLst>
            <pc:docMk/>
            <pc:sldMk cId="1674242597" sldId="347"/>
            <ac:spMk id="10" creationId="{6B0EA970-6515-4AC3-ACFA-78260A21655B}"/>
          </ac:spMkLst>
        </pc:spChg>
        <pc:spChg chg="add mod">
          <ac:chgData name="guo roger" userId="3bbec60affddc306" providerId="LiveId" clId="{9E28A2E4-5800-4CEF-BC88-215ED7983E21}" dt="2020-12-07T02:11:05.328" v="1101" actId="207"/>
          <ac:spMkLst>
            <pc:docMk/>
            <pc:sldMk cId="1674242597" sldId="347"/>
            <ac:spMk id="12" creationId="{127137EC-DF8A-486B-9646-F54EDFB97527}"/>
          </ac:spMkLst>
        </pc:spChg>
        <pc:spChg chg="add del mod">
          <ac:chgData name="guo roger" userId="3bbec60affddc306" providerId="LiveId" clId="{9E28A2E4-5800-4CEF-BC88-215ED7983E21}" dt="2020-12-07T02:19:25.185" v="1169" actId="478"/>
          <ac:spMkLst>
            <pc:docMk/>
            <pc:sldMk cId="1674242597" sldId="347"/>
            <ac:spMk id="14" creationId="{7B17E4BA-AFCB-422D-928D-1353BFE49A0A}"/>
          </ac:spMkLst>
        </pc:spChg>
        <pc:spChg chg="add mod">
          <ac:chgData name="guo roger" userId="3bbec60affddc306" providerId="LiveId" clId="{9E28A2E4-5800-4CEF-BC88-215ED7983E21}" dt="2020-12-07T02:17:54.242" v="1160" actId="20577"/>
          <ac:spMkLst>
            <pc:docMk/>
            <pc:sldMk cId="1674242597" sldId="347"/>
            <ac:spMk id="16" creationId="{09FAF602-6106-4C73-A53D-775C738647C0}"/>
          </ac:spMkLst>
        </pc:spChg>
        <pc:spChg chg="add mod">
          <ac:chgData name="guo roger" userId="3bbec60affddc306" providerId="LiveId" clId="{9E28A2E4-5800-4CEF-BC88-215ED7983E21}" dt="2020-12-07T02:18:14.238" v="1165" actId="14100"/>
          <ac:spMkLst>
            <pc:docMk/>
            <pc:sldMk cId="1674242597" sldId="347"/>
            <ac:spMk id="17" creationId="{20B1CF1F-2025-4297-A780-6E0FDC8CD80B}"/>
          </ac:spMkLst>
        </pc:spChg>
        <pc:spChg chg="add mod">
          <ac:chgData name="guo roger" userId="3bbec60affddc306" providerId="LiveId" clId="{9E28A2E4-5800-4CEF-BC88-215ED7983E21}" dt="2020-12-07T02:21:29.620" v="1182" actId="14100"/>
          <ac:spMkLst>
            <pc:docMk/>
            <pc:sldMk cId="1674242597" sldId="347"/>
            <ac:spMk id="21" creationId="{43571164-3DDB-4CCE-AA55-3E070A9D5936}"/>
          </ac:spMkLst>
        </pc:spChg>
        <pc:picChg chg="add mod">
          <ac:chgData name="guo roger" userId="3bbec60affddc306" providerId="LiveId" clId="{9E28A2E4-5800-4CEF-BC88-215ED7983E21}" dt="2020-12-07T02:17:28.285" v="1149" actId="1076"/>
          <ac:picMkLst>
            <pc:docMk/>
            <pc:sldMk cId="1674242597" sldId="347"/>
            <ac:picMk id="6" creationId="{AD13DAFA-1E0A-48A5-8F4C-A06E14CF2548}"/>
          </ac:picMkLst>
        </pc:picChg>
        <pc:picChg chg="del">
          <ac:chgData name="guo roger" userId="3bbec60affddc306" providerId="LiveId" clId="{9E28A2E4-5800-4CEF-BC88-215ED7983E21}" dt="2020-12-06T13:43:09.276" v="823" actId="478"/>
          <ac:picMkLst>
            <pc:docMk/>
            <pc:sldMk cId="1674242597" sldId="347"/>
            <ac:picMk id="8" creationId="{0D6F5A2D-BB45-4295-8622-3F85C0005C7A}"/>
          </ac:picMkLst>
        </pc:picChg>
        <pc:picChg chg="add mod">
          <ac:chgData name="guo roger" userId="3bbec60affddc306" providerId="LiveId" clId="{9E28A2E4-5800-4CEF-BC88-215ED7983E21}" dt="2020-12-07T07:23:36.505" v="1815" actId="1076"/>
          <ac:picMkLst>
            <pc:docMk/>
            <pc:sldMk cId="1674242597" sldId="347"/>
            <ac:picMk id="24" creationId="{A19200D5-04F1-4725-9834-B47F65CF8C0C}"/>
          </ac:picMkLst>
        </pc:picChg>
        <pc:cxnChg chg="add mod">
          <ac:chgData name="guo roger" userId="3bbec60affddc306" providerId="LiveId" clId="{9E28A2E4-5800-4CEF-BC88-215ED7983E21}" dt="2020-12-07T02:18:28.885" v="1168" actId="208"/>
          <ac:cxnSpMkLst>
            <pc:docMk/>
            <pc:sldMk cId="1674242597" sldId="347"/>
            <ac:cxnSpMk id="19" creationId="{0ADBBE39-873B-4020-ACA7-30FAF6EE0BFD}"/>
          </ac:cxnSpMkLst>
        </pc:cxnChg>
        <pc:cxnChg chg="add mod">
          <ac:chgData name="guo roger" userId="3bbec60affddc306" providerId="LiveId" clId="{9E28A2E4-5800-4CEF-BC88-215ED7983E21}" dt="2020-12-07T02:21:42.036" v="1185" actId="1076"/>
          <ac:cxnSpMkLst>
            <pc:docMk/>
            <pc:sldMk cId="1674242597" sldId="347"/>
            <ac:cxnSpMk id="23" creationId="{ED1DE22B-DF72-4A19-A7CD-6178880B4BCB}"/>
          </ac:cxnSpMkLst>
        </pc:cxnChg>
      </pc:sldChg>
      <pc:sldChg chg="addSp delSp modSp new mod">
        <pc:chgData name="guo roger" userId="3bbec60affddc306" providerId="LiveId" clId="{9E28A2E4-5800-4CEF-BC88-215ED7983E21}" dt="2020-12-07T02:36:40.886" v="1406" actId="20577"/>
        <pc:sldMkLst>
          <pc:docMk/>
          <pc:sldMk cId="955767727" sldId="348"/>
        </pc:sldMkLst>
        <pc:spChg chg="mod">
          <ac:chgData name="guo roger" userId="3bbec60affddc306" providerId="LiveId" clId="{9E28A2E4-5800-4CEF-BC88-215ED7983E21}" dt="2020-12-07T02:36:40.886" v="1406" actId="20577"/>
          <ac:spMkLst>
            <pc:docMk/>
            <pc:sldMk cId="955767727" sldId="348"/>
            <ac:spMk id="2" creationId="{86A45D52-3CAC-47F2-84E5-1700852DC4CF}"/>
          </ac:spMkLst>
        </pc:spChg>
        <pc:spChg chg="add mod">
          <ac:chgData name="guo roger" userId="3bbec60affddc306" providerId="LiveId" clId="{9E28A2E4-5800-4CEF-BC88-215ED7983E21}" dt="2020-12-07T02:14:48.107" v="1135" actId="20577"/>
          <ac:spMkLst>
            <pc:docMk/>
            <pc:sldMk cId="955767727" sldId="348"/>
            <ac:spMk id="5" creationId="{F243FE6D-221B-495D-B601-0A19B4DAB2C6}"/>
          </ac:spMkLst>
        </pc:spChg>
        <pc:spChg chg="add mod">
          <ac:chgData name="guo roger" userId="3bbec60affddc306" providerId="LiveId" clId="{9E28A2E4-5800-4CEF-BC88-215ED7983E21}" dt="2020-12-07T02:29:16.328" v="1219" actId="113"/>
          <ac:spMkLst>
            <pc:docMk/>
            <pc:sldMk cId="955767727" sldId="348"/>
            <ac:spMk id="7" creationId="{9AE236E6-0183-47F9-BF64-98F26A1B9C26}"/>
          </ac:spMkLst>
        </pc:spChg>
        <pc:spChg chg="add del mod">
          <ac:chgData name="guo roger" userId="3bbec60affddc306" providerId="LiveId" clId="{9E28A2E4-5800-4CEF-BC88-215ED7983E21}" dt="2020-12-07T02:30:15.741" v="1222" actId="478"/>
          <ac:spMkLst>
            <pc:docMk/>
            <pc:sldMk cId="955767727" sldId="348"/>
            <ac:spMk id="9" creationId="{7F9FD02F-7BFE-4E5E-A303-186059B5CB4C}"/>
          </ac:spMkLst>
        </pc:spChg>
        <pc:spChg chg="add mod">
          <ac:chgData name="guo roger" userId="3bbec60affddc306" providerId="LiveId" clId="{9E28A2E4-5800-4CEF-BC88-215ED7983E21}" dt="2020-12-07T02:31:20.912" v="1260" actId="207"/>
          <ac:spMkLst>
            <pc:docMk/>
            <pc:sldMk cId="955767727" sldId="348"/>
            <ac:spMk id="11" creationId="{56ED2959-350E-4D4E-8A3E-1319F48BFF92}"/>
          </ac:spMkLst>
        </pc:spChg>
        <pc:spChg chg="add mod">
          <ac:chgData name="guo roger" userId="3bbec60affddc306" providerId="LiveId" clId="{9E28A2E4-5800-4CEF-BC88-215ED7983E21}" dt="2020-12-07T02:31:52.613" v="1296" actId="1076"/>
          <ac:spMkLst>
            <pc:docMk/>
            <pc:sldMk cId="955767727" sldId="348"/>
            <ac:spMk id="14" creationId="{DE25EDB1-FC48-4007-806A-EB1A4107AC12}"/>
          </ac:spMkLst>
        </pc:spChg>
        <pc:spChg chg="add mod">
          <ac:chgData name="guo roger" userId="3bbec60affddc306" providerId="LiveId" clId="{9E28A2E4-5800-4CEF-BC88-215ED7983E21}" dt="2020-12-07T02:33:52.954" v="1347" actId="1076"/>
          <ac:spMkLst>
            <pc:docMk/>
            <pc:sldMk cId="955767727" sldId="348"/>
            <ac:spMk id="16" creationId="{9C6DB57C-2AE3-4875-B862-3082BC8CE4EF}"/>
          </ac:spMkLst>
        </pc:spChg>
        <pc:spChg chg="add mod">
          <ac:chgData name="guo roger" userId="3bbec60affddc306" providerId="LiveId" clId="{9E28A2E4-5800-4CEF-BC88-215ED7983E21}" dt="2020-12-07T02:33:41.336" v="1346" actId="1076"/>
          <ac:spMkLst>
            <pc:docMk/>
            <pc:sldMk cId="955767727" sldId="348"/>
            <ac:spMk id="21" creationId="{6E6B135D-DA1E-4DE1-A3CD-CC77E3D4EDB3}"/>
          </ac:spMkLst>
        </pc:spChg>
        <pc:spChg chg="add mod">
          <ac:chgData name="guo roger" userId="3bbec60affddc306" providerId="LiveId" clId="{9E28A2E4-5800-4CEF-BC88-215ED7983E21}" dt="2020-12-07T02:34:34.316" v="1352" actId="1076"/>
          <ac:spMkLst>
            <pc:docMk/>
            <pc:sldMk cId="955767727" sldId="348"/>
            <ac:spMk id="23" creationId="{B6324934-C5EE-4804-8504-F6DD6701E846}"/>
          </ac:spMkLst>
        </pc:spChg>
        <pc:picChg chg="add mod">
          <ac:chgData name="guo roger" userId="3bbec60affddc306" providerId="LiveId" clId="{9E28A2E4-5800-4CEF-BC88-215ED7983E21}" dt="2020-12-07T02:32:41.206" v="1309" actId="1076"/>
          <ac:picMkLst>
            <pc:docMk/>
            <pc:sldMk cId="955767727" sldId="348"/>
            <ac:picMk id="15" creationId="{F2D516A9-C840-4358-B917-50067B8A879F}"/>
          </ac:picMkLst>
        </pc:picChg>
        <pc:picChg chg="add mod">
          <ac:chgData name="guo roger" userId="3bbec60affddc306" providerId="LiveId" clId="{9E28A2E4-5800-4CEF-BC88-215ED7983E21}" dt="2020-12-07T02:34:51.496" v="1354" actId="1076"/>
          <ac:picMkLst>
            <pc:docMk/>
            <pc:sldMk cId="955767727" sldId="348"/>
            <ac:picMk id="24" creationId="{E159A4C1-C2E3-4D35-8BE3-6D50574AE470}"/>
          </ac:picMkLst>
        </pc:picChg>
        <pc:cxnChg chg="add">
          <ac:chgData name="guo roger" userId="3bbec60affddc306" providerId="LiveId" clId="{9E28A2E4-5800-4CEF-BC88-215ED7983E21}" dt="2020-12-07T02:31:31.910" v="1261" actId="11529"/>
          <ac:cxnSpMkLst>
            <pc:docMk/>
            <pc:sldMk cId="955767727" sldId="348"/>
            <ac:cxnSpMk id="13" creationId="{F0A3A41B-2D05-42ED-91C3-08C8B363CE47}"/>
          </ac:cxnSpMkLst>
        </pc:cxnChg>
        <pc:cxnChg chg="add mod">
          <ac:chgData name="guo roger" userId="3bbec60affddc306" providerId="LiveId" clId="{9E28A2E4-5800-4CEF-BC88-215ED7983E21}" dt="2020-12-07T02:32:52.725" v="1312" actId="14100"/>
          <ac:cxnSpMkLst>
            <pc:docMk/>
            <pc:sldMk cId="955767727" sldId="348"/>
            <ac:cxnSpMk id="18" creationId="{53A47559-4096-46E4-AEF7-3AFC97799B38}"/>
          </ac:cxnSpMkLst>
        </pc:cxnChg>
      </pc:sldChg>
      <pc:sldChg chg="addSp delSp modSp new mod">
        <pc:chgData name="guo roger" userId="3bbec60affddc306" providerId="LiveId" clId="{9E28A2E4-5800-4CEF-BC88-215ED7983E21}" dt="2020-12-07T02:43:38.526" v="1478" actId="14100"/>
        <pc:sldMkLst>
          <pc:docMk/>
          <pc:sldMk cId="2013430264" sldId="349"/>
        </pc:sldMkLst>
        <pc:spChg chg="mod">
          <ac:chgData name="guo roger" userId="3bbec60affddc306" providerId="LiveId" clId="{9E28A2E4-5800-4CEF-BC88-215ED7983E21}" dt="2020-12-07T02:37:03.906" v="1419" actId="20577"/>
          <ac:spMkLst>
            <pc:docMk/>
            <pc:sldMk cId="2013430264" sldId="349"/>
            <ac:spMk id="2" creationId="{87548F23-6484-45A2-905E-970062308DC3}"/>
          </ac:spMkLst>
        </pc:spChg>
        <pc:spChg chg="add del mod">
          <ac:chgData name="guo roger" userId="3bbec60affddc306" providerId="LiveId" clId="{9E28A2E4-5800-4CEF-BC88-215ED7983E21}" dt="2020-12-07T02:37:06.070" v="1420" actId="478"/>
          <ac:spMkLst>
            <pc:docMk/>
            <pc:sldMk cId="2013430264" sldId="349"/>
            <ac:spMk id="5" creationId="{F7B24E6E-3548-4A8D-BBCE-0295586A1081}"/>
          </ac:spMkLst>
        </pc:spChg>
        <pc:spChg chg="add mod">
          <ac:chgData name="guo roger" userId="3bbec60affddc306" providerId="LiveId" clId="{9E28A2E4-5800-4CEF-BC88-215ED7983E21}" dt="2020-12-07T02:39:02.724" v="1428" actId="1076"/>
          <ac:spMkLst>
            <pc:docMk/>
            <pc:sldMk cId="2013430264" sldId="349"/>
            <ac:spMk id="7" creationId="{AB8BFBF7-6AFF-483F-B77F-0316C25E0FF9}"/>
          </ac:spMkLst>
        </pc:spChg>
        <pc:spChg chg="add mod">
          <ac:chgData name="guo roger" userId="3bbec60affddc306" providerId="LiveId" clId="{9E28A2E4-5800-4CEF-BC88-215ED7983E21}" dt="2020-12-07T02:40:17.362" v="1468" actId="207"/>
          <ac:spMkLst>
            <pc:docMk/>
            <pc:sldMk cId="2013430264" sldId="349"/>
            <ac:spMk id="9" creationId="{DD9EF8B9-266C-4B81-A6A4-352CFD77F6D7}"/>
          </ac:spMkLst>
        </pc:spChg>
        <pc:spChg chg="add mod">
          <ac:chgData name="guo roger" userId="3bbec60affddc306" providerId="LiveId" clId="{9E28A2E4-5800-4CEF-BC88-215ED7983E21}" dt="2020-12-07T02:43:38.526" v="1478" actId="14100"/>
          <ac:spMkLst>
            <pc:docMk/>
            <pc:sldMk cId="2013430264" sldId="349"/>
            <ac:spMk id="11" creationId="{B2D7DEFF-2B57-47A7-9609-F671BF77E3F6}"/>
          </ac:spMkLst>
        </pc:spChg>
      </pc:sldChg>
      <pc:sldChg chg="modSp add mod">
        <pc:chgData name="guo roger" userId="3bbec60affddc306" providerId="LiveId" clId="{9E28A2E4-5800-4CEF-BC88-215ED7983E21}" dt="2020-12-07T02:48:50.294" v="1513" actId="207"/>
        <pc:sldMkLst>
          <pc:docMk/>
          <pc:sldMk cId="2962380546" sldId="350"/>
        </pc:sldMkLst>
        <pc:spChg chg="mod">
          <ac:chgData name="guo roger" userId="3bbec60affddc306" providerId="LiveId" clId="{9E28A2E4-5800-4CEF-BC88-215ED7983E21}" dt="2020-12-07T02:48:50.294" v="1513" actId="207"/>
          <ac:spMkLst>
            <pc:docMk/>
            <pc:sldMk cId="2962380546" sldId="350"/>
            <ac:spMk id="8" creationId="{8E321D54-3573-4006-A142-58C307604763}"/>
          </ac:spMkLst>
        </pc:spChg>
      </pc:sldChg>
      <pc:sldChg chg="modSp add mod">
        <pc:chgData name="guo roger" userId="3bbec60affddc306" providerId="LiveId" clId="{9E28A2E4-5800-4CEF-BC88-215ED7983E21}" dt="2020-12-07T02:48:59.543" v="1516" actId="207"/>
        <pc:sldMkLst>
          <pc:docMk/>
          <pc:sldMk cId="878150647" sldId="351"/>
        </pc:sldMkLst>
        <pc:spChg chg="mod">
          <ac:chgData name="guo roger" userId="3bbec60affddc306" providerId="LiveId" clId="{9E28A2E4-5800-4CEF-BC88-215ED7983E21}" dt="2020-12-07T02:48:59.543" v="1516" actId="207"/>
          <ac:spMkLst>
            <pc:docMk/>
            <pc:sldMk cId="878150647" sldId="351"/>
            <ac:spMk id="8" creationId="{8E321D54-3573-4006-A142-58C307604763}"/>
          </ac:spMkLst>
        </pc:spChg>
      </pc:sldChg>
      <pc:sldChg chg="modSp add mod">
        <pc:chgData name="guo roger" userId="3bbec60affddc306" providerId="LiveId" clId="{9E28A2E4-5800-4CEF-BC88-215ED7983E21}" dt="2020-12-07T02:49:23.531" v="1518" actId="207"/>
        <pc:sldMkLst>
          <pc:docMk/>
          <pc:sldMk cId="4001470010" sldId="352"/>
        </pc:sldMkLst>
        <pc:spChg chg="mod">
          <ac:chgData name="guo roger" userId="3bbec60affddc306" providerId="LiveId" clId="{9E28A2E4-5800-4CEF-BC88-215ED7983E21}" dt="2020-12-07T02:49:23.531" v="1518" actId="207"/>
          <ac:spMkLst>
            <pc:docMk/>
            <pc:sldMk cId="4001470010" sldId="352"/>
            <ac:spMk id="8" creationId="{8E321D54-3573-4006-A142-58C307604763}"/>
          </ac:spMkLst>
        </pc:spChg>
      </pc:sldChg>
      <pc:sldChg chg="addSp modSp new mod">
        <pc:chgData name="guo roger" userId="3bbec60affddc306" providerId="LiveId" clId="{9E28A2E4-5800-4CEF-BC88-215ED7983E21}" dt="2020-12-07T03:38:59.447" v="1646" actId="20577"/>
        <pc:sldMkLst>
          <pc:docMk/>
          <pc:sldMk cId="2271114389" sldId="353"/>
        </pc:sldMkLst>
        <pc:spChg chg="mod">
          <ac:chgData name="guo roger" userId="3bbec60affddc306" providerId="LiveId" clId="{9E28A2E4-5800-4CEF-BC88-215ED7983E21}" dt="2020-12-07T03:28:50.193" v="1553"/>
          <ac:spMkLst>
            <pc:docMk/>
            <pc:sldMk cId="2271114389" sldId="353"/>
            <ac:spMk id="2" creationId="{1EA2F942-824F-4650-A87A-777CDA7EDC62}"/>
          </ac:spMkLst>
        </pc:spChg>
        <pc:spChg chg="add mod">
          <ac:chgData name="guo roger" userId="3bbec60affddc306" providerId="LiveId" clId="{9E28A2E4-5800-4CEF-BC88-215ED7983E21}" dt="2020-12-07T03:38:59.447" v="1646" actId="20577"/>
          <ac:spMkLst>
            <pc:docMk/>
            <pc:sldMk cId="2271114389" sldId="353"/>
            <ac:spMk id="5" creationId="{BDDD8413-A0F1-4CC9-B4FC-96C22785F99E}"/>
          </ac:spMkLst>
        </pc:spChg>
      </pc:sldChg>
      <pc:sldChg chg="addSp modSp new mod">
        <pc:chgData name="guo roger" userId="3bbec60affddc306" providerId="LiveId" clId="{9E28A2E4-5800-4CEF-BC88-215ED7983E21}" dt="2020-12-07T03:40:00.257" v="1665" actId="20577"/>
        <pc:sldMkLst>
          <pc:docMk/>
          <pc:sldMk cId="3985498724" sldId="354"/>
        </pc:sldMkLst>
        <pc:spChg chg="mod">
          <ac:chgData name="guo roger" userId="3bbec60affddc306" providerId="LiveId" clId="{9E28A2E4-5800-4CEF-BC88-215ED7983E21}" dt="2020-12-07T03:31:23.687" v="1588"/>
          <ac:spMkLst>
            <pc:docMk/>
            <pc:sldMk cId="3985498724" sldId="354"/>
            <ac:spMk id="2" creationId="{5C739D71-4A91-47F3-8FF9-967B0F6EC237}"/>
          </ac:spMkLst>
        </pc:spChg>
        <pc:spChg chg="add mod">
          <ac:chgData name="guo roger" userId="3bbec60affddc306" providerId="LiveId" clId="{9E28A2E4-5800-4CEF-BC88-215ED7983E21}" dt="2020-12-07T03:40:00.257" v="1665" actId="20577"/>
          <ac:spMkLst>
            <pc:docMk/>
            <pc:sldMk cId="3985498724" sldId="354"/>
            <ac:spMk id="5" creationId="{790128A6-89A5-439F-99AA-7027681B417A}"/>
          </ac:spMkLst>
        </pc:spChg>
        <pc:spChg chg="add mod">
          <ac:chgData name="guo roger" userId="3bbec60affddc306" providerId="LiveId" clId="{9E28A2E4-5800-4CEF-BC88-215ED7983E21}" dt="2020-12-07T03:31:10.793" v="1587" actId="20577"/>
          <ac:spMkLst>
            <pc:docMk/>
            <pc:sldMk cId="3985498724" sldId="354"/>
            <ac:spMk id="8" creationId="{7702AFAF-1AFD-4989-B97B-1D183DFF23E0}"/>
          </ac:spMkLst>
        </pc:spChg>
        <pc:picChg chg="add mod">
          <ac:chgData name="guo roger" userId="3bbec60affddc306" providerId="LiveId" clId="{9E28A2E4-5800-4CEF-BC88-215ED7983E21}" dt="2020-12-07T03:30:18.860" v="1573" actId="1076"/>
          <ac:picMkLst>
            <pc:docMk/>
            <pc:sldMk cId="3985498724" sldId="354"/>
            <ac:picMk id="6" creationId="{C8ADF368-1778-44F7-B3C2-513D5848456F}"/>
          </ac:picMkLst>
        </pc:picChg>
      </pc:sldChg>
      <pc:sldChg chg="addSp modSp new mod">
        <pc:chgData name="guo roger" userId="3bbec60affddc306" providerId="LiveId" clId="{9E28A2E4-5800-4CEF-BC88-215ED7983E21}" dt="2020-12-07T03:35:31.577" v="1616" actId="1076"/>
        <pc:sldMkLst>
          <pc:docMk/>
          <pc:sldMk cId="3856837856" sldId="355"/>
        </pc:sldMkLst>
        <pc:spChg chg="mod">
          <ac:chgData name="guo roger" userId="3bbec60affddc306" providerId="LiveId" clId="{9E28A2E4-5800-4CEF-BC88-215ED7983E21}" dt="2020-12-07T03:32:39.806" v="1590"/>
          <ac:spMkLst>
            <pc:docMk/>
            <pc:sldMk cId="3856837856" sldId="355"/>
            <ac:spMk id="2" creationId="{ED47D9C3-963E-4EAA-8574-1B1FB29B1742}"/>
          </ac:spMkLst>
        </pc:spChg>
        <pc:spChg chg="add mod">
          <ac:chgData name="guo roger" userId="3bbec60affddc306" providerId="LiveId" clId="{9E28A2E4-5800-4CEF-BC88-215ED7983E21}" dt="2020-12-07T03:33:43.575" v="1600" actId="14100"/>
          <ac:spMkLst>
            <pc:docMk/>
            <pc:sldMk cId="3856837856" sldId="355"/>
            <ac:spMk id="5" creationId="{6C2E95E6-2EC8-4024-8209-2F7CF09FBD2C}"/>
          </ac:spMkLst>
        </pc:spChg>
        <pc:spChg chg="add mod">
          <ac:chgData name="guo roger" userId="3bbec60affddc306" providerId="LiveId" clId="{9E28A2E4-5800-4CEF-BC88-215ED7983E21}" dt="2020-12-07T03:35:31.577" v="1616" actId="1076"/>
          <ac:spMkLst>
            <pc:docMk/>
            <pc:sldMk cId="3856837856" sldId="355"/>
            <ac:spMk id="7" creationId="{5E47CDB1-39F5-40CD-B2C1-885AB3562FE6}"/>
          </ac:spMkLst>
        </pc:spChg>
        <pc:picChg chg="add mod">
          <ac:chgData name="guo roger" userId="3bbec60affddc306" providerId="LiveId" clId="{9E28A2E4-5800-4CEF-BC88-215ED7983E21}" dt="2020-12-07T03:35:29.586" v="1615" actId="1076"/>
          <ac:picMkLst>
            <pc:docMk/>
            <pc:sldMk cId="3856837856" sldId="355"/>
            <ac:picMk id="8" creationId="{DF910CA1-DE49-4087-A35F-DC56388ED992}"/>
          </ac:picMkLst>
        </pc:picChg>
      </pc:sldChg>
      <pc:sldChg chg="addSp modSp new mod">
        <pc:chgData name="guo roger" userId="3bbec60affddc306" providerId="LiveId" clId="{9E28A2E4-5800-4CEF-BC88-215ED7983E21}" dt="2020-12-07T03:39:06.572" v="1647" actId="1076"/>
        <pc:sldMkLst>
          <pc:docMk/>
          <pc:sldMk cId="2965676870" sldId="356"/>
        </pc:sldMkLst>
        <pc:spChg chg="mod">
          <ac:chgData name="guo roger" userId="3bbec60affddc306" providerId="LiveId" clId="{9E28A2E4-5800-4CEF-BC88-215ED7983E21}" dt="2020-12-07T03:38:51.919" v="1627"/>
          <ac:spMkLst>
            <pc:docMk/>
            <pc:sldMk cId="2965676870" sldId="356"/>
            <ac:spMk id="2" creationId="{963C0F09-D22D-4234-827E-136A2F91D035}"/>
          </ac:spMkLst>
        </pc:spChg>
        <pc:picChg chg="add mod">
          <ac:chgData name="guo roger" userId="3bbec60affddc306" providerId="LiveId" clId="{9E28A2E4-5800-4CEF-BC88-215ED7983E21}" dt="2020-12-07T03:39:06.572" v="1647" actId="1076"/>
          <ac:picMkLst>
            <pc:docMk/>
            <pc:sldMk cId="2965676870" sldId="356"/>
            <ac:picMk id="4" creationId="{6F56A9F0-5ED3-45AF-A412-91304D773E00}"/>
          </ac:picMkLst>
        </pc:picChg>
      </pc:sldChg>
    </pc:docChg>
  </pc:docChgLst>
  <pc:docChgLst>
    <pc:chgData name="guo roger" userId="3bbec60affddc306" providerId="LiveId" clId="{5055CD05-7EEC-460D-A8B3-64637EA5D8BC}"/>
    <pc:docChg chg="undo custSel addSld delSld modSld">
      <pc:chgData name="guo roger" userId="3bbec60affddc306" providerId="LiveId" clId="{5055CD05-7EEC-460D-A8B3-64637EA5D8BC}" dt="2021-06-07T03:30:50.138" v="2225" actId="207"/>
      <pc:docMkLst>
        <pc:docMk/>
      </pc:docMkLst>
      <pc:sldChg chg="modSp mod">
        <pc:chgData name="guo roger" userId="3bbec60affddc306" providerId="LiveId" clId="{5055CD05-7EEC-460D-A8B3-64637EA5D8BC}" dt="2021-06-06T11:36:39.880" v="59" actId="20577"/>
        <pc:sldMkLst>
          <pc:docMk/>
          <pc:sldMk cId="1341206656" sldId="302"/>
        </pc:sldMkLst>
        <pc:spChg chg="mod">
          <ac:chgData name="guo roger" userId="3bbec60affddc306" providerId="LiveId" clId="{5055CD05-7EEC-460D-A8B3-64637EA5D8BC}" dt="2021-06-06T11:34:18.711" v="11" actId="20577"/>
          <ac:spMkLst>
            <pc:docMk/>
            <pc:sldMk cId="1341206656" sldId="302"/>
            <ac:spMk id="4" creationId="{C37CA60E-2DE6-4312-9382-B5A3E76135C2}"/>
          </ac:spMkLst>
        </pc:spChg>
        <pc:spChg chg="mod">
          <ac:chgData name="guo roger" userId="3bbec60affddc306" providerId="LiveId" clId="{5055CD05-7EEC-460D-A8B3-64637EA5D8BC}" dt="2021-06-06T11:36:39.880" v="59" actId="20577"/>
          <ac:spMkLst>
            <pc:docMk/>
            <pc:sldMk cId="1341206656" sldId="302"/>
            <ac:spMk id="6" creationId="{07560610-6AF0-456F-A648-6E723C8D92F1}"/>
          </ac:spMkLst>
        </pc:spChg>
      </pc:sldChg>
      <pc:sldChg chg="modSp new del mod">
        <pc:chgData name="guo roger" userId="3bbec60affddc306" providerId="LiveId" clId="{5055CD05-7EEC-460D-A8B3-64637EA5D8BC}" dt="2021-06-06T11:33:53.867" v="8" actId="47"/>
        <pc:sldMkLst>
          <pc:docMk/>
          <pc:sldMk cId="262065712" sldId="303"/>
        </pc:sldMkLst>
        <pc:spChg chg="mod">
          <ac:chgData name="guo roger" userId="3bbec60affddc306" providerId="LiveId" clId="{5055CD05-7EEC-460D-A8B3-64637EA5D8BC}" dt="2021-06-06T11:33:37.505" v="6" actId="20577"/>
          <ac:spMkLst>
            <pc:docMk/>
            <pc:sldMk cId="262065712" sldId="303"/>
            <ac:spMk id="2" creationId="{E480CD7F-0779-4F41-8652-7C87B7E3D217}"/>
          </ac:spMkLst>
        </pc:spChg>
      </pc:sldChg>
      <pc:sldChg chg="modSp add mod">
        <pc:chgData name="guo roger" userId="3bbec60affddc306" providerId="LiveId" clId="{5055CD05-7EEC-460D-A8B3-64637EA5D8BC}" dt="2021-06-07T02:39:33.955" v="2071" actId="20577"/>
        <pc:sldMkLst>
          <pc:docMk/>
          <pc:sldMk cId="947221106" sldId="337"/>
        </pc:sldMkLst>
        <pc:spChg chg="mod">
          <ac:chgData name="guo roger" userId="3bbec60affddc306" providerId="LiveId" clId="{5055CD05-7EEC-460D-A8B3-64637EA5D8BC}" dt="2021-06-07T02:39:33.955" v="2071" actId="20577"/>
          <ac:spMkLst>
            <pc:docMk/>
            <pc:sldMk cId="947221106" sldId="337"/>
            <ac:spMk id="8" creationId="{8E321D54-3573-4006-A142-58C307604763}"/>
          </ac:spMkLst>
        </pc:spChg>
      </pc:sldChg>
      <pc:sldChg chg="modSp new del mod">
        <pc:chgData name="guo roger" userId="3bbec60affddc306" providerId="LiveId" clId="{5055CD05-7EEC-460D-A8B3-64637EA5D8BC}" dt="2021-06-06T12:15:13.580" v="508" actId="47"/>
        <pc:sldMkLst>
          <pc:docMk/>
          <pc:sldMk cId="3289722962" sldId="338"/>
        </pc:sldMkLst>
        <pc:spChg chg="mod">
          <ac:chgData name="guo roger" userId="3bbec60affddc306" providerId="LiveId" clId="{5055CD05-7EEC-460D-A8B3-64637EA5D8BC}" dt="2021-06-06T11:38:11.971" v="73" actId="20577"/>
          <ac:spMkLst>
            <pc:docMk/>
            <pc:sldMk cId="3289722962" sldId="338"/>
            <ac:spMk id="2" creationId="{95EBBBB0-F240-41CC-89D5-98057F662D32}"/>
          </ac:spMkLst>
        </pc:spChg>
      </pc:sldChg>
      <pc:sldChg chg="addSp modSp new mod">
        <pc:chgData name="guo roger" userId="3bbec60affddc306" providerId="LiveId" clId="{5055CD05-7EEC-460D-A8B3-64637EA5D8BC}" dt="2021-06-06T12:12:48.273" v="490" actId="20577"/>
        <pc:sldMkLst>
          <pc:docMk/>
          <pc:sldMk cId="3961699647" sldId="339"/>
        </pc:sldMkLst>
        <pc:spChg chg="mod">
          <ac:chgData name="guo roger" userId="3bbec60affddc306" providerId="LiveId" clId="{5055CD05-7EEC-460D-A8B3-64637EA5D8BC}" dt="2021-06-06T11:39:14.789" v="98" actId="20577"/>
          <ac:spMkLst>
            <pc:docMk/>
            <pc:sldMk cId="3961699647" sldId="339"/>
            <ac:spMk id="2" creationId="{EAFF7E2B-657D-450F-9512-97E32FDC0C92}"/>
          </ac:spMkLst>
        </pc:spChg>
        <pc:spChg chg="add mod">
          <ac:chgData name="guo roger" userId="3bbec60affddc306" providerId="LiveId" clId="{5055CD05-7EEC-460D-A8B3-64637EA5D8BC}" dt="2021-06-06T12:12:48.273" v="490" actId="20577"/>
          <ac:spMkLst>
            <pc:docMk/>
            <pc:sldMk cId="3961699647" sldId="339"/>
            <ac:spMk id="5" creationId="{4A539315-73D5-4CCD-839D-F2F357184332}"/>
          </ac:spMkLst>
        </pc:spChg>
        <pc:spChg chg="add mod">
          <ac:chgData name="guo roger" userId="3bbec60affddc306" providerId="LiveId" clId="{5055CD05-7EEC-460D-A8B3-64637EA5D8BC}" dt="2021-06-06T12:11:21.159" v="485" actId="20577"/>
          <ac:spMkLst>
            <pc:docMk/>
            <pc:sldMk cId="3961699647" sldId="339"/>
            <ac:spMk id="9" creationId="{BC4540F9-C5BC-49CC-8956-AE59BCD9460E}"/>
          </ac:spMkLst>
        </pc:spChg>
        <pc:picChg chg="add mod">
          <ac:chgData name="guo roger" userId="3bbec60affddc306" providerId="LiveId" clId="{5055CD05-7EEC-460D-A8B3-64637EA5D8BC}" dt="2021-06-06T11:43:41.469" v="145" actId="1076"/>
          <ac:picMkLst>
            <pc:docMk/>
            <pc:sldMk cId="3961699647" sldId="339"/>
            <ac:picMk id="7" creationId="{D840B188-380C-45CA-957A-03A4FB5151B6}"/>
          </ac:picMkLst>
        </pc:picChg>
      </pc:sldChg>
      <pc:sldChg chg="addSp modSp new mod">
        <pc:chgData name="guo roger" userId="3bbec60affddc306" providerId="LiveId" clId="{5055CD05-7EEC-460D-A8B3-64637EA5D8BC}" dt="2021-06-07T02:48:05.173" v="2100" actId="20577"/>
        <pc:sldMkLst>
          <pc:docMk/>
          <pc:sldMk cId="3853200012" sldId="340"/>
        </pc:sldMkLst>
        <pc:spChg chg="mod">
          <ac:chgData name="guo roger" userId="3bbec60affddc306" providerId="LiveId" clId="{5055CD05-7EEC-460D-A8B3-64637EA5D8BC}" dt="2021-06-06T11:54:35.199" v="211" actId="20577"/>
          <ac:spMkLst>
            <pc:docMk/>
            <pc:sldMk cId="3853200012" sldId="340"/>
            <ac:spMk id="2" creationId="{259E5301-F62B-4FC5-82B9-480A84EAA160}"/>
          </ac:spMkLst>
        </pc:spChg>
        <pc:spChg chg="add mod">
          <ac:chgData name="guo roger" userId="3bbec60affddc306" providerId="LiveId" clId="{5055CD05-7EEC-460D-A8B3-64637EA5D8BC}" dt="2021-06-07T02:48:05.173" v="2100" actId="20577"/>
          <ac:spMkLst>
            <pc:docMk/>
            <pc:sldMk cId="3853200012" sldId="340"/>
            <ac:spMk id="5" creationId="{C54A6776-D8AA-48E2-BB9B-1233734186BE}"/>
          </ac:spMkLst>
        </pc:spChg>
        <pc:picChg chg="add mod">
          <ac:chgData name="guo roger" userId="3bbec60affddc306" providerId="LiveId" clId="{5055CD05-7EEC-460D-A8B3-64637EA5D8BC}" dt="2021-06-06T12:02:56.754" v="350" actId="1076"/>
          <ac:picMkLst>
            <pc:docMk/>
            <pc:sldMk cId="3853200012" sldId="340"/>
            <ac:picMk id="7" creationId="{4E5195C9-1E35-4D68-AC00-4F67E88EFA81}"/>
          </ac:picMkLst>
        </pc:picChg>
      </pc:sldChg>
      <pc:sldChg chg="addSp delSp modSp new mod">
        <pc:chgData name="guo roger" userId="3bbec60affddc306" providerId="LiveId" clId="{5055CD05-7EEC-460D-A8B3-64637EA5D8BC}" dt="2021-06-07T02:51:13.895" v="2161" actId="1076"/>
        <pc:sldMkLst>
          <pc:docMk/>
          <pc:sldMk cId="3675027028" sldId="341"/>
        </pc:sldMkLst>
        <pc:spChg chg="mod">
          <ac:chgData name="guo roger" userId="3bbec60affddc306" providerId="LiveId" clId="{5055CD05-7EEC-460D-A8B3-64637EA5D8BC}" dt="2021-06-06T12:03:45.357" v="405" actId="20577"/>
          <ac:spMkLst>
            <pc:docMk/>
            <pc:sldMk cId="3675027028" sldId="341"/>
            <ac:spMk id="2" creationId="{91673999-ADD5-4D5C-86DA-2BF361CAAB93}"/>
          </ac:spMkLst>
        </pc:spChg>
        <pc:spChg chg="add mod">
          <ac:chgData name="guo roger" userId="3bbec60affddc306" providerId="LiveId" clId="{5055CD05-7EEC-460D-A8B3-64637EA5D8BC}" dt="2021-06-07T02:49:53.652" v="2108" actId="14100"/>
          <ac:spMkLst>
            <pc:docMk/>
            <pc:sldMk cId="3675027028" sldId="341"/>
            <ac:spMk id="10" creationId="{8BC03F09-D154-456C-9972-288528E5F2FC}"/>
          </ac:spMkLst>
        </pc:spChg>
        <pc:spChg chg="add mod">
          <ac:chgData name="guo roger" userId="3bbec60affddc306" providerId="LiveId" clId="{5055CD05-7EEC-460D-A8B3-64637EA5D8BC}" dt="2021-06-07T02:50:27.732" v="2156" actId="1035"/>
          <ac:spMkLst>
            <pc:docMk/>
            <pc:sldMk cId="3675027028" sldId="341"/>
            <ac:spMk id="11" creationId="{42B8BC97-3C77-40C6-90A7-68625229F26C}"/>
          </ac:spMkLst>
        </pc:spChg>
        <pc:picChg chg="add del">
          <ac:chgData name="guo roger" userId="3bbec60affddc306" providerId="LiveId" clId="{5055CD05-7EEC-460D-A8B3-64637EA5D8BC}" dt="2021-06-06T12:04:35.039" v="407" actId="478"/>
          <ac:picMkLst>
            <pc:docMk/>
            <pc:sldMk cId="3675027028" sldId="341"/>
            <ac:picMk id="5" creationId="{60913B48-613F-4B58-9423-44FD691BC6E7}"/>
          </ac:picMkLst>
        </pc:picChg>
        <pc:picChg chg="add del mod">
          <ac:chgData name="guo roger" userId="3bbec60affddc306" providerId="LiveId" clId="{5055CD05-7EEC-460D-A8B3-64637EA5D8BC}" dt="2021-06-07T02:51:05.801" v="2157" actId="478"/>
          <ac:picMkLst>
            <pc:docMk/>
            <pc:sldMk cId="3675027028" sldId="341"/>
            <ac:picMk id="7" creationId="{6377002D-81CC-4E5C-A035-91C2B145ABFD}"/>
          </ac:picMkLst>
        </pc:picChg>
        <pc:picChg chg="add mod">
          <ac:chgData name="guo roger" userId="3bbec60affddc306" providerId="LiveId" clId="{5055CD05-7EEC-460D-A8B3-64637EA5D8BC}" dt="2021-06-07T02:51:13.895" v="2161" actId="1076"/>
          <ac:picMkLst>
            <pc:docMk/>
            <pc:sldMk cId="3675027028" sldId="341"/>
            <ac:picMk id="13" creationId="{B7CCC483-6792-4BC0-AE27-0A7055571C9C}"/>
          </ac:picMkLst>
        </pc:picChg>
        <pc:cxnChg chg="add del">
          <ac:chgData name="guo roger" userId="3bbec60affddc306" providerId="LiveId" clId="{5055CD05-7EEC-460D-A8B3-64637EA5D8BC}" dt="2021-06-07T02:49:38.841" v="2102" actId="478"/>
          <ac:cxnSpMkLst>
            <pc:docMk/>
            <pc:sldMk cId="3675027028" sldId="341"/>
            <ac:cxnSpMk id="9" creationId="{A8B19005-10A0-49BB-8248-C68CDCEF1093}"/>
          </ac:cxnSpMkLst>
        </pc:cxnChg>
      </pc:sldChg>
      <pc:sldChg chg="addSp delSp modSp add mod">
        <pc:chgData name="guo roger" userId="3bbec60affddc306" providerId="LiveId" clId="{5055CD05-7EEC-460D-A8B3-64637EA5D8BC}" dt="2021-06-06T12:09:30.128" v="483" actId="207"/>
        <pc:sldMkLst>
          <pc:docMk/>
          <pc:sldMk cId="2919526050" sldId="342"/>
        </pc:sldMkLst>
        <pc:spChg chg="add mod">
          <ac:chgData name="guo roger" userId="3bbec60affddc306" providerId="LiveId" clId="{5055CD05-7EEC-460D-A8B3-64637EA5D8BC}" dt="2021-06-06T12:09:30.128" v="483" actId="207"/>
          <ac:spMkLst>
            <pc:docMk/>
            <pc:sldMk cId="2919526050" sldId="342"/>
            <ac:spMk id="6" creationId="{5D6C97D1-8B97-430E-8A94-D648BACD3FB4}"/>
          </ac:spMkLst>
        </pc:spChg>
        <pc:picChg chg="del">
          <ac:chgData name="guo roger" userId="3bbec60affddc306" providerId="LiveId" clId="{5055CD05-7EEC-460D-A8B3-64637EA5D8BC}" dt="2021-06-06T12:06:24.379" v="414" actId="478"/>
          <ac:picMkLst>
            <pc:docMk/>
            <pc:sldMk cId="2919526050" sldId="342"/>
            <ac:picMk id="7" creationId="{6377002D-81CC-4E5C-A035-91C2B145ABFD}"/>
          </ac:picMkLst>
        </pc:picChg>
      </pc:sldChg>
      <pc:sldChg chg="addSp modSp new mod">
        <pc:chgData name="guo roger" userId="3bbec60affddc306" providerId="LiveId" clId="{5055CD05-7EEC-460D-A8B3-64637EA5D8BC}" dt="2021-06-07T02:52:53.554" v="2166" actId="207"/>
        <pc:sldMkLst>
          <pc:docMk/>
          <pc:sldMk cId="3137444093" sldId="343"/>
        </pc:sldMkLst>
        <pc:spChg chg="mod">
          <ac:chgData name="guo roger" userId="3bbec60affddc306" providerId="LiveId" clId="{5055CD05-7EEC-460D-A8B3-64637EA5D8BC}" dt="2021-06-06T12:24:54.091" v="629" actId="20577"/>
          <ac:spMkLst>
            <pc:docMk/>
            <pc:sldMk cId="3137444093" sldId="343"/>
            <ac:spMk id="2" creationId="{86035B61-5BE7-4B4E-97C0-3E7F1471B7CF}"/>
          </ac:spMkLst>
        </pc:spChg>
        <pc:spChg chg="add mod">
          <ac:chgData name="guo roger" userId="3bbec60affddc306" providerId="LiveId" clId="{5055CD05-7EEC-460D-A8B3-64637EA5D8BC}" dt="2021-06-07T02:52:53.554" v="2166" actId="207"/>
          <ac:spMkLst>
            <pc:docMk/>
            <pc:sldMk cId="3137444093" sldId="343"/>
            <ac:spMk id="7" creationId="{FCBDA228-B432-48EA-A40E-A910BE3993C0}"/>
          </ac:spMkLst>
        </pc:spChg>
        <pc:picChg chg="add mod">
          <ac:chgData name="guo roger" userId="3bbec60affddc306" providerId="LiveId" clId="{5055CD05-7EEC-460D-A8B3-64637EA5D8BC}" dt="2021-06-06T12:20:26.767" v="546" actId="1076"/>
          <ac:picMkLst>
            <pc:docMk/>
            <pc:sldMk cId="3137444093" sldId="343"/>
            <ac:picMk id="5" creationId="{9D14540D-6344-46E0-AD1E-C33CD6C32FA0}"/>
          </ac:picMkLst>
        </pc:picChg>
      </pc:sldChg>
      <pc:sldChg chg="modSp add mod">
        <pc:chgData name="guo roger" userId="3bbec60affddc306" providerId="LiveId" clId="{5055CD05-7EEC-460D-A8B3-64637EA5D8BC}" dt="2021-06-07T03:26:25.798" v="2221" actId="20577"/>
        <pc:sldMkLst>
          <pc:docMk/>
          <pc:sldMk cId="2365921123" sldId="344"/>
        </pc:sldMkLst>
        <pc:spChg chg="mod">
          <ac:chgData name="guo roger" userId="3bbec60affddc306" providerId="LiveId" clId="{5055CD05-7EEC-460D-A8B3-64637EA5D8BC}" dt="2021-06-06T12:25:09.975" v="646" actId="20577"/>
          <ac:spMkLst>
            <pc:docMk/>
            <pc:sldMk cId="2365921123" sldId="344"/>
            <ac:spMk id="2" creationId="{86035B61-5BE7-4B4E-97C0-3E7F1471B7CF}"/>
          </ac:spMkLst>
        </pc:spChg>
        <pc:spChg chg="mod">
          <ac:chgData name="guo roger" userId="3bbec60affddc306" providerId="LiveId" clId="{5055CD05-7EEC-460D-A8B3-64637EA5D8BC}" dt="2021-06-07T03:26:25.798" v="2221" actId="20577"/>
          <ac:spMkLst>
            <pc:docMk/>
            <pc:sldMk cId="2365921123" sldId="344"/>
            <ac:spMk id="7" creationId="{FCBDA228-B432-48EA-A40E-A910BE3993C0}"/>
          </ac:spMkLst>
        </pc:spChg>
      </pc:sldChg>
      <pc:sldChg chg="addSp delSp modSp add mod">
        <pc:chgData name="guo roger" userId="3bbec60affddc306" providerId="LiveId" clId="{5055CD05-7EEC-460D-A8B3-64637EA5D8BC}" dt="2021-06-07T02:53:44.172" v="2169" actId="207"/>
        <pc:sldMkLst>
          <pc:docMk/>
          <pc:sldMk cId="3520236584" sldId="345"/>
        </pc:sldMkLst>
        <pc:spChg chg="mod">
          <ac:chgData name="guo roger" userId="3bbec60affddc306" providerId="LiveId" clId="{5055CD05-7EEC-460D-A8B3-64637EA5D8BC}" dt="2021-06-06T12:31:55.465" v="762" actId="20577"/>
          <ac:spMkLst>
            <pc:docMk/>
            <pc:sldMk cId="3520236584" sldId="345"/>
            <ac:spMk id="2" creationId="{86035B61-5BE7-4B4E-97C0-3E7F1471B7CF}"/>
          </ac:spMkLst>
        </pc:spChg>
        <pc:spChg chg="del">
          <ac:chgData name="guo roger" userId="3bbec60affddc306" providerId="LiveId" clId="{5055CD05-7EEC-460D-A8B3-64637EA5D8BC}" dt="2021-06-06T12:31:42.964" v="747" actId="478"/>
          <ac:spMkLst>
            <pc:docMk/>
            <pc:sldMk cId="3520236584" sldId="345"/>
            <ac:spMk id="7" creationId="{FCBDA228-B432-48EA-A40E-A910BE3993C0}"/>
          </ac:spMkLst>
        </pc:spChg>
        <pc:spChg chg="add mod">
          <ac:chgData name="guo roger" userId="3bbec60affddc306" providerId="LiveId" clId="{5055CD05-7EEC-460D-A8B3-64637EA5D8BC}" dt="2021-06-07T02:53:44.172" v="2169" actId="207"/>
          <ac:spMkLst>
            <pc:docMk/>
            <pc:sldMk cId="3520236584" sldId="345"/>
            <ac:spMk id="8" creationId="{2CA88C05-C973-4C45-BF24-DB24A3F1419D}"/>
          </ac:spMkLst>
        </pc:spChg>
        <pc:picChg chg="add del">
          <ac:chgData name="guo roger" userId="3bbec60affddc306" providerId="LiveId" clId="{5055CD05-7EEC-460D-A8B3-64637EA5D8BC}" dt="2021-06-06T12:31:44.735" v="749" actId="478"/>
          <ac:picMkLst>
            <pc:docMk/>
            <pc:sldMk cId="3520236584" sldId="345"/>
            <ac:picMk id="5" creationId="{9D14540D-6344-46E0-AD1E-C33CD6C32FA0}"/>
          </ac:picMkLst>
        </pc:picChg>
      </pc:sldChg>
      <pc:sldChg chg="addSp delSp modSp new mod">
        <pc:chgData name="guo roger" userId="3bbec60affddc306" providerId="LiveId" clId="{5055CD05-7EEC-460D-A8B3-64637EA5D8BC}" dt="2021-06-06T12:38:09.485" v="831" actId="1076"/>
        <pc:sldMkLst>
          <pc:docMk/>
          <pc:sldMk cId="1807981564" sldId="346"/>
        </pc:sldMkLst>
        <pc:spChg chg="mod">
          <ac:chgData name="guo roger" userId="3bbec60affddc306" providerId="LiveId" clId="{5055CD05-7EEC-460D-A8B3-64637EA5D8BC}" dt="2021-06-06T12:38:07.396" v="830" actId="20577"/>
          <ac:spMkLst>
            <pc:docMk/>
            <pc:sldMk cId="1807981564" sldId="346"/>
            <ac:spMk id="2" creationId="{CFC26F26-4D7E-4D70-A61A-F41DD3D99B2A}"/>
          </ac:spMkLst>
        </pc:spChg>
        <pc:picChg chg="add del mod">
          <ac:chgData name="guo roger" userId="3bbec60affddc306" providerId="LiveId" clId="{5055CD05-7EEC-460D-A8B3-64637EA5D8BC}" dt="2021-06-06T12:37:39.046" v="819" actId="478"/>
          <ac:picMkLst>
            <pc:docMk/>
            <pc:sldMk cId="1807981564" sldId="346"/>
            <ac:picMk id="5" creationId="{D9D21C2E-209B-4019-B0C2-26F43DE3A9EB}"/>
          </ac:picMkLst>
        </pc:picChg>
        <pc:picChg chg="add mod">
          <ac:chgData name="guo roger" userId="3bbec60affddc306" providerId="LiveId" clId="{5055CD05-7EEC-460D-A8B3-64637EA5D8BC}" dt="2021-06-06T12:38:09.485" v="831" actId="1076"/>
          <ac:picMkLst>
            <pc:docMk/>
            <pc:sldMk cId="1807981564" sldId="346"/>
            <ac:picMk id="7" creationId="{C1367DD4-38F8-4359-8E4B-65EF3FD0A81F}"/>
          </ac:picMkLst>
        </pc:picChg>
      </pc:sldChg>
      <pc:sldChg chg="addSp delSp modSp new mod modNotesTx">
        <pc:chgData name="guo roger" userId="3bbec60affddc306" providerId="LiveId" clId="{5055CD05-7EEC-460D-A8B3-64637EA5D8BC}" dt="2021-06-06T13:07:39.081" v="1243" actId="1076"/>
        <pc:sldMkLst>
          <pc:docMk/>
          <pc:sldMk cId="93614438" sldId="347"/>
        </pc:sldMkLst>
        <pc:spChg chg="mod">
          <ac:chgData name="guo roger" userId="3bbec60affddc306" providerId="LiveId" clId="{5055CD05-7EEC-460D-A8B3-64637EA5D8BC}" dt="2021-06-06T12:42:29.859" v="920" actId="20577"/>
          <ac:spMkLst>
            <pc:docMk/>
            <pc:sldMk cId="93614438" sldId="347"/>
            <ac:spMk id="2" creationId="{B61F14E0-3B08-4485-A257-7323FCBD5A5A}"/>
          </ac:spMkLst>
        </pc:spChg>
        <pc:spChg chg="add del mod">
          <ac:chgData name="guo roger" userId="3bbec60affddc306" providerId="LiveId" clId="{5055CD05-7EEC-460D-A8B3-64637EA5D8BC}" dt="2021-06-06T12:48:14.906" v="932" actId="478"/>
          <ac:spMkLst>
            <pc:docMk/>
            <pc:sldMk cId="93614438" sldId="347"/>
            <ac:spMk id="4" creationId="{A6126D1C-6C4D-4696-98ED-A90C00EBBBC4}"/>
          </ac:spMkLst>
        </pc:spChg>
        <pc:spChg chg="add del mod">
          <ac:chgData name="guo roger" userId="3bbec60affddc306" providerId="LiveId" clId="{5055CD05-7EEC-460D-A8B3-64637EA5D8BC}" dt="2021-06-06T12:52:34.120" v="941" actId="478"/>
          <ac:spMkLst>
            <pc:docMk/>
            <pc:sldMk cId="93614438" sldId="347"/>
            <ac:spMk id="7" creationId="{34FDD465-D3E8-4F82-A366-F14DA9A2CD4F}"/>
          </ac:spMkLst>
        </pc:spChg>
        <pc:spChg chg="add del mod">
          <ac:chgData name="guo roger" userId="3bbec60affddc306" providerId="LiveId" clId="{5055CD05-7EEC-460D-A8B3-64637EA5D8BC}" dt="2021-06-06T12:52:47.330" v="943" actId="478"/>
          <ac:spMkLst>
            <pc:docMk/>
            <pc:sldMk cId="93614438" sldId="347"/>
            <ac:spMk id="8" creationId="{53B8FB2D-7FE9-4DED-B82E-DD44498EBBA8}"/>
          </ac:spMkLst>
        </pc:spChg>
        <pc:spChg chg="add mod">
          <ac:chgData name="guo roger" userId="3bbec60affddc306" providerId="LiveId" clId="{5055CD05-7EEC-460D-A8B3-64637EA5D8BC}" dt="2021-06-06T13:05:27.439" v="1219" actId="1076"/>
          <ac:spMkLst>
            <pc:docMk/>
            <pc:sldMk cId="93614438" sldId="347"/>
            <ac:spMk id="9" creationId="{FCCBF156-B6C0-467F-AB57-E0BC12622BA4}"/>
          </ac:spMkLst>
        </pc:spChg>
        <pc:spChg chg="add mod">
          <ac:chgData name="guo roger" userId="3bbec60affddc306" providerId="LiveId" clId="{5055CD05-7EEC-460D-A8B3-64637EA5D8BC}" dt="2021-06-06T13:07:39.081" v="1243" actId="1076"/>
          <ac:spMkLst>
            <pc:docMk/>
            <pc:sldMk cId="93614438" sldId="347"/>
            <ac:spMk id="11" creationId="{B2AF2FCC-59BC-456E-BD9A-F8F228294469}"/>
          </ac:spMkLst>
        </pc:spChg>
        <pc:picChg chg="add mod">
          <ac:chgData name="guo roger" userId="3bbec60affddc306" providerId="LiveId" clId="{5055CD05-7EEC-460D-A8B3-64637EA5D8BC}" dt="2021-06-06T13:05:30.041" v="1220" actId="1076"/>
          <ac:picMkLst>
            <pc:docMk/>
            <pc:sldMk cId="93614438" sldId="347"/>
            <ac:picMk id="6" creationId="{A2660308-768A-4FD7-8AC1-57C48F3A21E7}"/>
          </ac:picMkLst>
        </pc:picChg>
      </pc:sldChg>
      <pc:sldChg chg="addSp delSp modSp add mod">
        <pc:chgData name="guo roger" userId="3bbec60affddc306" providerId="LiveId" clId="{5055CD05-7EEC-460D-A8B3-64637EA5D8BC}" dt="2021-06-07T03:29:06.324" v="2223" actId="207"/>
        <pc:sldMkLst>
          <pc:docMk/>
          <pc:sldMk cId="1331784271" sldId="348"/>
        </pc:sldMkLst>
        <pc:spChg chg="add mod">
          <ac:chgData name="guo roger" userId="3bbec60affddc306" providerId="LiveId" clId="{5055CD05-7EEC-460D-A8B3-64637EA5D8BC}" dt="2021-06-06T12:59:25.256" v="1107" actId="1076"/>
          <ac:spMkLst>
            <pc:docMk/>
            <pc:sldMk cId="1331784271" sldId="348"/>
            <ac:spMk id="4" creationId="{B3B65343-68B8-46BB-8795-97A406F5E7C7}"/>
          </ac:spMkLst>
        </pc:spChg>
        <pc:spChg chg="add mod">
          <ac:chgData name="guo roger" userId="3bbec60affddc306" providerId="LiveId" clId="{5055CD05-7EEC-460D-A8B3-64637EA5D8BC}" dt="2021-06-06T12:59:35.885" v="1120" actId="20577"/>
          <ac:spMkLst>
            <pc:docMk/>
            <pc:sldMk cId="1331784271" sldId="348"/>
            <ac:spMk id="7" creationId="{A9A95F21-9806-41F2-84A6-2F4B017057FE}"/>
          </ac:spMkLst>
        </pc:spChg>
        <pc:spChg chg="add mod">
          <ac:chgData name="guo roger" userId="3bbec60affddc306" providerId="LiveId" clId="{5055CD05-7EEC-460D-A8B3-64637EA5D8BC}" dt="2021-06-06T12:59:23.189" v="1106" actId="1076"/>
          <ac:spMkLst>
            <pc:docMk/>
            <pc:sldMk cId="1331784271" sldId="348"/>
            <ac:spMk id="8" creationId="{65D3CD22-89F4-484D-97EB-9637472EF3BB}"/>
          </ac:spMkLst>
        </pc:spChg>
        <pc:spChg chg="add mod">
          <ac:chgData name="guo roger" userId="3bbec60affddc306" providerId="LiveId" clId="{5055CD05-7EEC-460D-A8B3-64637EA5D8BC}" dt="2021-06-07T03:28:36.650" v="2222" actId="207"/>
          <ac:spMkLst>
            <pc:docMk/>
            <pc:sldMk cId="1331784271" sldId="348"/>
            <ac:spMk id="10" creationId="{5BFD0111-5E4B-4E1E-AA57-CB6D82FA06F0}"/>
          </ac:spMkLst>
        </pc:spChg>
        <pc:spChg chg="add mod">
          <ac:chgData name="guo roger" userId="3bbec60affddc306" providerId="LiveId" clId="{5055CD05-7EEC-460D-A8B3-64637EA5D8BC}" dt="2021-06-07T03:29:06.324" v="2223" actId="207"/>
          <ac:spMkLst>
            <pc:docMk/>
            <pc:sldMk cId="1331784271" sldId="348"/>
            <ac:spMk id="12" creationId="{47D391CD-8F01-44C7-89BB-63D8B7C6561B}"/>
          </ac:spMkLst>
        </pc:spChg>
        <pc:spChg chg="add mod">
          <ac:chgData name="guo roger" userId="3bbec60affddc306" providerId="LiveId" clId="{5055CD05-7EEC-460D-A8B3-64637EA5D8BC}" dt="2021-06-06T13:09:13.840" v="1272" actId="1076"/>
          <ac:spMkLst>
            <pc:docMk/>
            <pc:sldMk cId="1331784271" sldId="348"/>
            <ac:spMk id="14" creationId="{D5A2422D-975F-4531-BAAC-438975C6349D}"/>
          </ac:spMkLst>
        </pc:spChg>
        <pc:picChg chg="del">
          <ac:chgData name="guo roger" userId="3bbec60affddc306" providerId="LiveId" clId="{5055CD05-7EEC-460D-A8B3-64637EA5D8BC}" dt="2021-06-06T12:56:06.279" v="947" actId="478"/>
          <ac:picMkLst>
            <pc:docMk/>
            <pc:sldMk cId="1331784271" sldId="348"/>
            <ac:picMk id="6" creationId="{A2660308-768A-4FD7-8AC1-57C48F3A21E7}"/>
          </ac:picMkLst>
        </pc:picChg>
      </pc:sldChg>
      <pc:sldChg chg="addSp modSp new mod">
        <pc:chgData name="guo roger" userId="3bbec60affddc306" providerId="LiveId" clId="{5055CD05-7EEC-460D-A8B3-64637EA5D8BC}" dt="2021-06-07T03:30:25.382" v="2224" actId="207"/>
        <pc:sldMkLst>
          <pc:docMk/>
          <pc:sldMk cId="1528522422" sldId="349"/>
        </pc:sldMkLst>
        <pc:spChg chg="mod">
          <ac:chgData name="guo roger" userId="3bbec60affddc306" providerId="LiveId" clId="{5055CD05-7EEC-460D-A8B3-64637EA5D8BC}" dt="2021-06-06T13:12:31.126" v="1294" actId="20577"/>
          <ac:spMkLst>
            <pc:docMk/>
            <pc:sldMk cId="1528522422" sldId="349"/>
            <ac:spMk id="2" creationId="{70D87DDC-4C25-46CA-A779-5B276A480F3B}"/>
          </ac:spMkLst>
        </pc:spChg>
        <pc:spChg chg="add mod">
          <ac:chgData name="guo roger" userId="3bbec60affddc306" providerId="LiveId" clId="{5055CD05-7EEC-460D-A8B3-64637EA5D8BC}" dt="2021-06-07T03:30:25.382" v="2224" actId="207"/>
          <ac:spMkLst>
            <pc:docMk/>
            <pc:sldMk cId="1528522422" sldId="349"/>
            <ac:spMk id="5" creationId="{EFE5B12F-FA87-4CE0-AC53-24A2731C1BA6}"/>
          </ac:spMkLst>
        </pc:spChg>
      </pc:sldChg>
      <pc:sldChg chg="addSp delSp modSp add mod">
        <pc:chgData name="guo roger" userId="3bbec60affddc306" providerId="LiveId" clId="{5055CD05-7EEC-460D-A8B3-64637EA5D8BC}" dt="2021-06-06T13:26:26.338" v="1873" actId="12"/>
        <pc:sldMkLst>
          <pc:docMk/>
          <pc:sldMk cId="462134693" sldId="350"/>
        </pc:sldMkLst>
        <pc:spChg chg="mod">
          <ac:chgData name="guo roger" userId="3bbec60affddc306" providerId="LiveId" clId="{5055CD05-7EEC-460D-A8B3-64637EA5D8BC}" dt="2021-06-06T13:22:52.456" v="1417" actId="20577"/>
          <ac:spMkLst>
            <pc:docMk/>
            <pc:sldMk cId="462134693" sldId="350"/>
            <ac:spMk id="2" creationId="{70D87DDC-4C25-46CA-A779-5B276A480F3B}"/>
          </ac:spMkLst>
        </pc:spChg>
        <pc:spChg chg="add mod">
          <ac:chgData name="guo roger" userId="3bbec60affddc306" providerId="LiveId" clId="{5055CD05-7EEC-460D-A8B3-64637EA5D8BC}" dt="2021-06-06T13:26:26.338" v="1873" actId="12"/>
          <ac:spMkLst>
            <pc:docMk/>
            <pc:sldMk cId="462134693" sldId="350"/>
            <ac:spMk id="4" creationId="{65CCDC35-0D66-4C92-8B0B-748278DBEE3C}"/>
          </ac:spMkLst>
        </pc:spChg>
        <pc:spChg chg="del">
          <ac:chgData name="guo roger" userId="3bbec60affddc306" providerId="LiveId" clId="{5055CD05-7EEC-460D-A8B3-64637EA5D8BC}" dt="2021-06-06T13:22:55.468" v="1418" actId="478"/>
          <ac:spMkLst>
            <pc:docMk/>
            <pc:sldMk cId="462134693" sldId="350"/>
            <ac:spMk id="5" creationId="{EFE5B12F-FA87-4CE0-AC53-24A2731C1BA6}"/>
          </ac:spMkLst>
        </pc:spChg>
      </pc:sldChg>
      <pc:sldChg chg="delSp add del mod">
        <pc:chgData name="guo roger" userId="3bbec60affddc306" providerId="LiveId" clId="{5055CD05-7EEC-460D-A8B3-64637EA5D8BC}" dt="2021-06-06T13:20:02.418" v="1402" actId="47"/>
        <pc:sldMkLst>
          <pc:docMk/>
          <pc:sldMk cId="2140251826" sldId="350"/>
        </pc:sldMkLst>
        <pc:spChg chg="del">
          <ac:chgData name="guo roger" userId="3bbec60affddc306" providerId="LiveId" clId="{5055CD05-7EEC-460D-A8B3-64637EA5D8BC}" dt="2021-06-06T13:19:53.818" v="1401" actId="478"/>
          <ac:spMkLst>
            <pc:docMk/>
            <pc:sldMk cId="2140251826" sldId="350"/>
            <ac:spMk id="5" creationId="{EFE5B12F-FA87-4CE0-AC53-24A2731C1BA6}"/>
          </ac:spMkLst>
        </pc:spChg>
      </pc:sldChg>
      <pc:sldChg chg="addSp delSp modSp new mod">
        <pc:chgData name="guo roger" userId="3bbec60affddc306" providerId="LiveId" clId="{5055CD05-7EEC-460D-A8B3-64637EA5D8BC}" dt="2021-06-07T03:30:50.138" v="2225" actId="207"/>
        <pc:sldMkLst>
          <pc:docMk/>
          <pc:sldMk cId="70167417" sldId="351"/>
        </pc:sldMkLst>
        <pc:spChg chg="mod">
          <ac:chgData name="guo roger" userId="3bbec60affddc306" providerId="LiveId" clId="{5055CD05-7EEC-460D-A8B3-64637EA5D8BC}" dt="2021-06-07T02:21:29.631" v="1918"/>
          <ac:spMkLst>
            <pc:docMk/>
            <pc:sldMk cId="70167417" sldId="351"/>
            <ac:spMk id="2" creationId="{CF6AF6C0-321A-4876-BFE6-8D46F37D69A3}"/>
          </ac:spMkLst>
        </pc:spChg>
        <pc:spChg chg="add del mod">
          <ac:chgData name="guo roger" userId="3bbec60affddc306" providerId="LiveId" clId="{5055CD05-7EEC-460D-A8B3-64637EA5D8BC}" dt="2021-06-06T13:30:21.567" v="1900" actId="478"/>
          <ac:spMkLst>
            <pc:docMk/>
            <pc:sldMk cId="70167417" sldId="351"/>
            <ac:spMk id="4" creationId="{D944B838-DEFE-4F7C-B13B-3D8DDC25F7D5}"/>
          </ac:spMkLst>
        </pc:spChg>
        <pc:spChg chg="add mod">
          <ac:chgData name="guo roger" userId="3bbec60affddc306" providerId="LiveId" clId="{5055CD05-7EEC-460D-A8B3-64637EA5D8BC}" dt="2021-06-07T03:30:50.138" v="2225" actId="207"/>
          <ac:spMkLst>
            <pc:docMk/>
            <pc:sldMk cId="70167417" sldId="351"/>
            <ac:spMk id="6" creationId="{F038FFB4-0976-4B43-ABEE-36E7A6D95239}"/>
          </ac:spMkLst>
        </pc:spChg>
        <pc:spChg chg="add mod">
          <ac:chgData name="guo roger" userId="3bbec60affddc306" providerId="LiveId" clId="{5055CD05-7EEC-460D-A8B3-64637EA5D8BC}" dt="2021-06-07T02:29:26.176" v="1976" actId="20577"/>
          <ac:spMkLst>
            <pc:docMk/>
            <pc:sldMk cId="70167417" sldId="351"/>
            <ac:spMk id="8" creationId="{C4E10E8E-4469-475E-B710-8B332A1671AA}"/>
          </ac:spMkLst>
        </pc:spChg>
        <pc:picChg chg="add mod">
          <ac:chgData name="guo roger" userId="3bbec60affddc306" providerId="LiveId" clId="{5055CD05-7EEC-460D-A8B3-64637EA5D8BC}" dt="2021-06-07T02:29:49.177" v="1978" actId="1076"/>
          <ac:picMkLst>
            <pc:docMk/>
            <pc:sldMk cId="70167417" sldId="351"/>
            <ac:picMk id="10" creationId="{4ADCFD41-2015-4B45-A798-51E7DC030805}"/>
          </ac:picMkLst>
        </pc:picChg>
      </pc:sldChg>
      <pc:sldChg chg="addSp modSp new mod">
        <pc:chgData name="guo roger" userId="3bbec60affddc306" providerId="LiveId" clId="{5055CD05-7EEC-460D-A8B3-64637EA5D8BC}" dt="2021-06-07T03:11:22.436" v="2220"/>
        <pc:sldMkLst>
          <pc:docMk/>
          <pc:sldMk cId="3471850455" sldId="352"/>
        </pc:sldMkLst>
        <pc:spChg chg="mod">
          <ac:chgData name="guo roger" userId="3bbec60affddc306" providerId="LiveId" clId="{5055CD05-7EEC-460D-A8B3-64637EA5D8BC}" dt="2021-06-06T13:30:53.923" v="1916" actId="20577"/>
          <ac:spMkLst>
            <pc:docMk/>
            <pc:sldMk cId="3471850455" sldId="352"/>
            <ac:spMk id="2" creationId="{73BB9CFD-5594-4DD9-8956-79DD2D8970BD}"/>
          </ac:spMkLst>
        </pc:spChg>
        <pc:spChg chg="add mod">
          <ac:chgData name="guo roger" userId="3bbec60affddc306" providerId="LiveId" clId="{5055CD05-7EEC-460D-A8B3-64637EA5D8BC}" dt="2021-06-07T03:11:22.436" v="2220"/>
          <ac:spMkLst>
            <pc:docMk/>
            <pc:sldMk cId="3471850455" sldId="352"/>
            <ac:spMk id="5" creationId="{88BE0022-641F-46CE-B16F-1B470B0B12CC}"/>
          </ac:spMkLst>
        </pc:spChg>
      </pc:sldChg>
      <pc:sldChg chg="addSp modSp new mod">
        <pc:chgData name="guo roger" userId="3bbec60affddc306" providerId="LiveId" clId="{5055CD05-7EEC-460D-A8B3-64637EA5D8BC}" dt="2021-06-07T02:31:33.849" v="1996" actId="1076"/>
        <pc:sldMkLst>
          <pc:docMk/>
          <pc:sldMk cId="3996692975" sldId="353"/>
        </pc:sldMkLst>
        <pc:spChg chg="mod">
          <ac:chgData name="guo roger" userId="3bbec60affddc306" providerId="LiveId" clId="{5055CD05-7EEC-460D-A8B3-64637EA5D8BC}" dt="2021-06-07T02:30:50.730" v="1984" actId="20577"/>
          <ac:spMkLst>
            <pc:docMk/>
            <pc:sldMk cId="3996692975" sldId="353"/>
            <ac:spMk id="2" creationId="{424F5E91-35EB-4549-8121-2BF41DCA3E96}"/>
          </ac:spMkLst>
        </pc:spChg>
        <pc:spChg chg="add mod">
          <ac:chgData name="guo roger" userId="3bbec60affddc306" providerId="LiveId" clId="{5055CD05-7EEC-460D-A8B3-64637EA5D8BC}" dt="2021-06-07T02:31:20.466" v="1994" actId="1076"/>
          <ac:spMkLst>
            <pc:docMk/>
            <pc:sldMk cId="3996692975" sldId="353"/>
            <ac:spMk id="5" creationId="{28818915-9806-4EE7-99A4-592A33313CC2}"/>
          </ac:spMkLst>
        </pc:spChg>
        <pc:picChg chg="add mod">
          <ac:chgData name="guo roger" userId="3bbec60affddc306" providerId="LiveId" clId="{5055CD05-7EEC-460D-A8B3-64637EA5D8BC}" dt="2021-06-07T02:31:33.849" v="1996" actId="1076"/>
          <ac:picMkLst>
            <pc:docMk/>
            <pc:sldMk cId="3996692975" sldId="353"/>
            <ac:picMk id="7" creationId="{E754BB41-776F-4ECB-A7FC-5976A5A993C6}"/>
          </ac:picMkLst>
        </pc:picChg>
      </pc:sldChg>
      <pc:sldChg chg="modSp add mod">
        <pc:chgData name="guo roger" userId="3bbec60affddc306" providerId="LiveId" clId="{5055CD05-7EEC-460D-A8B3-64637EA5D8BC}" dt="2021-06-07T02:52:11.155" v="2164" actId="207"/>
        <pc:sldMkLst>
          <pc:docMk/>
          <pc:sldMk cId="441230695" sldId="354"/>
        </pc:sldMkLst>
        <pc:spChg chg="mod">
          <ac:chgData name="guo roger" userId="3bbec60affddc306" providerId="LiveId" clId="{5055CD05-7EEC-460D-A8B3-64637EA5D8BC}" dt="2021-06-07T02:52:11.155" v="2164" actId="207"/>
          <ac:spMkLst>
            <pc:docMk/>
            <pc:sldMk cId="441230695" sldId="354"/>
            <ac:spMk id="8" creationId="{8E321D54-3573-4006-A142-58C307604763}"/>
          </ac:spMkLst>
        </pc:spChg>
      </pc:sldChg>
      <pc:sldChg chg="add del">
        <pc:chgData name="guo roger" userId="3bbec60affddc306" providerId="LiveId" clId="{5055CD05-7EEC-460D-A8B3-64637EA5D8BC}" dt="2021-06-07T02:53:57.225" v="2171"/>
        <pc:sldMkLst>
          <pc:docMk/>
          <pc:sldMk cId="65144577" sldId="355"/>
        </pc:sldMkLst>
      </pc:sldChg>
      <pc:sldChg chg="modSp add mod">
        <pc:chgData name="guo roger" userId="3bbec60affddc306" providerId="LiveId" clId="{5055CD05-7EEC-460D-A8B3-64637EA5D8BC}" dt="2021-06-07T02:54:10.585" v="2174" actId="207"/>
        <pc:sldMkLst>
          <pc:docMk/>
          <pc:sldMk cId="3607971092" sldId="355"/>
        </pc:sldMkLst>
        <pc:spChg chg="mod">
          <ac:chgData name="guo roger" userId="3bbec60affddc306" providerId="LiveId" clId="{5055CD05-7EEC-460D-A8B3-64637EA5D8BC}" dt="2021-06-07T02:54:10.585" v="2174" actId="207"/>
          <ac:spMkLst>
            <pc:docMk/>
            <pc:sldMk cId="3607971092" sldId="355"/>
            <ac:spMk id="8" creationId="{8E321D54-3573-4006-A142-58C307604763}"/>
          </ac:spMkLst>
        </pc:spChg>
      </pc:sldChg>
      <pc:sldChg chg="modSp add mod">
        <pc:chgData name="guo roger" userId="3bbec60affddc306" providerId="LiveId" clId="{5055CD05-7EEC-460D-A8B3-64637EA5D8BC}" dt="2021-06-07T02:58:42.672" v="2177" actId="207"/>
        <pc:sldMkLst>
          <pc:docMk/>
          <pc:sldMk cId="3181859823" sldId="356"/>
        </pc:sldMkLst>
        <pc:spChg chg="mod">
          <ac:chgData name="guo roger" userId="3bbec60affddc306" providerId="LiveId" clId="{5055CD05-7EEC-460D-A8B3-64637EA5D8BC}" dt="2021-06-07T02:58:42.672" v="2177" actId="207"/>
          <ac:spMkLst>
            <pc:docMk/>
            <pc:sldMk cId="3181859823" sldId="356"/>
            <ac:spMk id="8" creationId="{8E321D54-3573-4006-A142-58C307604763}"/>
          </ac:spMkLst>
        </pc:spChg>
      </pc:sldChg>
      <pc:sldChg chg="modSp add mod">
        <pc:chgData name="guo roger" userId="3bbec60affddc306" providerId="LiveId" clId="{5055CD05-7EEC-460D-A8B3-64637EA5D8BC}" dt="2021-06-07T02:58:49.699" v="2179" actId="207"/>
        <pc:sldMkLst>
          <pc:docMk/>
          <pc:sldMk cId="2771781411" sldId="357"/>
        </pc:sldMkLst>
        <pc:spChg chg="mod">
          <ac:chgData name="guo roger" userId="3bbec60affddc306" providerId="LiveId" clId="{5055CD05-7EEC-460D-A8B3-64637EA5D8BC}" dt="2021-06-07T02:58:49.699" v="2179" actId="207"/>
          <ac:spMkLst>
            <pc:docMk/>
            <pc:sldMk cId="2771781411" sldId="357"/>
            <ac:spMk id="8" creationId="{8E321D54-3573-4006-A142-58C307604763}"/>
          </ac:spMkLst>
        </pc:spChg>
      </pc:sldChg>
    </pc:docChg>
  </pc:docChgLst>
  <pc:docChgLst>
    <pc:chgData name="guo roger" userId="3bbec60affddc306" providerId="LiveId" clId="{6BD71FD1-F13D-4B09-9874-739BFC1203C8}"/>
    <pc:docChg chg="undo custSel addSld delSld modSld sldOrd modMainMaster">
      <pc:chgData name="guo roger" userId="3bbec60affddc306" providerId="LiveId" clId="{6BD71FD1-F13D-4B09-9874-739BFC1203C8}" dt="2021-09-07T13:31:12.737" v="1647" actId="20577"/>
      <pc:docMkLst>
        <pc:docMk/>
      </pc:docMkLst>
      <pc:sldChg chg="addSp modSp mod">
        <pc:chgData name="guo roger" userId="3bbec60affddc306" providerId="LiveId" clId="{6BD71FD1-F13D-4B09-9874-739BFC1203C8}" dt="2021-09-07T12:30:48.103" v="944" actId="1076"/>
        <pc:sldMkLst>
          <pc:docMk/>
          <pc:sldMk cId="1341206656" sldId="302"/>
        </pc:sldMkLst>
        <pc:spChg chg="mod">
          <ac:chgData name="guo roger" userId="3bbec60affddc306" providerId="LiveId" clId="{6BD71FD1-F13D-4B09-9874-739BFC1203C8}" dt="2021-09-07T09:18:59.444" v="163" actId="1076"/>
          <ac:spMkLst>
            <pc:docMk/>
            <pc:sldMk cId="1341206656" sldId="302"/>
            <ac:spMk id="4" creationId="{C37CA60E-2DE6-4312-9382-B5A3E76135C2}"/>
          </ac:spMkLst>
        </pc:spChg>
        <pc:spChg chg="add mod">
          <ac:chgData name="guo roger" userId="3bbec60affddc306" providerId="LiveId" clId="{6BD71FD1-F13D-4B09-9874-739BFC1203C8}" dt="2021-09-07T09:19:01.650" v="164" actId="1076"/>
          <ac:spMkLst>
            <pc:docMk/>
            <pc:sldMk cId="1341206656" sldId="302"/>
            <ac:spMk id="5" creationId="{CEF55BF8-1E9E-4DF2-B312-0145607BDC5F}"/>
          </ac:spMkLst>
        </pc:spChg>
        <pc:spChg chg="add mod">
          <ac:chgData name="guo roger" userId="3bbec60affddc306" providerId="LiveId" clId="{6BD71FD1-F13D-4B09-9874-739BFC1203C8}" dt="2021-09-07T12:30:48.103" v="944" actId="1076"/>
          <ac:spMkLst>
            <pc:docMk/>
            <pc:sldMk cId="1341206656" sldId="302"/>
            <ac:spMk id="6" creationId="{C24CE1E3-4674-4D72-BCF0-C1A1E06E6BD1}"/>
          </ac:spMkLst>
        </pc:spChg>
      </pc:sldChg>
      <pc:sldChg chg="del">
        <pc:chgData name="guo roger" userId="3bbec60affddc306" providerId="LiveId" clId="{6BD71FD1-F13D-4B09-9874-739BFC1203C8}" dt="2021-09-07T07:45:33.975" v="49" actId="47"/>
        <pc:sldMkLst>
          <pc:docMk/>
          <pc:sldMk cId="4072728231" sldId="365"/>
        </pc:sldMkLst>
      </pc:sldChg>
      <pc:sldChg chg="addSp delSp modSp mod modAnim">
        <pc:chgData name="guo roger" userId="3bbec60affddc306" providerId="LiveId" clId="{6BD71FD1-F13D-4B09-9874-739BFC1203C8}" dt="2021-09-07T12:59:06.572" v="1388" actId="20577"/>
        <pc:sldMkLst>
          <pc:docMk/>
          <pc:sldMk cId="1126869131" sldId="368"/>
        </pc:sldMkLst>
        <pc:spChg chg="mod">
          <ac:chgData name="guo roger" userId="3bbec60affddc306" providerId="LiveId" clId="{6BD71FD1-F13D-4B09-9874-739BFC1203C8}" dt="2021-09-07T12:59:06.572" v="1388" actId="20577"/>
          <ac:spMkLst>
            <pc:docMk/>
            <pc:sldMk cId="1126869131" sldId="368"/>
            <ac:spMk id="4" creationId="{B6F29B6B-5DD2-40F1-875F-6782D597CB34}"/>
          </ac:spMkLst>
        </pc:spChg>
        <pc:spChg chg="mod">
          <ac:chgData name="guo roger" userId="3bbec60affddc306" providerId="LiveId" clId="{6BD71FD1-F13D-4B09-9874-739BFC1203C8}" dt="2021-09-07T12:00:47.673" v="827" actId="1076"/>
          <ac:spMkLst>
            <pc:docMk/>
            <pc:sldMk cId="1126869131" sldId="368"/>
            <ac:spMk id="10" creationId="{F53375BF-0DEC-4494-850C-917DEC9A2FC0}"/>
          </ac:spMkLst>
        </pc:spChg>
        <pc:spChg chg="mod">
          <ac:chgData name="guo roger" userId="3bbec60affddc306" providerId="LiveId" clId="{6BD71FD1-F13D-4B09-9874-739BFC1203C8}" dt="2021-09-07T12:00:44.616" v="826" actId="1076"/>
          <ac:spMkLst>
            <pc:docMk/>
            <pc:sldMk cId="1126869131" sldId="368"/>
            <ac:spMk id="11" creationId="{53783DA8-7766-44E9-B8E7-A5E57165F765}"/>
          </ac:spMkLst>
        </pc:spChg>
        <pc:spChg chg="mod">
          <ac:chgData name="guo roger" userId="3bbec60affddc306" providerId="LiveId" clId="{6BD71FD1-F13D-4B09-9874-739BFC1203C8}" dt="2021-09-07T12:00:38.584" v="824" actId="1076"/>
          <ac:spMkLst>
            <pc:docMk/>
            <pc:sldMk cId="1126869131" sldId="368"/>
            <ac:spMk id="12" creationId="{DB7B63EA-EF9F-4CD4-9AAA-625E910E0297}"/>
          </ac:spMkLst>
        </pc:spChg>
        <pc:spChg chg="mod">
          <ac:chgData name="guo roger" userId="3bbec60affddc306" providerId="LiveId" clId="{6BD71FD1-F13D-4B09-9874-739BFC1203C8}" dt="2021-09-07T12:00:42.066" v="825" actId="1076"/>
          <ac:spMkLst>
            <pc:docMk/>
            <pc:sldMk cId="1126869131" sldId="368"/>
            <ac:spMk id="13" creationId="{DA2F6E85-8168-4AA5-B9FB-329A9A60DE5F}"/>
          </ac:spMkLst>
        </pc:spChg>
        <pc:spChg chg="mod">
          <ac:chgData name="guo roger" userId="3bbec60affddc306" providerId="LiveId" clId="{6BD71FD1-F13D-4B09-9874-739BFC1203C8}" dt="2021-09-07T12:00:54.431" v="828" actId="1076"/>
          <ac:spMkLst>
            <pc:docMk/>
            <pc:sldMk cId="1126869131" sldId="368"/>
            <ac:spMk id="14" creationId="{544D1DDC-C376-4E83-B8EE-1619580FA8DB}"/>
          </ac:spMkLst>
        </pc:spChg>
        <pc:spChg chg="del">
          <ac:chgData name="guo roger" userId="3bbec60affddc306" providerId="LiveId" clId="{6BD71FD1-F13D-4B09-9874-739BFC1203C8}" dt="2021-09-07T12:00:56.617" v="829" actId="478"/>
          <ac:spMkLst>
            <pc:docMk/>
            <pc:sldMk cId="1126869131" sldId="368"/>
            <ac:spMk id="15" creationId="{C8DFC0D6-D222-467A-93E4-8BF5BE525165}"/>
          </ac:spMkLst>
        </pc:spChg>
        <pc:spChg chg="add mod">
          <ac:chgData name="guo roger" userId="3bbec60affddc306" providerId="LiveId" clId="{6BD71FD1-F13D-4B09-9874-739BFC1203C8}" dt="2021-09-07T12:02:33.405" v="851" actId="693"/>
          <ac:spMkLst>
            <pc:docMk/>
            <pc:sldMk cId="1126869131" sldId="368"/>
            <ac:spMk id="17" creationId="{E222B13B-5849-4D2B-826F-303C35908443}"/>
          </ac:spMkLst>
        </pc:spChg>
        <pc:spChg chg="add mod">
          <ac:chgData name="guo roger" userId="3bbec60affddc306" providerId="LiveId" clId="{6BD71FD1-F13D-4B09-9874-739BFC1203C8}" dt="2021-09-07T12:03:03.308" v="871" actId="1076"/>
          <ac:spMkLst>
            <pc:docMk/>
            <pc:sldMk cId="1126869131" sldId="368"/>
            <ac:spMk id="18" creationId="{0E68A7DE-1FCD-4EF8-8207-67FF5235371D}"/>
          </ac:spMkLst>
        </pc:spChg>
        <pc:picChg chg="add del">
          <ac:chgData name="guo roger" userId="3bbec60affddc306" providerId="LiveId" clId="{6BD71FD1-F13D-4B09-9874-739BFC1203C8}" dt="2021-09-07T11:58:01.620" v="775" actId="478"/>
          <ac:picMkLst>
            <pc:docMk/>
            <pc:sldMk cId="1126869131" sldId="368"/>
            <ac:picMk id="6" creationId="{B90793B6-FA96-41D5-8AD1-3BB9683837FF}"/>
          </ac:picMkLst>
        </pc:picChg>
        <pc:picChg chg="add del mod">
          <ac:chgData name="guo roger" userId="3bbec60affddc306" providerId="LiveId" clId="{6BD71FD1-F13D-4B09-9874-739BFC1203C8}" dt="2021-09-07T11:59:11.986" v="779" actId="478"/>
          <ac:picMkLst>
            <pc:docMk/>
            <pc:sldMk cId="1126869131" sldId="368"/>
            <ac:picMk id="7" creationId="{9168321F-0682-4CD7-8DAF-D946B19E2314}"/>
          </ac:picMkLst>
        </pc:picChg>
        <pc:picChg chg="add mod">
          <ac:chgData name="guo roger" userId="3bbec60affddc306" providerId="LiveId" clId="{6BD71FD1-F13D-4B09-9874-739BFC1203C8}" dt="2021-09-07T12:00:14.857" v="816" actId="1076"/>
          <ac:picMkLst>
            <pc:docMk/>
            <pc:sldMk cId="1126869131" sldId="368"/>
            <ac:picMk id="16" creationId="{7BBAB239-72B9-4D34-86C1-CFC544AEEA36}"/>
          </ac:picMkLst>
        </pc:picChg>
        <pc:cxnChg chg="add mod">
          <ac:chgData name="guo roger" userId="3bbec60affddc306" providerId="LiveId" clId="{6BD71FD1-F13D-4B09-9874-739BFC1203C8}" dt="2021-09-07T12:03:06.454" v="872" actId="14100"/>
          <ac:cxnSpMkLst>
            <pc:docMk/>
            <pc:sldMk cId="1126869131" sldId="368"/>
            <ac:cxnSpMk id="20" creationId="{A71BEFAF-BE43-431C-8EB8-8A6D00567A31}"/>
          </ac:cxnSpMkLst>
        </pc:cxnChg>
      </pc:sldChg>
      <pc:sldChg chg="modSp mod">
        <pc:chgData name="guo roger" userId="3bbec60affddc306" providerId="LiveId" clId="{6BD71FD1-F13D-4B09-9874-739BFC1203C8}" dt="2021-09-07T12:32:20.906" v="1013" actId="20577"/>
        <pc:sldMkLst>
          <pc:docMk/>
          <pc:sldMk cId="2991783145" sldId="370"/>
        </pc:sldMkLst>
        <pc:spChg chg="mod">
          <ac:chgData name="guo roger" userId="3bbec60affddc306" providerId="LiveId" clId="{6BD71FD1-F13D-4B09-9874-739BFC1203C8}" dt="2021-09-07T12:07:12.552" v="898" actId="20577"/>
          <ac:spMkLst>
            <pc:docMk/>
            <pc:sldMk cId="2991783145" sldId="370"/>
            <ac:spMk id="2" creationId="{2973BFA8-01C3-486A-8836-3287E69BE2E1}"/>
          </ac:spMkLst>
        </pc:spChg>
        <pc:spChg chg="mod">
          <ac:chgData name="guo roger" userId="3bbec60affddc306" providerId="LiveId" clId="{6BD71FD1-F13D-4B09-9874-739BFC1203C8}" dt="2021-09-07T12:32:20.906" v="1013" actId="20577"/>
          <ac:spMkLst>
            <pc:docMk/>
            <pc:sldMk cId="2991783145" sldId="370"/>
            <ac:spMk id="4" creationId="{FCC3D9C9-B6B4-4DDF-A699-BD9FC533E897}"/>
          </ac:spMkLst>
        </pc:spChg>
      </pc:sldChg>
      <pc:sldChg chg="modSp mod">
        <pc:chgData name="guo roger" userId="3bbec60affddc306" providerId="LiveId" clId="{6BD71FD1-F13D-4B09-9874-739BFC1203C8}" dt="2021-09-07T06:48:20.324" v="16" actId="20577"/>
        <pc:sldMkLst>
          <pc:docMk/>
          <pc:sldMk cId="1305361618" sldId="371"/>
        </pc:sldMkLst>
        <pc:spChg chg="mod">
          <ac:chgData name="guo roger" userId="3bbec60affddc306" providerId="LiveId" clId="{6BD71FD1-F13D-4B09-9874-739BFC1203C8}" dt="2021-09-07T06:48:20.324" v="16" actId="20577"/>
          <ac:spMkLst>
            <pc:docMk/>
            <pc:sldMk cId="1305361618" sldId="371"/>
            <ac:spMk id="4" creationId="{569B95A0-EEAE-482D-B215-2F1554AB6FC5}"/>
          </ac:spMkLst>
        </pc:spChg>
      </pc:sldChg>
      <pc:sldChg chg="del ord">
        <pc:chgData name="guo roger" userId="3bbec60affddc306" providerId="LiveId" clId="{6BD71FD1-F13D-4B09-9874-739BFC1203C8}" dt="2021-09-07T06:59:24.779" v="48" actId="47"/>
        <pc:sldMkLst>
          <pc:docMk/>
          <pc:sldMk cId="2275610081" sldId="372"/>
        </pc:sldMkLst>
      </pc:sldChg>
      <pc:sldChg chg="modSp mod">
        <pc:chgData name="guo roger" userId="3bbec60affddc306" providerId="LiveId" clId="{6BD71FD1-F13D-4B09-9874-739BFC1203C8}" dt="2021-09-07T11:43:19.500" v="586" actId="20577"/>
        <pc:sldMkLst>
          <pc:docMk/>
          <pc:sldMk cId="17602492" sldId="373"/>
        </pc:sldMkLst>
        <pc:spChg chg="mod">
          <ac:chgData name="guo roger" userId="3bbec60affddc306" providerId="LiveId" clId="{6BD71FD1-F13D-4B09-9874-739BFC1203C8}" dt="2021-09-07T09:47:45.576" v="357" actId="403"/>
          <ac:spMkLst>
            <pc:docMk/>
            <pc:sldMk cId="17602492" sldId="373"/>
            <ac:spMk id="2" creationId="{AD62DE57-0D12-4302-9A77-2DEA04398153}"/>
          </ac:spMkLst>
        </pc:spChg>
        <pc:spChg chg="mod">
          <ac:chgData name="guo roger" userId="3bbec60affddc306" providerId="LiveId" clId="{6BD71FD1-F13D-4B09-9874-739BFC1203C8}" dt="2021-09-07T11:43:19.500" v="586" actId="20577"/>
          <ac:spMkLst>
            <pc:docMk/>
            <pc:sldMk cId="17602492" sldId="373"/>
            <ac:spMk id="4" creationId="{044A1EE9-599E-4E9A-85B1-F90A18FFA01A}"/>
          </ac:spMkLst>
        </pc:spChg>
      </pc:sldChg>
      <pc:sldChg chg="del ord">
        <pc:chgData name="guo roger" userId="3bbec60affddc306" providerId="LiveId" clId="{6BD71FD1-F13D-4B09-9874-739BFC1203C8}" dt="2021-09-07T06:59:24.389" v="47" actId="47"/>
        <pc:sldMkLst>
          <pc:docMk/>
          <pc:sldMk cId="3805535573" sldId="374"/>
        </pc:sldMkLst>
      </pc:sldChg>
      <pc:sldChg chg="del">
        <pc:chgData name="guo roger" userId="3bbec60affddc306" providerId="LiveId" clId="{6BD71FD1-F13D-4B09-9874-739BFC1203C8}" dt="2021-09-07T06:48:03.301" v="9" actId="47"/>
        <pc:sldMkLst>
          <pc:docMk/>
          <pc:sldMk cId="570336020" sldId="375"/>
        </pc:sldMkLst>
      </pc:sldChg>
      <pc:sldChg chg="modSp del mod">
        <pc:chgData name="guo roger" userId="3bbec60affddc306" providerId="LiveId" clId="{6BD71FD1-F13D-4B09-9874-739BFC1203C8}" dt="2021-09-07T06:51:07.263" v="33" actId="47"/>
        <pc:sldMkLst>
          <pc:docMk/>
          <pc:sldMk cId="3550095915" sldId="376"/>
        </pc:sldMkLst>
        <pc:spChg chg="mod">
          <ac:chgData name="guo roger" userId="3bbec60affddc306" providerId="LiveId" clId="{6BD71FD1-F13D-4B09-9874-739BFC1203C8}" dt="2021-09-07T06:50:32.520" v="28" actId="20577"/>
          <ac:spMkLst>
            <pc:docMk/>
            <pc:sldMk cId="3550095915" sldId="376"/>
            <ac:spMk id="4" creationId="{5A08305C-8BAA-4592-BF15-546CF10517C5}"/>
          </ac:spMkLst>
        </pc:spChg>
      </pc:sldChg>
      <pc:sldChg chg="addSp delSp modSp mod">
        <pc:chgData name="guo roger" userId="3bbec60affddc306" providerId="LiveId" clId="{6BD71FD1-F13D-4B09-9874-739BFC1203C8}" dt="2021-09-07T13:21:48.467" v="1645" actId="1076"/>
        <pc:sldMkLst>
          <pc:docMk/>
          <pc:sldMk cId="1696670891" sldId="377"/>
        </pc:sldMkLst>
        <pc:spChg chg="mod">
          <ac:chgData name="guo roger" userId="3bbec60affddc306" providerId="LiveId" clId="{6BD71FD1-F13D-4B09-9874-739BFC1203C8}" dt="2021-09-07T12:04:06.106" v="887" actId="20577"/>
          <ac:spMkLst>
            <pc:docMk/>
            <pc:sldMk cId="1696670891" sldId="377"/>
            <ac:spMk id="2" creationId="{5E6903D2-884A-460A-AA4B-B68551BDCA56}"/>
          </ac:spMkLst>
        </pc:spChg>
        <pc:spChg chg="mod">
          <ac:chgData name="guo roger" userId="3bbec60affddc306" providerId="LiveId" clId="{6BD71FD1-F13D-4B09-9874-739BFC1203C8}" dt="2021-09-07T13:21:47.917" v="1644" actId="15"/>
          <ac:spMkLst>
            <pc:docMk/>
            <pc:sldMk cId="1696670891" sldId="377"/>
            <ac:spMk id="4" creationId="{D22AA7CB-C490-4174-BACD-09B43E9E4BEA}"/>
          </ac:spMkLst>
        </pc:spChg>
        <pc:spChg chg="mod">
          <ac:chgData name="guo roger" userId="3bbec60affddc306" providerId="LiveId" clId="{6BD71FD1-F13D-4B09-9874-739BFC1203C8}" dt="2021-09-07T13:01:51.778" v="1461" actId="20577"/>
          <ac:spMkLst>
            <pc:docMk/>
            <pc:sldMk cId="1696670891" sldId="377"/>
            <ac:spMk id="6" creationId="{724F8C17-546E-4BAC-855A-482562403C26}"/>
          </ac:spMkLst>
        </pc:spChg>
        <pc:spChg chg="add mod">
          <ac:chgData name="guo roger" userId="3bbec60affddc306" providerId="LiveId" clId="{6BD71FD1-F13D-4B09-9874-739BFC1203C8}" dt="2021-09-07T13:05:43.694" v="1580" actId="1076"/>
          <ac:spMkLst>
            <pc:docMk/>
            <pc:sldMk cId="1696670891" sldId="377"/>
            <ac:spMk id="7" creationId="{0C3FAE57-7874-4364-9214-68198D33F20D}"/>
          </ac:spMkLst>
        </pc:spChg>
        <pc:spChg chg="add del mod">
          <ac:chgData name="guo roger" userId="3bbec60affddc306" providerId="LiveId" clId="{6BD71FD1-F13D-4B09-9874-739BFC1203C8}" dt="2021-09-07T13:21:48.467" v="1645" actId="1076"/>
          <ac:spMkLst>
            <pc:docMk/>
            <pc:sldMk cId="1696670891" sldId="377"/>
            <ac:spMk id="8" creationId="{031942D5-92BE-4945-B173-8CBE445688C3}"/>
          </ac:spMkLst>
        </pc:spChg>
      </pc:sldChg>
      <pc:sldChg chg="modSp mod ord">
        <pc:chgData name="guo roger" userId="3bbec60affddc306" providerId="LiveId" clId="{6BD71FD1-F13D-4B09-9874-739BFC1203C8}" dt="2021-09-07T13:31:12.737" v="1647" actId="20577"/>
        <pc:sldMkLst>
          <pc:docMk/>
          <pc:sldMk cId="981772927" sldId="378"/>
        </pc:sldMkLst>
        <pc:spChg chg="mod">
          <ac:chgData name="guo roger" userId="3bbec60affddc306" providerId="LiveId" clId="{6BD71FD1-F13D-4B09-9874-739BFC1203C8}" dt="2021-09-07T12:07:37.360" v="915" actId="20577"/>
          <ac:spMkLst>
            <pc:docMk/>
            <pc:sldMk cId="981772927" sldId="378"/>
            <ac:spMk id="4" creationId="{5A08305C-8BAA-4592-BF15-546CF10517C5}"/>
          </ac:spMkLst>
        </pc:spChg>
        <pc:spChg chg="mod">
          <ac:chgData name="guo roger" userId="3bbec60affddc306" providerId="LiveId" clId="{6BD71FD1-F13D-4B09-9874-739BFC1203C8}" dt="2021-09-07T13:31:12.737" v="1647" actId="20577"/>
          <ac:spMkLst>
            <pc:docMk/>
            <pc:sldMk cId="981772927" sldId="378"/>
            <ac:spMk id="8" creationId="{93740147-FC16-4CF2-A191-7EF8C3FD1E4C}"/>
          </ac:spMkLst>
        </pc:spChg>
        <pc:spChg chg="mod">
          <ac:chgData name="guo roger" userId="3bbec60affddc306" providerId="LiveId" clId="{6BD71FD1-F13D-4B09-9874-739BFC1203C8}" dt="2021-09-07T12:59:41.226" v="1402" actId="20577"/>
          <ac:spMkLst>
            <pc:docMk/>
            <pc:sldMk cId="981772927" sldId="378"/>
            <ac:spMk id="11" creationId="{3B522D9D-3525-470F-84B2-008704DE766A}"/>
          </ac:spMkLst>
        </pc:spChg>
      </pc:sldChg>
      <pc:sldChg chg="addSp delSp modSp add del mod">
        <pc:chgData name="guo roger" userId="3bbec60affddc306" providerId="LiveId" clId="{6BD71FD1-F13D-4B09-9874-739BFC1203C8}" dt="2021-09-07T11:54:55.971" v="772" actId="47"/>
        <pc:sldMkLst>
          <pc:docMk/>
          <pc:sldMk cId="217877949" sldId="379"/>
        </pc:sldMkLst>
        <pc:spChg chg="del">
          <ac:chgData name="guo roger" userId="3bbec60affddc306" providerId="LiveId" clId="{6BD71FD1-F13D-4B09-9874-739BFC1203C8}" dt="2021-09-07T06:49:59.414" v="22" actId="478"/>
          <ac:spMkLst>
            <pc:docMk/>
            <pc:sldMk cId="217877949" sldId="379"/>
            <ac:spMk id="4" creationId="{24511B03-84B3-465C-8771-A02D58A115D1}"/>
          </ac:spMkLst>
        </pc:spChg>
        <pc:spChg chg="add mod">
          <ac:chgData name="guo roger" userId="3bbec60affddc306" providerId="LiveId" clId="{6BD71FD1-F13D-4B09-9874-739BFC1203C8}" dt="2021-09-07T09:30:43.864" v="325" actId="20577"/>
          <ac:spMkLst>
            <pc:docMk/>
            <pc:sldMk cId="217877949" sldId="379"/>
            <ac:spMk id="7" creationId="{003BBEA1-1A0D-4B21-98BD-592DE761BC00}"/>
          </ac:spMkLst>
        </pc:spChg>
        <pc:spChg chg="del">
          <ac:chgData name="guo roger" userId="3bbec60affddc306" providerId="LiveId" clId="{6BD71FD1-F13D-4B09-9874-739BFC1203C8}" dt="2021-09-07T06:49:59.414" v="22" actId="478"/>
          <ac:spMkLst>
            <pc:docMk/>
            <pc:sldMk cId="217877949" sldId="379"/>
            <ac:spMk id="10" creationId="{C563DC15-2B7D-4240-B69A-5CB0CA234AB2}"/>
          </ac:spMkLst>
        </pc:spChg>
        <pc:spChg chg="del">
          <ac:chgData name="guo roger" userId="3bbec60affddc306" providerId="LiveId" clId="{6BD71FD1-F13D-4B09-9874-739BFC1203C8}" dt="2021-09-07T06:49:59.414" v="22" actId="478"/>
          <ac:spMkLst>
            <pc:docMk/>
            <pc:sldMk cId="217877949" sldId="379"/>
            <ac:spMk id="11" creationId="{4FAC7CDD-A084-4AB3-BDA1-A6285AE9B048}"/>
          </ac:spMkLst>
        </pc:spChg>
        <pc:spChg chg="del">
          <ac:chgData name="guo roger" userId="3bbec60affddc306" providerId="LiveId" clId="{6BD71FD1-F13D-4B09-9874-739BFC1203C8}" dt="2021-09-07T06:49:59.414" v="22" actId="478"/>
          <ac:spMkLst>
            <pc:docMk/>
            <pc:sldMk cId="217877949" sldId="379"/>
            <ac:spMk id="12" creationId="{22667142-B79C-4770-B412-F5AE94E1E70E}"/>
          </ac:spMkLst>
        </pc:spChg>
        <pc:picChg chg="del">
          <ac:chgData name="guo roger" userId="3bbec60affddc306" providerId="LiveId" clId="{6BD71FD1-F13D-4B09-9874-739BFC1203C8}" dt="2021-09-07T06:49:59.414" v="22" actId="478"/>
          <ac:picMkLst>
            <pc:docMk/>
            <pc:sldMk cId="217877949" sldId="379"/>
            <ac:picMk id="6" creationId="{5F4EA6B5-179D-4E0D-9B5E-4FD084463529}"/>
          </ac:picMkLst>
        </pc:picChg>
        <pc:picChg chg="del">
          <ac:chgData name="guo roger" userId="3bbec60affddc306" providerId="LiveId" clId="{6BD71FD1-F13D-4B09-9874-739BFC1203C8}" dt="2021-09-07T06:49:59.414" v="22" actId="478"/>
          <ac:picMkLst>
            <pc:docMk/>
            <pc:sldMk cId="217877949" sldId="379"/>
            <ac:picMk id="14" creationId="{3B8D87BB-75A7-4485-B599-798D68980A31}"/>
          </ac:picMkLst>
        </pc:picChg>
      </pc:sldChg>
      <pc:sldChg chg="modSp new mod">
        <pc:chgData name="guo roger" userId="3bbec60affddc306" providerId="LiveId" clId="{6BD71FD1-F13D-4B09-9874-739BFC1203C8}" dt="2021-09-07T13:06:40.588" v="1585" actId="20577"/>
        <pc:sldMkLst>
          <pc:docMk/>
          <pc:sldMk cId="3056605275" sldId="380"/>
        </pc:sldMkLst>
        <pc:spChg chg="mod">
          <ac:chgData name="guo roger" userId="3bbec60affddc306" providerId="LiveId" clId="{6BD71FD1-F13D-4B09-9874-739BFC1203C8}" dt="2021-09-07T11:44:41.560" v="662" actId="20577"/>
          <ac:spMkLst>
            <pc:docMk/>
            <pc:sldMk cId="3056605275" sldId="380"/>
            <ac:spMk id="2" creationId="{E0B740F4-1D79-4231-9084-E3A3C6600820}"/>
          </ac:spMkLst>
        </pc:spChg>
        <pc:spChg chg="mod">
          <ac:chgData name="guo roger" userId="3bbec60affddc306" providerId="LiveId" clId="{6BD71FD1-F13D-4B09-9874-739BFC1203C8}" dt="2021-09-07T13:06:40.588" v="1585" actId="20577"/>
          <ac:spMkLst>
            <pc:docMk/>
            <pc:sldMk cId="3056605275" sldId="380"/>
            <ac:spMk id="4" creationId="{F1102117-EC3A-4036-A565-08873068B853}"/>
          </ac:spMkLst>
        </pc:spChg>
      </pc:sldChg>
      <pc:sldChg chg="modSp new mod">
        <pc:chgData name="guo roger" userId="3bbec60affddc306" providerId="LiveId" clId="{6BD71FD1-F13D-4B09-9874-739BFC1203C8}" dt="2021-09-07T12:47:16.981" v="1213" actId="20577"/>
        <pc:sldMkLst>
          <pc:docMk/>
          <pc:sldMk cId="934459576" sldId="381"/>
        </pc:sldMkLst>
        <pc:spChg chg="mod">
          <ac:chgData name="guo roger" userId="3bbec60affddc306" providerId="LiveId" clId="{6BD71FD1-F13D-4B09-9874-739BFC1203C8}" dt="2021-09-07T12:08:49.799" v="936" actId="20577"/>
          <ac:spMkLst>
            <pc:docMk/>
            <pc:sldMk cId="934459576" sldId="381"/>
            <ac:spMk id="2" creationId="{644AA5F0-6B9A-4969-B9FA-7017AC1E6F93}"/>
          </ac:spMkLst>
        </pc:spChg>
        <pc:spChg chg="mod">
          <ac:chgData name="guo roger" userId="3bbec60affddc306" providerId="LiveId" clId="{6BD71FD1-F13D-4B09-9874-739BFC1203C8}" dt="2021-09-07T12:47:16.981" v="1213" actId="20577"/>
          <ac:spMkLst>
            <pc:docMk/>
            <pc:sldMk cId="934459576" sldId="381"/>
            <ac:spMk id="4" creationId="{ADF295CE-061D-4DB4-90A5-DDDF94C83F30}"/>
          </ac:spMkLst>
        </pc:spChg>
      </pc:sldChg>
      <pc:sldChg chg="addSp delSp modSp add mod delAnim">
        <pc:chgData name="guo roger" userId="3bbec60affddc306" providerId="LiveId" clId="{6BD71FD1-F13D-4B09-9874-739BFC1203C8}" dt="2021-09-07T12:39:43.301" v="1138" actId="1038"/>
        <pc:sldMkLst>
          <pc:docMk/>
          <pc:sldMk cId="1550047824" sldId="382"/>
        </pc:sldMkLst>
        <pc:spChg chg="del">
          <ac:chgData name="guo roger" userId="3bbec60affddc306" providerId="LiveId" clId="{6BD71FD1-F13D-4B09-9874-739BFC1203C8}" dt="2021-09-07T12:38:13.140" v="1015" actId="478"/>
          <ac:spMkLst>
            <pc:docMk/>
            <pc:sldMk cId="1550047824" sldId="382"/>
            <ac:spMk id="4" creationId="{B6F29B6B-5DD2-40F1-875F-6782D597CB34}"/>
          </ac:spMkLst>
        </pc:spChg>
        <pc:spChg chg="add del mod">
          <ac:chgData name="guo roger" userId="3bbec60affddc306" providerId="LiveId" clId="{6BD71FD1-F13D-4B09-9874-739BFC1203C8}" dt="2021-09-07T12:38:17.547" v="1017" actId="22"/>
          <ac:spMkLst>
            <pc:docMk/>
            <pc:sldMk cId="1550047824" sldId="382"/>
            <ac:spMk id="6" creationId="{CE66D71B-28D2-4229-A8E3-4EA859B34F17}"/>
          </ac:spMkLst>
        </pc:spChg>
        <pc:spChg chg="del">
          <ac:chgData name="guo roger" userId="3bbec60affddc306" providerId="LiveId" clId="{6BD71FD1-F13D-4B09-9874-739BFC1203C8}" dt="2021-09-07T12:38:14.885" v="1016" actId="478"/>
          <ac:spMkLst>
            <pc:docMk/>
            <pc:sldMk cId="1550047824" sldId="382"/>
            <ac:spMk id="9" creationId="{98824EBD-8F64-414C-93AA-FC0773220D07}"/>
          </ac:spMkLst>
        </pc:spChg>
        <pc:spChg chg="del">
          <ac:chgData name="guo roger" userId="3bbec60affddc306" providerId="LiveId" clId="{6BD71FD1-F13D-4B09-9874-739BFC1203C8}" dt="2021-09-07T12:38:13.140" v="1015" actId="478"/>
          <ac:spMkLst>
            <pc:docMk/>
            <pc:sldMk cId="1550047824" sldId="382"/>
            <ac:spMk id="10" creationId="{F53375BF-0DEC-4494-850C-917DEC9A2FC0}"/>
          </ac:spMkLst>
        </pc:spChg>
        <pc:spChg chg="del">
          <ac:chgData name="guo roger" userId="3bbec60affddc306" providerId="LiveId" clId="{6BD71FD1-F13D-4B09-9874-739BFC1203C8}" dt="2021-09-07T12:38:13.140" v="1015" actId="478"/>
          <ac:spMkLst>
            <pc:docMk/>
            <pc:sldMk cId="1550047824" sldId="382"/>
            <ac:spMk id="11" creationId="{53783DA8-7766-44E9-B8E7-A5E57165F765}"/>
          </ac:spMkLst>
        </pc:spChg>
        <pc:spChg chg="del">
          <ac:chgData name="guo roger" userId="3bbec60affddc306" providerId="LiveId" clId="{6BD71FD1-F13D-4B09-9874-739BFC1203C8}" dt="2021-09-07T12:38:13.140" v="1015" actId="478"/>
          <ac:spMkLst>
            <pc:docMk/>
            <pc:sldMk cId="1550047824" sldId="382"/>
            <ac:spMk id="12" creationId="{DB7B63EA-EF9F-4CD4-9AAA-625E910E0297}"/>
          </ac:spMkLst>
        </pc:spChg>
        <pc:spChg chg="del">
          <ac:chgData name="guo roger" userId="3bbec60affddc306" providerId="LiveId" clId="{6BD71FD1-F13D-4B09-9874-739BFC1203C8}" dt="2021-09-07T12:38:13.140" v="1015" actId="478"/>
          <ac:spMkLst>
            <pc:docMk/>
            <pc:sldMk cId="1550047824" sldId="382"/>
            <ac:spMk id="13" creationId="{DA2F6E85-8168-4AA5-B9FB-329A9A60DE5F}"/>
          </ac:spMkLst>
        </pc:spChg>
        <pc:spChg chg="del">
          <ac:chgData name="guo roger" userId="3bbec60affddc306" providerId="LiveId" clId="{6BD71FD1-F13D-4B09-9874-739BFC1203C8}" dt="2021-09-07T12:38:13.140" v="1015" actId="478"/>
          <ac:spMkLst>
            <pc:docMk/>
            <pc:sldMk cId="1550047824" sldId="382"/>
            <ac:spMk id="14" creationId="{544D1DDC-C376-4E83-B8EE-1619580FA8DB}"/>
          </ac:spMkLst>
        </pc:spChg>
        <pc:spChg chg="add mod">
          <ac:chgData name="guo roger" userId="3bbec60affddc306" providerId="LiveId" clId="{6BD71FD1-F13D-4B09-9874-739BFC1203C8}" dt="2021-09-07T12:39:10.454" v="1117" actId="20577"/>
          <ac:spMkLst>
            <pc:docMk/>
            <pc:sldMk cId="1550047824" sldId="382"/>
            <ac:spMk id="15" creationId="{4AF9409A-27C1-4B9D-9910-6AFB5DAC723B}"/>
          </ac:spMkLst>
        </pc:spChg>
        <pc:spChg chg="del">
          <ac:chgData name="guo roger" userId="3bbec60affddc306" providerId="LiveId" clId="{6BD71FD1-F13D-4B09-9874-739BFC1203C8}" dt="2021-09-07T12:38:13.140" v="1015" actId="478"/>
          <ac:spMkLst>
            <pc:docMk/>
            <pc:sldMk cId="1550047824" sldId="382"/>
            <ac:spMk id="17" creationId="{E222B13B-5849-4D2B-826F-303C35908443}"/>
          </ac:spMkLst>
        </pc:spChg>
        <pc:spChg chg="del">
          <ac:chgData name="guo roger" userId="3bbec60affddc306" providerId="LiveId" clId="{6BD71FD1-F13D-4B09-9874-739BFC1203C8}" dt="2021-09-07T12:38:13.140" v="1015" actId="478"/>
          <ac:spMkLst>
            <pc:docMk/>
            <pc:sldMk cId="1550047824" sldId="382"/>
            <ac:spMk id="18" creationId="{0E68A7DE-1FCD-4EF8-8207-67FF5235371D}"/>
          </ac:spMkLst>
        </pc:spChg>
        <pc:spChg chg="add mod">
          <ac:chgData name="guo roger" userId="3bbec60affddc306" providerId="LiveId" clId="{6BD71FD1-F13D-4B09-9874-739BFC1203C8}" dt="2021-09-07T12:39:38.018" v="1127" actId="1582"/>
          <ac:spMkLst>
            <pc:docMk/>
            <pc:sldMk cId="1550047824" sldId="382"/>
            <ac:spMk id="19" creationId="{FB0D1306-D534-439C-96A4-2C5702DC732C}"/>
          </ac:spMkLst>
        </pc:spChg>
        <pc:picChg chg="add mod ord">
          <ac:chgData name="guo roger" userId="3bbec60affddc306" providerId="LiveId" clId="{6BD71FD1-F13D-4B09-9874-739BFC1203C8}" dt="2021-09-07T12:39:43.301" v="1138" actId="1038"/>
          <ac:picMkLst>
            <pc:docMk/>
            <pc:sldMk cId="1550047824" sldId="382"/>
            <ac:picMk id="8" creationId="{6D081932-2CCB-4D1F-B398-6C11A504DD96}"/>
          </ac:picMkLst>
        </pc:picChg>
        <pc:picChg chg="del">
          <ac:chgData name="guo roger" userId="3bbec60affddc306" providerId="LiveId" clId="{6BD71FD1-F13D-4B09-9874-739BFC1203C8}" dt="2021-09-07T12:38:13.140" v="1015" actId="478"/>
          <ac:picMkLst>
            <pc:docMk/>
            <pc:sldMk cId="1550047824" sldId="382"/>
            <ac:picMk id="16" creationId="{7BBAB239-72B9-4D34-86C1-CFC544AEEA36}"/>
          </ac:picMkLst>
        </pc:picChg>
        <pc:cxnChg chg="del mod">
          <ac:chgData name="guo roger" userId="3bbec60affddc306" providerId="LiveId" clId="{6BD71FD1-F13D-4B09-9874-739BFC1203C8}" dt="2021-09-07T12:38:13.140" v="1015" actId="478"/>
          <ac:cxnSpMkLst>
            <pc:docMk/>
            <pc:sldMk cId="1550047824" sldId="382"/>
            <ac:cxnSpMk id="20" creationId="{A71BEFAF-BE43-431C-8EB8-8A6D00567A31}"/>
          </ac:cxnSpMkLst>
        </pc:cxnChg>
      </pc:sldChg>
      <pc:sldMasterChg chg="modSldLayout">
        <pc:chgData name="guo roger" userId="3bbec60affddc306" providerId="LiveId" clId="{6BD71FD1-F13D-4B09-9874-739BFC1203C8}" dt="2021-09-07T11:34:02.837" v="371" actId="1076"/>
        <pc:sldMasterMkLst>
          <pc:docMk/>
          <pc:sldMasterMk cId="1626105054" sldId="2147483674"/>
        </pc:sldMasterMkLst>
        <pc:sldLayoutChg chg="modSp mod">
          <pc:chgData name="guo roger" userId="3bbec60affddc306" providerId="LiveId" clId="{6BD71FD1-F13D-4B09-9874-739BFC1203C8}" dt="2021-09-07T11:34:02.837" v="371" actId="1076"/>
          <pc:sldLayoutMkLst>
            <pc:docMk/>
            <pc:sldMasterMk cId="1626105054" sldId="2147483674"/>
            <pc:sldLayoutMk cId="4041668385" sldId="2147483686"/>
          </pc:sldLayoutMkLst>
          <pc:spChg chg="mod">
            <ac:chgData name="guo roger" userId="3bbec60affddc306" providerId="LiveId" clId="{6BD71FD1-F13D-4B09-9874-739BFC1203C8}" dt="2021-09-07T11:33:54.543" v="369" actId="14100"/>
            <ac:spMkLst>
              <pc:docMk/>
              <pc:sldMasterMk cId="1626105054" sldId="2147483674"/>
              <pc:sldLayoutMk cId="4041668385" sldId="2147483686"/>
              <ac:spMk id="4" creationId="{00000000-0000-0000-0000-000000000000}"/>
            </ac:spMkLst>
          </pc:spChg>
          <pc:spChg chg="mod">
            <ac:chgData name="guo roger" userId="3bbec60affddc306" providerId="LiveId" clId="{6BD71FD1-F13D-4B09-9874-739BFC1203C8}" dt="2021-09-07T11:33:59.070" v="370" actId="1076"/>
            <ac:spMkLst>
              <pc:docMk/>
              <pc:sldMasterMk cId="1626105054" sldId="2147483674"/>
              <pc:sldLayoutMk cId="4041668385" sldId="2147483686"/>
              <ac:spMk id="11" creationId="{00000000-0000-0000-0000-000000000000}"/>
            </ac:spMkLst>
          </pc:spChg>
          <pc:grpChg chg="mod">
            <ac:chgData name="guo roger" userId="3bbec60affddc306" providerId="LiveId" clId="{6BD71FD1-F13D-4B09-9874-739BFC1203C8}" dt="2021-09-07T11:34:02.837" v="371" actId="1076"/>
            <ac:grpSpMkLst>
              <pc:docMk/>
              <pc:sldMasterMk cId="1626105054" sldId="2147483674"/>
              <pc:sldLayoutMk cId="4041668385" sldId="2147483686"/>
              <ac:grpSpMk id="7" creationId="{00000000-0000-0000-0000-000000000000}"/>
            </ac:grpSpMkLst>
          </pc:grpChg>
        </pc:sldLayoutChg>
      </pc:sldMasterChg>
    </pc:docChg>
  </pc:docChgLst>
  <pc:docChgLst>
    <pc:chgData name="guo roger" userId="3bbec60affddc306" providerId="LiveId" clId="{407F45D6-79D6-4785-B461-49CC6BBF7A1F}"/>
    <pc:docChg chg="undo custSel addSld delSld modSld sldOrd">
      <pc:chgData name="guo roger" userId="3bbec60affddc306" providerId="LiveId" clId="{407F45D6-79D6-4785-B461-49CC6BBF7A1F}" dt="2020-08-10T07:31:27.766" v="1534" actId="20577"/>
      <pc:docMkLst>
        <pc:docMk/>
      </pc:docMkLst>
      <pc:sldChg chg="modSp mod">
        <pc:chgData name="guo roger" userId="3bbec60affddc306" providerId="LiveId" clId="{407F45D6-79D6-4785-B461-49CC6BBF7A1F}" dt="2020-08-10T07:31:27.766" v="1534" actId="20577"/>
        <pc:sldMkLst>
          <pc:docMk/>
          <pc:sldMk cId="1341206656" sldId="302"/>
        </pc:sldMkLst>
        <pc:spChg chg="mod">
          <ac:chgData name="guo roger" userId="3bbec60affddc306" providerId="LiveId" clId="{407F45D6-79D6-4785-B461-49CC6BBF7A1F}" dt="2020-08-10T03:39:57.342" v="1275"/>
          <ac:spMkLst>
            <pc:docMk/>
            <pc:sldMk cId="1341206656" sldId="302"/>
            <ac:spMk id="4" creationId="{C37CA60E-2DE6-4312-9382-B5A3E76135C2}"/>
          </ac:spMkLst>
        </pc:spChg>
        <pc:spChg chg="mod">
          <ac:chgData name="guo roger" userId="3bbec60affddc306" providerId="LiveId" clId="{407F45D6-79D6-4785-B461-49CC6BBF7A1F}" dt="2020-08-10T07:31:27.766" v="1534" actId="20577"/>
          <ac:spMkLst>
            <pc:docMk/>
            <pc:sldMk cId="1341206656" sldId="302"/>
            <ac:spMk id="6" creationId="{07560610-6AF0-456F-A648-6E723C8D92F1}"/>
          </ac:spMkLst>
        </pc:spChg>
      </pc:sldChg>
      <pc:sldChg chg="addSp delSp modSp mod">
        <pc:chgData name="guo roger" userId="3bbec60affddc306" providerId="LiveId" clId="{407F45D6-79D6-4785-B461-49CC6BBF7A1F}" dt="2020-08-10T06:12:01.561" v="1480" actId="20577"/>
        <pc:sldMkLst>
          <pc:docMk/>
          <pc:sldMk cId="947221106" sldId="337"/>
        </pc:sldMkLst>
        <pc:spChg chg="mod">
          <ac:chgData name="guo roger" userId="3bbec60affddc306" providerId="LiveId" clId="{407F45D6-79D6-4785-B461-49CC6BBF7A1F}" dt="2020-08-10T06:12:01.561" v="1480" actId="20577"/>
          <ac:spMkLst>
            <pc:docMk/>
            <pc:sldMk cId="947221106" sldId="337"/>
            <ac:spMk id="8" creationId="{8E321D54-3573-4006-A142-58C307604763}"/>
          </ac:spMkLst>
        </pc:spChg>
        <pc:spChg chg="add del">
          <ac:chgData name="guo roger" userId="3bbec60affddc306" providerId="LiveId" clId="{407F45D6-79D6-4785-B461-49CC6BBF7A1F}" dt="2020-08-09T13:15:56.858" v="1001" actId="22"/>
          <ac:spMkLst>
            <pc:docMk/>
            <pc:sldMk cId="947221106" sldId="337"/>
            <ac:spMk id="9" creationId="{9546155A-E763-4431-87F1-3478C6D4AD7E}"/>
          </ac:spMkLst>
        </pc:spChg>
      </pc:sldChg>
      <pc:sldChg chg="del">
        <pc:chgData name="guo roger" userId="3bbec60affddc306" providerId="LiveId" clId="{407F45D6-79D6-4785-B461-49CC6BBF7A1F}" dt="2020-08-09T10:22:43.458" v="14" actId="47"/>
        <pc:sldMkLst>
          <pc:docMk/>
          <pc:sldMk cId="676078995" sldId="338"/>
        </pc:sldMkLst>
      </pc:sldChg>
      <pc:sldChg chg="addSp delSp modSp new mod">
        <pc:chgData name="guo roger" userId="3bbec60affddc306" providerId="LiveId" clId="{407F45D6-79D6-4785-B461-49CC6BBF7A1F}" dt="2020-08-10T03:43:28.245" v="1291" actId="20577"/>
        <pc:sldMkLst>
          <pc:docMk/>
          <pc:sldMk cId="1025348391" sldId="338"/>
        </pc:sldMkLst>
        <pc:spChg chg="mod">
          <ac:chgData name="guo roger" userId="3bbec60affddc306" providerId="LiveId" clId="{407F45D6-79D6-4785-B461-49CC6BBF7A1F}" dt="2020-08-09T10:24:09.172" v="28"/>
          <ac:spMkLst>
            <pc:docMk/>
            <pc:sldMk cId="1025348391" sldId="338"/>
            <ac:spMk id="2" creationId="{C632FB67-8E63-46D6-BA1E-9C11FC2B20FD}"/>
          </ac:spMkLst>
        </pc:spChg>
        <pc:spChg chg="add mod">
          <ac:chgData name="guo roger" userId="3bbec60affddc306" providerId="LiveId" clId="{407F45D6-79D6-4785-B461-49CC6BBF7A1F}" dt="2020-08-10T03:43:28.245" v="1291" actId="20577"/>
          <ac:spMkLst>
            <pc:docMk/>
            <pc:sldMk cId="1025348391" sldId="338"/>
            <ac:spMk id="5" creationId="{BB41AC5F-A0DB-48EB-BB6C-2D6BC94C2536}"/>
          </ac:spMkLst>
        </pc:spChg>
        <pc:spChg chg="add del mod">
          <ac:chgData name="guo roger" userId="3bbec60affddc306" providerId="LiveId" clId="{407F45D6-79D6-4785-B461-49CC6BBF7A1F}" dt="2020-08-09T10:26:04.341" v="60" actId="478"/>
          <ac:spMkLst>
            <pc:docMk/>
            <pc:sldMk cId="1025348391" sldId="338"/>
            <ac:spMk id="7" creationId="{2FBA2655-2A36-453F-952E-D98947A36BCF}"/>
          </ac:spMkLst>
        </pc:spChg>
        <pc:spChg chg="add mod">
          <ac:chgData name="guo roger" userId="3bbec60affddc306" providerId="LiveId" clId="{407F45D6-79D6-4785-B461-49CC6BBF7A1F}" dt="2020-08-09T10:26:28.068" v="76" actId="1076"/>
          <ac:spMkLst>
            <pc:docMk/>
            <pc:sldMk cId="1025348391" sldId="338"/>
            <ac:spMk id="9" creationId="{9E40890B-5490-4114-B873-10C13461A86B}"/>
          </ac:spMkLst>
        </pc:spChg>
      </pc:sldChg>
      <pc:sldChg chg="del">
        <pc:chgData name="guo roger" userId="3bbec60affddc306" providerId="LiveId" clId="{407F45D6-79D6-4785-B461-49CC6BBF7A1F}" dt="2020-08-09T10:22:41.792" v="12" actId="47"/>
        <pc:sldMkLst>
          <pc:docMk/>
          <pc:sldMk cId="1238958020" sldId="339"/>
        </pc:sldMkLst>
      </pc:sldChg>
      <pc:sldChg chg="addSp delSp modSp new mod">
        <pc:chgData name="guo roger" userId="3bbec60affddc306" providerId="LiveId" clId="{407F45D6-79D6-4785-B461-49CC6BBF7A1F}" dt="2020-08-10T04:08:04.996" v="1352" actId="1076"/>
        <pc:sldMkLst>
          <pc:docMk/>
          <pc:sldMk cId="3688240525" sldId="339"/>
        </pc:sldMkLst>
        <pc:spChg chg="mod">
          <ac:chgData name="guo roger" userId="3bbec60affddc306" providerId="LiveId" clId="{407F45D6-79D6-4785-B461-49CC6BBF7A1F}" dt="2020-08-09T10:39:31.875" v="376" actId="20577"/>
          <ac:spMkLst>
            <pc:docMk/>
            <pc:sldMk cId="3688240525" sldId="339"/>
            <ac:spMk id="2" creationId="{2B16C254-E8EB-451F-A97D-3751641DE110}"/>
          </ac:spMkLst>
        </pc:spChg>
        <pc:spChg chg="add del mod">
          <ac:chgData name="guo roger" userId="3bbec60affddc306" providerId="LiveId" clId="{407F45D6-79D6-4785-B461-49CC6BBF7A1F}" dt="2020-08-09T10:39:20.258" v="366" actId="478"/>
          <ac:spMkLst>
            <pc:docMk/>
            <pc:sldMk cId="3688240525" sldId="339"/>
            <ac:spMk id="4" creationId="{CD8E77A0-7550-4988-80A9-42F6439295D2}"/>
          </ac:spMkLst>
        </pc:spChg>
        <pc:spChg chg="add mod">
          <ac:chgData name="guo roger" userId="3bbec60affddc306" providerId="LiveId" clId="{407F45D6-79D6-4785-B461-49CC6BBF7A1F}" dt="2020-08-10T04:04:21.641" v="1327" actId="1076"/>
          <ac:spMkLst>
            <pc:docMk/>
            <pc:sldMk cId="3688240525" sldId="339"/>
            <ac:spMk id="7" creationId="{968CF0F4-D244-42B6-A892-2DDE532392C1}"/>
          </ac:spMkLst>
        </pc:spChg>
        <pc:spChg chg="add del mod">
          <ac:chgData name="guo roger" userId="3bbec60affddc306" providerId="LiveId" clId="{407F45D6-79D6-4785-B461-49CC6BBF7A1F}" dt="2020-08-10T03:19:24.833" v="1271" actId="478"/>
          <ac:spMkLst>
            <pc:docMk/>
            <pc:sldMk cId="3688240525" sldId="339"/>
            <ac:spMk id="9" creationId="{3E74A49D-9536-413C-866C-CA71D7C2C70E}"/>
          </ac:spMkLst>
        </pc:spChg>
        <pc:spChg chg="add mod">
          <ac:chgData name="guo roger" userId="3bbec60affddc306" providerId="LiveId" clId="{407F45D6-79D6-4785-B461-49CC6BBF7A1F}" dt="2020-08-10T04:08:04.996" v="1352" actId="1076"/>
          <ac:spMkLst>
            <pc:docMk/>
            <pc:sldMk cId="3688240525" sldId="339"/>
            <ac:spMk id="10" creationId="{4CAB91A0-B6B7-4419-9A40-2B98E5182013}"/>
          </ac:spMkLst>
        </pc:spChg>
        <pc:picChg chg="add del mod">
          <ac:chgData name="guo roger" userId="3bbec60affddc306" providerId="LiveId" clId="{407F45D6-79D6-4785-B461-49CC6BBF7A1F}" dt="2020-08-09T10:34:31.106" v="239" actId="478"/>
          <ac:picMkLst>
            <pc:docMk/>
            <pc:sldMk cId="3688240525" sldId="339"/>
            <ac:picMk id="5" creationId="{59F4D689-91F2-41F5-B167-7E30A53BDBEF}"/>
          </ac:picMkLst>
        </pc:picChg>
        <pc:picChg chg="add mod">
          <ac:chgData name="guo roger" userId="3bbec60affddc306" providerId="LiveId" clId="{407F45D6-79D6-4785-B461-49CC6BBF7A1F}" dt="2020-08-10T04:08:01.736" v="1351" actId="1076"/>
          <ac:picMkLst>
            <pc:docMk/>
            <pc:sldMk cId="3688240525" sldId="339"/>
            <ac:picMk id="6" creationId="{DBE71E01-58FE-43CA-966E-03E1ACE45510}"/>
          </ac:picMkLst>
        </pc:picChg>
      </pc:sldChg>
      <pc:sldChg chg="del">
        <pc:chgData name="guo roger" userId="3bbec60affddc306" providerId="LiveId" clId="{407F45D6-79D6-4785-B461-49CC6BBF7A1F}" dt="2020-08-09T10:22:41.360" v="11" actId="47"/>
        <pc:sldMkLst>
          <pc:docMk/>
          <pc:sldMk cId="2485172173" sldId="340"/>
        </pc:sldMkLst>
      </pc:sldChg>
      <pc:sldChg chg="addSp delSp modSp add mod">
        <pc:chgData name="guo roger" userId="3bbec60affddc306" providerId="LiveId" clId="{407F45D6-79D6-4785-B461-49CC6BBF7A1F}" dt="2020-08-10T03:17:20.380" v="1266" actId="478"/>
        <pc:sldMkLst>
          <pc:docMk/>
          <pc:sldMk cId="2747879011" sldId="340"/>
        </pc:sldMkLst>
        <pc:spChg chg="mod">
          <ac:chgData name="guo roger" userId="3bbec60affddc306" providerId="LiveId" clId="{407F45D6-79D6-4785-B461-49CC6BBF7A1F}" dt="2020-08-09T10:43:36.046" v="474" actId="20577"/>
          <ac:spMkLst>
            <pc:docMk/>
            <pc:sldMk cId="2747879011" sldId="340"/>
            <ac:spMk id="2" creationId="{2B16C254-E8EB-451F-A97D-3751641DE110}"/>
          </ac:spMkLst>
        </pc:spChg>
        <pc:spChg chg="del">
          <ac:chgData name="guo roger" userId="3bbec60affddc306" providerId="LiveId" clId="{407F45D6-79D6-4785-B461-49CC6BBF7A1F}" dt="2020-08-09T10:43:38.319" v="475" actId="478"/>
          <ac:spMkLst>
            <pc:docMk/>
            <pc:sldMk cId="2747879011" sldId="340"/>
            <ac:spMk id="7" creationId="{968CF0F4-D244-42B6-A892-2DDE532392C1}"/>
          </ac:spMkLst>
        </pc:spChg>
        <pc:spChg chg="add mod">
          <ac:chgData name="guo roger" userId="3bbec60affddc306" providerId="LiveId" clId="{407F45D6-79D6-4785-B461-49CC6BBF7A1F}" dt="2020-08-10T03:17:07.699" v="1263" actId="20577"/>
          <ac:spMkLst>
            <pc:docMk/>
            <pc:sldMk cId="2747879011" sldId="340"/>
            <ac:spMk id="8" creationId="{18A5F20E-BB08-40F0-A712-DFD477AA8C69}"/>
          </ac:spMkLst>
        </pc:spChg>
        <pc:spChg chg="add del mod">
          <ac:chgData name="guo roger" userId="3bbec60affddc306" providerId="LiveId" clId="{407F45D6-79D6-4785-B461-49CC6BBF7A1F}" dt="2020-08-10T03:17:20.380" v="1266" actId="478"/>
          <ac:spMkLst>
            <pc:docMk/>
            <pc:sldMk cId="2747879011" sldId="340"/>
            <ac:spMk id="9" creationId="{0251E864-510A-40FE-A561-D54DE099BA2E}"/>
          </ac:spMkLst>
        </pc:spChg>
        <pc:picChg chg="add mod">
          <ac:chgData name="guo roger" userId="3bbec60affddc306" providerId="LiveId" clId="{407F45D6-79D6-4785-B461-49CC6BBF7A1F}" dt="2020-08-09T10:45:54.127" v="531" actId="1076"/>
          <ac:picMkLst>
            <pc:docMk/>
            <pc:sldMk cId="2747879011" sldId="340"/>
            <ac:picMk id="5" creationId="{F9E0B951-076C-4B49-8FD1-A25D27956458}"/>
          </ac:picMkLst>
        </pc:picChg>
        <pc:picChg chg="del">
          <ac:chgData name="guo roger" userId="3bbec60affddc306" providerId="LiveId" clId="{407F45D6-79D6-4785-B461-49CC6BBF7A1F}" dt="2020-08-09T10:43:40.621" v="476" actId="478"/>
          <ac:picMkLst>
            <pc:docMk/>
            <pc:sldMk cId="2747879011" sldId="340"/>
            <ac:picMk id="6" creationId="{DBE71E01-58FE-43CA-966E-03E1ACE45510}"/>
          </ac:picMkLst>
        </pc:picChg>
      </pc:sldChg>
      <pc:sldChg chg="del">
        <pc:chgData name="guo roger" userId="3bbec60affddc306" providerId="LiveId" clId="{407F45D6-79D6-4785-B461-49CC6BBF7A1F}" dt="2020-08-09T10:22:40.529" v="9" actId="47"/>
        <pc:sldMkLst>
          <pc:docMk/>
          <pc:sldMk cId="114693147" sldId="341"/>
        </pc:sldMkLst>
      </pc:sldChg>
      <pc:sldChg chg="addSp delSp modSp new mod">
        <pc:chgData name="guo roger" userId="3bbec60affddc306" providerId="LiveId" clId="{407F45D6-79D6-4785-B461-49CC6BBF7A1F}" dt="2020-08-10T06:05:03.132" v="1477" actId="20577"/>
        <pc:sldMkLst>
          <pc:docMk/>
          <pc:sldMk cId="1665266108" sldId="341"/>
        </pc:sldMkLst>
        <pc:spChg chg="mod">
          <ac:chgData name="guo roger" userId="3bbec60affddc306" providerId="LiveId" clId="{407F45D6-79D6-4785-B461-49CC6BBF7A1F}" dt="2020-08-10T06:05:03.132" v="1477" actId="20577"/>
          <ac:spMkLst>
            <pc:docMk/>
            <pc:sldMk cId="1665266108" sldId="341"/>
            <ac:spMk id="2" creationId="{3A38C130-1B38-4606-9CB0-A108C4E90860}"/>
          </ac:spMkLst>
        </pc:spChg>
        <pc:spChg chg="add mod">
          <ac:chgData name="guo roger" userId="3bbec60affddc306" providerId="LiveId" clId="{407F45D6-79D6-4785-B461-49CC6BBF7A1F}" dt="2020-08-10T04:12:30.111" v="1379" actId="20578"/>
          <ac:spMkLst>
            <pc:docMk/>
            <pc:sldMk cId="1665266108" sldId="341"/>
            <ac:spMk id="5" creationId="{1A5A700A-7524-43C6-B1B3-A8AC312A248B}"/>
          </ac:spMkLst>
        </pc:spChg>
        <pc:spChg chg="add del mod">
          <ac:chgData name="guo roger" userId="3bbec60affddc306" providerId="LiveId" clId="{407F45D6-79D6-4785-B461-49CC6BBF7A1F}" dt="2020-08-10T04:10:44.750" v="1353" actId="478"/>
          <ac:spMkLst>
            <pc:docMk/>
            <pc:sldMk cId="1665266108" sldId="341"/>
            <ac:spMk id="9" creationId="{83BB1768-5E21-4409-BE45-8DA373ABCF73}"/>
          </ac:spMkLst>
        </pc:spChg>
        <pc:spChg chg="add mod">
          <ac:chgData name="guo roger" userId="3bbec60affddc306" providerId="LiveId" clId="{407F45D6-79D6-4785-B461-49CC6BBF7A1F}" dt="2020-08-10T04:11:10.201" v="1372" actId="1038"/>
          <ac:spMkLst>
            <pc:docMk/>
            <pc:sldMk cId="1665266108" sldId="341"/>
            <ac:spMk id="14" creationId="{FD1EE0AF-3012-4927-A92F-FF538BBDC01A}"/>
          </ac:spMkLst>
        </pc:spChg>
        <pc:picChg chg="add mod">
          <ac:chgData name="guo roger" userId="3bbec60affddc306" providerId="LiveId" clId="{407F45D6-79D6-4785-B461-49CC6BBF7A1F}" dt="2020-08-10T04:11:10.201" v="1372" actId="1038"/>
          <ac:picMkLst>
            <pc:docMk/>
            <pc:sldMk cId="1665266108" sldId="341"/>
            <ac:picMk id="7" creationId="{C17B36FC-0AAB-4BA1-A8B8-5F2A82AA4D33}"/>
          </ac:picMkLst>
        </pc:picChg>
        <pc:picChg chg="add mod">
          <ac:chgData name="guo roger" userId="3bbec60affddc306" providerId="LiveId" clId="{407F45D6-79D6-4785-B461-49CC6BBF7A1F}" dt="2020-08-10T04:11:10.201" v="1372" actId="1038"/>
          <ac:picMkLst>
            <pc:docMk/>
            <pc:sldMk cId="1665266108" sldId="341"/>
            <ac:picMk id="16" creationId="{0A9B35C2-A97C-43C1-AFC2-E64D3AF8A020}"/>
          </ac:picMkLst>
        </pc:picChg>
        <pc:cxnChg chg="add mod">
          <ac:chgData name="guo roger" userId="3bbec60affddc306" providerId="LiveId" clId="{407F45D6-79D6-4785-B461-49CC6BBF7A1F}" dt="2020-08-10T04:11:10.201" v="1372" actId="1038"/>
          <ac:cxnSpMkLst>
            <pc:docMk/>
            <pc:sldMk cId="1665266108" sldId="341"/>
            <ac:cxnSpMk id="11" creationId="{BAF7D706-BA76-4648-9B19-95C31809522E}"/>
          </ac:cxnSpMkLst>
        </pc:cxnChg>
      </pc:sldChg>
      <pc:sldChg chg="del">
        <pc:chgData name="guo roger" userId="3bbec60affddc306" providerId="LiveId" clId="{407F45D6-79D6-4785-B461-49CC6BBF7A1F}" dt="2020-08-09T10:22:40.085" v="8" actId="47"/>
        <pc:sldMkLst>
          <pc:docMk/>
          <pc:sldMk cId="554284409" sldId="342"/>
        </pc:sldMkLst>
      </pc:sldChg>
      <pc:sldChg chg="addSp delSp modSp new del mod">
        <pc:chgData name="guo roger" userId="3bbec60affddc306" providerId="LiveId" clId="{407F45D6-79D6-4785-B461-49CC6BBF7A1F}" dt="2020-08-10T04:11:47.406" v="1378" actId="47"/>
        <pc:sldMkLst>
          <pc:docMk/>
          <pc:sldMk cId="3612977559" sldId="342"/>
        </pc:sldMkLst>
        <pc:spChg chg="mod">
          <ac:chgData name="guo roger" userId="3bbec60affddc306" providerId="LiveId" clId="{407F45D6-79D6-4785-B461-49CC6BBF7A1F}" dt="2020-08-09T10:57:05.847" v="648"/>
          <ac:spMkLst>
            <pc:docMk/>
            <pc:sldMk cId="3612977559" sldId="342"/>
            <ac:spMk id="2" creationId="{E217E2CD-CA40-4280-9379-CCC45135844F}"/>
          </ac:spMkLst>
        </pc:spChg>
        <pc:spChg chg="add mod">
          <ac:chgData name="guo roger" userId="3bbec60affddc306" providerId="LiveId" clId="{407F45D6-79D6-4785-B461-49CC6BBF7A1F}" dt="2020-08-10T04:11:34.774" v="1376" actId="6549"/>
          <ac:spMkLst>
            <pc:docMk/>
            <pc:sldMk cId="3612977559" sldId="342"/>
            <ac:spMk id="5" creationId="{1AB9DEF8-66C7-4585-9EF0-5946CC3CAC61}"/>
          </ac:spMkLst>
        </pc:spChg>
        <pc:spChg chg="add mod">
          <ac:chgData name="guo roger" userId="3bbec60affddc306" providerId="LiveId" clId="{407F45D6-79D6-4785-B461-49CC6BBF7A1F}" dt="2020-08-09T12:52:47.230" v="854" actId="1076"/>
          <ac:spMkLst>
            <pc:docMk/>
            <pc:sldMk cId="3612977559" sldId="342"/>
            <ac:spMk id="8" creationId="{C2F0C54D-37F4-4209-8227-0AC64DE539E9}"/>
          </ac:spMkLst>
        </pc:spChg>
        <pc:spChg chg="add mod">
          <ac:chgData name="guo roger" userId="3bbec60affddc306" providerId="LiveId" clId="{407F45D6-79D6-4785-B461-49CC6BBF7A1F}" dt="2020-08-09T12:55:42.372" v="891" actId="207"/>
          <ac:spMkLst>
            <pc:docMk/>
            <pc:sldMk cId="3612977559" sldId="342"/>
            <ac:spMk id="10" creationId="{B68B793C-E367-4A85-AF61-49068F13D886}"/>
          </ac:spMkLst>
        </pc:spChg>
        <pc:spChg chg="add del mod">
          <ac:chgData name="guo roger" userId="3bbec60affddc306" providerId="LiveId" clId="{407F45D6-79D6-4785-B461-49CC6BBF7A1F}" dt="2020-08-10T04:11:31.558" v="1373" actId="478"/>
          <ac:spMkLst>
            <pc:docMk/>
            <pc:sldMk cId="3612977559" sldId="342"/>
            <ac:spMk id="14" creationId="{7A36885E-5A33-4579-93E9-644C76780EAF}"/>
          </ac:spMkLst>
        </pc:spChg>
        <pc:picChg chg="add del mod">
          <ac:chgData name="guo roger" userId="3bbec60affddc306" providerId="LiveId" clId="{407F45D6-79D6-4785-B461-49CC6BBF7A1F}" dt="2020-08-10T04:11:33.637" v="1375" actId="478"/>
          <ac:picMkLst>
            <pc:docMk/>
            <pc:sldMk cId="3612977559" sldId="342"/>
            <ac:picMk id="6" creationId="{1522F916-85AD-437F-9BD0-1E28294D3CDB}"/>
          </ac:picMkLst>
        </pc:picChg>
        <pc:picChg chg="add del mod">
          <ac:chgData name="guo roger" userId="3bbec60affddc306" providerId="LiveId" clId="{407F45D6-79D6-4785-B461-49CC6BBF7A1F}" dt="2020-08-10T04:11:33.181" v="1374" actId="478"/>
          <ac:picMkLst>
            <pc:docMk/>
            <pc:sldMk cId="3612977559" sldId="342"/>
            <ac:picMk id="12" creationId="{841F396D-CFAB-4A4A-B7D2-AFCDF4FECD6D}"/>
          </ac:picMkLst>
        </pc:picChg>
      </pc:sldChg>
      <pc:sldChg chg="addSp modSp new mod">
        <pc:chgData name="guo roger" userId="3bbec60affddc306" providerId="LiveId" clId="{407F45D6-79D6-4785-B461-49CC6BBF7A1F}" dt="2020-08-09T12:54:54.575" v="890" actId="1076"/>
        <pc:sldMkLst>
          <pc:docMk/>
          <pc:sldMk cId="143339793" sldId="343"/>
        </pc:sldMkLst>
        <pc:spChg chg="mod">
          <ac:chgData name="guo roger" userId="3bbec60affddc306" providerId="LiveId" clId="{407F45D6-79D6-4785-B461-49CC6BBF7A1F}" dt="2020-08-09T11:04:12.908" v="675"/>
          <ac:spMkLst>
            <pc:docMk/>
            <pc:sldMk cId="143339793" sldId="343"/>
            <ac:spMk id="2" creationId="{2D1134DD-80DF-4C37-B90B-E3D536ABC4C5}"/>
          </ac:spMkLst>
        </pc:spChg>
        <pc:spChg chg="add mod">
          <ac:chgData name="guo roger" userId="3bbec60affddc306" providerId="LiveId" clId="{407F45D6-79D6-4785-B461-49CC6BBF7A1F}" dt="2020-08-09T12:54:46.886" v="888" actId="207"/>
          <ac:spMkLst>
            <pc:docMk/>
            <pc:sldMk cId="143339793" sldId="343"/>
            <ac:spMk id="6" creationId="{B9906012-7261-4022-9F4F-D5E9DDB1142F}"/>
          </ac:spMkLst>
        </pc:spChg>
        <pc:spChg chg="add mod">
          <ac:chgData name="guo roger" userId="3bbec60affddc306" providerId="LiveId" clId="{407F45D6-79D6-4785-B461-49CC6BBF7A1F}" dt="2020-08-09T12:01:03.535" v="688" actId="1076"/>
          <ac:spMkLst>
            <pc:docMk/>
            <pc:sldMk cId="143339793" sldId="343"/>
            <ac:spMk id="8" creationId="{E00711FC-BC50-4F8B-8DE6-131E6E4FFC35}"/>
          </ac:spMkLst>
        </pc:spChg>
        <pc:picChg chg="add mod">
          <ac:chgData name="guo roger" userId="3bbec60affddc306" providerId="LiveId" clId="{407F45D6-79D6-4785-B461-49CC6BBF7A1F}" dt="2020-08-09T12:54:54.575" v="890" actId="1076"/>
          <ac:picMkLst>
            <pc:docMk/>
            <pc:sldMk cId="143339793" sldId="343"/>
            <ac:picMk id="4" creationId="{9FAD42E2-33CB-4FA5-8B5E-A6D3FF2A249A}"/>
          </ac:picMkLst>
        </pc:picChg>
      </pc:sldChg>
      <pc:sldChg chg="del">
        <pc:chgData name="guo roger" userId="3bbec60affddc306" providerId="LiveId" clId="{407F45D6-79D6-4785-B461-49CC6BBF7A1F}" dt="2020-08-09T10:22:39.849" v="7" actId="47"/>
        <pc:sldMkLst>
          <pc:docMk/>
          <pc:sldMk cId="2482797049" sldId="343"/>
        </pc:sldMkLst>
      </pc:sldChg>
      <pc:sldChg chg="del">
        <pc:chgData name="guo roger" userId="3bbec60affddc306" providerId="LiveId" clId="{407F45D6-79D6-4785-B461-49CC6BBF7A1F}" dt="2020-08-09T10:22:39.514" v="6" actId="47"/>
        <pc:sldMkLst>
          <pc:docMk/>
          <pc:sldMk cId="883645507" sldId="344"/>
        </pc:sldMkLst>
      </pc:sldChg>
      <pc:sldChg chg="addSp delSp modSp add mod">
        <pc:chgData name="guo roger" userId="3bbec60affddc306" providerId="LiveId" clId="{407F45D6-79D6-4785-B461-49CC6BBF7A1F}" dt="2020-08-09T12:04:00.238" v="742" actId="1076"/>
        <pc:sldMkLst>
          <pc:docMk/>
          <pc:sldMk cId="953222908" sldId="344"/>
        </pc:sldMkLst>
        <pc:spChg chg="del">
          <ac:chgData name="guo roger" userId="3bbec60affddc306" providerId="LiveId" clId="{407F45D6-79D6-4785-B461-49CC6BBF7A1F}" dt="2020-08-09T12:03:33.151" v="733" actId="478"/>
          <ac:spMkLst>
            <pc:docMk/>
            <pc:sldMk cId="953222908" sldId="344"/>
            <ac:spMk id="6" creationId="{B9906012-7261-4022-9F4F-D5E9DDB1142F}"/>
          </ac:spMkLst>
        </pc:spChg>
        <pc:spChg chg="mod">
          <ac:chgData name="guo roger" userId="3bbec60affddc306" providerId="LiveId" clId="{407F45D6-79D6-4785-B461-49CC6BBF7A1F}" dt="2020-08-09T12:03:26.285" v="730"/>
          <ac:spMkLst>
            <pc:docMk/>
            <pc:sldMk cId="953222908" sldId="344"/>
            <ac:spMk id="8" creationId="{E00711FC-BC50-4F8B-8DE6-131E6E4FFC35}"/>
          </ac:spMkLst>
        </pc:spChg>
        <pc:spChg chg="add mod">
          <ac:chgData name="guo roger" userId="3bbec60affddc306" providerId="LiveId" clId="{407F45D6-79D6-4785-B461-49CC6BBF7A1F}" dt="2020-08-09T12:03:44.322" v="740" actId="20577"/>
          <ac:spMkLst>
            <pc:docMk/>
            <pc:sldMk cId="953222908" sldId="344"/>
            <ac:spMk id="9" creationId="{9866E5C7-EB87-44FA-B4F1-3EAA189B5986}"/>
          </ac:spMkLst>
        </pc:spChg>
        <pc:picChg chg="del">
          <ac:chgData name="guo roger" userId="3bbec60affddc306" providerId="LiveId" clId="{407F45D6-79D6-4785-B461-49CC6BBF7A1F}" dt="2020-08-09T12:03:27.820" v="731" actId="478"/>
          <ac:picMkLst>
            <pc:docMk/>
            <pc:sldMk cId="953222908" sldId="344"/>
            <ac:picMk id="4" creationId="{9FAD42E2-33CB-4FA5-8B5E-A6D3FF2A249A}"/>
          </ac:picMkLst>
        </pc:picChg>
        <pc:picChg chg="add mod">
          <ac:chgData name="guo roger" userId="3bbec60affddc306" providerId="LiveId" clId="{407F45D6-79D6-4785-B461-49CC6BBF7A1F}" dt="2020-08-09T12:04:00.238" v="742" actId="1076"/>
          <ac:picMkLst>
            <pc:docMk/>
            <pc:sldMk cId="953222908" sldId="344"/>
            <ac:picMk id="7" creationId="{ACE85B4E-13F8-41CE-A1E0-81A1C7AB4905}"/>
          </ac:picMkLst>
        </pc:picChg>
      </pc:sldChg>
      <pc:sldChg chg="addSp delSp modSp new mod">
        <pc:chgData name="guo roger" userId="3bbec60affddc306" providerId="LiveId" clId="{407F45D6-79D6-4785-B461-49CC6BBF7A1F}" dt="2020-08-10T06:14:20.275" v="1508" actId="1076"/>
        <pc:sldMkLst>
          <pc:docMk/>
          <pc:sldMk cId="354868980" sldId="345"/>
        </pc:sldMkLst>
        <pc:spChg chg="mod">
          <ac:chgData name="guo roger" userId="3bbec60affddc306" providerId="LiveId" clId="{407F45D6-79D6-4785-B461-49CC6BBF7A1F}" dt="2020-08-09T13:02:48.991" v="900"/>
          <ac:spMkLst>
            <pc:docMk/>
            <pc:sldMk cId="354868980" sldId="345"/>
            <ac:spMk id="2" creationId="{F3BECF19-5DD1-46B2-AC4D-C4AD1654128C}"/>
          </ac:spMkLst>
        </pc:spChg>
        <pc:spChg chg="add del mod">
          <ac:chgData name="guo roger" userId="3bbec60affddc306" providerId="LiveId" clId="{407F45D6-79D6-4785-B461-49CC6BBF7A1F}" dt="2020-08-09T13:02:17.846" v="892" actId="478"/>
          <ac:spMkLst>
            <pc:docMk/>
            <pc:sldMk cId="354868980" sldId="345"/>
            <ac:spMk id="5" creationId="{0E86339B-4C10-4AF1-9052-7EB012DF0C01}"/>
          </ac:spMkLst>
        </pc:spChg>
        <pc:spChg chg="add del mod">
          <ac:chgData name="guo roger" userId="3bbec60affddc306" providerId="LiveId" clId="{407F45D6-79D6-4785-B461-49CC6BBF7A1F}" dt="2020-08-09T13:02:19.071" v="893" actId="478"/>
          <ac:spMkLst>
            <pc:docMk/>
            <pc:sldMk cId="354868980" sldId="345"/>
            <ac:spMk id="7" creationId="{00FE4250-A35A-4F9B-9278-280CD59BB384}"/>
          </ac:spMkLst>
        </pc:spChg>
        <pc:spChg chg="add mod">
          <ac:chgData name="guo roger" userId="3bbec60affddc306" providerId="LiveId" clId="{407F45D6-79D6-4785-B461-49CC6BBF7A1F}" dt="2020-08-09T13:04:24.048" v="923" actId="20577"/>
          <ac:spMkLst>
            <pc:docMk/>
            <pc:sldMk cId="354868980" sldId="345"/>
            <ac:spMk id="9" creationId="{E8A0290A-26C3-4E51-9F95-990404303574}"/>
          </ac:spMkLst>
        </pc:spChg>
        <pc:spChg chg="add mod">
          <ac:chgData name="guo roger" userId="3bbec60affddc306" providerId="LiveId" clId="{407F45D6-79D6-4785-B461-49CC6BBF7A1F}" dt="2020-08-10T06:14:20.275" v="1508" actId="1076"/>
          <ac:spMkLst>
            <pc:docMk/>
            <pc:sldMk cId="354868980" sldId="345"/>
            <ac:spMk id="12" creationId="{5D60C764-269F-4305-8297-3CB1320C9C6D}"/>
          </ac:spMkLst>
        </pc:spChg>
        <pc:picChg chg="add mod">
          <ac:chgData name="guo roger" userId="3bbec60affddc306" providerId="LiveId" clId="{407F45D6-79D6-4785-B461-49CC6BBF7A1F}" dt="2020-08-10T06:13:38.380" v="1487" actId="1076"/>
          <ac:picMkLst>
            <pc:docMk/>
            <pc:sldMk cId="354868980" sldId="345"/>
            <ac:picMk id="11" creationId="{2D47578A-67D0-434C-ACCE-37EED3A90EE7}"/>
          </ac:picMkLst>
        </pc:picChg>
      </pc:sldChg>
      <pc:sldChg chg="del">
        <pc:chgData name="guo roger" userId="3bbec60affddc306" providerId="LiveId" clId="{407F45D6-79D6-4785-B461-49CC6BBF7A1F}" dt="2020-08-09T10:22:38.678" v="5" actId="47"/>
        <pc:sldMkLst>
          <pc:docMk/>
          <pc:sldMk cId="2194596697" sldId="345"/>
        </pc:sldMkLst>
      </pc:sldChg>
      <pc:sldChg chg="addSp delSp modSp new mod">
        <pc:chgData name="guo roger" userId="3bbec60affddc306" providerId="LiveId" clId="{407F45D6-79D6-4785-B461-49CC6BBF7A1F}" dt="2020-08-09T13:14:10.335" v="951" actId="207"/>
        <pc:sldMkLst>
          <pc:docMk/>
          <pc:sldMk cId="2044428656" sldId="346"/>
        </pc:sldMkLst>
        <pc:spChg chg="mod">
          <ac:chgData name="guo roger" userId="3bbec60affddc306" providerId="LiveId" clId="{407F45D6-79D6-4785-B461-49CC6BBF7A1F}" dt="2020-08-09T12:10:30.881" v="767"/>
          <ac:spMkLst>
            <pc:docMk/>
            <pc:sldMk cId="2044428656" sldId="346"/>
            <ac:spMk id="2" creationId="{14E08230-3DFF-4A3F-934E-C479BBA69F52}"/>
          </ac:spMkLst>
        </pc:spChg>
        <pc:spChg chg="add del">
          <ac:chgData name="guo roger" userId="3bbec60affddc306" providerId="LiveId" clId="{407F45D6-79D6-4785-B461-49CC6BBF7A1F}" dt="2020-08-09T12:10:32.736" v="768" actId="478"/>
          <ac:spMkLst>
            <pc:docMk/>
            <pc:sldMk cId="2044428656" sldId="346"/>
            <ac:spMk id="5" creationId="{24ED585D-16A9-44F8-A50A-AE689B639E61}"/>
          </ac:spMkLst>
        </pc:spChg>
        <pc:spChg chg="add mod">
          <ac:chgData name="guo roger" userId="3bbec60affddc306" providerId="LiveId" clId="{407F45D6-79D6-4785-B461-49CC6BBF7A1F}" dt="2020-08-09T13:13:43.428" v="948" actId="207"/>
          <ac:spMkLst>
            <pc:docMk/>
            <pc:sldMk cId="2044428656" sldId="346"/>
            <ac:spMk id="7" creationId="{83B56A13-7070-473A-B876-6591DB187D32}"/>
          </ac:spMkLst>
        </pc:spChg>
        <pc:spChg chg="add del mod">
          <ac:chgData name="guo roger" userId="3bbec60affddc306" providerId="LiveId" clId="{407F45D6-79D6-4785-B461-49CC6BBF7A1F}" dt="2020-08-09T12:19:07.658" v="801" actId="478"/>
          <ac:spMkLst>
            <pc:docMk/>
            <pc:sldMk cId="2044428656" sldId="346"/>
            <ac:spMk id="10" creationId="{F073174F-3260-4F2E-BF2D-C663703B7D37}"/>
          </ac:spMkLst>
        </pc:spChg>
        <pc:spChg chg="add mod">
          <ac:chgData name="guo roger" userId="3bbec60affddc306" providerId="LiveId" clId="{407F45D6-79D6-4785-B461-49CC6BBF7A1F}" dt="2020-08-09T13:14:10.335" v="951" actId="207"/>
          <ac:spMkLst>
            <pc:docMk/>
            <pc:sldMk cId="2044428656" sldId="346"/>
            <ac:spMk id="12" creationId="{E728CE29-6C31-436D-8BA1-54B57A8FE430}"/>
          </ac:spMkLst>
        </pc:spChg>
        <pc:spChg chg="add del mod">
          <ac:chgData name="guo roger" userId="3bbec60affddc306" providerId="LiveId" clId="{407F45D6-79D6-4785-B461-49CC6BBF7A1F}" dt="2020-08-09T13:06:59.784" v="947"/>
          <ac:spMkLst>
            <pc:docMk/>
            <pc:sldMk cId="2044428656" sldId="346"/>
            <ac:spMk id="14" creationId="{7F35DB40-7BE7-442E-9CD2-95301C7F1F8B}"/>
          </ac:spMkLst>
        </pc:spChg>
        <pc:spChg chg="add del mod">
          <ac:chgData name="guo roger" userId="3bbec60affddc306" providerId="LiveId" clId="{407F45D6-79D6-4785-B461-49CC6BBF7A1F}" dt="2020-08-09T13:05:18.563" v="924" actId="478"/>
          <ac:spMkLst>
            <pc:docMk/>
            <pc:sldMk cId="2044428656" sldId="346"/>
            <ac:spMk id="16" creationId="{39F6FE1F-F4DE-476A-B464-D72E2C5F0492}"/>
          </ac:spMkLst>
        </pc:spChg>
        <pc:picChg chg="add del mod">
          <ac:chgData name="guo roger" userId="3bbec60affddc306" providerId="LiveId" clId="{407F45D6-79D6-4785-B461-49CC6BBF7A1F}" dt="2020-08-09T13:05:26.341" v="925" actId="478"/>
          <ac:picMkLst>
            <pc:docMk/>
            <pc:sldMk cId="2044428656" sldId="346"/>
            <ac:picMk id="8" creationId="{0A8BE8FF-7FA9-4544-9460-5F2FA20427BC}"/>
          </ac:picMkLst>
        </pc:picChg>
        <pc:picChg chg="add mod">
          <ac:chgData name="guo roger" userId="3bbec60affddc306" providerId="LiveId" clId="{407F45D6-79D6-4785-B461-49CC6BBF7A1F}" dt="2020-08-09T13:06:15.428" v="934" actId="1076"/>
          <ac:picMkLst>
            <pc:docMk/>
            <pc:sldMk cId="2044428656" sldId="346"/>
            <ac:picMk id="18" creationId="{35B7BB30-D8A8-4139-8F5F-4A9A50948E99}"/>
          </ac:picMkLst>
        </pc:picChg>
      </pc:sldChg>
      <pc:sldChg chg="del">
        <pc:chgData name="guo roger" userId="3bbec60affddc306" providerId="LiveId" clId="{407F45D6-79D6-4785-B461-49CC6BBF7A1F}" dt="2020-08-09T10:22:38.486" v="4" actId="47"/>
        <pc:sldMkLst>
          <pc:docMk/>
          <pc:sldMk cId="3123487001" sldId="346"/>
        </pc:sldMkLst>
      </pc:sldChg>
      <pc:sldChg chg="del">
        <pc:chgData name="guo roger" userId="3bbec60affddc306" providerId="LiveId" clId="{407F45D6-79D6-4785-B461-49CC6BBF7A1F}" dt="2020-08-09T10:22:38.296" v="3" actId="47"/>
        <pc:sldMkLst>
          <pc:docMk/>
          <pc:sldMk cId="2901062656" sldId="347"/>
        </pc:sldMkLst>
      </pc:sldChg>
      <pc:sldChg chg="addSp delSp modSp add del mod">
        <pc:chgData name="guo roger" userId="3bbec60affddc306" providerId="LiveId" clId="{407F45D6-79D6-4785-B461-49CC6BBF7A1F}" dt="2020-08-09T13:05:31.835" v="926" actId="47"/>
        <pc:sldMkLst>
          <pc:docMk/>
          <pc:sldMk cId="3951197121" sldId="347"/>
        </pc:sldMkLst>
        <pc:spChg chg="del">
          <ac:chgData name="guo roger" userId="3bbec60affddc306" providerId="LiveId" clId="{407F45D6-79D6-4785-B461-49CC6BBF7A1F}" dt="2020-08-09T12:14:29.285" v="793" actId="478"/>
          <ac:spMkLst>
            <pc:docMk/>
            <pc:sldMk cId="3951197121" sldId="347"/>
            <ac:spMk id="10" creationId="{F073174F-3260-4F2E-BF2D-C663703B7D37}"/>
          </ac:spMkLst>
        </pc:spChg>
        <pc:spChg chg="del">
          <ac:chgData name="guo roger" userId="3bbec60affddc306" providerId="LiveId" clId="{407F45D6-79D6-4785-B461-49CC6BBF7A1F}" dt="2020-08-09T12:14:30.002" v="794" actId="478"/>
          <ac:spMkLst>
            <pc:docMk/>
            <pc:sldMk cId="3951197121" sldId="347"/>
            <ac:spMk id="12" creationId="{E728CE29-6C31-436D-8BA1-54B57A8FE430}"/>
          </ac:spMkLst>
        </pc:spChg>
        <pc:spChg chg="del">
          <ac:chgData name="guo roger" userId="3bbec60affddc306" providerId="LiveId" clId="{407F45D6-79D6-4785-B461-49CC6BBF7A1F}" dt="2020-08-09T12:14:31.043" v="795" actId="478"/>
          <ac:spMkLst>
            <pc:docMk/>
            <pc:sldMk cId="3951197121" sldId="347"/>
            <ac:spMk id="14" creationId="{7F35DB40-7BE7-442E-9CD2-95301C7F1F8B}"/>
          </ac:spMkLst>
        </pc:spChg>
        <pc:picChg chg="add mod">
          <ac:chgData name="guo roger" userId="3bbec60affddc306" providerId="LiveId" clId="{407F45D6-79D6-4785-B461-49CC6BBF7A1F}" dt="2020-08-09T12:14:34.021" v="798" actId="1076"/>
          <ac:picMkLst>
            <pc:docMk/>
            <pc:sldMk cId="3951197121" sldId="347"/>
            <ac:picMk id="4" creationId="{F53176D7-4795-472A-84A9-013AAC33D169}"/>
          </ac:picMkLst>
        </pc:picChg>
        <pc:picChg chg="del">
          <ac:chgData name="guo roger" userId="3bbec60affddc306" providerId="LiveId" clId="{407F45D6-79D6-4785-B461-49CC6BBF7A1F}" dt="2020-08-09T12:14:31.538" v="796" actId="478"/>
          <ac:picMkLst>
            <pc:docMk/>
            <pc:sldMk cId="3951197121" sldId="347"/>
            <ac:picMk id="8" creationId="{0A8BE8FF-7FA9-4544-9460-5F2FA20427BC}"/>
          </ac:picMkLst>
        </pc:picChg>
      </pc:sldChg>
      <pc:sldChg chg="add">
        <pc:chgData name="guo roger" userId="3bbec60affddc306" providerId="LiveId" clId="{407F45D6-79D6-4785-B461-49CC6BBF7A1F}" dt="2020-08-10T06:11:40.267" v="1479"/>
        <pc:sldMkLst>
          <pc:docMk/>
          <pc:sldMk cId="1238288651" sldId="348"/>
        </pc:sldMkLst>
      </pc:sldChg>
      <pc:sldChg chg="del">
        <pc:chgData name="guo roger" userId="3bbec60affddc306" providerId="LiveId" clId="{407F45D6-79D6-4785-B461-49CC6BBF7A1F}" dt="2020-08-09T10:22:37.693" v="0" actId="47"/>
        <pc:sldMkLst>
          <pc:docMk/>
          <pc:sldMk cId="1351500465" sldId="348"/>
        </pc:sldMkLst>
      </pc:sldChg>
      <pc:sldChg chg="addSp modSp new del mod">
        <pc:chgData name="guo roger" userId="3bbec60affddc306" providerId="LiveId" clId="{407F45D6-79D6-4785-B461-49CC6BBF7A1F}" dt="2020-08-10T06:11:31.096" v="1478" actId="2696"/>
        <pc:sldMkLst>
          <pc:docMk/>
          <pc:sldMk cId="2194748966" sldId="348"/>
        </pc:sldMkLst>
        <pc:spChg chg="mod">
          <ac:chgData name="guo roger" userId="3bbec60affddc306" providerId="LiveId" clId="{407F45D6-79D6-4785-B461-49CC6BBF7A1F}" dt="2020-08-09T13:17:00.396" v="1011"/>
          <ac:spMkLst>
            <pc:docMk/>
            <pc:sldMk cId="2194748966" sldId="348"/>
            <ac:spMk id="2" creationId="{4D0A0C76-4A6B-4E51-B68B-BB3D7C60ECCC}"/>
          </ac:spMkLst>
        </pc:spChg>
        <pc:spChg chg="add mod">
          <ac:chgData name="guo roger" userId="3bbec60affddc306" providerId="LiveId" clId="{407F45D6-79D6-4785-B461-49CC6BBF7A1F}" dt="2020-08-10T03:36:43.418" v="1274" actId="1076"/>
          <ac:spMkLst>
            <pc:docMk/>
            <pc:sldMk cId="2194748966" sldId="348"/>
            <ac:spMk id="5" creationId="{A26BB7C4-6CC6-4E1D-961A-2472A5FB2A3B}"/>
          </ac:spMkLst>
        </pc:spChg>
        <pc:spChg chg="add">
          <ac:chgData name="guo roger" userId="3bbec60affddc306" providerId="LiveId" clId="{407F45D6-79D6-4785-B461-49CC6BBF7A1F}" dt="2020-08-09T13:20:25.402" v="1074" actId="11529"/>
          <ac:spMkLst>
            <pc:docMk/>
            <pc:sldMk cId="2194748966" sldId="348"/>
            <ac:spMk id="8" creationId="{8C4EC924-97D0-4BAF-A329-E9D9F3F234BD}"/>
          </ac:spMkLst>
        </pc:spChg>
        <pc:picChg chg="add mod">
          <ac:chgData name="guo roger" userId="3bbec60affddc306" providerId="LiveId" clId="{407F45D6-79D6-4785-B461-49CC6BBF7A1F}" dt="2020-08-09T13:19:54.414" v="1068" actId="1076"/>
          <ac:picMkLst>
            <pc:docMk/>
            <pc:sldMk cId="2194748966" sldId="348"/>
            <ac:picMk id="6" creationId="{0ACECD64-F946-43FF-BC0C-32F60C83475F}"/>
          </ac:picMkLst>
        </pc:picChg>
        <pc:picChg chg="add mod">
          <ac:chgData name="guo roger" userId="3bbec60affddc306" providerId="LiveId" clId="{407F45D6-79D6-4785-B461-49CC6BBF7A1F}" dt="2020-08-09T13:20:14.445" v="1073" actId="14100"/>
          <ac:picMkLst>
            <pc:docMk/>
            <pc:sldMk cId="2194748966" sldId="348"/>
            <ac:picMk id="7" creationId="{EDEC22C5-9DFF-4A79-8339-84C01A077278}"/>
          </ac:picMkLst>
        </pc:picChg>
      </pc:sldChg>
      <pc:sldChg chg="addSp delSp modSp new mod">
        <pc:chgData name="guo roger" userId="3bbec60affddc306" providerId="LiveId" clId="{407F45D6-79D6-4785-B461-49CC6BBF7A1F}" dt="2020-08-10T06:21:33.777" v="1524" actId="207"/>
        <pc:sldMkLst>
          <pc:docMk/>
          <pc:sldMk cId="421521855" sldId="349"/>
        </pc:sldMkLst>
        <pc:spChg chg="mod">
          <ac:chgData name="guo roger" userId="3bbec60affddc306" providerId="LiveId" clId="{407F45D6-79D6-4785-B461-49CC6BBF7A1F}" dt="2020-08-09T12:25:03.799" v="834"/>
          <ac:spMkLst>
            <pc:docMk/>
            <pc:sldMk cId="421521855" sldId="349"/>
            <ac:spMk id="2" creationId="{8FA43C41-A299-40C7-89D6-6A194C79F7E1}"/>
          </ac:spMkLst>
        </pc:spChg>
        <pc:spChg chg="add mod">
          <ac:chgData name="guo roger" userId="3bbec60affddc306" providerId="LiveId" clId="{407F45D6-79D6-4785-B461-49CC6BBF7A1F}" dt="2020-08-09T13:22:33.328" v="1111" actId="207"/>
          <ac:spMkLst>
            <pc:docMk/>
            <pc:sldMk cId="421521855" sldId="349"/>
            <ac:spMk id="5" creationId="{B1040C31-4686-4D49-A258-53727125FBCD}"/>
          </ac:spMkLst>
        </pc:spChg>
        <pc:spChg chg="add del mod">
          <ac:chgData name="guo roger" userId="3bbec60affddc306" providerId="LiveId" clId="{407F45D6-79D6-4785-B461-49CC6BBF7A1F}" dt="2020-08-10T06:20:35.239" v="1515" actId="478"/>
          <ac:spMkLst>
            <pc:docMk/>
            <pc:sldMk cId="421521855" sldId="349"/>
            <ac:spMk id="9" creationId="{ECB7370B-0844-42B9-B4E2-590AC869155F}"/>
          </ac:spMkLst>
        </pc:spChg>
        <pc:spChg chg="add mod">
          <ac:chgData name="guo roger" userId="3bbec60affddc306" providerId="LiveId" clId="{407F45D6-79D6-4785-B461-49CC6BBF7A1F}" dt="2020-08-10T06:21:33.777" v="1524" actId="207"/>
          <ac:spMkLst>
            <pc:docMk/>
            <pc:sldMk cId="421521855" sldId="349"/>
            <ac:spMk id="12" creationId="{3564973E-01B1-4871-9C55-9EB98F10C376}"/>
          </ac:spMkLst>
        </pc:spChg>
        <pc:picChg chg="add mod">
          <ac:chgData name="guo roger" userId="3bbec60affddc306" providerId="LiveId" clId="{407F45D6-79D6-4785-B461-49CC6BBF7A1F}" dt="2020-08-09T13:22:54.376" v="1115" actId="1076"/>
          <ac:picMkLst>
            <pc:docMk/>
            <pc:sldMk cId="421521855" sldId="349"/>
            <ac:picMk id="7" creationId="{99012D41-F2B6-43FD-8146-15C664489B51}"/>
          </ac:picMkLst>
        </pc:picChg>
        <pc:picChg chg="add del mod">
          <ac:chgData name="guo roger" userId="3bbec60affddc306" providerId="LiveId" clId="{407F45D6-79D6-4785-B461-49CC6BBF7A1F}" dt="2020-08-10T06:20:36.133" v="1516" actId="478"/>
          <ac:picMkLst>
            <pc:docMk/>
            <pc:sldMk cId="421521855" sldId="349"/>
            <ac:picMk id="10" creationId="{0FD4C709-D5CC-4189-92D6-9FCC29C555FE}"/>
          </ac:picMkLst>
        </pc:picChg>
      </pc:sldChg>
      <pc:sldChg chg="del">
        <pc:chgData name="guo roger" userId="3bbec60affddc306" providerId="LiveId" clId="{407F45D6-79D6-4785-B461-49CC6BBF7A1F}" dt="2020-08-09T10:22:37.899" v="1" actId="47"/>
        <pc:sldMkLst>
          <pc:docMk/>
          <pc:sldMk cId="2274359558" sldId="349"/>
        </pc:sldMkLst>
      </pc:sldChg>
      <pc:sldChg chg="del">
        <pc:chgData name="guo roger" userId="3bbec60affddc306" providerId="LiveId" clId="{407F45D6-79D6-4785-B461-49CC6BBF7A1F}" dt="2020-08-09T10:22:42.101" v="13" actId="47"/>
        <pc:sldMkLst>
          <pc:docMk/>
          <pc:sldMk cId="1281952819" sldId="350"/>
        </pc:sldMkLst>
      </pc:sldChg>
      <pc:sldChg chg="modSp add mod">
        <pc:chgData name="guo roger" userId="3bbec60affddc306" providerId="LiveId" clId="{407F45D6-79D6-4785-B461-49CC6BBF7A1F}" dt="2020-08-10T06:12:07.324" v="1481" actId="20577"/>
        <pc:sldMkLst>
          <pc:docMk/>
          <pc:sldMk cId="2660301234" sldId="350"/>
        </pc:sldMkLst>
        <pc:spChg chg="mod">
          <ac:chgData name="guo roger" userId="3bbec60affddc306" providerId="LiveId" clId="{407F45D6-79D6-4785-B461-49CC6BBF7A1F}" dt="2020-08-10T06:12:07.324" v="1481" actId="20577"/>
          <ac:spMkLst>
            <pc:docMk/>
            <pc:sldMk cId="2660301234" sldId="350"/>
            <ac:spMk id="8" creationId="{8E321D54-3573-4006-A142-58C307604763}"/>
          </ac:spMkLst>
        </pc:spChg>
      </pc:sldChg>
      <pc:sldChg chg="del">
        <pc:chgData name="guo roger" userId="3bbec60affddc306" providerId="LiveId" clId="{407F45D6-79D6-4785-B461-49CC6BBF7A1F}" dt="2020-08-09T10:22:40.899" v="10" actId="47"/>
        <pc:sldMkLst>
          <pc:docMk/>
          <pc:sldMk cId="3005560119" sldId="351"/>
        </pc:sldMkLst>
      </pc:sldChg>
      <pc:sldChg chg="modSp add mod">
        <pc:chgData name="guo roger" userId="3bbec60affddc306" providerId="LiveId" clId="{407F45D6-79D6-4785-B461-49CC6BBF7A1F}" dt="2020-08-10T06:12:11.701" v="1482" actId="20577"/>
        <pc:sldMkLst>
          <pc:docMk/>
          <pc:sldMk cId="4161469850" sldId="351"/>
        </pc:sldMkLst>
        <pc:spChg chg="mod">
          <ac:chgData name="guo roger" userId="3bbec60affddc306" providerId="LiveId" clId="{407F45D6-79D6-4785-B461-49CC6BBF7A1F}" dt="2020-08-10T06:12:11.701" v="1482" actId="20577"/>
          <ac:spMkLst>
            <pc:docMk/>
            <pc:sldMk cId="4161469850" sldId="351"/>
            <ac:spMk id="8" creationId="{8E321D54-3573-4006-A142-58C307604763}"/>
          </ac:spMkLst>
        </pc:spChg>
      </pc:sldChg>
      <pc:sldChg chg="modSp add mod">
        <pc:chgData name="guo roger" userId="3bbec60affddc306" providerId="LiveId" clId="{407F45D6-79D6-4785-B461-49CC6BBF7A1F}" dt="2020-08-10T06:12:17.046" v="1483" actId="20577"/>
        <pc:sldMkLst>
          <pc:docMk/>
          <pc:sldMk cId="175400581" sldId="352"/>
        </pc:sldMkLst>
        <pc:spChg chg="mod">
          <ac:chgData name="guo roger" userId="3bbec60affddc306" providerId="LiveId" clId="{407F45D6-79D6-4785-B461-49CC6BBF7A1F}" dt="2020-08-10T06:12:17.046" v="1483" actId="20577"/>
          <ac:spMkLst>
            <pc:docMk/>
            <pc:sldMk cId="175400581" sldId="352"/>
            <ac:spMk id="8" creationId="{8E321D54-3573-4006-A142-58C307604763}"/>
          </ac:spMkLst>
        </pc:spChg>
      </pc:sldChg>
      <pc:sldChg chg="del">
        <pc:chgData name="guo roger" userId="3bbec60affddc306" providerId="LiveId" clId="{407F45D6-79D6-4785-B461-49CC6BBF7A1F}" dt="2020-08-09T10:22:38.097" v="2" actId="47"/>
        <pc:sldMkLst>
          <pc:docMk/>
          <pc:sldMk cId="4199478073" sldId="352"/>
        </pc:sldMkLst>
      </pc:sldChg>
      <pc:sldChg chg="addSp delSp modSp add mod">
        <pc:chgData name="guo roger" userId="3bbec60affddc306" providerId="LiveId" clId="{407F45D6-79D6-4785-B461-49CC6BBF7A1F}" dt="2020-08-10T06:20:28.468" v="1514" actId="1076"/>
        <pc:sldMkLst>
          <pc:docMk/>
          <pc:sldMk cId="3825854330" sldId="353"/>
        </pc:sldMkLst>
        <pc:spChg chg="del">
          <ac:chgData name="guo roger" userId="3bbec60affddc306" providerId="LiveId" clId="{407F45D6-79D6-4785-B461-49CC6BBF7A1F}" dt="2020-08-09T13:29:52.665" v="1135" actId="478"/>
          <ac:spMkLst>
            <pc:docMk/>
            <pc:sldMk cId="3825854330" sldId="353"/>
            <ac:spMk id="5" creationId="{B1040C31-4686-4D49-A258-53727125FBCD}"/>
          </ac:spMkLst>
        </pc:spChg>
        <pc:spChg chg="add mod">
          <ac:chgData name="guo roger" userId="3bbec60affddc306" providerId="LiveId" clId="{407F45D6-79D6-4785-B461-49CC6BBF7A1F}" dt="2020-08-10T06:20:20.473" v="1512" actId="1076"/>
          <ac:spMkLst>
            <pc:docMk/>
            <pc:sldMk cId="3825854330" sldId="353"/>
            <ac:spMk id="6" creationId="{BCD56CBC-1B18-4152-A45F-388B83EF280D}"/>
          </ac:spMkLst>
        </pc:spChg>
        <pc:spChg chg="del">
          <ac:chgData name="guo roger" userId="3bbec60affddc306" providerId="LiveId" clId="{407F45D6-79D6-4785-B461-49CC6BBF7A1F}" dt="2020-08-09T13:29:54.545" v="1137" actId="478"/>
          <ac:spMkLst>
            <pc:docMk/>
            <pc:sldMk cId="3825854330" sldId="353"/>
            <ac:spMk id="9" creationId="{ECB7370B-0844-42B9-B4E2-590AC869155F}"/>
          </ac:spMkLst>
        </pc:spChg>
        <pc:spChg chg="add mod">
          <ac:chgData name="guo roger" userId="3bbec60affddc306" providerId="LiveId" clId="{407F45D6-79D6-4785-B461-49CC6BBF7A1F}" dt="2020-08-10T06:20:28.468" v="1514" actId="1076"/>
          <ac:spMkLst>
            <pc:docMk/>
            <pc:sldMk cId="3825854330" sldId="353"/>
            <ac:spMk id="11" creationId="{83F3FF9E-D993-46AD-BE7C-EDA3BB10C055}"/>
          </ac:spMkLst>
        </pc:spChg>
        <pc:picChg chg="del">
          <ac:chgData name="guo roger" userId="3bbec60affddc306" providerId="LiveId" clId="{407F45D6-79D6-4785-B461-49CC6BBF7A1F}" dt="2020-08-09T13:29:53.620" v="1136" actId="478"/>
          <ac:picMkLst>
            <pc:docMk/>
            <pc:sldMk cId="3825854330" sldId="353"/>
            <ac:picMk id="7" creationId="{99012D41-F2B6-43FD-8146-15C664489B51}"/>
          </ac:picMkLst>
        </pc:picChg>
        <pc:picChg chg="add mod">
          <ac:chgData name="guo roger" userId="3bbec60affddc306" providerId="LiveId" clId="{407F45D6-79D6-4785-B461-49CC6BBF7A1F}" dt="2020-08-10T06:20:22.708" v="1513" actId="1076"/>
          <ac:picMkLst>
            <pc:docMk/>
            <pc:sldMk cId="3825854330" sldId="353"/>
            <ac:picMk id="8" creationId="{89955559-B2DC-4A4A-BB6B-3D404049A3B7}"/>
          </ac:picMkLst>
        </pc:picChg>
        <pc:picChg chg="del">
          <ac:chgData name="guo roger" userId="3bbec60affddc306" providerId="LiveId" clId="{407F45D6-79D6-4785-B461-49CC6BBF7A1F}" dt="2020-08-09T13:29:55.253" v="1138" actId="478"/>
          <ac:picMkLst>
            <pc:docMk/>
            <pc:sldMk cId="3825854330" sldId="353"/>
            <ac:picMk id="10" creationId="{0FD4C709-D5CC-4189-92D6-9FCC29C555FE}"/>
          </ac:picMkLst>
        </pc:picChg>
      </pc:sldChg>
      <pc:sldChg chg="modSp add mod">
        <pc:chgData name="guo roger" userId="3bbec60affddc306" providerId="LiveId" clId="{407F45D6-79D6-4785-B461-49CC6BBF7A1F}" dt="2020-08-10T06:12:23.763" v="1484" actId="20577"/>
        <pc:sldMkLst>
          <pc:docMk/>
          <pc:sldMk cId="2663546750" sldId="354"/>
        </pc:sldMkLst>
        <pc:spChg chg="mod">
          <ac:chgData name="guo roger" userId="3bbec60affddc306" providerId="LiveId" clId="{407F45D6-79D6-4785-B461-49CC6BBF7A1F}" dt="2020-08-10T06:12:23.763" v="1484" actId="20577"/>
          <ac:spMkLst>
            <pc:docMk/>
            <pc:sldMk cId="2663546750" sldId="354"/>
            <ac:spMk id="8" creationId="{8E321D54-3573-4006-A142-58C307604763}"/>
          </ac:spMkLst>
        </pc:spChg>
      </pc:sldChg>
      <pc:sldChg chg="addSp modSp new mod">
        <pc:chgData name="guo roger" userId="3bbec60affddc306" providerId="LiveId" clId="{407F45D6-79D6-4785-B461-49CC6BBF7A1F}" dt="2020-08-10T06:28:36.392" v="1530" actId="14100"/>
        <pc:sldMkLst>
          <pc:docMk/>
          <pc:sldMk cId="3284753949" sldId="355"/>
        </pc:sldMkLst>
        <pc:spChg chg="mod">
          <ac:chgData name="guo roger" userId="3bbec60affddc306" providerId="LiveId" clId="{407F45D6-79D6-4785-B461-49CC6BBF7A1F}" dt="2020-08-09T13:40:32.358" v="1185" actId="20577"/>
          <ac:spMkLst>
            <pc:docMk/>
            <pc:sldMk cId="3284753949" sldId="355"/>
            <ac:spMk id="2" creationId="{7E710C9F-DFC5-4F47-B8FE-06A14A9398EA}"/>
          </ac:spMkLst>
        </pc:spChg>
        <pc:spChg chg="add mod">
          <ac:chgData name="guo roger" userId="3bbec60affddc306" providerId="LiveId" clId="{407F45D6-79D6-4785-B461-49CC6BBF7A1F}" dt="2020-08-09T13:43:05.463" v="1221" actId="1076"/>
          <ac:spMkLst>
            <pc:docMk/>
            <pc:sldMk cId="3284753949" sldId="355"/>
            <ac:spMk id="7" creationId="{A1688030-F451-4AA1-88DB-B45DACB12A36}"/>
          </ac:spMkLst>
        </pc:spChg>
        <pc:spChg chg="add mod">
          <ac:chgData name="guo roger" userId="3bbec60affddc306" providerId="LiveId" clId="{407F45D6-79D6-4785-B461-49CC6BBF7A1F}" dt="2020-08-09T13:42:29.750" v="1213" actId="14100"/>
          <ac:spMkLst>
            <pc:docMk/>
            <pc:sldMk cId="3284753949" sldId="355"/>
            <ac:spMk id="10" creationId="{1EA3F840-F579-4E70-9F64-0D8E93639903}"/>
          </ac:spMkLst>
        </pc:spChg>
        <pc:spChg chg="add mod">
          <ac:chgData name="guo roger" userId="3bbec60affddc306" providerId="LiveId" clId="{407F45D6-79D6-4785-B461-49CC6BBF7A1F}" dt="2020-08-10T06:28:36.392" v="1530" actId="14100"/>
          <ac:spMkLst>
            <pc:docMk/>
            <pc:sldMk cId="3284753949" sldId="355"/>
            <ac:spMk id="13" creationId="{5D76D70E-63E2-4C97-851A-5D1E91F85898}"/>
          </ac:spMkLst>
        </pc:spChg>
        <pc:picChg chg="add mod">
          <ac:chgData name="guo roger" userId="3bbec60affddc306" providerId="LiveId" clId="{407F45D6-79D6-4785-B461-49CC6BBF7A1F}" dt="2020-08-09T13:43:23.577" v="1231" actId="1076"/>
          <ac:picMkLst>
            <pc:docMk/>
            <pc:sldMk cId="3284753949" sldId="355"/>
            <ac:picMk id="4" creationId="{EAAF5B18-F297-44F3-933B-DA5A011BE776}"/>
          </ac:picMkLst>
        </pc:picChg>
        <pc:picChg chg="add mod">
          <ac:chgData name="guo roger" userId="3bbec60affddc306" providerId="LiveId" clId="{407F45D6-79D6-4785-B461-49CC6BBF7A1F}" dt="2020-08-09T13:43:19.351" v="1229" actId="1076"/>
          <ac:picMkLst>
            <pc:docMk/>
            <pc:sldMk cId="3284753949" sldId="355"/>
            <ac:picMk id="5" creationId="{B118C6B2-DDCB-4422-9E0E-227CE70DD566}"/>
          </ac:picMkLst>
        </pc:picChg>
        <pc:picChg chg="add mod">
          <ac:chgData name="guo roger" userId="3bbec60affddc306" providerId="LiveId" clId="{407F45D6-79D6-4785-B461-49CC6BBF7A1F}" dt="2020-08-09T13:41:57.714" v="1202" actId="1076"/>
          <ac:picMkLst>
            <pc:docMk/>
            <pc:sldMk cId="3284753949" sldId="355"/>
            <ac:picMk id="8" creationId="{399F4BF6-B776-44AD-A274-09923656F935}"/>
          </ac:picMkLst>
        </pc:picChg>
        <pc:picChg chg="add mod">
          <ac:chgData name="guo roger" userId="3bbec60affddc306" providerId="LiveId" clId="{407F45D6-79D6-4785-B461-49CC6BBF7A1F}" dt="2020-08-09T13:42:50.867" v="1218" actId="1076"/>
          <ac:picMkLst>
            <pc:docMk/>
            <pc:sldMk cId="3284753949" sldId="355"/>
            <ac:picMk id="11" creationId="{19D667BD-51AD-4435-944E-447AD2CC7D27}"/>
          </ac:picMkLst>
        </pc:picChg>
      </pc:sldChg>
      <pc:sldChg chg="addSp delSp modSp new mod">
        <pc:chgData name="guo roger" userId="3bbec60affddc306" providerId="LiveId" clId="{407F45D6-79D6-4785-B461-49CC6BBF7A1F}" dt="2020-08-10T05:50:30.543" v="1441" actId="14100"/>
        <pc:sldMkLst>
          <pc:docMk/>
          <pc:sldMk cId="424842878" sldId="356"/>
        </pc:sldMkLst>
        <pc:spChg chg="mod">
          <ac:chgData name="guo roger" userId="3bbec60affddc306" providerId="LiveId" clId="{407F45D6-79D6-4785-B461-49CC6BBF7A1F}" dt="2020-08-09T13:46:21.778" v="1255" actId="20577"/>
          <ac:spMkLst>
            <pc:docMk/>
            <pc:sldMk cId="424842878" sldId="356"/>
            <ac:spMk id="2" creationId="{6C29E676-E52A-48E3-B8B6-624AEE8D3A10}"/>
          </ac:spMkLst>
        </pc:spChg>
        <pc:spChg chg="add mod">
          <ac:chgData name="guo roger" userId="3bbec60affddc306" providerId="LiveId" clId="{407F45D6-79D6-4785-B461-49CC6BBF7A1F}" dt="2020-08-10T05:43:28.749" v="1414" actId="1076"/>
          <ac:spMkLst>
            <pc:docMk/>
            <pc:sldMk cId="424842878" sldId="356"/>
            <ac:spMk id="6" creationId="{96904E08-FD7B-4481-AA1A-B26A89E0E232}"/>
          </ac:spMkLst>
        </pc:spChg>
        <pc:spChg chg="add del mod">
          <ac:chgData name="guo roger" userId="3bbec60affddc306" providerId="LiveId" clId="{407F45D6-79D6-4785-B461-49CC6BBF7A1F}" dt="2020-08-10T05:46:42.591" v="1430" actId="478"/>
          <ac:spMkLst>
            <pc:docMk/>
            <pc:sldMk cId="424842878" sldId="356"/>
            <ac:spMk id="8" creationId="{AFBEE1AD-4451-488A-B77D-9AAB3197BB19}"/>
          </ac:spMkLst>
        </pc:spChg>
        <pc:spChg chg="add mod">
          <ac:chgData name="guo roger" userId="3bbec60affddc306" providerId="LiveId" clId="{407F45D6-79D6-4785-B461-49CC6BBF7A1F}" dt="2020-08-10T05:50:30.543" v="1441" actId="14100"/>
          <ac:spMkLst>
            <pc:docMk/>
            <pc:sldMk cId="424842878" sldId="356"/>
            <ac:spMk id="11" creationId="{49CA1E7A-9781-4B93-942D-AE8D4AE1B245}"/>
          </ac:spMkLst>
        </pc:spChg>
        <pc:picChg chg="add del mod">
          <ac:chgData name="guo roger" userId="3bbec60affddc306" providerId="LiveId" clId="{407F45D6-79D6-4785-B461-49CC6BBF7A1F}" dt="2020-08-10T05:46:41.748" v="1429" actId="478"/>
          <ac:picMkLst>
            <pc:docMk/>
            <pc:sldMk cId="424842878" sldId="356"/>
            <ac:picMk id="4" creationId="{3E65BD03-87BD-45DC-A50A-B82804684FA3}"/>
          </ac:picMkLst>
        </pc:picChg>
        <pc:picChg chg="add mod">
          <ac:chgData name="guo roger" userId="3bbec60affddc306" providerId="LiveId" clId="{407F45D6-79D6-4785-B461-49CC6BBF7A1F}" dt="2020-08-10T05:47:08.131" v="1434" actId="1076"/>
          <ac:picMkLst>
            <pc:docMk/>
            <pc:sldMk cId="424842878" sldId="356"/>
            <ac:picMk id="9" creationId="{AE18458F-620D-42CF-A5E3-D9BF8A66DC49}"/>
          </ac:picMkLst>
        </pc:picChg>
      </pc:sldChg>
      <pc:sldChg chg="modSp add mod">
        <pc:chgData name="guo roger" userId="3bbec60affddc306" providerId="LiveId" clId="{407F45D6-79D6-4785-B461-49CC6BBF7A1F}" dt="2020-08-10T06:12:27.022" v="1485" actId="20577"/>
        <pc:sldMkLst>
          <pc:docMk/>
          <pc:sldMk cId="4129059608" sldId="357"/>
        </pc:sldMkLst>
        <pc:spChg chg="mod">
          <ac:chgData name="guo roger" userId="3bbec60affddc306" providerId="LiveId" clId="{407F45D6-79D6-4785-B461-49CC6BBF7A1F}" dt="2020-08-10T06:12:27.022" v="1485" actId="20577"/>
          <ac:spMkLst>
            <pc:docMk/>
            <pc:sldMk cId="4129059608" sldId="357"/>
            <ac:spMk id="8" creationId="{8E321D54-3573-4006-A142-58C307604763}"/>
          </ac:spMkLst>
        </pc:spChg>
      </pc:sldChg>
      <pc:sldChg chg="addSp delSp modSp add mod ord">
        <pc:chgData name="guo roger" userId="3bbec60affddc306" providerId="LiveId" clId="{407F45D6-79D6-4785-B461-49CC6BBF7A1F}" dt="2020-08-10T05:46:39.375" v="1428"/>
        <pc:sldMkLst>
          <pc:docMk/>
          <pc:sldMk cId="4104966019" sldId="358"/>
        </pc:sldMkLst>
        <pc:spChg chg="mod">
          <ac:chgData name="guo roger" userId="3bbec60affddc306" providerId="LiveId" clId="{407F45D6-79D6-4785-B461-49CC6BBF7A1F}" dt="2020-08-10T05:45:14.757" v="1426" actId="20577"/>
          <ac:spMkLst>
            <pc:docMk/>
            <pc:sldMk cId="4104966019" sldId="358"/>
            <ac:spMk id="8" creationId="{AFBEE1AD-4451-488A-B77D-9AAB3197BB19}"/>
          </ac:spMkLst>
        </pc:spChg>
        <pc:picChg chg="del">
          <ac:chgData name="guo roger" userId="3bbec60affddc306" providerId="LiveId" clId="{407F45D6-79D6-4785-B461-49CC6BBF7A1F}" dt="2020-08-10T05:44:47.607" v="1418" actId="478"/>
          <ac:picMkLst>
            <pc:docMk/>
            <pc:sldMk cId="4104966019" sldId="358"/>
            <ac:picMk id="4" creationId="{3E65BD03-87BD-45DC-A50A-B82804684FA3}"/>
          </ac:picMkLst>
        </pc:picChg>
        <pc:picChg chg="add mod">
          <ac:chgData name="guo roger" userId="3bbec60affddc306" providerId="LiveId" clId="{407F45D6-79D6-4785-B461-49CC6BBF7A1F}" dt="2020-08-10T05:45:04.952" v="1421" actId="14100"/>
          <ac:picMkLst>
            <pc:docMk/>
            <pc:sldMk cId="4104966019" sldId="358"/>
            <ac:picMk id="5" creationId="{D4156EC7-AF6D-436E-8A46-4FDF36FBE2FC}"/>
          </ac:picMkLst>
        </pc:picChg>
      </pc:sldChg>
      <pc:sldChg chg="addSp modSp new mod">
        <pc:chgData name="guo roger" userId="3bbec60affddc306" providerId="LiveId" clId="{407F45D6-79D6-4785-B461-49CC6BBF7A1F}" dt="2020-08-10T05:53:01.718" v="1469"/>
        <pc:sldMkLst>
          <pc:docMk/>
          <pc:sldMk cId="4100700221" sldId="359"/>
        </pc:sldMkLst>
        <pc:spChg chg="mod">
          <ac:chgData name="guo roger" userId="3bbec60affddc306" providerId="LiveId" clId="{407F45D6-79D6-4785-B461-49CC6BBF7A1F}" dt="2020-08-10T05:53:01.718" v="1469"/>
          <ac:spMkLst>
            <pc:docMk/>
            <pc:sldMk cId="4100700221" sldId="359"/>
            <ac:spMk id="2" creationId="{5EDA122F-3B7A-456A-B9C3-DAC21C3E395F}"/>
          </ac:spMkLst>
        </pc:spChg>
        <pc:spChg chg="add mod">
          <ac:chgData name="guo roger" userId="3bbec60affddc306" providerId="LiveId" clId="{407F45D6-79D6-4785-B461-49CC6BBF7A1F}" dt="2020-08-10T05:52:29.991" v="1451" actId="14100"/>
          <ac:spMkLst>
            <pc:docMk/>
            <pc:sldMk cId="4100700221" sldId="359"/>
            <ac:spMk id="5" creationId="{91878831-B78D-4444-801A-3B8679DE5847}"/>
          </ac:spMkLst>
        </pc:spChg>
        <pc:picChg chg="add mod">
          <ac:chgData name="guo roger" userId="3bbec60affddc306" providerId="LiveId" clId="{407F45D6-79D6-4785-B461-49CC6BBF7A1F}" dt="2020-08-10T05:52:44.592" v="1455" actId="1076"/>
          <ac:picMkLst>
            <pc:docMk/>
            <pc:sldMk cId="4100700221" sldId="359"/>
            <ac:picMk id="6" creationId="{E6CB0CF9-ECC3-48C1-801A-34FE1F728488}"/>
          </ac:picMkLst>
        </pc:picChg>
      </pc:sldChg>
    </pc:docChg>
  </pc:docChgLst>
  <pc:docChgLst>
    <pc:chgData name="guo roger" userId="3bbec60affddc306" providerId="LiveId" clId="{65D65961-AEC2-41C3-BD3E-0AA1A0278E41}"/>
    <pc:docChg chg="modSld">
      <pc:chgData name="guo roger" userId="3bbec60affddc306" providerId="LiveId" clId="{65D65961-AEC2-41C3-BD3E-0AA1A0278E41}" dt="2020-05-04T06:36:45.690" v="15" actId="1076"/>
      <pc:docMkLst>
        <pc:docMk/>
      </pc:docMkLst>
      <pc:sldChg chg="modSp mod">
        <pc:chgData name="guo roger" userId="3bbec60affddc306" providerId="LiveId" clId="{65D65961-AEC2-41C3-BD3E-0AA1A0278E41}" dt="2020-05-04T06:36:45.690" v="15" actId="1076"/>
        <pc:sldMkLst>
          <pc:docMk/>
          <pc:sldMk cId="1341206656" sldId="302"/>
        </pc:sldMkLst>
        <pc:spChg chg="mod">
          <ac:chgData name="guo roger" userId="3bbec60affddc306" providerId="LiveId" clId="{65D65961-AEC2-41C3-BD3E-0AA1A0278E41}" dt="2020-05-04T06:36:45.690" v="15" actId="1076"/>
          <ac:spMkLst>
            <pc:docMk/>
            <pc:sldMk cId="1341206656" sldId="302"/>
            <ac:spMk id="6" creationId="{07560610-6AF0-456F-A648-6E723C8D92F1}"/>
          </ac:spMkLst>
        </pc:spChg>
      </pc:sldChg>
    </pc:docChg>
  </pc:docChgLst>
  <pc:docChgLst>
    <pc:chgData name="guo roger" userId="3bbec60affddc306" providerId="LiveId" clId="{D3AC2AB4-64E4-444D-AE21-BA1B2A90CECC}"/>
    <pc:docChg chg="undo custSel addSld delSld modSld">
      <pc:chgData name="guo roger" userId="3bbec60affddc306" providerId="LiveId" clId="{D3AC2AB4-64E4-444D-AE21-BA1B2A90CECC}" dt="2020-08-24T07:34:46.566" v="1708" actId="207"/>
      <pc:docMkLst>
        <pc:docMk/>
      </pc:docMkLst>
      <pc:sldChg chg="addSp delSp modSp mod">
        <pc:chgData name="guo roger" userId="3bbec60affddc306" providerId="LiveId" clId="{D3AC2AB4-64E4-444D-AE21-BA1B2A90CECC}" dt="2020-08-23T12:23:41.217" v="22"/>
        <pc:sldMkLst>
          <pc:docMk/>
          <pc:sldMk cId="1341206656" sldId="302"/>
        </pc:sldMkLst>
        <pc:spChg chg="add del mod">
          <ac:chgData name="guo roger" userId="3bbec60affddc306" providerId="LiveId" clId="{D3AC2AB4-64E4-444D-AE21-BA1B2A90CECC}" dt="2020-08-23T12:22:43.940" v="7" actId="20577"/>
          <ac:spMkLst>
            <pc:docMk/>
            <pc:sldMk cId="1341206656" sldId="302"/>
            <ac:spMk id="4" creationId="{C37CA60E-2DE6-4312-9382-B5A3E76135C2}"/>
          </ac:spMkLst>
        </pc:spChg>
        <pc:spChg chg="mod">
          <ac:chgData name="guo roger" userId="3bbec60affddc306" providerId="LiveId" clId="{D3AC2AB4-64E4-444D-AE21-BA1B2A90CECC}" dt="2020-08-23T12:23:41.217" v="22"/>
          <ac:spMkLst>
            <pc:docMk/>
            <pc:sldMk cId="1341206656" sldId="302"/>
            <ac:spMk id="6" creationId="{07560610-6AF0-456F-A648-6E723C8D92F1}"/>
          </ac:spMkLst>
        </pc:spChg>
      </pc:sldChg>
      <pc:sldChg chg="modSp mod">
        <pc:chgData name="guo roger" userId="3bbec60affddc306" providerId="LiveId" clId="{D3AC2AB4-64E4-444D-AE21-BA1B2A90CECC}" dt="2020-08-24T02:37:05.734" v="1543" actId="20577"/>
        <pc:sldMkLst>
          <pc:docMk/>
          <pc:sldMk cId="947221106" sldId="337"/>
        </pc:sldMkLst>
        <pc:spChg chg="mod">
          <ac:chgData name="guo roger" userId="3bbec60affddc306" providerId="LiveId" clId="{D3AC2AB4-64E4-444D-AE21-BA1B2A90CECC}" dt="2020-08-24T02:37:05.734" v="1543" actId="20577"/>
          <ac:spMkLst>
            <pc:docMk/>
            <pc:sldMk cId="947221106" sldId="337"/>
            <ac:spMk id="8" creationId="{8E321D54-3573-4006-A142-58C307604763}"/>
          </ac:spMkLst>
        </pc:spChg>
      </pc:sldChg>
      <pc:sldChg chg="del">
        <pc:chgData name="guo roger" userId="3bbec60affddc306" providerId="LiveId" clId="{D3AC2AB4-64E4-444D-AE21-BA1B2A90CECC}" dt="2020-08-23T12:23:45.237" v="23" actId="47"/>
        <pc:sldMkLst>
          <pc:docMk/>
          <pc:sldMk cId="1025348391" sldId="338"/>
        </pc:sldMkLst>
      </pc:sldChg>
      <pc:sldChg chg="addSp modSp new mod">
        <pc:chgData name="guo roger" userId="3bbec60affddc306" providerId="LiveId" clId="{D3AC2AB4-64E4-444D-AE21-BA1B2A90CECC}" dt="2020-08-24T02:44:49.387" v="1551" actId="207"/>
        <pc:sldMkLst>
          <pc:docMk/>
          <pc:sldMk cId="1681471201" sldId="338"/>
        </pc:sldMkLst>
        <pc:spChg chg="mod">
          <ac:chgData name="guo roger" userId="3bbec60affddc306" providerId="LiveId" clId="{D3AC2AB4-64E4-444D-AE21-BA1B2A90CECC}" dt="2020-08-23T12:24:14.475" v="65" actId="20577"/>
          <ac:spMkLst>
            <pc:docMk/>
            <pc:sldMk cId="1681471201" sldId="338"/>
            <ac:spMk id="2" creationId="{0E5A312A-9E16-46A7-BB48-34C6B4ECB8B0}"/>
          </ac:spMkLst>
        </pc:spChg>
        <pc:spChg chg="add mod">
          <ac:chgData name="guo roger" userId="3bbec60affddc306" providerId="LiveId" clId="{D3AC2AB4-64E4-444D-AE21-BA1B2A90CECC}" dt="2020-08-24T02:44:49.387" v="1551" actId="207"/>
          <ac:spMkLst>
            <pc:docMk/>
            <pc:sldMk cId="1681471201" sldId="338"/>
            <ac:spMk id="5" creationId="{DDA1BADC-9143-4363-842A-38C9F108B985}"/>
          </ac:spMkLst>
        </pc:spChg>
        <pc:spChg chg="add mod">
          <ac:chgData name="guo roger" userId="3bbec60affddc306" providerId="LiveId" clId="{D3AC2AB4-64E4-444D-AE21-BA1B2A90CECC}" dt="2020-08-24T02:39:30.885" v="1550" actId="1076"/>
          <ac:spMkLst>
            <pc:docMk/>
            <pc:sldMk cId="1681471201" sldId="338"/>
            <ac:spMk id="8" creationId="{91F8A62C-7DF1-4D12-8B39-AB02DE6C3B98}"/>
          </ac:spMkLst>
        </pc:spChg>
        <pc:picChg chg="add mod">
          <ac:chgData name="guo roger" userId="3bbec60affddc306" providerId="LiveId" clId="{D3AC2AB4-64E4-444D-AE21-BA1B2A90CECC}" dt="2020-08-23T13:25:41.045" v="911" actId="1076"/>
          <ac:picMkLst>
            <pc:docMk/>
            <pc:sldMk cId="1681471201" sldId="338"/>
            <ac:picMk id="6" creationId="{B6FB8DCE-EF74-4EB9-BC0C-46D3A9B3F9EB}"/>
          </ac:picMkLst>
        </pc:picChg>
      </pc:sldChg>
      <pc:sldChg chg="addSp modSp new mod">
        <pc:chgData name="guo roger" userId="3bbec60affddc306" providerId="LiveId" clId="{D3AC2AB4-64E4-444D-AE21-BA1B2A90CECC}" dt="2020-08-24T07:33:49.884" v="1706" actId="20577"/>
        <pc:sldMkLst>
          <pc:docMk/>
          <pc:sldMk cId="2413403438" sldId="339"/>
        </pc:sldMkLst>
        <pc:spChg chg="mod">
          <ac:chgData name="guo roger" userId="3bbec60affddc306" providerId="LiveId" clId="{D3AC2AB4-64E4-444D-AE21-BA1B2A90CECC}" dt="2020-08-23T12:34:11.904" v="141"/>
          <ac:spMkLst>
            <pc:docMk/>
            <pc:sldMk cId="2413403438" sldId="339"/>
            <ac:spMk id="2" creationId="{7C4F6D79-C2FC-45BC-BCFA-8C3C1486E6A7}"/>
          </ac:spMkLst>
        </pc:spChg>
        <pc:spChg chg="add mod">
          <ac:chgData name="guo roger" userId="3bbec60affddc306" providerId="LiveId" clId="{D3AC2AB4-64E4-444D-AE21-BA1B2A90CECC}" dt="2020-08-24T07:33:49.884" v="1706" actId="20577"/>
          <ac:spMkLst>
            <pc:docMk/>
            <pc:sldMk cId="2413403438" sldId="339"/>
            <ac:spMk id="5" creationId="{E4813DEF-5187-43FA-B892-725B21A21C74}"/>
          </ac:spMkLst>
        </pc:spChg>
        <pc:picChg chg="add mod">
          <ac:chgData name="guo roger" userId="3bbec60affddc306" providerId="LiveId" clId="{D3AC2AB4-64E4-444D-AE21-BA1B2A90CECC}" dt="2020-08-24T06:02:29.573" v="1654" actId="1076"/>
          <ac:picMkLst>
            <pc:docMk/>
            <pc:sldMk cId="2413403438" sldId="339"/>
            <ac:picMk id="6" creationId="{8D5DCC07-CD54-4733-9209-5CC31F22F332}"/>
          </ac:picMkLst>
        </pc:picChg>
      </pc:sldChg>
      <pc:sldChg chg="del">
        <pc:chgData name="guo roger" userId="3bbec60affddc306" providerId="LiveId" clId="{D3AC2AB4-64E4-444D-AE21-BA1B2A90CECC}" dt="2020-08-23T12:23:45.400" v="24" actId="47"/>
        <pc:sldMkLst>
          <pc:docMk/>
          <pc:sldMk cId="3688240525" sldId="339"/>
        </pc:sldMkLst>
      </pc:sldChg>
      <pc:sldChg chg="addSp modSp new mod">
        <pc:chgData name="guo roger" userId="3bbec60affddc306" providerId="LiveId" clId="{D3AC2AB4-64E4-444D-AE21-BA1B2A90CECC}" dt="2020-08-24T02:48:30.660" v="1553" actId="207"/>
        <pc:sldMkLst>
          <pc:docMk/>
          <pc:sldMk cId="720469049" sldId="340"/>
        </pc:sldMkLst>
        <pc:spChg chg="mod">
          <ac:chgData name="guo roger" userId="3bbec60affddc306" providerId="LiveId" clId="{D3AC2AB4-64E4-444D-AE21-BA1B2A90CECC}" dt="2020-08-23T12:43:50.379" v="214"/>
          <ac:spMkLst>
            <pc:docMk/>
            <pc:sldMk cId="720469049" sldId="340"/>
            <ac:spMk id="2" creationId="{A6115DAB-47AB-4C64-BC9D-AD3F748F51F0}"/>
          </ac:spMkLst>
        </pc:spChg>
        <pc:spChg chg="add mod">
          <ac:chgData name="guo roger" userId="3bbec60affddc306" providerId="LiveId" clId="{D3AC2AB4-64E4-444D-AE21-BA1B2A90CECC}" dt="2020-08-24T02:48:30.660" v="1553" actId="207"/>
          <ac:spMkLst>
            <pc:docMk/>
            <pc:sldMk cId="720469049" sldId="340"/>
            <ac:spMk id="5" creationId="{87A42550-BB68-418B-A029-BFA45CDCFAEE}"/>
          </ac:spMkLst>
        </pc:spChg>
      </pc:sldChg>
      <pc:sldChg chg="del">
        <pc:chgData name="guo roger" userId="3bbec60affddc306" providerId="LiveId" clId="{D3AC2AB4-64E4-444D-AE21-BA1B2A90CECC}" dt="2020-08-23T12:23:45.589" v="25" actId="47"/>
        <pc:sldMkLst>
          <pc:docMk/>
          <pc:sldMk cId="2747879011" sldId="340"/>
        </pc:sldMkLst>
      </pc:sldChg>
      <pc:sldChg chg="addSp modSp new mod">
        <pc:chgData name="guo roger" userId="3bbec60affddc306" providerId="LiveId" clId="{D3AC2AB4-64E4-444D-AE21-BA1B2A90CECC}" dt="2020-08-23T12:56:52.980" v="513" actId="1076"/>
        <pc:sldMkLst>
          <pc:docMk/>
          <pc:sldMk cId="1644902277" sldId="341"/>
        </pc:sldMkLst>
        <pc:spChg chg="mod">
          <ac:chgData name="guo roger" userId="3bbec60affddc306" providerId="LiveId" clId="{D3AC2AB4-64E4-444D-AE21-BA1B2A90CECC}" dt="2020-08-23T12:54:24.834" v="376" actId="20577"/>
          <ac:spMkLst>
            <pc:docMk/>
            <pc:sldMk cId="1644902277" sldId="341"/>
            <ac:spMk id="2" creationId="{26D40317-C12A-4AF4-95F1-B04039BD05F6}"/>
          </ac:spMkLst>
        </pc:spChg>
        <pc:spChg chg="add mod">
          <ac:chgData name="guo roger" userId="3bbec60affddc306" providerId="LiveId" clId="{D3AC2AB4-64E4-444D-AE21-BA1B2A90CECC}" dt="2020-08-23T12:56:11.369" v="509" actId="1076"/>
          <ac:spMkLst>
            <pc:docMk/>
            <pc:sldMk cId="1644902277" sldId="341"/>
            <ac:spMk id="4" creationId="{E40D2B06-5E2D-474D-B76A-8B72091D59EC}"/>
          </ac:spMkLst>
        </pc:spChg>
        <pc:picChg chg="add mod">
          <ac:chgData name="guo roger" userId="3bbec60affddc306" providerId="LiveId" clId="{D3AC2AB4-64E4-444D-AE21-BA1B2A90CECC}" dt="2020-08-23T12:56:52.980" v="513" actId="1076"/>
          <ac:picMkLst>
            <pc:docMk/>
            <pc:sldMk cId="1644902277" sldId="341"/>
            <ac:picMk id="5" creationId="{A76C03A1-056F-40B0-AB29-C37C287C9589}"/>
          </ac:picMkLst>
        </pc:picChg>
      </pc:sldChg>
      <pc:sldChg chg="del">
        <pc:chgData name="guo roger" userId="3bbec60affddc306" providerId="LiveId" clId="{D3AC2AB4-64E4-444D-AE21-BA1B2A90CECC}" dt="2020-08-23T12:23:45.971" v="27" actId="47"/>
        <pc:sldMkLst>
          <pc:docMk/>
          <pc:sldMk cId="1665266108" sldId="341"/>
        </pc:sldMkLst>
      </pc:sldChg>
      <pc:sldChg chg="addSp modSp new mod">
        <pc:chgData name="guo roger" userId="3bbec60affddc306" providerId="LiveId" clId="{D3AC2AB4-64E4-444D-AE21-BA1B2A90CECC}" dt="2020-08-24T07:34:15.451" v="1707" actId="20577"/>
        <pc:sldMkLst>
          <pc:docMk/>
          <pc:sldMk cId="1622540859" sldId="342"/>
        </pc:sldMkLst>
        <pc:spChg chg="mod">
          <ac:chgData name="guo roger" userId="3bbec60affddc306" providerId="LiveId" clId="{D3AC2AB4-64E4-444D-AE21-BA1B2A90CECC}" dt="2020-08-23T12:57:14.957" v="515"/>
          <ac:spMkLst>
            <pc:docMk/>
            <pc:sldMk cId="1622540859" sldId="342"/>
            <ac:spMk id="2" creationId="{2364ACCE-C99B-4770-9250-2CEA065A7239}"/>
          </ac:spMkLst>
        </pc:spChg>
        <pc:spChg chg="add mod">
          <ac:chgData name="guo roger" userId="3bbec60affddc306" providerId="LiveId" clId="{D3AC2AB4-64E4-444D-AE21-BA1B2A90CECC}" dt="2020-08-24T07:34:15.451" v="1707" actId="20577"/>
          <ac:spMkLst>
            <pc:docMk/>
            <pc:sldMk cId="1622540859" sldId="342"/>
            <ac:spMk id="5" creationId="{87B809B5-F6A7-44AF-99EF-5F1BE2072855}"/>
          </ac:spMkLst>
        </pc:spChg>
        <pc:spChg chg="add mod">
          <ac:chgData name="guo roger" userId="3bbec60affddc306" providerId="LiveId" clId="{D3AC2AB4-64E4-444D-AE21-BA1B2A90CECC}" dt="2020-08-23T13:07:17.810" v="628" actId="1076"/>
          <ac:spMkLst>
            <pc:docMk/>
            <pc:sldMk cId="1622540859" sldId="342"/>
            <ac:spMk id="7" creationId="{BEB0B4BB-4B10-4998-82B7-3CB2E8A0B56D}"/>
          </ac:spMkLst>
        </pc:spChg>
        <pc:picChg chg="add mod">
          <ac:chgData name="guo roger" userId="3bbec60affddc306" providerId="LiveId" clId="{D3AC2AB4-64E4-444D-AE21-BA1B2A90CECC}" dt="2020-08-23T13:07:19.978" v="629" actId="1076"/>
          <ac:picMkLst>
            <pc:docMk/>
            <pc:sldMk cId="1622540859" sldId="342"/>
            <ac:picMk id="4" creationId="{155A4CF8-7928-4E7D-BC40-EAA1FE5B42D0}"/>
          </ac:picMkLst>
        </pc:picChg>
      </pc:sldChg>
      <pc:sldChg chg="del">
        <pc:chgData name="guo roger" userId="3bbec60affddc306" providerId="LiveId" clId="{D3AC2AB4-64E4-444D-AE21-BA1B2A90CECC}" dt="2020-08-23T12:23:46.151" v="28" actId="47"/>
        <pc:sldMkLst>
          <pc:docMk/>
          <pc:sldMk cId="143339793" sldId="343"/>
        </pc:sldMkLst>
      </pc:sldChg>
      <pc:sldChg chg="addSp modSp new mod">
        <pc:chgData name="guo roger" userId="3bbec60affddc306" providerId="LiveId" clId="{D3AC2AB4-64E4-444D-AE21-BA1B2A90CECC}" dt="2020-08-24T03:37:59.360" v="1646" actId="207"/>
        <pc:sldMkLst>
          <pc:docMk/>
          <pc:sldMk cId="969851616" sldId="343"/>
        </pc:sldMkLst>
        <pc:spChg chg="mod">
          <ac:chgData name="guo roger" userId="3bbec60affddc306" providerId="LiveId" clId="{D3AC2AB4-64E4-444D-AE21-BA1B2A90CECC}" dt="2020-08-23T13:07:52.909" v="632"/>
          <ac:spMkLst>
            <pc:docMk/>
            <pc:sldMk cId="969851616" sldId="343"/>
            <ac:spMk id="2" creationId="{3D08A777-B1A6-485F-A675-7F4175FC7FCF}"/>
          </ac:spMkLst>
        </pc:spChg>
        <pc:spChg chg="add mod">
          <ac:chgData name="guo roger" userId="3bbec60affddc306" providerId="LiveId" clId="{D3AC2AB4-64E4-444D-AE21-BA1B2A90CECC}" dt="2020-08-24T03:37:59.360" v="1646" actId="207"/>
          <ac:spMkLst>
            <pc:docMk/>
            <pc:sldMk cId="969851616" sldId="343"/>
            <ac:spMk id="6" creationId="{33E25FCA-2EB2-43D2-A3CF-56562A318AD7}"/>
          </ac:spMkLst>
        </pc:spChg>
        <pc:spChg chg="add mod">
          <ac:chgData name="guo roger" userId="3bbec60affddc306" providerId="LiveId" clId="{D3AC2AB4-64E4-444D-AE21-BA1B2A90CECC}" dt="2020-08-23T13:23:55.312" v="895" actId="113"/>
          <ac:spMkLst>
            <pc:docMk/>
            <pc:sldMk cId="969851616" sldId="343"/>
            <ac:spMk id="8" creationId="{7AAFD699-DB11-4535-AD3C-797D4B3AB65D}"/>
          </ac:spMkLst>
        </pc:spChg>
        <pc:picChg chg="add mod">
          <ac:chgData name="guo roger" userId="3bbec60affddc306" providerId="LiveId" clId="{D3AC2AB4-64E4-444D-AE21-BA1B2A90CECC}" dt="2020-08-23T13:22:50.727" v="872" actId="1035"/>
          <ac:picMkLst>
            <pc:docMk/>
            <pc:sldMk cId="969851616" sldId="343"/>
            <ac:picMk id="4" creationId="{320FD5C7-87E0-49CE-A4CB-D7B8207E92FB}"/>
          </ac:picMkLst>
        </pc:picChg>
      </pc:sldChg>
      <pc:sldChg chg="addSp modSp new mod">
        <pc:chgData name="guo roger" userId="3bbec60affddc306" providerId="LiveId" clId="{D3AC2AB4-64E4-444D-AE21-BA1B2A90CECC}" dt="2020-08-23T13:20:29.382" v="858" actId="20577"/>
        <pc:sldMkLst>
          <pc:docMk/>
          <pc:sldMk cId="74300152" sldId="344"/>
        </pc:sldMkLst>
        <pc:spChg chg="mod">
          <ac:chgData name="guo roger" userId="3bbec60affddc306" providerId="LiveId" clId="{D3AC2AB4-64E4-444D-AE21-BA1B2A90CECC}" dt="2020-08-23T13:19:18.324" v="747" actId="20577"/>
          <ac:spMkLst>
            <pc:docMk/>
            <pc:sldMk cId="74300152" sldId="344"/>
            <ac:spMk id="2" creationId="{31EE2576-752D-4149-903A-DEDBD58E4A79}"/>
          </ac:spMkLst>
        </pc:spChg>
        <pc:spChg chg="add mod">
          <ac:chgData name="guo roger" userId="3bbec60affddc306" providerId="LiveId" clId="{D3AC2AB4-64E4-444D-AE21-BA1B2A90CECC}" dt="2020-08-23T13:20:29.382" v="858" actId="20577"/>
          <ac:spMkLst>
            <pc:docMk/>
            <pc:sldMk cId="74300152" sldId="344"/>
            <ac:spMk id="4" creationId="{BB19693D-121C-446E-81BC-03D5B826210D}"/>
          </ac:spMkLst>
        </pc:spChg>
      </pc:sldChg>
      <pc:sldChg chg="del">
        <pc:chgData name="guo roger" userId="3bbec60affddc306" providerId="LiveId" clId="{D3AC2AB4-64E4-444D-AE21-BA1B2A90CECC}" dt="2020-08-23T12:23:46.354" v="29" actId="47"/>
        <pc:sldMkLst>
          <pc:docMk/>
          <pc:sldMk cId="953222908" sldId="344"/>
        </pc:sldMkLst>
      </pc:sldChg>
      <pc:sldChg chg="del">
        <pc:chgData name="guo roger" userId="3bbec60affddc306" providerId="LiveId" clId="{D3AC2AB4-64E4-444D-AE21-BA1B2A90CECC}" dt="2020-08-23T12:23:46.940" v="32" actId="47"/>
        <pc:sldMkLst>
          <pc:docMk/>
          <pc:sldMk cId="354868980" sldId="345"/>
        </pc:sldMkLst>
      </pc:sldChg>
      <pc:sldChg chg="addSp delSp modSp new mod">
        <pc:chgData name="guo roger" userId="3bbec60affddc306" providerId="LiveId" clId="{D3AC2AB4-64E4-444D-AE21-BA1B2A90CECC}" dt="2020-08-24T07:34:46.566" v="1708" actId="207"/>
        <pc:sldMkLst>
          <pc:docMk/>
          <pc:sldMk cId="2825111966" sldId="345"/>
        </pc:sldMkLst>
        <pc:spChg chg="mod">
          <ac:chgData name="guo roger" userId="3bbec60affddc306" providerId="LiveId" clId="{D3AC2AB4-64E4-444D-AE21-BA1B2A90CECC}" dt="2020-08-23T13:24:28.094" v="900"/>
          <ac:spMkLst>
            <pc:docMk/>
            <pc:sldMk cId="2825111966" sldId="345"/>
            <ac:spMk id="2" creationId="{771D6E98-DD82-4396-97FC-FA274A7F7FF8}"/>
          </ac:spMkLst>
        </pc:spChg>
        <pc:spChg chg="add mod">
          <ac:chgData name="guo roger" userId="3bbec60affddc306" providerId="LiveId" clId="{D3AC2AB4-64E4-444D-AE21-BA1B2A90CECC}" dt="2020-08-24T07:34:46.566" v="1708" actId="207"/>
          <ac:spMkLst>
            <pc:docMk/>
            <pc:sldMk cId="2825111966" sldId="345"/>
            <ac:spMk id="6" creationId="{2B605650-52F4-4297-AA4A-5F87A5230B56}"/>
          </ac:spMkLst>
        </pc:spChg>
        <pc:spChg chg="add del mod">
          <ac:chgData name="guo roger" userId="3bbec60affddc306" providerId="LiveId" clId="{D3AC2AB4-64E4-444D-AE21-BA1B2A90CECC}" dt="2020-08-23T13:28:49.216" v="972"/>
          <ac:spMkLst>
            <pc:docMk/>
            <pc:sldMk cId="2825111966" sldId="345"/>
            <ac:spMk id="7" creationId="{3454D4BE-2E74-4ECF-BA96-05711356843B}"/>
          </ac:spMkLst>
        </pc:spChg>
        <pc:spChg chg="add">
          <ac:chgData name="guo roger" userId="3bbec60affddc306" providerId="LiveId" clId="{D3AC2AB4-64E4-444D-AE21-BA1B2A90CECC}" dt="2020-08-24T06:20:24.025" v="1660" actId="22"/>
          <ac:spMkLst>
            <pc:docMk/>
            <pc:sldMk cId="2825111966" sldId="345"/>
            <ac:spMk id="9" creationId="{98DB7AF1-13A7-4931-AB34-7DA6442B019E}"/>
          </ac:spMkLst>
        </pc:spChg>
        <pc:picChg chg="add mod">
          <ac:chgData name="guo roger" userId="3bbec60affddc306" providerId="LiveId" clId="{D3AC2AB4-64E4-444D-AE21-BA1B2A90CECC}" dt="2020-08-23T13:28:46.482" v="969" actId="14100"/>
          <ac:picMkLst>
            <pc:docMk/>
            <pc:sldMk cId="2825111966" sldId="345"/>
            <ac:picMk id="4" creationId="{038A639C-D183-4A9B-A791-184E8F472D70}"/>
          </ac:picMkLst>
        </pc:picChg>
      </pc:sldChg>
      <pc:sldChg chg="addSp modSp new mod">
        <pc:chgData name="guo roger" userId="3bbec60affddc306" providerId="LiveId" clId="{D3AC2AB4-64E4-444D-AE21-BA1B2A90CECC}" dt="2020-08-24T06:22:01.684" v="1663" actId="207"/>
        <pc:sldMkLst>
          <pc:docMk/>
          <pc:sldMk cId="589690074" sldId="346"/>
        </pc:sldMkLst>
        <pc:spChg chg="mod">
          <ac:chgData name="guo roger" userId="3bbec60affddc306" providerId="LiveId" clId="{D3AC2AB4-64E4-444D-AE21-BA1B2A90CECC}" dt="2020-08-23T13:31:57.578" v="1062" actId="20577"/>
          <ac:spMkLst>
            <pc:docMk/>
            <pc:sldMk cId="589690074" sldId="346"/>
            <ac:spMk id="2" creationId="{D00CB673-4187-4FD5-9FC7-34A01A9766F3}"/>
          </ac:spMkLst>
        </pc:spChg>
        <pc:spChg chg="add mod">
          <ac:chgData name="guo roger" userId="3bbec60affddc306" providerId="LiveId" clId="{D3AC2AB4-64E4-444D-AE21-BA1B2A90CECC}" dt="2020-08-24T06:22:01.684" v="1663" actId="207"/>
          <ac:spMkLst>
            <pc:docMk/>
            <pc:sldMk cId="589690074" sldId="346"/>
            <ac:spMk id="6" creationId="{B203AF8F-9072-4229-A57D-D58346A00793}"/>
          </ac:spMkLst>
        </pc:spChg>
        <pc:picChg chg="add mod">
          <ac:chgData name="guo roger" userId="3bbec60affddc306" providerId="LiveId" clId="{D3AC2AB4-64E4-444D-AE21-BA1B2A90CECC}" dt="2020-08-23T13:32:55.741" v="1088" actId="1076"/>
          <ac:picMkLst>
            <pc:docMk/>
            <pc:sldMk cId="589690074" sldId="346"/>
            <ac:picMk id="4" creationId="{6A6450A2-CF49-490A-8FCE-C43DA99ACBCC}"/>
          </ac:picMkLst>
        </pc:picChg>
      </pc:sldChg>
      <pc:sldChg chg="del">
        <pc:chgData name="guo roger" userId="3bbec60affddc306" providerId="LiveId" clId="{D3AC2AB4-64E4-444D-AE21-BA1B2A90CECC}" dt="2020-08-23T12:23:47.119" v="33" actId="47"/>
        <pc:sldMkLst>
          <pc:docMk/>
          <pc:sldMk cId="2044428656" sldId="346"/>
        </pc:sldMkLst>
      </pc:sldChg>
      <pc:sldChg chg="addSp modSp new mod">
        <pc:chgData name="guo roger" userId="3bbec60affddc306" providerId="LiveId" clId="{D3AC2AB4-64E4-444D-AE21-BA1B2A90CECC}" dt="2020-08-23T13:44:10.174" v="1237" actId="20577"/>
        <pc:sldMkLst>
          <pc:docMk/>
          <pc:sldMk cId="3783845181" sldId="347"/>
        </pc:sldMkLst>
        <pc:spChg chg="mod">
          <ac:chgData name="guo roger" userId="3bbec60affddc306" providerId="LiveId" clId="{D3AC2AB4-64E4-444D-AE21-BA1B2A90CECC}" dt="2020-08-23T13:41:15.459" v="1156" actId="20577"/>
          <ac:spMkLst>
            <pc:docMk/>
            <pc:sldMk cId="3783845181" sldId="347"/>
            <ac:spMk id="2" creationId="{F5651BF5-3485-4A8A-8BA7-ACE632EB61A2}"/>
          </ac:spMkLst>
        </pc:spChg>
        <pc:spChg chg="add mod">
          <ac:chgData name="guo roger" userId="3bbec60affddc306" providerId="LiveId" clId="{D3AC2AB4-64E4-444D-AE21-BA1B2A90CECC}" dt="2020-08-23T13:44:10.174" v="1237" actId="20577"/>
          <ac:spMkLst>
            <pc:docMk/>
            <pc:sldMk cId="3783845181" sldId="347"/>
            <ac:spMk id="5" creationId="{81468A2D-9DEE-4F08-BAA1-3148F7FC6E2C}"/>
          </ac:spMkLst>
        </pc:spChg>
      </pc:sldChg>
      <pc:sldChg chg="addSp modSp new mod">
        <pc:chgData name="guo roger" userId="3bbec60affddc306" providerId="LiveId" clId="{D3AC2AB4-64E4-444D-AE21-BA1B2A90CECC}" dt="2020-08-24T06:23:07.012" v="1664" actId="22"/>
        <pc:sldMkLst>
          <pc:docMk/>
          <pc:sldMk cId="338358250" sldId="348"/>
        </pc:sldMkLst>
        <pc:spChg chg="mod">
          <ac:chgData name="guo roger" userId="3bbec60affddc306" providerId="LiveId" clId="{D3AC2AB4-64E4-444D-AE21-BA1B2A90CECC}" dt="2020-08-23T13:46:39.142" v="1239"/>
          <ac:spMkLst>
            <pc:docMk/>
            <pc:sldMk cId="338358250" sldId="348"/>
            <ac:spMk id="2" creationId="{1F80EC68-AAA9-4A0E-A9E7-4D9C81419449}"/>
          </ac:spMkLst>
        </pc:spChg>
        <pc:spChg chg="add mod">
          <ac:chgData name="guo roger" userId="3bbec60affddc306" providerId="LiveId" clId="{D3AC2AB4-64E4-444D-AE21-BA1B2A90CECC}" dt="2020-08-24T03:01:53.237" v="1571" actId="207"/>
          <ac:spMkLst>
            <pc:docMk/>
            <pc:sldMk cId="338358250" sldId="348"/>
            <ac:spMk id="6" creationId="{A922BFE1-8ED1-4610-B727-92945CA824E9}"/>
          </ac:spMkLst>
        </pc:spChg>
        <pc:spChg chg="add">
          <ac:chgData name="guo roger" userId="3bbec60affddc306" providerId="LiveId" clId="{D3AC2AB4-64E4-444D-AE21-BA1B2A90CECC}" dt="2020-08-24T06:23:07.012" v="1664" actId="22"/>
          <ac:spMkLst>
            <pc:docMk/>
            <pc:sldMk cId="338358250" sldId="348"/>
            <ac:spMk id="8" creationId="{17CAF31A-7DC1-4F0C-9692-0C95223CD26D}"/>
          </ac:spMkLst>
        </pc:spChg>
        <pc:picChg chg="add mod">
          <ac:chgData name="guo roger" userId="3bbec60affddc306" providerId="LiveId" clId="{D3AC2AB4-64E4-444D-AE21-BA1B2A90CECC}" dt="2020-08-23T13:49:36.805" v="1243" actId="1076"/>
          <ac:picMkLst>
            <pc:docMk/>
            <pc:sldMk cId="338358250" sldId="348"/>
            <ac:picMk id="4" creationId="{9C9C4B75-B9A4-446F-8248-921CACADA6AA}"/>
          </ac:picMkLst>
        </pc:picChg>
      </pc:sldChg>
      <pc:sldChg chg="del">
        <pc:chgData name="guo roger" userId="3bbec60affddc306" providerId="LiveId" clId="{D3AC2AB4-64E4-444D-AE21-BA1B2A90CECC}" dt="2020-08-23T12:23:46.536" v="30" actId="47"/>
        <pc:sldMkLst>
          <pc:docMk/>
          <pc:sldMk cId="1238288651" sldId="348"/>
        </pc:sldMkLst>
      </pc:sldChg>
      <pc:sldChg chg="del">
        <pc:chgData name="guo roger" userId="3bbec60affddc306" providerId="LiveId" clId="{D3AC2AB4-64E4-444D-AE21-BA1B2A90CECC}" dt="2020-08-23T12:23:47.517" v="35" actId="47"/>
        <pc:sldMkLst>
          <pc:docMk/>
          <pc:sldMk cId="421521855" sldId="349"/>
        </pc:sldMkLst>
      </pc:sldChg>
      <pc:sldChg chg="addSp modSp new mod">
        <pc:chgData name="guo roger" userId="3bbec60affddc306" providerId="LiveId" clId="{D3AC2AB4-64E4-444D-AE21-BA1B2A90CECC}" dt="2020-08-24T03:02:22.952" v="1573" actId="207"/>
        <pc:sldMkLst>
          <pc:docMk/>
          <pc:sldMk cId="2711666454" sldId="349"/>
        </pc:sldMkLst>
        <pc:spChg chg="mod">
          <ac:chgData name="guo roger" userId="3bbec60affddc306" providerId="LiveId" clId="{D3AC2AB4-64E4-444D-AE21-BA1B2A90CECC}" dt="2020-08-23T13:54:08.878" v="1274" actId="20577"/>
          <ac:spMkLst>
            <pc:docMk/>
            <pc:sldMk cId="2711666454" sldId="349"/>
            <ac:spMk id="2" creationId="{5ACA1A41-FE20-4864-8925-0EDB2F0161C4}"/>
          </ac:spMkLst>
        </pc:spChg>
        <pc:spChg chg="add mod">
          <ac:chgData name="guo roger" userId="3bbec60affddc306" providerId="LiveId" clId="{D3AC2AB4-64E4-444D-AE21-BA1B2A90CECC}" dt="2020-08-24T03:02:22.952" v="1573" actId="207"/>
          <ac:spMkLst>
            <pc:docMk/>
            <pc:sldMk cId="2711666454" sldId="349"/>
            <ac:spMk id="5" creationId="{D7C0DDC9-7BBF-41B7-B518-FB2306EDFFEF}"/>
          </ac:spMkLst>
        </pc:spChg>
        <pc:picChg chg="add mod">
          <ac:chgData name="guo roger" userId="3bbec60affddc306" providerId="LiveId" clId="{D3AC2AB4-64E4-444D-AE21-BA1B2A90CECC}" dt="2020-08-23T14:02:57.990" v="1336" actId="1076"/>
          <ac:picMkLst>
            <pc:docMk/>
            <pc:sldMk cId="2711666454" sldId="349"/>
            <ac:picMk id="6" creationId="{8A871E04-E67E-432D-A814-E50F86F84E97}"/>
          </ac:picMkLst>
        </pc:picChg>
      </pc:sldChg>
      <pc:sldChg chg="del">
        <pc:chgData name="guo roger" userId="3bbec60affddc306" providerId="LiveId" clId="{D3AC2AB4-64E4-444D-AE21-BA1B2A90CECC}" dt="2020-08-23T12:23:45.804" v="26" actId="47"/>
        <pc:sldMkLst>
          <pc:docMk/>
          <pc:sldMk cId="2660301234" sldId="350"/>
        </pc:sldMkLst>
      </pc:sldChg>
      <pc:sldChg chg="addSp delSp modSp add mod">
        <pc:chgData name="guo roger" userId="3bbec60affddc306" providerId="LiveId" clId="{D3AC2AB4-64E4-444D-AE21-BA1B2A90CECC}" dt="2020-08-24T03:44:12.862" v="1650" actId="207"/>
        <pc:sldMkLst>
          <pc:docMk/>
          <pc:sldMk cId="4260086112" sldId="350"/>
        </pc:sldMkLst>
        <pc:spChg chg="del">
          <ac:chgData name="guo roger" userId="3bbec60affddc306" providerId="LiveId" clId="{D3AC2AB4-64E4-444D-AE21-BA1B2A90CECC}" dt="2020-08-23T14:08:08.375" v="1392" actId="478"/>
          <ac:spMkLst>
            <pc:docMk/>
            <pc:sldMk cId="4260086112" sldId="350"/>
            <ac:spMk id="5" creationId="{D7C0DDC9-7BBF-41B7-B518-FB2306EDFFEF}"/>
          </ac:spMkLst>
        </pc:spChg>
        <pc:spChg chg="add mod">
          <ac:chgData name="guo roger" userId="3bbec60affddc306" providerId="LiveId" clId="{D3AC2AB4-64E4-444D-AE21-BA1B2A90CECC}" dt="2020-08-24T03:44:12.862" v="1650" actId="207"/>
          <ac:spMkLst>
            <pc:docMk/>
            <pc:sldMk cId="4260086112" sldId="350"/>
            <ac:spMk id="7" creationId="{4977879D-062A-49B2-9413-E0BD7A120CC0}"/>
          </ac:spMkLst>
        </pc:spChg>
      </pc:sldChg>
      <pc:sldChg chg="addSp modSp new mod">
        <pc:chgData name="guo roger" userId="3bbec60affddc306" providerId="LiveId" clId="{D3AC2AB4-64E4-444D-AE21-BA1B2A90CECC}" dt="2020-08-23T14:09:28.721" v="1475" actId="20577"/>
        <pc:sldMkLst>
          <pc:docMk/>
          <pc:sldMk cId="2717544932" sldId="351"/>
        </pc:sldMkLst>
        <pc:spChg chg="mod">
          <ac:chgData name="guo roger" userId="3bbec60affddc306" providerId="LiveId" clId="{D3AC2AB4-64E4-444D-AE21-BA1B2A90CECC}" dt="2020-08-23T14:08:53.175" v="1408" actId="20577"/>
          <ac:spMkLst>
            <pc:docMk/>
            <pc:sldMk cId="2717544932" sldId="351"/>
            <ac:spMk id="2" creationId="{16C4A89F-B00E-4C45-B8CB-2756664CFA92}"/>
          </ac:spMkLst>
        </pc:spChg>
        <pc:spChg chg="add mod">
          <ac:chgData name="guo roger" userId="3bbec60affddc306" providerId="LiveId" clId="{D3AC2AB4-64E4-444D-AE21-BA1B2A90CECC}" dt="2020-08-23T14:09:28.721" v="1475" actId="20577"/>
          <ac:spMkLst>
            <pc:docMk/>
            <pc:sldMk cId="2717544932" sldId="351"/>
            <ac:spMk id="4" creationId="{F82C4B92-9341-46FA-B45B-A9F054C45971}"/>
          </ac:spMkLst>
        </pc:spChg>
      </pc:sldChg>
      <pc:sldChg chg="del">
        <pc:chgData name="guo roger" userId="3bbec60affddc306" providerId="LiveId" clId="{D3AC2AB4-64E4-444D-AE21-BA1B2A90CECC}" dt="2020-08-23T12:23:46.735" v="31" actId="47"/>
        <pc:sldMkLst>
          <pc:docMk/>
          <pc:sldMk cId="4161469850" sldId="351"/>
        </pc:sldMkLst>
      </pc:sldChg>
      <pc:sldChg chg="del">
        <pc:chgData name="guo roger" userId="3bbec60affddc306" providerId="LiveId" clId="{D3AC2AB4-64E4-444D-AE21-BA1B2A90CECC}" dt="2020-08-23T12:23:47.317" v="34" actId="47"/>
        <pc:sldMkLst>
          <pc:docMk/>
          <pc:sldMk cId="175400581" sldId="352"/>
        </pc:sldMkLst>
      </pc:sldChg>
      <pc:sldChg chg="addSp modSp new mod">
        <pc:chgData name="guo roger" userId="3bbec60affddc306" providerId="LiveId" clId="{D3AC2AB4-64E4-444D-AE21-BA1B2A90CECC}" dt="2020-08-24T06:39:26.785" v="1703" actId="20577"/>
        <pc:sldMkLst>
          <pc:docMk/>
          <pc:sldMk cId="1178952816" sldId="352"/>
        </pc:sldMkLst>
        <pc:spChg chg="mod">
          <ac:chgData name="guo roger" userId="3bbec60affddc306" providerId="LiveId" clId="{D3AC2AB4-64E4-444D-AE21-BA1B2A90CECC}" dt="2020-08-23T14:19:15.627" v="1493"/>
          <ac:spMkLst>
            <pc:docMk/>
            <pc:sldMk cId="1178952816" sldId="352"/>
            <ac:spMk id="2" creationId="{63F18922-094D-48E1-AAB5-9D5BFD569239}"/>
          </ac:spMkLst>
        </pc:spChg>
        <pc:spChg chg="add mod">
          <ac:chgData name="guo roger" userId="3bbec60affddc306" providerId="LiveId" clId="{D3AC2AB4-64E4-444D-AE21-BA1B2A90CECC}" dt="2020-08-24T03:09:54.585" v="1591" actId="207"/>
          <ac:spMkLst>
            <pc:docMk/>
            <pc:sldMk cId="1178952816" sldId="352"/>
            <ac:spMk id="7" creationId="{536053A0-097A-41CA-9994-30C594A69C7D}"/>
          </ac:spMkLst>
        </pc:spChg>
        <pc:spChg chg="add mod">
          <ac:chgData name="guo roger" userId="3bbec60affddc306" providerId="LiveId" clId="{D3AC2AB4-64E4-444D-AE21-BA1B2A90CECC}" dt="2020-08-24T06:27:06.997" v="1669" actId="14100"/>
          <ac:spMkLst>
            <pc:docMk/>
            <pc:sldMk cId="1178952816" sldId="352"/>
            <ac:spMk id="9" creationId="{B85BF301-547F-4EFC-87AF-6E09A4CAE4EB}"/>
          </ac:spMkLst>
        </pc:spChg>
        <pc:spChg chg="add mod">
          <ac:chgData name="guo roger" userId="3bbec60affddc306" providerId="LiveId" clId="{D3AC2AB4-64E4-444D-AE21-BA1B2A90CECC}" dt="2020-08-24T06:39:26.785" v="1703" actId="20577"/>
          <ac:spMkLst>
            <pc:docMk/>
            <pc:sldMk cId="1178952816" sldId="352"/>
            <ac:spMk id="11" creationId="{9AC585BD-7F8A-45AB-9C9B-D74187770274}"/>
          </ac:spMkLst>
        </pc:spChg>
        <pc:picChg chg="add mod">
          <ac:chgData name="guo roger" userId="3bbec60affddc306" providerId="LiveId" clId="{D3AC2AB4-64E4-444D-AE21-BA1B2A90CECC}" dt="2020-08-24T06:39:15.514" v="1680" actId="1076"/>
          <ac:picMkLst>
            <pc:docMk/>
            <pc:sldMk cId="1178952816" sldId="352"/>
            <ac:picMk id="4" creationId="{EA98B80B-3E3A-4566-89AE-39F15F2D4237}"/>
          </ac:picMkLst>
        </pc:picChg>
        <pc:picChg chg="add mod">
          <ac:chgData name="guo roger" userId="3bbec60affddc306" providerId="LiveId" clId="{D3AC2AB4-64E4-444D-AE21-BA1B2A90CECC}" dt="2020-08-24T06:39:12.128" v="1678" actId="1076"/>
          <ac:picMkLst>
            <pc:docMk/>
            <pc:sldMk cId="1178952816" sldId="352"/>
            <ac:picMk id="5" creationId="{55B7DF28-5D56-44D0-9D35-8E8D16E789FC}"/>
          </ac:picMkLst>
        </pc:picChg>
      </pc:sldChg>
      <pc:sldChg chg="addSp delSp modSp add mod">
        <pc:chgData name="guo roger" userId="3bbec60affddc306" providerId="LiveId" clId="{D3AC2AB4-64E4-444D-AE21-BA1B2A90CECC}" dt="2020-08-24T03:19:29.928" v="1635" actId="20577"/>
        <pc:sldMkLst>
          <pc:docMk/>
          <pc:sldMk cId="1603081581" sldId="353"/>
        </pc:sldMkLst>
        <pc:spChg chg="mod">
          <ac:chgData name="guo roger" userId="3bbec60affddc306" providerId="LiveId" clId="{D3AC2AB4-64E4-444D-AE21-BA1B2A90CECC}" dt="2020-08-23T14:20:56.815" v="1522"/>
          <ac:spMkLst>
            <pc:docMk/>
            <pc:sldMk cId="1603081581" sldId="353"/>
            <ac:spMk id="2" creationId="{63F18922-094D-48E1-AAB5-9D5BFD569239}"/>
          </ac:spMkLst>
        </pc:spChg>
        <pc:spChg chg="add mod">
          <ac:chgData name="guo roger" userId="3bbec60affddc306" providerId="LiveId" clId="{D3AC2AB4-64E4-444D-AE21-BA1B2A90CECC}" dt="2020-08-24T03:14:22.179" v="1600" actId="1076"/>
          <ac:spMkLst>
            <pc:docMk/>
            <pc:sldMk cId="1603081581" sldId="353"/>
            <ac:spMk id="7" creationId="{B3B37A93-DB12-4E8E-A67A-85E30832C3B5}"/>
          </ac:spMkLst>
        </pc:spChg>
        <pc:spChg chg="add mod">
          <ac:chgData name="guo roger" userId="3bbec60affddc306" providerId="LiveId" clId="{D3AC2AB4-64E4-444D-AE21-BA1B2A90CECC}" dt="2020-08-24T03:14:41.411" v="1611" actId="20577"/>
          <ac:spMkLst>
            <pc:docMk/>
            <pc:sldMk cId="1603081581" sldId="353"/>
            <ac:spMk id="9" creationId="{0FDF4242-394F-4FC2-8908-356AC3A0B141}"/>
          </ac:spMkLst>
        </pc:spChg>
        <pc:spChg chg="add mod">
          <ac:chgData name="guo roger" userId="3bbec60affddc306" providerId="LiveId" clId="{D3AC2AB4-64E4-444D-AE21-BA1B2A90CECC}" dt="2020-08-24T03:19:29.928" v="1635" actId="20577"/>
          <ac:spMkLst>
            <pc:docMk/>
            <pc:sldMk cId="1603081581" sldId="353"/>
            <ac:spMk id="13" creationId="{CD8973D5-4EC8-4FD8-8741-9DDA8B04C8F6}"/>
          </ac:spMkLst>
        </pc:spChg>
        <pc:picChg chg="del">
          <ac:chgData name="guo roger" userId="3bbec60affddc306" providerId="LiveId" clId="{D3AC2AB4-64E4-444D-AE21-BA1B2A90CECC}" dt="2020-08-23T14:20:49.049" v="1495" actId="478"/>
          <ac:picMkLst>
            <pc:docMk/>
            <pc:sldMk cId="1603081581" sldId="353"/>
            <ac:picMk id="4" creationId="{EA98B80B-3E3A-4566-89AE-39F15F2D4237}"/>
          </ac:picMkLst>
        </pc:picChg>
        <pc:picChg chg="add mod">
          <ac:chgData name="guo roger" userId="3bbec60affddc306" providerId="LiveId" clId="{D3AC2AB4-64E4-444D-AE21-BA1B2A90CECC}" dt="2020-08-24T03:14:20.153" v="1599" actId="1076"/>
          <ac:picMkLst>
            <pc:docMk/>
            <pc:sldMk cId="1603081581" sldId="353"/>
            <ac:picMk id="5" creationId="{91BAADE3-7F3D-44EF-8CC2-D54A01F19E73}"/>
          </ac:picMkLst>
        </pc:picChg>
        <pc:picChg chg="add mod">
          <ac:chgData name="guo roger" userId="3bbec60affddc306" providerId="LiveId" clId="{D3AC2AB4-64E4-444D-AE21-BA1B2A90CECC}" dt="2020-08-24T03:15:57.066" v="1624" actId="1076"/>
          <ac:picMkLst>
            <pc:docMk/>
            <pc:sldMk cId="1603081581" sldId="353"/>
            <ac:picMk id="11" creationId="{F613B202-D13D-4168-888D-34C3E9AEC76F}"/>
          </ac:picMkLst>
        </pc:picChg>
      </pc:sldChg>
      <pc:sldChg chg="del">
        <pc:chgData name="guo roger" userId="3bbec60affddc306" providerId="LiveId" clId="{D3AC2AB4-64E4-444D-AE21-BA1B2A90CECC}" dt="2020-08-23T12:23:47.719" v="36" actId="47"/>
        <pc:sldMkLst>
          <pc:docMk/>
          <pc:sldMk cId="3825854330" sldId="353"/>
        </pc:sldMkLst>
      </pc:sldChg>
      <pc:sldChg chg="addSp modSp new mod">
        <pc:chgData name="guo roger" userId="3bbec60affddc306" providerId="LiveId" clId="{D3AC2AB4-64E4-444D-AE21-BA1B2A90CECC}" dt="2020-08-24T03:19:11.709" v="1631" actId="1076"/>
        <pc:sldMkLst>
          <pc:docMk/>
          <pc:sldMk cId="2079296393" sldId="354"/>
        </pc:sldMkLst>
        <pc:spChg chg="mod">
          <ac:chgData name="guo roger" userId="3bbec60affddc306" providerId="LiveId" clId="{D3AC2AB4-64E4-444D-AE21-BA1B2A90CECC}" dt="2020-08-23T14:21:54.687" v="1531"/>
          <ac:spMkLst>
            <pc:docMk/>
            <pc:sldMk cId="2079296393" sldId="354"/>
            <ac:spMk id="2" creationId="{45104A4F-FBA0-42EC-BC52-97A1B5252DFA}"/>
          </ac:spMkLst>
        </pc:spChg>
        <pc:spChg chg="add mod">
          <ac:chgData name="guo roger" userId="3bbec60affddc306" providerId="LiveId" clId="{D3AC2AB4-64E4-444D-AE21-BA1B2A90CECC}" dt="2020-08-24T03:19:09.928" v="1630" actId="1076"/>
          <ac:spMkLst>
            <pc:docMk/>
            <pc:sldMk cId="2079296393" sldId="354"/>
            <ac:spMk id="8" creationId="{D0A94359-4124-484F-8C94-DFD2AC8CE773}"/>
          </ac:spMkLst>
        </pc:spChg>
        <pc:picChg chg="add mod">
          <ac:chgData name="guo roger" userId="3bbec60affddc306" providerId="LiveId" clId="{D3AC2AB4-64E4-444D-AE21-BA1B2A90CECC}" dt="2020-08-24T03:19:07.783" v="1629" actId="1076"/>
          <ac:picMkLst>
            <pc:docMk/>
            <pc:sldMk cId="2079296393" sldId="354"/>
            <ac:picMk id="4" creationId="{DFDC0153-D9C6-420B-9B8E-BC510D789184}"/>
          </ac:picMkLst>
        </pc:picChg>
        <pc:picChg chg="add mod">
          <ac:chgData name="guo roger" userId="3bbec60affddc306" providerId="LiveId" clId="{D3AC2AB4-64E4-444D-AE21-BA1B2A90CECC}" dt="2020-08-24T03:19:11.709" v="1631" actId="1076"/>
          <ac:picMkLst>
            <pc:docMk/>
            <pc:sldMk cId="2079296393" sldId="354"/>
            <ac:picMk id="6" creationId="{7E78FD51-36AF-4BCF-A9ED-A118A8BA91C5}"/>
          </ac:picMkLst>
        </pc:picChg>
      </pc:sldChg>
      <pc:sldChg chg="del">
        <pc:chgData name="guo roger" userId="3bbec60affddc306" providerId="LiveId" clId="{D3AC2AB4-64E4-444D-AE21-BA1B2A90CECC}" dt="2020-08-23T12:23:47.932" v="37" actId="47"/>
        <pc:sldMkLst>
          <pc:docMk/>
          <pc:sldMk cId="2663546750" sldId="354"/>
        </pc:sldMkLst>
      </pc:sldChg>
      <pc:sldChg chg="addSp modSp new mod">
        <pc:chgData name="guo roger" userId="3bbec60affddc306" providerId="LiveId" clId="{D3AC2AB4-64E4-444D-AE21-BA1B2A90CECC}" dt="2020-08-24T03:19:38.214" v="1637" actId="1076"/>
        <pc:sldMkLst>
          <pc:docMk/>
          <pc:sldMk cId="2221173212" sldId="355"/>
        </pc:sldMkLst>
        <pc:spChg chg="mod">
          <ac:chgData name="guo roger" userId="3bbec60affddc306" providerId="LiveId" clId="{D3AC2AB4-64E4-444D-AE21-BA1B2A90CECC}" dt="2020-08-23T14:22:06.062" v="1533"/>
          <ac:spMkLst>
            <pc:docMk/>
            <pc:sldMk cId="2221173212" sldId="355"/>
            <ac:spMk id="2" creationId="{63614736-83ED-4FD1-8A97-40BEE8C43ACD}"/>
          </ac:spMkLst>
        </pc:spChg>
        <pc:picChg chg="add mod">
          <ac:chgData name="guo roger" userId="3bbec60affddc306" providerId="LiveId" clId="{D3AC2AB4-64E4-444D-AE21-BA1B2A90CECC}" dt="2020-08-24T03:19:38.214" v="1637" actId="1076"/>
          <ac:picMkLst>
            <pc:docMk/>
            <pc:sldMk cId="2221173212" sldId="355"/>
            <ac:picMk id="4" creationId="{D7AF713D-AD7D-4CE1-AC4A-9F52EFEB06DE}"/>
          </ac:picMkLst>
        </pc:picChg>
      </pc:sldChg>
      <pc:sldChg chg="del">
        <pc:chgData name="guo roger" userId="3bbec60affddc306" providerId="LiveId" clId="{D3AC2AB4-64E4-444D-AE21-BA1B2A90CECC}" dt="2020-08-23T12:23:48.167" v="38" actId="47"/>
        <pc:sldMkLst>
          <pc:docMk/>
          <pc:sldMk cId="3284753949" sldId="355"/>
        </pc:sldMkLst>
      </pc:sldChg>
      <pc:sldChg chg="del">
        <pc:chgData name="guo roger" userId="3bbec60affddc306" providerId="LiveId" clId="{D3AC2AB4-64E4-444D-AE21-BA1B2A90CECC}" dt="2020-08-23T12:23:49.379" v="41" actId="47"/>
        <pc:sldMkLst>
          <pc:docMk/>
          <pc:sldMk cId="424842878" sldId="356"/>
        </pc:sldMkLst>
      </pc:sldChg>
      <pc:sldChg chg="modSp add">
        <pc:chgData name="guo roger" userId="3bbec60affddc306" providerId="LiveId" clId="{D3AC2AB4-64E4-444D-AE21-BA1B2A90CECC}" dt="2020-08-24T02:53:06.195" v="1556" actId="207"/>
        <pc:sldMkLst>
          <pc:docMk/>
          <pc:sldMk cId="1117147940" sldId="356"/>
        </pc:sldMkLst>
        <pc:spChg chg="mod">
          <ac:chgData name="guo roger" userId="3bbec60affddc306" providerId="LiveId" clId="{D3AC2AB4-64E4-444D-AE21-BA1B2A90CECC}" dt="2020-08-24T02:53:06.195" v="1556" actId="207"/>
          <ac:spMkLst>
            <pc:docMk/>
            <pc:sldMk cId="1117147940" sldId="356"/>
            <ac:spMk id="8" creationId="{8E321D54-3573-4006-A142-58C307604763}"/>
          </ac:spMkLst>
        </pc:spChg>
      </pc:sldChg>
      <pc:sldChg chg="modSp add">
        <pc:chgData name="guo roger" userId="3bbec60affddc306" providerId="LiveId" clId="{D3AC2AB4-64E4-444D-AE21-BA1B2A90CECC}" dt="2020-08-24T03:15:06.343" v="1615" actId="207"/>
        <pc:sldMkLst>
          <pc:docMk/>
          <pc:sldMk cId="4117259508" sldId="357"/>
        </pc:sldMkLst>
        <pc:spChg chg="mod">
          <ac:chgData name="guo roger" userId="3bbec60affddc306" providerId="LiveId" clId="{D3AC2AB4-64E4-444D-AE21-BA1B2A90CECC}" dt="2020-08-24T03:15:06.343" v="1615" actId="207"/>
          <ac:spMkLst>
            <pc:docMk/>
            <pc:sldMk cId="4117259508" sldId="357"/>
            <ac:spMk id="8" creationId="{8E321D54-3573-4006-A142-58C307604763}"/>
          </ac:spMkLst>
        </pc:spChg>
      </pc:sldChg>
      <pc:sldChg chg="del">
        <pc:chgData name="guo roger" userId="3bbec60affddc306" providerId="LiveId" clId="{D3AC2AB4-64E4-444D-AE21-BA1B2A90CECC}" dt="2020-08-23T12:23:48.401" v="39" actId="47"/>
        <pc:sldMkLst>
          <pc:docMk/>
          <pc:sldMk cId="4129059608" sldId="357"/>
        </pc:sldMkLst>
      </pc:sldChg>
      <pc:sldChg chg="modSp add">
        <pc:chgData name="guo roger" userId="3bbec60affddc306" providerId="LiveId" clId="{D3AC2AB4-64E4-444D-AE21-BA1B2A90CECC}" dt="2020-08-24T03:15:20.185" v="1618" actId="207"/>
        <pc:sldMkLst>
          <pc:docMk/>
          <pc:sldMk cId="844528887" sldId="358"/>
        </pc:sldMkLst>
        <pc:spChg chg="mod">
          <ac:chgData name="guo roger" userId="3bbec60affddc306" providerId="LiveId" clId="{D3AC2AB4-64E4-444D-AE21-BA1B2A90CECC}" dt="2020-08-24T03:15:20.185" v="1618" actId="207"/>
          <ac:spMkLst>
            <pc:docMk/>
            <pc:sldMk cId="844528887" sldId="358"/>
            <ac:spMk id="8" creationId="{8E321D54-3573-4006-A142-58C307604763}"/>
          </ac:spMkLst>
        </pc:spChg>
      </pc:sldChg>
      <pc:sldChg chg="del">
        <pc:chgData name="guo roger" userId="3bbec60affddc306" providerId="LiveId" clId="{D3AC2AB4-64E4-444D-AE21-BA1B2A90CECC}" dt="2020-08-23T12:23:49.012" v="40" actId="47"/>
        <pc:sldMkLst>
          <pc:docMk/>
          <pc:sldMk cId="4104966019" sldId="358"/>
        </pc:sldMkLst>
      </pc:sldChg>
      <pc:sldChg chg="modSp add">
        <pc:chgData name="guo roger" userId="3bbec60affddc306" providerId="LiveId" clId="{D3AC2AB4-64E4-444D-AE21-BA1B2A90CECC}" dt="2020-08-24T03:15:30.921" v="1621" actId="207"/>
        <pc:sldMkLst>
          <pc:docMk/>
          <pc:sldMk cId="36665791" sldId="359"/>
        </pc:sldMkLst>
        <pc:spChg chg="mod">
          <ac:chgData name="guo roger" userId="3bbec60affddc306" providerId="LiveId" clId="{D3AC2AB4-64E4-444D-AE21-BA1B2A90CECC}" dt="2020-08-24T03:15:30.921" v="1621" actId="207"/>
          <ac:spMkLst>
            <pc:docMk/>
            <pc:sldMk cId="36665791" sldId="359"/>
            <ac:spMk id="8" creationId="{8E321D54-3573-4006-A142-58C307604763}"/>
          </ac:spMkLst>
        </pc:spChg>
      </pc:sldChg>
      <pc:sldChg chg="del">
        <pc:chgData name="guo roger" userId="3bbec60affddc306" providerId="LiveId" clId="{D3AC2AB4-64E4-444D-AE21-BA1B2A90CECC}" dt="2020-08-23T12:23:49.799" v="42" actId="47"/>
        <pc:sldMkLst>
          <pc:docMk/>
          <pc:sldMk cId="4100700221" sldId="359"/>
        </pc:sldMkLst>
      </pc:sldChg>
    </pc:docChg>
  </pc:docChgLst>
  <pc:docChgLst>
    <pc:chgData name="guo roger" userId="3bbec60affddc306" providerId="LiveId" clId="{1011CA9D-58A3-4378-8477-D48A73ED4EDF}"/>
    <pc:docChg chg="undo custSel addSld delSld modSld sldOrd">
      <pc:chgData name="guo roger" userId="3bbec60affddc306" providerId="LiveId" clId="{1011CA9D-58A3-4378-8477-D48A73ED4EDF}" dt="2020-09-21T06:51:25.700" v="1846" actId="207"/>
      <pc:docMkLst>
        <pc:docMk/>
      </pc:docMkLst>
      <pc:sldChg chg="addSp delSp modSp mod">
        <pc:chgData name="guo roger" userId="3bbec60affddc306" providerId="LiveId" clId="{1011CA9D-58A3-4378-8477-D48A73ED4EDF}" dt="2020-09-20T06:29:43.451" v="104" actId="20577"/>
        <pc:sldMkLst>
          <pc:docMk/>
          <pc:sldMk cId="1341206656" sldId="302"/>
        </pc:sldMkLst>
        <pc:spChg chg="mod">
          <ac:chgData name="guo roger" userId="3bbec60affddc306" providerId="LiveId" clId="{1011CA9D-58A3-4378-8477-D48A73ED4EDF}" dt="2020-09-20T06:28:26.743" v="47" actId="108"/>
          <ac:spMkLst>
            <pc:docMk/>
            <pc:sldMk cId="1341206656" sldId="302"/>
            <ac:spMk id="4" creationId="{C37CA60E-2DE6-4312-9382-B5A3E76135C2}"/>
          </ac:spMkLst>
        </pc:spChg>
        <pc:spChg chg="mod">
          <ac:chgData name="guo roger" userId="3bbec60affddc306" providerId="LiveId" clId="{1011CA9D-58A3-4378-8477-D48A73ED4EDF}" dt="2020-09-20T06:29:43.451" v="104" actId="20577"/>
          <ac:spMkLst>
            <pc:docMk/>
            <pc:sldMk cId="1341206656" sldId="302"/>
            <ac:spMk id="6" creationId="{07560610-6AF0-456F-A648-6E723C8D92F1}"/>
          </ac:spMkLst>
        </pc:spChg>
        <pc:spChg chg="add del">
          <ac:chgData name="guo roger" userId="3bbec60affddc306" providerId="LiveId" clId="{1011CA9D-58A3-4378-8477-D48A73ED4EDF}" dt="2020-09-20T06:28:11.250" v="44" actId="22"/>
          <ac:spMkLst>
            <pc:docMk/>
            <pc:sldMk cId="1341206656" sldId="302"/>
            <ac:spMk id="8" creationId="{8F9FD1E3-4733-458E-B5B5-40FEBDA913A8}"/>
          </ac:spMkLst>
        </pc:spChg>
        <pc:graphicFrameChg chg="add del mod">
          <ac:chgData name="guo roger" userId="3bbec60affddc306" providerId="LiveId" clId="{1011CA9D-58A3-4378-8477-D48A73ED4EDF}" dt="2020-09-20T06:27:58.033" v="42" actId="478"/>
          <ac:graphicFrameMkLst>
            <pc:docMk/>
            <pc:sldMk cId="1341206656" sldId="302"/>
            <ac:graphicFrameMk id="5" creationId="{256B208B-B1E4-4ED0-A543-31FF6707710C}"/>
          </ac:graphicFrameMkLst>
        </pc:graphicFrameChg>
      </pc:sldChg>
      <pc:sldChg chg="new del">
        <pc:chgData name="guo roger" userId="3bbec60affddc306" providerId="LiveId" clId="{1011CA9D-58A3-4378-8477-D48A73ED4EDF}" dt="2020-09-20T06:35:31.137" v="106" actId="680"/>
        <pc:sldMkLst>
          <pc:docMk/>
          <pc:sldMk cId="2980536865" sldId="303"/>
        </pc:sldMkLst>
      </pc:sldChg>
      <pc:sldChg chg="modSp add del mod">
        <pc:chgData name="guo roger" userId="3bbec60affddc306" providerId="LiveId" clId="{1011CA9D-58A3-4378-8477-D48A73ED4EDF}" dt="2020-09-20T08:28:11.243" v="1147" actId="20577"/>
        <pc:sldMkLst>
          <pc:docMk/>
          <pc:sldMk cId="947221106" sldId="337"/>
        </pc:sldMkLst>
        <pc:spChg chg="mod">
          <ac:chgData name="guo roger" userId="3bbec60affddc306" providerId="LiveId" clId="{1011CA9D-58A3-4378-8477-D48A73ED4EDF}" dt="2020-09-20T08:28:11.243" v="1147" actId="20577"/>
          <ac:spMkLst>
            <pc:docMk/>
            <pc:sldMk cId="947221106" sldId="337"/>
            <ac:spMk id="8" creationId="{8E321D54-3573-4006-A142-58C307604763}"/>
          </ac:spMkLst>
        </pc:spChg>
      </pc:sldChg>
      <pc:sldChg chg="del">
        <pc:chgData name="guo roger" userId="3bbec60affddc306" providerId="LiveId" clId="{1011CA9D-58A3-4378-8477-D48A73ED4EDF}" dt="2020-09-20T06:27:05.264" v="1" actId="47"/>
        <pc:sldMkLst>
          <pc:docMk/>
          <pc:sldMk cId="1683834875" sldId="338"/>
        </pc:sldMkLst>
      </pc:sldChg>
      <pc:sldChg chg="addSp delSp modSp new mod">
        <pc:chgData name="guo roger" userId="3bbec60affddc306" providerId="LiveId" clId="{1011CA9D-58A3-4378-8477-D48A73ED4EDF}" dt="2020-09-21T05:55:15.124" v="1629" actId="1076"/>
        <pc:sldMkLst>
          <pc:docMk/>
          <pc:sldMk cId="4253755087" sldId="338"/>
        </pc:sldMkLst>
        <pc:spChg chg="mod">
          <ac:chgData name="guo roger" userId="3bbec60affddc306" providerId="LiveId" clId="{1011CA9D-58A3-4378-8477-D48A73ED4EDF}" dt="2020-09-20T07:02:38.773" v="301" actId="20577"/>
          <ac:spMkLst>
            <pc:docMk/>
            <pc:sldMk cId="4253755087" sldId="338"/>
            <ac:spMk id="2" creationId="{BFF4EA3A-EDA0-424E-815C-0F88D95DDA8E}"/>
          </ac:spMkLst>
        </pc:spChg>
        <pc:spChg chg="add del mod">
          <ac:chgData name="guo roger" userId="3bbec60affddc306" providerId="LiveId" clId="{1011CA9D-58A3-4378-8477-D48A73ED4EDF}" dt="2020-09-20T06:42:18.450" v="195" actId="478"/>
          <ac:spMkLst>
            <pc:docMk/>
            <pc:sldMk cId="4253755087" sldId="338"/>
            <ac:spMk id="5" creationId="{BD0BD021-B75A-45ED-BDBE-FAEE41CF2476}"/>
          </ac:spMkLst>
        </pc:spChg>
        <pc:spChg chg="add mod">
          <ac:chgData name="guo roger" userId="3bbec60affddc306" providerId="LiveId" clId="{1011CA9D-58A3-4378-8477-D48A73ED4EDF}" dt="2020-09-20T06:45:26.069" v="247" actId="1076"/>
          <ac:spMkLst>
            <pc:docMk/>
            <pc:sldMk cId="4253755087" sldId="338"/>
            <ac:spMk id="7" creationId="{2D3898FE-8D9E-437E-A707-524D5DE13E4D}"/>
          </ac:spMkLst>
        </pc:spChg>
        <pc:spChg chg="add mod">
          <ac:chgData name="guo roger" userId="3bbec60affddc306" providerId="LiveId" clId="{1011CA9D-58A3-4378-8477-D48A73ED4EDF}" dt="2020-09-20T07:02:24.943" v="299" actId="207"/>
          <ac:spMkLst>
            <pc:docMk/>
            <pc:sldMk cId="4253755087" sldId="338"/>
            <ac:spMk id="8" creationId="{6ABCC1EE-0D2A-4DCF-B3E5-2166DB31EC74}"/>
          </ac:spMkLst>
        </pc:spChg>
        <pc:spChg chg="add mod">
          <ac:chgData name="guo roger" userId="3bbec60affddc306" providerId="LiveId" clId="{1011CA9D-58A3-4378-8477-D48A73ED4EDF}" dt="2020-09-21T05:55:15.124" v="1629" actId="1076"/>
          <ac:spMkLst>
            <pc:docMk/>
            <pc:sldMk cId="4253755087" sldId="338"/>
            <ac:spMk id="9" creationId="{BADDA247-7C8F-455C-AD28-E027C3039B5C}"/>
          </ac:spMkLst>
        </pc:spChg>
        <pc:picChg chg="add mod">
          <ac:chgData name="guo roger" userId="3bbec60affddc306" providerId="LiveId" clId="{1011CA9D-58A3-4378-8477-D48A73ED4EDF}" dt="2020-09-20T06:43:43.933" v="200" actId="1076"/>
          <ac:picMkLst>
            <pc:docMk/>
            <pc:sldMk cId="4253755087" sldId="338"/>
            <ac:picMk id="6" creationId="{090016DF-5CE9-4316-BF68-9DC6A6227460}"/>
          </ac:picMkLst>
        </pc:picChg>
      </pc:sldChg>
      <pc:sldChg chg="addSp delSp modSp new mod">
        <pc:chgData name="guo roger" userId="3bbec60affddc306" providerId="LiveId" clId="{1011CA9D-58A3-4378-8477-D48A73ED4EDF}" dt="2020-09-21T06:45:34.183" v="1809" actId="1076"/>
        <pc:sldMkLst>
          <pc:docMk/>
          <pc:sldMk cId="2566867370" sldId="339"/>
        </pc:sldMkLst>
        <pc:spChg chg="mod">
          <ac:chgData name="guo roger" userId="3bbec60affddc306" providerId="LiveId" clId="{1011CA9D-58A3-4378-8477-D48A73ED4EDF}" dt="2020-09-20T06:58:03.962" v="286"/>
          <ac:spMkLst>
            <pc:docMk/>
            <pc:sldMk cId="2566867370" sldId="339"/>
            <ac:spMk id="2" creationId="{7DB6AB78-C1DC-40B5-BD9F-BB53D5FF2617}"/>
          </ac:spMkLst>
        </pc:spChg>
        <pc:spChg chg="add del mod">
          <ac:chgData name="guo roger" userId="3bbec60affddc306" providerId="LiveId" clId="{1011CA9D-58A3-4378-8477-D48A73ED4EDF}" dt="2020-09-20T07:34:15.533" v="456" actId="478"/>
          <ac:spMkLst>
            <pc:docMk/>
            <pc:sldMk cId="2566867370" sldId="339"/>
            <ac:spMk id="5" creationId="{7677EFC7-CC7D-450F-9B6C-2AB25F553C04}"/>
          </ac:spMkLst>
        </pc:spChg>
        <pc:spChg chg="add del mod">
          <ac:chgData name="guo roger" userId="3bbec60affddc306" providerId="LiveId" clId="{1011CA9D-58A3-4378-8477-D48A73ED4EDF}" dt="2020-09-20T07:34:16.347" v="457" actId="478"/>
          <ac:spMkLst>
            <pc:docMk/>
            <pc:sldMk cId="2566867370" sldId="339"/>
            <ac:spMk id="9" creationId="{D97F142F-BFE8-40A6-B7F4-971A0D88463E}"/>
          </ac:spMkLst>
        </pc:spChg>
        <pc:spChg chg="add mod">
          <ac:chgData name="guo roger" userId="3bbec60affddc306" providerId="LiveId" clId="{1011CA9D-58A3-4378-8477-D48A73ED4EDF}" dt="2020-09-21T06:45:34.183" v="1809" actId="1076"/>
          <ac:spMkLst>
            <pc:docMk/>
            <pc:sldMk cId="2566867370" sldId="339"/>
            <ac:spMk id="11" creationId="{789D9655-F80A-47A8-83FE-2455E2671A8D}"/>
          </ac:spMkLst>
        </pc:spChg>
        <pc:spChg chg="add mod">
          <ac:chgData name="guo roger" userId="3bbec60affddc306" providerId="LiveId" clId="{1011CA9D-58A3-4378-8477-D48A73ED4EDF}" dt="2020-09-21T06:45:29.756" v="1808" actId="20577"/>
          <ac:spMkLst>
            <pc:docMk/>
            <pc:sldMk cId="2566867370" sldId="339"/>
            <ac:spMk id="12" creationId="{2AB1343C-AB7F-44FA-9F79-05F52CEA2ECF}"/>
          </ac:spMkLst>
        </pc:spChg>
        <pc:picChg chg="add del mod">
          <ac:chgData name="guo roger" userId="3bbec60affddc306" providerId="LiveId" clId="{1011CA9D-58A3-4378-8477-D48A73ED4EDF}" dt="2020-09-20T07:34:13.697" v="455" actId="478"/>
          <ac:picMkLst>
            <pc:docMk/>
            <pc:sldMk cId="2566867370" sldId="339"/>
            <ac:picMk id="7" creationId="{09DA8168-B055-4C98-99AE-2A4D27D73E21}"/>
          </ac:picMkLst>
        </pc:picChg>
        <pc:picChg chg="add mod">
          <ac:chgData name="guo roger" userId="3bbec60affddc306" providerId="LiveId" clId="{1011CA9D-58A3-4378-8477-D48A73ED4EDF}" dt="2020-09-20T07:36:00.134" v="533" actId="1076"/>
          <ac:picMkLst>
            <pc:docMk/>
            <pc:sldMk cId="2566867370" sldId="339"/>
            <ac:picMk id="10" creationId="{B74AEFD7-DDB1-4FBB-B969-C8CED740FF8B}"/>
          </ac:picMkLst>
        </pc:picChg>
      </pc:sldChg>
      <pc:sldChg chg="del">
        <pc:chgData name="guo roger" userId="3bbec60affddc306" providerId="LiveId" clId="{1011CA9D-58A3-4378-8477-D48A73ED4EDF}" dt="2020-09-20T06:27:05.615" v="3" actId="47"/>
        <pc:sldMkLst>
          <pc:docMk/>
          <pc:sldMk cId="2530816192" sldId="340"/>
        </pc:sldMkLst>
      </pc:sldChg>
      <pc:sldChg chg="addSp modSp new del mod">
        <pc:chgData name="guo roger" userId="3bbec60affddc306" providerId="LiveId" clId="{1011CA9D-58A3-4378-8477-D48A73ED4EDF}" dt="2020-09-20T07:33:42.906" v="453" actId="47"/>
        <pc:sldMkLst>
          <pc:docMk/>
          <pc:sldMk cId="3962203659" sldId="340"/>
        </pc:sldMkLst>
        <pc:spChg chg="mod">
          <ac:chgData name="guo roger" userId="3bbec60affddc306" providerId="LiveId" clId="{1011CA9D-58A3-4378-8477-D48A73ED4EDF}" dt="2020-09-20T07:14:56.371" v="333"/>
          <ac:spMkLst>
            <pc:docMk/>
            <pc:sldMk cId="3962203659" sldId="340"/>
            <ac:spMk id="2" creationId="{AC4873A9-2393-4D72-B4E9-2871D79D4A33}"/>
          </ac:spMkLst>
        </pc:spChg>
        <pc:spChg chg="add mod">
          <ac:chgData name="guo roger" userId="3bbec60affddc306" providerId="LiveId" clId="{1011CA9D-58A3-4378-8477-D48A73ED4EDF}" dt="2020-09-20T07:17:18.909" v="359"/>
          <ac:spMkLst>
            <pc:docMk/>
            <pc:sldMk cId="3962203659" sldId="340"/>
            <ac:spMk id="6" creationId="{DD80F495-7969-45A7-80A4-2B6F0A379177}"/>
          </ac:spMkLst>
        </pc:spChg>
        <pc:picChg chg="add mod">
          <ac:chgData name="guo roger" userId="3bbec60affddc306" providerId="LiveId" clId="{1011CA9D-58A3-4378-8477-D48A73ED4EDF}" dt="2020-09-20T07:15:16.642" v="337" actId="1076"/>
          <ac:picMkLst>
            <pc:docMk/>
            <pc:sldMk cId="3962203659" sldId="340"/>
            <ac:picMk id="4" creationId="{03B1A9F7-D704-4A5D-A26F-C5C4A450ED80}"/>
          </ac:picMkLst>
        </pc:picChg>
      </pc:sldChg>
      <pc:sldChg chg="del">
        <pc:chgData name="guo roger" userId="3bbec60affddc306" providerId="LiveId" clId="{1011CA9D-58A3-4378-8477-D48A73ED4EDF}" dt="2020-09-20T06:27:05.794" v="4" actId="47"/>
        <pc:sldMkLst>
          <pc:docMk/>
          <pc:sldMk cId="2439373144" sldId="341"/>
        </pc:sldMkLst>
      </pc:sldChg>
      <pc:sldChg chg="addSp delSp modSp new mod">
        <pc:chgData name="guo roger" userId="3bbec60affddc306" providerId="LiveId" clId="{1011CA9D-58A3-4378-8477-D48A73ED4EDF}" dt="2020-09-21T06:47:53.601" v="1834" actId="1076"/>
        <pc:sldMkLst>
          <pc:docMk/>
          <pc:sldMk cId="2666214281" sldId="341"/>
        </pc:sldMkLst>
        <pc:spChg chg="mod">
          <ac:chgData name="guo roger" userId="3bbec60affddc306" providerId="LiveId" clId="{1011CA9D-58A3-4378-8477-D48A73ED4EDF}" dt="2020-09-21T06:04:17.401" v="1685" actId="20577"/>
          <ac:spMkLst>
            <pc:docMk/>
            <pc:sldMk cId="2666214281" sldId="341"/>
            <ac:spMk id="2" creationId="{4205B5B4-58D3-48C4-B4D2-A4EDC10A11C2}"/>
          </ac:spMkLst>
        </pc:spChg>
        <pc:spChg chg="add del mod">
          <ac:chgData name="guo roger" userId="3bbec60affddc306" providerId="LiveId" clId="{1011CA9D-58A3-4378-8477-D48A73ED4EDF}" dt="2020-09-21T06:47:09.731" v="1824" actId="478"/>
          <ac:spMkLst>
            <pc:docMk/>
            <pc:sldMk cId="2666214281" sldId="341"/>
            <ac:spMk id="6" creationId="{A08F4216-C488-46FD-B2A6-2802D73C23EE}"/>
          </ac:spMkLst>
        </pc:spChg>
        <pc:spChg chg="add mod">
          <ac:chgData name="guo roger" userId="3bbec60affddc306" providerId="LiveId" clId="{1011CA9D-58A3-4378-8477-D48A73ED4EDF}" dt="2020-09-21T06:47:52.533" v="1833" actId="1076"/>
          <ac:spMkLst>
            <pc:docMk/>
            <pc:sldMk cId="2666214281" sldId="341"/>
            <ac:spMk id="8" creationId="{399F093E-0B7E-484D-A2B6-49E4D0904898}"/>
          </ac:spMkLst>
        </pc:spChg>
        <pc:spChg chg="add mod">
          <ac:chgData name="guo roger" userId="3bbec60affddc306" providerId="LiveId" clId="{1011CA9D-58A3-4378-8477-D48A73ED4EDF}" dt="2020-09-21T06:47:48.103" v="1832" actId="1076"/>
          <ac:spMkLst>
            <pc:docMk/>
            <pc:sldMk cId="2666214281" sldId="341"/>
            <ac:spMk id="9" creationId="{AA996258-630D-4232-8B80-1970E3485729}"/>
          </ac:spMkLst>
        </pc:spChg>
        <pc:picChg chg="add del mod">
          <ac:chgData name="guo roger" userId="3bbec60affddc306" providerId="LiveId" clId="{1011CA9D-58A3-4378-8477-D48A73ED4EDF}" dt="2020-09-21T06:13:27.125" v="1778" actId="478"/>
          <ac:picMkLst>
            <pc:docMk/>
            <pc:sldMk cId="2666214281" sldId="341"/>
            <ac:picMk id="4" creationId="{10AACB22-277B-4412-ADFD-7C0F26CA975E}"/>
          </ac:picMkLst>
        </pc:picChg>
        <pc:picChg chg="add mod">
          <ac:chgData name="guo roger" userId="3bbec60affddc306" providerId="LiveId" clId="{1011CA9D-58A3-4378-8477-D48A73ED4EDF}" dt="2020-09-21T06:47:53.601" v="1834" actId="1076"/>
          <ac:picMkLst>
            <pc:docMk/>
            <pc:sldMk cId="2666214281" sldId="341"/>
            <ac:picMk id="11" creationId="{85D14CF1-CCFD-421F-85EF-BFAA2080AF37}"/>
          </ac:picMkLst>
        </pc:picChg>
      </pc:sldChg>
      <pc:sldChg chg="modSp add mod">
        <pc:chgData name="guo roger" userId="3bbec60affddc306" providerId="LiveId" clId="{1011CA9D-58A3-4378-8477-D48A73ED4EDF}" dt="2020-09-21T06:51:25.700" v="1846" actId="207"/>
        <pc:sldMkLst>
          <pc:docMk/>
          <pc:sldMk cId="286589555" sldId="342"/>
        </pc:sldMkLst>
        <pc:spChg chg="mod">
          <ac:chgData name="guo roger" userId="3bbec60affddc306" providerId="LiveId" clId="{1011CA9D-58A3-4378-8477-D48A73ED4EDF}" dt="2020-09-21T06:51:22.880" v="1845" actId="1076"/>
          <ac:spMkLst>
            <pc:docMk/>
            <pc:sldMk cId="286589555" sldId="342"/>
            <ac:spMk id="5" creationId="{7677EFC7-CC7D-450F-9B6C-2AB25F553C04}"/>
          </ac:spMkLst>
        </pc:spChg>
        <pc:spChg chg="mod">
          <ac:chgData name="guo roger" userId="3bbec60affddc306" providerId="LiveId" clId="{1011CA9D-58A3-4378-8477-D48A73ED4EDF}" dt="2020-09-21T06:51:25.700" v="1846" actId="207"/>
          <ac:spMkLst>
            <pc:docMk/>
            <pc:sldMk cId="286589555" sldId="342"/>
            <ac:spMk id="9" creationId="{D97F142F-BFE8-40A6-B7F4-971A0D88463E}"/>
          </ac:spMkLst>
        </pc:spChg>
        <pc:picChg chg="mod">
          <ac:chgData name="guo roger" userId="3bbec60affddc306" providerId="LiveId" clId="{1011CA9D-58A3-4378-8477-D48A73ED4EDF}" dt="2020-09-21T06:02:45.363" v="1671" actId="1076"/>
          <ac:picMkLst>
            <pc:docMk/>
            <pc:sldMk cId="286589555" sldId="342"/>
            <ac:picMk id="7" creationId="{09DA8168-B055-4C98-99AE-2A4D27D73E21}"/>
          </ac:picMkLst>
        </pc:picChg>
      </pc:sldChg>
      <pc:sldChg chg="del">
        <pc:chgData name="guo roger" userId="3bbec60affddc306" providerId="LiveId" clId="{1011CA9D-58A3-4378-8477-D48A73ED4EDF}" dt="2020-09-20T06:27:06.148" v="6" actId="47"/>
        <pc:sldMkLst>
          <pc:docMk/>
          <pc:sldMk cId="1168926739" sldId="342"/>
        </pc:sldMkLst>
      </pc:sldChg>
      <pc:sldChg chg="addSp delSp modSp add mod">
        <pc:chgData name="guo roger" userId="3bbec60affddc306" providerId="LiveId" clId="{1011CA9D-58A3-4378-8477-D48A73ED4EDF}" dt="2020-09-21T06:04:25.729" v="1697" actId="20577"/>
        <pc:sldMkLst>
          <pc:docMk/>
          <pc:sldMk cId="1988616730" sldId="343"/>
        </pc:sldMkLst>
        <pc:spChg chg="mod">
          <ac:chgData name="guo roger" userId="3bbec60affddc306" providerId="LiveId" clId="{1011CA9D-58A3-4378-8477-D48A73ED4EDF}" dt="2020-09-21T06:04:25.729" v="1697" actId="20577"/>
          <ac:spMkLst>
            <pc:docMk/>
            <pc:sldMk cId="1988616730" sldId="343"/>
            <ac:spMk id="2" creationId="{4205B5B4-58D3-48C4-B4D2-A4EDC10A11C2}"/>
          </ac:spMkLst>
        </pc:spChg>
        <pc:spChg chg="del">
          <ac:chgData name="guo roger" userId="3bbec60affddc306" providerId="LiveId" clId="{1011CA9D-58A3-4378-8477-D48A73ED4EDF}" dt="2020-09-20T07:47:38.175" v="717" actId="478"/>
          <ac:spMkLst>
            <pc:docMk/>
            <pc:sldMk cId="1988616730" sldId="343"/>
            <ac:spMk id="6" creationId="{A08F4216-C488-46FD-B2A6-2802D73C23EE}"/>
          </ac:spMkLst>
        </pc:spChg>
        <pc:spChg chg="del">
          <ac:chgData name="guo roger" userId="3bbec60affddc306" providerId="LiveId" clId="{1011CA9D-58A3-4378-8477-D48A73ED4EDF}" dt="2020-09-20T07:47:42.163" v="719" actId="478"/>
          <ac:spMkLst>
            <pc:docMk/>
            <pc:sldMk cId="1988616730" sldId="343"/>
            <ac:spMk id="8" creationId="{399F093E-0B7E-484D-A2B6-49E4D0904898}"/>
          </ac:spMkLst>
        </pc:spChg>
        <pc:spChg chg="add mod">
          <ac:chgData name="guo roger" userId="3bbec60affddc306" providerId="LiveId" clId="{1011CA9D-58A3-4378-8477-D48A73ED4EDF}" dt="2020-09-20T07:48:41.837" v="753" actId="1076"/>
          <ac:spMkLst>
            <pc:docMk/>
            <pc:sldMk cId="1988616730" sldId="343"/>
            <ac:spMk id="9" creationId="{CFA43225-FB63-4734-93C5-06C981700D4C}"/>
          </ac:spMkLst>
        </pc:spChg>
        <pc:picChg chg="mod">
          <ac:chgData name="guo roger" userId="3bbec60affddc306" providerId="LiveId" clId="{1011CA9D-58A3-4378-8477-D48A73ED4EDF}" dt="2020-09-20T07:48:40.186" v="752" actId="14100"/>
          <ac:picMkLst>
            <pc:docMk/>
            <pc:sldMk cId="1988616730" sldId="343"/>
            <ac:picMk id="4" creationId="{10AACB22-277B-4412-ADFD-7C0F26CA975E}"/>
          </ac:picMkLst>
        </pc:picChg>
      </pc:sldChg>
      <pc:sldChg chg="del">
        <pc:chgData name="guo roger" userId="3bbec60affddc306" providerId="LiveId" clId="{1011CA9D-58A3-4378-8477-D48A73ED4EDF}" dt="2020-09-20T06:27:05.979" v="5" actId="47"/>
        <pc:sldMkLst>
          <pc:docMk/>
          <pc:sldMk cId="3465922127" sldId="343"/>
        </pc:sldMkLst>
      </pc:sldChg>
      <pc:sldChg chg="addSp delSp modSp add mod">
        <pc:chgData name="guo roger" userId="3bbec60affddc306" providerId="LiveId" clId="{1011CA9D-58A3-4378-8477-D48A73ED4EDF}" dt="2020-09-20T08:29:59.513" v="1178" actId="1076"/>
        <pc:sldMkLst>
          <pc:docMk/>
          <pc:sldMk cId="1316787366" sldId="344"/>
        </pc:sldMkLst>
        <pc:spChg chg="mod">
          <ac:chgData name="guo roger" userId="3bbec60affddc306" providerId="LiveId" clId="{1011CA9D-58A3-4378-8477-D48A73ED4EDF}" dt="2020-09-20T07:53:05.413" v="799" actId="20577"/>
          <ac:spMkLst>
            <pc:docMk/>
            <pc:sldMk cId="1316787366" sldId="344"/>
            <ac:spMk id="2" creationId="{4205B5B4-58D3-48C4-B4D2-A4EDC10A11C2}"/>
          </ac:spMkLst>
        </pc:spChg>
        <pc:spChg chg="add mod">
          <ac:chgData name="guo roger" userId="3bbec60affddc306" providerId="LiveId" clId="{1011CA9D-58A3-4378-8477-D48A73ED4EDF}" dt="2020-09-20T07:51:43.122" v="773" actId="1076"/>
          <ac:spMkLst>
            <pc:docMk/>
            <pc:sldMk cId="1316787366" sldId="344"/>
            <ac:spMk id="7" creationId="{14A6161F-4970-4B31-BCDB-335DEDFA5106}"/>
          </ac:spMkLst>
        </pc:spChg>
        <pc:spChg chg="del">
          <ac:chgData name="guo roger" userId="3bbec60affddc306" providerId="LiveId" clId="{1011CA9D-58A3-4378-8477-D48A73ED4EDF}" dt="2020-09-20T07:50:37.336" v="756" actId="478"/>
          <ac:spMkLst>
            <pc:docMk/>
            <pc:sldMk cId="1316787366" sldId="344"/>
            <ac:spMk id="9" creationId="{CFA43225-FB63-4734-93C5-06C981700D4C}"/>
          </ac:spMkLst>
        </pc:spChg>
        <pc:spChg chg="add mod">
          <ac:chgData name="guo roger" userId="3bbec60affddc306" providerId="LiveId" clId="{1011CA9D-58A3-4378-8477-D48A73ED4EDF}" dt="2020-09-20T08:28:29.044" v="1166" actId="14100"/>
          <ac:spMkLst>
            <pc:docMk/>
            <pc:sldMk cId="1316787366" sldId="344"/>
            <ac:spMk id="10" creationId="{DD0ADA11-738A-49F5-8C04-BBC9B97F20AF}"/>
          </ac:spMkLst>
        </pc:spChg>
        <pc:picChg chg="del">
          <ac:chgData name="guo roger" userId="3bbec60affddc306" providerId="LiveId" clId="{1011CA9D-58A3-4378-8477-D48A73ED4EDF}" dt="2020-09-20T07:50:36.063" v="755" actId="478"/>
          <ac:picMkLst>
            <pc:docMk/>
            <pc:sldMk cId="1316787366" sldId="344"/>
            <ac:picMk id="4" creationId="{10AACB22-277B-4412-ADFD-7C0F26CA975E}"/>
          </ac:picMkLst>
        </pc:picChg>
        <pc:picChg chg="add mod">
          <ac:chgData name="guo roger" userId="3bbec60affddc306" providerId="LiveId" clId="{1011CA9D-58A3-4378-8477-D48A73ED4EDF}" dt="2020-09-20T08:29:06.717" v="1169" actId="1076"/>
          <ac:picMkLst>
            <pc:docMk/>
            <pc:sldMk cId="1316787366" sldId="344"/>
            <ac:picMk id="8" creationId="{DDA96F4A-CBF4-44F7-BBF4-536F3336FF08}"/>
          </ac:picMkLst>
        </pc:picChg>
        <pc:picChg chg="add del mod">
          <ac:chgData name="guo roger" userId="3bbec60affddc306" providerId="LiveId" clId="{1011CA9D-58A3-4378-8477-D48A73ED4EDF}" dt="2020-09-20T08:29:28.643" v="1171" actId="478"/>
          <ac:picMkLst>
            <pc:docMk/>
            <pc:sldMk cId="1316787366" sldId="344"/>
            <ac:picMk id="11" creationId="{D970D8E9-E15E-42D2-9085-E322A43D295A}"/>
          </ac:picMkLst>
        </pc:picChg>
        <pc:picChg chg="add mod">
          <ac:chgData name="guo roger" userId="3bbec60affddc306" providerId="LiveId" clId="{1011CA9D-58A3-4378-8477-D48A73ED4EDF}" dt="2020-09-20T08:29:59.513" v="1178" actId="1076"/>
          <ac:picMkLst>
            <pc:docMk/>
            <pc:sldMk cId="1316787366" sldId="344"/>
            <ac:picMk id="12" creationId="{E5202CFE-F04E-4403-982B-D2BF6F3A3ED7}"/>
          </ac:picMkLst>
        </pc:picChg>
        <pc:picChg chg="add mod">
          <ac:chgData name="guo roger" userId="3bbec60affddc306" providerId="LiveId" clId="{1011CA9D-58A3-4378-8477-D48A73ED4EDF}" dt="2020-09-20T08:29:58.253" v="1177" actId="1076"/>
          <ac:picMkLst>
            <pc:docMk/>
            <pc:sldMk cId="1316787366" sldId="344"/>
            <ac:picMk id="13" creationId="{052D2213-10A0-459D-8895-4C1429CB18AC}"/>
          </ac:picMkLst>
        </pc:picChg>
      </pc:sldChg>
      <pc:sldChg chg="del">
        <pc:chgData name="guo roger" userId="3bbec60affddc306" providerId="LiveId" clId="{1011CA9D-58A3-4378-8477-D48A73ED4EDF}" dt="2020-09-20T06:27:06.479" v="8" actId="47"/>
        <pc:sldMkLst>
          <pc:docMk/>
          <pc:sldMk cId="1367899867" sldId="344"/>
        </pc:sldMkLst>
      </pc:sldChg>
      <pc:sldChg chg="addSp modSp new mod">
        <pc:chgData name="guo roger" userId="3bbec60affddc306" providerId="LiveId" clId="{1011CA9D-58A3-4378-8477-D48A73ED4EDF}" dt="2020-09-21T05:30:37.926" v="1582" actId="1076"/>
        <pc:sldMkLst>
          <pc:docMk/>
          <pc:sldMk cId="888453037" sldId="345"/>
        </pc:sldMkLst>
        <pc:spChg chg="mod">
          <ac:chgData name="guo roger" userId="3bbec60affddc306" providerId="LiveId" clId="{1011CA9D-58A3-4378-8477-D48A73ED4EDF}" dt="2020-09-20T08:00:48.694" v="894"/>
          <ac:spMkLst>
            <pc:docMk/>
            <pc:sldMk cId="888453037" sldId="345"/>
            <ac:spMk id="2" creationId="{7E51A29C-BA46-4ECB-BDF1-2247E5B5784D}"/>
          </ac:spMkLst>
        </pc:spChg>
        <pc:spChg chg="add mod">
          <ac:chgData name="guo roger" userId="3bbec60affddc306" providerId="LiveId" clId="{1011CA9D-58A3-4378-8477-D48A73ED4EDF}" dt="2020-09-20T08:03:22.332" v="940" actId="1037"/>
          <ac:spMkLst>
            <pc:docMk/>
            <pc:sldMk cId="888453037" sldId="345"/>
            <ac:spMk id="5" creationId="{CD3FB7D7-5FB8-4FFC-B7EA-B6C30BC2E07D}"/>
          </ac:spMkLst>
        </pc:spChg>
        <pc:spChg chg="add mod">
          <ac:chgData name="guo roger" userId="3bbec60affddc306" providerId="LiveId" clId="{1011CA9D-58A3-4378-8477-D48A73ED4EDF}" dt="2020-09-20T08:03:22.332" v="940" actId="1037"/>
          <ac:spMkLst>
            <pc:docMk/>
            <pc:sldMk cId="888453037" sldId="345"/>
            <ac:spMk id="8" creationId="{ED611733-E902-4F43-A9E1-CEE38F28F2E1}"/>
          </ac:spMkLst>
        </pc:spChg>
        <pc:spChg chg="add mod">
          <ac:chgData name="guo roger" userId="3bbec60affddc306" providerId="LiveId" clId="{1011CA9D-58A3-4378-8477-D48A73ED4EDF}" dt="2020-09-20T08:03:22.332" v="940" actId="1037"/>
          <ac:spMkLst>
            <pc:docMk/>
            <pc:sldMk cId="888453037" sldId="345"/>
            <ac:spMk id="10" creationId="{CCC55E93-CE8F-4609-B5F0-C654081E2189}"/>
          </ac:spMkLst>
        </pc:spChg>
        <pc:spChg chg="add mod">
          <ac:chgData name="guo roger" userId="3bbec60affddc306" providerId="LiveId" clId="{1011CA9D-58A3-4378-8477-D48A73ED4EDF}" dt="2020-09-20T08:03:24.434" v="941" actId="1076"/>
          <ac:spMkLst>
            <pc:docMk/>
            <pc:sldMk cId="888453037" sldId="345"/>
            <ac:spMk id="13" creationId="{CE9DBAC4-0E26-43B7-ACCF-EE9ACB302FBF}"/>
          </ac:spMkLst>
        </pc:spChg>
        <pc:spChg chg="add mod">
          <ac:chgData name="guo roger" userId="3bbec60affddc306" providerId="LiveId" clId="{1011CA9D-58A3-4378-8477-D48A73ED4EDF}" dt="2020-09-20T08:06:01.881" v="945" actId="14100"/>
          <ac:spMkLst>
            <pc:docMk/>
            <pc:sldMk cId="888453037" sldId="345"/>
            <ac:spMk id="15" creationId="{F27CD50C-4B63-4F0F-B481-4671F0EF6955}"/>
          </ac:spMkLst>
        </pc:spChg>
        <pc:spChg chg="add mod">
          <ac:chgData name="guo roger" userId="3bbec60affddc306" providerId="LiveId" clId="{1011CA9D-58A3-4378-8477-D48A73ED4EDF}" dt="2020-09-21T05:30:11.630" v="1577" actId="1076"/>
          <ac:spMkLst>
            <pc:docMk/>
            <pc:sldMk cId="888453037" sldId="345"/>
            <ac:spMk id="17" creationId="{CCD42109-D95F-4E97-953B-9DA27F4C50B9}"/>
          </ac:spMkLst>
        </pc:spChg>
        <pc:spChg chg="add mod">
          <ac:chgData name="guo roger" userId="3bbec60affddc306" providerId="LiveId" clId="{1011CA9D-58A3-4378-8477-D48A73ED4EDF}" dt="2020-09-21T05:30:37.926" v="1582" actId="1076"/>
          <ac:spMkLst>
            <pc:docMk/>
            <pc:sldMk cId="888453037" sldId="345"/>
            <ac:spMk id="18" creationId="{99FF4D1D-EC87-4033-BE23-7296F3EABA58}"/>
          </ac:spMkLst>
        </pc:spChg>
        <pc:picChg chg="add mod">
          <ac:chgData name="guo roger" userId="3bbec60affddc306" providerId="LiveId" clId="{1011CA9D-58A3-4378-8477-D48A73ED4EDF}" dt="2020-09-20T08:03:22.332" v="940" actId="1037"/>
          <ac:picMkLst>
            <pc:docMk/>
            <pc:sldMk cId="888453037" sldId="345"/>
            <ac:picMk id="6" creationId="{5CF5081D-7EA4-43D7-8A6B-E8124C48F233}"/>
          </ac:picMkLst>
        </pc:picChg>
        <pc:picChg chg="add mod">
          <ac:chgData name="guo roger" userId="3bbec60affddc306" providerId="LiveId" clId="{1011CA9D-58A3-4378-8477-D48A73ED4EDF}" dt="2020-09-20T08:03:22.332" v="940" actId="1037"/>
          <ac:picMkLst>
            <pc:docMk/>
            <pc:sldMk cId="888453037" sldId="345"/>
            <ac:picMk id="11" creationId="{FCA9BF07-40BB-4DBB-BBDD-12A17FEA1577}"/>
          </ac:picMkLst>
        </pc:picChg>
      </pc:sldChg>
      <pc:sldChg chg="addSp delSp modSp add mod">
        <pc:chgData name="guo roger" userId="3bbec60affddc306" providerId="LiveId" clId="{1011CA9D-58A3-4378-8477-D48A73ED4EDF}" dt="2020-09-21T06:21:04.536" v="1787" actId="207"/>
        <pc:sldMkLst>
          <pc:docMk/>
          <pc:sldMk cId="39364224" sldId="346"/>
        </pc:sldMkLst>
        <pc:spChg chg="del">
          <ac:chgData name="guo roger" userId="3bbec60affddc306" providerId="LiveId" clId="{1011CA9D-58A3-4378-8477-D48A73ED4EDF}" dt="2020-09-20T08:06:24.549" v="953" actId="478"/>
          <ac:spMkLst>
            <pc:docMk/>
            <pc:sldMk cId="39364224" sldId="346"/>
            <ac:spMk id="5" creationId="{CD3FB7D7-5FB8-4FFC-B7EA-B6C30BC2E07D}"/>
          </ac:spMkLst>
        </pc:spChg>
        <pc:spChg chg="del">
          <ac:chgData name="guo roger" userId="3bbec60affddc306" providerId="LiveId" clId="{1011CA9D-58A3-4378-8477-D48A73ED4EDF}" dt="2020-09-20T08:06:23.087" v="952" actId="478"/>
          <ac:spMkLst>
            <pc:docMk/>
            <pc:sldMk cId="39364224" sldId="346"/>
            <ac:spMk id="8" creationId="{ED611733-E902-4F43-A9E1-CEE38F28F2E1}"/>
          </ac:spMkLst>
        </pc:spChg>
        <pc:spChg chg="del">
          <ac:chgData name="guo roger" userId="3bbec60affddc306" providerId="LiveId" clId="{1011CA9D-58A3-4378-8477-D48A73ED4EDF}" dt="2020-09-20T08:06:22.024" v="951" actId="478"/>
          <ac:spMkLst>
            <pc:docMk/>
            <pc:sldMk cId="39364224" sldId="346"/>
            <ac:spMk id="10" creationId="{CCC55E93-CE8F-4609-B5F0-C654081E2189}"/>
          </ac:spMkLst>
        </pc:spChg>
        <pc:spChg chg="add mod">
          <ac:chgData name="guo roger" userId="3bbec60affddc306" providerId="LiveId" clId="{1011CA9D-58A3-4378-8477-D48A73ED4EDF}" dt="2020-09-20T08:06:33.940" v="955" actId="1076"/>
          <ac:spMkLst>
            <pc:docMk/>
            <pc:sldMk cId="39364224" sldId="346"/>
            <ac:spMk id="12" creationId="{6E00A93F-F275-4F4C-952F-255F19C8F7A6}"/>
          </ac:spMkLst>
        </pc:spChg>
        <pc:spChg chg="del">
          <ac:chgData name="guo roger" userId="3bbec60affddc306" providerId="LiveId" clId="{1011CA9D-58A3-4378-8477-D48A73ED4EDF}" dt="2020-09-20T08:06:20.344" v="950" actId="478"/>
          <ac:spMkLst>
            <pc:docMk/>
            <pc:sldMk cId="39364224" sldId="346"/>
            <ac:spMk id="13" creationId="{CE9DBAC4-0E26-43B7-ACCF-EE9ACB302FBF}"/>
          </ac:spMkLst>
        </pc:spChg>
        <pc:spChg chg="del">
          <ac:chgData name="guo roger" userId="3bbec60affddc306" providerId="LiveId" clId="{1011CA9D-58A3-4378-8477-D48A73ED4EDF}" dt="2020-09-20T08:06:18.838" v="949" actId="478"/>
          <ac:spMkLst>
            <pc:docMk/>
            <pc:sldMk cId="39364224" sldId="346"/>
            <ac:spMk id="15" creationId="{F27CD50C-4B63-4F0F-B481-4671F0EF6955}"/>
          </ac:spMkLst>
        </pc:spChg>
        <pc:spChg chg="add mod">
          <ac:chgData name="guo roger" userId="3bbec60affddc306" providerId="LiveId" clId="{1011CA9D-58A3-4378-8477-D48A73ED4EDF}" dt="2020-09-21T06:21:04.536" v="1787" actId="207"/>
          <ac:spMkLst>
            <pc:docMk/>
            <pc:sldMk cId="39364224" sldId="346"/>
            <ac:spMk id="16" creationId="{F0F9A626-A8E5-42BF-9FF3-8AC2AABDE9F1}"/>
          </ac:spMkLst>
        </pc:spChg>
        <pc:spChg chg="add mod">
          <ac:chgData name="guo roger" userId="3bbec60affddc306" providerId="LiveId" clId="{1011CA9D-58A3-4378-8477-D48A73ED4EDF}" dt="2020-09-21T06:20:46.859" v="1786" actId="207"/>
          <ac:spMkLst>
            <pc:docMk/>
            <pc:sldMk cId="39364224" sldId="346"/>
            <ac:spMk id="17" creationId="{8FDFB002-71F5-4A10-B6AF-B71E4FBE8105}"/>
          </ac:spMkLst>
        </pc:spChg>
        <pc:picChg chg="del">
          <ac:chgData name="guo roger" userId="3bbec60affddc306" providerId="LiveId" clId="{1011CA9D-58A3-4378-8477-D48A73ED4EDF}" dt="2020-09-20T08:06:17.440" v="947" actId="478"/>
          <ac:picMkLst>
            <pc:docMk/>
            <pc:sldMk cId="39364224" sldId="346"/>
            <ac:picMk id="6" creationId="{5CF5081D-7EA4-43D7-8A6B-E8124C48F233}"/>
          </ac:picMkLst>
        </pc:picChg>
        <pc:picChg chg="add mod">
          <ac:chgData name="guo roger" userId="3bbec60affddc306" providerId="LiveId" clId="{1011CA9D-58A3-4378-8477-D48A73ED4EDF}" dt="2020-09-20T08:08:02.759" v="972" actId="1076"/>
          <ac:picMkLst>
            <pc:docMk/>
            <pc:sldMk cId="39364224" sldId="346"/>
            <ac:picMk id="7" creationId="{ED36E88E-06EF-4269-89B5-B5FBCA5A8911}"/>
          </ac:picMkLst>
        </pc:picChg>
        <pc:picChg chg="del">
          <ac:chgData name="guo roger" userId="3bbec60affddc306" providerId="LiveId" clId="{1011CA9D-58A3-4378-8477-D48A73ED4EDF}" dt="2020-09-20T08:06:17.970" v="948" actId="478"/>
          <ac:picMkLst>
            <pc:docMk/>
            <pc:sldMk cId="39364224" sldId="346"/>
            <ac:picMk id="11" creationId="{FCA9BF07-40BB-4DBB-BBDD-12A17FEA1577}"/>
          </ac:picMkLst>
        </pc:picChg>
      </pc:sldChg>
      <pc:sldChg chg="del">
        <pc:chgData name="guo roger" userId="3bbec60affddc306" providerId="LiveId" clId="{1011CA9D-58A3-4378-8477-D48A73ED4EDF}" dt="2020-09-20T06:27:06.678" v="9" actId="47"/>
        <pc:sldMkLst>
          <pc:docMk/>
          <pc:sldMk cId="4114910730" sldId="346"/>
        </pc:sldMkLst>
      </pc:sldChg>
      <pc:sldChg chg="del">
        <pc:chgData name="guo roger" userId="3bbec60affddc306" providerId="LiveId" clId="{1011CA9D-58A3-4378-8477-D48A73ED4EDF}" dt="2020-09-20T06:27:07.380" v="11" actId="47"/>
        <pc:sldMkLst>
          <pc:docMk/>
          <pc:sldMk cId="1358067761" sldId="347"/>
        </pc:sldMkLst>
      </pc:sldChg>
      <pc:sldChg chg="addSp modSp new mod">
        <pc:chgData name="guo roger" userId="3bbec60affddc306" providerId="LiveId" clId="{1011CA9D-58A3-4378-8477-D48A73ED4EDF}" dt="2020-09-20T08:21:00.138" v="1071"/>
        <pc:sldMkLst>
          <pc:docMk/>
          <pc:sldMk cId="1512595348" sldId="347"/>
        </pc:sldMkLst>
        <pc:spChg chg="mod">
          <ac:chgData name="guo roger" userId="3bbec60affddc306" providerId="LiveId" clId="{1011CA9D-58A3-4378-8477-D48A73ED4EDF}" dt="2020-09-20T08:08:39.586" v="983" actId="20577"/>
          <ac:spMkLst>
            <pc:docMk/>
            <pc:sldMk cId="1512595348" sldId="347"/>
            <ac:spMk id="2" creationId="{7A2A868F-F11E-475C-8E14-1EB839234331}"/>
          </ac:spMkLst>
        </pc:spChg>
        <pc:spChg chg="add mod">
          <ac:chgData name="guo roger" userId="3bbec60affddc306" providerId="LiveId" clId="{1011CA9D-58A3-4378-8477-D48A73ED4EDF}" dt="2020-09-20T08:20:37.793" v="1058" actId="20577"/>
          <ac:spMkLst>
            <pc:docMk/>
            <pc:sldMk cId="1512595348" sldId="347"/>
            <ac:spMk id="5" creationId="{4FE37D05-7C75-44F9-AF3A-1D7D3F9F078B}"/>
          </ac:spMkLst>
        </pc:spChg>
        <pc:spChg chg="add mod">
          <ac:chgData name="guo roger" userId="3bbec60affddc306" providerId="LiveId" clId="{1011CA9D-58A3-4378-8477-D48A73ED4EDF}" dt="2020-09-20T08:21:00.138" v="1071"/>
          <ac:spMkLst>
            <pc:docMk/>
            <pc:sldMk cId="1512595348" sldId="347"/>
            <ac:spMk id="7" creationId="{2376ED65-18AA-479F-A813-5E8E8A6FFD5A}"/>
          </ac:spMkLst>
        </pc:spChg>
        <pc:picChg chg="add mod">
          <ac:chgData name="guo roger" userId="3bbec60affddc306" providerId="LiveId" clId="{1011CA9D-58A3-4378-8477-D48A73ED4EDF}" dt="2020-09-20T08:20:51.455" v="1062" actId="1076"/>
          <ac:picMkLst>
            <pc:docMk/>
            <pc:sldMk cId="1512595348" sldId="347"/>
            <ac:picMk id="4" creationId="{480932EE-ADB1-4A63-95A8-44C0EEF9B457}"/>
          </ac:picMkLst>
        </pc:picChg>
      </pc:sldChg>
      <pc:sldChg chg="del">
        <pc:chgData name="guo roger" userId="3bbec60affddc306" providerId="LiveId" clId="{1011CA9D-58A3-4378-8477-D48A73ED4EDF}" dt="2020-09-20T06:27:07.580" v="12" actId="47"/>
        <pc:sldMkLst>
          <pc:docMk/>
          <pc:sldMk cId="1805742177" sldId="348"/>
        </pc:sldMkLst>
      </pc:sldChg>
      <pc:sldChg chg="addSp modSp add mod">
        <pc:chgData name="guo roger" userId="3bbec60affddc306" providerId="LiveId" clId="{1011CA9D-58A3-4378-8477-D48A73ED4EDF}" dt="2020-09-21T06:22:11.405" v="1789" actId="207"/>
        <pc:sldMkLst>
          <pc:docMk/>
          <pc:sldMk cId="3422074732" sldId="348"/>
        </pc:sldMkLst>
        <pc:spChg chg="mod">
          <ac:chgData name="guo roger" userId="3bbec60affddc306" providerId="LiveId" clId="{1011CA9D-58A3-4378-8477-D48A73ED4EDF}" dt="2020-09-20T08:15:58.341" v="995"/>
          <ac:spMkLst>
            <pc:docMk/>
            <pc:sldMk cId="3422074732" sldId="348"/>
            <ac:spMk id="2" creationId="{7A2A868F-F11E-475C-8E14-1EB839234331}"/>
          </ac:spMkLst>
        </pc:spChg>
        <pc:spChg chg="add mod">
          <ac:chgData name="guo roger" userId="3bbec60affddc306" providerId="LiveId" clId="{1011CA9D-58A3-4378-8477-D48A73ED4EDF}" dt="2020-09-21T06:22:11.405" v="1789" actId="207"/>
          <ac:spMkLst>
            <pc:docMk/>
            <pc:sldMk cId="3422074732" sldId="348"/>
            <ac:spMk id="5" creationId="{B68A07B5-48CD-4C11-8487-8885CEAE81BD}"/>
          </ac:spMkLst>
        </pc:spChg>
        <pc:spChg chg="add">
          <ac:chgData name="guo roger" userId="3bbec60affddc306" providerId="LiveId" clId="{1011CA9D-58A3-4378-8477-D48A73ED4EDF}" dt="2020-09-20T09:41:39.434" v="1510" actId="11529"/>
          <ac:spMkLst>
            <pc:docMk/>
            <pc:sldMk cId="3422074732" sldId="348"/>
            <ac:spMk id="8" creationId="{34C956E1-336C-4261-811E-C1B812D14137}"/>
          </ac:spMkLst>
        </pc:spChg>
        <pc:picChg chg="add mod">
          <ac:chgData name="guo roger" userId="3bbec60affddc306" providerId="LiveId" clId="{1011CA9D-58A3-4378-8477-D48A73ED4EDF}" dt="2020-09-20T09:41:31.395" v="1509" actId="1076"/>
          <ac:picMkLst>
            <pc:docMk/>
            <pc:sldMk cId="3422074732" sldId="348"/>
            <ac:picMk id="6" creationId="{564BD467-95DB-403B-9702-48D941CC5EBF}"/>
          </ac:picMkLst>
        </pc:picChg>
        <pc:picChg chg="add mod">
          <ac:chgData name="guo roger" userId="3bbec60affddc306" providerId="LiveId" clId="{1011CA9D-58A3-4378-8477-D48A73ED4EDF}" dt="2020-09-20T08:52:11.039" v="1289" actId="1076"/>
          <ac:picMkLst>
            <pc:docMk/>
            <pc:sldMk cId="3422074732" sldId="348"/>
            <ac:picMk id="7" creationId="{03289D6E-612D-4A6B-9ACD-BA5EA385E42A}"/>
          </ac:picMkLst>
        </pc:picChg>
      </pc:sldChg>
      <pc:sldChg chg="addSp delSp modSp add mod modAnim">
        <pc:chgData name="guo roger" userId="3bbec60affddc306" providerId="LiveId" clId="{1011CA9D-58A3-4378-8477-D48A73ED4EDF}" dt="2020-09-21T06:21:41.140" v="1788" actId="207"/>
        <pc:sldMkLst>
          <pc:docMk/>
          <pc:sldMk cId="141197929" sldId="349"/>
        </pc:sldMkLst>
        <pc:spChg chg="mod">
          <ac:chgData name="guo roger" userId="3bbec60affddc306" providerId="LiveId" clId="{1011CA9D-58A3-4378-8477-D48A73ED4EDF}" dt="2020-09-20T08:25:05.127" v="1124" actId="20577"/>
          <ac:spMkLst>
            <pc:docMk/>
            <pc:sldMk cId="141197929" sldId="349"/>
            <ac:spMk id="2" creationId="{7A2A868F-F11E-475C-8E14-1EB839234331}"/>
          </ac:spMkLst>
        </pc:spChg>
        <pc:spChg chg="del">
          <ac:chgData name="guo roger" userId="3bbec60affddc306" providerId="LiveId" clId="{1011CA9D-58A3-4378-8477-D48A73ED4EDF}" dt="2020-09-20T08:21:11.919" v="1075" actId="478"/>
          <ac:spMkLst>
            <pc:docMk/>
            <pc:sldMk cId="141197929" sldId="349"/>
            <ac:spMk id="5" creationId="{4FE37D05-7C75-44F9-AF3A-1D7D3F9F078B}"/>
          </ac:spMkLst>
        </pc:spChg>
        <pc:spChg chg="del">
          <ac:chgData name="guo roger" userId="3bbec60affddc306" providerId="LiveId" clId="{1011CA9D-58A3-4378-8477-D48A73ED4EDF}" dt="2020-09-20T08:21:10.750" v="1074" actId="478"/>
          <ac:spMkLst>
            <pc:docMk/>
            <pc:sldMk cId="141197929" sldId="349"/>
            <ac:spMk id="7" creationId="{2376ED65-18AA-479F-A813-5E8E8A6FFD5A}"/>
          </ac:spMkLst>
        </pc:spChg>
        <pc:spChg chg="add mod">
          <ac:chgData name="guo roger" userId="3bbec60affddc306" providerId="LiveId" clId="{1011CA9D-58A3-4378-8477-D48A73ED4EDF}" dt="2020-09-21T06:21:41.140" v="1788" actId="207"/>
          <ac:spMkLst>
            <pc:docMk/>
            <pc:sldMk cId="141197929" sldId="349"/>
            <ac:spMk id="8" creationId="{5CE8338B-5B44-43C4-8FB5-EE18572085AF}"/>
          </ac:spMkLst>
        </pc:spChg>
        <pc:spChg chg="add mod">
          <ac:chgData name="guo roger" userId="3bbec60affddc306" providerId="LiveId" clId="{1011CA9D-58A3-4378-8477-D48A73ED4EDF}" dt="2020-09-20T08:31:07.486" v="1227" actId="1076"/>
          <ac:spMkLst>
            <pc:docMk/>
            <pc:sldMk cId="141197929" sldId="349"/>
            <ac:spMk id="13" creationId="{5A88FC3C-5FE6-4A8D-A846-AD97B3E4464D}"/>
          </ac:spMkLst>
        </pc:spChg>
        <pc:graphicFrameChg chg="add mod modGraphic">
          <ac:chgData name="guo roger" userId="3bbec60affddc306" providerId="LiveId" clId="{1011CA9D-58A3-4378-8477-D48A73ED4EDF}" dt="2020-09-20T08:31:13.358" v="1228" actId="1076"/>
          <ac:graphicFrameMkLst>
            <pc:docMk/>
            <pc:sldMk cId="141197929" sldId="349"/>
            <ac:graphicFrameMk id="11" creationId="{7FA2B855-4D2A-4147-8F08-3AFA47E0FF5C}"/>
          </ac:graphicFrameMkLst>
        </pc:graphicFrameChg>
        <pc:picChg chg="del">
          <ac:chgData name="guo roger" userId="3bbec60affddc306" providerId="LiveId" clId="{1011CA9D-58A3-4378-8477-D48A73ED4EDF}" dt="2020-09-20T08:21:09.611" v="1073" actId="478"/>
          <ac:picMkLst>
            <pc:docMk/>
            <pc:sldMk cId="141197929" sldId="349"/>
            <ac:picMk id="4" creationId="{480932EE-ADB1-4A63-95A8-44C0EEF9B457}"/>
          </ac:picMkLst>
        </pc:picChg>
        <pc:picChg chg="add mod">
          <ac:chgData name="guo roger" userId="3bbec60affddc306" providerId="LiveId" clId="{1011CA9D-58A3-4378-8477-D48A73ED4EDF}" dt="2020-09-20T08:26:45.508" v="1142" actId="1076"/>
          <ac:picMkLst>
            <pc:docMk/>
            <pc:sldMk cId="141197929" sldId="349"/>
            <ac:picMk id="9" creationId="{56BABBD0-9225-4DC2-A73A-3984DF412574}"/>
          </ac:picMkLst>
        </pc:picChg>
      </pc:sldChg>
      <pc:sldChg chg="del">
        <pc:chgData name="guo roger" userId="3bbec60affddc306" providerId="LiveId" clId="{1011CA9D-58A3-4378-8477-D48A73ED4EDF}" dt="2020-09-20T06:27:07.796" v="13" actId="47"/>
        <pc:sldMkLst>
          <pc:docMk/>
          <pc:sldMk cId="1347874646" sldId="349"/>
        </pc:sldMkLst>
      </pc:sldChg>
      <pc:sldChg chg="addSp delSp modSp add mod delAnim">
        <pc:chgData name="guo roger" userId="3bbec60affddc306" providerId="LiveId" clId="{1011CA9D-58A3-4378-8477-D48A73ED4EDF}" dt="2020-09-20T08:33:48.445" v="1249" actId="1076"/>
        <pc:sldMkLst>
          <pc:docMk/>
          <pc:sldMk cId="825015708" sldId="350"/>
        </pc:sldMkLst>
        <pc:spChg chg="mod">
          <ac:chgData name="guo roger" userId="3bbec60affddc306" providerId="LiveId" clId="{1011CA9D-58A3-4378-8477-D48A73ED4EDF}" dt="2020-09-20T08:25:18.176" v="1131" actId="20577"/>
          <ac:spMkLst>
            <pc:docMk/>
            <pc:sldMk cId="825015708" sldId="350"/>
            <ac:spMk id="2" creationId="{7A2A868F-F11E-475C-8E14-1EB839234331}"/>
          </ac:spMkLst>
        </pc:spChg>
        <pc:spChg chg="mod">
          <ac:chgData name="guo roger" userId="3bbec60affddc306" providerId="LiveId" clId="{1011CA9D-58A3-4378-8477-D48A73ED4EDF}" dt="2020-09-20T08:33:01.419" v="1242" actId="20577"/>
          <ac:spMkLst>
            <pc:docMk/>
            <pc:sldMk cId="825015708" sldId="350"/>
            <ac:spMk id="8" creationId="{5CE8338B-5B44-43C4-8FB5-EE18572085AF}"/>
          </ac:spMkLst>
        </pc:spChg>
        <pc:spChg chg="add mod">
          <ac:chgData name="guo roger" userId="3bbec60affddc306" providerId="LiveId" clId="{1011CA9D-58A3-4378-8477-D48A73ED4EDF}" dt="2020-09-20T08:33:48.445" v="1249" actId="1076"/>
          <ac:spMkLst>
            <pc:docMk/>
            <pc:sldMk cId="825015708" sldId="350"/>
            <ac:spMk id="10" creationId="{99A1AF25-6B41-4B3F-87DE-A3BB902B5AD8}"/>
          </ac:spMkLst>
        </pc:spChg>
        <pc:graphicFrameChg chg="del">
          <ac:chgData name="guo roger" userId="3bbec60affddc306" providerId="LiveId" clId="{1011CA9D-58A3-4378-8477-D48A73ED4EDF}" dt="2020-09-20T08:25:13.844" v="1127" actId="478"/>
          <ac:graphicFrameMkLst>
            <pc:docMk/>
            <pc:sldMk cId="825015708" sldId="350"/>
            <ac:graphicFrameMk id="11" creationId="{7FA2B855-4D2A-4147-8F08-3AFA47E0FF5C}"/>
          </ac:graphicFrameMkLst>
        </pc:graphicFrameChg>
        <pc:picChg chg="add mod">
          <ac:chgData name="guo roger" userId="3bbec60affddc306" providerId="LiveId" clId="{1011CA9D-58A3-4378-8477-D48A73ED4EDF}" dt="2020-09-20T08:33:18.078" v="1245" actId="14100"/>
          <ac:picMkLst>
            <pc:docMk/>
            <pc:sldMk cId="825015708" sldId="350"/>
            <ac:picMk id="4" creationId="{D21DBCE9-AD8C-49E4-A6B4-B2517B0D9AA2}"/>
          </ac:picMkLst>
        </pc:picChg>
        <pc:picChg chg="del">
          <ac:chgData name="guo roger" userId="3bbec60affddc306" providerId="LiveId" clId="{1011CA9D-58A3-4378-8477-D48A73ED4EDF}" dt="2020-09-20T08:25:11.710" v="1126" actId="478"/>
          <ac:picMkLst>
            <pc:docMk/>
            <pc:sldMk cId="825015708" sldId="350"/>
            <ac:picMk id="9" creationId="{56BABBD0-9225-4DC2-A73A-3984DF412574}"/>
          </ac:picMkLst>
        </pc:picChg>
      </pc:sldChg>
      <pc:sldChg chg="del">
        <pc:chgData name="guo roger" userId="3bbec60affddc306" providerId="LiveId" clId="{1011CA9D-58A3-4378-8477-D48A73ED4EDF}" dt="2020-09-20T06:27:08.257" v="15" actId="47"/>
        <pc:sldMkLst>
          <pc:docMk/>
          <pc:sldMk cId="1680173891" sldId="350"/>
        </pc:sldMkLst>
      </pc:sldChg>
      <pc:sldChg chg="del">
        <pc:chgData name="guo roger" userId="3bbec60affddc306" providerId="LiveId" clId="{1011CA9D-58A3-4378-8477-D48A73ED4EDF}" dt="2020-09-20T06:27:08.513" v="16" actId="47"/>
        <pc:sldMkLst>
          <pc:docMk/>
          <pc:sldMk cId="2342869076" sldId="351"/>
        </pc:sldMkLst>
      </pc:sldChg>
      <pc:sldChg chg="modSp add mod">
        <pc:chgData name="guo roger" userId="3bbec60affddc306" providerId="LiveId" clId="{1011CA9D-58A3-4378-8477-D48A73ED4EDF}" dt="2020-09-20T08:45:02.172" v="1252" actId="207"/>
        <pc:sldMkLst>
          <pc:docMk/>
          <pc:sldMk cId="3055420938" sldId="351"/>
        </pc:sldMkLst>
        <pc:spChg chg="mod">
          <ac:chgData name="guo roger" userId="3bbec60affddc306" providerId="LiveId" clId="{1011CA9D-58A3-4378-8477-D48A73ED4EDF}" dt="2020-09-20T08:45:02.172" v="1252" actId="207"/>
          <ac:spMkLst>
            <pc:docMk/>
            <pc:sldMk cId="3055420938" sldId="351"/>
            <ac:spMk id="8" creationId="{8E321D54-3573-4006-A142-58C307604763}"/>
          </ac:spMkLst>
        </pc:spChg>
      </pc:sldChg>
      <pc:sldChg chg="modSp add mod">
        <pc:chgData name="guo roger" userId="3bbec60affddc306" providerId="LiveId" clId="{1011CA9D-58A3-4378-8477-D48A73ED4EDF}" dt="2020-09-20T08:45:16.178" v="1255" actId="207"/>
        <pc:sldMkLst>
          <pc:docMk/>
          <pc:sldMk cId="52055119" sldId="352"/>
        </pc:sldMkLst>
        <pc:spChg chg="mod">
          <ac:chgData name="guo roger" userId="3bbec60affddc306" providerId="LiveId" clId="{1011CA9D-58A3-4378-8477-D48A73ED4EDF}" dt="2020-09-20T08:45:16.178" v="1255" actId="207"/>
          <ac:spMkLst>
            <pc:docMk/>
            <pc:sldMk cId="52055119" sldId="352"/>
            <ac:spMk id="8" creationId="{8E321D54-3573-4006-A142-58C307604763}"/>
          </ac:spMkLst>
        </pc:spChg>
      </pc:sldChg>
      <pc:sldChg chg="del">
        <pc:chgData name="guo roger" userId="3bbec60affddc306" providerId="LiveId" clId="{1011CA9D-58A3-4378-8477-D48A73ED4EDF}" dt="2020-09-20T06:27:09.158" v="18" actId="47"/>
        <pc:sldMkLst>
          <pc:docMk/>
          <pc:sldMk cId="295403600" sldId="352"/>
        </pc:sldMkLst>
      </pc:sldChg>
      <pc:sldChg chg="modSp add mod">
        <pc:chgData name="guo roger" userId="3bbec60affddc306" providerId="LiveId" clId="{1011CA9D-58A3-4378-8477-D48A73ED4EDF}" dt="2020-09-20T08:45:40.812" v="1260" actId="207"/>
        <pc:sldMkLst>
          <pc:docMk/>
          <pc:sldMk cId="1282204669" sldId="353"/>
        </pc:sldMkLst>
        <pc:spChg chg="mod">
          <ac:chgData name="guo roger" userId="3bbec60affddc306" providerId="LiveId" clId="{1011CA9D-58A3-4378-8477-D48A73ED4EDF}" dt="2020-09-20T08:45:40.812" v="1260" actId="207"/>
          <ac:spMkLst>
            <pc:docMk/>
            <pc:sldMk cId="1282204669" sldId="353"/>
            <ac:spMk id="8" creationId="{8E321D54-3573-4006-A142-58C307604763}"/>
          </ac:spMkLst>
        </pc:spChg>
      </pc:sldChg>
      <pc:sldChg chg="del">
        <pc:chgData name="guo roger" userId="3bbec60affddc306" providerId="LiveId" clId="{1011CA9D-58A3-4378-8477-D48A73ED4EDF}" dt="2020-09-20T06:27:09.473" v="19" actId="47"/>
        <pc:sldMkLst>
          <pc:docMk/>
          <pc:sldMk cId="2427929772" sldId="353"/>
        </pc:sldMkLst>
      </pc:sldChg>
      <pc:sldChg chg="add del">
        <pc:chgData name="guo roger" userId="3bbec60affddc306" providerId="LiveId" clId="{1011CA9D-58A3-4378-8477-D48A73ED4EDF}" dt="2020-09-20T08:45:31.200" v="1257" actId="2890"/>
        <pc:sldMkLst>
          <pc:docMk/>
          <pc:sldMk cId="3260939474" sldId="353"/>
        </pc:sldMkLst>
      </pc:sldChg>
      <pc:sldChg chg="modSp add mod">
        <pc:chgData name="guo roger" userId="3bbec60affddc306" providerId="LiveId" clId="{1011CA9D-58A3-4378-8477-D48A73ED4EDF}" dt="2020-09-20T08:45:47.959" v="1262" actId="207"/>
        <pc:sldMkLst>
          <pc:docMk/>
          <pc:sldMk cId="914653335" sldId="354"/>
        </pc:sldMkLst>
        <pc:spChg chg="mod">
          <ac:chgData name="guo roger" userId="3bbec60affddc306" providerId="LiveId" clId="{1011CA9D-58A3-4378-8477-D48A73ED4EDF}" dt="2020-09-20T08:45:47.959" v="1262" actId="207"/>
          <ac:spMkLst>
            <pc:docMk/>
            <pc:sldMk cId="914653335" sldId="354"/>
            <ac:spMk id="8" creationId="{8E321D54-3573-4006-A142-58C307604763}"/>
          </ac:spMkLst>
        </pc:spChg>
      </pc:sldChg>
      <pc:sldChg chg="del">
        <pc:chgData name="guo roger" userId="3bbec60affddc306" providerId="LiveId" clId="{1011CA9D-58A3-4378-8477-D48A73ED4EDF}" dt="2020-09-20T06:27:10.136" v="20" actId="47"/>
        <pc:sldMkLst>
          <pc:docMk/>
          <pc:sldMk cId="2568886754" sldId="354"/>
        </pc:sldMkLst>
      </pc:sldChg>
      <pc:sldChg chg="del">
        <pc:chgData name="guo roger" userId="3bbec60affddc306" providerId="LiveId" clId="{1011CA9D-58A3-4378-8477-D48A73ED4EDF}" dt="2020-09-20T06:27:05.449" v="2" actId="47"/>
        <pc:sldMkLst>
          <pc:docMk/>
          <pc:sldMk cId="221078529" sldId="355"/>
        </pc:sldMkLst>
      </pc:sldChg>
      <pc:sldChg chg="addSp delSp modSp add del mod">
        <pc:chgData name="guo roger" userId="3bbec60affddc306" providerId="LiveId" clId="{1011CA9D-58A3-4378-8477-D48A73ED4EDF}" dt="2020-09-20T09:41:54.253" v="1511" actId="47"/>
        <pc:sldMkLst>
          <pc:docMk/>
          <pc:sldMk cId="2072067187" sldId="355"/>
        </pc:sldMkLst>
        <pc:spChg chg="mod">
          <ac:chgData name="guo roger" userId="3bbec60affddc306" providerId="LiveId" clId="{1011CA9D-58A3-4378-8477-D48A73ED4EDF}" dt="2020-09-20T08:52:44.601" v="1292"/>
          <ac:spMkLst>
            <pc:docMk/>
            <pc:sldMk cId="2072067187" sldId="355"/>
            <ac:spMk id="2" creationId="{7A2A868F-F11E-475C-8E14-1EB839234331}"/>
          </ac:spMkLst>
        </pc:spChg>
        <pc:spChg chg="del">
          <ac:chgData name="guo roger" userId="3bbec60affddc306" providerId="LiveId" clId="{1011CA9D-58A3-4378-8477-D48A73ED4EDF}" dt="2020-09-20T08:53:48.009" v="1295" actId="478"/>
          <ac:spMkLst>
            <pc:docMk/>
            <pc:sldMk cId="2072067187" sldId="355"/>
            <ac:spMk id="5" creationId="{B68A07B5-48CD-4C11-8487-8885CEAE81BD}"/>
          </ac:spMkLst>
        </pc:spChg>
        <pc:spChg chg="add mod">
          <ac:chgData name="guo roger" userId="3bbec60affddc306" providerId="LiveId" clId="{1011CA9D-58A3-4378-8477-D48A73ED4EDF}" dt="2020-09-20T08:55:16.563" v="1324" actId="12"/>
          <ac:spMkLst>
            <pc:docMk/>
            <pc:sldMk cId="2072067187" sldId="355"/>
            <ac:spMk id="8" creationId="{BEB62E94-BDD9-445C-BAE1-C63A0B1DFC62}"/>
          </ac:spMkLst>
        </pc:spChg>
        <pc:spChg chg="add mod">
          <ac:chgData name="guo roger" userId="3bbec60affddc306" providerId="LiveId" clId="{1011CA9D-58A3-4378-8477-D48A73ED4EDF}" dt="2020-09-20T08:57:54.991" v="1345" actId="1076"/>
          <ac:spMkLst>
            <pc:docMk/>
            <pc:sldMk cId="2072067187" sldId="355"/>
            <ac:spMk id="13" creationId="{AF585C6F-DAFA-4768-AA8D-69F8984BDFA8}"/>
          </ac:spMkLst>
        </pc:spChg>
        <pc:picChg chg="del">
          <ac:chgData name="guo roger" userId="3bbec60affddc306" providerId="LiveId" clId="{1011CA9D-58A3-4378-8477-D48A73ED4EDF}" dt="2020-09-20T08:53:45.565" v="1293" actId="478"/>
          <ac:picMkLst>
            <pc:docMk/>
            <pc:sldMk cId="2072067187" sldId="355"/>
            <ac:picMk id="6" creationId="{564BD467-95DB-403B-9702-48D941CC5EBF}"/>
          </ac:picMkLst>
        </pc:picChg>
        <pc:picChg chg="del">
          <ac:chgData name="guo roger" userId="3bbec60affddc306" providerId="LiveId" clId="{1011CA9D-58A3-4378-8477-D48A73ED4EDF}" dt="2020-09-20T08:53:46.146" v="1294" actId="478"/>
          <ac:picMkLst>
            <pc:docMk/>
            <pc:sldMk cId="2072067187" sldId="355"/>
            <ac:picMk id="7" creationId="{03289D6E-612D-4A6B-9ACD-BA5EA385E42A}"/>
          </ac:picMkLst>
        </pc:picChg>
        <pc:picChg chg="add mod">
          <ac:chgData name="guo roger" userId="3bbec60affddc306" providerId="LiveId" clId="{1011CA9D-58A3-4378-8477-D48A73ED4EDF}" dt="2020-09-20T08:57:21.445" v="1344" actId="1076"/>
          <ac:picMkLst>
            <pc:docMk/>
            <pc:sldMk cId="2072067187" sldId="355"/>
            <ac:picMk id="9" creationId="{F322C12C-6B3D-4094-A64F-7618B815A8A9}"/>
          </ac:picMkLst>
        </pc:picChg>
        <pc:picChg chg="add mod">
          <ac:chgData name="guo roger" userId="3bbec60affddc306" providerId="LiveId" clId="{1011CA9D-58A3-4378-8477-D48A73ED4EDF}" dt="2020-09-20T08:57:19.029" v="1343" actId="1076"/>
          <ac:picMkLst>
            <pc:docMk/>
            <pc:sldMk cId="2072067187" sldId="355"/>
            <ac:picMk id="11" creationId="{B56AED74-B681-4FDB-9F87-4FF61794864D}"/>
          </ac:picMkLst>
        </pc:picChg>
      </pc:sldChg>
      <pc:sldChg chg="del">
        <pc:chgData name="guo roger" userId="3bbec60affddc306" providerId="LiveId" clId="{1011CA9D-58A3-4378-8477-D48A73ED4EDF}" dt="2020-09-20T06:27:06.311" v="7" actId="47"/>
        <pc:sldMkLst>
          <pc:docMk/>
          <pc:sldMk cId="3318759406" sldId="356"/>
        </pc:sldMkLst>
      </pc:sldChg>
      <pc:sldChg chg="modSp add mod">
        <pc:chgData name="guo roger" userId="3bbec60affddc306" providerId="LiveId" clId="{1011CA9D-58A3-4378-8477-D48A73ED4EDF}" dt="2020-09-21T06:22:41.725" v="1793" actId="207"/>
        <pc:sldMkLst>
          <pc:docMk/>
          <pc:sldMk cId="4203870046" sldId="356"/>
        </pc:sldMkLst>
        <pc:spChg chg="mod">
          <ac:chgData name="guo roger" userId="3bbec60affddc306" providerId="LiveId" clId="{1011CA9D-58A3-4378-8477-D48A73ED4EDF}" dt="2020-09-20T09:33:25.700" v="1430" actId="20577"/>
          <ac:spMkLst>
            <pc:docMk/>
            <pc:sldMk cId="4203870046" sldId="356"/>
            <ac:spMk id="8" creationId="{BEB62E94-BDD9-445C-BAE1-C63A0B1DFC62}"/>
          </ac:spMkLst>
        </pc:spChg>
        <pc:spChg chg="mod">
          <ac:chgData name="guo roger" userId="3bbec60affddc306" providerId="LiveId" clId="{1011CA9D-58A3-4378-8477-D48A73ED4EDF}" dt="2020-09-21T06:22:41.725" v="1793" actId="207"/>
          <ac:spMkLst>
            <pc:docMk/>
            <pc:sldMk cId="4203870046" sldId="356"/>
            <ac:spMk id="13" creationId="{AF585C6F-DAFA-4768-AA8D-69F8984BDFA8}"/>
          </ac:spMkLst>
        </pc:spChg>
      </pc:sldChg>
      <pc:sldChg chg="del">
        <pc:chgData name="guo roger" userId="3bbec60affddc306" providerId="LiveId" clId="{1011CA9D-58A3-4378-8477-D48A73ED4EDF}" dt="2020-09-20T06:27:06.862" v="10" actId="47"/>
        <pc:sldMkLst>
          <pc:docMk/>
          <pc:sldMk cId="447589823" sldId="357"/>
        </pc:sldMkLst>
      </pc:sldChg>
      <pc:sldChg chg="addSp delSp modSp add mod">
        <pc:chgData name="guo roger" userId="3bbec60affddc306" providerId="LiveId" clId="{1011CA9D-58A3-4378-8477-D48A73ED4EDF}" dt="2020-09-20T09:42:10.459" v="1513" actId="20577"/>
        <pc:sldMkLst>
          <pc:docMk/>
          <pc:sldMk cId="614736308" sldId="357"/>
        </pc:sldMkLst>
        <pc:spChg chg="mod">
          <ac:chgData name="guo roger" userId="3bbec60affddc306" providerId="LiveId" clId="{1011CA9D-58A3-4378-8477-D48A73ED4EDF}" dt="2020-09-20T09:42:10.459" v="1513" actId="20577"/>
          <ac:spMkLst>
            <pc:docMk/>
            <pc:sldMk cId="614736308" sldId="357"/>
            <ac:spMk id="2" creationId="{7A2A868F-F11E-475C-8E14-1EB839234331}"/>
          </ac:spMkLst>
        </pc:spChg>
        <pc:spChg chg="del">
          <ac:chgData name="guo roger" userId="3bbec60affddc306" providerId="LiveId" clId="{1011CA9D-58A3-4378-8477-D48A73ED4EDF}" dt="2020-09-20T09:03:13.900" v="1355" actId="478"/>
          <ac:spMkLst>
            <pc:docMk/>
            <pc:sldMk cId="614736308" sldId="357"/>
            <ac:spMk id="8" creationId="{BEB62E94-BDD9-445C-BAE1-C63A0B1DFC62}"/>
          </ac:spMkLst>
        </pc:spChg>
        <pc:spChg chg="add del mod">
          <ac:chgData name="guo roger" userId="3bbec60affddc306" providerId="LiveId" clId="{1011CA9D-58A3-4378-8477-D48A73ED4EDF}" dt="2020-09-20T09:05:28.321" v="1373" actId="478"/>
          <ac:spMkLst>
            <pc:docMk/>
            <pc:sldMk cId="614736308" sldId="357"/>
            <ac:spMk id="10" creationId="{39EC8D68-3E3F-4F29-A6DC-BC42A170789C}"/>
          </ac:spMkLst>
        </pc:spChg>
        <pc:spChg chg="del">
          <ac:chgData name="guo roger" userId="3bbec60affddc306" providerId="LiveId" clId="{1011CA9D-58A3-4378-8477-D48A73ED4EDF}" dt="2020-09-20T09:03:14.731" v="1356" actId="478"/>
          <ac:spMkLst>
            <pc:docMk/>
            <pc:sldMk cId="614736308" sldId="357"/>
            <ac:spMk id="13" creationId="{AF585C6F-DAFA-4768-AA8D-69F8984BDFA8}"/>
          </ac:spMkLst>
        </pc:spChg>
        <pc:spChg chg="add mod">
          <ac:chgData name="guo roger" userId="3bbec60affddc306" providerId="LiveId" clId="{1011CA9D-58A3-4378-8477-D48A73ED4EDF}" dt="2020-09-20T09:06:23.891" v="1391" actId="20577"/>
          <ac:spMkLst>
            <pc:docMk/>
            <pc:sldMk cId="614736308" sldId="357"/>
            <ac:spMk id="14" creationId="{39A60982-FCC0-4133-8447-E12755AAAB0F}"/>
          </ac:spMkLst>
        </pc:spChg>
        <pc:spChg chg="add mod">
          <ac:chgData name="guo roger" userId="3bbec60affddc306" providerId="LiveId" clId="{1011CA9D-58A3-4378-8477-D48A73ED4EDF}" dt="2020-09-20T09:07:42.936" v="1404" actId="1076"/>
          <ac:spMkLst>
            <pc:docMk/>
            <pc:sldMk cId="614736308" sldId="357"/>
            <ac:spMk id="16" creationId="{76D17293-7204-4B9C-A122-C778BDF0318E}"/>
          </ac:spMkLst>
        </pc:spChg>
        <pc:picChg chg="add mod">
          <ac:chgData name="guo roger" userId="3bbec60affddc306" providerId="LiveId" clId="{1011CA9D-58A3-4378-8477-D48A73ED4EDF}" dt="2020-09-20T09:07:24.773" v="1400" actId="1076"/>
          <ac:picMkLst>
            <pc:docMk/>
            <pc:sldMk cId="614736308" sldId="357"/>
            <ac:picMk id="5" creationId="{3E591602-2F76-434F-912E-D6D347B01915}"/>
          </ac:picMkLst>
        </pc:picChg>
        <pc:picChg chg="add mod">
          <ac:chgData name="guo roger" userId="3bbec60affddc306" providerId="LiveId" clId="{1011CA9D-58A3-4378-8477-D48A73ED4EDF}" dt="2020-09-20T09:07:29.807" v="1401" actId="1076"/>
          <ac:picMkLst>
            <pc:docMk/>
            <pc:sldMk cId="614736308" sldId="357"/>
            <ac:picMk id="6" creationId="{2EE03370-1AE8-4CCA-BA2E-5212EF72096C}"/>
          </ac:picMkLst>
        </pc:picChg>
        <pc:picChg chg="del">
          <ac:chgData name="guo roger" userId="3bbec60affddc306" providerId="LiveId" clId="{1011CA9D-58A3-4378-8477-D48A73ED4EDF}" dt="2020-09-20T09:03:12.356" v="1354" actId="478"/>
          <ac:picMkLst>
            <pc:docMk/>
            <pc:sldMk cId="614736308" sldId="357"/>
            <ac:picMk id="9" creationId="{F322C12C-6B3D-4094-A64F-7618B815A8A9}"/>
          </ac:picMkLst>
        </pc:picChg>
        <pc:picChg chg="del mod">
          <ac:chgData name="guo roger" userId="3bbec60affddc306" providerId="LiveId" clId="{1011CA9D-58A3-4378-8477-D48A73ED4EDF}" dt="2020-09-20T09:04:28.812" v="1362" actId="478"/>
          <ac:picMkLst>
            <pc:docMk/>
            <pc:sldMk cId="614736308" sldId="357"/>
            <ac:picMk id="11" creationId="{B56AED74-B681-4FDB-9F87-4FF61794864D}"/>
          </ac:picMkLst>
        </pc:picChg>
        <pc:picChg chg="add del mod">
          <ac:chgData name="guo roger" userId="3bbec60affddc306" providerId="LiveId" clId="{1011CA9D-58A3-4378-8477-D48A73ED4EDF}" dt="2020-09-20T09:07:06.334" v="1397" actId="478"/>
          <ac:picMkLst>
            <pc:docMk/>
            <pc:sldMk cId="614736308" sldId="357"/>
            <ac:picMk id="12" creationId="{03FE9F0B-73BE-4051-A170-1A3DD28EB3D1}"/>
          </ac:picMkLst>
        </pc:picChg>
        <pc:picChg chg="add mod">
          <ac:chgData name="guo roger" userId="3bbec60affddc306" providerId="LiveId" clId="{1011CA9D-58A3-4378-8477-D48A73ED4EDF}" dt="2020-09-20T09:07:54.601" v="1406" actId="1076"/>
          <ac:picMkLst>
            <pc:docMk/>
            <pc:sldMk cId="614736308" sldId="357"/>
            <ac:picMk id="15" creationId="{C4A7E9D6-DB13-4BD7-A362-4862AF117620}"/>
          </ac:picMkLst>
        </pc:picChg>
      </pc:sldChg>
      <pc:sldChg chg="del">
        <pc:chgData name="guo roger" userId="3bbec60affddc306" providerId="LiveId" clId="{1011CA9D-58A3-4378-8477-D48A73ED4EDF}" dt="2020-09-20T06:27:08.060" v="14" actId="47"/>
        <pc:sldMkLst>
          <pc:docMk/>
          <pc:sldMk cId="2876869954" sldId="358"/>
        </pc:sldMkLst>
      </pc:sldChg>
      <pc:sldChg chg="addSp delSp modSp add mod">
        <pc:chgData name="guo roger" userId="3bbec60affddc306" providerId="LiveId" clId="{1011CA9D-58A3-4378-8477-D48A73ED4EDF}" dt="2020-09-20T09:52:18.602" v="1572" actId="1076"/>
        <pc:sldMkLst>
          <pc:docMk/>
          <pc:sldMk cId="3809655002" sldId="358"/>
        </pc:sldMkLst>
        <pc:spChg chg="mod">
          <ac:chgData name="guo roger" userId="3bbec60affddc306" providerId="LiveId" clId="{1011CA9D-58A3-4378-8477-D48A73ED4EDF}" dt="2020-09-20T09:42:21.326" v="1515" actId="20577"/>
          <ac:spMkLst>
            <pc:docMk/>
            <pc:sldMk cId="3809655002" sldId="358"/>
            <ac:spMk id="2" creationId="{7A2A868F-F11E-475C-8E14-1EB839234331}"/>
          </ac:spMkLst>
        </pc:spChg>
        <pc:spChg chg="add mod">
          <ac:chgData name="guo roger" userId="3bbec60affddc306" providerId="LiveId" clId="{1011CA9D-58A3-4378-8477-D48A73ED4EDF}" dt="2020-09-20T09:50:56.707" v="1555" actId="1076"/>
          <ac:spMkLst>
            <pc:docMk/>
            <pc:sldMk cId="3809655002" sldId="358"/>
            <ac:spMk id="7" creationId="{D5BCC4B1-311A-4044-94F0-842A7CDAABFA}"/>
          </ac:spMkLst>
        </pc:spChg>
        <pc:spChg chg="add mod">
          <ac:chgData name="guo roger" userId="3bbec60affddc306" providerId="LiveId" clId="{1011CA9D-58A3-4378-8477-D48A73ED4EDF}" dt="2020-09-20T09:51:57.311" v="1570" actId="1076"/>
          <ac:spMkLst>
            <pc:docMk/>
            <pc:sldMk cId="3809655002" sldId="358"/>
            <ac:spMk id="8" creationId="{BC6175EA-0679-487A-9699-DAF909ED1969}"/>
          </ac:spMkLst>
        </pc:spChg>
        <pc:spChg chg="mod">
          <ac:chgData name="guo roger" userId="3bbec60affddc306" providerId="LiveId" clId="{1011CA9D-58A3-4378-8477-D48A73ED4EDF}" dt="2020-09-20T09:51:53.616" v="1569" actId="1076"/>
          <ac:spMkLst>
            <pc:docMk/>
            <pc:sldMk cId="3809655002" sldId="358"/>
            <ac:spMk id="10" creationId="{39EC8D68-3E3F-4F29-A6DC-BC42A170789C}"/>
          </ac:spMkLst>
        </pc:spChg>
        <pc:spChg chg="add mod">
          <ac:chgData name="guo roger" userId="3bbec60affddc306" providerId="LiveId" clId="{1011CA9D-58A3-4378-8477-D48A73ED4EDF}" dt="2020-09-20T09:51:35.734" v="1565" actId="1076"/>
          <ac:spMkLst>
            <pc:docMk/>
            <pc:sldMk cId="3809655002" sldId="358"/>
            <ac:spMk id="14" creationId="{75E116D4-716A-42DB-9B96-6F91B79E6939}"/>
          </ac:spMkLst>
        </pc:spChg>
        <pc:picChg chg="add mod">
          <ac:chgData name="guo roger" userId="3bbec60affddc306" providerId="LiveId" clId="{1011CA9D-58A3-4378-8477-D48A73ED4EDF}" dt="2020-09-20T09:51:57.311" v="1570" actId="1076"/>
          <ac:picMkLst>
            <pc:docMk/>
            <pc:sldMk cId="3809655002" sldId="358"/>
            <ac:picMk id="5" creationId="{47F6A8D0-B828-4327-8B9E-B8D0FC1D92D5}"/>
          </ac:picMkLst>
        </pc:picChg>
        <pc:picChg chg="add mod">
          <ac:chgData name="guo roger" userId="3bbec60affddc306" providerId="LiveId" clId="{1011CA9D-58A3-4378-8477-D48A73ED4EDF}" dt="2020-09-20T09:51:57.311" v="1570" actId="1076"/>
          <ac:picMkLst>
            <pc:docMk/>
            <pc:sldMk cId="3809655002" sldId="358"/>
            <ac:picMk id="6" creationId="{1B088C49-7F2B-4D59-B46B-956146E8E5A8}"/>
          </ac:picMkLst>
        </pc:picChg>
        <pc:picChg chg="add mod">
          <ac:chgData name="guo roger" userId="3bbec60affddc306" providerId="LiveId" clId="{1011CA9D-58A3-4378-8477-D48A73ED4EDF}" dt="2020-09-20T09:51:27.061" v="1560" actId="1076"/>
          <ac:picMkLst>
            <pc:docMk/>
            <pc:sldMk cId="3809655002" sldId="358"/>
            <ac:picMk id="9" creationId="{6BD34EDF-81A1-402C-A957-290AAD9B1344}"/>
          </ac:picMkLst>
        </pc:picChg>
        <pc:picChg chg="del mod">
          <ac:chgData name="guo roger" userId="3bbec60affddc306" providerId="LiveId" clId="{1011CA9D-58A3-4378-8477-D48A73ED4EDF}" dt="2020-09-20T09:34:52.942" v="1433" actId="478"/>
          <ac:picMkLst>
            <pc:docMk/>
            <pc:sldMk cId="3809655002" sldId="358"/>
            <ac:picMk id="11" creationId="{B56AED74-B681-4FDB-9F87-4FF61794864D}"/>
          </ac:picMkLst>
        </pc:picChg>
        <pc:picChg chg="add mod">
          <ac:chgData name="guo roger" userId="3bbec60affddc306" providerId="LiveId" clId="{1011CA9D-58A3-4378-8477-D48A73ED4EDF}" dt="2020-09-20T09:51:30.537" v="1563" actId="1076"/>
          <ac:picMkLst>
            <pc:docMk/>
            <pc:sldMk cId="3809655002" sldId="358"/>
            <ac:picMk id="12" creationId="{AB140489-341D-4761-AE2F-233512139704}"/>
          </ac:picMkLst>
        </pc:picChg>
        <pc:picChg chg="add mod">
          <ac:chgData name="guo roger" userId="3bbec60affddc306" providerId="LiveId" clId="{1011CA9D-58A3-4378-8477-D48A73ED4EDF}" dt="2020-09-20T09:52:18.602" v="1572" actId="1076"/>
          <ac:picMkLst>
            <pc:docMk/>
            <pc:sldMk cId="3809655002" sldId="358"/>
            <ac:picMk id="15" creationId="{6E929342-C05D-4DA0-A5CB-0947AF6E54FD}"/>
          </ac:picMkLst>
        </pc:picChg>
      </pc:sldChg>
      <pc:sldChg chg="del">
        <pc:chgData name="guo roger" userId="3bbec60affddc306" providerId="LiveId" clId="{1011CA9D-58A3-4378-8477-D48A73ED4EDF}" dt="2020-09-20T06:27:08.745" v="17" actId="47"/>
        <pc:sldMkLst>
          <pc:docMk/>
          <pc:sldMk cId="3851129" sldId="359"/>
        </pc:sldMkLst>
      </pc:sldChg>
      <pc:sldChg chg="addSp modSp new mod ord">
        <pc:chgData name="guo roger" userId="3bbec60affddc306" providerId="LiveId" clId="{1011CA9D-58A3-4378-8477-D48A73ED4EDF}" dt="2020-09-20T09:38:20.201" v="1473"/>
        <pc:sldMkLst>
          <pc:docMk/>
          <pc:sldMk cId="2214228566" sldId="359"/>
        </pc:sldMkLst>
        <pc:spChg chg="mod">
          <ac:chgData name="guo roger" userId="3bbec60affddc306" providerId="LiveId" clId="{1011CA9D-58A3-4378-8477-D48A73ED4EDF}" dt="2020-09-20T09:38:20.201" v="1473"/>
          <ac:spMkLst>
            <pc:docMk/>
            <pc:sldMk cId="2214228566" sldId="359"/>
            <ac:spMk id="2" creationId="{61BB13BA-81BE-48E0-8FA7-446C0ED46758}"/>
          </ac:spMkLst>
        </pc:spChg>
        <pc:spChg chg="add mod">
          <ac:chgData name="guo roger" userId="3bbec60affddc306" providerId="LiveId" clId="{1011CA9D-58A3-4378-8477-D48A73ED4EDF}" dt="2020-09-20T09:37:29.850" v="1460" actId="1076"/>
          <ac:spMkLst>
            <pc:docMk/>
            <pc:sldMk cId="2214228566" sldId="359"/>
            <ac:spMk id="5" creationId="{77D60B7B-50E7-48DA-B729-C283D35C2603}"/>
          </ac:spMkLst>
        </pc:spChg>
        <pc:picChg chg="add mod">
          <ac:chgData name="guo roger" userId="3bbec60affddc306" providerId="LiveId" clId="{1011CA9D-58A3-4378-8477-D48A73ED4EDF}" dt="2020-09-20T09:37:26.952" v="1459" actId="14100"/>
          <ac:picMkLst>
            <pc:docMk/>
            <pc:sldMk cId="2214228566" sldId="359"/>
            <ac:picMk id="6" creationId="{24772B37-2A9A-4E27-8FFF-4C60001ECB13}"/>
          </ac:picMkLst>
        </pc:picChg>
      </pc:sldChg>
      <pc:sldChg chg="addSp delSp modSp add mod">
        <pc:chgData name="guo roger" userId="3bbec60affddc306" providerId="LiveId" clId="{1011CA9D-58A3-4378-8477-D48A73ED4EDF}" dt="2020-09-20T09:39:06.125" v="1477" actId="1076"/>
        <pc:sldMkLst>
          <pc:docMk/>
          <pc:sldMk cId="2324084168" sldId="360"/>
        </pc:sldMkLst>
        <pc:spChg chg="add mod">
          <ac:chgData name="guo roger" userId="3bbec60affddc306" providerId="LiveId" clId="{1011CA9D-58A3-4378-8477-D48A73ED4EDF}" dt="2020-09-20T09:39:06.125" v="1477" actId="1076"/>
          <ac:spMkLst>
            <pc:docMk/>
            <pc:sldMk cId="2324084168" sldId="360"/>
            <ac:spMk id="4" creationId="{E97E9DBE-E12E-49A6-A348-EFC428183C68}"/>
          </ac:spMkLst>
        </pc:spChg>
        <pc:spChg chg="del">
          <ac:chgData name="guo roger" userId="3bbec60affddc306" providerId="LiveId" clId="{1011CA9D-58A3-4378-8477-D48A73ED4EDF}" dt="2020-09-20T09:38:29.093" v="1475" actId="478"/>
          <ac:spMkLst>
            <pc:docMk/>
            <pc:sldMk cId="2324084168" sldId="360"/>
            <ac:spMk id="5" creationId="{77D60B7B-50E7-48DA-B729-C283D35C2603}"/>
          </ac:spMkLst>
        </pc:spChg>
        <pc:picChg chg="del">
          <ac:chgData name="guo roger" userId="3bbec60affddc306" providerId="LiveId" clId="{1011CA9D-58A3-4378-8477-D48A73ED4EDF}" dt="2020-09-20T09:38:24.916" v="1474" actId="478"/>
          <ac:picMkLst>
            <pc:docMk/>
            <pc:sldMk cId="2324084168" sldId="360"/>
            <ac:picMk id="6" creationId="{24772B37-2A9A-4E27-8FFF-4C60001ECB13}"/>
          </ac:picMkLst>
        </pc:picChg>
      </pc:sldChg>
      <pc:sldChg chg="addSp modSp new mod">
        <pc:chgData name="guo roger" userId="3bbec60affddc306" providerId="LiveId" clId="{1011CA9D-58A3-4378-8477-D48A73ED4EDF}" dt="2020-09-20T09:39:48.905" v="1495" actId="1076"/>
        <pc:sldMkLst>
          <pc:docMk/>
          <pc:sldMk cId="378410878" sldId="361"/>
        </pc:sldMkLst>
        <pc:spChg chg="mod">
          <ac:chgData name="guo roger" userId="3bbec60affddc306" providerId="LiveId" clId="{1011CA9D-58A3-4378-8477-D48A73ED4EDF}" dt="2020-09-20T09:39:15.772" v="1487"/>
          <ac:spMkLst>
            <pc:docMk/>
            <pc:sldMk cId="378410878" sldId="361"/>
            <ac:spMk id="2" creationId="{2C01CC89-CD0D-40B3-ADF0-B0B1963CFBBF}"/>
          </ac:spMkLst>
        </pc:spChg>
        <pc:spChg chg="add mod">
          <ac:chgData name="guo roger" userId="3bbec60affddc306" providerId="LiveId" clId="{1011CA9D-58A3-4378-8477-D48A73ED4EDF}" dt="2020-09-20T09:39:33.372" v="1490" actId="1076"/>
          <ac:spMkLst>
            <pc:docMk/>
            <pc:sldMk cId="378410878" sldId="361"/>
            <ac:spMk id="7" creationId="{3EF56F1F-0B9C-4FAE-B56F-603903CE3104}"/>
          </ac:spMkLst>
        </pc:spChg>
        <pc:spChg chg="add mod">
          <ac:chgData name="guo roger" userId="3bbec60affddc306" providerId="LiveId" clId="{1011CA9D-58A3-4378-8477-D48A73ED4EDF}" dt="2020-09-20T09:39:48.905" v="1495" actId="1076"/>
          <ac:spMkLst>
            <pc:docMk/>
            <pc:sldMk cId="378410878" sldId="361"/>
            <ac:spMk id="9" creationId="{B53AAF38-5C3F-4908-94A3-C8474C1188B3}"/>
          </ac:spMkLst>
        </pc:spChg>
        <pc:picChg chg="add mod">
          <ac:chgData name="guo roger" userId="3bbec60affddc306" providerId="LiveId" clId="{1011CA9D-58A3-4378-8477-D48A73ED4EDF}" dt="2020-09-20T09:39:38.636" v="1493" actId="1076"/>
          <ac:picMkLst>
            <pc:docMk/>
            <pc:sldMk cId="378410878" sldId="361"/>
            <ac:picMk id="5" creationId="{D3D034DC-D049-40C1-B1E0-3272DB840114}"/>
          </ac:picMkLst>
        </pc:picChg>
      </pc:sldChg>
      <pc:sldChg chg="addSp delSp modSp new mod">
        <pc:chgData name="guo roger" userId="3bbec60affddc306" providerId="LiveId" clId="{1011CA9D-58A3-4378-8477-D48A73ED4EDF}" dt="2020-09-20T09:49:03.875" v="1543" actId="1076"/>
        <pc:sldMkLst>
          <pc:docMk/>
          <pc:sldMk cId="1981370480" sldId="362"/>
        </pc:sldMkLst>
        <pc:spChg chg="mod">
          <ac:chgData name="guo roger" userId="3bbec60affddc306" providerId="LiveId" clId="{1011CA9D-58A3-4378-8477-D48A73ED4EDF}" dt="2020-09-20T09:40:22.989" v="1508" actId="20577"/>
          <ac:spMkLst>
            <pc:docMk/>
            <pc:sldMk cId="1981370480" sldId="362"/>
            <ac:spMk id="2" creationId="{B097096E-499E-4A7A-977C-9FD39C2EF767}"/>
          </ac:spMkLst>
        </pc:spChg>
        <pc:picChg chg="add del mod">
          <ac:chgData name="guo roger" userId="3bbec60affddc306" providerId="LiveId" clId="{1011CA9D-58A3-4378-8477-D48A73ED4EDF}" dt="2020-09-20T09:48:47.030" v="1539" actId="478"/>
          <ac:picMkLst>
            <pc:docMk/>
            <pc:sldMk cId="1981370480" sldId="362"/>
            <ac:picMk id="4" creationId="{0273A27B-24E2-497F-95D1-BEC1030073DF}"/>
          </ac:picMkLst>
        </pc:picChg>
        <pc:picChg chg="add mod">
          <ac:chgData name="guo roger" userId="3bbec60affddc306" providerId="LiveId" clId="{1011CA9D-58A3-4378-8477-D48A73ED4EDF}" dt="2020-09-20T09:49:03.875" v="1543" actId="1076"/>
          <ac:picMkLst>
            <pc:docMk/>
            <pc:sldMk cId="1981370480" sldId="362"/>
            <ac:picMk id="5" creationId="{CAAF2885-8AFB-47C2-9CAB-8E2E57317131}"/>
          </ac:picMkLst>
        </pc:picChg>
      </pc:sldChg>
      <pc:sldChg chg="addSp modSp new mod">
        <pc:chgData name="guo roger" userId="3bbec60affddc306" providerId="LiveId" clId="{1011CA9D-58A3-4378-8477-D48A73ED4EDF}" dt="2020-09-20T09:47:52.549" v="1536" actId="20577"/>
        <pc:sldMkLst>
          <pc:docMk/>
          <pc:sldMk cId="312588480" sldId="363"/>
        </pc:sldMkLst>
        <pc:spChg chg="mod">
          <ac:chgData name="guo roger" userId="3bbec60affddc306" providerId="LiveId" clId="{1011CA9D-58A3-4378-8477-D48A73ED4EDF}" dt="2020-09-20T09:47:52.549" v="1536" actId="20577"/>
          <ac:spMkLst>
            <pc:docMk/>
            <pc:sldMk cId="312588480" sldId="363"/>
            <ac:spMk id="2" creationId="{AEF65268-FED1-48E6-ADDD-962FD8A7041A}"/>
          </ac:spMkLst>
        </pc:spChg>
        <pc:picChg chg="add">
          <ac:chgData name="guo roger" userId="3bbec60affddc306" providerId="LiveId" clId="{1011CA9D-58A3-4378-8477-D48A73ED4EDF}" dt="2020-09-20T09:47:48.440" v="1526" actId="22"/>
          <ac:picMkLst>
            <pc:docMk/>
            <pc:sldMk cId="312588480" sldId="363"/>
            <ac:picMk id="5" creationId="{D179B0E7-D696-43A0-B507-F28DF4CAB80C}"/>
          </ac:picMkLst>
        </pc:picChg>
      </pc:sldChg>
    </pc:docChg>
  </pc:docChgLst>
  <pc:docChgLst>
    <pc:chgData name="guo roger" userId="3bbec60affddc306" providerId="LiveId" clId="{EFD0B874-5061-453A-B9DB-BA415CE48C85}"/>
    <pc:docChg chg="undo custSel addSld delSld modSld sldOrd">
      <pc:chgData name="guo roger" userId="3bbec60affddc306" providerId="LiveId" clId="{EFD0B874-5061-453A-B9DB-BA415CE48C85}" dt="2020-07-14T07:43:41.017" v="3569" actId="207"/>
      <pc:docMkLst>
        <pc:docMk/>
      </pc:docMkLst>
      <pc:sldChg chg="modSp mod">
        <pc:chgData name="guo roger" userId="3bbec60affddc306" providerId="LiveId" clId="{EFD0B874-5061-453A-B9DB-BA415CE48C85}" dt="2020-07-12T11:34:07.521" v="31"/>
        <pc:sldMkLst>
          <pc:docMk/>
          <pc:sldMk cId="1341206656" sldId="302"/>
        </pc:sldMkLst>
        <pc:spChg chg="mod">
          <ac:chgData name="guo roger" userId="3bbec60affddc306" providerId="LiveId" clId="{EFD0B874-5061-453A-B9DB-BA415CE48C85}" dt="2020-07-12T11:33:02.115" v="18"/>
          <ac:spMkLst>
            <pc:docMk/>
            <pc:sldMk cId="1341206656" sldId="302"/>
            <ac:spMk id="4" creationId="{C37CA60E-2DE6-4312-9382-B5A3E76135C2}"/>
          </ac:spMkLst>
        </pc:spChg>
        <pc:spChg chg="mod">
          <ac:chgData name="guo roger" userId="3bbec60affddc306" providerId="LiveId" clId="{EFD0B874-5061-453A-B9DB-BA415CE48C85}" dt="2020-07-12T11:34:07.521" v="31"/>
          <ac:spMkLst>
            <pc:docMk/>
            <pc:sldMk cId="1341206656" sldId="302"/>
            <ac:spMk id="6" creationId="{07560610-6AF0-456F-A648-6E723C8D92F1}"/>
          </ac:spMkLst>
        </pc:spChg>
      </pc:sldChg>
      <pc:sldChg chg="modSp mod">
        <pc:chgData name="guo roger" userId="3bbec60affddc306" providerId="LiveId" clId="{EFD0B874-5061-453A-B9DB-BA415CE48C85}" dt="2020-07-13T03:27:05.693" v="2894" actId="20577"/>
        <pc:sldMkLst>
          <pc:docMk/>
          <pc:sldMk cId="947221106" sldId="337"/>
        </pc:sldMkLst>
        <pc:spChg chg="mod">
          <ac:chgData name="guo roger" userId="3bbec60affddc306" providerId="LiveId" clId="{EFD0B874-5061-453A-B9DB-BA415CE48C85}" dt="2020-07-13T03:27:05.693" v="2894" actId="20577"/>
          <ac:spMkLst>
            <pc:docMk/>
            <pc:sldMk cId="947221106" sldId="337"/>
            <ac:spMk id="8" creationId="{8E321D54-3573-4006-A142-58C307604763}"/>
          </ac:spMkLst>
        </pc:spChg>
      </pc:sldChg>
      <pc:sldChg chg="addSp modSp new mod">
        <pc:chgData name="guo roger" userId="3bbec60affddc306" providerId="LiveId" clId="{EFD0B874-5061-453A-B9DB-BA415CE48C85}" dt="2020-07-13T03:08:01.162" v="2541" actId="20577"/>
        <pc:sldMkLst>
          <pc:docMk/>
          <pc:sldMk cId="246827266" sldId="338"/>
        </pc:sldMkLst>
        <pc:spChg chg="mod">
          <ac:chgData name="guo roger" userId="3bbec60affddc306" providerId="LiveId" clId="{EFD0B874-5061-453A-B9DB-BA415CE48C85}" dt="2020-07-12T13:25:38.841" v="79" actId="20577"/>
          <ac:spMkLst>
            <pc:docMk/>
            <pc:sldMk cId="246827266" sldId="338"/>
            <ac:spMk id="2" creationId="{279EAF24-ED0B-4813-9684-71325A0BB963}"/>
          </ac:spMkLst>
        </pc:spChg>
        <pc:spChg chg="add mod">
          <ac:chgData name="guo roger" userId="3bbec60affddc306" providerId="LiveId" clId="{EFD0B874-5061-453A-B9DB-BA415CE48C85}" dt="2020-07-13T03:08:01.162" v="2541" actId="20577"/>
          <ac:spMkLst>
            <pc:docMk/>
            <pc:sldMk cId="246827266" sldId="338"/>
            <ac:spMk id="5" creationId="{0B5B00B1-A006-46C8-86CC-1691677F4A0E}"/>
          </ac:spMkLst>
        </pc:spChg>
      </pc:sldChg>
      <pc:sldChg chg="del">
        <pc:chgData name="guo roger" userId="3bbec60affddc306" providerId="LiveId" clId="{EFD0B874-5061-453A-B9DB-BA415CE48C85}" dt="2020-07-12T11:31:58.702" v="1" actId="47"/>
        <pc:sldMkLst>
          <pc:docMk/>
          <pc:sldMk cId="2746083475" sldId="338"/>
        </pc:sldMkLst>
      </pc:sldChg>
      <pc:sldChg chg="del">
        <pc:chgData name="guo roger" userId="3bbec60affddc306" providerId="LiveId" clId="{EFD0B874-5061-453A-B9DB-BA415CE48C85}" dt="2020-07-12T11:31:58.593" v="0" actId="47"/>
        <pc:sldMkLst>
          <pc:docMk/>
          <pc:sldMk cId="1089817671" sldId="339"/>
        </pc:sldMkLst>
      </pc:sldChg>
      <pc:sldChg chg="addSp delSp modSp new mod">
        <pc:chgData name="guo roger" userId="3bbec60affddc306" providerId="LiveId" clId="{EFD0B874-5061-453A-B9DB-BA415CE48C85}" dt="2020-07-13T03:11:10.129" v="2566" actId="207"/>
        <pc:sldMkLst>
          <pc:docMk/>
          <pc:sldMk cId="2877574180" sldId="339"/>
        </pc:sldMkLst>
        <pc:spChg chg="mod">
          <ac:chgData name="guo roger" userId="3bbec60affddc306" providerId="LiveId" clId="{EFD0B874-5061-453A-B9DB-BA415CE48C85}" dt="2020-07-12T13:33:57.827" v="233" actId="20577"/>
          <ac:spMkLst>
            <pc:docMk/>
            <pc:sldMk cId="2877574180" sldId="339"/>
            <ac:spMk id="2" creationId="{CE1E8918-AF0B-47BD-8638-2D36AF80ABAD}"/>
          </ac:spMkLst>
        </pc:spChg>
        <pc:spChg chg="add del">
          <ac:chgData name="guo roger" userId="3bbec60affddc306" providerId="LiveId" clId="{EFD0B874-5061-453A-B9DB-BA415CE48C85}" dt="2020-07-12T13:32:08.957" v="193" actId="22"/>
          <ac:spMkLst>
            <pc:docMk/>
            <pc:sldMk cId="2877574180" sldId="339"/>
            <ac:spMk id="5" creationId="{9B1B88BE-CC4C-4080-9B3D-A35AD5B97E06}"/>
          </ac:spMkLst>
        </pc:spChg>
        <pc:spChg chg="add mod">
          <ac:chgData name="guo roger" userId="3bbec60affddc306" providerId="LiveId" clId="{EFD0B874-5061-453A-B9DB-BA415CE48C85}" dt="2020-07-13T03:03:00.110" v="2412" actId="1076"/>
          <ac:spMkLst>
            <pc:docMk/>
            <pc:sldMk cId="2877574180" sldId="339"/>
            <ac:spMk id="7" creationId="{ACD9A32C-C987-4B03-B89B-F94852832B46}"/>
          </ac:spMkLst>
        </pc:spChg>
        <pc:spChg chg="add mod">
          <ac:chgData name="guo roger" userId="3bbec60affddc306" providerId="LiveId" clId="{EFD0B874-5061-453A-B9DB-BA415CE48C85}" dt="2020-07-13T03:08:43.649" v="2544" actId="20577"/>
          <ac:spMkLst>
            <pc:docMk/>
            <pc:sldMk cId="2877574180" sldId="339"/>
            <ac:spMk id="10" creationId="{958437F0-72B9-4C86-9FDC-2A3B05A75DD2}"/>
          </ac:spMkLst>
        </pc:spChg>
        <pc:spChg chg="add del mod">
          <ac:chgData name="guo roger" userId="3bbec60affddc306" providerId="LiveId" clId="{EFD0B874-5061-453A-B9DB-BA415CE48C85}" dt="2020-07-13T03:05:09.802" v="2464" actId="478"/>
          <ac:spMkLst>
            <pc:docMk/>
            <pc:sldMk cId="2877574180" sldId="339"/>
            <ac:spMk id="11" creationId="{736A0422-2C1C-44E7-B18F-CCF34D2A566D}"/>
          </ac:spMkLst>
        </pc:spChg>
        <pc:spChg chg="add mod">
          <ac:chgData name="guo roger" userId="3bbec60affddc306" providerId="LiveId" clId="{EFD0B874-5061-453A-B9DB-BA415CE48C85}" dt="2020-07-13T03:06:54.044" v="2489" actId="208"/>
          <ac:spMkLst>
            <pc:docMk/>
            <pc:sldMk cId="2877574180" sldId="339"/>
            <ac:spMk id="14" creationId="{7488A8A2-084D-46C8-BBF9-070560FDEE3E}"/>
          </ac:spMkLst>
        </pc:spChg>
        <pc:spChg chg="add mod">
          <ac:chgData name="guo roger" userId="3bbec60affddc306" providerId="LiveId" clId="{EFD0B874-5061-453A-B9DB-BA415CE48C85}" dt="2020-07-13T03:07:10" v="2497" actId="1076"/>
          <ac:spMkLst>
            <pc:docMk/>
            <pc:sldMk cId="2877574180" sldId="339"/>
            <ac:spMk id="15" creationId="{2B803BCD-63D2-4FE2-A608-CF002F56996A}"/>
          </ac:spMkLst>
        </pc:spChg>
        <pc:spChg chg="add mod">
          <ac:chgData name="guo roger" userId="3bbec60affddc306" providerId="LiveId" clId="{EFD0B874-5061-453A-B9DB-BA415CE48C85}" dt="2020-07-13T03:07:19.079" v="2499" actId="1076"/>
          <ac:spMkLst>
            <pc:docMk/>
            <pc:sldMk cId="2877574180" sldId="339"/>
            <ac:spMk id="16" creationId="{A8D90B7D-A66E-4C45-B185-5BF51FE22DCD}"/>
          </ac:spMkLst>
        </pc:spChg>
        <pc:spChg chg="add mod">
          <ac:chgData name="guo roger" userId="3bbec60affddc306" providerId="LiveId" clId="{EFD0B874-5061-453A-B9DB-BA415CE48C85}" dt="2020-07-13T03:07:19.079" v="2499" actId="1076"/>
          <ac:spMkLst>
            <pc:docMk/>
            <pc:sldMk cId="2877574180" sldId="339"/>
            <ac:spMk id="17" creationId="{4556B7A2-85FA-44BF-BF7E-E18E233B58E6}"/>
          </ac:spMkLst>
        </pc:spChg>
        <pc:spChg chg="add mod">
          <ac:chgData name="guo roger" userId="3bbec60affddc306" providerId="LiveId" clId="{EFD0B874-5061-453A-B9DB-BA415CE48C85}" dt="2020-07-13T03:11:10.129" v="2566" actId="207"/>
          <ac:spMkLst>
            <pc:docMk/>
            <pc:sldMk cId="2877574180" sldId="339"/>
            <ac:spMk id="18" creationId="{DE8B16A4-A82C-4BF9-8F1C-397AB0B4551A}"/>
          </ac:spMkLst>
        </pc:spChg>
        <pc:spChg chg="add mod">
          <ac:chgData name="guo roger" userId="3bbec60affddc306" providerId="LiveId" clId="{EFD0B874-5061-453A-B9DB-BA415CE48C85}" dt="2020-07-13T03:09:19.092" v="2548" actId="1076"/>
          <ac:spMkLst>
            <pc:docMk/>
            <pc:sldMk cId="2877574180" sldId="339"/>
            <ac:spMk id="19" creationId="{DF6878D8-306A-4235-A909-4FEF1EEEA56D}"/>
          </ac:spMkLst>
        </pc:spChg>
        <pc:spChg chg="add mod">
          <ac:chgData name="guo roger" userId="3bbec60affddc306" providerId="LiveId" clId="{EFD0B874-5061-453A-B9DB-BA415CE48C85}" dt="2020-07-13T03:09:25.797" v="2550" actId="1076"/>
          <ac:spMkLst>
            <pc:docMk/>
            <pc:sldMk cId="2877574180" sldId="339"/>
            <ac:spMk id="20" creationId="{C2B86604-0B0F-4580-BD4A-B1F20F090BCB}"/>
          </ac:spMkLst>
        </pc:spChg>
        <pc:spChg chg="add mod">
          <ac:chgData name="guo roger" userId="3bbec60affddc306" providerId="LiveId" clId="{EFD0B874-5061-453A-B9DB-BA415CE48C85}" dt="2020-07-13T03:10:38.979" v="2558" actId="1076"/>
          <ac:spMkLst>
            <pc:docMk/>
            <pc:sldMk cId="2877574180" sldId="339"/>
            <ac:spMk id="25" creationId="{8843C87E-6FDC-438B-B941-1BEBA0FA9360}"/>
          </ac:spMkLst>
        </pc:spChg>
        <pc:spChg chg="add mod">
          <ac:chgData name="guo roger" userId="3bbec60affddc306" providerId="LiveId" clId="{EFD0B874-5061-453A-B9DB-BA415CE48C85}" dt="2020-07-13T03:10:43.216" v="2560" actId="1076"/>
          <ac:spMkLst>
            <pc:docMk/>
            <pc:sldMk cId="2877574180" sldId="339"/>
            <ac:spMk id="26" creationId="{6A4A48C7-CF1D-48B4-8DAB-8A3767E3A8B9}"/>
          </ac:spMkLst>
        </pc:spChg>
        <pc:graphicFrameChg chg="add mod modGraphic">
          <ac:chgData name="guo roger" userId="3bbec60affddc306" providerId="LiveId" clId="{EFD0B874-5061-453A-B9DB-BA415CE48C85}" dt="2020-07-13T03:05:55.370" v="2476"/>
          <ac:graphicFrameMkLst>
            <pc:docMk/>
            <pc:sldMk cId="2877574180" sldId="339"/>
            <ac:graphicFrameMk id="8" creationId="{BA1A8CFD-EE2A-4628-9FBE-5869589911D2}"/>
          </ac:graphicFrameMkLst>
        </pc:graphicFrameChg>
        <pc:graphicFrameChg chg="add mod modGraphic">
          <ac:chgData name="guo roger" userId="3bbec60affddc306" providerId="LiveId" clId="{EFD0B874-5061-453A-B9DB-BA415CE48C85}" dt="2020-07-13T03:06:21.819" v="2484" actId="1076"/>
          <ac:graphicFrameMkLst>
            <pc:docMk/>
            <pc:sldMk cId="2877574180" sldId="339"/>
            <ac:graphicFrameMk id="12" creationId="{3DF27A6F-4017-4040-90A9-AB80F59A4277}"/>
          </ac:graphicFrameMkLst>
        </pc:graphicFrameChg>
        <pc:graphicFrameChg chg="add mod modGraphic">
          <ac:chgData name="guo roger" userId="3bbec60affddc306" providerId="LiveId" clId="{EFD0B874-5061-453A-B9DB-BA415CE48C85}" dt="2020-07-13T03:06:23.501" v="2485" actId="1076"/>
          <ac:graphicFrameMkLst>
            <pc:docMk/>
            <pc:sldMk cId="2877574180" sldId="339"/>
            <ac:graphicFrameMk id="13" creationId="{6C2D2646-4AA5-41DB-9218-DF4C430D0BC6}"/>
          </ac:graphicFrameMkLst>
        </pc:graphicFrameChg>
        <pc:cxnChg chg="add">
          <ac:chgData name="guo roger" userId="3bbec60affddc306" providerId="LiveId" clId="{EFD0B874-5061-453A-B9DB-BA415CE48C85}" dt="2020-07-13T03:10:22.527" v="2551" actId="11529"/>
          <ac:cxnSpMkLst>
            <pc:docMk/>
            <pc:sldMk cId="2877574180" sldId="339"/>
            <ac:cxnSpMk id="22" creationId="{268B2C05-2310-4A13-B48E-72B95E2AF625}"/>
          </ac:cxnSpMkLst>
        </pc:cxnChg>
        <pc:cxnChg chg="add">
          <ac:chgData name="guo roger" userId="3bbec60affddc306" providerId="LiveId" clId="{EFD0B874-5061-453A-B9DB-BA415CE48C85}" dt="2020-07-13T03:10:28.181" v="2552" actId="11529"/>
          <ac:cxnSpMkLst>
            <pc:docMk/>
            <pc:sldMk cId="2877574180" sldId="339"/>
            <ac:cxnSpMk id="24" creationId="{D32E68F2-0DC7-4458-A886-F7BECE216380}"/>
          </ac:cxnSpMkLst>
        </pc:cxnChg>
      </pc:sldChg>
      <pc:sldChg chg="addSp delSp modSp new mod">
        <pc:chgData name="guo roger" userId="3bbec60affddc306" providerId="LiveId" clId="{EFD0B874-5061-453A-B9DB-BA415CE48C85}" dt="2020-07-14T02:30:52.899" v="3463" actId="1076"/>
        <pc:sldMkLst>
          <pc:docMk/>
          <pc:sldMk cId="769476313" sldId="340"/>
        </pc:sldMkLst>
        <pc:spChg chg="mod">
          <ac:chgData name="guo roger" userId="3bbec60affddc306" providerId="LiveId" clId="{EFD0B874-5061-453A-B9DB-BA415CE48C85}" dt="2020-07-12T13:41:47.994" v="358" actId="20577"/>
          <ac:spMkLst>
            <pc:docMk/>
            <pc:sldMk cId="769476313" sldId="340"/>
            <ac:spMk id="2" creationId="{7A89D95F-DF54-4CB4-87F4-39391B329B56}"/>
          </ac:spMkLst>
        </pc:spChg>
        <pc:spChg chg="add mod">
          <ac:chgData name="guo roger" userId="3bbec60affddc306" providerId="LiveId" clId="{EFD0B874-5061-453A-B9DB-BA415CE48C85}" dt="2020-07-13T03:28:30.023" v="2898" actId="20577"/>
          <ac:spMkLst>
            <pc:docMk/>
            <pc:sldMk cId="769476313" sldId="340"/>
            <ac:spMk id="5" creationId="{ACABE754-12ED-4DCD-9233-DBAB48F486E6}"/>
          </ac:spMkLst>
        </pc:spChg>
        <pc:spChg chg="add mod">
          <ac:chgData name="guo roger" userId="3bbec60affddc306" providerId="LiveId" clId="{EFD0B874-5061-453A-B9DB-BA415CE48C85}" dt="2020-07-14T02:30:50.427" v="3462" actId="1076"/>
          <ac:spMkLst>
            <pc:docMk/>
            <pc:sldMk cId="769476313" sldId="340"/>
            <ac:spMk id="8" creationId="{3F939E93-7067-428D-9950-7EAA21A9D0A0}"/>
          </ac:spMkLst>
        </pc:spChg>
        <pc:picChg chg="add del mod">
          <ac:chgData name="guo roger" userId="3bbec60affddc306" providerId="LiveId" clId="{EFD0B874-5061-453A-B9DB-BA415CE48C85}" dt="2020-07-13T03:28:50.891" v="2900" actId="478"/>
          <ac:picMkLst>
            <pc:docMk/>
            <pc:sldMk cId="769476313" sldId="340"/>
            <ac:picMk id="6" creationId="{CDF7DAA9-C89B-4979-902A-CAD8FE45C6AE}"/>
          </ac:picMkLst>
        </pc:picChg>
        <pc:picChg chg="add mod">
          <ac:chgData name="guo roger" userId="3bbec60affddc306" providerId="LiveId" clId="{EFD0B874-5061-453A-B9DB-BA415CE48C85}" dt="2020-07-14T02:30:52.899" v="3463" actId="1076"/>
          <ac:picMkLst>
            <pc:docMk/>
            <pc:sldMk cId="769476313" sldId="340"/>
            <ac:picMk id="7" creationId="{C42127AC-AE44-484A-9A9D-2A9493F59773}"/>
          </ac:picMkLst>
        </pc:picChg>
      </pc:sldChg>
      <pc:sldChg chg="del">
        <pc:chgData name="guo roger" userId="3bbec60affddc306" providerId="LiveId" clId="{EFD0B874-5061-453A-B9DB-BA415CE48C85}" dt="2020-07-12T11:31:59.042" v="3" actId="47"/>
        <pc:sldMkLst>
          <pc:docMk/>
          <pc:sldMk cId="2838124472" sldId="340"/>
        </pc:sldMkLst>
      </pc:sldChg>
      <pc:sldChg chg="addSp delSp modSp new del mod ord">
        <pc:chgData name="guo roger" userId="3bbec60affddc306" providerId="LiveId" clId="{EFD0B874-5061-453A-B9DB-BA415CE48C85}" dt="2020-07-13T03:23:36.339" v="2840" actId="47"/>
        <pc:sldMkLst>
          <pc:docMk/>
          <pc:sldMk cId="1649170857" sldId="341"/>
        </pc:sldMkLst>
        <pc:spChg chg="mod">
          <ac:chgData name="guo roger" userId="3bbec60affddc306" providerId="LiveId" clId="{EFD0B874-5061-453A-B9DB-BA415CE48C85}" dt="2020-07-12T13:43:19.622" v="379" actId="20577"/>
          <ac:spMkLst>
            <pc:docMk/>
            <pc:sldMk cId="1649170857" sldId="341"/>
            <ac:spMk id="2" creationId="{F3EB12F9-A46A-4EE6-8A93-B905F6AF9700}"/>
          </ac:spMkLst>
        </pc:spChg>
        <pc:spChg chg="add mod">
          <ac:chgData name="guo roger" userId="3bbec60affddc306" providerId="LiveId" clId="{EFD0B874-5061-453A-B9DB-BA415CE48C85}" dt="2020-07-12T13:48:46.170" v="464" actId="113"/>
          <ac:spMkLst>
            <pc:docMk/>
            <pc:sldMk cId="1649170857" sldId="341"/>
            <ac:spMk id="5" creationId="{5C59A620-7E19-44C1-9912-1B44AF1CAEB7}"/>
          </ac:spMkLst>
        </pc:spChg>
        <pc:spChg chg="add mod">
          <ac:chgData name="guo roger" userId="3bbec60affddc306" providerId="LiveId" clId="{EFD0B874-5061-453A-B9DB-BA415CE48C85}" dt="2020-07-12T13:57:11.334" v="585" actId="114"/>
          <ac:spMkLst>
            <pc:docMk/>
            <pc:sldMk cId="1649170857" sldId="341"/>
            <ac:spMk id="7" creationId="{5A2E381B-F5AA-4024-B3DF-1555826FFD28}"/>
          </ac:spMkLst>
        </pc:spChg>
        <pc:spChg chg="add del mod">
          <ac:chgData name="guo roger" userId="3bbec60affddc306" providerId="LiveId" clId="{EFD0B874-5061-453A-B9DB-BA415CE48C85}" dt="2020-07-12T13:53:00.268" v="561" actId="478"/>
          <ac:spMkLst>
            <pc:docMk/>
            <pc:sldMk cId="1649170857" sldId="341"/>
            <ac:spMk id="10" creationId="{5EDE8CC8-F015-4E98-85C3-F88541713356}"/>
          </ac:spMkLst>
        </pc:spChg>
        <pc:spChg chg="add mod">
          <ac:chgData name="guo roger" userId="3bbec60affddc306" providerId="LiveId" clId="{EFD0B874-5061-453A-B9DB-BA415CE48C85}" dt="2020-07-12T13:55:01.565" v="580" actId="1076"/>
          <ac:spMkLst>
            <pc:docMk/>
            <pc:sldMk cId="1649170857" sldId="341"/>
            <ac:spMk id="12" creationId="{6A9444E9-B93A-4D29-9487-F6A1D6B60F6E}"/>
          </ac:spMkLst>
        </pc:spChg>
        <pc:picChg chg="add mod">
          <ac:chgData name="guo roger" userId="3bbec60affddc306" providerId="LiveId" clId="{EFD0B874-5061-453A-B9DB-BA415CE48C85}" dt="2020-07-12T13:49:50.719" v="481" actId="1076"/>
          <ac:picMkLst>
            <pc:docMk/>
            <pc:sldMk cId="1649170857" sldId="341"/>
            <ac:picMk id="8" creationId="{898354C3-47D4-46C6-9D7C-687DB9D486CA}"/>
          </ac:picMkLst>
        </pc:picChg>
        <pc:picChg chg="add del mod">
          <ac:chgData name="guo roger" userId="3bbec60affddc306" providerId="LiveId" clId="{EFD0B874-5061-453A-B9DB-BA415CE48C85}" dt="2020-07-12T13:59:46.483" v="601" actId="478"/>
          <ac:picMkLst>
            <pc:docMk/>
            <pc:sldMk cId="1649170857" sldId="341"/>
            <ac:picMk id="13" creationId="{51CDE065-78E7-451F-8A05-CB05F171D1B6}"/>
          </ac:picMkLst>
        </pc:picChg>
        <pc:picChg chg="add mod">
          <ac:chgData name="guo roger" userId="3bbec60affddc306" providerId="LiveId" clId="{EFD0B874-5061-453A-B9DB-BA415CE48C85}" dt="2020-07-12T13:59:54.502" v="604" actId="1076"/>
          <ac:picMkLst>
            <pc:docMk/>
            <pc:sldMk cId="1649170857" sldId="341"/>
            <ac:picMk id="17" creationId="{0093AE63-60C0-4167-B51B-9D28581E504D}"/>
          </ac:picMkLst>
        </pc:picChg>
        <pc:cxnChg chg="add mod">
          <ac:chgData name="guo roger" userId="3bbec60affddc306" providerId="LiveId" clId="{EFD0B874-5061-453A-B9DB-BA415CE48C85}" dt="2020-07-12T13:55:12.647" v="583" actId="14100"/>
          <ac:cxnSpMkLst>
            <pc:docMk/>
            <pc:sldMk cId="1649170857" sldId="341"/>
            <ac:cxnSpMk id="15" creationId="{502A7475-57BB-4B81-BE5D-52A4B22D29C1}"/>
          </ac:cxnSpMkLst>
        </pc:cxnChg>
      </pc:sldChg>
      <pc:sldChg chg="del">
        <pc:chgData name="guo roger" userId="3bbec60affddc306" providerId="LiveId" clId="{EFD0B874-5061-453A-B9DB-BA415CE48C85}" dt="2020-07-12T11:31:59.392" v="5" actId="47"/>
        <pc:sldMkLst>
          <pc:docMk/>
          <pc:sldMk cId="3863229398" sldId="341"/>
        </pc:sldMkLst>
      </pc:sldChg>
      <pc:sldChg chg="del">
        <pc:chgData name="guo roger" userId="3bbec60affddc306" providerId="LiveId" clId="{EFD0B874-5061-453A-B9DB-BA415CE48C85}" dt="2020-07-12T11:31:59.665" v="6" actId="47"/>
        <pc:sldMkLst>
          <pc:docMk/>
          <pc:sldMk cId="3016824555" sldId="342"/>
        </pc:sldMkLst>
      </pc:sldChg>
      <pc:sldChg chg="addSp delSp modSp new del mod">
        <pc:chgData name="guo roger" userId="3bbec60affddc306" providerId="LiveId" clId="{EFD0B874-5061-453A-B9DB-BA415CE48C85}" dt="2020-07-13T03:16:16" v="2688" actId="47"/>
        <pc:sldMkLst>
          <pc:docMk/>
          <pc:sldMk cId="4189003140" sldId="342"/>
        </pc:sldMkLst>
        <pc:spChg chg="mod">
          <ac:chgData name="guo roger" userId="3bbec60affddc306" providerId="LiveId" clId="{EFD0B874-5061-453A-B9DB-BA415CE48C85}" dt="2020-07-12T13:58:55.943" v="593" actId="20577"/>
          <ac:spMkLst>
            <pc:docMk/>
            <pc:sldMk cId="4189003140" sldId="342"/>
            <ac:spMk id="2" creationId="{F4F40437-8392-4D05-8579-E3D6E6B66BF1}"/>
          </ac:spMkLst>
        </pc:spChg>
        <pc:spChg chg="add mod">
          <ac:chgData name="guo roger" userId="3bbec60affddc306" providerId="LiveId" clId="{EFD0B874-5061-453A-B9DB-BA415CE48C85}" dt="2020-07-12T14:01:38.996" v="627" actId="1076"/>
          <ac:spMkLst>
            <pc:docMk/>
            <pc:sldMk cId="4189003140" sldId="342"/>
            <ac:spMk id="8" creationId="{3D09C097-B3AE-4E72-8BD9-5D0975A6A18E}"/>
          </ac:spMkLst>
        </pc:spChg>
        <pc:picChg chg="add mod">
          <ac:chgData name="guo roger" userId="3bbec60affddc306" providerId="LiveId" clId="{EFD0B874-5061-453A-B9DB-BA415CE48C85}" dt="2020-07-12T14:00:59.272" v="608" actId="1076"/>
          <ac:picMkLst>
            <pc:docMk/>
            <pc:sldMk cId="4189003140" sldId="342"/>
            <ac:picMk id="4" creationId="{3DD90709-061F-4406-B109-CD624DC90C7A}"/>
          </ac:picMkLst>
        </pc:picChg>
        <pc:picChg chg="add del mod">
          <ac:chgData name="guo roger" userId="3bbec60affddc306" providerId="LiveId" clId="{EFD0B874-5061-453A-B9DB-BA415CE48C85}" dt="2020-07-12T13:59:13.607" v="596" actId="478"/>
          <ac:picMkLst>
            <pc:docMk/>
            <pc:sldMk cId="4189003140" sldId="342"/>
            <ac:picMk id="5" creationId="{5FD23438-3F6B-4E5E-AE3D-CC665B6D1650}"/>
          </ac:picMkLst>
        </pc:picChg>
        <pc:picChg chg="add mod">
          <ac:chgData name="guo roger" userId="3bbec60affddc306" providerId="LiveId" clId="{EFD0B874-5061-453A-B9DB-BA415CE48C85}" dt="2020-07-12T13:59:39.013" v="600" actId="1076"/>
          <ac:picMkLst>
            <pc:docMk/>
            <pc:sldMk cId="4189003140" sldId="342"/>
            <ac:picMk id="6" creationId="{9C081ECF-1A0D-4E2D-BB68-82A8F5031B1C}"/>
          </ac:picMkLst>
        </pc:picChg>
      </pc:sldChg>
      <pc:sldChg chg="del">
        <pc:chgData name="guo roger" userId="3bbec60affddc306" providerId="LiveId" clId="{EFD0B874-5061-453A-B9DB-BA415CE48C85}" dt="2020-07-12T11:31:59.714" v="7" actId="47"/>
        <pc:sldMkLst>
          <pc:docMk/>
          <pc:sldMk cId="552221317" sldId="343"/>
        </pc:sldMkLst>
      </pc:sldChg>
      <pc:sldChg chg="addSp delSp modSp new mod modAnim">
        <pc:chgData name="guo roger" userId="3bbec60affddc306" providerId="LiveId" clId="{EFD0B874-5061-453A-B9DB-BA415CE48C85}" dt="2020-07-14T02:41:07.483" v="3532" actId="1038"/>
        <pc:sldMkLst>
          <pc:docMk/>
          <pc:sldMk cId="2769457950" sldId="343"/>
        </pc:sldMkLst>
        <pc:spChg chg="mod">
          <ac:chgData name="guo roger" userId="3bbec60affddc306" providerId="LiveId" clId="{EFD0B874-5061-453A-B9DB-BA415CE48C85}" dt="2020-07-12T14:02:04.469" v="634" actId="20577"/>
          <ac:spMkLst>
            <pc:docMk/>
            <pc:sldMk cId="2769457950" sldId="343"/>
            <ac:spMk id="2" creationId="{D97E9F3D-12A6-4BC8-8D0F-590207B0F8EE}"/>
          </ac:spMkLst>
        </pc:spChg>
        <pc:spChg chg="add del mod">
          <ac:chgData name="guo roger" userId="3bbec60affddc306" providerId="LiveId" clId="{EFD0B874-5061-453A-B9DB-BA415CE48C85}" dt="2020-07-14T02:31:00.283" v="3464" actId="478"/>
          <ac:spMkLst>
            <pc:docMk/>
            <pc:sldMk cId="2769457950" sldId="343"/>
            <ac:spMk id="5" creationId="{B64B8A95-8276-4643-876C-66AC2BE89D54}"/>
          </ac:spMkLst>
        </pc:spChg>
        <pc:spChg chg="add mod">
          <ac:chgData name="guo roger" userId="3bbec60affddc306" providerId="LiveId" clId="{EFD0B874-5061-453A-B9DB-BA415CE48C85}" dt="2020-07-14T02:41:01.107" v="3502" actId="20577"/>
          <ac:spMkLst>
            <pc:docMk/>
            <pc:sldMk cId="2769457950" sldId="343"/>
            <ac:spMk id="8" creationId="{5451EDD9-03E9-416C-9A10-681979EC4806}"/>
          </ac:spMkLst>
        </pc:spChg>
        <pc:spChg chg="add del">
          <ac:chgData name="guo roger" userId="3bbec60affddc306" providerId="LiveId" clId="{EFD0B874-5061-453A-B9DB-BA415CE48C85}" dt="2020-07-12T14:09:14.662" v="720" actId="478"/>
          <ac:spMkLst>
            <pc:docMk/>
            <pc:sldMk cId="2769457950" sldId="343"/>
            <ac:spMk id="10" creationId="{ABC8049F-F3E5-4078-AD2D-618CC6979B2D}"/>
          </ac:spMkLst>
        </pc:spChg>
        <pc:spChg chg="add del mod">
          <ac:chgData name="guo roger" userId="3bbec60affddc306" providerId="LiveId" clId="{EFD0B874-5061-453A-B9DB-BA415CE48C85}" dt="2020-07-14T02:36:14.163" v="3501" actId="478"/>
          <ac:spMkLst>
            <pc:docMk/>
            <pc:sldMk cId="2769457950" sldId="343"/>
            <ac:spMk id="13" creationId="{036B8081-82E3-46DA-9ECF-391E5AE1558A}"/>
          </ac:spMkLst>
        </pc:spChg>
        <pc:spChg chg="add mod">
          <ac:chgData name="guo roger" userId="3bbec60affddc306" providerId="LiveId" clId="{EFD0B874-5061-453A-B9DB-BA415CE48C85}" dt="2020-07-14T02:41:07.483" v="3532" actId="1038"/>
          <ac:spMkLst>
            <pc:docMk/>
            <pc:sldMk cId="2769457950" sldId="343"/>
            <ac:spMk id="14" creationId="{7A167761-0239-4B67-AB14-8B1F983D879B}"/>
          </ac:spMkLst>
        </pc:spChg>
        <pc:picChg chg="add mod">
          <ac:chgData name="guo roger" userId="3bbec60affddc306" providerId="LiveId" clId="{EFD0B874-5061-453A-B9DB-BA415CE48C85}" dt="2020-07-14T02:41:07.483" v="3532" actId="1038"/>
          <ac:picMkLst>
            <pc:docMk/>
            <pc:sldMk cId="2769457950" sldId="343"/>
            <ac:picMk id="6" creationId="{EE7375B9-5A5B-483E-8D64-5F94D5CB3F79}"/>
          </ac:picMkLst>
        </pc:picChg>
        <pc:picChg chg="add del mod">
          <ac:chgData name="guo roger" userId="3bbec60affddc306" providerId="LiveId" clId="{EFD0B874-5061-453A-B9DB-BA415CE48C85}" dt="2020-07-14T02:41:03.053" v="3503" actId="478"/>
          <ac:picMkLst>
            <pc:docMk/>
            <pc:sldMk cId="2769457950" sldId="343"/>
            <ac:picMk id="11" creationId="{03348F36-0897-4C8B-842A-A3465E0C120D}"/>
          </ac:picMkLst>
        </pc:picChg>
        <pc:picChg chg="add del mod">
          <ac:chgData name="guo roger" userId="3bbec60affddc306" providerId="LiveId" clId="{EFD0B874-5061-453A-B9DB-BA415CE48C85}" dt="2020-07-14T02:41:03.719" v="3504" actId="478"/>
          <ac:picMkLst>
            <pc:docMk/>
            <pc:sldMk cId="2769457950" sldId="343"/>
            <ac:picMk id="12" creationId="{2572112A-1B18-43AA-8E94-D273E9F635AD}"/>
          </ac:picMkLst>
        </pc:picChg>
      </pc:sldChg>
      <pc:sldChg chg="addSp delSp modSp new mod">
        <pc:chgData name="guo roger" userId="3bbec60affddc306" providerId="LiveId" clId="{EFD0B874-5061-453A-B9DB-BA415CE48C85}" dt="2020-07-14T02:51:59.174" v="3535" actId="20577"/>
        <pc:sldMkLst>
          <pc:docMk/>
          <pc:sldMk cId="298071577" sldId="344"/>
        </pc:sldMkLst>
        <pc:spChg chg="mod">
          <ac:chgData name="guo roger" userId="3bbec60affddc306" providerId="LiveId" clId="{EFD0B874-5061-453A-B9DB-BA415CE48C85}" dt="2020-07-12T14:15:52.847" v="827" actId="20577"/>
          <ac:spMkLst>
            <pc:docMk/>
            <pc:sldMk cId="298071577" sldId="344"/>
            <ac:spMk id="2" creationId="{4E2C401B-F753-41B7-BF70-E2BA7E52381E}"/>
          </ac:spMkLst>
        </pc:spChg>
        <pc:spChg chg="add mod">
          <ac:chgData name="guo roger" userId="3bbec60affddc306" providerId="LiveId" clId="{EFD0B874-5061-453A-B9DB-BA415CE48C85}" dt="2020-07-13T03:42:47.511" v="2992" actId="1076"/>
          <ac:spMkLst>
            <pc:docMk/>
            <pc:sldMk cId="298071577" sldId="344"/>
            <ac:spMk id="5" creationId="{AD1D041D-B92C-4B81-B164-EA3A6513AD3B}"/>
          </ac:spMkLst>
        </pc:spChg>
        <pc:spChg chg="add mod">
          <ac:chgData name="guo roger" userId="3bbec60affddc306" providerId="LiveId" clId="{EFD0B874-5061-453A-B9DB-BA415CE48C85}" dt="2020-07-13T03:45:21.851" v="3002" actId="14100"/>
          <ac:spMkLst>
            <pc:docMk/>
            <pc:sldMk cId="298071577" sldId="344"/>
            <ac:spMk id="10" creationId="{2A6AB83F-51BA-47B9-8C11-1D0D7E4E7EE1}"/>
          </ac:spMkLst>
        </pc:spChg>
        <pc:spChg chg="add del mod">
          <ac:chgData name="guo roger" userId="3bbec60affddc306" providerId="LiveId" clId="{EFD0B874-5061-453A-B9DB-BA415CE48C85}" dt="2020-07-13T03:45:16.809" v="3000"/>
          <ac:spMkLst>
            <pc:docMk/>
            <pc:sldMk cId="298071577" sldId="344"/>
            <ac:spMk id="11" creationId="{42F1038A-30F1-4062-8F82-49A34D375A36}"/>
          </ac:spMkLst>
        </pc:spChg>
        <pc:spChg chg="add mod">
          <ac:chgData name="guo roger" userId="3bbec60affddc306" providerId="LiveId" clId="{EFD0B874-5061-453A-B9DB-BA415CE48C85}" dt="2020-07-14T02:51:59.174" v="3535" actId="20577"/>
          <ac:spMkLst>
            <pc:docMk/>
            <pc:sldMk cId="298071577" sldId="344"/>
            <ac:spMk id="14" creationId="{4C43FE8D-ECFE-425F-ADBA-0D937694A67A}"/>
          </ac:spMkLst>
        </pc:spChg>
        <pc:picChg chg="add del mod">
          <ac:chgData name="guo roger" userId="3bbec60affddc306" providerId="LiveId" clId="{EFD0B874-5061-453A-B9DB-BA415CE48C85}" dt="2020-07-13T03:32:03.231" v="2912" actId="478"/>
          <ac:picMkLst>
            <pc:docMk/>
            <pc:sldMk cId="298071577" sldId="344"/>
            <ac:picMk id="6" creationId="{7CA54B7D-71FA-4796-935E-BA6EFFEF1CF1}"/>
          </ac:picMkLst>
        </pc:picChg>
        <pc:picChg chg="add del mod">
          <ac:chgData name="guo roger" userId="3bbec60affddc306" providerId="LiveId" clId="{EFD0B874-5061-453A-B9DB-BA415CE48C85}" dt="2020-07-13T03:32:01.518" v="2910" actId="478"/>
          <ac:picMkLst>
            <pc:docMk/>
            <pc:sldMk cId="298071577" sldId="344"/>
            <ac:picMk id="8" creationId="{4B7A2E6B-5AAB-4FF1-AE61-868F066077A5}"/>
          </ac:picMkLst>
        </pc:picChg>
        <pc:picChg chg="add mod">
          <ac:chgData name="guo roger" userId="3bbec60affddc306" providerId="LiveId" clId="{EFD0B874-5061-453A-B9DB-BA415CE48C85}" dt="2020-07-13T03:42:45.593" v="2991" actId="1076"/>
          <ac:picMkLst>
            <pc:docMk/>
            <pc:sldMk cId="298071577" sldId="344"/>
            <ac:picMk id="9" creationId="{40C72687-C8A4-4609-806A-D3BF2D240FC5}"/>
          </ac:picMkLst>
        </pc:picChg>
        <pc:cxnChg chg="add del mod">
          <ac:chgData name="guo roger" userId="3bbec60affddc306" providerId="LiveId" clId="{EFD0B874-5061-453A-B9DB-BA415CE48C85}" dt="2020-07-13T03:32:02.769" v="2911" actId="478"/>
          <ac:cxnSpMkLst>
            <pc:docMk/>
            <pc:sldMk cId="298071577" sldId="344"/>
            <ac:cxnSpMk id="7" creationId="{2BC3411A-B2B0-4455-9B67-473C7902377B}"/>
          </ac:cxnSpMkLst>
        </pc:cxnChg>
        <pc:cxnChg chg="add">
          <ac:chgData name="guo roger" userId="3bbec60affddc306" providerId="LiveId" clId="{EFD0B874-5061-453A-B9DB-BA415CE48C85}" dt="2020-07-13T03:46:32.999" v="3003" actId="11529"/>
          <ac:cxnSpMkLst>
            <pc:docMk/>
            <pc:sldMk cId="298071577" sldId="344"/>
            <ac:cxnSpMk id="13" creationId="{F0B272F0-A4C2-449D-B156-A732D6272447}"/>
          </ac:cxnSpMkLst>
        </pc:cxnChg>
      </pc:sldChg>
      <pc:sldChg chg="del">
        <pc:chgData name="guo roger" userId="3bbec60affddc306" providerId="LiveId" clId="{EFD0B874-5061-453A-B9DB-BA415CE48C85}" dt="2020-07-12T11:32:00.043" v="9" actId="47"/>
        <pc:sldMkLst>
          <pc:docMk/>
          <pc:sldMk cId="2206723469" sldId="344"/>
        </pc:sldMkLst>
      </pc:sldChg>
      <pc:sldChg chg="addSp modSp new mod">
        <pc:chgData name="guo roger" userId="3bbec60affddc306" providerId="LiveId" clId="{EFD0B874-5061-453A-B9DB-BA415CE48C85}" dt="2020-07-12T14:20:14.505" v="897" actId="1036"/>
        <pc:sldMkLst>
          <pc:docMk/>
          <pc:sldMk cId="237342632" sldId="345"/>
        </pc:sldMkLst>
        <pc:spChg chg="mod">
          <ac:chgData name="guo roger" userId="3bbec60affddc306" providerId="LiveId" clId="{EFD0B874-5061-453A-B9DB-BA415CE48C85}" dt="2020-07-12T14:16:52.818" v="844" actId="20577"/>
          <ac:spMkLst>
            <pc:docMk/>
            <pc:sldMk cId="237342632" sldId="345"/>
            <ac:spMk id="2" creationId="{D1A96764-F338-4A26-B532-2060B65ADAE8}"/>
          </ac:spMkLst>
        </pc:spChg>
        <pc:spChg chg="add mod">
          <ac:chgData name="guo roger" userId="3bbec60affddc306" providerId="LiveId" clId="{EFD0B874-5061-453A-B9DB-BA415CE48C85}" dt="2020-07-12T14:20:10.948" v="890" actId="20577"/>
          <ac:spMkLst>
            <pc:docMk/>
            <pc:sldMk cId="237342632" sldId="345"/>
            <ac:spMk id="5" creationId="{057A7EB9-027C-4EFB-9CEF-BD336679FD57}"/>
          </ac:spMkLst>
        </pc:spChg>
        <pc:spChg chg="add mod">
          <ac:chgData name="guo roger" userId="3bbec60affddc306" providerId="LiveId" clId="{EFD0B874-5061-453A-B9DB-BA415CE48C85}" dt="2020-07-12T14:20:14.505" v="897" actId="1036"/>
          <ac:spMkLst>
            <pc:docMk/>
            <pc:sldMk cId="237342632" sldId="345"/>
            <ac:spMk id="8" creationId="{885657E2-63BF-4E46-B0A4-780F6EA01044}"/>
          </ac:spMkLst>
        </pc:spChg>
        <pc:spChg chg="add mod">
          <ac:chgData name="guo roger" userId="3bbec60affddc306" providerId="LiveId" clId="{EFD0B874-5061-453A-B9DB-BA415CE48C85}" dt="2020-07-12T14:20:14.505" v="897" actId="1036"/>
          <ac:spMkLst>
            <pc:docMk/>
            <pc:sldMk cId="237342632" sldId="345"/>
            <ac:spMk id="9" creationId="{FB45997D-D01C-4732-8C99-5102ADBC941D}"/>
          </ac:spMkLst>
        </pc:spChg>
        <pc:picChg chg="add mod">
          <ac:chgData name="guo roger" userId="3bbec60affddc306" providerId="LiveId" clId="{EFD0B874-5061-453A-B9DB-BA415CE48C85}" dt="2020-07-12T14:20:14.505" v="897" actId="1036"/>
          <ac:picMkLst>
            <pc:docMk/>
            <pc:sldMk cId="237342632" sldId="345"/>
            <ac:picMk id="6" creationId="{2D502318-651D-4E78-BC86-A112A97215C1}"/>
          </ac:picMkLst>
        </pc:picChg>
      </pc:sldChg>
      <pc:sldChg chg="del">
        <pc:chgData name="guo roger" userId="3bbec60affddc306" providerId="LiveId" clId="{EFD0B874-5061-453A-B9DB-BA415CE48C85}" dt="2020-07-12T11:32:00.214" v="10" actId="47"/>
        <pc:sldMkLst>
          <pc:docMk/>
          <pc:sldMk cId="1052022798" sldId="345"/>
        </pc:sldMkLst>
      </pc:sldChg>
      <pc:sldChg chg="del">
        <pc:chgData name="guo roger" userId="3bbec60affddc306" providerId="LiveId" clId="{EFD0B874-5061-453A-B9DB-BA415CE48C85}" dt="2020-07-12T11:32:00.473" v="11" actId="47"/>
        <pc:sldMkLst>
          <pc:docMk/>
          <pc:sldMk cId="18385121" sldId="346"/>
        </pc:sldMkLst>
      </pc:sldChg>
      <pc:sldChg chg="addSp modSp new mod">
        <pc:chgData name="guo roger" userId="3bbec60affddc306" providerId="LiveId" clId="{EFD0B874-5061-453A-B9DB-BA415CE48C85}" dt="2020-07-14T02:52:23.424" v="3536" actId="207"/>
        <pc:sldMkLst>
          <pc:docMk/>
          <pc:sldMk cId="3058653826" sldId="346"/>
        </pc:sldMkLst>
        <pc:spChg chg="mod">
          <ac:chgData name="guo roger" userId="3bbec60affddc306" providerId="LiveId" clId="{EFD0B874-5061-453A-B9DB-BA415CE48C85}" dt="2020-07-12T14:26:45.019" v="1002" actId="20577"/>
          <ac:spMkLst>
            <pc:docMk/>
            <pc:sldMk cId="3058653826" sldId="346"/>
            <ac:spMk id="2" creationId="{2D729EA9-E4DA-46E1-9B1C-13EE6C53B6E4}"/>
          </ac:spMkLst>
        </pc:spChg>
        <pc:spChg chg="add mod">
          <ac:chgData name="guo roger" userId="3bbec60affddc306" providerId="LiveId" clId="{EFD0B874-5061-453A-B9DB-BA415CE48C85}" dt="2020-07-14T02:52:23.424" v="3536" actId="207"/>
          <ac:spMkLst>
            <pc:docMk/>
            <pc:sldMk cId="3058653826" sldId="346"/>
            <ac:spMk id="5" creationId="{EF0C80F7-983D-4CC6-8640-FB06D35D238D}"/>
          </ac:spMkLst>
        </pc:spChg>
        <pc:spChg chg="add mod">
          <ac:chgData name="guo roger" userId="3bbec60affddc306" providerId="LiveId" clId="{EFD0B874-5061-453A-B9DB-BA415CE48C85}" dt="2020-07-12T14:31:05.865" v="1060" actId="1076"/>
          <ac:spMkLst>
            <pc:docMk/>
            <pc:sldMk cId="3058653826" sldId="346"/>
            <ac:spMk id="8" creationId="{DCEC7876-D914-4F7C-866E-492CB8E82EB3}"/>
          </ac:spMkLst>
        </pc:spChg>
        <pc:spChg chg="add mod">
          <ac:chgData name="guo roger" userId="3bbec60affddc306" providerId="LiveId" clId="{EFD0B874-5061-453A-B9DB-BA415CE48C85}" dt="2020-07-12T14:31:20.855" v="1063" actId="1076"/>
          <ac:spMkLst>
            <pc:docMk/>
            <pc:sldMk cId="3058653826" sldId="346"/>
            <ac:spMk id="12" creationId="{C5663657-4E01-45F6-949F-B9E87CEE0FF6}"/>
          </ac:spMkLst>
        </pc:spChg>
        <pc:spChg chg="add mod">
          <ac:chgData name="guo roger" userId="3bbec60affddc306" providerId="LiveId" clId="{EFD0B874-5061-453A-B9DB-BA415CE48C85}" dt="2020-07-12T14:31:41.821" v="1067" actId="404"/>
          <ac:spMkLst>
            <pc:docMk/>
            <pc:sldMk cId="3058653826" sldId="346"/>
            <ac:spMk id="13" creationId="{CFA9CCF9-D049-4B08-8DE9-3E0E9DD108C1}"/>
          </ac:spMkLst>
        </pc:spChg>
        <pc:spChg chg="add mod">
          <ac:chgData name="guo roger" userId="3bbec60affddc306" providerId="LiveId" clId="{EFD0B874-5061-453A-B9DB-BA415CE48C85}" dt="2020-07-12T14:32:01.607" v="1082" actId="20577"/>
          <ac:spMkLst>
            <pc:docMk/>
            <pc:sldMk cId="3058653826" sldId="346"/>
            <ac:spMk id="14" creationId="{82387C52-D4A0-4880-9EF9-075F04A97A53}"/>
          </ac:spMkLst>
        </pc:spChg>
        <pc:spChg chg="add mod">
          <ac:chgData name="guo roger" userId="3bbec60affddc306" providerId="LiveId" clId="{EFD0B874-5061-453A-B9DB-BA415CE48C85}" dt="2020-07-12T14:32:13.864" v="1091" actId="20577"/>
          <ac:spMkLst>
            <pc:docMk/>
            <pc:sldMk cId="3058653826" sldId="346"/>
            <ac:spMk id="15" creationId="{7DAF2139-2C1E-4D75-8C37-07CCBE980B9E}"/>
          </ac:spMkLst>
        </pc:spChg>
        <pc:spChg chg="add mod">
          <ac:chgData name="guo roger" userId="3bbec60affddc306" providerId="LiveId" clId="{EFD0B874-5061-453A-B9DB-BA415CE48C85}" dt="2020-07-12T14:33:22.885" v="1113" actId="1076"/>
          <ac:spMkLst>
            <pc:docMk/>
            <pc:sldMk cId="3058653826" sldId="346"/>
            <ac:spMk id="26" creationId="{7C1EB51B-FC5A-4D25-B0D4-56F686E02332}"/>
          </ac:spMkLst>
        </pc:spChg>
        <pc:spChg chg="add mod">
          <ac:chgData name="guo roger" userId="3bbec60affddc306" providerId="LiveId" clId="{EFD0B874-5061-453A-B9DB-BA415CE48C85}" dt="2020-07-12T14:33:54.531" v="1127" actId="1076"/>
          <ac:spMkLst>
            <pc:docMk/>
            <pc:sldMk cId="3058653826" sldId="346"/>
            <ac:spMk id="29" creationId="{43DEBD30-6034-449D-9367-8399AC782377}"/>
          </ac:spMkLst>
        </pc:spChg>
        <pc:spChg chg="add mod">
          <ac:chgData name="guo roger" userId="3bbec60affddc306" providerId="LiveId" clId="{EFD0B874-5061-453A-B9DB-BA415CE48C85}" dt="2020-07-12T14:34:09.387" v="1131" actId="20577"/>
          <ac:spMkLst>
            <pc:docMk/>
            <pc:sldMk cId="3058653826" sldId="346"/>
            <ac:spMk id="30" creationId="{FDC156FC-6329-4EF7-BA15-B0C85F28D14E}"/>
          </ac:spMkLst>
        </pc:spChg>
        <pc:spChg chg="add mod">
          <ac:chgData name="guo roger" userId="3bbec60affddc306" providerId="LiveId" clId="{EFD0B874-5061-453A-B9DB-BA415CE48C85}" dt="2020-07-12T14:34:17.309" v="1135" actId="20577"/>
          <ac:spMkLst>
            <pc:docMk/>
            <pc:sldMk cId="3058653826" sldId="346"/>
            <ac:spMk id="31" creationId="{E1FD0946-EAC0-4476-8629-9FAF8FDAFEED}"/>
          </ac:spMkLst>
        </pc:spChg>
        <pc:picChg chg="add mod">
          <ac:chgData name="guo roger" userId="3bbec60affddc306" providerId="LiveId" clId="{EFD0B874-5061-453A-B9DB-BA415CE48C85}" dt="2020-07-12T14:29:19.886" v="1025" actId="1076"/>
          <ac:picMkLst>
            <pc:docMk/>
            <pc:sldMk cId="3058653826" sldId="346"/>
            <ac:picMk id="6" creationId="{F2A366CC-881F-472C-9420-8FB8E4215100}"/>
          </ac:picMkLst>
        </pc:picChg>
        <pc:picChg chg="add mod">
          <ac:chgData name="guo roger" userId="3bbec60affddc306" providerId="LiveId" clId="{EFD0B874-5061-453A-B9DB-BA415CE48C85}" dt="2020-07-12T14:31:07.720" v="1061" actId="1076"/>
          <ac:picMkLst>
            <pc:docMk/>
            <pc:sldMk cId="3058653826" sldId="346"/>
            <ac:picMk id="9" creationId="{DAB7C397-569E-4742-8C58-56991BE9A8F6}"/>
          </ac:picMkLst>
        </pc:picChg>
        <pc:picChg chg="add mod">
          <ac:chgData name="guo roger" userId="3bbec60affddc306" providerId="LiveId" clId="{EFD0B874-5061-453A-B9DB-BA415CE48C85}" dt="2020-07-12T14:31:20.855" v="1063" actId="1076"/>
          <ac:picMkLst>
            <pc:docMk/>
            <pc:sldMk cId="3058653826" sldId="346"/>
            <ac:picMk id="10" creationId="{3EA8591D-04CB-451A-BDCA-40EB99C90ECE}"/>
          </ac:picMkLst>
        </pc:picChg>
        <pc:cxnChg chg="add mod">
          <ac:chgData name="guo roger" userId="3bbec60affddc306" providerId="LiveId" clId="{EFD0B874-5061-453A-B9DB-BA415CE48C85}" dt="2020-07-12T14:32:34.141" v="1096" actId="208"/>
          <ac:cxnSpMkLst>
            <pc:docMk/>
            <pc:sldMk cId="3058653826" sldId="346"/>
            <ac:cxnSpMk id="17" creationId="{DF461695-B5F7-4E10-B058-7F71EC37815C}"/>
          </ac:cxnSpMkLst>
        </pc:cxnChg>
        <pc:cxnChg chg="add mod">
          <ac:chgData name="guo roger" userId="3bbec60affddc306" providerId="LiveId" clId="{EFD0B874-5061-453A-B9DB-BA415CE48C85}" dt="2020-07-12T14:32:39.829" v="1098" actId="1076"/>
          <ac:cxnSpMkLst>
            <pc:docMk/>
            <pc:sldMk cId="3058653826" sldId="346"/>
            <ac:cxnSpMk id="19" creationId="{6DC8C1A4-5C73-4470-8253-37361D006FE2}"/>
          </ac:cxnSpMkLst>
        </pc:cxnChg>
        <pc:cxnChg chg="add mod">
          <ac:chgData name="guo roger" userId="3bbec60affddc306" providerId="LiveId" clId="{EFD0B874-5061-453A-B9DB-BA415CE48C85}" dt="2020-07-12T14:32:44.322" v="1100" actId="1076"/>
          <ac:cxnSpMkLst>
            <pc:docMk/>
            <pc:sldMk cId="3058653826" sldId="346"/>
            <ac:cxnSpMk id="20" creationId="{1AD71B02-5000-4F61-A099-C750900E33C9}"/>
          </ac:cxnSpMkLst>
        </pc:cxnChg>
        <pc:cxnChg chg="add mod">
          <ac:chgData name="guo roger" userId="3bbec60affddc306" providerId="LiveId" clId="{EFD0B874-5061-453A-B9DB-BA415CE48C85}" dt="2020-07-12T14:33:09.014" v="1107" actId="14100"/>
          <ac:cxnSpMkLst>
            <pc:docMk/>
            <pc:sldMk cId="3058653826" sldId="346"/>
            <ac:cxnSpMk id="22" creationId="{D452B44F-842F-4975-BAF5-B33F3C6F12C9}"/>
          </ac:cxnSpMkLst>
        </pc:cxnChg>
        <pc:cxnChg chg="add mod">
          <ac:chgData name="guo roger" userId="3bbec60affddc306" providerId="LiveId" clId="{EFD0B874-5061-453A-B9DB-BA415CE48C85}" dt="2020-07-12T14:33:31.633" v="1116" actId="1076"/>
          <ac:cxnSpMkLst>
            <pc:docMk/>
            <pc:sldMk cId="3058653826" sldId="346"/>
            <ac:cxnSpMk id="27" creationId="{8D4C2805-B807-493E-9B43-68CACB2A0B3A}"/>
          </ac:cxnSpMkLst>
        </pc:cxnChg>
        <pc:cxnChg chg="add mod">
          <ac:chgData name="guo roger" userId="3bbec60affddc306" providerId="LiveId" clId="{EFD0B874-5061-453A-B9DB-BA415CE48C85}" dt="2020-07-12T14:33:43.092" v="1120" actId="1076"/>
          <ac:cxnSpMkLst>
            <pc:docMk/>
            <pc:sldMk cId="3058653826" sldId="346"/>
            <ac:cxnSpMk id="28" creationId="{159B7AE7-6823-416E-B445-57044148FCA1}"/>
          </ac:cxnSpMkLst>
        </pc:cxnChg>
      </pc:sldChg>
      <pc:sldChg chg="addSp modSp new mod">
        <pc:chgData name="guo roger" userId="3bbec60affddc306" providerId="LiveId" clId="{EFD0B874-5061-453A-B9DB-BA415CE48C85}" dt="2020-07-13T04:13:33.727" v="3414" actId="20577"/>
        <pc:sldMkLst>
          <pc:docMk/>
          <pc:sldMk cId="1680674094" sldId="347"/>
        </pc:sldMkLst>
        <pc:spChg chg="mod">
          <ac:chgData name="guo roger" userId="3bbec60affddc306" providerId="LiveId" clId="{EFD0B874-5061-453A-B9DB-BA415CE48C85}" dt="2020-07-12T14:34:47.630" v="1137"/>
          <ac:spMkLst>
            <pc:docMk/>
            <pc:sldMk cId="1680674094" sldId="347"/>
            <ac:spMk id="2" creationId="{00E94753-C6E5-4FE4-988A-89ED98F66884}"/>
          </ac:spMkLst>
        </pc:spChg>
        <pc:spChg chg="add mod">
          <ac:chgData name="guo roger" userId="3bbec60affddc306" providerId="LiveId" clId="{EFD0B874-5061-453A-B9DB-BA415CE48C85}" dt="2020-07-13T02:28:12.806" v="1572" actId="403"/>
          <ac:spMkLst>
            <pc:docMk/>
            <pc:sldMk cId="1680674094" sldId="347"/>
            <ac:spMk id="4" creationId="{8B3779C9-1BA6-4B46-ABC1-E034C7458FC0}"/>
          </ac:spMkLst>
        </pc:spChg>
        <pc:spChg chg="add mod">
          <ac:chgData name="guo roger" userId="3bbec60affddc306" providerId="LiveId" clId="{EFD0B874-5061-453A-B9DB-BA415CE48C85}" dt="2020-07-13T02:29:33.233" v="1631" actId="1076"/>
          <ac:spMkLst>
            <pc:docMk/>
            <pc:sldMk cId="1680674094" sldId="347"/>
            <ac:spMk id="5" creationId="{A1E5AC81-08E0-4831-B855-9C3B0D09B42E}"/>
          </ac:spMkLst>
        </pc:spChg>
        <pc:spChg chg="add mod">
          <ac:chgData name="guo roger" userId="3bbec60affddc306" providerId="LiveId" clId="{EFD0B874-5061-453A-B9DB-BA415CE48C85}" dt="2020-07-13T02:29:35.298" v="1632" actId="1076"/>
          <ac:spMkLst>
            <pc:docMk/>
            <pc:sldMk cId="1680674094" sldId="347"/>
            <ac:spMk id="6" creationId="{A4081509-6AF7-4270-8D68-F5CFDCFAFDE8}"/>
          </ac:spMkLst>
        </pc:spChg>
        <pc:spChg chg="add mod">
          <ac:chgData name="guo roger" userId="3bbec60affddc306" providerId="LiveId" clId="{EFD0B874-5061-453A-B9DB-BA415CE48C85}" dt="2020-07-13T02:27:01.187" v="1493" actId="14100"/>
          <ac:spMkLst>
            <pc:docMk/>
            <pc:sldMk cId="1680674094" sldId="347"/>
            <ac:spMk id="11" creationId="{B245A112-9766-4D73-BD0F-467830C8D356}"/>
          </ac:spMkLst>
        </pc:spChg>
        <pc:spChg chg="add mod">
          <ac:chgData name="guo roger" userId="3bbec60affddc306" providerId="LiveId" clId="{EFD0B874-5061-453A-B9DB-BA415CE48C85}" dt="2020-07-13T04:13:33.727" v="3414" actId="20577"/>
          <ac:spMkLst>
            <pc:docMk/>
            <pc:sldMk cId="1680674094" sldId="347"/>
            <ac:spMk id="12" creationId="{53D9927D-CC62-4608-A883-BF4B411919E0}"/>
          </ac:spMkLst>
        </pc:spChg>
        <pc:spChg chg="add mod">
          <ac:chgData name="guo roger" userId="3bbec60affddc306" providerId="LiveId" clId="{EFD0B874-5061-453A-B9DB-BA415CE48C85}" dt="2020-07-13T02:28:23.565" v="1574" actId="1076"/>
          <ac:spMkLst>
            <pc:docMk/>
            <pc:sldMk cId="1680674094" sldId="347"/>
            <ac:spMk id="13" creationId="{8DD63823-DAC3-4631-817E-9BD8B4A17DA7}"/>
          </ac:spMkLst>
        </pc:spChg>
        <pc:spChg chg="add mod">
          <ac:chgData name="guo roger" userId="3bbec60affddc306" providerId="LiveId" clId="{EFD0B874-5061-453A-B9DB-BA415CE48C85}" dt="2020-07-13T02:29:24.503" v="1629" actId="20577"/>
          <ac:spMkLst>
            <pc:docMk/>
            <pc:sldMk cId="1680674094" sldId="347"/>
            <ac:spMk id="14" creationId="{105E4DFE-8FBD-4A9A-85B2-B1F3A45BE9A2}"/>
          </ac:spMkLst>
        </pc:spChg>
        <pc:spChg chg="add mod">
          <ac:chgData name="guo roger" userId="3bbec60affddc306" providerId="LiveId" clId="{EFD0B874-5061-453A-B9DB-BA415CE48C85}" dt="2020-07-13T02:29:28.792" v="1630" actId="1076"/>
          <ac:spMkLst>
            <pc:docMk/>
            <pc:sldMk cId="1680674094" sldId="347"/>
            <ac:spMk id="15" creationId="{EABCFA63-040D-4F77-B546-C1F8C69DD21F}"/>
          </ac:spMkLst>
        </pc:spChg>
        <pc:cxnChg chg="add mod">
          <ac:chgData name="guo roger" userId="3bbec60affddc306" providerId="LiveId" clId="{EFD0B874-5061-453A-B9DB-BA415CE48C85}" dt="2020-07-13T02:29:00.772" v="1598" actId="1036"/>
          <ac:cxnSpMkLst>
            <pc:docMk/>
            <pc:sldMk cId="1680674094" sldId="347"/>
            <ac:cxnSpMk id="8" creationId="{D9AE02E6-EE30-43C9-A483-B25728928227}"/>
          </ac:cxnSpMkLst>
        </pc:cxnChg>
        <pc:cxnChg chg="add mod">
          <ac:chgData name="guo roger" userId="3bbec60affddc306" providerId="LiveId" clId="{EFD0B874-5061-453A-B9DB-BA415CE48C85}" dt="2020-07-13T02:29:03.218" v="1601" actId="1035"/>
          <ac:cxnSpMkLst>
            <pc:docMk/>
            <pc:sldMk cId="1680674094" sldId="347"/>
            <ac:cxnSpMk id="9" creationId="{906FF252-F6B1-4149-AA9D-DB3C866431D6}"/>
          </ac:cxnSpMkLst>
        </pc:cxnChg>
        <pc:cxnChg chg="add mod">
          <ac:chgData name="guo roger" userId="3bbec60affddc306" providerId="LiveId" clId="{EFD0B874-5061-453A-B9DB-BA415CE48C85}" dt="2020-07-13T02:26:16.179" v="1469" actId="1076"/>
          <ac:cxnSpMkLst>
            <pc:docMk/>
            <pc:sldMk cId="1680674094" sldId="347"/>
            <ac:cxnSpMk id="10" creationId="{BBDC686D-068D-4E3E-88DD-AFBD5059A186}"/>
          </ac:cxnSpMkLst>
        </pc:cxnChg>
      </pc:sldChg>
      <pc:sldChg chg="del">
        <pc:chgData name="guo roger" userId="3bbec60affddc306" providerId="LiveId" clId="{EFD0B874-5061-453A-B9DB-BA415CE48C85}" dt="2020-07-12T11:31:59.207" v="4" actId="47"/>
        <pc:sldMkLst>
          <pc:docMk/>
          <pc:sldMk cId="3288731410" sldId="347"/>
        </pc:sldMkLst>
      </pc:sldChg>
      <pc:sldChg chg="del">
        <pc:chgData name="guo roger" userId="3bbec60affddc306" providerId="LiveId" clId="{EFD0B874-5061-453A-B9DB-BA415CE48C85}" dt="2020-07-12T11:31:59.900" v="8" actId="47"/>
        <pc:sldMkLst>
          <pc:docMk/>
          <pc:sldMk cId="2392765900" sldId="348"/>
        </pc:sldMkLst>
      </pc:sldChg>
      <pc:sldChg chg="addSp modSp new mod">
        <pc:chgData name="guo roger" userId="3bbec60affddc306" providerId="LiveId" clId="{EFD0B874-5061-453A-B9DB-BA415CE48C85}" dt="2020-07-14T07:42:54.724" v="3564" actId="207"/>
        <pc:sldMkLst>
          <pc:docMk/>
          <pc:sldMk cId="3361110799" sldId="348"/>
        </pc:sldMkLst>
        <pc:spChg chg="mod">
          <ac:chgData name="guo roger" userId="3bbec60affddc306" providerId="LiveId" clId="{EFD0B874-5061-453A-B9DB-BA415CE48C85}" dt="2020-07-12T14:46:19.569" v="1193"/>
          <ac:spMkLst>
            <pc:docMk/>
            <pc:sldMk cId="3361110799" sldId="348"/>
            <ac:spMk id="2" creationId="{C5CEED1F-8612-48A2-A00C-C82DB3825EF1}"/>
          </ac:spMkLst>
        </pc:spChg>
        <pc:spChg chg="add mod">
          <ac:chgData name="guo roger" userId="3bbec60affddc306" providerId="LiveId" clId="{EFD0B874-5061-453A-B9DB-BA415CE48C85}" dt="2020-07-12T14:47:43.392" v="1256" actId="1076"/>
          <ac:spMkLst>
            <pc:docMk/>
            <pc:sldMk cId="3361110799" sldId="348"/>
            <ac:spMk id="6" creationId="{A5561A5F-E136-462A-8FF7-0BD2205CDEAD}"/>
          </ac:spMkLst>
        </pc:spChg>
        <pc:spChg chg="add mod">
          <ac:chgData name="guo roger" userId="3bbec60affddc306" providerId="LiveId" clId="{EFD0B874-5061-453A-B9DB-BA415CE48C85}" dt="2020-07-14T07:42:54.724" v="3564" actId="207"/>
          <ac:spMkLst>
            <pc:docMk/>
            <pc:sldMk cId="3361110799" sldId="348"/>
            <ac:spMk id="8" creationId="{51BE58D2-F919-4B66-B620-4CE5DE6F4957}"/>
          </ac:spMkLst>
        </pc:spChg>
        <pc:picChg chg="add mod">
          <ac:chgData name="guo roger" userId="3bbec60affddc306" providerId="LiveId" clId="{EFD0B874-5061-453A-B9DB-BA415CE48C85}" dt="2020-07-12T14:47:38.094" v="1255" actId="1076"/>
          <ac:picMkLst>
            <pc:docMk/>
            <pc:sldMk cId="3361110799" sldId="348"/>
            <ac:picMk id="4" creationId="{752F0A8F-BB01-4338-9D2C-F0FD4E25AE75}"/>
          </ac:picMkLst>
        </pc:picChg>
      </pc:sldChg>
      <pc:sldChg chg="del">
        <pc:chgData name="guo roger" userId="3bbec60affddc306" providerId="LiveId" clId="{EFD0B874-5061-453A-B9DB-BA415CE48C85}" dt="2020-07-12T11:32:00.666" v="12" actId="47"/>
        <pc:sldMkLst>
          <pc:docMk/>
          <pc:sldMk cId="1433739186" sldId="349"/>
        </pc:sldMkLst>
      </pc:sldChg>
      <pc:sldChg chg="addSp modSp new mod">
        <pc:chgData name="guo roger" userId="3bbec60affddc306" providerId="LiveId" clId="{EFD0B874-5061-453A-B9DB-BA415CE48C85}" dt="2020-07-14T07:43:07.346" v="3566" actId="207"/>
        <pc:sldMkLst>
          <pc:docMk/>
          <pc:sldMk cId="4155935453" sldId="349"/>
        </pc:sldMkLst>
        <pc:spChg chg="mod">
          <ac:chgData name="guo roger" userId="3bbec60affddc306" providerId="LiveId" clId="{EFD0B874-5061-453A-B9DB-BA415CE48C85}" dt="2020-07-12T14:50:21.788" v="1327" actId="20577"/>
          <ac:spMkLst>
            <pc:docMk/>
            <pc:sldMk cId="4155935453" sldId="349"/>
            <ac:spMk id="2" creationId="{156E37B0-FDBC-4AD6-8D3D-46A22175A188}"/>
          </ac:spMkLst>
        </pc:spChg>
        <pc:spChg chg="add mod">
          <ac:chgData name="guo roger" userId="3bbec60affddc306" providerId="LiveId" clId="{EFD0B874-5061-453A-B9DB-BA415CE48C85}" dt="2020-07-14T07:43:07.346" v="3566" actId="207"/>
          <ac:spMkLst>
            <pc:docMk/>
            <pc:sldMk cId="4155935453" sldId="349"/>
            <ac:spMk id="6" creationId="{4860A529-F023-4F5E-A022-FCA94A80CF6C}"/>
          </ac:spMkLst>
        </pc:spChg>
        <pc:picChg chg="add mod">
          <ac:chgData name="guo roger" userId="3bbec60affddc306" providerId="LiveId" clId="{EFD0B874-5061-453A-B9DB-BA415CE48C85}" dt="2020-07-12T14:46:58.610" v="1209" actId="1076"/>
          <ac:picMkLst>
            <pc:docMk/>
            <pc:sldMk cId="4155935453" sldId="349"/>
            <ac:picMk id="4" creationId="{E3AD21F8-5410-44CA-92EC-A77A33E150C2}"/>
          </ac:picMkLst>
        </pc:picChg>
      </pc:sldChg>
      <pc:sldChg chg="addSp modSp new mod">
        <pc:chgData name="guo roger" userId="3bbec60affddc306" providerId="LiveId" clId="{EFD0B874-5061-453A-B9DB-BA415CE48C85}" dt="2020-07-14T07:43:41.017" v="3569" actId="207"/>
        <pc:sldMkLst>
          <pc:docMk/>
          <pc:sldMk cId="3062064557" sldId="350"/>
        </pc:sldMkLst>
        <pc:spChg chg="mod">
          <ac:chgData name="guo roger" userId="3bbec60affddc306" providerId="LiveId" clId="{EFD0B874-5061-453A-B9DB-BA415CE48C85}" dt="2020-07-12T14:52:27.068" v="1362" actId="20577"/>
          <ac:spMkLst>
            <pc:docMk/>
            <pc:sldMk cId="3062064557" sldId="350"/>
            <ac:spMk id="2" creationId="{DB8F470D-2FB4-4387-8D44-3F8016DB2364}"/>
          </ac:spMkLst>
        </pc:spChg>
        <pc:spChg chg="add mod">
          <ac:chgData name="guo roger" userId="3bbec60affddc306" providerId="LiveId" clId="{EFD0B874-5061-453A-B9DB-BA415CE48C85}" dt="2020-07-14T07:43:23.902" v="3567" actId="207"/>
          <ac:spMkLst>
            <pc:docMk/>
            <pc:sldMk cId="3062064557" sldId="350"/>
            <ac:spMk id="6" creationId="{AB63ED60-4092-47E6-9DD5-722CE1647F9E}"/>
          </ac:spMkLst>
        </pc:spChg>
        <pc:spChg chg="add mod">
          <ac:chgData name="guo roger" userId="3bbec60affddc306" providerId="LiveId" clId="{EFD0B874-5061-453A-B9DB-BA415CE48C85}" dt="2020-07-14T07:43:41.017" v="3569" actId="207"/>
          <ac:spMkLst>
            <pc:docMk/>
            <pc:sldMk cId="3062064557" sldId="350"/>
            <ac:spMk id="8" creationId="{F727C3F7-B436-4374-81A5-C506C7932475}"/>
          </ac:spMkLst>
        </pc:spChg>
        <pc:spChg chg="add mod">
          <ac:chgData name="guo roger" userId="3bbec60affddc306" providerId="LiveId" clId="{EFD0B874-5061-453A-B9DB-BA415CE48C85}" dt="2020-07-12T14:54:44.675" v="1406" actId="14100"/>
          <ac:spMkLst>
            <pc:docMk/>
            <pc:sldMk cId="3062064557" sldId="350"/>
            <ac:spMk id="10" creationId="{CB8DDE34-58FD-496A-A646-436C258DAB26}"/>
          </ac:spMkLst>
        </pc:spChg>
        <pc:picChg chg="add mod">
          <ac:chgData name="guo roger" userId="3bbec60affddc306" providerId="LiveId" clId="{EFD0B874-5061-453A-B9DB-BA415CE48C85}" dt="2020-07-12T14:53:20.107" v="1380" actId="14100"/>
          <ac:picMkLst>
            <pc:docMk/>
            <pc:sldMk cId="3062064557" sldId="350"/>
            <ac:picMk id="4" creationId="{E8D30CB6-44EF-4510-8993-CE7E18D919C7}"/>
          </ac:picMkLst>
        </pc:picChg>
      </pc:sldChg>
      <pc:sldChg chg="del">
        <pc:chgData name="guo roger" userId="3bbec60affddc306" providerId="LiveId" clId="{EFD0B874-5061-453A-B9DB-BA415CE48C85}" dt="2020-07-12T11:32:00.948" v="13" actId="47"/>
        <pc:sldMkLst>
          <pc:docMk/>
          <pc:sldMk cId="3954865770" sldId="350"/>
        </pc:sldMkLst>
      </pc:sldChg>
      <pc:sldChg chg="addSp modSp new mod">
        <pc:chgData name="guo roger" userId="3bbec60affddc306" providerId="LiveId" clId="{EFD0B874-5061-453A-B9DB-BA415CE48C85}" dt="2020-07-14T03:00:33.790" v="3563" actId="1076"/>
        <pc:sldMkLst>
          <pc:docMk/>
          <pc:sldMk cId="1014913481" sldId="351"/>
        </pc:sldMkLst>
        <pc:spChg chg="mod">
          <ac:chgData name="guo roger" userId="3bbec60affddc306" providerId="LiveId" clId="{EFD0B874-5061-453A-B9DB-BA415CE48C85}" dt="2020-07-13T02:42:16.426" v="1761" actId="20577"/>
          <ac:spMkLst>
            <pc:docMk/>
            <pc:sldMk cId="1014913481" sldId="351"/>
            <ac:spMk id="2" creationId="{BC8A052C-95A3-49E6-AB8E-51CE7C790398}"/>
          </ac:spMkLst>
        </pc:spChg>
        <pc:spChg chg="add mod">
          <ac:chgData name="guo roger" userId="3bbec60affddc306" providerId="LiveId" clId="{EFD0B874-5061-453A-B9DB-BA415CE48C85}" dt="2020-07-13T02:57:06.703" v="2244" actId="403"/>
          <ac:spMkLst>
            <pc:docMk/>
            <pc:sldMk cId="1014913481" sldId="351"/>
            <ac:spMk id="4" creationId="{82BFCFE6-46FB-458C-B5D9-2B637847260A}"/>
          </ac:spMkLst>
        </pc:spChg>
        <pc:spChg chg="add mod">
          <ac:chgData name="guo roger" userId="3bbec60affddc306" providerId="LiveId" clId="{EFD0B874-5061-453A-B9DB-BA415CE48C85}" dt="2020-07-13T02:45:09.814" v="1830" actId="1035"/>
          <ac:spMkLst>
            <pc:docMk/>
            <pc:sldMk cId="1014913481" sldId="351"/>
            <ac:spMk id="8" creationId="{D28863AA-8D02-4ECE-B753-DC901C6828A9}"/>
          </ac:spMkLst>
        </pc:spChg>
        <pc:spChg chg="add mod">
          <ac:chgData name="guo roger" userId="3bbec60affddc306" providerId="LiveId" clId="{EFD0B874-5061-453A-B9DB-BA415CE48C85}" dt="2020-07-13T02:45:09.814" v="1830" actId="1035"/>
          <ac:spMkLst>
            <pc:docMk/>
            <pc:sldMk cId="1014913481" sldId="351"/>
            <ac:spMk id="11" creationId="{A73E2BF2-E966-4F04-A28E-3221B6E2CFB2}"/>
          </ac:spMkLst>
        </pc:spChg>
        <pc:spChg chg="add mod">
          <ac:chgData name="guo roger" userId="3bbec60affddc306" providerId="LiveId" clId="{EFD0B874-5061-453A-B9DB-BA415CE48C85}" dt="2020-07-13T02:45:09.814" v="1830" actId="1035"/>
          <ac:spMkLst>
            <pc:docMk/>
            <pc:sldMk cId="1014913481" sldId="351"/>
            <ac:spMk id="19" creationId="{7E124EED-8B8D-47EB-881B-08AEC699E69C}"/>
          </ac:spMkLst>
        </pc:spChg>
        <pc:spChg chg="add mod">
          <ac:chgData name="guo roger" userId="3bbec60affddc306" providerId="LiveId" clId="{EFD0B874-5061-453A-B9DB-BA415CE48C85}" dt="2020-07-13T02:45:09.814" v="1830" actId="1035"/>
          <ac:spMkLst>
            <pc:docMk/>
            <pc:sldMk cId="1014913481" sldId="351"/>
            <ac:spMk id="20" creationId="{B95D5C61-706A-411E-B12B-BF4BCAA3BB72}"/>
          </ac:spMkLst>
        </pc:spChg>
        <pc:spChg chg="add mod">
          <ac:chgData name="guo roger" userId="3bbec60affddc306" providerId="LiveId" clId="{EFD0B874-5061-453A-B9DB-BA415CE48C85}" dt="2020-07-13T02:45:09.814" v="1830" actId="1035"/>
          <ac:spMkLst>
            <pc:docMk/>
            <pc:sldMk cId="1014913481" sldId="351"/>
            <ac:spMk id="21" creationId="{6FB9607E-BC26-43B5-BB0F-46CC08D250C3}"/>
          </ac:spMkLst>
        </pc:spChg>
        <pc:spChg chg="add mod">
          <ac:chgData name="guo roger" userId="3bbec60affddc306" providerId="LiveId" clId="{EFD0B874-5061-453A-B9DB-BA415CE48C85}" dt="2020-07-13T02:45:09.814" v="1830" actId="1035"/>
          <ac:spMkLst>
            <pc:docMk/>
            <pc:sldMk cId="1014913481" sldId="351"/>
            <ac:spMk id="22" creationId="{C9E66F3E-E124-41F3-8A59-B7C3996B9DDD}"/>
          </ac:spMkLst>
        </pc:spChg>
        <pc:spChg chg="add mod">
          <ac:chgData name="guo roger" userId="3bbec60affddc306" providerId="LiveId" clId="{EFD0B874-5061-453A-B9DB-BA415CE48C85}" dt="2020-07-13T02:45:09.814" v="1830" actId="1035"/>
          <ac:spMkLst>
            <pc:docMk/>
            <pc:sldMk cId="1014913481" sldId="351"/>
            <ac:spMk id="24" creationId="{20B2EBCF-0933-47E0-B573-0CC497500F86}"/>
          </ac:spMkLst>
        </pc:spChg>
        <pc:spChg chg="add mod">
          <ac:chgData name="guo roger" userId="3bbec60affddc306" providerId="LiveId" clId="{EFD0B874-5061-453A-B9DB-BA415CE48C85}" dt="2020-07-13T02:45:09.814" v="1830" actId="1035"/>
          <ac:spMkLst>
            <pc:docMk/>
            <pc:sldMk cId="1014913481" sldId="351"/>
            <ac:spMk id="25" creationId="{82D007EB-D867-45FA-9F56-495EF7EC99B8}"/>
          </ac:spMkLst>
        </pc:spChg>
        <pc:spChg chg="add mod">
          <ac:chgData name="guo roger" userId="3bbec60affddc306" providerId="LiveId" clId="{EFD0B874-5061-453A-B9DB-BA415CE48C85}" dt="2020-07-13T02:45:09.814" v="1830" actId="1035"/>
          <ac:spMkLst>
            <pc:docMk/>
            <pc:sldMk cId="1014913481" sldId="351"/>
            <ac:spMk id="26" creationId="{503F1601-8666-400F-A5AB-B4A0739AC98C}"/>
          </ac:spMkLst>
        </pc:spChg>
        <pc:spChg chg="add mod">
          <ac:chgData name="guo roger" userId="3bbec60affddc306" providerId="LiveId" clId="{EFD0B874-5061-453A-B9DB-BA415CE48C85}" dt="2020-07-13T02:45:09.814" v="1830" actId="1035"/>
          <ac:spMkLst>
            <pc:docMk/>
            <pc:sldMk cId="1014913481" sldId="351"/>
            <ac:spMk id="27" creationId="{4050D1CA-C12C-436B-BAEB-CC6AD8E6688B}"/>
          </ac:spMkLst>
        </pc:spChg>
        <pc:spChg chg="add mod">
          <ac:chgData name="guo roger" userId="3bbec60affddc306" providerId="LiveId" clId="{EFD0B874-5061-453A-B9DB-BA415CE48C85}" dt="2020-07-13T02:45:09.814" v="1830" actId="1035"/>
          <ac:spMkLst>
            <pc:docMk/>
            <pc:sldMk cId="1014913481" sldId="351"/>
            <ac:spMk id="28" creationId="{2AE8C58D-0303-4F8E-B833-4644CB3F5867}"/>
          </ac:spMkLst>
        </pc:spChg>
        <pc:spChg chg="add mod">
          <ac:chgData name="guo roger" userId="3bbec60affddc306" providerId="LiveId" clId="{EFD0B874-5061-453A-B9DB-BA415CE48C85}" dt="2020-07-13T02:45:53.666" v="1852" actId="1076"/>
          <ac:spMkLst>
            <pc:docMk/>
            <pc:sldMk cId="1014913481" sldId="351"/>
            <ac:spMk id="30" creationId="{EEA00DB7-8C03-4528-A1C6-B8C4669128D8}"/>
          </ac:spMkLst>
        </pc:spChg>
        <pc:spChg chg="add mod">
          <ac:chgData name="guo roger" userId="3bbec60affddc306" providerId="LiveId" clId="{EFD0B874-5061-453A-B9DB-BA415CE48C85}" dt="2020-07-13T02:56:37.218" v="2219" actId="14100"/>
          <ac:spMkLst>
            <pc:docMk/>
            <pc:sldMk cId="1014913481" sldId="351"/>
            <ac:spMk id="33" creationId="{BE947A98-7EFE-4372-BDE2-A3F3B5E45DF7}"/>
          </ac:spMkLst>
        </pc:spChg>
        <pc:spChg chg="add mod">
          <ac:chgData name="guo roger" userId="3bbec60affddc306" providerId="LiveId" clId="{EFD0B874-5061-453A-B9DB-BA415CE48C85}" dt="2020-07-13T02:45:09.814" v="1830" actId="1035"/>
          <ac:spMkLst>
            <pc:docMk/>
            <pc:sldMk cId="1014913481" sldId="351"/>
            <ac:spMk id="35" creationId="{47E061FD-BFA6-408E-95D3-867AD353A60F}"/>
          </ac:spMkLst>
        </pc:spChg>
        <pc:spChg chg="add mod">
          <ac:chgData name="guo roger" userId="3bbec60affddc306" providerId="LiveId" clId="{EFD0B874-5061-453A-B9DB-BA415CE48C85}" dt="2020-07-13T02:45:09.814" v="1830" actId="1035"/>
          <ac:spMkLst>
            <pc:docMk/>
            <pc:sldMk cId="1014913481" sldId="351"/>
            <ac:spMk id="36" creationId="{A57A1FD2-CB39-422C-92FD-297207CBD4A2}"/>
          </ac:spMkLst>
        </pc:spChg>
        <pc:spChg chg="add mod">
          <ac:chgData name="guo roger" userId="3bbec60affddc306" providerId="LiveId" clId="{EFD0B874-5061-453A-B9DB-BA415CE48C85}" dt="2020-07-13T02:45:09.814" v="1830" actId="1035"/>
          <ac:spMkLst>
            <pc:docMk/>
            <pc:sldMk cId="1014913481" sldId="351"/>
            <ac:spMk id="39" creationId="{A694AB45-FE19-4BE5-9059-2403A3D1EA3E}"/>
          </ac:spMkLst>
        </pc:spChg>
        <pc:spChg chg="add mod">
          <ac:chgData name="guo roger" userId="3bbec60affddc306" providerId="LiveId" clId="{EFD0B874-5061-453A-B9DB-BA415CE48C85}" dt="2020-07-13T02:45:09.814" v="1830" actId="1035"/>
          <ac:spMkLst>
            <pc:docMk/>
            <pc:sldMk cId="1014913481" sldId="351"/>
            <ac:spMk id="40" creationId="{5DECC010-C6E7-4280-90A9-82BE1A05DB48}"/>
          </ac:spMkLst>
        </pc:spChg>
        <pc:spChg chg="add mod">
          <ac:chgData name="guo roger" userId="3bbec60affddc306" providerId="LiveId" clId="{EFD0B874-5061-453A-B9DB-BA415CE48C85}" dt="2020-07-13T02:45:09.814" v="1830" actId="1035"/>
          <ac:spMkLst>
            <pc:docMk/>
            <pc:sldMk cId="1014913481" sldId="351"/>
            <ac:spMk id="41" creationId="{00F20D04-385C-4410-A48A-925D3A310635}"/>
          </ac:spMkLst>
        </pc:spChg>
        <pc:spChg chg="add mod">
          <ac:chgData name="guo roger" userId="3bbec60affddc306" providerId="LiveId" clId="{EFD0B874-5061-453A-B9DB-BA415CE48C85}" dt="2020-07-13T02:45:09.814" v="1830" actId="1035"/>
          <ac:spMkLst>
            <pc:docMk/>
            <pc:sldMk cId="1014913481" sldId="351"/>
            <ac:spMk id="42" creationId="{2C2D3255-9111-412E-97E4-2B03CD821C04}"/>
          </ac:spMkLst>
        </pc:spChg>
        <pc:spChg chg="add mod">
          <ac:chgData name="guo roger" userId="3bbec60affddc306" providerId="LiveId" clId="{EFD0B874-5061-453A-B9DB-BA415CE48C85}" dt="2020-07-13T02:45:09.814" v="1830" actId="1035"/>
          <ac:spMkLst>
            <pc:docMk/>
            <pc:sldMk cId="1014913481" sldId="351"/>
            <ac:spMk id="43" creationId="{C1E345F1-8556-4BDB-AE94-7D3F49C5DE70}"/>
          </ac:spMkLst>
        </pc:spChg>
        <pc:spChg chg="add mod">
          <ac:chgData name="guo roger" userId="3bbec60affddc306" providerId="LiveId" clId="{EFD0B874-5061-453A-B9DB-BA415CE48C85}" dt="2020-07-13T02:45:09.814" v="1830" actId="1035"/>
          <ac:spMkLst>
            <pc:docMk/>
            <pc:sldMk cId="1014913481" sldId="351"/>
            <ac:spMk id="44" creationId="{2F0F1356-12C1-48C7-A482-900890F0C154}"/>
          </ac:spMkLst>
        </pc:spChg>
        <pc:spChg chg="add mod">
          <ac:chgData name="guo roger" userId="3bbec60affddc306" providerId="LiveId" clId="{EFD0B874-5061-453A-B9DB-BA415CE48C85}" dt="2020-07-13T02:45:09.814" v="1830" actId="1035"/>
          <ac:spMkLst>
            <pc:docMk/>
            <pc:sldMk cId="1014913481" sldId="351"/>
            <ac:spMk id="45" creationId="{88513D2C-5381-4570-A443-ACC06458086C}"/>
          </ac:spMkLst>
        </pc:spChg>
        <pc:spChg chg="add mod">
          <ac:chgData name="guo roger" userId="3bbec60affddc306" providerId="LiveId" clId="{EFD0B874-5061-453A-B9DB-BA415CE48C85}" dt="2020-07-13T02:45:09.814" v="1830" actId="1035"/>
          <ac:spMkLst>
            <pc:docMk/>
            <pc:sldMk cId="1014913481" sldId="351"/>
            <ac:spMk id="46" creationId="{64E6C939-8DDD-4C09-9E66-E269B303BE46}"/>
          </ac:spMkLst>
        </pc:spChg>
        <pc:spChg chg="add mod">
          <ac:chgData name="guo roger" userId="3bbec60affddc306" providerId="LiveId" clId="{EFD0B874-5061-453A-B9DB-BA415CE48C85}" dt="2020-07-13T02:45:09.814" v="1830" actId="1035"/>
          <ac:spMkLst>
            <pc:docMk/>
            <pc:sldMk cId="1014913481" sldId="351"/>
            <ac:spMk id="47" creationId="{07F20972-8FB7-4634-ADC8-6D76E809B448}"/>
          </ac:spMkLst>
        </pc:spChg>
        <pc:spChg chg="add mod">
          <ac:chgData name="guo roger" userId="3bbec60affddc306" providerId="LiveId" clId="{EFD0B874-5061-453A-B9DB-BA415CE48C85}" dt="2020-07-13T02:56:54.798" v="2239" actId="1035"/>
          <ac:spMkLst>
            <pc:docMk/>
            <pc:sldMk cId="1014913481" sldId="351"/>
            <ac:spMk id="53" creationId="{564BF4C9-51A5-4DFF-A81F-C7CFF622C5BA}"/>
          </ac:spMkLst>
        </pc:spChg>
        <pc:spChg chg="add mod">
          <ac:chgData name="guo roger" userId="3bbec60affddc306" providerId="LiveId" clId="{EFD0B874-5061-453A-B9DB-BA415CE48C85}" dt="2020-07-13T02:56:54.798" v="2239" actId="1035"/>
          <ac:spMkLst>
            <pc:docMk/>
            <pc:sldMk cId="1014913481" sldId="351"/>
            <ac:spMk id="54" creationId="{9D65FEAC-121E-44E7-9E01-33BCBD62B6CE}"/>
          </ac:spMkLst>
        </pc:spChg>
        <pc:spChg chg="add mod">
          <ac:chgData name="guo roger" userId="3bbec60affddc306" providerId="LiveId" clId="{EFD0B874-5061-453A-B9DB-BA415CE48C85}" dt="2020-07-13T02:57:12.548" v="2246" actId="14100"/>
          <ac:spMkLst>
            <pc:docMk/>
            <pc:sldMk cId="1014913481" sldId="351"/>
            <ac:spMk id="55" creationId="{5FA539FE-D0C4-41DE-AD30-93390A0E3A84}"/>
          </ac:spMkLst>
        </pc:spChg>
        <pc:spChg chg="add mod">
          <ac:chgData name="guo roger" userId="3bbec60affddc306" providerId="LiveId" clId="{EFD0B874-5061-453A-B9DB-BA415CE48C85}" dt="2020-07-13T02:57:26.382" v="2248" actId="14100"/>
          <ac:spMkLst>
            <pc:docMk/>
            <pc:sldMk cId="1014913481" sldId="351"/>
            <ac:spMk id="58" creationId="{F86B5DB4-110B-40B1-A921-44D108FAA6FD}"/>
          </ac:spMkLst>
        </pc:spChg>
        <pc:spChg chg="add mod">
          <ac:chgData name="guo roger" userId="3bbec60affddc306" providerId="LiveId" clId="{EFD0B874-5061-453A-B9DB-BA415CE48C85}" dt="2020-07-13T02:45:27.432" v="1845" actId="404"/>
          <ac:spMkLst>
            <pc:docMk/>
            <pc:sldMk cId="1014913481" sldId="351"/>
            <ac:spMk id="59" creationId="{5EBCC9D0-1EE7-435E-9F77-84350A56423C}"/>
          </ac:spMkLst>
        </pc:spChg>
        <pc:spChg chg="add mod">
          <ac:chgData name="guo roger" userId="3bbec60affddc306" providerId="LiveId" clId="{EFD0B874-5061-453A-B9DB-BA415CE48C85}" dt="2020-07-13T02:46:14.286" v="1858" actId="404"/>
          <ac:spMkLst>
            <pc:docMk/>
            <pc:sldMk cId="1014913481" sldId="351"/>
            <ac:spMk id="62" creationId="{2D9FFDC2-71C6-4A09-807B-B60B6E81AFB0}"/>
          </ac:spMkLst>
        </pc:spChg>
        <pc:spChg chg="add mod">
          <ac:chgData name="guo roger" userId="3bbec60affddc306" providerId="LiveId" clId="{EFD0B874-5061-453A-B9DB-BA415CE48C85}" dt="2020-07-13T02:57:36.877" v="2251" actId="14100"/>
          <ac:spMkLst>
            <pc:docMk/>
            <pc:sldMk cId="1014913481" sldId="351"/>
            <ac:spMk id="63" creationId="{7D28BFF1-53CB-49FE-BBD8-0FA319416BF7}"/>
          </ac:spMkLst>
        </pc:spChg>
        <pc:spChg chg="add mod">
          <ac:chgData name="guo roger" userId="3bbec60affddc306" providerId="LiveId" clId="{EFD0B874-5061-453A-B9DB-BA415CE48C85}" dt="2020-07-14T03:00:33.790" v="3563" actId="1076"/>
          <ac:spMkLst>
            <pc:docMk/>
            <pc:sldMk cId="1014913481" sldId="351"/>
            <ac:spMk id="65" creationId="{26678EAE-1DD0-48A0-9993-542E5C029615}"/>
          </ac:spMkLst>
        </pc:spChg>
        <pc:spChg chg="add mod">
          <ac:chgData name="guo roger" userId="3bbec60affddc306" providerId="LiveId" clId="{EFD0B874-5061-453A-B9DB-BA415CE48C85}" dt="2020-07-13T02:48:36.196" v="1960" actId="1076"/>
          <ac:spMkLst>
            <pc:docMk/>
            <pc:sldMk cId="1014913481" sldId="351"/>
            <ac:spMk id="66" creationId="{E5D61DD6-DF7C-452C-B4BF-B81FD7BE92D9}"/>
          </ac:spMkLst>
        </pc:spChg>
        <pc:spChg chg="add mod">
          <ac:chgData name="guo roger" userId="3bbec60affddc306" providerId="LiveId" clId="{EFD0B874-5061-453A-B9DB-BA415CE48C85}" dt="2020-07-13T02:48:52.544" v="1974" actId="1076"/>
          <ac:spMkLst>
            <pc:docMk/>
            <pc:sldMk cId="1014913481" sldId="351"/>
            <ac:spMk id="67" creationId="{9208F8FC-BEEB-47E0-901D-D3EBF0D8E6EE}"/>
          </ac:spMkLst>
        </pc:spChg>
        <pc:spChg chg="add mod">
          <ac:chgData name="guo roger" userId="3bbec60affddc306" providerId="LiveId" clId="{EFD0B874-5061-453A-B9DB-BA415CE48C85}" dt="2020-07-14T02:59:02.419" v="3558" actId="14100"/>
          <ac:spMkLst>
            <pc:docMk/>
            <pc:sldMk cId="1014913481" sldId="351"/>
            <ac:spMk id="70" creationId="{08FBAA0D-221D-452F-9B78-16A58DC4F529}"/>
          </ac:spMkLst>
        </pc:spChg>
        <pc:spChg chg="add mod">
          <ac:chgData name="guo roger" userId="3bbec60affddc306" providerId="LiveId" clId="{EFD0B874-5061-453A-B9DB-BA415CE48C85}" dt="2020-07-13T03:54:24.108" v="3092"/>
          <ac:spMkLst>
            <pc:docMk/>
            <pc:sldMk cId="1014913481" sldId="351"/>
            <ac:spMk id="73" creationId="{A2224B60-0D15-41BE-B12C-41BDDD88E7E9}"/>
          </ac:spMkLst>
        </pc:spChg>
        <pc:spChg chg="add mod">
          <ac:chgData name="guo roger" userId="3bbec60affddc306" providerId="LiveId" clId="{EFD0B874-5061-453A-B9DB-BA415CE48C85}" dt="2020-07-13T03:54:34.049" v="3097"/>
          <ac:spMkLst>
            <pc:docMk/>
            <pc:sldMk cId="1014913481" sldId="351"/>
            <ac:spMk id="74" creationId="{3C0AA534-EF38-4797-BD72-CA7FEFAF386D}"/>
          </ac:spMkLst>
        </pc:spChg>
        <pc:spChg chg="add mod">
          <ac:chgData name="guo roger" userId="3bbec60affddc306" providerId="LiveId" clId="{EFD0B874-5061-453A-B9DB-BA415CE48C85}" dt="2020-07-13T03:54:45.335" v="3105"/>
          <ac:spMkLst>
            <pc:docMk/>
            <pc:sldMk cId="1014913481" sldId="351"/>
            <ac:spMk id="75" creationId="{9F4A5C55-3503-4F48-BEB6-FA7E0F879AC4}"/>
          </ac:spMkLst>
        </pc:spChg>
        <pc:spChg chg="add mod">
          <ac:chgData name="guo roger" userId="3bbec60affddc306" providerId="LiveId" clId="{EFD0B874-5061-453A-B9DB-BA415CE48C85}" dt="2020-07-13T03:55:10.207" v="3125" actId="1076"/>
          <ac:spMkLst>
            <pc:docMk/>
            <pc:sldMk cId="1014913481" sldId="351"/>
            <ac:spMk id="76" creationId="{1D5972A6-8CB5-4787-80C9-E1C4C2C68A25}"/>
          </ac:spMkLst>
        </pc:spChg>
        <pc:spChg chg="add mod">
          <ac:chgData name="guo roger" userId="3bbec60affddc306" providerId="LiveId" clId="{EFD0B874-5061-453A-B9DB-BA415CE48C85}" dt="2020-07-14T03:00:29.983" v="3562" actId="14100"/>
          <ac:spMkLst>
            <pc:docMk/>
            <pc:sldMk cId="1014913481" sldId="351"/>
            <ac:spMk id="78" creationId="{7617F3B3-AF41-4889-81C9-3BD0C8F35EF1}"/>
          </ac:spMkLst>
        </pc:spChg>
        <pc:cxnChg chg="add mod">
          <ac:chgData name="guo roger" userId="3bbec60affddc306" providerId="LiveId" clId="{EFD0B874-5061-453A-B9DB-BA415CE48C85}" dt="2020-07-13T02:45:09.814" v="1830" actId="1035"/>
          <ac:cxnSpMkLst>
            <pc:docMk/>
            <pc:sldMk cId="1014913481" sldId="351"/>
            <ac:cxnSpMk id="6" creationId="{1EA123A2-62BE-49FC-8744-4B41FA3B4DD0}"/>
          </ac:cxnSpMkLst>
        </pc:cxnChg>
        <pc:cxnChg chg="add mod">
          <ac:chgData name="guo roger" userId="3bbec60affddc306" providerId="LiveId" clId="{EFD0B874-5061-453A-B9DB-BA415CE48C85}" dt="2020-07-13T02:45:09.814" v="1830" actId="1035"/>
          <ac:cxnSpMkLst>
            <pc:docMk/>
            <pc:sldMk cId="1014913481" sldId="351"/>
            <ac:cxnSpMk id="13" creationId="{388A9A37-869C-4103-8F5C-CA42884C16CE}"/>
          </ac:cxnSpMkLst>
        </pc:cxnChg>
        <pc:cxnChg chg="add mod">
          <ac:chgData name="guo roger" userId="3bbec60affddc306" providerId="LiveId" clId="{EFD0B874-5061-453A-B9DB-BA415CE48C85}" dt="2020-07-13T02:45:09.814" v="1830" actId="1035"/>
          <ac:cxnSpMkLst>
            <pc:docMk/>
            <pc:sldMk cId="1014913481" sldId="351"/>
            <ac:cxnSpMk id="15" creationId="{65D99BBE-6D9B-4757-AFAA-22144999FED2}"/>
          </ac:cxnSpMkLst>
        </pc:cxnChg>
        <pc:cxnChg chg="add mod">
          <ac:chgData name="guo roger" userId="3bbec60affddc306" providerId="LiveId" clId="{EFD0B874-5061-453A-B9DB-BA415CE48C85}" dt="2020-07-13T02:49:16.655" v="1975" actId="14100"/>
          <ac:cxnSpMkLst>
            <pc:docMk/>
            <pc:sldMk cId="1014913481" sldId="351"/>
            <ac:cxnSpMk id="32" creationId="{CCEDA27B-3059-41F3-86E3-65D654F79D72}"/>
          </ac:cxnSpMkLst>
        </pc:cxnChg>
        <pc:cxnChg chg="add mod">
          <ac:chgData name="guo roger" userId="3bbec60affddc306" providerId="LiveId" clId="{EFD0B874-5061-453A-B9DB-BA415CE48C85}" dt="2020-07-13T02:45:09.814" v="1830" actId="1035"/>
          <ac:cxnSpMkLst>
            <pc:docMk/>
            <pc:sldMk cId="1014913481" sldId="351"/>
            <ac:cxnSpMk id="34" creationId="{26CD3743-78FF-45E6-8057-1DEF76FF4E60}"/>
          </ac:cxnSpMkLst>
        </pc:cxnChg>
        <pc:cxnChg chg="add mod">
          <ac:chgData name="guo roger" userId="3bbec60affddc306" providerId="LiveId" clId="{EFD0B874-5061-453A-B9DB-BA415CE48C85}" dt="2020-07-13T02:45:09.814" v="1830" actId="1035"/>
          <ac:cxnSpMkLst>
            <pc:docMk/>
            <pc:sldMk cId="1014913481" sldId="351"/>
            <ac:cxnSpMk id="37" creationId="{EFC90DD8-EDC0-4388-B3D4-6254F32861FA}"/>
          </ac:cxnSpMkLst>
        </pc:cxnChg>
        <pc:cxnChg chg="add mod">
          <ac:chgData name="guo roger" userId="3bbec60affddc306" providerId="LiveId" clId="{EFD0B874-5061-453A-B9DB-BA415CE48C85}" dt="2020-07-13T02:45:09.814" v="1830" actId="1035"/>
          <ac:cxnSpMkLst>
            <pc:docMk/>
            <pc:sldMk cId="1014913481" sldId="351"/>
            <ac:cxnSpMk id="38" creationId="{655B8304-0A94-4197-A60C-41D874FEBC3D}"/>
          </ac:cxnSpMkLst>
        </pc:cxnChg>
        <pc:cxnChg chg="add mod">
          <ac:chgData name="guo roger" userId="3bbec60affddc306" providerId="LiveId" clId="{EFD0B874-5061-453A-B9DB-BA415CE48C85}" dt="2020-07-13T02:56:54.798" v="2239" actId="1035"/>
          <ac:cxnSpMkLst>
            <pc:docMk/>
            <pc:sldMk cId="1014913481" sldId="351"/>
            <ac:cxnSpMk id="49" creationId="{C5EBED5A-DEF0-4B11-B6B4-E739CC6309A4}"/>
          </ac:cxnSpMkLst>
        </pc:cxnChg>
        <pc:cxnChg chg="add mod">
          <ac:chgData name="guo roger" userId="3bbec60affddc306" providerId="LiveId" clId="{EFD0B874-5061-453A-B9DB-BA415CE48C85}" dt="2020-07-13T02:56:57.933" v="2240" actId="1076"/>
          <ac:cxnSpMkLst>
            <pc:docMk/>
            <pc:sldMk cId="1014913481" sldId="351"/>
            <ac:cxnSpMk id="51" creationId="{514B918B-8358-407B-9F77-4D634B9ACEF1}"/>
          </ac:cxnSpMkLst>
        </pc:cxnChg>
        <pc:cxnChg chg="add mod">
          <ac:chgData name="guo roger" userId="3bbec60affddc306" providerId="LiveId" clId="{EFD0B874-5061-453A-B9DB-BA415CE48C85}" dt="2020-07-13T02:57:29.816" v="2249" actId="1076"/>
          <ac:cxnSpMkLst>
            <pc:docMk/>
            <pc:sldMk cId="1014913481" sldId="351"/>
            <ac:cxnSpMk id="56" creationId="{EA9761AE-9DFD-4B56-B10A-5A873E3529F2}"/>
          </ac:cxnSpMkLst>
        </pc:cxnChg>
        <pc:cxnChg chg="add mod">
          <ac:chgData name="guo roger" userId="3bbec60affddc306" providerId="LiveId" clId="{EFD0B874-5061-453A-B9DB-BA415CE48C85}" dt="2020-07-13T02:57:31.450" v="2250" actId="1076"/>
          <ac:cxnSpMkLst>
            <pc:docMk/>
            <pc:sldMk cId="1014913481" sldId="351"/>
            <ac:cxnSpMk id="57" creationId="{606638A2-E131-40D0-A136-48CC86504403}"/>
          </ac:cxnSpMkLst>
        </pc:cxnChg>
        <pc:cxnChg chg="add mod">
          <ac:chgData name="guo roger" userId="3bbec60affddc306" providerId="LiveId" clId="{EFD0B874-5061-453A-B9DB-BA415CE48C85}" dt="2020-07-13T02:46:04.761" v="1854" actId="1076"/>
          <ac:cxnSpMkLst>
            <pc:docMk/>
            <pc:sldMk cId="1014913481" sldId="351"/>
            <ac:cxnSpMk id="60" creationId="{6F469A24-BD4F-4C18-AC34-34C9E15C8787}"/>
          </ac:cxnSpMkLst>
        </pc:cxnChg>
        <pc:cxnChg chg="add mod">
          <ac:chgData name="guo roger" userId="3bbec60affddc306" providerId="LiveId" clId="{EFD0B874-5061-453A-B9DB-BA415CE48C85}" dt="2020-07-13T02:46:04.761" v="1854" actId="1076"/>
          <ac:cxnSpMkLst>
            <pc:docMk/>
            <pc:sldMk cId="1014913481" sldId="351"/>
            <ac:cxnSpMk id="61" creationId="{DF93904B-EE3E-493B-8AA7-A129730D103B}"/>
          </ac:cxnSpMkLst>
        </pc:cxnChg>
        <pc:cxnChg chg="add mod">
          <ac:chgData name="guo roger" userId="3bbec60affddc306" providerId="LiveId" clId="{EFD0B874-5061-453A-B9DB-BA415CE48C85}" dt="2020-07-13T02:46:35.556" v="1864" actId="1076"/>
          <ac:cxnSpMkLst>
            <pc:docMk/>
            <pc:sldMk cId="1014913481" sldId="351"/>
            <ac:cxnSpMk id="64" creationId="{A076BCBE-FB7E-4F0C-B91F-336995AF19F7}"/>
          </ac:cxnSpMkLst>
        </pc:cxnChg>
        <pc:cxnChg chg="add">
          <ac:chgData name="guo roger" userId="3bbec60affddc306" providerId="LiveId" clId="{EFD0B874-5061-453A-B9DB-BA415CE48C85}" dt="2020-07-13T03:54:09.415" v="3089" actId="11529"/>
          <ac:cxnSpMkLst>
            <pc:docMk/>
            <pc:sldMk cId="1014913481" sldId="351"/>
            <ac:cxnSpMk id="72" creationId="{1BBC0215-F9CA-44B0-A1B2-DEEC6043F276}"/>
          </ac:cxnSpMkLst>
        </pc:cxnChg>
      </pc:sldChg>
      <pc:sldChg chg="del">
        <pc:chgData name="guo roger" userId="3bbec60affddc306" providerId="LiveId" clId="{EFD0B874-5061-453A-B9DB-BA415CE48C85}" dt="2020-07-12T11:32:01.127" v="14" actId="47"/>
        <pc:sldMkLst>
          <pc:docMk/>
          <pc:sldMk cId="3376104536" sldId="351"/>
        </pc:sldMkLst>
      </pc:sldChg>
      <pc:sldChg chg="del">
        <pc:chgData name="guo roger" userId="3bbec60affddc306" providerId="LiveId" clId="{EFD0B874-5061-453A-B9DB-BA415CE48C85}" dt="2020-07-12T11:32:01.344" v="15" actId="47"/>
        <pc:sldMkLst>
          <pc:docMk/>
          <pc:sldMk cId="786630689" sldId="352"/>
        </pc:sldMkLst>
      </pc:sldChg>
      <pc:sldChg chg="addSp delSp modSp new mod">
        <pc:chgData name="guo roger" userId="3bbec60affddc306" providerId="LiveId" clId="{EFD0B874-5061-453A-B9DB-BA415CE48C85}" dt="2020-07-13T04:22:04.204" v="3452" actId="1076"/>
        <pc:sldMkLst>
          <pc:docMk/>
          <pc:sldMk cId="1035010211" sldId="352"/>
        </pc:sldMkLst>
        <pc:spChg chg="mod">
          <ac:chgData name="guo roger" userId="3bbec60affddc306" providerId="LiveId" clId="{EFD0B874-5061-453A-B9DB-BA415CE48C85}" dt="2020-07-13T02:50:14.205" v="2005" actId="20577"/>
          <ac:spMkLst>
            <pc:docMk/>
            <pc:sldMk cId="1035010211" sldId="352"/>
            <ac:spMk id="2" creationId="{D8B0C802-3F27-487D-B35F-C081C82EBAF1}"/>
          </ac:spMkLst>
        </pc:spChg>
        <pc:spChg chg="add mod">
          <ac:chgData name="guo roger" userId="3bbec60affddc306" providerId="LiveId" clId="{EFD0B874-5061-453A-B9DB-BA415CE48C85}" dt="2020-07-13T04:21:58.994" v="3451" actId="1035"/>
          <ac:spMkLst>
            <pc:docMk/>
            <pc:sldMk cId="1035010211" sldId="352"/>
            <ac:spMk id="4" creationId="{2DBB83BD-1060-4A9B-A01B-C95965B14D0D}"/>
          </ac:spMkLst>
        </pc:spChg>
        <pc:spChg chg="add mod">
          <ac:chgData name="guo roger" userId="3bbec60affddc306" providerId="LiveId" clId="{EFD0B874-5061-453A-B9DB-BA415CE48C85}" dt="2020-07-13T04:21:58.994" v="3451" actId="1035"/>
          <ac:spMkLst>
            <pc:docMk/>
            <pc:sldMk cId="1035010211" sldId="352"/>
            <ac:spMk id="6" creationId="{926DF0DF-9C98-4A0B-A9FA-7530BFFD54B4}"/>
          </ac:spMkLst>
        </pc:spChg>
        <pc:spChg chg="add mod">
          <ac:chgData name="guo roger" userId="3bbec60affddc306" providerId="LiveId" clId="{EFD0B874-5061-453A-B9DB-BA415CE48C85}" dt="2020-07-13T04:21:58.994" v="3451" actId="1035"/>
          <ac:spMkLst>
            <pc:docMk/>
            <pc:sldMk cId="1035010211" sldId="352"/>
            <ac:spMk id="7" creationId="{3B85B6EE-D3B2-405B-A684-D74071976FEB}"/>
          </ac:spMkLst>
        </pc:spChg>
        <pc:spChg chg="add mod">
          <ac:chgData name="guo roger" userId="3bbec60affddc306" providerId="LiveId" clId="{EFD0B874-5061-453A-B9DB-BA415CE48C85}" dt="2020-07-13T04:21:58.994" v="3451" actId="1035"/>
          <ac:spMkLst>
            <pc:docMk/>
            <pc:sldMk cId="1035010211" sldId="352"/>
            <ac:spMk id="8" creationId="{B9822F0A-BDD3-4CBD-9FCF-4F9E6628AB5A}"/>
          </ac:spMkLst>
        </pc:spChg>
        <pc:spChg chg="add mod">
          <ac:chgData name="guo roger" userId="3bbec60affddc306" providerId="LiveId" clId="{EFD0B874-5061-453A-B9DB-BA415CE48C85}" dt="2020-07-13T04:21:58.994" v="3451" actId="1035"/>
          <ac:spMkLst>
            <pc:docMk/>
            <pc:sldMk cId="1035010211" sldId="352"/>
            <ac:spMk id="13" creationId="{FF866CF6-86D7-4CBC-AC42-426C9B8DBDA3}"/>
          </ac:spMkLst>
        </pc:spChg>
        <pc:spChg chg="add mod">
          <ac:chgData name="guo roger" userId="3bbec60affddc306" providerId="LiveId" clId="{EFD0B874-5061-453A-B9DB-BA415CE48C85}" dt="2020-07-13T04:21:58.994" v="3451" actId="1035"/>
          <ac:spMkLst>
            <pc:docMk/>
            <pc:sldMk cId="1035010211" sldId="352"/>
            <ac:spMk id="16" creationId="{676C8E33-C4D1-44AC-8EC2-DD4F2BF7D881}"/>
          </ac:spMkLst>
        </pc:spChg>
        <pc:spChg chg="add mod">
          <ac:chgData name="guo roger" userId="3bbec60affddc306" providerId="LiveId" clId="{EFD0B874-5061-453A-B9DB-BA415CE48C85}" dt="2020-07-13T04:21:58.994" v="3451" actId="1035"/>
          <ac:spMkLst>
            <pc:docMk/>
            <pc:sldMk cId="1035010211" sldId="352"/>
            <ac:spMk id="17" creationId="{96F552D3-B985-4264-8299-030D85A0D524}"/>
          </ac:spMkLst>
        </pc:spChg>
        <pc:spChg chg="add mod">
          <ac:chgData name="guo roger" userId="3bbec60affddc306" providerId="LiveId" clId="{EFD0B874-5061-453A-B9DB-BA415CE48C85}" dt="2020-07-13T04:21:58.994" v="3451" actId="1035"/>
          <ac:spMkLst>
            <pc:docMk/>
            <pc:sldMk cId="1035010211" sldId="352"/>
            <ac:spMk id="18" creationId="{458C38DA-5056-4D9A-8210-23755AECCE2C}"/>
          </ac:spMkLst>
        </pc:spChg>
        <pc:spChg chg="add mod">
          <ac:chgData name="guo roger" userId="3bbec60affddc306" providerId="LiveId" clId="{EFD0B874-5061-453A-B9DB-BA415CE48C85}" dt="2020-07-13T04:21:58.994" v="3451" actId="1035"/>
          <ac:spMkLst>
            <pc:docMk/>
            <pc:sldMk cId="1035010211" sldId="352"/>
            <ac:spMk id="19" creationId="{BA4D6CE6-2CAC-49D2-8B4B-6B3EE4DAC5FB}"/>
          </ac:spMkLst>
        </pc:spChg>
        <pc:spChg chg="add del mod">
          <ac:chgData name="guo roger" userId="3bbec60affddc306" providerId="LiveId" clId="{EFD0B874-5061-453A-B9DB-BA415CE48C85}" dt="2020-07-13T02:53:09.526" v="2091"/>
          <ac:spMkLst>
            <pc:docMk/>
            <pc:sldMk cId="1035010211" sldId="352"/>
            <ac:spMk id="20" creationId="{E5EE0B39-F7E0-4623-9520-EE24DDBB8AB5}"/>
          </ac:spMkLst>
        </pc:spChg>
        <pc:spChg chg="add mod">
          <ac:chgData name="guo roger" userId="3bbec60affddc306" providerId="LiveId" clId="{EFD0B874-5061-453A-B9DB-BA415CE48C85}" dt="2020-07-13T04:21:58.994" v="3451" actId="1035"/>
          <ac:spMkLst>
            <pc:docMk/>
            <pc:sldMk cId="1035010211" sldId="352"/>
            <ac:spMk id="21" creationId="{57374E5C-B50F-4F48-9722-597137F75D4F}"/>
          </ac:spMkLst>
        </pc:spChg>
        <pc:spChg chg="add mod">
          <ac:chgData name="guo roger" userId="3bbec60affddc306" providerId="LiveId" clId="{EFD0B874-5061-453A-B9DB-BA415CE48C85}" dt="2020-07-13T04:21:58.994" v="3451" actId="1035"/>
          <ac:spMkLst>
            <pc:docMk/>
            <pc:sldMk cId="1035010211" sldId="352"/>
            <ac:spMk id="22" creationId="{1B2E3740-10F8-4502-A51D-0D39BF398327}"/>
          </ac:spMkLst>
        </pc:spChg>
        <pc:spChg chg="add mod">
          <ac:chgData name="guo roger" userId="3bbec60affddc306" providerId="LiveId" clId="{EFD0B874-5061-453A-B9DB-BA415CE48C85}" dt="2020-07-13T04:22:04.204" v="3452" actId="1076"/>
          <ac:spMkLst>
            <pc:docMk/>
            <pc:sldMk cId="1035010211" sldId="352"/>
            <ac:spMk id="23" creationId="{4365A822-CB5C-45E5-8700-1572EA214A4D}"/>
          </ac:spMkLst>
        </pc:spChg>
        <pc:cxnChg chg="add del mod">
          <ac:chgData name="guo roger" userId="3bbec60affddc306" providerId="LiveId" clId="{EFD0B874-5061-453A-B9DB-BA415CE48C85}" dt="2020-07-13T02:51:58.914" v="2054"/>
          <ac:cxnSpMkLst>
            <pc:docMk/>
            <pc:sldMk cId="1035010211" sldId="352"/>
            <ac:cxnSpMk id="5" creationId="{B181ED71-2377-4CD3-9D6C-5DC502A42A17}"/>
          </ac:cxnSpMkLst>
        </pc:cxnChg>
        <pc:cxnChg chg="add mod">
          <ac:chgData name="guo roger" userId="3bbec60affddc306" providerId="LiveId" clId="{EFD0B874-5061-453A-B9DB-BA415CE48C85}" dt="2020-07-13T04:21:58.994" v="3451" actId="1035"/>
          <ac:cxnSpMkLst>
            <pc:docMk/>
            <pc:sldMk cId="1035010211" sldId="352"/>
            <ac:cxnSpMk id="9" creationId="{C37721AF-4892-41D0-BBF6-D8670582BD06}"/>
          </ac:cxnSpMkLst>
        </pc:cxnChg>
        <pc:cxnChg chg="add mod">
          <ac:chgData name="guo roger" userId="3bbec60affddc306" providerId="LiveId" clId="{EFD0B874-5061-453A-B9DB-BA415CE48C85}" dt="2020-07-13T04:21:58.994" v="3451" actId="1035"/>
          <ac:cxnSpMkLst>
            <pc:docMk/>
            <pc:sldMk cId="1035010211" sldId="352"/>
            <ac:cxnSpMk id="10" creationId="{15FAF948-949A-4DF4-AC8A-C89E221B7B50}"/>
          </ac:cxnSpMkLst>
        </pc:cxnChg>
        <pc:cxnChg chg="add mod">
          <ac:chgData name="guo roger" userId="3bbec60affddc306" providerId="LiveId" clId="{EFD0B874-5061-453A-B9DB-BA415CE48C85}" dt="2020-07-13T04:21:58.994" v="3451" actId="1035"/>
          <ac:cxnSpMkLst>
            <pc:docMk/>
            <pc:sldMk cId="1035010211" sldId="352"/>
            <ac:cxnSpMk id="11" creationId="{34764155-0D68-4B4E-98E8-ABD92B35C9F6}"/>
          </ac:cxnSpMkLst>
        </pc:cxnChg>
        <pc:cxnChg chg="add mod">
          <ac:chgData name="guo roger" userId="3bbec60affddc306" providerId="LiveId" clId="{EFD0B874-5061-453A-B9DB-BA415CE48C85}" dt="2020-07-13T04:21:58.994" v="3451" actId="1035"/>
          <ac:cxnSpMkLst>
            <pc:docMk/>
            <pc:sldMk cId="1035010211" sldId="352"/>
            <ac:cxnSpMk id="12" creationId="{93E9EEB6-CEE7-4033-8AAD-24EA12A0A6D8}"/>
          </ac:cxnSpMkLst>
        </pc:cxnChg>
        <pc:cxnChg chg="add mod">
          <ac:chgData name="guo roger" userId="3bbec60affddc306" providerId="LiveId" clId="{EFD0B874-5061-453A-B9DB-BA415CE48C85}" dt="2020-07-13T04:21:58.994" v="3451" actId="1035"/>
          <ac:cxnSpMkLst>
            <pc:docMk/>
            <pc:sldMk cId="1035010211" sldId="352"/>
            <ac:cxnSpMk id="14" creationId="{B57E98D9-5D9E-49F3-8363-C9FE6A2EE0AC}"/>
          </ac:cxnSpMkLst>
        </pc:cxnChg>
        <pc:cxnChg chg="add mod">
          <ac:chgData name="guo roger" userId="3bbec60affddc306" providerId="LiveId" clId="{EFD0B874-5061-453A-B9DB-BA415CE48C85}" dt="2020-07-13T04:21:58.994" v="3451" actId="1035"/>
          <ac:cxnSpMkLst>
            <pc:docMk/>
            <pc:sldMk cId="1035010211" sldId="352"/>
            <ac:cxnSpMk id="15" creationId="{4E9DD1D0-41CF-463A-BBF0-16466384E164}"/>
          </ac:cxnSpMkLst>
        </pc:cxnChg>
      </pc:sldChg>
      <pc:sldChg chg="delSp modSp add mod">
        <pc:chgData name="guo roger" userId="3bbec60affddc306" providerId="LiveId" clId="{EFD0B874-5061-453A-B9DB-BA415CE48C85}" dt="2020-07-13T03:12:31.329" v="2600" actId="478"/>
        <pc:sldMkLst>
          <pc:docMk/>
          <pc:sldMk cId="2217746518" sldId="353"/>
        </pc:sldMkLst>
        <pc:spChg chg="mod">
          <ac:chgData name="guo roger" userId="3bbec60affddc306" providerId="LiveId" clId="{EFD0B874-5061-453A-B9DB-BA415CE48C85}" dt="2020-07-13T03:11:21.116" v="2570" actId="207"/>
          <ac:spMkLst>
            <pc:docMk/>
            <pc:sldMk cId="2217746518" sldId="353"/>
            <ac:spMk id="18" creationId="{DE8B16A4-A82C-4BF9-8F1C-397AB0B4551A}"/>
          </ac:spMkLst>
        </pc:spChg>
        <pc:spChg chg="del">
          <ac:chgData name="guo roger" userId="3bbec60affddc306" providerId="LiveId" clId="{EFD0B874-5061-453A-B9DB-BA415CE48C85}" dt="2020-07-13T03:12:30.674" v="2599" actId="478"/>
          <ac:spMkLst>
            <pc:docMk/>
            <pc:sldMk cId="2217746518" sldId="353"/>
            <ac:spMk id="19" creationId="{DF6878D8-306A-4235-A909-4FEF1EEEA56D}"/>
          </ac:spMkLst>
        </pc:spChg>
        <pc:spChg chg="del">
          <ac:chgData name="guo roger" userId="3bbec60affddc306" providerId="LiveId" clId="{EFD0B874-5061-453A-B9DB-BA415CE48C85}" dt="2020-07-13T03:12:31.329" v="2600" actId="478"/>
          <ac:spMkLst>
            <pc:docMk/>
            <pc:sldMk cId="2217746518" sldId="353"/>
            <ac:spMk id="20" creationId="{C2B86604-0B0F-4580-BD4A-B1F20F090BCB}"/>
          </ac:spMkLst>
        </pc:spChg>
        <pc:spChg chg="mod">
          <ac:chgData name="guo roger" userId="3bbec60affddc306" providerId="LiveId" clId="{EFD0B874-5061-453A-B9DB-BA415CE48C85}" dt="2020-07-13T03:12:10.902" v="2598" actId="1076"/>
          <ac:spMkLst>
            <pc:docMk/>
            <pc:sldMk cId="2217746518" sldId="353"/>
            <ac:spMk id="26" creationId="{6A4A48C7-CF1D-48B4-8DAB-8A3767E3A8B9}"/>
          </ac:spMkLst>
        </pc:spChg>
        <pc:graphicFrameChg chg="modGraphic">
          <ac:chgData name="guo roger" userId="3bbec60affddc306" providerId="LiveId" clId="{EFD0B874-5061-453A-B9DB-BA415CE48C85}" dt="2020-07-13T03:11:39.993" v="2577" actId="20577"/>
          <ac:graphicFrameMkLst>
            <pc:docMk/>
            <pc:sldMk cId="2217746518" sldId="353"/>
            <ac:graphicFrameMk id="12" creationId="{3DF27A6F-4017-4040-90A9-AB80F59A4277}"/>
          </ac:graphicFrameMkLst>
        </pc:graphicFrameChg>
        <pc:graphicFrameChg chg="modGraphic">
          <ac:chgData name="guo roger" userId="3bbec60affddc306" providerId="LiveId" clId="{EFD0B874-5061-453A-B9DB-BA415CE48C85}" dt="2020-07-13T03:11:56.219" v="2587" actId="20577"/>
          <ac:graphicFrameMkLst>
            <pc:docMk/>
            <pc:sldMk cId="2217746518" sldId="353"/>
            <ac:graphicFrameMk id="13" creationId="{6C2D2646-4AA5-41DB-9218-DF4C430D0BC6}"/>
          </ac:graphicFrameMkLst>
        </pc:graphicFrameChg>
        <pc:cxnChg chg="del">
          <ac:chgData name="guo roger" userId="3bbec60affddc306" providerId="LiveId" clId="{EFD0B874-5061-453A-B9DB-BA415CE48C85}" dt="2020-07-13T03:12:04.724" v="2588" actId="478"/>
          <ac:cxnSpMkLst>
            <pc:docMk/>
            <pc:sldMk cId="2217746518" sldId="353"/>
            <ac:cxnSpMk id="24" creationId="{D32E68F2-0DC7-4458-A886-F7BECE216380}"/>
          </ac:cxnSpMkLst>
        </pc:cxnChg>
      </pc:sldChg>
      <pc:sldChg chg="del">
        <pc:chgData name="guo roger" userId="3bbec60affddc306" providerId="LiveId" clId="{EFD0B874-5061-453A-B9DB-BA415CE48C85}" dt="2020-07-12T11:32:01.590" v="16" actId="47"/>
        <pc:sldMkLst>
          <pc:docMk/>
          <pc:sldMk cId="3983201833" sldId="353"/>
        </pc:sldMkLst>
      </pc:sldChg>
      <pc:sldChg chg="del">
        <pc:chgData name="guo roger" userId="3bbec60affddc306" providerId="LiveId" clId="{EFD0B874-5061-453A-B9DB-BA415CE48C85}" dt="2020-07-12T11:32:01.956" v="17" actId="47"/>
        <pc:sldMkLst>
          <pc:docMk/>
          <pc:sldMk cId="159681678" sldId="354"/>
        </pc:sldMkLst>
      </pc:sldChg>
      <pc:sldChg chg="addSp delSp modSp add mod">
        <pc:chgData name="guo roger" userId="3bbec60affddc306" providerId="LiveId" clId="{EFD0B874-5061-453A-B9DB-BA415CE48C85}" dt="2020-07-13T03:15:11.179" v="2687" actId="1076"/>
        <pc:sldMkLst>
          <pc:docMk/>
          <pc:sldMk cId="2406280450" sldId="354"/>
        </pc:sldMkLst>
        <pc:spChg chg="add mod">
          <ac:chgData name="guo roger" userId="3bbec60affddc306" providerId="LiveId" clId="{EFD0B874-5061-453A-B9DB-BA415CE48C85}" dt="2020-07-13T03:15:11.179" v="2687" actId="1076"/>
          <ac:spMkLst>
            <pc:docMk/>
            <pc:sldMk cId="2406280450" sldId="354"/>
            <ac:spMk id="4" creationId="{BD6F8894-35FC-4CBB-9B12-D211A862DF01}"/>
          </ac:spMkLst>
        </pc:spChg>
        <pc:spChg chg="mod">
          <ac:chgData name="guo roger" userId="3bbec60affddc306" providerId="LiveId" clId="{EFD0B874-5061-453A-B9DB-BA415CE48C85}" dt="2020-07-13T03:14:01.849" v="2604" actId="1076"/>
          <ac:spMkLst>
            <pc:docMk/>
            <pc:sldMk cId="2406280450" sldId="354"/>
            <ac:spMk id="10" creationId="{958437F0-72B9-4C86-9FDC-2A3B05A75DD2}"/>
          </ac:spMkLst>
        </pc:spChg>
        <pc:spChg chg="add mod">
          <ac:chgData name="guo roger" userId="3bbec60affddc306" providerId="LiveId" clId="{EFD0B874-5061-453A-B9DB-BA415CE48C85}" dt="2020-07-13T03:14:12.475" v="2615" actId="20577"/>
          <ac:spMkLst>
            <pc:docMk/>
            <pc:sldMk cId="2406280450" sldId="354"/>
            <ac:spMk id="19" creationId="{ED30964D-87B6-4B69-A112-25E70F20E493}"/>
          </ac:spMkLst>
        </pc:spChg>
        <pc:spChg chg="add mod">
          <ac:chgData name="guo roger" userId="3bbec60affddc306" providerId="LiveId" clId="{EFD0B874-5061-453A-B9DB-BA415CE48C85}" dt="2020-07-13T03:14:30.717" v="2617"/>
          <ac:spMkLst>
            <pc:docMk/>
            <pc:sldMk cId="2406280450" sldId="354"/>
            <ac:spMk id="21" creationId="{32562EAA-2824-4427-9CCD-AE6CDB742B19}"/>
          </ac:spMkLst>
        </pc:spChg>
        <pc:spChg chg="mod">
          <ac:chgData name="guo roger" userId="3bbec60affddc306" providerId="LiveId" clId="{EFD0B874-5061-453A-B9DB-BA415CE48C85}" dt="2020-07-13T03:14:36.864" v="2619" actId="1076"/>
          <ac:spMkLst>
            <pc:docMk/>
            <pc:sldMk cId="2406280450" sldId="354"/>
            <ac:spMk id="25" creationId="{8843C87E-6FDC-438B-B941-1BEBA0FA9360}"/>
          </ac:spMkLst>
        </pc:spChg>
        <pc:spChg chg="del">
          <ac:chgData name="guo roger" userId="3bbec60affddc306" providerId="LiveId" clId="{EFD0B874-5061-453A-B9DB-BA415CE48C85}" dt="2020-07-13T03:14:16.059" v="2616" actId="478"/>
          <ac:spMkLst>
            <pc:docMk/>
            <pc:sldMk cId="2406280450" sldId="354"/>
            <ac:spMk id="26" creationId="{6A4A48C7-CF1D-48B4-8DAB-8A3767E3A8B9}"/>
          </ac:spMkLst>
        </pc:spChg>
        <pc:cxnChg chg="add mod">
          <ac:chgData name="guo roger" userId="3bbec60affddc306" providerId="LiveId" clId="{EFD0B874-5061-453A-B9DB-BA415CE48C85}" dt="2020-07-13T03:14:30.717" v="2617"/>
          <ac:cxnSpMkLst>
            <pc:docMk/>
            <pc:sldMk cId="2406280450" sldId="354"/>
            <ac:cxnSpMk id="20" creationId="{B2A98918-A83C-4002-9928-5EE3B3A258D6}"/>
          </ac:cxnSpMkLst>
        </pc:cxnChg>
        <pc:cxnChg chg="mod">
          <ac:chgData name="guo roger" userId="3bbec60affddc306" providerId="LiveId" clId="{EFD0B874-5061-453A-B9DB-BA415CE48C85}" dt="2020-07-13T03:14:33.297" v="2618" actId="1076"/>
          <ac:cxnSpMkLst>
            <pc:docMk/>
            <pc:sldMk cId="2406280450" sldId="354"/>
            <ac:cxnSpMk id="22" creationId="{268B2C05-2310-4A13-B48E-72B95E2AF625}"/>
          </ac:cxnSpMkLst>
        </pc:cxnChg>
      </pc:sldChg>
      <pc:sldChg chg="addSp delSp modSp new mod">
        <pc:chgData name="guo roger" userId="3bbec60affddc306" providerId="LiveId" clId="{EFD0B874-5061-453A-B9DB-BA415CE48C85}" dt="2020-07-13T03:23:10.752" v="2839" actId="207"/>
        <pc:sldMkLst>
          <pc:docMk/>
          <pc:sldMk cId="2121538844" sldId="355"/>
        </pc:sldMkLst>
        <pc:spChg chg="mod">
          <ac:chgData name="guo roger" userId="3bbec60affddc306" providerId="LiveId" clId="{EFD0B874-5061-453A-B9DB-BA415CE48C85}" dt="2020-07-13T03:19:07.629" v="2711" actId="20577"/>
          <ac:spMkLst>
            <pc:docMk/>
            <pc:sldMk cId="2121538844" sldId="355"/>
            <ac:spMk id="2" creationId="{A6A189DD-1DC6-42DD-8DB5-C4537580B8B6}"/>
          </ac:spMkLst>
        </pc:spChg>
        <pc:spChg chg="add mod">
          <ac:chgData name="guo roger" userId="3bbec60affddc306" providerId="LiveId" clId="{EFD0B874-5061-453A-B9DB-BA415CE48C85}" dt="2020-07-13T03:23:10.752" v="2839" actId="207"/>
          <ac:spMkLst>
            <pc:docMk/>
            <pc:sldMk cId="2121538844" sldId="355"/>
            <ac:spMk id="4" creationId="{B6930520-6E81-4142-A029-A297C3E72ABF}"/>
          </ac:spMkLst>
        </pc:spChg>
        <pc:picChg chg="add del mod">
          <ac:chgData name="guo roger" userId="3bbec60affddc306" providerId="LiveId" clId="{EFD0B874-5061-453A-B9DB-BA415CE48C85}" dt="2020-07-13T03:22:26.190" v="2828" actId="478"/>
          <ac:picMkLst>
            <pc:docMk/>
            <pc:sldMk cId="2121538844" sldId="355"/>
            <ac:picMk id="5" creationId="{E9B5D0A1-83FD-45BC-A502-CC2575763F95}"/>
          </ac:picMkLst>
        </pc:picChg>
        <pc:picChg chg="add del mod">
          <ac:chgData name="guo roger" userId="3bbec60affddc306" providerId="LiveId" clId="{EFD0B874-5061-453A-B9DB-BA415CE48C85}" dt="2020-07-13T03:22:53.707" v="2833" actId="478"/>
          <ac:picMkLst>
            <pc:docMk/>
            <pc:sldMk cId="2121538844" sldId="355"/>
            <ac:picMk id="6" creationId="{0A4A3D9C-D51B-42B7-B145-351F81669D12}"/>
          </ac:picMkLst>
        </pc:picChg>
        <pc:picChg chg="add mod">
          <ac:chgData name="guo roger" userId="3bbec60affddc306" providerId="LiveId" clId="{EFD0B874-5061-453A-B9DB-BA415CE48C85}" dt="2020-07-13T03:23:02.842" v="2837" actId="1076"/>
          <ac:picMkLst>
            <pc:docMk/>
            <pc:sldMk cId="2121538844" sldId="355"/>
            <ac:picMk id="7" creationId="{3F329D72-FE23-42C1-9DF4-41E55A101E55}"/>
          </ac:picMkLst>
        </pc:picChg>
        <pc:picChg chg="add mod">
          <ac:chgData name="guo roger" userId="3bbec60affddc306" providerId="LiveId" clId="{EFD0B874-5061-453A-B9DB-BA415CE48C85}" dt="2020-07-13T03:22:59.003" v="2835" actId="1076"/>
          <ac:picMkLst>
            <pc:docMk/>
            <pc:sldMk cId="2121538844" sldId="355"/>
            <ac:picMk id="8" creationId="{1766081F-F440-4396-BA88-BF3953DC0902}"/>
          </ac:picMkLst>
        </pc:picChg>
      </pc:sldChg>
      <pc:sldChg chg="del">
        <pc:chgData name="guo roger" userId="3bbec60affddc306" providerId="LiveId" clId="{EFD0B874-5061-453A-B9DB-BA415CE48C85}" dt="2020-07-12T11:31:58.868" v="2" actId="47"/>
        <pc:sldMkLst>
          <pc:docMk/>
          <pc:sldMk cId="232376019" sldId="356"/>
        </pc:sldMkLst>
      </pc:sldChg>
      <pc:sldChg chg="addSp modSp new mod">
        <pc:chgData name="guo roger" userId="3bbec60affddc306" providerId="LiveId" clId="{EFD0B874-5061-453A-B9DB-BA415CE48C85}" dt="2020-07-14T02:42:16.854" v="3534" actId="207"/>
        <pc:sldMkLst>
          <pc:docMk/>
          <pc:sldMk cId="1565054841" sldId="356"/>
        </pc:sldMkLst>
        <pc:spChg chg="mod">
          <ac:chgData name="guo roger" userId="3bbec60affddc306" providerId="LiveId" clId="{EFD0B874-5061-453A-B9DB-BA415CE48C85}" dt="2020-07-13T03:24:40.582" v="2864" actId="20577"/>
          <ac:spMkLst>
            <pc:docMk/>
            <pc:sldMk cId="1565054841" sldId="356"/>
            <ac:spMk id="2" creationId="{8504CC8B-3ABD-4F51-9F50-D0003931081D}"/>
          </ac:spMkLst>
        </pc:spChg>
        <pc:spChg chg="add mod">
          <ac:chgData name="guo roger" userId="3bbec60affddc306" providerId="LiveId" clId="{EFD0B874-5061-453A-B9DB-BA415CE48C85}" dt="2020-07-14T02:42:16.854" v="3534" actId="207"/>
          <ac:spMkLst>
            <pc:docMk/>
            <pc:sldMk cId="1565054841" sldId="356"/>
            <ac:spMk id="5" creationId="{6A8BEFCC-115F-40DA-87BA-1714909C391C}"/>
          </ac:spMkLst>
        </pc:spChg>
      </pc:sldChg>
      <pc:sldChg chg="modSp add">
        <pc:chgData name="guo roger" userId="3bbec60affddc306" providerId="LiveId" clId="{EFD0B874-5061-453A-B9DB-BA415CE48C85}" dt="2020-07-13T03:30:56.851" v="2906" actId="207"/>
        <pc:sldMkLst>
          <pc:docMk/>
          <pc:sldMk cId="1402365414" sldId="357"/>
        </pc:sldMkLst>
        <pc:spChg chg="mod">
          <ac:chgData name="guo roger" userId="3bbec60affddc306" providerId="LiveId" clId="{EFD0B874-5061-453A-B9DB-BA415CE48C85}" dt="2020-07-13T03:30:56.851" v="2906" actId="207"/>
          <ac:spMkLst>
            <pc:docMk/>
            <pc:sldMk cId="1402365414" sldId="357"/>
            <ac:spMk id="8" creationId="{8E321D54-3573-4006-A142-58C307604763}"/>
          </ac:spMkLst>
        </pc:spChg>
      </pc:sldChg>
      <pc:sldChg chg="modSp add">
        <pc:chgData name="guo roger" userId="3bbec60affddc306" providerId="LiveId" clId="{EFD0B874-5061-453A-B9DB-BA415CE48C85}" dt="2020-07-13T03:31:06.056" v="2909" actId="207"/>
        <pc:sldMkLst>
          <pc:docMk/>
          <pc:sldMk cId="2803103010" sldId="358"/>
        </pc:sldMkLst>
        <pc:spChg chg="mod">
          <ac:chgData name="guo roger" userId="3bbec60affddc306" providerId="LiveId" clId="{EFD0B874-5061-453A-B9DB-BA415CE48C85}" dt="2020-07-13T03:31:06.056" v="2909" actId="207"/>
          <ac:spMkLst>
            <pc:docMk/>
            <pc:sldMk cId="2803103010" sldId="358"/>
            <ac:spMk id="8" creationId="{8E321D54-3573-4006-A142-58C307604763}"/>
          </ac:spMkLst>
        </pc:spChg>
      </pc:sldChg>
      <pc:sldChg chg="modSp add mod">
        <pc:chgData name="guo roger" userId="3bbec60affddc306" providerId="LiveId" clId="{EFD0B874-5061-453A-B9DB-BA415CE48C85}" dt="2020-07-13T03:56:54.119" v="3130" actId="207"/>
        <pc:sldMkLst>
          <pc:docMk/>
          <pc:sldMk cId="3030637361" sldId="359"/>
        </pc:sldMkLst>
        <pc:spChg chg="mod">
          <ac:chgData name="guo roger" userId="3bbec60affddc306" providerId="LiveId" clId="{EFD0B874-5061-453A-B9DB-BA415CE48C85}" dt="2020-07-13T03:56:54.119" v="3130" actId="207"/>
          <ac:spMkLst>
            <pc:docMk/>
            <pc:sldMk cId="3030637361" sldId="359"/>
            <ac:spMk id="8" creationId="{8E321D54-3573-4006-A142-58C307604763}"/>
          </ac:spMkLst>
        </pc:spChg>
      </pc:sldChg>
    </pc:docChg>
  </pc:docChgLst>
  <pc:docChgLst>
    <pc:chgData name="guo roger" userId="3bbec60affddc306" providerId="LiveId" clId="{32DD4469-93CE-41DB-B814-BDF1507152E2}"/>
    <pc:docChg chg="undo custSel addSld delSld modSld modMainMaster">
      <pc:chgData name="guo roger" userId="3bbec60affddc306" providerId="LiveId" clId="{32DD4469-93CE-41DB-B814-BDF1507152E2}" dt="2021-08-09T06:47:31.570" v="3519" actId="1076"/>
      <pc:docMkLst>
        <pc:docMk/>
      </pc:docMkLst>
      <pc:sldChg chg="modSp mod">
        <pc:chgData name="guo roger" userId="3bbec60affddc306" providerId="LiveId" clId="{32DD4469-93CE-41DB-B814-BDF1507152E2}" dt="2021-08-09T03:35:05.799" v="3159" actId="20577"/>
        <pc:sldMkLst>
          <pc:docMk/>
          <pc:sldMk cId="1341206656" sldId="302"/>
        </pc:sldMkLst>
        <pc:spChg chg="mod">
          <ac:chgData name="guo roger" userId="3bbec60affddc306" providerId="LiveId" clId="{32DD4469-93CE-41DB-B814-BDF1507152E2}" dt="2021-08-09T03:31:08.566" v="2997"/>
          <ac:spMkLst>
            <pc:docMk/>
            <pc:sldMk cId="1341206656" sldId="302"/>
            <ac:spMk id="4" creationId="{C37CA60E-2DE6-4312-9382-B5A3E76135C2}"/>
          </ac:spMkLst>
        </pc:spChg>
        <pc:spChg chg="mod">
          <ac:chgData name="guo roger" userId="3bbec60affddc306" providerId="LiveId" clId="{32DD4469-93CE-41DB-B814-BDF1507152E2}" dt="2021-08-09T03:35:05.799" v="3159" actId="20577"/>
          <ac:spMkLst>
            <pc:docMk/>
            <pc:sldMk cId="1341206656" sldId="302"/>
            <ac:spMk id="6" creationId="{07560610-6AF0-456F-A648-6E723C8D92F1}"/>
          </ac:spMkLst>
        </pc:spChg>
      </pc:sldChg>
      <pc:sldChg chg="modSp mod">
        <pc:chgData name="guo roger" userId="3bbec60affddc306" providerId="LiveId" clId="{32DD4469-93CE-41DB-B814-BDF1507152E2}" dt="2021-08-09T03:33:42.750" v="3141" actId="20577"/>
        <pc:sldMkLst>
          <pc:docMk/>
          <pc:sldMk cId="947221106" sldId="337"/>
        </pc:sldMkLst>
        <pc:spChg chg="mod">
          <ac:chgData name="guo roger" userId="3bbec60affddc306" providerId="LiveId" clId="{32DD4469-93CE-41DB-B814-BDF1507152E2}" dt="2021-08-09T03:33:42.750" v="3141" actId="20577"/>
          <ac:spMkLst>
            <pc:docMk/>
            <pc:sldMk cId="947221106" sldId="337"/>
            <ac:spMk id="8" creationId="{8E321D54-3573-4006-A142-58C307604763}"/>
          </ac:spMkLst>
        </pc:spChg>
      </pc:sldChg>
      <pc:sldChg chg="del">
        <pc:chgData name="guo roger" userId="3bbec60affddc306" providerId="LiveId" clId="{32DD4469-93CE-41DB-B814-BDF1507152E2}" dt="2021-08-08T09:24:30.053" v="3" actId="47"/>
        <pc:sldMkLst>
          <pc:docMk/>
          <pc:sldMk cId="2749803755" sldId="338"/>
        </pc:sldMkLst>
      </pc:sldChg>
      <pc:sldChg chg="addSp modSp new del mod">
        <pc:chgData name="guo roger" userId="3bbec60affddc306" providerId="LiveId" clId="{32DD4469-93CE-41DB-B814-BDF1507152E2}" dt="2021-08-08T09:35:18.677" v="286" actId="47"/>
        <pc:sldMkLst>
          <pc:docMk/>
          <pc:sldMk cId="4123432439" sldId="338"/>
        </pc:sldMkLst>
        <pc:spChg chg="mod">
          <ac:chgData name="guo roger" userId="3bbec60affddc306" providerId="LiveId" clId="{32DD4469-93CE-41DB-B814-BDF1507152E2}" dt="2021-08-08T09:25:34.699" v="33" actId="20577"/>
          <ac:spMkLst>
            <pc:docMk/>
            <pc:sldMk cId="4123432439" sldId="338"/>
            <ac:spMk id="2" creationId="{ACE46C68-DA5B-46DE-BE13-2F7766D1CE66}"/>
          </ac:spMkLst>
        </pc:spChg>
        <pc:spChg chg="add mod">
          <ac:chgData name="guo roger" userId="3bbec60affddc306" providerId="LiveId" clId="{32DD4469-93CE-41DB-B814-BDF1507152E2}" dt="2021-08-08T09:31:45.121" v="216" actId="15"/>
          <ac:spMkLst>
            <pc:docMk/>
            <pc:sldMk cId="4123432439" sldId="338"/>
            <ac:spMk id="5" creationId="{4982B3B7-F4BC-4FD0-9490-F368B0FA82B1}"/>
          </ac:spMkLst>
        </pc:spChg>
      </pc:sldChg>
      <pc:sldChg chg="del">
        <pc:chgData name="guo roger" userId="3bbec60affddc306" providerId="LiveId" clId="{32DD4469-93CE-41DB-B814-BDF1507152E2}" dt="2021-08-08T09:24:30.267" v="4" actId="47"/>
        <pc:sldMkLst>
          <pc:docMk/>
          <pc:sldMk cId="1318252232" sldId="339"/>
        </pc:sldMkLst>
      </pc:sldChg>
      <pc:sldChg chg="addSp delSp modSp add del mod">
        <pc:chgData name="guo roger" userId="3bbec60affddc306" providerId="LiveId" clId="{32DD4469-93CE-41DB-B814-BDF1507152E2}" dt="2021-08-08T09:36:45.574" v="356" actId="47"/>
        <pc:sldMkLst>
          <pc:docMk/>
          <pc:sldMk cId="2679371296" sldId="339"/>
        </pc:sldMkLst>
        <pc:spChg chg="mod">
          <ac:chgData name="guo roger" userId="3bbec60affddc306" providerId="LiveId" clId="{32DD4469-93CE-41DB-B814-BDF1507152E2}" dt="2021-08-08T09:29:07.646" v="164" actId="20577"/>
          <ac:spMkLst>
            <pc:docMk/>
            <pc:sldMk cId="2679371296" sldId="339"/>
            <ac:spMk id="2" creationId="{ACE46C68-DA5B-46DE-BE13-2F7766D1CE66}"/>
          </ac:spMkLst>
        </pc:spChg>
        <pc:spChg chg="del">
          <ac:chgData name="guo roger" userId="3bbec60affddc306" providerId="LiveId" clId="{32DD4469-93CE-41DB-B814-BDF1507152E2}" dt="2021-08-08T09:29:04.654" v="154" actId="478"/>
          <ac:spMkLst>
            <pc:docMk/>
            <pc:sldMk cId="2679371296" sldId="339"/>
            <ac:spMk id="5" creationId="{4982B3B7-F4BC-4FD0-9490-F368B0FA82B1}"/>
          </ac:spMkLst>
        </pc:spChg>
        <pc:spChg chg="add mod">
          <ac:chgData name="guo roger" userId="3bbec60affddc306" providerId="LiveId" clId="{32DD4469-93CE-41DB-B814-BDF1507152E2}" dt="2021-08-08T09:30:36.318" v="193" actId="20577"/>
          <ac:spMkLst>
            <pc:docMk/>
            <pc:sldMk cId="2679371296" sldId="339"/>
            <ac:spMk id="6" creationId="{828EF90C-2422-40AB-9647-AF2144270004}"/>
          </ac:spMkLst>
        </pc:spChg>
      </pc:sldChg>
      <pc:sldChg chg="new del">
        <pc:chgData name="guo roger" userId="3bbec60affddc306" providerId="LiveId" clId="{32DD4469-93CE-41DB-B814-BDF1507152E2}" dt="2021-08-08T09:33:24.207" v="227" actId="47"/>
        <pc:sldMkLst>
          <pc:docMk/>
          <pc:sldMk cId="167011008" sldId="340"/>
        </pc:sldMkLst>
      </pc:sldChg>
      <pc:sldChg chg="del">
        <pc:chgData name="guo roger" userId="3bbec60affddc306" providerId="LiveId" clId="{32DD4469-93CE-41DB-B814-BDF1507152E2}" dt="2021-08-08T09:24:30.448" v="5" actId="47"/>
        <pc:sldMkLst>
          <pc:docMk/>
          <pc:sldMk cId="3775881997" sldId="340"/>
        </pc:sldMkLst>
      </pc:sldChg>
      <pc:sldChg chg="modSp new mod">
        <pc:chgData name="guo roger" userId="3bbec60affddc306" providerId="LiveId" clId="{32DD4469-93CE-41DB-B814-BDF1507152E2}" dt="2021-08-08T09:35:08.575" v="285" actId="5793"/>
        <pc:sldMkLst>
          <pc:docMk/>
          <pc:sldMk cId="4055590891" sldId="340"/>
        </pc:sldMkLst>
        <pc:spChg chg="mod">
          <ac:chgData name="guo roger" userId="3bbec60affddc306" providerId="LiveId" clId="{32DD4469-93CE-41DB-B814-BDF1507152E2}" dt="2021-08-08T09:33:59.771" v="268" actId="20577"/>
          <ac:spMkLst>
            <pc:docMk/>
            <pc:sldMk cId="4055590891" sldId="340"/>
            <ac:spMk id="2" creationId="{F931A212-4DD7-4AAB-940B-C7DECDCE43EE}"/>
          </ac:spMkLst>
        </pc:spChg>
        <pc:spChg chg="mod">
          <ac:chgData name="guo roger" userId="3bbec60affddc306" providerId="LiveId" clId="{32DD4469-93CE-41DB-B814-BDF1507152E2}" dt="2021-08-08T09:35:08.575" v="285" actId="5793"/>
          <ac:spMkLst>
            <pc:docMk/>
            <pc:sldMk cId="4055590891" sldId="340"/>
            <ac:spMk id="4" creationId="{4F014B87-E997-4717-98E1-9E632C8A4799}"/>
          </ac:spMkLst>
        </pc:spChg>
      </pc:sldChg>
      <pc:sldChg chg="del">
        <pc:chgData name="guo roger" userId="3bbec60affddc306" providerId="LiveId" clId="{32DD4469-93CE-41DB-B814-BDF1507152E2}" dt="2021-08-08T09:24:31.191" v="9" actId="47"/>
        <pc:sldMkLst>
          <pc:docMk/>
          <pc:sldMk cId="726545659" sldId="341"/>
        </pc:sldMkLst>
      </pc:sldChg>
      <pc:sldChg chg="addSp delSp modSp new mod">
        <pc:chgData name="guo roger" userId="3bbec60affddc306" providerId="LiveId" clId="{32DD4469-93CE-41DB-B814-BDF1507152E2}" dt="2021-08-08T09:46:59.038" v="555" actId="207"/>
        <pc:sldMkLst>
          <pc:docMk/>
          <pc:sldMk cId="3246115727" sldId="341"/>
        </pc:sldMkLst>
        <pc:spChg chg="mod">
          <ac:chgData name="guo roger" userId="3bbec60affddc306" providerId="LiveId" clId="{32DD4469-93CE-41DB-B814-BDF1507152E2}" dt="2021-08-08T09:35:26.304" v="297" actId="20577"/>
          <ac:spMkLst>
            <pc:docMk/>
            <pc:sldMk cId="3246115727" sldId="341"/>
            <ac:spMk id="2" creationId="{2731231C-47CB-4CB4-9B19-6F36CAED008C}"/>
          </ac:spMkLst>
        </pc:spChg>
        <pc:spChg chg="mod">
          <ac:chgData name="guo roger" userId="3bbec60affddc306" providerId="LiveId" clId="{32DD4469-93CE-41DB-B814-BDF1507152E2}" dt="2021-08-08T09:46:59.038" v="555" actId="207"/>
          <ac:spMkLst>
            <pc:docMk/>
            <pc:sldMk cId="3246115727" sldId="341"/>
            <ac:spMk id="4" creationId="{FAA7681D-21A3-479B-B168-16A2DFE324E9}"/>
          </ac:spMkLst>
        </pc:spChg>
        <pc:spChg chg="add del mod">
          <ac:chgData name="guo roger" userId="3bbec60affddc306" providerId="LiveId" clId="{32DD4469-93CE-41DB-B814-BDF1507152E2}" dt="2021-08-08T09:37:44.697" v="359" actId="478"/>
          <ac:spMkLst>
            <pc:docMk/>
            <pc:sldMk cId="3246115727" sldId="341"/>
            <ac:spMk id="6" creationId="{37783C0D-478B-4289-8E77-14829B0AD317}"/>
          </ac:spMkLst>
        </pc:spChg>
        <pc:spChg chg="add mod">
          <ac:chgData name="guo roger" userId="3bbec60affddc306" providerId="LiveId" clId="{32DD4469-93CE-41DB-B814-BDF1507152E2}" dt="2021-08-08T09:40:11.803" v="403" actId="403"/>
          <ac:spMkLst>
            <pc:docMk/>
            <pc:sldMk cId="3246115727" sldId="341"/>
            <ac:spMk id="10" creationId="{2A4597AD-0D54-43E3-8652-15EF4DEB1F8C}"/>
          </ac:spMkLst>
        </pc:spChg>
        <pc:picChg chg="add mod">
          <ac:chgData name="guo roger" userId="3bbec60affddc306" providerId="LiveId" clId="{32DD4469-93CE-41DB-B814-BDF1507152E2}" dt="2021-08-08T09:40:07.609" v="402" actId="1076"/>
          <ac:picMkLst>
            <pc:docMk/>
            <pc:sldMk cId="3246115727" sldId="341"/>
            <ac:picMk id="8" creationId="{5259A9FE-65DA-4BEB-B6ED-FC0859AAFA28}"/>
          </ac:picMkLst>
        </pc:picChg>
      </pc:sldChg>
      <pc:sldChg chg="modSp new mod">
        <pc:chgData name="guo roger" userId="3bbec60affddc306" providerId="LiveId" clId="{32DD4469-93CE-41DB-B814-BDF1507152E2}" dt="2021-08-09T03:38:00.922" v="3175" actId="20577"/>
        <pc:sldMkLst>
          <pc:docMk/>
          <pc:sldMk cId="1390048484" sldId="342"/>
        </pc:sldMkLst>
        <pc:spChg chg="mod">
          <ac:chgData name="guo roger" userId="3bbec60affddc306" providerId="LiveId" clId="{32DD4469-93CE-41DB-B814-BDF1507152E2}" dt="2021-08-08T09:41:30.908" v="408" actId="20577"/>
          <ac:spMkLst>
            <pc:docMk/>
            <pc:sldMk cId="1390048484" sldId="342"/>
            <ac:spMk id="2" creationId="{DD8096E2-B155-4943-A1EC-37E74B74C89C}"/>
          </ac:spMkLst>
        </pc:spChg>
        <pc:spChg chg="mod">
          <ac:chgData name="guo roger" userId="3bbec60affddc306" providerId="LiveId" clId="{32DD4469-93CE-41DB-B814-BDF1507152E2}" dt="2021-08-09T03:38:00.922" v="3175" actId="20577"/>
          <ac:spMkLst>
            <pc:docMk/>
            <pc:sldMk cId="1390048484" sldId="342"/>
            <ac:spMk id="4" creationId="{D5D9E5A0-1937-4CF8-8580-3D8EADD32044}"/>
          </ac:spMkLst>
        </pc:spChg>
      </pc:sldChg>
      <pc:sldChg chg="del">
        <pc:chgData name="guo roger" userId="3bbec60affddc306" providerId="LiveId" clId="{32DD4469-93CE-41DB-B814-BDF1507152E2}" dt="2021-08-08T09:24:31.714" v="12" actId="47"/>
        <pc:sldMkLst>
          <pc:docMk/>
          <pc:sldMk cId="4184151241" sldId="342"/>
        </pc:sldMkLst>
      </pc:sldChg>
      <pc:sldChg chg="addSp modSp new del mod">
        <pc:chgData name="guo roger" userId="3bbec60affddc306" providerId="LiveId" clId="{32DD4469-93CE-41DB-B814-BDF1507152E2}" dt="2021-08-09T03:39:34.288" v="3177" actId="47"/>
        <pc:sldMkLst>
          <pc:docMk/>
          <pc:sldMk cId="2197463011" sldId="343"/>
        </pc:sldMkLst>
        <pc:spChg chg="mod">
          <ac:chgData name="guo roger" userId="3bbec60affddc306" providerId="LiveId" clId="{32DD4469-93CE-41DB-B814-BDF1507152E2}" dt="2021-08-08T09:46:17.247" v="551"/>
          <ac:spMkLst>
            <pc:docMk/>
            <pc:sldMk cId="2197463011" sldId="343"/>
            <ac:spMk id="2" creationId="{F026CE58-BEB9-475E-8F68-60CFA94570D3}"/>
          </ac:spMkLst>
        </pc:spChg>
        <pc:spChg chg="mod">
          <ac:chgData name="guo roger" userId="3bbec60affddc306" providerId="LiveId" clId="{32DD4469-93CE-41DB-B814-BDF1507152E2}" dt="2021-08-09T03:39:15.761" v="3176" actId="207"/>
          <ac:spMkLst>
            <pc:docMk/>
            <pc:sldMk cId="2197463011" sldId="343"/>
            <ac:spMk id="4" creationId="{079CE8D0-A053-4492-8909-43A79ECE141C}"/>
          </ac:spMkLst>
        </pc:spChg>
        <pc:picChg chg="add mod">
          <ac:chgData name="guo roger" userId="3bbec60affddc306" providerId="LiveId" clId="{32DD4469-93CE-41DB-B814-BDF1507152E2}" dt="2021-08-08T09:49:38.243" v="589" actId="1076"/>
          <ac:picMkLst>
            <pc:docMk/>
            <pc:sldMk cId="2197463011" sldId="343"/>
            <ac:picMk id="6" creationId="{23BD6D4E-C004-4317-A70C-71AD479D5963}"/>
          </ac:picMkLst>
        </pc:picChg>
        <pc:picChg chg="add mod">
          <ac:chgData name="guo roger" userId="3bbec60affddc306" providerId="LiveId" clId="{32DD4469-93CE-41DB-B814-BDF1507152E2}" dt="2021-08-08T09:49:51.654" v="604" actId="1076"/>
          <ac:picMkLst>
            <pc:docMk/>
            <pc:sldMk cId="2197463011" sldId="343"/>
            <ac:picMk id="8" creationId="{EE93C03B-BBD0-4C7A-88E7-D1E5B93039B5}"/>
          </ac:picMkLst>
        </pc:picChg>
        <pc:picChg chg="add mod">
          <ac:chgData name="guo roger" userId="3bbec60affddc306" providerId="LiveId" clId="{32DD4469-93CE-41DB-B814-BDF1507152E2}" dt="2021-08-08T09:50:57.043" v="633" actId="1076"/>
          <ac:picMkLst>
            <pc:docMk/>
            <pc:sldMk cId="2197463011" sldId="343"/>
            <ac:picMk id="9" creationId="{859E6E6C-3EDE-4C48-B478-509075E8A7BD}"/>
          </ac:picMkLst>
        </pc:picChg>
        <pc:picChg chg="add mod">
          <ac:chgData name="guo roger" userId="3bbec60affddc306" providerId="LiveId" clId="{32DD4469-93CE-41DB-B814-BDF1507152E2}" dt="2021-08-08T09:51:39.065" v="652" actId="1038"/>
          <ac:picMkLst>
            <pc:docMk/>
            <pc:sldMk cId="2197463011" sldId="343"/>
            <ac:picMk id="11" creationId="{CD6DFA61-E0CC-40A1-821A-9FC428F72F69}"/>
          </ac:picMkLst>
        </pc:picChg>
        <pc:picChg chg="add mod">
          <ac:chgData name="guo roger" userId="3bbec60affddc306" providerId="LiveId" clId="{32DD4469-93CE-41DB-B814-BDF1507152E2}" dt="2021-08-08T09:53:17.955" v="702" actId="1076"/>
          <ac:picMkLst>
            <pc:docMk/>
            <pc:sldMk cId="2197463011" sldId="343"/>
            <ac:picMk id="13" creationId="{22B1F861-70AC-40A0-A9C1-28F950AB7BA5}"/>
          </ac:picMkLst>
        </pc:picChg>
      </pc:sldChg>
      <pc:sldChg chg="del">
        <pc:chgData name="guo roger" userId="3bbec60affddc306" providerId="LiveId" clId="{32DD4469-93CE-41DB-B814-BDF1507152E2}" dt="2021-08-08T09:24:32.418" v="16" actId="47"/>
        <pc:sldMkLst>
          <pc:docMk/>
          <pc:sldMk cId="2694214452" sldId="343"/>
        </pc:sldMkLst>
      </pc:sldChg>
      <pc:sldChg chg="del">
        <pc:chgData name="guo roger" userId="3bbec60affddc306" providerId="LiveId" clId="{32DD4469-93CE-41DB-B814-BDF1507152E2}" dt="2021-08-08T09:24:29.476" v="0" actId="47"/>
        <pc:sldMkLst>
          <pc:docMk/>
          <pc:sldMk cId="162532129" sldId="344"/>
        </pc:sldMkLst>
      </pc:sldChg>
      <pc:sldChg chg="addSp modSp add mod modAnim">
        <pc:chgData name="guo roger" userId="3bbec60affddc306" providerId="LiveId" clId="{32DD4469-93CE-41DB-B814-BDF1507152E2}" dt="2021-08-09T03:39:39.721" v="3178" actId="207"/>
        <pc:sldMkLst>
          <pc:docMk/>
          <pc:sldMk cId="2032292718" sldId="344"/>
        </pc:sldMkLst>
        <pc:spChg chg="mod">
          <ac:chgData name="guo roger" userId="3bbec60affddc306" providerId="LiveId" clId="{32DD4469-93CE-41DB-B814-BDF1507152E2}" dt="2021-08-09T03:39:39.721" v="3178" actId="207"/>
          <ac:spMkLst>
            <pc:docMk/>
            <pc:sldMk cId="2032292718" sldId="344"/>
            <ac:spMk id="4" creationId="{079CE8D0-A053-4492-8909-43A79ECE141C}"/>
          </ac:spMkLst>
        </pc:spChg>
        <pc:spChg chg="add mod">
          <ac:chgData name="guo roger" userId="3bbec60affddc306" providerId="LiveId" clId="{32DD4469-93CE-41DB-B814-BDF1507152E2}" dt="2021-08-08T09:55:49.572" v="750" actId="1076"/>
          <ac:spMkLst>
            <pc:docMk/>
            <pc:sldMk cId="2032292718" sldId="344"/>
            <ac:spMk id="12" creationId="{F2F883FC-5C2B-40B2-B36D-3FCB101C68F7}"/>
          </ac:spMkLst>
        </pc:spChg>
        <pc:picChg chg="mod">
          <ac:chgData name="guo roger" userId="3bbec60affddc306" providerId="LiveId" clId="{32DD4469-93CE-41DB-B814-BDF1507152E2}" dt="2021-08-08T09:55:44.840" v="749" actId="1076"/>
          <ac:picMkLst>
            <pc:docMk/>
            <pc:sldMk cId="2032292718" sldId="344"/>
            <ac:picMk id="13" creationId="{22B1F861-70AC-40A0-A9C1-28F950AB7BA5}"/>
          </ac:picMkLst>
        </pc:picChg>
      </pc:sldChg>
      <pc:sldChg chg="addSp delSp modSp add mod delAnim modAnim">
        <pc:chgData name="guo roger" userId="3bbec60affddc306" providerId="LiveId" clId="{32DD4469-93CE-41DB-B814-BDF1507152E2}" dt="2021-08-09T03:44:24.884" v="3200" actId="207"/>
        <pc:sldMkLst>
          <pc:docMk/>
          <pc:sldMk cId="1856730338" sldId="345"/>
        </pc:sldMkLst>
        <pc:spChg chg="del">
          <ac:chgData name="guo roger" userId="3bbec60affddc306" providerId="LiveId" clId="{32DD4469-93CE-41DB-B814-BDF1507152E2}" dt="2021-08-08T09:57:50.052" v="754" actId="478"/>
          <ac:spMkLst>
            <pc:docMk/>
            <pc:sldMk cId="1856730338" sldId="345"/>
            <ac:spMk id="4" creationId="{079CE8D0-A053-4492-8909-43A79ECE141C}"/>
          </ac:spMkLst>
        </pc:spChg>
        <pc:spChg chg="add mod">
          <ac:chgData name="guo roger" userId="3bbec60affddc306" providerId="LiveId" clId="{32DD4469-93CE-41DB-B814-BDF1507152E2}" dt="2021-08-08T09:58:04.454" v="755"/>
          <ac:spMkLst>
            <pc:docMk/>
            <pc:sldMk cId="1856730338" sldId="345"/>
            <ac:spMk id="7" creationId="{F8F29A06-FEE8-415B-9ED6-1E17ECF07418}"/>
          </ac:spMkLst>
        </pc:spChg>
        <pc:spChg chg="del">
          <ac:chgData name="guo roger" userId="3bbec60affddc306" providerId="LiveId" clId="{32DD4469-93CE-41DB-B814-BDF1507152E2}" dt="2021-08-08T09:57:50.052" v="754" actId="478"/>
          <ac:spMkLst>
            <pc:docMk/>
            <pc:sldMk cId="1856730338" sldId="345"/>
            <ac:spMk id="12" creationId="{F2F883FC-5C2B-40B2-B36D-3FCB101C68F7}"/>
          </ac:spMkLst>
        </pc:spChg>
        <pc:spChg chg="add mod">
          <ac:chgData name="guo roger" userId="3bbec60affddc306" providerId="LiveId" clId="{32DD4469-93CE-41DB-B814-BDF1507152E2}" dt="2021-08-09T03:44:24.884" v="3200" actId="207"/>
          <ac:spMkLst>
            <pc:docMk/>
            <pc:sldMk cId="1856730338" sldId="345"/>
            <ac:spMk id="15" creationId="{9FEB32CA-1D02-4D30-97E0-364D45671D45}"/>
          </ac:spMkLst>
        </pc:spChg>
        <pc:spChg chg="add mod">
          <ac:chgData name="guo roger" userId="3bbec60affddc306" providerId="LiveId" clId="{32DD4469-93CE-41DB-B814-BDF1507152E2}" dt="2021-08-09T03:43:00.665" v="3191" actId="404"/>
          <ac:spMkLst>
            <pc:docMk/>
            <pc:sldMk cId="1856730338" sldId="345"/>
            <ac:spMk id="17" creationId="{C7B299E7-5968-4FD6-A29F-9F4C24FA8BBE}"/>
          </ac:spMkLst>
        </pc:spChg>
        <pc:spChg chg="add mod">
          <ac:chgData name="guo roger" userId="3bbec60affddc306" providerId="LiveId" clId="{32DD4469-93CE-41DB-B814-BDF1507152E2}" dt="2021-08-09T03:43:08.864" v="3194" actId="208"/>
          <ac:spMkLst>
            <pc:docMk/>
            <pc:sldMk cId="1856730338" sldId="345"/>
            <ac:spMk id="18" creationId="{6E09CDE7-625F-424B-BB4B-01E9EA5F96E7}"/>
          </ac:spMkLst>
        </pc:spChg>
        <pc:picChg chg="del">
          <ac:chgData name="guo roger" userId="3bbec60affddc306" providerId="LiveId" clId="{32DD4469-93CE-41DB-B814-BDF1507152E2}" dt="2021-08-08T09:57:50.052" v="754" actId="478"/>
          <ac:picMkLst>
            <pc:docMk/>
            <pc:sldMk cId="1856730338" sldId="345"/>
            <ac:picMk id="6" creationId="{23BD6D4E-C004-4317-A70C-71AD479D5963}"/>
          </ac:picMkLst>
        </pc:picChg>
        <pc:picChg chg="del">
          <ac:chgData name="guo roger" userId="3bbec60affddc306" providerId="LiveId" clId="{32DD4469-93CE-41DB-B814-BDF1507152E2}" dt="2021-08-08T09:57:50.052" v="754" actId="478"/>
          <ac:picMkLst>
            <pc:docMk/>
            <pc:sldMk cId="1856730338" sldId="345"/>
            <ac:picMk id="8" creationId="{EE93C03B-BBD0-4C7A-88E7-D1E5B93039B5}"/>
          </ac:picMkLst>
        </pc:picChg>
        <pc:picChg chg="del">
          <ac:chgData name="guo roger" userId="3bbec60affddc306" providerId="LiveId" clId="{32DD4469-93CE-41DB-B814-BDF1507152E2}" dt="2021-08-08T09:57:50.052" v="754" actId="478"/>
          <ac:picMkLst>
            <pc:docMk/>
            <pc:sldMk cId="1856730338" sldId="345"/>
            <ac:picMk id="9" creationId="{859E6E6C-3EDE-4C48-B478-509075E8A7BD}"/>
          </ac:picMkLst>
        </pc:picChg>
        <pc:picChg chg="del">
          <ac:chgData name="guo roger" userId="3bbec60affddc306" providerId="LiveId" clId="{32DD4469-93CE-41DB-B814-BDF1507152E2}" dt="2021-08-08T09:57:50.052" v="754" actId="478"/>
          <ac:picMkLst>
            <pc:docMk/>
            <pc:sldMk cId="1856730338" sldId="345"/>
            <ac:picMk id="11" creationId="{CD6DFA61-E0CC-40A1-821A-9FC428F72F69}"/>
          </ac:picMkLst>
        </pc:picChg>
        <pc:picChg chg="del">
          <ac:chgData name="guo roger" userId="3bbec60affddc306" providerId="LiveId" clId="{32DD4469-93CE-41DB-B814-BDF1507152E2}" dt="2021-08-08T09:57:50.052" v="754" actId="478"/>
          <ac:picMkLst>
            <pc:docMk/>
            <pc:sldMk cId="1856730338" sldId="345"/>
            <ac:picMk id="13" creationId="{22B1F861-70AC-40A0-A9C1-28F950AB7BA5}"/>
          </ac:picMkLst>
        </pc:picChg>
        <pc:picChg chg="add mod">
          <ac:chgData name="guo roger" userId="3bbec60affddc306" providerId="LiveId" clId="{32DD4469-93CE-41DB-B814-BDF1507152E2}" dt="2021-08-09T03:42:45.083" v="3184" actId="1076"/>
          <ac:picMkLst>
            <pc:docMk/>
            <pc:sldMk cId="1856730338" sldId="345"/>
            <ac:picMk id="14" creationId="{CF04D364-4257-4880-900B-051C063D5026}"/>
          </ac:picMkLst>
        </pc:picChg>
        <pc:cxnChg chg="add del mod">
          <ac:chgData name="guo roger" userId="3bbec60affddc306" providerId="LiveId" clId="{32DD4469-93CE-41DB-B814-BDF1507152E2}" dt="2021-08-09T03:43:17.196" v="3196" actId="478"/>
          <ac:cxnSpMkLst>
            <pc:docMk/>
            <pc:sldMk cId="1856730338" sldId="345"/>
            <ac:cxnSpMk id="20" creationId="{9DB45EB0-5EE2-41D9-815A-6A3EF574DD94}"/>
          </ac:cxnSpMkLst>
        </pc:cxnChg>
        <pc:cxnChg chg="add mod">
          <ac:chgData name="guo roger" userId="3bbec60affddc306" providerId="LiveId" clId="{32DD4469-93CE-41DB-B814-BDF1507152E2}" dt="2021-08-09T03:43:25.676" v="3198" actId="208"/>
          <ac:cxnSpMkLst>
            <pc:docMk/>
            <pc:sldMk cId="1856730338" sldId="345"/>
            <ac:cxnSpMk id="22" creationId="{55D5512A-97AD-4CBA-BB0A-69689B0C99CF}"/>
          </ac:cxnSpMkLst>
        </pc:cxnChg>
      </pc:sldChg>
      <pc:sldChg chg="del">
        <pc:chgData name="guo roger" userId="3bbec60affddc306" providerId="LiveId" clId="{32DD4469-93CE-41DB-B814-BDF1507152E2}" dt="2021-08-08T09:24:30.649" v="6" actId="47"/>
        <pc:sldMkLst>
          <pc:docMk/>
          <pc:sldMk cId="2211565013" sldId="345"/>
        </pc:sldMkLst>
      </pc:sldChg>
      <pc:sldChg chg="del">
        <pc:chgData name="guo roger" userId="3bbec60affddc306" providerId="LiveId" clId="{32DD4469-93CE-41DB-B814-BDF1507152E2}" dt="2021-08-08T09:24:31.878" v="13" actId="47"/>
        <pc:sldMkLst>
          <pc:docMk/>
          <pc:sldMk cId="1230855295" sldId="346"/>
        </pc:sldMkLst>
      </pc:sldChg>
      <pc:sldChg chg="delSp modSp add del mod">
        <pc:chgData name="guo roger" userId="3bbec60affddc306" providerId="LiveId" clId="{32DD4469-93CE-41DB-B814-BDF1507152E2}" dt="2021-08-08T10:00:54.785" v="775" actId="47"/>
        <pc:sldMkLst>
          <pc:docMk/>
          <pc:sldMk cId="1408034719" sldId="346"/>
        </pc:sldMkLst>
        <pc:spChg chg="mod">
          <ac:chgData name="guo roger" userId="3bbec60affddc306" providerId="LiveId" clId="{32DD4469-93CE-41DB-B814-BDF1507152E2}" dt="2021-08-08T09:59:29.717" v="769" actId="20577"/>
          <ac:spMkLst>
            <pc:docMk/>
            <pc:sldMk cId="1408034719" sldId="346"/>
            <ac:spMk id="2" creationId="{F026CE58-BEB9-475E-8F68-60CFA94570D3}"/>
          </ac:spMkLst>
        </pc:spChg>
        <pc:spChg chg="mod">
          <ac:chgData name="guo roger" userId="3bbec60affddc306" providerId="LiveId" clId="{32DD4469-93CE-41DB-B814-BDF1507152E2}" dt="2021-08-08T09:59:51.376" v="774" actId="20577"/>
          <ac:spMkLst>
            <pc:docMk/>
            <pc:sldMk cId="1408034719" sldId="346"/>
            <ac:spMk id="7" creationId="{F8F29A06-FEE8-415B-9ED6-1E17ECF07418}"/>
          </ac:spMkLst>
        </pc:spChg>
        <pc:picChg chg="del">
          <ac:chgData name="guo roger" userId="3bbec60affddc306" providerId="LiveId" clId="{32DD4469-93CE-41DB-B814-BDF1507152E2}" dt="2021-08-08T09:59:45.336" v="771" actId="478"/>
          <ac:picMkLst>
            <pc:docMk/>
            <pc:sldMk cId="1408034719" sldId="346"/>
            <ac:picMk id="14" creationId="{CF04D364-4257-4880-900B-051C063D5026}"/>
          </ac:picMkLst>
        </pc:picChg>
      </pc:sldChg>
      <pc:sldChg chg="addSp modSp new mod">
        <pc:chgData name="guo roger" userId="3bbec60affddc306" providerId="LiveId" clId="{32DD4469-93CE-41DB-B814-BDF1507152E2}" dt="2021-08-09T03:45:10.676" v="3202" actId="207"/>
        <pc:sldMkLst>
          <pc:docMk/>
          <pc:sldMk cId="3188215068" sldId="346"/>
        </pc:sldMkLst>
        <pc:spChg chg="mod">
          <ac:chgData name="guo roger" userId="3bbec60affddc306" providerId="LiveId" clId="{32DD4469-93CE-41DB-B814-BDF1507152E2}" dt="2021-08-08T10:02:43.675" v="873" actId="20577"/>
          <ac:spMkLst>
            <pc:docMk/>
            <pc:sldMk cId="3188215068" sldId="346"/>
            <ac:spMk id="2" creationId="{C72446D9-C43E-4635-8759-3D827C529704}"/>
          </ac:spMkLst>
        </pc:spChg>
        <pc:spChg chg="mod">
          <ac:chgData name="guo roger" userId="3bbec60affddc306" providerId="LiveId" clId="{32DD4469-93CE-41DB-B814-BDF1507152E2}" dt="2021-08-09T03:45:10.676" v="3202" actId="207"/>
          <ac:spMkLst>
            <pc:docMk/>
            <pc:sldMk cId="3188215068" sldId="346"/>
            <ac:spMk id="4" creationId="{F34C6F41-4191-43BC-9813-7350F79F6245}"/>
          </ac:spMkLst>
        </pc:spChg>
        <pc:picChg chg="add mod">
          <ac:chgData name="guo roger" userId="3bbec60affddc306" providerId="LiveId" clId="{32DD4469-93CE-41DB-B814-BDF1507152E2}" dt="2021-08-08T10:06:41.102" v="989" actId="1076"/>
          <ac:picMkLst>
            <pc:docMk/>
            <pc:sldMk cId="3188215068" sldId="346"/>
            <ac:picMk id="6" creationId="{B924FEC2-C57F-4750-8AAC-BBB7E40A871A}"/>
          </ac:picMkLst>
        </pc:picChg>
      </pc:sldChg>
      <pc:sldChg chg="addSp delSp modSp add del mod">
        <pc:chgData name="guo roger" userId="3bbec60affddc306" providerId="LiveId" clId="{32DD4469-93CE-41DB-B814-BDF1507152E2}" dt="2021-08-08T11:21:52.652" v="1017" actId="47"/>
        <pc:sldMkLst>
          <pc:docMk/>
          <pc:sldMk cId="345751375" sldId="347"/>
        </pc:sldMkLst>
        <pc:spChg chg="mod">
          <ac:chgData name="guo roger" userId="3bbec60affddc306" providerId="LiveId" clId="{32DD4469-93CE-41DB-B814-BDF1507152E2}" dt="2021-08-08T10:08:44.304" v="1015" actId="20577"/>
          <ac:spMkLst>
            <pc:docMk/>
            <pc:sldMk cId="345751375" sldId="347"/>
            <ac:spMk id="2" creationId="{C72446D9-C43E-4635-8759-3D827C529704}"/>
          </ac:spMkLst>
        </pc:spChg>
        <pc:spChg chg="del">
          <ac:chgData name="guo roger" userId="3bbec60affddc306" providerId="LiveId" clId="{32DD4469-93CE-41DB-B814-BDF1507152E2}" dt="2021-08-08T10:08:39.409" v="1009" actId="478"/>
          <ac:spMkLst>
            <pc:docMk/>
            <pc:sldMk cId="345751375" sldId="347"/>
            <ac:spMk id="4" creationId="{F34C6F41-4191-43BC-9813-7350F79F6245}"/>
          </ac:spMkLst>
        </pc:spChg>
        <pc:spChg chg="add mod">
          <ac:chgData name="guo roger" userId="3bbec60affddc306" providerId="LiveId" clId="{32DD4469-93CE-41DB-B814-BDF1507152E2}" dt="2021-08-08T10:08:39.409" v="1009" actId="478"/>
          <ac:spMkLst>
            <pc:docMk/>
            <pc:sldMk cId="345751375" sldId="347"/>
            <ac:spMk id="7" creationId="{0D21D172-67BB-41FD-9D5C-0824744C0EAD}"/>
          </ac:spMkLst>
        </pc:spChg>
      </pc:sldChg>
      <pc:sldChg chg="del">
        <pc:chgData name="guo roger" userId="3bbec60affddc306" providerId="LiveId" clId="{32DD4469-93CE-41DB-B814-BDF1507152E2}" dt="2021-08-08T09:24:31.365" v="10" actId="47"/>
        <pc:sldMkLst>
          <pc:docMk/>
          <pc:sldMk cId="3106374581" sldId="347"/>
        </pc:sldMkLst>
      </pc:sldChg>
      <pc:sldChg chg="del">
        <pc:chgData name="guo roger" userId="3bbec60affddc306" providerId="LiveId" clId="{32DD4469-93CE-41DB-B814-BDF1507152E2}" dt="2021-08-08T09:24:32.571" v="17" actId="47"/>
        <pc:sldMkLst>
          <pc:docMk/>
          <pc:sldMk cId="1078487345" sldId="348"/>
        </pc:sldMkLst>
      </pc:sldChg>
      <pc:sldChg chg="addSp delSp modSp new del mod modAnim">
        <pc:chgData name="guo roger" userId="3bbec60affddc306" providerId="LiveId" clId="{32DD4469-93CE-41DB-B814-BDF1507152E2}" dt="2021-08-09T06:44:41.055" v="3496" actId="47"/>
        <pc:sldMkLst>
          <pc:docMk/>
          <pc:sldMk cId="2180751375" sldId="348"/>
        </pc:sldMkLst>
        <pc:spChg chg="mod">
          <ac:chgData name="guo roger" userId="3bbec60affddc306" providerId="LiveId" clId="{32DD4469-93CE-41DB-B814-BDF1507152E2}" dt="2021-08-08T11:21:56.966" v="1019" actId="20577"/>
          <ac:spMkLst>
            <pc:docMk/>
            <pc:sldMk cId="2180751375" sldId="348"/>
            <ac:spMk id="2" creationId="{9AA8ACD4-805E-41B6-8A2B-B02D891045AB}"/>
          </ac:spMkLst>
        </pc:spChg>
        <pc:spChg chg="mod">
          <ac:chgData name="guo roger" userId="3bbec60affddc306" providerId="LiveId" clId="{32DD4469-93CE-41DB-B814-BDF1507152E2}" dt="2021-08-09T03:45:36.201" v="3203" actId="207"/>
          <ac:spMkLst>
            <pc:docMk/>
            <pc:sldMk cId="2180751375" sldId="348"/>
            <ac:spMk id="4" creationId="{2564512A-3B8D-436A-BD72-ABD41169FFAC}"/>
          </ac:spMkLst>
        </pc:spChg>
        <pc:spChg chg="add del mod">
          <ac:chgData name="guo roger" userId="3bbec60affddc306" providerId="LiveId" clId="{32DD4469-93CE-41DB-B814-BDF1507152E2}" dt="2021-08-08T11:30:27.953" v="1138" actId="478"/>
          <ac:spMkLst>
            <pc:docMk/>
            <pc:sldMk cId="2180751375" sldId="348"/>
            <ac:spMk id="9" creationId="{75942920-0BA8-452D-B843-7468F2635688}"/>
          </ac:spMkLst>
        </pc:spChg>
        <pc:spChg chg="add mod">
          <ac:chgData name="guo roger" userId="3bbec60affddc306" providerId="LiveId" clId="{32DD4469-93CE-41DB-B814-BDF1507152E2}" dt="2021-08-08T11:40:29.909" v="1363" actId="20577"/>
          <ac:spMkLst>
            <pc:docMk/>
            <pc:sldMk cId="2180751375" sldId="348"/>
            <ac:spMk id="11" creationId="{BE82BA63-83CA-4FAB-97FA-8E6619741B7C}"/>
          </ac:spMkLst>
        </pc:spChg>
        <pc:spChg chg="add mod">
          <ac:chgData name="guo roger" userId="3bbec60affddc306" providerId="LiveId" clId="{32DD4469-93CE-41DB-B814-BDF1507152E2}" dt="2021-08-08T11:36:31.144" v="1252" actId="1076"/>
          <ac:spMkLst>
            <pc:docMk/>
            <pc:sldMk cId="2180751375" sldId="348"/>
            <ac:spMk id="15" creationId="{10FA37AB-276C-4484-AF5E-A4C86C8051FA}"/>
          </ac:spMkLst>
        </pc:spChg>
        <pc:spChg chg="add del mod">
          <ac:chgData name="guo roger" userId="3bbec60affddc306" providerId="LiveId" clId="{32DD4469-93CE-41DB-B814-BDF1507152E2}" dt="2021-08-08T11:36:05.806" v="1237" actId="478"/>
          <ac:spMkLst>
            <pc:docMk/>
            <pc:sldMk cId="2180751375" sldId="348"/>
            <ac:spMk id="17" creationId="{08AFE988-9B80-404F-9240-771A23D19CB2}"/>
          </ac:spMkLst>
        </pc:spChg>
        <pc:spChg chg="add mod">
          <ac:chgData name="guo roger" userId="3bbec60affddc306" providerId="LiveId" clId="{32DD4469-93CE-41DB-B814-BDF1507152E2}" dt="2021-08-08T11:42:01.334" v="1391" actId="20577"/>
          <ac:spMkLst>
            <pc:docMk/>
            <pc:sldMk cId="2180751375" sldId="348"/>
            <ac:spMk id="19" creationId="{BDF2C940-2604-4EF7-B0E9-329FFE3323F3}"/>
          </ac:spMkLst>
        </pc:spChg>
        <pc:graphicFrameChg chg="add del mod modGraphic">
          <ac:chgData name="guo roger" userId="3bbec60affddc306" providerId="LiveId" clId="{32DD4469-93CE-41DB-B814-BDF1507152E2}" dt="2021-08-08T11:34:46.735" v="1216" actId="478"/>
          <ac:graphicFrameMkLst>
            <pc:docMk/>
            <pc:sldMk cId="2180751375" sldId="348"/>
            <ac:graphicFrameMk id="10" creationId="{FAF0ABD9-F6FC-4A3E-B800-2E4624672995}"/>
          </ac:graphicFrameMkLst>
        </pc:graphicFrameChg>
        <pc:picChg chg="add mod">
          <ac:chgData name="guo roger" userId="3bbec60affddc306" providerId="LiveId" clId="{32DD4469-93CE-41DB-B814-BDF1507152E2}" dt="2021-08-08T11:28:02.818" v="1113" actId="1037"/>
          <ac:picMkLst>
            <pc:docMk/>
            <pc:sldMk cId="2180751375" sldId="348"/>
            <ac:picMk id="6" creationId="{327C33B7-B891-4B1C-8A61-D8824C67DD1C}"/>
          </ac:picMkLst>
        </pc:picChg>
        <pc:picChg chg="add mod">
          <ac:chgData name="guo roger" userId="3bbec60affddc306" providerId="LiveId" clId="{32DD4469-93CE-41DB-B814-BDF1507152E2}" dt="2021-08-08T11:28:15.417" v="1115" actId="1076"/>
          <ac:picMkLst>
            <pc:docMk/>
            <pc:sldMk cId="2180751375" sldId="348"/>
            <ac:picMk id="8" creationId="{11DD0D62-7057-401B-8790-948FCF68E15D}"/>
          </ac:picMkLst>
        </pc:picChg>
        <pc:picChg chg="add mod">
          <ac:chgData name="guo roger" userId="3bbec60affddc306" providerId="LiveId" clId="{32DD4469-93CE-41DB-B814-BDF1507152E2}" dt="2021-08-08T11:36:17.952" v="1245" actId="1076"/>
          <ac:picMkLst>
            <pc:docMk/>
            <pc:sldMk cId="2180751375" sldId="348"/>
            <ac:picMk id="13" creationId="{C52D2D80-F3DD-41AF-B099-5087113EEFDB}"/>
          </ac:picMkLst>
        </pc:picChg>
      </pc:sldChg>
      <pc:sldChg chg="addSp delSp modSp add del mod">
        <pc:chgData name="guo roger" userId="3bbec60affddc306" providerId="LiveId" clId="{32DD4469-93CE-41DB-B814-BDF1507152E2}" dt="2021-08-08T11:42:27.359" v="1395" actId="47"/>
        <pc:sldMkLst>
          <pc:docMk/>
          <pc:sldMk cId="271174588" sldId="349"/>
        </pc:sldMkLst>
        <pc:spChg chg="del">
          <ac:chgData name="guo roger" userId="3bbec60affddc306" providerId="LiveId" clId="{32DD4469-93CE-41DB-B814-BDF1507152E2}" dt="2021-08-08T11:42:21.846" v="1394" actId="478"/>
          <ac:spMkLst>
            <pc:docMk/>
            <pc:sldMk cId="271174588" sldId="349"/>
            <ac:spMk id="4" creationId="{2564512A-3B8D-436A-BD72-ABD41169FFAC}"/>
          </ac:spMkLst>
        </pc:spChg>
        <pc:spChg chg="add mod">
          <ac:chgData name="guo roger" userId="3bbec60affddc306" providerId="LiveId" clId="{32DD4469-93CE-41DB-B814-BDF1507152E2}" dt="2021-08-08T11:42:21.846" v="1394" actId="478"/>
          <ac:spMkLst>
            <pc:docMk/>
            <pc:sldMk cId="271174588" sldId="349"/>
            <ac:spMk id="7" creationId="{8CE90C05-F480-47CC-B8BB-0F20679A1F4F}"/>
          </ac:spMkLst>
        </pc:spChg>
      </pc:sldChg>
      <pc:sldChg chg="del">
        <pc:chgData name="guo roger" userId="3bbec60affddc306" providerId="LiveId" clId="{32DD4469-93CE-41DB-B814-BDF1507152E2}" dt="2021-08-08T09:24:32.748" v="18" actId="47"/>
        <pc:sldMkLst>
          <pc:docMk/>
          <pc:sldMk cId="1415674619" sldId="349"/>
        </pc:sldMkLst>
      </pc:sldChg>
      <pc:sldChg chg="addSp delSp modSp new mod">
        <pc:chgData name="guo roger" userId="3bbec60affddc306" providerId="LiveId" clId="{32DD4469-93CE-41DB-B814-BDF1507152E2}" dt="2021-08-09T03:54:20.034" v="3294" actId="207"/>
        <pc:sldMkLst>
          <pc:docMk/>
          <pc:sldMk cId="3541016232" sldId="349"/>
        </pc:sldMkLst>
        <pc:spChg chg="mod">
          <ac:chgData name="guo roger" userId="3bbec60affddc306" providerId="LiveId" clId="{32DD4469-93CE-41DB-B814-BDF1507152E2}" dt="2021-08-08T11:42:36.920" v="1398" actId="20577"/>
          <ac:spMkLst>
            <pc:docMk/>
            <pc:sldMk cId="3541016232" sldId="349"/>
            <ac:spMk id="2" creationId="{4E0D5C98-B75A-4437-90EB-29860E38C33F}"/>
          </ac:spMkLst>
        </pc:spChg>
        <pc:spChg chg="mod">
          <ac:chgData name="guo roger" userId="3bbec60affddc306" providerId="LiveId" clId="{32DD4469-93CE-41DB-B814-BDF1507152E2}" dt="2021-08-09T03:54:20.034" v="3294" actId="207"/>
          <ac:spMkLst>
            <pc:docMk/>
            <pc:sldMk cId="3541016232" sldId="349"/>
            <ac:spMk id="4" creationId="{27322D6D-E2D2-49BC-83CB-8395A0DCF014}"/>
          </ac:spMkLst>
        </pc:spChg>
        <pc:spChg chg="add del mod">
          <ac:chgData name="guo roger" userId="3bbec60affddc306" providerId="LiveId" clId="{32DD4469-93CE-41DB-B814-BDF1507152E2}" dt="2021-08-08T11:45:51.642" v="1430" actId="478"/>
          <ac:spMkLst>
            <pc:docMk/>
            <pc:sldMk cId="3541016232" sldId="349"/>
            <ac:spMk id="7" creationId="{B64AD532-D398-47F5-A54E-E470A3323A2E}"/>
          </ac:spMkLst>
        </pc:spChg>
        <pc:picChg chg="add mod">
          <ac:chgData name="guo roger" userId="3bbec60affddc306" providerId="LiveId" clId="{32DD4469-93CE-41DB-B814-BDF1507152E2}" dt="2021-08-08T11:45:39.479" v="1419" actId="1076"/>
          <ac:picMkLst>
            <pc:docMk/>
            <pc:sldMk cId="3541016232" sldId="349"/>
            <ac:picMk id="6" creationId="{A109C67D-3A8E-4C96-B991-4DCF8B7FA71D}"/>
          </ac:picMkLst>
        </pc:picChg>
      </pc:sldChg>
      <pc:sldChg chg="del">
        <pc:chgData name="guo roger" userId="3bbec60affddc306" providerId="LiveId" clId="{32DD4469-93CE-41DB-B814-BDF1507152E2}" dt="2021-08-08T09:24:32.949" v="19" actId="47"/>
        <pc:sldMkLst>
          <pc:docMk/>
          <pc:sldMk cId="3707939744" sldId="350"/>
        </pc:sldMkLst>
      </pc:sldChg>
      <pc:sldChg chg="addSp delSp modSp new mod">
        <pc:chgData name="guo roger" userId="3bbec60affddc306" providerId="LiveId" clId="{32DD4469-93CE-41DB-B814-BDF1507152E2}" dt="2021-08-08T11:48:01.518" v="1446" actId="1076"/>
        <pc:sldMkLst>
          <pc:docMk/>
          <pc:sldMk cId="4262885842" sldId="350"/>
        </pc:sldMkLst>
        <pc:spChg chg="mod">
          <ac:chgData name="guo roger" userId="3bbec60affddc306" providerId="LiveId" clId="{32DD4469-93CE-41DB-B814-BDF1507152E2}" dt="2021-08-08T11:46:56.381" v="1432"/>
          <ac:spMkLst>
            <pc:docMk/>
            <pc:sldMk cId="4262885842" sldId="350"/>
            <ac:spMk id="2" creationId="{90B535D3-B6B1-4B01-A208-728F2DAADBDA}"/>
          </ac:spMkLst>
        </pc:spChg>
        <pc:spChg chg="add del mod">
          <ac:chgData name="guo roger" userId="3bbec60affddc306" providerId="LiveId" clId="{32DD4469-93CE-41DB-B814-BDF1507152E2}" dt="2021-08-08T11:47:48.574" v="1444" actId="20577"/>
          <ac:spMkLst>
            <pc:docMk/>
            <pc:sldMk cId="4262885842" sldId="350"/>
            <ac:spMk id="4" creationId="{3BD52404-2FCF-4600-A378-3143124795BE}"/>
          </ac:spMkLst>
        </pc:spChg>
        <pc:picChg chg="add del mod ord">
          <ac:chgData name="guo roger" userId="3bbec60affddc306" providerId="LiveId" clId="{32DD4469-93CE-41DB-B814-BDF1507152E2}" dt="2021-08-08T11:47:38.648" v="1440" actId="22"/>
          <ac:picMkLst>
            <pc:docMk/>
            <pc:sldMk cId="4262885842" sldId="350"/>
            <ac:picMk id="6" creationId="{65ACFBAA-B619-4C18-8010-34A5E21AB022}"/>
          </ac:picMkLst>
        </pc:picChg>
        <pc:picChg chg="add mod">
          <ac:chgData name="guo roger" userId="3bbec60affddc306" providerId="LiveId" clId="{32DD4469-93CE-41DB-B814-BDF1507152E2}" dt="2021-08-08T11:48:01.518" v="1446" actId="1076"/>
          <ac:picMkLst>
            <pc:docMk/>
            <pc:sldMk cId="4262885842" sldId="350"/>
            <ac:picMk id="8" creationId="{98E87182-8339-4D61-AD25-D40A4E6F77DE}"/>
          </ac:picMkLst>
        </pc:picChg>
      </pc:sldChg>
      <pc:sldChg chg="del">
        <pc:chgData name="guo roger" userId="3bbec60affddc306" providerId="LiveId" clId="{32DD4469-93CE-41DB-B814-BDF1507152E2}" dt="2021-08-08T09:24:31.101" v="8" actId="47"/>
        <pc:sldMkLst>
          <pc:docMk/>
          <pc:sldMk cId="1212901246" sldId="351"/>
        </pc:sldMkLst>
      </pc:sldChg>
      <pc:sldChg chg="addSp delSp modSp new mod">
        <pc:chgData name="guo roger" userId="3bbec60affddc306" providerId="LiveId" clId="{32DD4469-93CE-41DB-B814-BDF1507152E2}" dt="2021-08-08T11:59:03.882" v="1670" actId="113"/>
        <pc:sldMkLst>
          <pc:docMk/>
          <pc:sldMk cId="2694281155" sldId="351"/>
        </pc:sldMkLst>
        <pc:spChg chg="mod">
          <ac:chgData name="guo roger" userId="3bbec60affddc306" providerId="LiveId" clId="{32DD4469-93CE-41DB-B814-BDF1507152E2}" dt="2021-08-08T11:48:28.290" v="1471" actId="20577"/>
          <ac:spMkLst>
            <pc:docMk/>
            <pc:sldMk cId="2694281155" sldId="351"/>
            <ac:spMk id="2" creationId="{70D3D461-634F-4D0E-A72F-2541FF6F37BF}"/>
          </ac:spMkLst>
        </pc:spChg>
        <pc:spChg chg="del mod">
          <ac:chgData name="guo roger" userId="3bbec60affddc306" providerId="LiveId" clId="{32DD4469-93CE-41DB-B814-BDF1507152E2}" dt="2021-08-08T11:48:51.771" v="1477" actId="478"/>
          <ac:spMkLst>
            <pc:docMk/>
            <pc:sldMk cId="2694281155" sldId="351"/>
            <ac:spMk id="4" creationId="{93F56821-4276-4813-A907-A51B06112841}"/>
          </ac:spMkLst>
        </pc:spChg>
        <pc:spChg chg="add del mod">
          <ac:chgData name="guo roger" userId="3bbec60affddc306" providerId="LiveId" clId="{32DD4469-93CE-41DB-B814-BDF1507152E2}" dt="2021-08-08T11:48:54.617" v="1478" actId="478"/>
          <ac:spMkLst>
            <pc:docMk/>
            <pc:sldMk cId="2694281155" sldId="351"/>
            <ac:spMk id="8" creationId="{CE3A4ED5-4F84-4176-A4F3-A765A6044A2D}"/>
          </ac:spMkLst>
        </pc:spChg>
        <pc:spChg chg="add mod">
          <ac:chgData name="guo roger" userId="3bbec60affddc306" providerId="LiveId" clId="{32DD4469-93CE-41DB-B814-BDF1507152E2}" dt="2021-08-08T11:59:03.882" v="1670" actId="113"/>
          <ac:spMkLst>
            <pc:docMk/>
            <pc:sldMk cId="2694281155" sldId="351"/>
            <ac:spMk id="10" creationId="{7781B914-3046-4721-8BEF-D6C2F42062F0}"/>
          </ac:spMkLst>
        </pc:spChg>
        <pc:picChg chg="add mod">
          <ac:chgData name="guo roger" userId="3bbec60affddc306" providerId="LiveId" clId="{32DD4469-93CE-41DB-B814-BDF1507152E2}" dt="2021-08-08T11:49:08.417" v="1480" actId="1076"/>
          <ac:picMkLst>
            <pc:docMk/>
            <pc:sldMk cId="2694281155" sldId="351"/>
            <ac:picMk id="6" creationId="{44E9C9DC-C464-40FF-A792-A1F2D7FAD2E9}"/>
          </ac:picMkLst>
        </pc:picChg>
      </pc:sldChg>
      <pc:sldChg chg="addSp modSp new mod">
        <pc:chgData name="guo roger" userId="3bbec60affddc306" providerId="LiveId" clId="{32DD4469-93CE-41DB-B814-BDF1507152E2}" dt="2021-08-08T11:55:03.910" v="1614" actId="1076"/>
        <pc:sldMkLst>
          <pc:docMk/>
          <pc:sldMk cId="3604266976" sldId="352"/>
        </pc:sldMkLst>
        <pc:spChg chg="mod">
          <ac:chgData name="guo roger" userId="3bbec60affddc306" providerId="LiveId" clId="{32DD4469-93CE-41DB-B814-BDF1507152E2}" dt="2021-08-08T11:53:07.796" v="1576" actId="20577"/>
          <ac:spMkLst>
            <pc:docMk/>
            <pc:sldMk cId="3604266976" sldId="352"/>
            <ac:spMk id="2" creationId="{D7EB9E0D-6C0E-416F-9ECA-95422AF9D93B}"/>
          </ac:spMkLst>
        </pc:spChg>
        <pc:spChg chg="mod">
          <ac:chgData name="guo roger" userId="3bbec60affddc306" providerId="LiveId" clId="{32DD4469-93CE-41DB-B814-BDF1507152E2}" dt="2021-08-08T11:53:32.058" v="1607" actId="20577"/>
          <ac:spMkLst>
            <pc:docMk/>
            <pc:sldMk cId="3604266976" sldId="352"/>
            <ac:spMk id="4" creationId="{76009971-E428-4DE0-B3D4-A481E7D0F81D}"/>
          </ac:spMkLst>
        </pc:spChg>
        <pc:picChg chg="add mod">
          <ac:chgData name="guo roger" userId="3bbec60affddc306" providerId="LiveId" clId="{32DD4469-93CE-41DB-B814-BDF1507152E2}" dt="2021-08-08T11:55:03.910" v="1614" actId="1076"/>
          <ac:picMkLst>
            <pc:docMk/>
            <pc:sldMk cId="3604266976" sldId="352"/>
            <ac:picMk id="6" creationId="{92D855C1-8D28-416F-AD2F-33CDC3F2A605}"/>
          </ac:picMkLst>
        </pc:picChg>
      </pc:sldChg>
      <pc:sldChg chg="del">
        <pc:chgData name="guo roger" userId="3bbec60affddc306" providerId="LiveId" clId="{32DD4469-93CE-41DB-B814-BDF1507152E2}" dt="2021-08-08T09:24:29.866" v="2" actId="47"/>
        <pc:sldMkLst>
          <pc:docMk/>
          <pc:sldMk cId="4073092703" sldId="352"/>
        </pc:sldMkLst>
      </pc:sldChg>
      <pc:sldChg chg="addSp delSp modSp add mod modNotesTx">
        <pc:chgData name="guo roger" userId="3bbec60affddc306" providerId="LiveId" clId="{32DD4469-93CE-41DB-B814-BDF1507152E2}" dt="2021-08-09T04:02:57.310" v="3300" actId="207"/>
        <pc:sldMkLst>
          <pc:docMk/>
          <pc:sldMk cId="345963393" sldId="353"/>
        </pc:sldMkLst>
        <pc:spChg chg="mod">
          <ac:chgData name="guo roger" userId="3bbec60affddc306" providerId="LiveId" clId="{32DD4469-93CE-41DB-B814-BDF1507152E2}" dt="2021-08-09T04:02:57.310" v="3300" actId="207"/>
          <ac:spMkLst>
            <pc:docMk/>
            <pc:sldMk cId="345963393" sldId="353"/>
            <ac:spMk id="4" creationId="{76009971-E428-4DE0-B3D4-A481E7D0F81D}"/>
          </ac:spMkLst>
        </pc:spChg>
        <pc:picChg chg="del">
          <ac:chgData name="guo roger" userId="3bbec60affddc306" providerId="LiveId" clId="{32DD4469-93CE-41DB-B814-BDF1507152E2}" dt="2021-08-08T11:55:45.715" v="1634" actId="478"/>
          <ac:picMkLst>
            <pc:docMk/>
            <pc:sldMk cId="345963393" sldId="353"/>
            <ac:picMk id="6" creationId="{92D855C1-8D28-416F-AD2F-33CDC3F2A605}"/>
          </ac:picMkLst>
        </pc:picChg>
        <pc:picChg chg="add mod">
          <ac:chgData name="guo roger" userId="3bbec60affddc306" providerId="LiveId" clId="{32DD4469-93CE-41DB-B814-BDF1507152E2}" dt="2021-08-08T11:56:04.487" v="1643" actId="1076"/>
          <ac:picMkLst>
            <pc:docMk/>
            <pc:sldMk cId="345963393" sldId="353"/>
            <ac:picMk id="7" creationId="{F86BEF87-7B6E-4637-97FE-73104FB73407}"/>
          </ac:picMkLst>
        </pc:picChg>
      </pc:sldChg>
      <pc:sldChg chg="del">
        <pc:chgData name="guo roger" userId="3bbec60affddc306" providerId="LiveId" clId="{32DD4469-93CE-41DB-B814-BDF1507152E2}" dt="2021-08-08T09:24:32.230" v="15" actId="47"/>
        <pc:sldMkLst>
          <pc:docMk/>
          <pc:sldMk cId="1089410789" sldId="353"/>
        </pc:sldMkLst>
      </pc:sldChg>
      <pc:sldChg chg="del">
        <pc:chgData name="guo roger" userId="3bbec60affddc306" providerId="LiveId" clId="{32DD4469-93CE-41DB-B814-BDF1507152E2}" dt="2021-08-08T09:24:33.513" v="20" actId="47"/>
        <pc:sldMkLst>
          <pc:docMk/>
          <pc:sldMk cId="583186254" sldId="354"/>
        </pc:sldMkLst>
      </pc:sldChg>
      <pc:sldChg chg="modSp new mod">
        <pc:chgData name="guo roger" userId="3bbec60affddc306" providerId="LiveId" clId="{32DD4469-93CE-41DB-B814-BDF1507152E2}" dt="2021-08-09T04:03:09.509" v="3302" actId="207"/>
        <pc:sldMkLst>
          <pc:docMk/>
          <pc:sldMk cId="1054454303" sldId="354"/>
        </pc:sldMkLst>
        <pc:spChg chg="mod">
          <ac:chgData name="guo roger" userId="3bbec60affddc306" providerId="LiveId" clId="{32DD4469-93CE-41DB-B814-BDF1507152E2}" dt="2021-08-08T11:59:50.124" v="1689" actId="20577"/>
          <ac:spMkLst>
            <pc:docMk/>
            <pc:sldMk cId="1054454303" sldId="354"/>
            <ac:spMk id="2" creationId="{A705EFC4-FF46-4111-8DF8-5E250749ADD3}"/>
          </ac:spMkLst>
        </pc:spChg>
        <pc:spChg chg="mod">
          <ac:chgData name="guo roger" userId="3bbec60affddc306" providerId="LiveId" clId="{32DD4469-93CE-41DB-B814-BDF1507152E2}" dt="2021-08-09T04:03:09.509" v="3302" actId="207"/>
          <ac:spMkLst>
            <pc:docMk/>
            <pc:sldMk cId="1054454303" sldId="354"/>
            <ac:spMk id="4" creationId="{F3C36501-0877-440A-9853-BBDF87558CD8}"/>
          </ac:spMkLst>
        </pc:spChg>
      </pc:sldChg>
      <pc:sldChg chg="modSp new del mod">
        <pc:chgData name="guo roger" userId="3bbec60affddc306" providerId="LiveId" clId="{32DD4469-93CE-41DB-B814-BDF1507152E2}" dt="2021-08-08T11:59:07.997" v="1671" actId="47"/>
        <pc:sldMkLst>
          <pc:docMk/>
          <pc:sldMk cId="3725713949" sldId="354"/>
        </pc:sldMkLst>
        <pc:spChg chg="mod">
          <ac:chgData name="guo roger" userId="3bbec60affddc306" providerId="LiveId" clId="{32DD4469-93CE-41DB-B814-BDF1507152E2}" dt="2021-08-08T11:56:22.128" v="1645"/>
          <ac:spMkLst>
            <pc:docMk/>
            <pc:sldMk cId="3725713949" sldId="354"/>
            <ac:spMk id="2" creationId="{F1198EE9-1A45-41A9-A212-F88BA6AED6A8}"/>
          </ac:spMkLst>
        </pc:spChg>
      </pc:sldChg>
      <pc:sldChg chg="modSp new mod">
        <pc:chgData name="guo roger" userId="3bbec60affddc306" providerId="LiveId" clId="{32DD4469-93CE-41DB-B814-BDF1507152E2}" dt="2021-08-09T04:04:05.440" v="3305" actId="207"/>
        <pc:sldMkLst>
          <pc:docMk/>
          <pc:sldMk cId="3159078684" sldId="355"/>
        </pc:sldMkLst>
        <pc:spChg chg="mod">
          <ac:chgData name="guo roger" userId="3bbec60affddc306" providerId="LiveId" clId="{32DD4469-93CE-41DB-B814-BDF1507152E2}" dt="2021-08-08T12:20:39.888" v="1746" actId="20577"/>
          <ac:spMkLst>
            <pc:docMk/>
            <pc:sldMk cId="3159078684" sldId="355"/>
            <ac:spMk id="2" creationId="{FBB8A107-4342-43AB-8741-17B82191CABB}"/>
          </ac:spMkLst>
        </pc:spChg>
        <pc:spChg chg="mod">
          <ac:chgData name="guo roger" userId="3bbec60affddc306" providerId="LiveId" clId="{32DD4469-93CE-41DB-B814-BDF1507152E2}" dt="2021-08-09T04:04:05.440" v="3305" actId="207"/>
          <ac:spMkLst>
            <pc:docMk/>
            <pc:sldMk cId="3159078684" sldId="355"/>
            <ac:spMk id="4" creationId="{4CBF3612-EF54-4338-B018-F71AD8D3984D}"/>
          </ac:spMkLst>
        </pc:spChg>
      </pc:sldChg>
      <pc:sldChg chg="del">
        <pc:chgData name="guo roger" userId="3bbec60affddc306" providerId="LiveId" clId="{32DD4469-93CE-41DB-B814-BDF1507152E2}" dt="2021-08-08T09:24:33.831" v="21" actId="47"/>
        <pc:sldMkLst>
          <pc:docMk/>
          <pc:sldMk cId="3300786981" sldId="355"/>
        </pc:sldMkLst>
      </pc:sldChg>
      <pc:sldChg chg="del">
        <pc:chgData name="guo roger" userId="3bbec60affddc306" providerId="LiveId" clId="{32DD4469-93CE-41DB-B814-BDF1507152E2}" dt="2021-08-08T09:24:30.839" v="7" actId="47"/>
        <pc:sldMkLst>
          <pc:docMk/>
          <pc:sldMk cId="2178808045" sldId="356"/>
        </pc:sldMkLst>
      </pc:sldChg>
      <pc:sldChg chg="modSp new mod">
        <pc:chgData name="guo roger" userId="3bbec60affddc306" providerId="LiveId" clId="{32DD4469-93CE-41DB-B814-BDF1507152E2}" dt="2021-08-08T12:34:22.515" v="2003"/>
        <pc:sldMkLst>
          <pc:docMk/>
          <pc:sldMk cId="2678104773" sldId="356"/>
        </pc:sldMkLst>
        <pc:spChg chg="mod">
          <ac:chgData name="guo roger" userId="3bbec60affddc306" providerId="LiveId" clId="{32DD4469-93CE-41DB-B814-BDF1507152E2}" dt="2021-08-08T12:27:21.847" v="1885"/>
          <ac:spMkLst>
            <pc:docMk/>
            <pc:sldMk cId="2678104773" sldId="356"/>
            <ac:spMk id="2" creationId="{924FCACF-D3FC-4D36-97DC-08A25A925474}"/>
          </ac:spMkLst>
        </pc:spChg>
        <pc:spChg chg="mod">
          <ac:chgData name="guo roger" userId="3bbec60affddc306" providerId="LiveId" clId="{32DD4469-93CE-41DB-B814-BDF1507152E2}" dt="2021-08-08T12:34:22.515" v="2003"/>
          <ac:spMkLst>
            <pc:docMk/>
            <pc:sldMk cId="2678104773" sldId="356"/>
            <ac:spMk id="4" creationId="{A7B36BA6-1126-48A9-9DEC-4A59EF5449D4}"/>
          </ac:spMkLst>
        </pc:spChg>
      </pc:sldChg>
      <pc:sldChg chg="del">
        <pc:chgData name="guo roger" userId="3bbec60affddc306" providerId="LiveId" clId="{32DD4469-93CE-41DB-B814-BDF1507152E2}" dt="2021-08-08T09:24:29.667" v="1" actId="47"/>
        <pc:sldMkLst>
          <pc:docMk/>
          <pc:sldMk cId="1620318721" sldId="357"/>
        </pc:sldMkLst>
      </pc:sldChg>
      <pc:sldChg chg="addSp modSp new mod">
        <pc:chgData name="guo roger" userId="3bbec60affddc306" providerId="LiveId" clId="{32DD4469-93CE-41DB-B814-BDF1507152E2}" dt="2021-08-08T12:34:31.586" v="2004" actId="1076"/>
        <pc:sldMkLst>
          <pc:docMk/>
          <pc:sldMk cId="2646226353" sldId="357"/>
        </pc:sldMkLst>
        <pc:spChg chg="mod">
          <ac:chgData name="guo roger" userId="3bbec60affddc306" providerId="LiveId" clId="{32DD4469-93CE-41DB-B814-BDF1507152E2}" dt="2021-08-08T12:30:02.742" v="1916"/>
          <ac:spMkLst>
            <pc:docMk/>
            <pc:sldMk cId="2646226353" sldId="357"/>
            <ac:spMk id="2" creationId="{27E19FE0-CC8C-4C70-A3F5-C067537910D6}"/>
          </ac:spMkLst>
        </pc:spChg>
        <pc:spChg chg="mod">
          <ac:chgData name="guo roger" userId="3bbec60affddc306" providerId="LiveId" clId="{32DD4469-93CE-41DB-B814-BDF1507152E2}" dt="2021-08-08T12:32:57.341" v="1995" actId="20577"/>
          <ac:spMkLst>
            <pc:docMk/>
            <pc:sldMk cId="2646226353" sldId="357"/>
            <ac:spMk id="4" creationId="{B50F6B3F-E983-4CFA-92DF-ED7E7C75A297}"/>
          </ac:spMkLst>
        </pc:spChg>
        <pc:picChg chg="add mod">
          <ac:chgData name="guo roger" userId="3bbec60affddc306" providerId="LiveId" clId="{32DD4469-93CE-41DB-B814-BDF1507152E2}" dt="2021-08-08T12:34:31.586" v="2004" actId="1076"/>
          <ac:picMkLst>
            <pc:docMk/>
            <pc:sldMk cId="2646226353" sldId="357"/>
            <ac:picMk id="6" creationId="{22AAB44F-3942-4AC1-B8B1-F3D0528F757C}"/>
          </ac:picMkLst>
        </pc:picChg>
      </pc:sldChg>
      <pc:sldChg chg="del">
        <pc:chgData name="guo roger" userId="3bbec60affddc306" providerId="LiveId" clId="{32DD4469-93CE-41DB-B814-BDF1507152E2}" dt="2021-08-08T09:24:31.531" v="11" actId="47"/>
        <pc:sldMkLst>
          <pc:docMk/>
          <pc:sldMk cId="2160576441" sldId="358"/>
        </pc:sldMkLst>
      </pc:sldChg>
      <pc:sldChg chg="modSp new mod">
        <pc:chgData name="guo roger" userId="3bbec60affddc306" providerId="LiveId" clId="{32DD4469-93CE-41DB-B814-BDF1507152E2}" dt="2021-08-09T04:15:59.934" v="3454" actId="207"/>
        <pc:sldMkLst>
          <pc:docMk/>
          <pc:sldMk cId="2957925083" sldId="358"/>
        </pc:sldMkLst>
        <pc:spChg chg="mod">
          <ac:chgData name="guo roger" userId="3bbec60affddc306" providerId="LiveId" clId="{32DD4469-93CE-41DB-B814-BDF1507152E2}" dt="2021-08-08T12:36:14.662" v="2006"/>
          <ac:spMkLst>
            <pc:docMk/>
            <pc:sldMk cId="2957925083" sldId="358"/>
            <ac:spMk id="2" creationId="{64B66E63-4B0F-45EC-AD98-CCB252AECB87}"/>
          </ac:spMkLst>
        </pc:spChg>
        <pc:spChg chg="mod">
          <ac:chgData name="guo roger" userId="3bbec60affddc306" providerId="LiveId" clId="{32DD4469-93CE-41DB-B814-BDF1507152E2}" dt="2021-08-09T04:15:59.934" v="3454" actId="207"/>
          <ac:spMkLst>
            <pc:docMk/>
            <pc:sldMk cId="2957925083" sldId="358"/>
            <ac:spMk id="4" creationId="{3BB8F0F5-D6A3-4DFE-A2EE-DDC443FBD13B}"/>
          </ac:spMkLst>
        </pc:spChg>
      </pc:sldChg>
      <pc:sldChg chg="addSp modSp new mod modAnim">
        <pc:chgData name="guo roger" userId="3bbec60affddc306" providerId="LiveId" clId="{32DD4469-93CE-41DB-B814-BDF1507152E2}" dt="2021-08-09T04:19:03.928" v="3495" actId="20577"/>
        <pc:sldMkLst>
          <pc:docMk/>
          <pc:sldMk cId="2084040778" sldId="359"/>
        </pc:sldMkLst>
        <pc:spChg chg="mod">
          <ac:chgData name="guo roger" userId="3bbec60affddc306" providerId="LiveId" clId="{32DD4469-93CE-41DB-B814-BDF1507152E2}" dt="2021-08-08T12:43:10.618" v="2122"/>
          <ac:spMkLst>
            <pc:docMk/>
            <pc:sldMk cId="2084040778" sldId="359"/>
            <ac:spMk id="2" creationId="{B70B6D82-E100-4E3A-9F7E-8F3DD7D68A17}"/>
          </ac:spMkLst>
        </pc:spChg>
        <pc:spChg chg="mod">
          <ac:chgData name="guo roger" userId="3bbec60affddc306" providerId="LiveId" clId="{32DD4469-93CE-41DB-B814-BDF1507152E2}" dt="2021-08-09T04:19:03.928" v="3495" actId="20577"/>
          <ac:spMkLst>
            <pc:docMk/>
            <pc:sldMk cId="2084040778" sldId="359"/>
            <ac:spMk id="4" creationId="{C0DCDA6E-0DBF-46C6-ACBA-9B08F7268300}"/>
          </ac:spMkLst>
        </pc:spChg>
        <pc:spChg chg="add mod">
          <ac:chgData name="guo roger" userId="3bbec60affddc306" providerId="LiveId" clId="{32DD4469-93CE-41DB-B814-BDF1507152E2}" dt="2021-08-09T02:42:08.224" v="2462" actId="20577"/>
          <ac:spMkLst>
            <pc:docMk/>
            <pc:sldMk cId="2084040778" sldId="359"/>
            <ac:spMk id="8" creationId="{7C26F616-10F9-4E9F-B76C-FE1A0559D3E7}"/>
          </ac:spMkLst>
        </pc:spChg>
        <pc:spChg chg="add mod">
          <ac:chgData name="guo roger" userId="3bbec60affddc306" providerId="LiveId" clId="{32DD4469-93CE-41DB-B814-BDF1507152E2}" dt="2021-08-09T02:41:08.356" v="2396" actId="1076"/>
          <ac:spMkLst>
            <pc:docMk/>
            <pc:sldMk cId="2084040778" sldId="359"/>
            <ac:spMk id="10" creationId="{25602E91-3991-4F6A-8E89-23CA46719482}"/>
          </ac:spMkLst>
        </pc:spChg>
        <pc:picChg chg="add mod">
          <ac:chgData name="guo roger" userId="3bbec60affddc306" providerId="LiveId" clId="{32DD4469-93CE-41DB-B814-BDF1507152E2}" dt="2021-08-09T02:41:09.678" v="2397" actId="1076"/>
          <ac:picMkLst>
            <pc:docMk/>
            <pc:sldMk cId="2084040778" sldId="359"/>
            <ac:picMk id="6" creationId="{C8607F1F-B852-45CC-875A-AD0C4A07538B}"/>
          </ac:picMkLst>
        </pc:picChg>
      </pc:sldChg>
      <pc:sldChg chg="del">
        <pc:chgData name="guo roger" userId="3bbec60affddc306" providerId="LiveId" clId="{32DD4469-93CE-41DB-B814-BDF1507152E2}" dt="2021-08-08T09:24:32.030" v="14" actId="47"/>
        <pc:sldMkLst>
          <pc:docMk/>
          <pc:sldMk cId="3594877910" sldId="359"/>
        </pc:sldMkLst>
      </pc:sldChg>
      <pc:sldChg chg="add del">
        <pc:chgData name="guo roger" userId="3bbec60affddc306" providerId="LiveId" clId="{32DD4469-93CE-41DB-B814-BDF1507152E2}" dt="2021-08-09T02:42:39.268" v="2465" actId="47"/>
        <pc:sldMkLst>
          <pc:docMk/>
          <pc:sldMk cId="1016843446" sldId="360"/>
        </pc:sldMkLst>
      </pc:sldChg>
      <pc:sldChg chg="addSp modSp new mod">
        <pc:chgData name="guo roger" userId="3bbec60affddc306" providerId="LiveId" clId="{32DD4469-93CE-41DB-B814-BDF1507152E2}" dt="2021-08-09T04:08:46.361" v="3326" actId="1076"/>
        <pc:sldMkLst>
          <pc:docMk/>
          <pc:sldMk cId="4160650459" sldId="360"/>
        </pc:sldMkLst>
        <pc:spChg chg="mod">
          <ac:chgData name="guo roger" userId="3bbec60affddc306" providerId="LiveId" clId="{32DD4469-93CE-41DB-B814-BDF1507152E2}" dt="2021-08-09T02:42:57.039" v="2489" actId="20577"/>
          <ac:spMkLst>
            <pc:docMk/>
            <pc:sldMk cId="4160650459" sldId="360"/>
            <ac:spMk id="2" creationId="{AA1F7EE3-8285-4D36-B04C-18850A353704}"/>
          </ac:spMkLst>
        </pc:spChg>
        <pc:spChg chg="mod">
          <ac:chgData name="guo roger" userId="3bbec60affddc306" providerId="LiveId" clId="{32DD4469-93CE-41DB-B814-BDF1507152E2}" dt="2021-08-09T04:08:41.364" v="3325" actId="20577"/>
          <ac:spMkLst>
            <pc:docMk/>
            <pc:sldMk cId="4160650459" sldId="360"/>
            <ac:spMk id="4" creationId="{E32D99C3-93C1-47FE-9978-DEB7AE3A0FA6}"/>
          </ac:spMkLst>
        </pc:spChg>
        <pc:picChg chg="add mod">
          <ac:chgData name="guo roger" userId="3bbec60affddc306" providerId="LiveId" clId="{32DD4469-93CE-41DB-B814-BDF1507152E2}" dt="2021-08-09T04:08:46.361" v="3326" actId="1076"/>
          <ac:picMkLst>
            <pc:docMk/>
            <pc:sldMk cId="4160650459" sldId="360"/>
            <ac:picMk id="6" creationId="{F232BE98-C3AA-464E-A352-584AA920E579}"/>
          </ac:picMkLst>
        </pc:picChg>
      </pc:sldChg>
      <pc:sldChg chg="addSp modSp add mod modAnim">
        <pc:chgData name="guo roger" userId="3bbec60affddc306" providerId="LiveId" clId="{32DD4469-93CE-41DB-B814-BDF1507152E2}" dt="2021-08-09T04:10:21.801" v="3328" actId="207"/>
        <pc:sldMkLst>
          <pc:docMk/>
          <pc:sldMk cId="3122340356" sldId="361"/>
        </pc:sldMkLst>
        <pc:spChg chg="mod">
          <ac:chgData name="guo roger" userId="3bbec60affddc306" providerId="LiveId" clId="{32DD4469-93CE-41DB-B814-BDF1507152E2}" dt="2021-08-09T02:57:08.349" v="2797" actId="20577"/>
          <ac:spMkLst>
            <pc:docMk/>
            <pc:sldMk cId="3122340356" sldId="361"/>
            <ac:spMk id="2" creationId="{AA1F7EE3-8285-4D36-B04C-18850A353704}"/>
          </ac:spMkLst>
        </pc:spChg>
        <pc:spChg chg="mod">
          <ac:chgData name="guo roger" userId="3bbec60affddc306" providerId="LiveId" clId="{32DD4469-93CE-41DB-B814-BDF1507152E2}" dt="2021-08-09T04:10:21.801" v="3328" actId="207"/>
          <ac:spMkLst>
            <pc:docMk/>
            <pc:sldMk cId="3122340356" sldId="361"/>
            <ac:spMk id="4" creationId="{E32D99C3-93C1-47FE-9978-DEB7AE3A0FA6}"/>
          </ac:spMkLst>
        </pc:spChg>
        <pc:spChg chg="add mod">
          <ac:chgData name="guo roger" userId="3bbec60affddc306" providerId="LiveId" clId="{32DD4469-93CE-41DB-B814-BDF1507152E2}" dt="2021-08-09T03:02:51.942" v="2902" actId="1076"/>
          <ac:spMkLst>
            <pc:docMk/>
            <pc:sldMk cId="3122340356" sldId="361"/>
            <ac:spMk id="7" creationId="{0D30012C-6B57-4976-9B00-7F5960D9CC27}"/>
          </ac:spMkLst>
        </pc:spChg>
        <pc:spChg chg="add mod">
          <ac:chgData name="guo roger" userId="3bbec60affddc306" providerId="LiveId" clId="{32DD4469-93CE-41DB-B814-BDF1507152E2}" dt="2021-08-09T03:03:09.470" v="2906" actId="208"/>
          <ac:spMkLst>
            <pc:docMk/>
            <pc:sldMk cId="3122340356" sldId="361"/>
            <ac:spMk id="8" creationId="{2C64166A-5D97-4EA2-BD33-4302C2BDAC7C}"/>
          </ac:spMkLst>
        </pc:spChg>
        <pc:picChg chg="mod">
          <ac:chgData name="guo roger" userId="3bbec60affddc306" providerId="LiveId" clId="{32DD4469-93CE-41DB-B814-BDF1507152E2}" dt="2021-08-09T02:57:53.788" v="2819" actId="1076"/>
          <ac:picMkLst>
            <pc:docMk/>
            <pc:sldMk cId="3122340356" sldId="361"/>
            <ac:picMk id="6" creationId="{F232BE98-C3AA-464E-A352-584AA920E579}"/>
          </ac:picMkLst>
        </pc:picChg>
        <pc:cxnChg chg="add mod">
          <ac:chgData name="guo roger" userId="3bbec60affddc306" providerId="LiveId" clId="{32DD4469-93CE-41DB-B814-BDF1507152E2}" dt="2021-08-09T03:03:17.634" v="2908" actId="208"/>
          <ac:cxnSpMkLst>
            <pc:docMk/>
            <pc:sldMk cId="3122340356" sldId="361"/>
            <ac:cxnSpMk id="10" creationId="{661E9C23-ADD5-4C2E-BB15-A4DF7E529CF3}"/>
          </ac:cxnSpMkLst>
        </pc:cxnChg>
      </pc:sldChg>
      <pc:sldChg chg="addSp delSp modSp new mod">
        <pc:chgData name="guo roger" userId="3bbec60affddc306" providerId="LiveId" clId="{32DD4469-93CE-41DB-B814-BDF1507152E2}" dt="2021-08-09T04:07:57.310" v="3321" actId="403"/>
        <pc:sldMkLst>
          <pc:docMk/>
          <pc:sldMk cId="4091126520" sldId="362"/>
        </pc:sldMkLst>
        <pc:spChg chg="mod">
          <ac:chgData name="guo roger" userId="3bbec60affddc306" providerId="LiveId" clId="{32DD4469-93CE-41DB-B814-BDF1507152E2}" dt="2021-08-09T03:10:54.492" v="2915" actId="20577"/>
          <ac:spMkLst>
            <pc:docMk/>
            <pc:sldMk cId="4091126520" sldId="362"/>
            <ac:spMk id="2" creationId="{4C83EF79-E2A3-419C-AF81-35DB6EED45A4}"/>
          </ac:spMkLst>
        </pc:spChg>
        <pc:spChg chg="del">
          <ac:chgData name="guo roger" userId="3bbec60affddc306" providerId="LiveId" clId="{32DD4469-93CE-41DB-B814-BDF1507152E2}" dt="2021-08-09T03:11:19.513" v="2916" actId="478"/>
          <ac:spMkLst>
            <pc:docMk/>
            <pc:sldMk cId="4091126520" sldId="362"/>
            <ac:spMk id="4" creationId="{1B0E756C-91FB-4C87-8473-498A9079B656}"/>
          </ac:spMkLst>
        </pc:spChg>
        <pc:spChg chg="add mod">
          <ac:chgData name="guo roger" userId="3bbec60affddc306" providerId="LiveId" clId="{32DD4469-93CE-41DB-B814-BDF1507152E2}" dt="2021-08-09T04:07:57.310" v="3321" actId="403"/>
          <ac:spMkLst>
            <pc:docMk/>
            <pc:sldMk cId="4091126520" sldId="362"/>
            <ac:spMk id="12" creationId="{E001EB86-0238-4A99-AB3D-B5BF7C492E63}"/>
          </ac:spMkLst>
        </pc:spChg>
        <pc:spChg chg="add mod">
          <ac:chgData name="guo roger" userId="3bbec60affddc306" providerId="LiveId" clId="{32DD4469-93CE-41DB-B814-BDF1507152E2}" dt="2021-08-09T03:14:26.416" v="2955" actId="20577"/>
          <ac:spMkLst>
            <pc:docMk/>
            <pc:sldMk cId="4091126520" sldId="362"/>
            <ac:spMk id="14" creationId="{22F08EE9-31D0-4C7E-A162-CE9CF9499B59}"/>
          </ac:spMkLst>
        </pc:spChg>
        <pc:picChg chg="add mod">
          <ac:chgData name="guo roger" userId="3bbec60affddc306" providerId="LiveId" clId="{32DD4469-93CE-41DB-B814-BDF1507152E2}" dt="2021-08-09T03:14:11.490" v="2949" actId="1076"/>
          <ac:picMkLst>
            <pc:docMk/>
            <pc:sldMk cId="4091126520" sldId="362"/>
            <ac:picMk id="6" creationId="{BC86E2CF-8A8C-4EA8-BA67-3677FEB27D83}"/>
          </ac:picMkLst>
        </pc:picChg>
        <pc:picChg chg="add del mod">
          <ac:chgData name="guo roger" userId="3bbec60affddc306" providerId="LiveId" clId="{32DD4469-93CE-41DB-B814-BDF1507152E2}" dt="2021-08-09T03:11:48.994" v="2924" actId="478"/>
          <ac:picMkLst>
            <pc:docMk/>
            <pc:sldMk cId="4091126520" sldId="362"/>
            <ac:picMk id="8" creationId="{4C0BCA6B-69C5-44EC-9A6D-F6B3BB2218BD}"/>
          </ac:picMkLst>
        </pc:picChg>
        <pc:picChg chg="add mod">
          <ac:chgData name="guo roger" userId="3bbec60affddc306" providerId="LiveId" clId="{32DD4469-93CE-41DB-B814-BDF1507152E2}" dt="2021-08-09T03:14:13.014" v="2950" actId="1076"/>
          <ac:picMkLst>
            <pc:docMk/>
            <pc:sldMk cId="4091126520" sldId="362"/>
            <ac:picMk id="10" creationId="{6CFD543E-85C4-4936-9413-AADBAD4DB478}"/>
          </ac:picMkLst>
        </pc:picChg>
      </pc:sldChg>
      <pc:sldChg chg="addSp delSp modSp new mod">
        <pc:chgData name="guo roger" userId="3bbec60affddc306" providerId="LiveId" clId="{32DD4469-93CE-41DB-B814-BDF1507152E2}" dt="2021-08-09T04:08:01.318" v="3322" actId="403"/>
        <pc:sldMkLst>
          <pc:docMk/>
          <pc:sldMk cId="4170892079" sldId="363"/>
        </pc:sldMkLst>
        <pc:spChg chg="mod">
          <ac:chgData name="guo roger" userId="3bbec60affddc306" providerId="LiveId" clId="{32DD4469-93CE-41DB-B814-BDF1507152E2}" dt="2021-08-09T03:14:39.184" v="2957"/>
          <ac:spMkLst>
            <pc:docMk/>
            <pc:sldMk cId="4170892079" sldId="363"/>
            <ac:spMk id="2" creationId="{8D0B8EE9-59F3-479C-919E-7E7B3EB5AB7D}"/>
          </ac:spMkLst>
        </pc:spChg>
        <pc:spChg chg="del">
          <ac:chgData name="guo roger" userId="3bbec60affddc306" providerId="LiveId" clId="{32DD4469-93CE-41DB-B814-BDF1507152E2}" dt="2021-08-09T03:16:51.952" v="2958" actId="478"/>
          <ac:spMkLst>
            <pc:docMk/>
            <pc:sldMk cId="4170892079" sldId="363"/>
            <ac:spMk id="4" creationId="{C2DD6C2C-80A0-41DA-AF5C-74C1F1804C88}"/>
          </ac:spMkLst>
        </pc:spChg>
        <pc:spChg chg="add del mod">
          <ac:chgData name="guo roger" userId="3bbec60affddc306" providerId="LiveId" clId="{32DD4469-93CE-41DB-B814-BDF1507152E2}" dt="2021-08-09T03:17:00.795" v="2961" actId="478"/>
          <ac:spMkLst>
            <pc:docMk/>
            <pc:sldMk cId="4170892079" sldId="363"/>
            <ac:spMk id="6" creationId="{50CFA37C-4290-46BD-B30A-8AB5836137BC}"/>
          </ac:spMkLst>
        </pc:spChg>
        <pc:spChg chg="add mod">
          <ac:chgData name="guo roger" userId="3bbec60affddc306" providerId="LiveId" clId="{32DD4469-93CE-41DB-B814-BDF1507152E2}" dt="2021-08-09T04:08:01.318" v="3322" actId="403"/>
          <ac:spMkLst>
            <pc:docMk/>
            <pc:sldMk cId="4170892079" sldId="363"/>
            <ac:spMk id="8" creationId="{76A7252C-D9FF-4353-8759-9C34BEE089F4}"/>
          </ac:spMkLst>
        </pc:spChg>
        <pc:picChg chg="add mod">
          <ac:chgData name="guo roger" userId="3bbec60affddc306" providerId="LiveId" clId="{32DD4469-93CE-41DB-B814-BDF1507152E2}" dt="2021-08-09T03:18:12.105" v="2975" actId="1076"/>
          <ac:picMkLst>
            <pc:docMk/>
            <pc:sldMk cId="4170892079" sldId="363"/>
            <ac:picMk id="10" creationId="{2324669C-2CB1-4D3A-9918-9704A94CFE15}"/>
          </ac:picMkLst>
        </pc:picChg>
        <pc:picChg chg="add mod">
          <ac:chgData name="guo roger" userId="3bbec60affddc306" providerId="LiveId" clId="{32DD4469-93CE-41DB-B814-BDF1507152E2}" dt="2021-08-09T03:18:10.158" v="2974" actId="1076"/>
          <ac:picMkLst>
            <pc:docMk/>
            <pc:sldMk cId="4170892079" sldId="363"/>
            <ac:picMk id="12" creationId="{4E310162-CB95-428C-8804-BAE2CD7F3404}"/>
          </ac:picMkLst>
        </pc:picChg>
      </pc:sldChg>
      <pc:sldChg chg="addSp delSp modSp new mod">
        <pc:chgData name="guo roger" userId="3bbec60affddc306" providerId="LiveId" clId="{32DD4469-93CE-41DB-B814-BDF1507152E2}" dt="2021-08-09T04:08:05.098" v="3323" actId="403"/>
        <pc:sldMkLst>
          <pc:docMk/>
          <pc:sldMk cId="1309671151" sldId="364"/>
        </pc:sldMkLst>
        <pc:spChg chg="mod">
          <ac:chgData name="guo roger" userId="3bbec60affddc306" providerId="LiveId" clId="{32DD4469-93CE-41DB-B814-BDF1507152E2}" dt="2021-08-09T03:25:50.892" v="2983" actId="20577"/>
          <ac:spMkLst>
            <pc:docMk/>
            <pc:sldMk cId="1309671151" sldId="364"/>
            <ac:spMk id="2" creationId="{769C454E-84B7-4EB6-9BFA-7CB49C910D9A}"/>
          </ac:spMkLst>
        </pc:spChg>
        <pc:spChg chg="del">
          <ac:chgData name="guo roger" userId="3bbec60affddc306" providerId="LiveId" clId="{32DD4469-93CE-41DB-B814-BDF1507152E2}" dt="2021-08-09T03:25:29.249" v="2977" actId="478"/>
          <ac:spMkLst>
            <pc:docMk/>
            <pc:sldMk cId="1309671151" sldId="364"/>
            <ac:spMk id="4" creationId="{CBF6E9A3-381A-4D97-80D5-46EE9488D662}"/>
          </ac:spMkLst>
        </pc:spChg>
        <pc:spChg chg="add mod">
          <ac:chgData name="guo roger" userId="3bbec60affddc306" providerId="LiveId" clId="{32DD4469-93CE-41DB-B814-BDF1507152E2}" dt="2021-08-09T04:08:05.098" v="3323" actId="403"/>
          <ac:spMkLst>
            <pc:docMk/>
            <pc:sldMk cId="1309671151" sldId="364"/>
            <ac:spMk id="6" creationId="{06FDA831-D150-4AD0-BE3C-A9C8CC25B64C}"/>
          </ac:spMkLst>
        </pc:spChg>
        <pc:picChg chg="add mod">
          <ac:chgData name="guo roger" userId="3bbec60affddc306" providerId="LiveId" clId="{32DD4469-93CE-41DB-B814-BDF1507152E2}" dt="2021-08-09T03:26:34.815" v="2996" actId="1076"/>
          <ac:picMkLst>
            <pc:docMk/>
            <pc:sldMk cId="1309671151" sldId="364"/>
            <ac:picMk id="8" creationId="{8B72BABA-3BFC-487F-80F7-9ABA8B961AC6}"/>
          </ac:picMkLst>
        </pc:picChg>
      </pc:sldChg>
      <pc:sldChg chg="modSp add mod">
        <pc:chgData name="guo roger" userId="3bbec60affddc306" providerId="LiveId" clId="{32DD4469-93CE-41DB-B814-BDF1507152E2}" dt="2021-08-09T03:34:01.023" v="3144" actId="207"/>
        <pc:sldMkLst>
          <pc:docMk/>
          <pc:sldMk cId="2323522302" sldId="365"/>
        </pc:sldMkLst>
        <pc:spChg chg="mod">
          <ac:chgData name="guo roger" userId="3bbec60affddc306" providerId="LiveId" clId="{32DD4469-93CE-41DB-B814-BDF1507152E2}" dt="2021-08-09T03:34:01.023" v="3144" actId="207"/>
          <ac:spMkLst>
            <pc:docMk/>
            <pc:sldMk cId="2323522302" sldId="365"/>
            <ac:spMk id="8" creationId="{8E321D54-3573-4006-A142-58C307604763}"/>
          </ac:spMkLst>
        </pc:spChg>
      </pc:sldChg>
      <pc:sldChg chg="modSp add mod">
        <pc:chgData name="guo roger" userId="3bbec60affddc306" providerId="LiveId" clId="{32DD4469-93CE-41DB-B814-BDF1507152E2}" dt="2021-08-09T03:34:17.369" v="3147" actId="207"/>
        <pc:sldMkLst>
          <pc:docMk/>
          <pc:sldMk cId="440808732" sldId="366"/>
        </pc:sldMkLst>
        <pc:spChg chg="mod">
          <ac:chgData name="guo roger" userId="3bbec60affddc306" providerId="LiveId" clId="{32DD4469-93CE-41DB-B814-BDF1507152E2}" dt="2021-08-09T03:34:17.369" v="3147" actId="207"/>
          <ac:spMkLst>
            <pc:docMk/>
            <pc:sldMk cId="440808732" sldId="366"/>
            <ac:spMk id="8" creationId="{8E321D54-3573-4006-A142-58C307604763}"/>
          </ac:spMkLst>
        </pc:spChg>
      </pc:sldChg>
      <pc:sldChg chg="modSp add mod">
        <pc:chgData name="guo roger" userId="3bbec60affddc306" providerId="LiveId" clId="{32DD4469-93CE-41DB-B814-BDF1507152E2}" dt="2021-08-09T03:34:28.954" v="3150" actId="207"/>
        <pc:sldMkLst>
          <pc:docMk/>
          <pc:sldMk cId="3851414183" sldId="367"/>
        </pc:sldMkLst>
        <pc:spChg chg="mod">
          <ac:chgData name="guo roger" userId="3bbec60affddc306" providerId="LiveId" clId="{32DD4469-93CE-41DB-B814-BDF1507152E2}" dt="2021-08-09T03:34:28.954" v="3150" actId="207"/>
          <ac:spMkLst>
            <pc:docMk/>
            <pc:sldMk cId="3851414183" sldId="367"/>
            <ac:spMk id="8" creationId="{8E321D54-3573-4006-A142-58C307604763}"/>
          </ac:spMkLst>
        </pc:spChg>
      </pc:sldChg>
      <pc:sldChg chg="modSp add mod">
        <pc:chgData name="guo roger" userId="3bbec60affddc306" providerId="LiveId" clId="{32DD4469-93CE-41DB-B814-BDF1507152E2}" dt="2021-08-09T03:34:39.946" v="3153" actId="207"/>
        <pc:sldMkLst>
          <pc:docMk/>
          <pc:sldMk cId="3098653780" sldId="368"/>
        </pc:sldMkLst>
        <pc:spChg chg="mod">
          <ac:chgData name="guo roger" userId="3bbec60affddc306" providerId="LiveId" clId="{32DD4469-93CE-41DB-B814-BDF1507152E2}" dt="2021-08-09T03:34:39.946" v="3153" actId="207"/>
          <ac:spMkLst>
            <pc:docMk/>
            <pc:sldMk cId="3098653780" sldId="368"/>
            <ac:spMk id="8" creationId="{8E321D54-3573-4006-A142-58C307604763}"/>
          </ac:spMkLst>
        </pc:spChg>
      </pc:sldChg>
      <pc:sldChg chg="modSp add mod">
        <pc:chgData name="guo roger" userId="3bbec60affddc306" providerId="LiveId" clId="{32DD4469-93CE-41DB-B814-BDF1507152E2}" dt="2021-08-09T03:34:51.707" v="3156" actId="207"/>
        <pc:sldMkLst>
          <pc:docMk/>
          <pc:sldMk cId="415398598" sldId="369"/>
        </pc:sldMkLst>
        <pc:spChg chg="mod">
          <ac:chgData name="guo roger" userId="3bbec60affddc306" providerId="LiveId" clId="{32DD4469-93CE-41DB-B814-BDF1507152E2}" dt="2021-08-09T03:34:51.707" v="3156" actId="207"/>
          <ac:spMkLst>
            <pc:docMk/>
            <pc:sldMk cId="415398598" sldId="369"/>
            <ac:spMk id="8" creationId="{8E321D54-3573-4006-A142-58C307604763}"/>
          </ac:spMkLst>
        </pc:spChg>
      </pc:sldChg>
      <pc:sldChg chg="modSp add mod">
        <pc:chgData name="guo roger" userId="3bbec60affddc306" providerId="LiveId" clId="{32DD4469-93CE-41DB-B814-BDF1507152E2}" dt="2021-08-09T03:34:58.200" v="3158" actId="207"/>
        <pc:sldMkLst>
          <pc:docMk/>
          <pc:sldMk cId="1798469448" sldId="370"/>
        </pc:sldMkLst>
        <pc:spChg chg="mod">
          <ac:chgData name="guo roger" userId="3bbec60affddc306" providerId="LiveId" clId="{32DD4469-93CE-41DB-B814-BDF1507152E2}" dt="2021-08-09T03:34:58.200" v="3158" actId="207"/>
          <ac:spMkLst>
            <pc:docMk/>
            <pc:sldMk cId="1798469448" sldId="370"/>
            <ac:spMk id="8" creationId="{8E321D54-3573-4006-A142-58C307604763}"/>
          </ac:spMkLst>
        </pc:spChg>
      </pc:sldChg>
      <pc:sldChg chg="addSp delSp modSp add mod addAnim delAnim">
        <pc:chgData name="guo roger" userId="3bbec60affddc306" providerId="LiveId" clId="{32DD4469-93CE-41DB-B814-BDF1507152E2}" dt="2021-08-09T06:47:31.570" v="3519" actId="1076"/>
        <pc:sldMkLst>
          <pc:docMk/>
          <pc:sldMk cId="1716247546" sldId="371"/>
        </pc:sldMkLst>
        <pc:spChg chg="mod">
          <ac:chgData name="guo roger" userId="3bbec60affddc306" providerId="LiveId" clId="{32DD4469-93CE-41DB-B814-BDF1507152E2}" dt="2021-08-09T06:47:16.401" v="3497" actId="20577"/>
          <ac:spMkLst>
            <pc:docMk/>
            <pc:sldMk cId="1716247546" sldId="371"/>
            <ac:spMk id="4" creationId="{2564512A-3B8D-436A-BD72-ABD41169FFAC}"/>
          </ac:spMkLst>
        </pc:spChg>
        <pc:spChg chg="add del mod">
          <ac:chgData name="guo roger" userId="3bbec60affddc306" providerId="LiveId" clId="{32DD4469-93CE-41DB-B814-BDF1507152E2}" dt="2021-08-09T03:50:37.113" v="3216" actId="767"/>
          <ac:spMkLst>
            <pc:docMk/>
            <pc:sldMk cId="1716247546" sldId="371"/>
            <ac:spMk id="5" creationId="{85D42674-22D5-4EBE-AEF2-6BD7774EB8E5}"/>
          </ac:spMkLst>
        </pc:spChg>
        <pc:spChg chg="add mod">
          <ac:chgData name="guo roger" userId="3bbec60affddc306" providerId="LiveId" clId="{32DD4469-93CE-41DB-B814-BDF1507152E2}" dt="2021-08-09T06:47:28.078" v="3518" actId="1035"/>
          <ac:spMkLst>
            <pc:docMk/>
            <pc:sldMk cId="1716247546" sldId="371"/>
            <ac:spMk id="7" creationId="{1781977B-53AA-4317-A540-3F6503F830A5}"/>
          </ac:spMkLst>
        </pc:spChg>
        <pc:spChg chg="add mod">
          <ac:chgData name="guo roger" userId="3bbec60affddc306" providerId="LiveId" clId="{32DD4469-93CE-41DB-B814-BDF1507152E2}" dt="2021-08-09T06:47:28.078" v="3518" actId="1035"/>
          <ac:spMkLst>
            <pc:docMk/>
            <pc:sldMk cId="1716247546" sldId="371"/>
            <ac:spMk id="9" creationId="{CC89B30B-47E0-4321-B17B-D5452F13E12E}"/>
          </ac:spMkLst>
        </pc:spChg>
        <pc:spChg chg="add del mod">
          <ac:chgData name="guo roger" userId="3bbec60affddc306" providerId="LiveId" clId="{32DD4469-93CE-41DB-B814-BDF1507152E2}" dt="2021-08-09T06:47:31.570" v="3519" actId="1076"/>
          <ac:spMkLst>
            <pc:docMk/>
            <pc:sldMk cId="1716247546" sldId="371"/>
            <ac:spMk id="11" creationId="{BE82BA63-83CA-4FAB-97FA-8E6619741B7C}"/>
          </ac:spMkLst>
        </pc:spChg>
        <pc:spChg chg="add mod">
          <ac:chgData name="guo roger" userId="3bbec60affddc306" providerId="LiveId" clId="{32DD4469-93CE-41DB-B814-BDF1507152E2}" dt="2021-08-09T06:47:28.078" v="3518" actId="1035"/>
          <ac:spMkLst>
            <pc:docMk/>
            <pc:sldMk cId="1716247546" sldId="371"/>
            <ac:spMk id="14" creationId="{F90A8DFC-0F55-4BC3-A869-EEE59595FB1A}"/>
          </ac:spMkLst>
        </pc:spChg>
        <pc:spChg chg="del">
          <ac:chgData name="guo roger" userId="3bbec60affddc306" providerId="LiveId" clId="{32DD4469-93CE-41DB-B814-BDF1507152E2}" dt="2021-08-09T03:50:19.834" v="3205" actId="478"/>
          <ac:spMkLst>
            <pc:docMk/>
            <pc:sldMk cId="1716247546" sldId="371"/>
            <ac:spMk id="15" creationId="{10FA37AB-276C-4484-AF5E-A4C86C8051FA}"/>
          </ac:spMkLst>
        </pc:spChg>
        <pc:spChg chg="del mod">
          <ac:chgData name="guo roger" userId="3bbec60affddc306" providerId="LiveId" clId="{32DD4469-93CE-41DB-B814-BDF1507152E2}" dt="2021-08-09T03:50:22.618" v="3208" actId="478"/>
          <ac:spMkLst>
            <pc:docMk/>
            <pc:sldMk cId="1716247546" sldId="371"/>
            <ac:spMk id="19" creationId="{BDF2C940-2604-4EF7-B0E9-329FFE3323F3}"/>
          </ac:spMkLst>
        </pc:spChg>
        <pc:spChg chg="add mod">
          <ac:chgData name="guo roger" userId="3bbec60affddc306" providerId="LiveId" clId="{32DD4469-93CE-41DB-B814-BDF1507152E2}" dt="2021-08-09T06:47:28.078" v="3518" actId="1035"/>
          <ac:spMkLst>
            <pc:docMk/>
            <pc:sldMk cId="1716247546" sldId="371"/>
            <ac:spMk id="20" creationId="{681923CA-D88A-40FB-AA89-DA8033FA5FAD}"/>
          </ac:spMkLst>
        </pc:spChg>
        <pc:spChg chg="add mod">
          <ac:chgData name="guo roger" userId="3bbec60affddc306" providerId="LiveId" clId="{32DD4469-93CE-41DB-B814-BDF1507152E2}" dt="2021-08-09T06:47:28.078" v="3518" actId="1035"/>
          <ac:spMkLst>
            <pc:docMk/>
            <pc:sldMk cId="1716247546" sldId="371"/>
            <ac:spMk id="21" creationId="{CB0B0BDB-40D7-4048-895D-4DC7B0C9D25F}"/>
          </ac:spMkLst>
        </pc:spChg>
        <pc:spChg chg="add mod">
          <ac:chgData name="guo roger" userId="3bbec60affddc306" providerId="LiveId" clId="{32DD4469-93CE-41DB-B814-BDF1507152E2}" dt="2021-08-09T06:47:28.078" v="3518" actId="1035"/>
          <ac:spMkLst>
            <pc:docMk/>
            <pc:sldMk cId="1716247546" sldId="371"/>
            <ac:spMk id="23" creationId="{B2AC4FA4-7AFE-44D4-8FF9-8CA1581CFFAB}"/>
          </ac:spMkLst>
        </pc:spChg>
        <pc:picChg chg="del">
          <ac:chgData name="guo roger" userId="3bbec60affddc306" providerId="LiveId" clId="{32DD4469-93CE-41DB-B814-BDF1507152E2}" dt="2021-08-09T06:47:18.669" v="3498" actId="478"/>
          <ac:picMkLst>
            <pc:docMk/>
            <pc:sldMk cId="1716247546" sldId="371"/>
            <ac:picMk id="6" creationId="{327C33B7-B891-4B1C-8A61-D8824C67DD1C}"/>
          </ac:picMkLst>
        </pc:picChg>
        <pc:picChg chg="mod">
          <ac:chgData name="guo roger" userId="3bbec60affddc306" providerId="LiveId" clId="{32DD4469-93CE-41DB-B814-BDF1507152E2}" dt="2021-08-09T06:47:20.580" v="3499" actId="1076"/>
          <ac:picMkLst>
            <pc:docMk/>
            <pc:sldMk cId="1716247546" sldId="371"/>
            <ac:picMk id="8" creationId="{11DD0D62-7057-401B-8790-948FCF68E15D}"/>
          </ac:picMkLst>
        </pc:picChg>
        <pc:picChg chg="del">
          <ac:chgData name="guo roger" userId="3bbec60affddc306" providerId="LiveId" clId="{32DD4469-93CE-41DB-B814-BDF1507152E2}" dt="2021-08-09T03:50:20.489" v="3206" actId="478"/>
          <ac:picMkLst>
            <pc:docMk/>
            <pc:sldMk cId="1716247546" sldId="371"/>
            <ac:picMk id="13" creationId="{C52D2D80-F3DD-41AF-B099-5087113EEFDB}"/>
          </ac:picMkLst>
        </pc:picChg>
        <pc:cxnChg chg="add mod">
          <ac:chgData name="guo roger" userId="3bbec60affddc306" providerId="LiveId" clId="{32DD4469-93CE-41DB-B814-BDF1507152E2}" dt="2021-08-09T06:47:28.078" v="3518" actId="1035"/>
          <ac:cxnSpMkLst>
            <pc:docMk/>
            <pc:sldMk cId="1716247546" sldId="371"/>
            <ac:cxnSpMk id="12" creationId="{78802B6B-CE4F-4984-AFAD-C762EB5B17C6}"/>
          </ac:cxnSpMkLst>
        </pc:cxnChg>
        <pc:cxnChg chg="add mod">
          <ac:chgData name="guo roger" userId="3bbec60affddc306" providerId="LiveId" clId="{32DD4469-93CE-41DB-B814-BDF1507152E2}" dt="2021-08-09T06:47:28.078" v="3518" actId="1035"/>
          <ac:cxnSpMkLst>
            <pc:docMk/>
            <pc:sldMk cId="1716247546" sldId="371"/>
            <ac:cxnSpMk id="17" creationId="{E1F3E534-AD3A-4894-8921-A3FA4D6D6301}"/>
          </ac:cxnSpMkLst>
        </pc:cxnChg>
        <pc:cxnChg chg="add mod">
          <ac:chgData name="guo roger" userId="3bbec60affddc306" providerId="LiveId" clId="{32DD4469-93CE-41DB-B814-BDF1507152E2}" dt="2021-08-09T06:47:28.078" v="3518" actId="1035"/>
          <ac:cxnSpMkLst>
            <pc:docMk/>
            <pc:sldMk cId="1716247546" sldId="371"/>
            <ac:cxnSpMk id="22" creationId="{37CBB027-2C66-4A1F-91C8-A43B22B5DF48}"/>
          </ac:cxnSpMkLst>
        </pc:cxnChg>
        <pc:cxnChg chg="add mod">
          <ac:chgData name="guo roger" userId="3bbec60affddc306" providerId="LiveId" clId="{32DD4469-93CE-41DB-B814-BDF1507152E2}" dt="2021-08-09T06:47:28.078" v="3518" actId="1035"/>
          <ac:cxnSpMkLst>
            <pc:docMk/>
            <pc:sldMk cId="1716247546" sldId="371"/>
            <ac:cxnSpMk id="24" creationId="{A2ACA7AD-D0F9-4285-A0D8-0A11103E1EA5}"/>
          </ac:cxnSpMkLst>
        </pc:cxnChg>
      </pc:sldChg>
      <pc:sldChg chg="modSp add mod">
        <pc:chgData name="guo roger" userId="3bbec60affddc306" providerId="LiveId" clId="{32DD4469-93CE-41DB-B814-BDF1507152E2}" dt="2021-08-09T04:18:47.733" v="3492" actId="207"/>
        <pc:sldMkLst>
          <pc:docMk/>
          <pc:sldMk cId="1826834738" sldId="372"/>
        </pc:sldMkLst>
        <pc:spChg chg="mod">
          <ac:chgData name="guo roger" userId="3bbec60affddc306" providerId="LiveId" clId="{32DD4469-93CE-41DB-B814-BDF1507152E2}" dt="2021-08-09T04:18:47.733" v="3492" actId="207"/>
          <ac:spMkLst>
            <pc:docMk/>
            <pc:sldMk cId="1826834738" sldId="372"/>
            <ac:spMk id="4" creationId="{3BB8F0F5-D6A3-4DFE-A2EE-DDC443FBD13B}"/>
          </ac:spMkLst>
        </pc:spChg>
      </pc:sldChg>
      <pc:sldMasterChg chg="modSldLayout">
        <pc:chgData name="guo roger" userId="3bbec60affddc306" providerId="LiveId" clId="{32DD4469-93CE-41DB-B814-BDF1507152E2}" dt="2021-08-08T09:33:51.257" v="257" actId="20577"/>
        <pc:sldMasterMkLst>
          <pc:docMk/>
          <pc:sldMasterMk cId="1789913836" sldId="2147483648"/>
        </pc:sldMasterMkLst>
        <pc:sldLayoutChg chg="addSp modSp mod">
          <pc:chgData name="guo roger" userId="3bbec60affddc306" providerId="LiveId" clId="{32DD4469-93CE-41DB-B814-BDF1507152E2}" dt="2021-08-08T09:33:51.257" v="257" actId="20577"/>
          <pc:sldLayoutMkLst>
            <pc:docMk/>
            <pc:sldMasterMk cId="1789913836" sldId="2147483648"/>
            <pc:sldLayoutMk cId="3810154598" sldId="2147483660"/>
          </pc:sldLayoutMkLst>
          <pc:spChg chg="add mod">
            <ac:chgData name="guo roger" userId="3bbec60affddc306" providerId="LiveId" clId="{32DD4469-93CE-41DB-B814-BDF1507152E2}" dt="2021-08-08T09:33:51.257" v="257" actId="20577"/>
            <ac:spMkLst>
              <pc:docMk/>
              <pc:sldMasterMk cId="1789913836" sldId="2147483648"/>
              <pc:sldLayoutMk cId="3810154598" sldId="2147483660"/>
              <ac:spMk id="13" creationId="{AD3FFD9C-B38C-49DF-8B1C-D7BB2B55827A}"/>
            </ac:spMkLst>
          </pc:spChg>
        </pc:sldLayoutChg>
      </pc:sldMasterChg>
    </pc:docChg>
  </pc:docChgLst>
  <pc:docChgLst>
    <pc:chgData name="guo roger" userId="3bbec60affddc306" providerId="LiveId" clId="{73421035-EB54-4952-AEEC-92EDC97F5EC0}"/>
    <pc:docChg chg="undo custSel addSld delSld modSld sldOrd">
      <pc:chgData name="guo roger" userId="3bbec60affddc306" providerId="LiveId" clId="{73421035-EB54-4952-AEEC-92EDC97F5EC0}" dt="2021-02-22T05:23:15.094" v="2375"/>
      <pc:docMkLst>
        <pc:docMk/>
      </pc:docMkLst>
      <pc:sldChg chg="modSp mod">
        <pc:chgData name="guo roger" userId="3bbec60affddc306" providerId="LiveId" clId="{73421035-EB54-4952-AEEC-92EDC97F5EC0}" dt="2021-02-22T00:05:12.804" v="52" actId="20577"/>
        <pc:sldMkLst>
          <pc:docMk/>
          <pc:sldMk cId="1341206656" sldId="302"/>
        </pc:sldMkLst>
        <pc:spChg chg="mod">
          <ac:chgData name="guo roger" userId="3bbec60affddc306" providerId="LiveId" clId="{73421035-EB54-4952-AEEC-92EDC97F5EC0}" dt="2021-02-22T00:04:15.898" v="21" actId="20577"/>
          <ac:spMkLst>
            <pc:docMk/>
            <pc:sldMk cId="1341206656" sldId="302"/>
            <ac:spMk id="4" creationId="{C37CA60E-2DE6-4312-9382-B5A3E76135C2}"/>
          </ac:spMkLst>
        </pc:spChg>
        <pc:spChg chg="mod">
          <ac:chgData name="guo roger" userId="3bbec60affddc306" providerId="LiveId" clId="{73421035-EB54-4952-AEEC-92EDC97F5EC0}" dt="2021-02-22T00:05:12.804" v="52" actId="20577"/>
          <ac:spMkLst>
            <pc:docMk/>
            <pc:sldMk cId="1341206656" sldId="302"/>
            <ac:spMk id="6" creationId="{07560610-6AF0-456F-A648-6E723C8D92F1}"/>
          </ac:spMkLst>
        </pc:spChg>
      </pc:sldChg>
      <pc:sldChg chg="modSp mod">
        <pc:chgData name="guo roger" userId="3bbec60affddc306" providerId="LiveId" clId="{73421035-EB54-4952-AEEC-92EDC97F5EC0}" dt="2021-02-22T02:26:28.489" v="1670" actId="20577"/>
        <pc:sldMkLst>
          <pc:docMk/>
          <pc:sldMk cId="947221106" sldId="337"/>
        </pc:sldMkLst>
        <pc:spChg chg="mod">
          <ac:chgData name="guo roger" userId="3bbec60affddc306" providerId="LiveId" clId="{73421035-EB54-4952-AEEC-92EDC97F5EC0}" dt="2021-02-22T02:26:28.489" v="1670" actId="20577"/>
          <ac:spMkLst>
            <pc:docMk/>
            <pc:sldMk cId="947221106" sldId="337"/>
            <ac:spMk id="8" creationId="{8E321D54-3573-4006-A142-58C307604763}"/>
          </ac:spMkLst>
        </pc:spChg>
      </pc:sldChg>
      <pc:sldChg chg="del">
        <pc:chgData name="guo roger" userId="3bbec60affddc306" providerId="LiveId" clId="{73421035-EB54-4952-AEEC-92EDC97F5EC0}" dt="2021-02-22T00:03:53.489" v="0" actId="47"/>
        <pc:sldMkLst>
          <pc:docMk/>
          <pc:sldMk cId="2431520696" sldId="338"/>
        </pc:sldMkLst>
      </pc:sldChg>
      <pc:sldChg chg="addSp modSp new mod">
        <pc:chgData name="guo roger" userId="3bbec60affddc306" providerId="LiveId" clId="{73421035-EB54-4952-AEEC-92EDC97F5EC0}" dt="2021-02-22T00:34:50.476" v="376" actId="113"/>
        <pc:sldMkLst>
          <pc:docMk/>
          <pc:sldMk cId="2905160580" sldId="338"/>
        </pc:sldMkLst>
        <pc:spChg chg="mod">
          <ac:chgData name="guo roger" userId="3bbec60affddc306" providerId="LiveId" clId="{73421035-EB54-4952-AEEC-92EDC97F5EC0}" dt="2021-02-22T00:06:43.448" v="93" actId="20577"/>
          <ac:spMkLst>
            <pc:docMk/>
            <pc:sldMk cId="2905160580" sldId="338"/>
            <ac:spMk id="2" creationId="{A97BA1F9-AE7E-438B-B2B3-930A07B09155}"/>
          </ac:spMkLst>
        </pc:spChg>
        <pc:spChg chg="add mod">
          <ac:chgData name="guo roger" userId="3bbec60affddc306" providerId="LiveId" clId="{73421035-EB54-4952-AEEC-92EDC97F5EC0}" dt="2021-02-22T00:05:58.902" v="60" actId="1076"/>
          <ac:spMkLst>
            <pc:docMk/>
            <pc:sldMk cId="2905160580" sldId="338"/>
            <ac:spMk id="5" creationId="{E8D8B1BE-59F7-452C-A0E0-38A8DD1E6BBB}"/>
          </ac:spMkLst>
        </pc:spChg>
        <pc:spChg chg="add mod">
          <ac:chgData name="guo roger" userId="3bbec60affddc306" providerId="LiveId" clId="{73421035-EB54-4952-AEEC-92EDC97F5EC0}" dt="2021-02-22T00:34:50.476" v="376" actId="113"/>
          <ac:spMkLst>
            <pc:docMk/>
            <pc:sldMk cId="2905160580" sldId="338"/>
            <ac:spMk id="9" creationId="{FDDCD8A1-2B0F-48E3-A6A0-3F5072DDCCFC}"/>
          </ac:spMkLst>
        </pc:spChg>
        <pc:picChg chg="add mod">
          <ac:chgData name="guo roger" userId="3bbec60affddc306" providerId="LiveId" clId="{73421035-EB54-4952-AEEC-92EDC97F5EC0}" dt="2021-02-22T00:32:19.681" v="356" actId="1076"/>
          <ac:picMkLst>
            <pc:docMk/>
            <pc:sldMk cId="2905160580" sldId="338"/>
            <ac:picMk id="7" creationId="{18A392ED-3C63-4299-84A7-5BBAFB3CEE92}"/>
          </ac:picMkLst>
        </pc:picChg>
      </pc:sldChg>
      <pc:sldChg chg="del">
        <pc:chgData name="guo roger" userId="3bbec60affddc306" providerId="LiveId" clId="{73421035-EB54-4952-AEEC-92EDC97F5EC0}" dt="2021-02-22T00:03:53.704" v="1" actId="47"/>
        <pc:sldMkLst>
          <pc:docMk/>
          <pc:sldMk cId="3063980910" sldId="339"/>
        </pc:sldMkLst>
      </pc:sldChg>
      <pc:sldChg chg="addSp modSp new mod ord">
        <pc:chgData name="guo roger" userId="3bbec60affddc306" providerId="LiveId" clId="{73421035-EB54-4952-AEEC-92EDC97F5EC0}" dt="2021-02-22T05:00:49.217" v="2199" actId="1076"/>
        <pc:sldMkLst>
          <pc:docMk/>
          <pc:sldMk cId="4165518871" sldId="339"/>
        </pc:sldMkLst>
        <pc:spChg chg="mod">
          <ac:chgData name="guo roger" userId="3bbec60affddc306" providerId="LiveId" clId="{73421035-EB54-4952-AEEC-92EDC97F5EC0}" dt="2021-02-22T00:22:20.930" v="107" actId="20577"/>
          <ac:spMkLst>
            <pc:docMk/>
            <pc:sldMk cId="4165518871" sldId="339"/>
            <ac:spMk id="2" creationId="{F652A14E-9F27-465B-968E-E9E89065F071}"/>
          </ac:spMkLst>
        </pc:spChg>
        <pc:spChg chg="add mod">
          <ac:chgData name="guo roger" userId="3bbec60affddc306" providerId="LiveId" clId="{73421035-EB54-4952-AEEC-92EDC97F5EC0}" dt="2021-02-22T02:10:21.648" v="1605" actId="20577"/>
          <ac:spMkLst>
            <pc:docMk/>
            <pc:sldMk cId="4165518871" sldId="339"/>
            <ac:spMk id="5" creationId="{C4328A67-6482-4E8A-BEEF-2211E485D046}"/>
          </ac:spMkLst>
        </pc:spChg>
        <pc:picChg chg="add mod">
          <ac:chgData name="guo roger" userId="3bbec60affddc306" providerId="LiveId" clId="{73421035-EB54-4952-AEEC-92EDC97F5EC0}" dt="2021-02-22T05:00:49.217" v="2199" actId="1076"/>
          <ac:picMkLst>
            <pc:docMk/>
            <pc:sldMk cId="4165518871" sldId="339"/>
            <ac:picMk id="6" creationId="{1A39175C-0B08-4E0A-93C8-2D48AF777BAE}"/>
          </ac:picMkLst>
        </pc:picChg>
        <pc:picChg chg="add mod">
          <ac:chgData name="guo roger" userId="3bbec60affddc306" providerId="LiveId" clId="{73421035-EB54-4952-AEEC-92EDC97F5EC0}" dt="2021-02-22T05:00:48.020" v="2198" actId="1076"/>
          <ac:picMkLst>
            <pc:docMk/>
            <pc:sldMk cId="4165518871" sldId="339"/>
            <ac:picMk id="7" creationId="{64199AE6-4429-47EC-8C4A-68E818B575AF}"/>
          </ac:picMkLst>
        </pc:picChg>
      </pc:sldChg>
      <pc:sldChg chg="del">
        <pc:chgData name="guo roger" userId="3bbec60affddc306" providerId="LiveId" clId="{73421035-EB54-4952-AEEC-92EDC97F5EC0}" dt="2021-02-22T00:03:54.066" v="2" actId="47"/>
        <pc:sldMkLst>
          <pc:docMk/>
          <pc:sldMk cId="1254870861" sldId="340"/>
        </pc:sldMkLst>
      </pc:sldChg>
      <pc:sldChg chg="addSp modSp new mod">
        <pc:chgData name="guo roger" userId="3bbec60affddc306" providerId="LiveId" clId="{73421035-EB54-4952-AEEC-92EDC97F5EC0}" dt="2021-02-22T00:29:21.371" v="307" actId="207"/>
        <pc:sldMkLst>
          <pc:docMk/>
          <pc:sldMk cId="2846930410" sldId="340"/>
        </pc:sldMkLst>
        <pc:spChg chg="mod">
          <ac:chgData name="guo roger" userId="3bbec60affddc306" providerId="LiveId" clId="{73421035-EB54-4952-AEEC-92EDC97F5EC0}" dt="2021-02-22T00:25:08.458" v="204" actId="20577"/>
          <ac:spMkLst>
            <pc:docMk/>
            <pc:sldMk cId="2846930410" sldId="340"/>
            <ac:spMk id="2" creationId="{3B8EA037-7C74-4ACD-8BD4-596EA1DE6661}"/>
          </ac:spMkLst>
        </pc:spChg>
        <pc:spChg chg="add mod">
          <ac:chgData name="guo roger" userId="3bbec60affddc306" providerId="LiveId" clId="{73421035-EB54-4952-AEEC-92EDC97F5EC0}" dt="2021-02-22T00:29:21.371" v="307" actId="207"/>
          <ac:spMkLst>
            <pc:docMk/>
            <pc:sldMk cId="2846930410" sldId="340"/>
            <ac:spMk id="5" creationId="{2DE3B637-7C0C-4898-8DA0-DA9487FA8C98}"/>
          </ac:spMkLst>
        </pc:spChg>
      </pc:sldChg>
      <pc:sldChg chg="addSp modSp new mod">
        <pc:chgData name="guo roger" userId="3bbec60affddc306" providerId="LiveId" clId="{73421035-EB54-4952-AEEC-92EDC97F5EC0}" dt="2021-02-22T00:31:22.208" v="345"/>
        <pc:sldMkLst>
          <pc:docMk/>
          <pc:sldMk cId="85428231" sldId="341"/>
        </pc:sldMkLst>
        <pc:spChg chg="mod">
          <ac:chgData name="guo roger" userId="3bbec60affddc306" providerId="LiveId" clId="{73421035-EB54-4952-AEEC-92EDC97F5EC0}" dt="2021-02-22T00:27:54.336" v="290" actId="20577"/>
          <ac:spMkLst>
            <pc:docMk/>
            <pc:sldMk cId="85428231" sldId="341"/>
            <ac:spMk id="2" creationId="{DBB83C4D-135C-4ACA-B9DE-82F42931F2CC}"/>
          </ac:spMkLst>
        </pc:spChg>
        <pc:spChg chg="add mod">
          <ac:chgData name="guo roger" userId="3bbec60affddc306" providerId="LiveId" clId="{73421035-EB54-4952-AEEC-92EDC97F5EC0}" dt="2021-02-22T00:31:22.208" v="345"/>
          <ac:spMkLst>
            <pc:docMk/>
            <pc:sldMk cId="85428231" sldId="341"/>
            <ac:spMk id="5" creationId="{03245208-A330-4E25-849C-C056E9460F77}"/>
          </ac:spMkLst>
        </pc:spChg>
      </pc:sldChg>
      <pc:sldChg chg="del">
        <pc:chgData name="guo roger" userId="3bbec60affddc306" providerId="LiveId" clId="{73421035-EB54-4952-AEEC-92EDC97F5EC0}" dt="2021-02-22T00:03:54.240" v="3" actId="47"/>
        <pc:sldMkLst>
          <pc:docMk/>
          <pc:sldMk cId="2668342154" sldId="341"/>
        </pc:sldMkLst>
      </pc:sldChg>
      <pc:sldChg chg="addSp delSp modSp new del mod">
        <pc:chgData name="guo roger" userId="3bbec60affddc306" providerId="LiveId" clId="{73421035-EB54-4952-AEEC-92EDC97F5EC0}" dt="2021-02-22T02:17:20.325" v="1610" actId="47"/>
        <pc:sldMkLst>
          <pc:docMk/>
          <pc:sldMk cId="1114235077" sldId="342"/>
        </pc:sldMkLst>
        <pc:spChg chg="mod">
          <ac:chgData name="guo roger" userId="3bbec60affddc306" providerId="LiveId" clId="{73421035-EB54-4952-AEEC-92EDC97F5EC0}" dt="2021-02-22T00:36:38.223" v="388" actId="20577"/>
          <ac:spMkLst>
            <pc:docMk/>
            <pc:sldMk cId="1114235077" sldId="342"/>
            <ac:spMk id="2" creationId="{E07A48EC-4B27-4850-B2E1-862E45483CE5}"/>
          </ac:spMkLst>
        </pc:spChg>
        <pc:picChg chg="add del mod">
          <ac:chgData name="guo roger" userId="3bbec60affddc306" providerId="LiveId" clId="{73421035-EB54-4952-AEEC-92EDC97F5EC0}" dt="2021-02-22T00:37:21.350" v="392" actId="478"/>
          <ac:picMkLst>
            <pc:docMk/>
            <pc:sldMk cId="1114235077" sldId="342"/>
            <ac:picMk id="5" creationId="{AF6BEC56-64E0-448B-8815-443BFFB89410}"/>
          </ac:picMkLst>
        </pc:picChg>
        <pc:picChg chg="add del mod">
          <ac:chgData name="guo roger" userId="3bbec60affddc306" providerId="LiveId" clId="{73421035-EB54-4952-AEEC-92EDC97F5EC0}" dt="2021-02-22T00:37:42.340" v="397" actId="478"/>
          <ac:picMkLst>
            <pc:docMk/>
            <pc:sldMk cId="1114235077" sldId="342"/>
            <ac:picMk id="7" creationId="{611A781B-11F2-4A31-8930-548570362379}"/>
          </ac:picMkLst>
        </pc:picChg>
        <pc:picChg chg="add del mod">
          <ac:chgData name="guo roger" userId="3bbec60affddc306" providerId="LiveId" clId="{73421035-EB54-4952-AEEC-92EDC97F5EC0}" dt="2021-02-22T02:17:09.739" v="1607" actId="21"/>
          <ac:picMkLst>
            <pc:docMk/>
            <pc:sldMk cId="1114235077" sldId="342"/>
            <ac:picMk id="9" creationId="{E3343403-4564-4C31-866F-5F759D6A87F3}"/>
          </ac:picMkLst>
        </pc:picChg>
        <pc:picChg chg="add mod">
          <ac:chgData name="guo roger" userId="3bbec60affddc306" providerId="LiveId" clId="{73421035-EB54-4952-AEEC-92EDC97F5EC0}" dt="2021-02-22T00:38:24.701" v="402" actId="1076"/>
          <ac:picMkLst>
            <pc:docMk/>
            <pc:sldMk cId="1114235077" sldId="342"/>
            <ac:picMk id="11" creationId="{922AA443-E093-4C56-A215-BE380EFFAC2E}"/>
          </ac:picMkLst>
        </pc:picChg>
        <pc:picChg chg="add mod">
          <ac:chgData name="guo roger" userId="3bbec60affddc306" providerId="LiveId" clId="{73421035-EB54-4952-AEEC-92EDC97F5EC0}" dt="2021-02-22T00:38:57.433" v="410" actId="1076"/>
          <ac:picMkLst>
            <pc:docMk/>
            <pc:sldMk cId="1114235077" sldId="342"/>
            <ac:picMk id="12" creationId="{CDB21272-7538-46CA-A7FD-08D5D7141112}"/>
          </ac:picMkLst>
        </pc:picChg>
      </pc:sldChg>
      <pc:sldChg chg="del">
        <pc:chgData name="guo roger" userId="3bbec60affddc306" providerId="LiveId" clId="{73421035-EB54-4952-AEEC-92EDC97F5EC0}" dt="2021-02-22T00:03:54.800" v="6" actId="47"/>
        <pc:sldMkLst>
          <pc:docMk/>
          <pc:sldMk cId="1890512084" sldId="342"/>
        </pc:sldMkLst>
      </pc:sldChg>
      <pc:sldChg chg="del">
        <pc:chgData name="guo roger" userId="3bbec60affddc306" providerId="LiveId" clId="{73421035-EB54-4952-AEEC-92EDC97F5EC0}" dt="2021-02-22T00:03:55.183" v="8" actId="47"/>
        <pc:sldMkLst>
          <pc:docMk/>
          <pc:sldMk cId="1122820900" sldId="343"/>
        </pc:sldMkLst>
      </pc:sldChg>
      <pc:sldChg chg="addSp delSp modSp add del mod">
        <pc:chgData name="guo roger" userId="3bbec60affddc306" providerId="LiveId" clId="{73421035-EB54-4952-AEEC-92EDC97F5EC0}" dt="2021-02-22T02:16:37.737" v="1606" actId="47"/>
        <pc:sldMkLst>
          <pc:docMk/>
          <pc:sldMk cId="3754340129" sldId="343"/>
        </pc:sldMkLst>
        <pc:picChg chg="add del mod">
          <ac:chgData name="guo roger" userId="3bbec60affddc306" providerId="LiveId" clId="{73421035-EB54-4952-AEEC-92EDC97F5EC0}" dt="2021-02-22T00:38:52.571" v="408" actId="21"/>
          <ac:picMkLst>
            <pc:docMk/>
            <pc:sldMk cId="3754340129" sldId="343"/>
            <ac:picMk id="5" creationId="{3F00DCB4-D446-4D0D-AC41-B3133A70F3F9}"/>
          </ac:picMkLst>
        </pc:picChg>
        <pc:picChg chg="add mod">
          <ac:chgData name="guo roger" userId="3bbec60affddc306" providerId="LiveId" clId="{73421035-EB54-4952-AEEC-92EDC97F5EC0}" dt="2021-02-22T00:39:51.599" v="415" actId="1076"/>
          <ac:picMkLst>
            <pc:docMk/>
            <pc:sldMk cId="3754340129" sldId="343"/>
            <ac:picMk id="7" creationId="{B998F0FB-082B-4FED-AC61-A82C08C0D927}"/>
          </ac:picMkLst>
        </pc:picChg>
        <pc:picChg chg="del">
          <ac:chgData name="guo roger" userId="3bbec60affddc306" providerId="LiveId" clId="{73421035-EB54-4952-AEEC-92EDC97F5EC0}" dt="2021-02-22T00:38:47.990" v="404" actId="478"/>
          <ac:picMkLst>
            <pc:docMk/>
            <pc:sldMk cId="3754340129" sldId="343"/>
            <ac:picMk id="9" creationId="{E3343403-4564-4C31-866F-5F759D6A87F3}"/>
          </ac:picMkLst>
        </pc:picChg>
        <pc:picChg chg="add mod">
          <ac:chgData name="guo roger" userId="3bbec60affddc306" providerId="LiveId" clId="{73421035-EB54-4952-AEEC-92EDC97F5EC0}" dt="2021-02-22T00:39:52.541" v="416" actId="1076"/>
          <ac:picMkLst>
            <pc:docMk/>
            <pc:sldMk cId="3754340129" sldId="343"/>
            <ac:picMk id="10" creationId="{BB23E555-56CA-4CE0-AEFE-8C3900C866FB}"/>
          </ac:picMkLst>
        </pc:picChg>
        <pc:picChg chg="del">
          <ac:chgData name="guo roger" userId="3bbec60affddc306" providerId="LiveId" clId="{73421035-EB54-4952-AEEC-92EDC97F5EC0}" dt="2021-02-22T00:38:48.322" v="405" actId="478"/>
          <ac:picMkLst>
            <pc:docMk/>
            <pc:sldMk cId="3754340129" sldId="343"/>
            <ac:picMk id="11" creationId="{922AA443-E093-4C56-A215-BE380EFFAC2E}"/>
          </ac:picMkLst>
        </pc:picChg>
      </pc:sldChg>
      <pc:sldChg chg="del">
        <pc:chgData name="guo roger" userId="3bbec60affddc306" providerId="LiveId" clId="{73421035-EB54-4952-AEEC-92EDC97F5EC0}" dt="2021-02-22T00:03:55.368" v="9" actId="47"/>
        <pc:sldMkLst>
          <pc:docMk/>
          <pc:sldMk cId="6273193" sldId="344"/>
        </pc:sldMkLst>
      </pc:sldChg>
      <pc:sldChg chg="addSp modSp new mod">
        <pc:chgData name="guo roger" userId="3bbec60affddc306" providerId="LiveId" clId="{73421035-EB54-4952-AEEC-92EDC97F5EC0}" dt="2021-02-22T05:04:11.961" v="2237"/>
        <pc:sldMkLst>
          <pc:docMk/>
          <pc:sldMk cId="1876474676" sldId="344"/>
        </pc:sldMkLst>
        <pc:spChg chg="mod">
          <ac:chgData name="guo roger" userId="3bbec60affddc306" providerId="LiveId" clId="{73421035-EB54-4952-AEEC-92EDC97F5EC0}" dt="2021-02-22T00:41:18.161" v="458" actId="20577"/>
          <ac:spMkLst>
            <pc:docMk/>
            <pc:sldMk cId="1876474676" sldId="344"/>
            <ac:spMk id="2" creationId="{0A3012EE-0CA9-46F4-94F9-26F21AFE9A08}"/>
          </ac:spMkLst>
        </pc:spChg>
        <pc:spChg chg="add mod">
          <ac:chgData name="guo roger" userId="3bbec60affddc306" providerId="LiveId" clId="{73421035-EB54-4952-AEEC-92EDC97F5EC0}" dt="2021-02-22T05:04:11.961" v="2237"/>
          <ac:spMkLst>
            <pc:docMk/>
            <pc:sldMk cId="1876474676" sldId="344"/>
            <ac:spMk id="5" creationId="{4D69B1D9-F457-4C5C-A6C1-E1CB778354FB}"/>
          </ac:spMkLst>
        </pc:spChg>
      </pc:sldChg>
      <pc:sldChg chg="addSp modSp new mod">
        <pc:chgData name="guo roger" userId="3bbec60affddc306" providerId="LiveId" clId="{73421035-EB54-4952-AEEC-92EDC97F5EC0}" dt="2021-02-22T02:22:54.869" v="1632"/>
        <pc:sldMkLst>
          <pc:docMk/>
          <pc:sldMk cId="2186674133" sldId="345"/>
        </pc:sldMkLst>
        <pc:spChg chg="mod">
          <ac:chgData name="guo roger" userId="3bbec60affddc306" providerId="LiveId" clId="{73421035-EB54-4952-AEEC-92EDC97F5EC0}" dt="2021-02-22T00:42:30.363" v="474"/>
          <ac:spMkLst>
            <pc:docMk/>
            <pc:sldMk cId="2186674133" sldId="345"/>
            <ac:spMk id="2" creationId="{62056418-F210-418F-B0F4-502A3113FF55}"/>
          </ac:spMkLst>
        </pc:spChg>
        <pc:spChg chg="add mod">
          <ac:chgData name="guo roger" userId="3bbec60affddc306" providerId="LiveId" clId="{73421035-EB54-4952-AEEC-92EDC97F5EC0}" dt="2021-02-22T00:44:55.110" v="508" actId="1076"/>
          <ac:spMkLst>
            <pc:docMk/>
            <pc:sldMk cId="2186674133" sldId="345"/>
            <ac:spMk id="7" creationId="{A704A70E-D9CB-4D63-B637-53A346395F9F}"/>
          </ac:spMkLst>
        </pc:spChg>
        <pc:spChg chg="add mod">
          <ac:chgData name="guo roger" userId="3bbec60affddc306" providerId="LiveId" clId="{73421035-EB54-4952-AEEC-92EDC97F5EC0}" dt="2021-02-22T00:47:02.379" v="531" actId="1076"/>
          <ac:spMkLst>
            <pc:docMk/>
            <pc:sldMk cId="2186674133" sldId="345"/>
            <ac:spMk id="9" creationId="{528E83E0-16E2-462F-A00D-DEA665BF9C82}"/>
          </ac:spMkLst>
        </pc:spChg>
        <pc:spChg chg="add mod">
          <ac:chgData name="guo roger" userId="3bbec60affddc306" providerId="LiveId" clId="{73421035-EB54-4952-AEEC-92EDC97F5EC0}" dt="2021-02-22T02:22:54.869" v="1632"/>
          <ac:spMkLst>
            <pc:docMk/>
            <pc:sldMk cId="2186674133" sldId="345"/>
            <ac:spMk id="11" creationId="{8CF1AA92-8C1C-4299-94FB-FED7AEC64360}"/>
          </ac:spMkLst>
        </pc:spChg>
        <pc:spChg chg="add mod">
          <ac:chgData name="guo roger" userId="3bbec60affddc306" providerId="LiveId" clId="{73421035-EB54-4952-AEEC-92EDC97F5EC0}" dt="2021-02-22T00:49:05.288" v="624" actId="207"/>
          <ac:spMkLst>
            <pc:docMk/>
            <pc:sldMk cId="2186674133" sldId="345"/>
            <ac:spMk id="13" creationId="{82439792-FBE1-49C6-A14B-4CFE7CD02CC4}"/>
          </ac:spMkLst>
        </pc:spChg>
        <pc:picChg chg="add mod">
          <ac:chgData name="guo roger" userId="3bbec60affddc306" providerId="LiveId" clId="{73421035-EB54-4952-AEEC-92EDC97F5EC0}" dt="2021-02-22T00:47:37.200" v="550" actId="1076"/>
          <ac:picMkLst>
            <pc:docMk/>
            <pc:sldMk cId="2186674133" sldId="345"/>
            <ac:picMk id="5" creationId="{6E925197-0510-4BB8-8A69-D389BE0C405A}"/>
          </ac:picMkLst>
        </pc:picChg>
      </pc:sldChg>
      <pc:sldChg chg="del">
        <pc:chgData name="guo roger" userId="3bbec60affddc306" providerId="LiveId" clId="{73421035-EB54-4952-AEEC-92EDC97F5EC0}" dt="2021-02-22T00:03:55.548" v="10" actId="47"/>
        <pc:sldMkLst>
          <pc:docMk/>
          <pc:sldMk cId="3078839433" sldId="345"/>
        </pc:sldMkLst>
      </pc:sldChg>
      <pc:sldChg chg="addSp modSp new mod">
        <pc:chgData name="guo roger" userId="3bbec60affddc306" providerId="LiveId" clId="{73421035-EB54-4952-AEEC-92EDC97F5EC0}" dt="2021-02-22T01:04:50.703" v="861" actId="20577"/>
        <pc:sldMkLst>
          <pc:docMk/>
          <pc:sldMk cId="1948082443" sldId="346"/>
        </pc:sldMkLst>
        <pc:spChg chg="mod">
          <ac:chgData name="guo roger" userId="3bbec60affddc306" providerId="LiveId" clId="{73421035-EB54-4952-AEEC-92EDC97F5EC0}" dt="2021-02-22T01:04:50.703" v="861" actId="20577"/>
          <ac:spMkLst>
            <pc:docMk/>
            <pc:sldMk cId="1948082443" sldId="346"/>
            <ac:spMk id="2" creationId="{BBCE5904-E7CD-4FCC-823A-F78B94A0ECC6}"/>
          </ac:spMkLst>
        </pc:spChg>
        <pc:spChg chg="add mod">
          <ac:chgData name="guo roger" userId="3bbec60affddc306" providerId="LiveId" clId="{73421035-EB54-4952-AEEC-92EDC97F5EC0}" dt="2021-02-22T00:50:15.827" v="635" actId="207"/>
          <ac:spMkLst>
            <pc:docMk/>
            <pc:sldMk cId="1948082443" sldId="346"/>
            <ac:spMk id="5" creationId="{373E09FE-CC15-4594-B4D4-D4DD930EFE75}"/>
          </ac:spMkLst>
        </pc:spChg>
        <pc:spChg chg="add mod">
          <ac:chgData name="guo roger" userId="3bbec60affddc306" providerId="LiveId" clId="{73421035-EB54-4952-AEEC-92EDC97F5EC0}" dt="2021-02-22T00:50:45.505" v="643" actId="207"/>
          <ac:spMkLst>
            <pc:docMk/>
            <pc:sldMk cId="1948082443" sldId="346"/>
            <ac:spMk id="7" creationId="{3533750B-B9AB-45D7-B71B-FF0818FDB3D5}"/>
          </ac:spMkLst>
        </pc:spChg>
        <pc:spChg chg="add mod">
          <ac:chgData name="guo roger" userId="3bbec60affddc306" providerId="LiveId" clId="{73421035-EB54-4952-AEEC-92EDC97F5EC0}" dt="2021-02-22T00:52:51.867" v="675" actId="207"/>
          <ac:spMkLst>
            <pc:docMk/>
            <pc:sldMk cId="1948082443" sldId="346"/>
            <ac:spMk id="11" creationId="{92AC2031-B2D1-4D89-8266-98C251FF0B96}"/>
          </ac:spMkLst>
        </pc:spChg>
        <pc:picChg chg="add mod">
          <ac:chgData name="guo roger" userId="3bbec60affddc306" providerId="LiveId" clId="{73421035-EB54-4952-AEEC-92EDC97F5EC0}" dt="2021-02-22T00:52:05.932" v="648" actId="1076"/>
          <ac:picMkLst>
            <pc:docMk/>
            <pc:sldMk cId="1948082443" sldId="346"/>
            <ac:picMk id="9" creationId="{003F6440-3AF3-4826-B1D8-4066EAD671BA}"/>
          </ac:picMkLst>
        </pc:picChg>
      </pc:sldChg>
      <pc:sldChg chg="del">
        <pc:chgData name="guo roger" userId="3bbec60affddc306" providerId="LiveId" clId="{73421035-EB54-4952-AEEC-92EDC97F5EC0}" dt="2021-02-22T00:03:55.748" v="11" actId="47"/>
        <pc:sldMkLst>
          <pc:docMk/>
          <pc:sldMk cId="2365846678" sldId="346"/>
        </pc:sldMkLst>
      </pc:sldChg>
      <pc:sldChg chg="addSp delSp modSp add mod">
        <pc:chgData name="guo roger" userId="3bbec60affddc306" providerId="LiveId" clId="{73421035-EB54-4952-AEEC-92EDC97F5EC0}" dt="2021-02-22T02:47:52.429" v="1902" actId="1076"/>
        <pc:sldMkLst>
          <pc:docMk/>
          <pc:sldMk cId="2955072542" sldId="347"/>
        </pc:sldMkLst>
        <pc:spChg chg="mod">
          <ac:chgData name="guo roger" userId="3bbec60affddc306" providerId="LiveId" clId="{73421035-EB54-4952-AEEC-92EDC97F5EC0}" dt="2021-02-22T01:05:05.509" v="876" actId="20577"/>
          <ac:spMkLst>
            <pc:docMk/>
            <pc:sldMk cId="2955072542" sldId="347"/>
            <ac:spMk id="2" creationId="{BBCE5904-E7CD-4FCC-823A-F78B94A0ECC6}"/>
          </ac:spMkLst>
        </pc:spChg>
        <pc:spChg chg="del">
          <ac:chgData name="guo roger" userId="3bbec60affddc306" providerId="LiveId" clId="{73421035-EB54-4952-AEEC-92EDC97F5EC0}" dt="2021-02-22T00:53:04.939" v="677" actId="478"/>
          <ac:spMkLst>
            <pc:docMk/>
            <pc:sldMk cId="2955072542" sldId="347"/>
            <ac:spMk id="5" creationId="{373E09FE-CC15-4594-B4D4-D4DD930EFE75}"/>
          </ac:spMkLst>
        </pc:spChg>
        <pc:spChg chg="del">
          <ac:chgData name="guo roger" userId="3bbec60affddc306" providerId="LiveId" clId="{73421035-EB54-4952-AEEC-92EDC97F5EC0}" dt="2021-02-22T00:53:05.937" v="678" actId="478"/>
          <ac:spMkLst>
            <pc:docMk/>
            <pc:sldMk cId="2955072542" sldId="347"/>
            <ac:spMk id="7" creationId="{3533750B-B9AB-45D7-B71B-FF0818FDB3D5}"/>
          </ac:spMkLst>
        </pc:spChg>
        <pc:spChg chg="add mod">
          <ac:chgData name="guo roger" userId="3bbec60affddc306" providerId="LiveId" clId="{73421035-EB54-4952-AEEC-92EDC97F5EC0}" dt="2021-02-22T02:41:53.132" v="1796" actId="207"/>
          <ac:spMkLst>
            <pc:docMk/>
            <pc:sldMk cId="2955072542" sldId="347"/>
            <ac:spMk id="10" creationId="{886D18BE-88C3-46A1-A892-5D7C29DA41B7}"/>
          </ac:spMkLst>
        </pc:spChg>
        <pc:spChg chg="del">
          <ac:chgData name="guo roger" userId="3bbec60affddc306" providerId="LiveId" clId="{73421035-EB54-4952-AEEC-92EDC97F5EC0}" dt="2021-02-22T00:53:07.653" v="679" actId="478"/>
          <ac:spMkLst>
            <pc:docMk/>
            <pc:sldMk cId="2955072542" sldId="347"/>
            <ac:spMk id="11" creationId="{92AC2031-B2D1-4D89-8266-98C251FF0B96}"/>
          </ac:spMkLst>
        </pc:spChg>
        <pc:spChg chg="add del mod">
          <ac:chgData name="guo roger" userId="3bbec60affddc306" providerId="LiveId" clId="{73421035-EB54-4952-AEEC-92EDC97F5EC0}" dt="2021-02-22T00:55:19.416" v="718" actId="478"/>
          <ac:spMkLst>
            <pc:docMk/>
            <pc:sldMk cId="2955072542" sldId="347"/>
            <ac:spMk id="12" creationId="{035FE089-A891-4FB7-A5AC-4948D5E6379B}"/>
          </ac:spMkLst>
        </pc:spChg>
        <pc:spChg chg="add mod">
          <ac:chgData name="guo roger" userId="3bbec60affddc306" providerId="LiveId" clId="{73421035-EB54-4952-AEEC-92EDC97F5EC0}" dt="2021-02-22T01:10:28.817" v="986" actId="20577"/>
          <ac:spMkLst>
            <pc:docMk/>
            <pc:sldMk cId="2955072542" sldId="347"/>
            <ac:spMk id="15" creationId="{0A480C8E-CE77-46EE-987C-48BA8E1C4E2F}"/>
          </ac:spMkLst>
        </pc:spChg>
        <pc:spChg chg="add mod">
          <ac:chgData name="guo roger" userId="3bbec60affddc306" providerId="LiveId" clId="{73421035-EB54-4952-AEEC-92EDC97F5EC0}" dt="2021-02-22T00:57:46.453" v="751" actId="12"/>
          <ac:spMkLst>
            <pc:docMk/>
            <pc:sldMk cId="2955072542" sldId="347"/>
            <ac:spMk id="17" creationId="{D35E1C36-DA6F-4BDE-83EF-46661CEAA6B3}"/>
          </ac:spMkLst>
        </pc:spChg>
        <pc:spChg chg="add mod">
          <ac:chgData name="guo roger" userId="3bbec60affddc306" providerId="LiveId" clId="{73421035-EB54-4952-AEEC-92EDC97F5EC0}" dt="2021-02-22T02:47:52.429" v="1902" actId="1076"/>
          <ac:spMkLst>
            <pc:docMk/>
            <pc:sldMk cId="2955072542" sldId="347"/>
            <ac:spMk id="18" creationId="{230E40B1-63E8-4487-9C2D-1936AA5046AA}"/>
          </ac:spMkLst>
        </pc:spChg>
        <pc:picChg chg="mod">
          <ac:chgData name="guo roger" userId="3bbec60affddc306" providerId="LiveId" clId="{73421035-EB54-4952-AEEC-92EDC97F5EC0}" dt="2021-02-22T00:54:46.502" v="713" actId="1076"/>
          <ac:picMkLst>
            <pc:docMk/>
            <pc:sldMk cId="2955072542" sldId="347"/>
            <ac:picMk id="9" creationId="{003F6440-3AF3-4826-B1D8-4066EAD671BA}"/>
          </ac:picMkLst>
        </pc:picChg>
        <pc:picChg chg="add mod">
          <ac:chgData name="guo roger" userId="3bbec60affddc306" providerId="LiveId" clId="{73421035-EB54-4952-AEEC-92EDC97F5EC0}" dt="2021-02-22T00:57:39.371" v="748" actId="1076"/>
          <ac:picMkLst>
            <pc:docMk/>
            <pc:sldMk cId="2955072542" sldId="347"/>
            <ac:picMk id="13" creationId="{86006CB2-72A9-4785-9BE4-46A65713E5B6}"/>
          </ac:picMkLst>
        </pc:picChg>
      </pc:sldChg>
      <pc:sldChg chg="del">
        <pc:chgData name="guo roger" userId="3bbec60affddc306" providerId="LiveId" clId="{73421035-EB54-4952-AEEC-92EDC97F5EC0}" dt="2021-02-22T00:03:56.166" v="13" actId="47"/>
        <pc:sldMkLst>
          <pc:docMk/>
          <pc:sldMk cId="3881306699" sldId="347"/>
        </pc:sldMkLst>
      </pc:sldChg>
      <pc:sldChg chg="del">
        <pc:chgData name="guo roger" userId="3bbec60affddc306" providerId="LiveId" clId="{73421035-EB54-4952-AEEC-92EDC97F5EC0}" dt="2021-02-22T00:03:56.548" v="15" actId="47"/>
        <pc:sldMkLst>
          <pc:docMk/>
          <pc:sldMk cId="94946188" sldId="348"/>
        </pc:sldMkLst>
      </pc:sldChg>
      <pc:sldChg chg="addSp delSp modSp add mod">
        <pc:chgData name="guo roger" userId="3bbec60affddc306" providerId="LiveId" clId="{73421035-EB54-4952-AEEC-92EDC97F5EC0}" dt="2021-02-22T05:14:53.452" v="2255" actId="20577"/>
        <pc:sldMkLst>
          <pc:docMk/>
          <pc:sldMk cId="368215581" sldId="348"/>
        </pc:sldMkLst>
        <pc:spChg chg="mod">
          <ac:chgData name="guo roger" userId="3bbec60affddc306" providerId="LiveId" clId="{73421035-EB54-4952-AEEC-92EDC97F5EC0}" dt="2021-02-22T01:05:15.706" v="889" actId="20577"/>
          <ac:spMkLst>
            <pc:docMk/>
            <pc:sldMk cId="368215581" sldId="348"/>
            <ac:spMk id="2" creationId="{BBCE5904-E7CD-4FCC-823A-F78B94A0ECC6}"/>
          </ac:spMkLst>
        </pc:spChg>
        <pc:spChg chg="del">
          <ac:chgData name="guo roger" userId="3bbec60affddc306" providerId="LiveId" clId="{73421035-EB54-4952-AEEC-92EDC97F5EC0}" dt="2021-02-22T00:57:30.054" v="744" actId="478"/>
          <ac:spMkLst>
            <pc:docMk/>
            <pc:sldMk cId="368215581" sldId="348"/>
            <ac:spMk id="10" creationId="{886D18BE-88C3-46A1-A892-5D7C29DA41B7}"/>
          </ac:spMkLst>
        </pc:spChg>
        <pc:spChg chg="add mod">
          <ac:chgData name="guo roger" userId="3bbec60affddc306" providerId="LiveId" clId="{73421035-EB54-4952-AEEC-92EDC97F5EC0}" dt="2021-02-22T00:58:17" v="759" actId="1076"/>
          <ac:spMkLst>
            <pc:docMk/>
            <pc:sldMk cId="368215581" sldId="348"/>
            <ac:spMk id="11" creationId="{C33A4458-ECC7-4C25-A79A-5536D51A1331}"/>
          </ac:spMkLst>
        </pc:spChg>
        <pc:spChg chg="add del mod">
          <ac:chgData name="guo roger" userId="3bbec60affddc306" providerId="LiveId" clId="{73421035-EB54-4952-AEEC-92EDC97F5EC0}" dt="2021-02-22T00:59:42.878" v="766" actId="478"/>
          <ac:spMkLst>
            <pc:docMk/>
            <pc:sldMk cId="368215581" sldId="348"/>
            <ac:spMk id="12" creationId="{EB043CE4-53C6-437D-A6BF-5F43114F58F8}"/>
          </ac:spMkLst>
        </pc:spChg>
        <pc:spChg chg="del">
          <ac:chgData name="guo roger" userId="3bbec60affddc306" providerId="LiveId" clId="{73421035-EB54-4952-AEEC-92EDC97F5EC0}" dt="2021-02-22T00:57:34.036" v="746" actId="478"/>
          <ac:spMkLst>
            <pc:docMk/>
            <pc:sldMk cId="368215581" sldId="348"/>
            <ac:spMk id="15" creationId="{0A480C8E-CE77-46EE-987C-48BA8E1C4E2F}"/>
          </ac:spMkLst>
        </pc:spChg>
        <pc:spChg chg="del">
          <ac:chgData name="guo roger" userId="3bbec60affddc306" providerId="LiveId" clId="{73421035-EB54-4952-AEEC-92EDC97F5EC0}" dt="2021-02-22T00:57:34.036" v="746" actId="478"/>
          <ac:spMkLst>
            <pc:docMk/>
            <pc:sldMk cId="368215581" sldId="348"/>
            <ac:spMk id="17" creationId="{D35E1C36-DA6F-4BDE-83EF-46661CEAA6B3}"/>
          </ac:spMkLst>
        </pc:spChg>
        <pc:spChg chg="add del mod">
          <ac:chgData name="guo roger" userId="3bbec60affddc306" providerId="LiveId" clId="{73421035-EB54-4952-AEEC-92EDC97F5EC0}" dt="2021-02-22T01:11:15.121" v="989" actId="478"/>
          <ac:spMkLst>
            <pc:docMk/>
            <pc:sldMk cId="368215581" sldId="348"/>
            <ac:spMk id="18" creationId="{7A8C4C98-BA5C-4993-9D23-4B9073A32C23}"/>
          </ac:spMkLst>
        </pc:spChg>
        <pc:spChg chg="add mod">
          <ac:chgData name="guo roger" userId="3bbec60affddc306" providerId="LiveId" clId="{73421035-EB54-4952-AEEC-92EDC97F5EC0}" dt="2021-02-22T05:14:53.452" v="2255" actId="20577"/>
          <ac:spMkLst>
            <pc:docMk/>
            <pc:sldMk cId="368215581" sldId="348"/>
            <ac:spMk id="19" creationId="{6C30B82D-9843-450E-AAF3-F5E30AF3D7DA}"/>
          </ac:spMkLst>
        </pc:spChg>
        <pc:picChg chg="add mod">
          <ac:chgData name="guo roger" userId="3bbec60affddc306" providerId="LiveId" clId="{73421035-EB54-4952-AEEC-92EDC97F5EC0}" dt="2021-02-22T01:11:23.043" v="993" actId="1076"/>
          <ac:picMkLst>
            <pc:docMk/>
            <pc:sldMk cId="368215581" sldId="348"/>
            <ac:picMk id="7" creationId="{E46A8801-3ADA-424D-8C90-2CE8F19CF778}"/>
          </ac:picMkLst>
        </pc:picChg>
        <pc:picChg chg="mod">
          <ac:chgData name="guo roger" userId="3bbec60affddc306" providerId="LiveId" clId="{73421035-EB54-4952-AEEC-92EDC97F5EC0}" dt="2021-02-22T00:57:32.070" v="745" actId="1076"/>
          <ac:picMkLst>
            <pc:docMk/>
            <pc:sldMk cId="368215581" sldId="348"/>
            <ac:picMk id="9" creationId="{003F6440-3AF3-4826-B1D8-4066EAD671BA}"/>
          </ac:picMkLst>
        </pc:picChg>
        <pc:picChg chg="del">
          <ac:chgData name="guo roger" userId="3bbec60affddc306" providerId="LiveId" clId="{73421035-EB54-4952-AEEC-92EDC97F5EC0}" dt="2021-02-22T00:57:34.036" v="746" actId="478"/>
          <ac:picMkLst>
            <pc:docMk/>
            <pc:sldMk cId="368215581" sldId="348"/>
            <ac:picMk id="13" creationId="{86006CB2-72A9-4785-9BE4-46A65713E5B6}"/>
          </ac:picMkLst>
        </pc:picChg>
        <pc:picChg chg="add mod">
          <ac:chgData name="guo roger" userId="3bbec60affddc306" providerId="LiveId" clId="{73421035-EB54-4952-AEEC-92EDC97F5EC0}" dt="2021-02-22T01:11:19.836" v="991" actId="1076"/>
          <ac:picMkLst>
            <pc:docMk/>
            <pc:sldMk cId="368215581" sldId="348"/>
            <ac:picMk id="14" creationId="{0F723854-93E3-4A79-ADF9-BADCE47045A9}"/>
          </ac:picMkLst>
        </pc:picChg>
      </pc:sldChg>
      <pc:sldChg chg="addSp delSp modSp add mod">
        <pc:chgData name="guo roger" userId="3bbec60affddc306" providerId="LiveId" clId="{73421035-EB54-4952-AEEC-92EDC97F5EC0}" dt="2021-02-22T05:23:15.094" v="2375"/>
        <pc:sldMkLst>
          <pc:docMk/>
          <pc:sldMk cId="1587415637" sldId="349"/>
        </pc:sldMkLst>
        <pc:spChg chg="mod">
          <ac:chgData name="guo roger" userId="3bbec60affddc306" providerId="LiveId" clId="{73421035-EB54-4952-AEEC-92EDC97F5EC0}" dt="2021-02-22T01:15:31.046" v="1018" actId="20577"/>
          <ac:spMkLst>
            <pc:docMk/>
            <pc:sldMk cId="1587415637" sldId="349"/>
            <ac:spMk id="2" creationId="{BBCE5904-E7CD-4FCC-823A-F78B94A0ECC6}"/>
          </ac:spMkLst>
        </pc:spChg>
        <pc:spChg chg="add del mod">
          <ac:chgData name="guo roger" userId="3bbec60affddc306" providerId="LiveId" clId="{73421035-EB54-4952-AEEC-92EDC97F5EC0}" dt="2021-02-22T01:03:05.087" v="789" actId="1076"/>
          <ac:spMkLst>
            <pc:docMk/>
            <pc:sldMk cId="1587415637" sldId="349"/>
            <ac:spMk id="11" creationId="{C33A4458-ECC7-4C25-A79A-5536D51A1331}"/>
          </ac:spMkLst>
        </pc:spChg>
        <pc:spChg chg="add mod">
          <ac:chgData name="guo roger" userId="3bbec60affddc306" providerId="LiveId" clId="{73421035-EB54-4952-AEEC-92EDC97F5EC0}" dt="2021-02-22T02:55:47.002" v="1996" actId="207"/>
          <ac:spMkLst>
            <pc:docMk/>
            <pc:sldMk cId="1587415637" sldId="349"/>
            <ac:spMk id="16" creationId="{5D19E5C6-766F-4D83-987A-072DD09E161F}"/>
          </ac:spMkLst>
        </pc:spChg>
        <pc:spChg chg="mod">
          <ac:chgData name="guo roger" userId="3bbec60affddc306" providerId="LiveId" clId="{73421035-EB54-4952-AEEC-92EDC97F5EC0}" dt="2021-02-22T02:50:25.596" v="1995" actId="20577"/>
          <ac:spMkLst>
            <pc:docMk/>
            <pc:sldMk cId="1587415637" sldId="349"/>
            <ac:spMk id="18" creationId="{7A8C4C98-BA5C-4993-9D23-4B9073A32C23}"/>
          </ac:spMkLst>
        </pc:spChg>
        <pc:spChg chg="add del mod">
          <ac:chgData name="guo roger" userId="3bbec60affddc306" providerId="LiveId" clId="{73421035-EB54-4952-AEEC-92EDC97F5EC0}" dt="2021-02-22T01:21:53.253" v="1132" actId="478"/>
          <ac:spMkLst>
            <pc:docMk/>
            <pc:sldMk cId="1587415637" sldId="349"/>
            <ac:spMk id="25" creationId="{2F2DA51B-D68C-40E0-9293-4BB607C37829}"/>
          </ac:spMkLst>
        </pc:spChg>
        <pc:spChg chg="add del mod">
          <ac:chgData name="guo roger" userId="3bbec60affddc306" providerId="LiveId" clId="{73421035-EB54-4952-AEEC-92EDC97F5EC0}" dt="2021-02-22T05:19:18.296" v="2278" actId="478"/>
          <ac:spMkLst>
            <pc:docMk/>
            <pc:sldMk cId="1587415637" sldId="349"/>
            <ac:spMk id="29" creationId="{DB444FC4-9033-4303-9690-4027D4CF0850}"/>
          </ac:spMkLst>
        </pc:spChg>
        <pc:spChg chg="add del mod">
          <ac:chgData name="guo roger" userId="3bbec60affddc306" providerId="LiveId" clId="{73421035-EB54-4952-AEEC-92EDC97F5EC0}" dt="2021-02-22T05:19:06.009" v="2272" actId="478"/>
          <ac:spMkLst>
            <pc:docMk/>
            <pc:sldMk cId="1587415637" sldId="349"/>
            <ac:spMk id="30" creationId="{C3BF3BBD-F41E-4F5B-AB14-02F7A0AFF2E8}"/>
          </ac:spMkLst>
        </pc:spChg>
        <pc:spChg chg="add mod">
          <ac:chgData name="guo roger" userId="3bbec60affddc306" providerId="LiveId" clId="{73421035-EB54-4952-AEEC-92EDC97F5EC0}" dt="2021-02-22T05:21:11.339" v="2368" actId="20577"/>
          <ac:spMkLst>
            <pc:docMk/>
            <pc:sldMk cId="1587415637" sldId="349"/>
            <ac:spMk id="33" creationId="{65D5271D-FB46-4377-9648-42BF28B1E0E8}"/>
          </ac:spMkLst>
        </pc:spChg>
        <pc:spChg chg="add mod">
          <ac:chgData name="guo roger" userId="3bbec60affddc306" providerId="LiveId" clId="{73421035-EB54-4952-AEEC-92EDC97F5EC0}" dt="2021-02-22T05:21:33.138" v="2373" actId="14100"/>
          <ac:spMkLst>
            <pc:docMk/>
            <pc:sldMk cId="1587415637" sldId="349"/>
            <ac:spMk id="34" creationId="{CD186542-3613-4471-8069-83E8A85E6BBA}"/>
          </ac:spMkLst>
        </pc:spChg>
        <pc:spChg chg="add mod">
          <ac:chgData name="guo roger" userId="3bbec60affddc306" providerId="LiveId" clId="{73421035-EB54-4952-AEEC-92EDC97F5EC0}" dt="2021-02-22T05:23:10.974" v="2374"/>
          <ac:spMkLst>
            <pc:docMk/>
            <pc:sldMk cId="1587415637" sldId="349"/>
            <ac:spMk id="35" creationId="{69B72EB4-113D-433A-ACF6-E3FC3935733F}"/>
          </ac:spMkLst>
        </pc:spChg>
        <pc:picChg chg="add del mod">
          <ac:chgData name="guo roger" userId="3bbec60affddc306" providerId="LiveId" clId="{73421035-EB54-4952-AEEC-92EDC97F5EC0}" dt="2021-02-22T01:03:48.724" v="837" actId="478"/>
          <ac:picMkLst>
            <pc:docMk/>
            <pc:sldMk cId="1587415637" sldId="349"/>
            <ac:picMk id="5" creationId="{97A78D19-105C-41B5-970F-F69ED99DF18B}"/>
          </ac:picMkLst>
        </pc:picChg>
        <pc:picChg chg="add del">
          <ac:chgData name="guo roger" userId="3bbec60affddc306" providerId="LiveId" clId="{73421035-EB54-4952-AEEC-92EDC97F5EC0}" dt="2021-02-22T01:03:02.495" v="787" actId="478"/>
          <ac:picMkLst>
            <pc:docMk/>
            <pc:sldMk cId="1587415637" sldId="349"/>
            <ac:picMk id="7" creationId="{E46A8801-3ADA-424D-8C90-2CE8F19CF778}"/>
          </ac:picMkLst>
        </pc:picChg>
        <pc:picChg chg="add mod">
          <ac:chgData name="guo roger" userId="3bbec60affddc306" providerId="LiveId" clId="{73421035-EB54-4952-AEEC-92EDC97F5EC0}" dt="2021-02-22T01:09:32.941" v="985" actId="1035"/>
          <ac:picMkLst>
            <pc:docMk/>
            <pc:sldMk cId="1587415637" sldId="349"/>
            <ac:picMk id="8" creationId="{0DF4F5CB-8EA7-4BD5-A2F9-7671DD3AD6F8}"/>
          </ac:picMkLst>
        </pc:picChg>
        <pc:picChg chg="mod">
          <ac:chgData name="guo roger" userId="3bbec60affddc306" providerId="LiveId" clId="{73421035-EB54-4952-AEEC-92EDC97F5EC0}" dt="2021-02-22T01:03:03.521" v="788" actId="1076"/>
          <ac:picMkLst>
            <pc:docMk/>
            <pc:sldMk cId="1587415637" sldId="349"/>
            <ac:picMk id="9" creationId="{003F6440-3AF3-4826-B1D8-4066EAD671BA}"/>
          </ac:picMkLst>
        </pc:picChg>
        <pc:picChg chg="add del mod">
          <ac:chgData name="guo roger" userId="3bbec60affddc306" providerId="LiveId" clId="{73421035-EB54-4952-AEEC-92EDC97F5EC0}" dt="2021-02-22T05:20:17.487" v="2295" actId="1076"/>
          <ac:picMkLst>
            <pc:docMk/>
            <pc:sldMk cId="1587415637" sldId="349"/>
            <ac:picMk id="12" creationId="{EF7F6ADF-3FF9-48BB-BBFF-FE8D06BC3DFA}"/>
          </ac:picMkLst>
        </pc:picChg>
        <pc:picChg chg="add del">
          <ac:chgData name="guo roger" userId="3bbec60affddc306" providerId="LiveId" clId="{73421035-EB54-4952-AEEC-92EDC97F5EC0}" dt="2021-02-22T01:03:05.952" v="790" actId="478"/>
          <ac:picMkLst>
            <pc:docMk/>
            <pc:sldMk cId="1587415637" sldId="349"/>
            <ac:picMk id="14" creationId="{0F723854-93E3-4A79-ADF9-BADCE47045A9}"/>
          </ac:picMkLst>
        </pc:picChg>
        <pc:picChg chg="add mod">
          <ac:chgData name="guo roger" userId="3bbec60affddc306" providerId="LiveId" clId="{73421035-EB54-4952-AEEC-92EDC97F5EC0}" dt="2021-02-22T01:09:32.941" v="985" actId="1035"/>
          <ac:picMkLst>
            <pc:docMk/>
            <pc:sldMk cId="1587415637" sldId="349"/>
            <ac:picMk id="17" creationId="{81F562D9-DA1B-488C-AE03-FA2DF82386F2}"/>
          </ac:picMkLst>
        </pc:picChg>
        <pc:picChg chg="add mod">
          <ac:chgData name="guo roger" userId="3bbec60affddc306" providerId="LiveId" clId="{73421035-EB54-4952-AEEC-92EDC97F5EC0}" dt="2021-02-22T01:09:32.941" v="985" actId="1035"/>
          <ac:picMkLst>
            <pc:docMk/>
            <pc:sldMk cId="1587415637" sldId="349"/>
            <ac:picMk id="20" creationId="{F783BA46-2EFB-484C-B76D-75483228F870}"/>
          </ac:picMkLst>
        </pc:picChg>
        <pc:picChg chg="add mod">
          <ac:chgData name="guo roger" userId="3bbec60affddc306" providerId="LiveId" clId="{73421035-EB54-4952-AEEC-92EDC97F5EC0}" dt="2021-02-22T01:09:32.941" v="985" actId="1035"/>
          <ac:picMkLst>
            <pc:docMk/>
            <pc:sldMk cId="1587415637" sldId="349"/>
            <ac:picMk id="22" creationId="{2C8FD516-7EC4-4C06-90A7-4D6DAA03C05A}"/>
          </ac:picMkLst>
        </pc:picChg>
        <pc:picChg chg="add del mod">
          <ac:chgData name="guo roger" userId="3bbec60affddc306" providerId="LiveId" clId="{73421035-EB54-4952-AEEC-92EDC97F5EC0}" dt="2021-02-22T05:19:15.265" v="2277" actId="478"/>
          <ac:picMkLst>
            <pc:docMk/>
            <pc:sldMk cId="1587415637" sldId="349"/>
            <ac:picMk id="24" creationId="{245D4743-A2D4-4BC7-952B-FE63FB19284E}"/>
          </ac:picMkLst>
        </pc:picChg>
        <pc:picChg chg="add del mod">
          <ac:chgData name="guo roger" userId="3bbec60affddc306" providerId="LiveId" clId="{73421035-EB54-4952-AEEC-92EDC97F5EC0}" dt="2021-02-22T05:19:57.879" v="2288" actId="22"/>
          <ac:picMkLst>
            <pc:docMk/>
            <pc:sldMk cId="1587415637" sldId="349"/>
            <ac:picMk id="32" creationId="{AE52F0DB-4C03-474C-8F22-671FD7FC3902}"/>
          </ac:picMkLst>
        </pc:picChg>
        <pc:cxnChg chg="add del mod">
          <ac:chgData name="guo roger" userId="3bbec60affddc306" providerId="LiveId" clId="{73421035-EB54-4952-AEEC-92EDC97F5EC0}" dt="2021-02-22T05:19:19.251" v="2279" actId="478"/>
          <ac:cxnSpMkLst>
            <pc:docMk/>
            <pc:sldMk cId="1587415637" sldId="349"/>
            <ac:cxnSpMk id="27" creationId="{F4CD1C80-5D5D-41E6-92BD-988EA29ECABC}"/>
          </ac:cxnSpMkLst>
        </pc:cxnChg>
        <pc:cxnChg chg="add mod">
          <ac:chgData name="guo roger" userId="3bbec60affddc306" providerId="LiveId" clId="{73421035-EB54-4952-AEEC-92EDC97F5EC0}" dt="2021-02-22T05:23:15.094" v="2375"/>
          <ac:cxnSpMkLst>
            <pc:docMk/>
            <pc:sldMk cId="1587415637" sldId="349"/>
            <ac:cxnSpMk id="36" creationId="{478680E6-5281-4D74-A812-EBE66855651A}"/>
          </ac:cxnSpMkLst>
        </pc:cxnChg>
      </pc:sldChg>
      <pc:sldChg chg="del">
        <pc:chgData name="guo roger" userId="3bbec60affddc306" providerId="LiveId" clId="{73421035-EB54-4952-AEEC-92EDC97F5EC0}" dt="2021-02-22T00:03:56.388" v="14" actId="47"/>
        <pc:sldMkLst>
          <pc:docMk/>
          <pc:sldMk cId="3705523533" sldId="349"/>
        </pc:sldMkLst>
      </pc:sldChg>
      <pc:sldChg chg="addSp delSp modSp add mod">
        <pc:chgData name="guo roger" userId="3bbec60affddc306" providerId="LiveId" clId="{73421035-EB54-4952-AEEC-92EDC97F5EC0}" dt="2021-02-22T03:19:42.308" v="2172" actId="207"/>
        <pc:sldMkLst>
          <pc:docMk/>
          <pc:sldMk cId="810041625" sldId="350"/>
        </pc:sldMkLst>
        <pc:spChg chg="add mod">
          <ac:chgData name="guo roger" userId="3bbec60affddc306" providerId="LiveId" clId="{73421035-EB54-4952-AEEC-92EDC97F5EC0}" dt="2021-02-22T03:19:42.308" v="2172" actId="207"/>
          <ac:spMkLst>
            <pc:docMk/>
            <pc:sldMk cId="810041625" sldId="350"/>
            <ac:spMk id="13" creationId="{13D6F6CC-CD1E-4F9C-8E1A-2F6E40890F0A}"/>
          </ac:spMkLst>
        </pc:spChg>
        <pc:spChg chg="add del mod">
          <ac:chgData name="guo roger" userId="3bbec60affddc306" providerId="LiveId" clId="{73421035-EB54-4952-AEEC-92EDC97F5EC0}" dt="2021-02-22T01:15:51.129" v="1028"/>
          <ac:spMkLst>
            <pc:docMk/>
            <pc:sldMk cId="810041625" sldId="350"/>
            <ac:spMk id="15" creationId="{C0328988-0079-4383-926F-29FDAD4AB6B6}"/>
          </ac:spMkLst>
        </pc:spChg>
        <pc:spChg chg="del">
          <ac:chgData name="guo roger" userId="3bbec60affddc306" providerId="LiveId" clId="{73421035-EB54-4952-AEEC-92EDC97F5EC0}" dt="2021-02-22T01:15:42.021" v="1023" actId="478"/>
          <ac:spMkLst>
            <pc:docMk/>
            <pc:sldMk cId="810041625" sldId="350"/>
            <ac:spMk id="16" creationId="{5D19E5C6-766F-4D83-987A-072DD09E161F}"/>
          </ac:spMkLst>
        </pc:spChg>
        <pc:spChg chg="mod">
          <ac:chgData name="guo roger" userId="3bbec60affddc306" providerId="LiveId" clId="{73421035-EB54-4952-AEEC-92EDC97F5EC0}" dt="2021-02-22T01:15:58.016" v="1031" actId="207"/>
          <ac:spMkLst>
            <pc:docMk/>
            <pc:sldMk cId="810041625" sldId="350"/>
            <ac:spMk id="18" creationId="{7A8C4C98-BA5C-4993-9D23-4B9073A32C23}"/>
          </ac:spMkLst>
        </pc:spChg>
        <pc:spChg chg="add mod">
          <ac:chgData name="guo roger" userId="3bbec60affddc306" providerId="LiveId" clId="{73421035-EB54-4952-AEEC-92EDC97F5EC0}" dt="2021-02-22T01:16:37.989" v="1040" actId="1076"/>
          <ac:spMkLst>
            <pc:docMk/>
            <pc:sldMk cId="810041625" sldId="350"/>
            <ac:spMk id="19" creationId="{22E96AD8-47D4-4E63-9663-DB45BA84EA6C}"/>
          </ac:spMkLst>
        </pc:spChg>
        <pc:spChg chg="add mod">
          <ac:chgData name="guo roger" userId="3bbec60affddc306" providerId="LiveId" clId="{73421035-EB54-4952-AEEC-92EDC97F5EC0}" dt="2021-02-22T01:17:10.180" v="1047" actId="20577"/>
          <ac:spMkLst>
            <pc:docMk/>
            <pc:sldMk cId="810041625" sldId="350"/>
            <ac:spMk id="21" creationId="{45DB9B99-FFF5-403C-B86E-9393B699862A}"/>
          </ac:spMkLst>
        </pc:spChg>
        <pc:picChg chg="add mod">
          <ac:chgData name="guo roger" userId="3bbec60affddc306" providerId="LiveId" clId="{73421035-EB54-4952-AEEC-92EDC97F5EC0}" dt="2021-02-22T01:16:52.903" v="1042" actId="1076"/>
          <ac:picMkLst>
            <pc:docMk/>
            <pc:sldMk cId="810041625" sldId="350"/>
            <ac:picMk id="7" creationId="{58BE7EB6-84AB-41A7-8252-8973E12E3A71}"/>
          </ac:picMkLst>
        </pc:picChg>
        <pc:picChg chg="del">
          <ac:chgData name="guo roger" userId="3bbec60affddc306" providerId="LiveId" clId="{73421035-EB54-4952-AEEC-92EDC97F5EC0}" dt="2021-02-22T01:15:40.615" v="1022" actId="478"/>
          <ac:picMkLst>
            <pc:docMk/>
            <pc:sldMk cId="810041625" sldId="350"/>
            <ac:picMk id="8" creationId="{0DF4F5CB-8EA7-4BD5-A2F9-7671DD3AD6F8}"/>
          </ac:picMkLst>
        </pc:picChg>
        <pc:picChg chg="del">
          <ac:chgData name="guo roger" userId="3bbec60affddc306" providerId="LiveId" clId="{73421035-EB54-4952-AEEC-92EDC97F5EC0}" dt="2021-02-22T01:15:39.049" v="1020" actId="478"/>
          <ac:picMkLst>
            <pc:docMk/>
            <pc:sldMk cId="810041625" sldId="350"/>
            <ac:picMk id="12" creationId="{EF7F6ADF-3FF9-48BB-BBFF-FE8D06BC3DFA}"/>
          </ac:picMkLst>
        </pc:picChg>
        <pc:picChg chg="del">
          <ac:chgData name="guo roger" userId="3bbec60affddc306" providerId="LiveId" clId="{73421035-EB54-4952-AEEC-92EDC97F5EC0}" dt="2021-02-22T01:15:44.676" v="1024" actId="478"/>
          <ac:picMkLst>
            <pc:docMk/>
            <pc:sldMk cId="810041625" sldId="350"/>
            <ac:picMk id="17" creationId="{81F562D9-DA1B-488C-AE03-FA2DF82386F2}"/>
          </ac:picMkLst>
        </pc:picChg>
        <pc:picChg chg="del">
          <ac:chgData name="guo roger" userId="3bbec60affddc306" providerId="LiveId" clId="{73421035-EB54-4952-AEEC-92EDC97F5EC0}" dt="2021-02-22T01:15:44.676" v="1024" actId="478"/>
          <ac:picMkLst>
            <pc:docMk/>
            <pc:sldMk cId="810041625" sldId="350"/>
            <ac:picMk id="20" creationId="{F783BA46-2EFB-484C-B76D-75483228F870}"/>
          </ac:picMkLst>
        </pc:picChg>
        <pc:picChg chg="del">
          <ac:chgData name="guo roger" userId="3bbec60affddc306" providerId="LiveId" clId="{73421035-EB54-4952-AEEC-92EDC97F5EC0}" dt="2021-02-22T01:15:44.676" v="1024" actId="478"/>
          <ac:picMkLst>
            <pc:docMk/>
            <pc:sldMk cId="810041625" sldId="350"/>
            <ac:picMk id="22" creationId="{2C8FD516-7EC4-4C06-90A7-4D6DAA03C05A}"/>
          </ac:picMkLst>
        </pc:picChg>
        <pc:picChg chg="del">
          <ac:chgData name="guo roger" userId="3bbec60affddc306" providerId="LiveId" clId="{73421035-EB54-4952-AEEC-92EDC97F5EC0}" dt="2021-02-22T01:15:40.035" v="1021" actId="478"/>
          <ac:picMkLst>
            <pc:docMk/>
            <pc:sldMk cId="810041625" sldId="350"/>
            <ac:picMk id="24" creationId="{245D4743-A2D4-4BC7-952B-FE63FB19284E}"/>
          </ac:picMkLst>
        </pc:picChg>
      </pc:sldChg>
      <pc:sldChg chg="new del">
        <pc:chgData name="guo roger" userId="3bbec60affddc306" providerId="LiveId" clId="{73421035-EB54-4952-AEEC-92EDC97F5EC0}" dt="2021-02-22T01:15:18.421" v="1003" actId="47"/>
        <pc:sldMkLst>
          <pc:docMk/>
          <pc:sldMk cId="1767037965" sldId="350"/>
        </pc:sldMkLst>
      </pc:sldChg>
      <pc:sldChg chg="del">
        <pc:chgData name="guo roger" userId="3bbec60affddc306" providerId="LiveId" clId="{73421035-EB54-4952-AEEC-92EDC97F5EC0}" dt="2021-02-22T00:03:56.788" v="16" actId="47"/>
        <pc:sldMkLst>
          <pc:docMk/>
          <pc:sldMk cId="2133323606" sldId="350"/>
        </pc:sldMkLst>
      </pc:sldChg>
      <pc:sldChg chg="del">
        <pc:chgData name="guo roger" userId="3bbec60affddc306" providerId="LiveId" clId="{73421035-EB54-4952-AEEC-92EDC97F5EC0}" dt="2021-02-22T00:03:57.167" v="17" actId="47"/>
        <pc:sldMkLst>
          <pc:docMk/>
          <pc:sldMk cId="3139350672" sldId="351"/>
        </pc:sldMkLst>
      </pc:sldChg>
      <pc:sldChg chg="addSp modSp new mod">
        <pc:chgData name="guo roger" userId="3bbec60affddc306" providerId="LiveId" clId="{73421035-EB54-4952-AEEC-92EDC97F5EC0}" dt="2021-02-22T03:04:58.645" v="2086" actId="20577"/>
        <pc:sldMkLst>
          <pc:docMk/>
          <pc:sldMk cId="4070584874" sldId="351"/>
        </pc:sldMkLst>
        <pc:spChg chg="mod">
          <ac:chgData name="guo roger" userId="3bbec60affddc306" providerId="LiveId" clId="{73421035-EB54-4952-AEEC-92EDC97F5EC0}" dt="2021-02-22T01:17:26.409" v="1049"/>
          <ac:spMkLst>
            <pc:docMk/>
            <pc:sldMk cId="4070584874" sldId="351"/>
            <ac:spMk id="2" creationId="{6B666889-F8C4-455E-B564-28DCED4E52E3}"/>
          </ac:spMkLst>
        </pc:spChg>
        <pc:spChg chg="add mod">
          <ac:chgData name="guo roger" userId="3bbec60affddc306" providerId="LiveId" clId="{73421035-EB54-4952-AEEC-92EDC97F5EC0}" dt="2021-02-22T03:04:58.645" v="2086" actId="20577"/>
          <ac:spMkLst>
            <pc:docMk/>
            <pc:sldMk cId="4070584874" sldId="351"/>
            <ac:spMk id="5" creationId="{74363FEE-0144-4772-873E-3A80DC93BF59}"/>
          </ac:spMkLst>
        </pc:spChg>
        <pc:spChg chg="add mod">
          <ac:chgData name="guo roger" userId="3bbec60affddc306" providerId="LiveId" clId="{73421035-EB54-4952-AEEC-92EDC97F5EC0}" dt="2021-02-22T01:18:21.372" v="1064" actId="1076"/>
          <ac:spMkLst>
            <pc:docMk/>
            <pc:sldMk cId="4070584874" sldId="351"/>
            <ac:spMk id="7" creationId="{4DCA9389-3D93-4F72-9B93-FE4E5DCE9BFA}"/>
          </ac:spMkLst>
        </pc:spChg>
        <pc:picChg chg="add mod">
          <ac:chgData name="guo roger" userId="3bbec60affddc306" providerId="LiveId" clId="{73421035-EB54-4952-AEEC-92EDC97F5EC0}" dt="2021-02-22T01:18:33.628" v="1066" actId="1076"/>
          <ac:picMkLst>
            <pc:docMk/>
            <pc:sldMk cId="4070584874" sldId="351"/>
            <ac:picMk id="9" creationId="{84D66C98-8C50-43A3-810A-09A80C91099C}"/>
          </ac:picMkLst>
        </pc:picChg>
      </pc:sldChg>
      <pc:sldChg chg="del">
        <pc:chgData name="guo roger" userId="3bbec60affddc306" providerId="LiveId" clId="{73421035-EB54-4952-AEEC-92EDC97F5EC0}" dt="2021-02-22T00:03:54.417" v="4" actId="47"/>
        <pc:sldMkLst>
          <pc:docMk/>
          <pc:sldMk cId="184011896" sldId="352"/>
        </pc:sldMkLst>
      </pc:sldChg>
      <pc:sldChg chg="addSp delSp modSp add mod">
        <pc:chgData name="guo roger" userId="3bbec60affddc306" providerId="LiveId" clId="{73421035-EB54-4952-AEEC-92EDC97F5EC0}" dt="2021-02-22T02:00:48.230" v="1594" actId="20577"/>
        <pc:sldMkLst>
          <pc:docMk/>
          <pc:sldMk cId="1899657167" sldId="352"/>
        </pc:sldMkLst>
        <pc:spChg chg="del">
          <ac:chgData name="guo roger" userId="3bbec60affddc306" providerId="LiveId" clId="{73421035-EB54-4952-AEEC-92EDC97F5EC0}" dt="2021-02-22T01:23:12.037" v="1136" actId="478"/>
          <ac:spMkLst>
            <pc:docMk/>
            <pc:sldMk cId="1899657167" sldId="352"/>
            <ac:spMk id="5" creationId="{74363FEE-0144-4772-873E-3A80DC93BF59}"/>
          </ac:spMkLst>
        </pc:spChg>
        <pc:spChg chg="del">
          <ac:chgData name="guo roger" userId="3bbec60affddc306" providerId="LiveId" clId="{73421035-EB54-4952-AEEC-92EDC97F5EC0}" dt="2021-02-22T01:23:09.491" v="1134" actId="478"/>
          <ac:spMkLst>
            <pc:docMk/>
            <pc:sldMk cId="1899657167" sldId="352"/>
            <ac:spMk id="7" creationId="{4DCA9389-3D93-4F72-9B93-FE4E5DCE9BFA}"/>
          </ac:spMkLst>
        </pc:spChg>
        <pc:spChg chg="add mod">
          <ac:chgData name="guo roger" userId="3bbec60affddc306" providerId="LiveId" clId="{73421035-EB54-4952-AEEC-92EDC97F5EC0}" dt="2021-02-22T01:25:21.822" v="1170" actId="1076"/>
          <ac:spMkLst>
            <pc:docMk/>
            <pc:sldMk cId="1899657167" sldId="352"/>
            <ac:spMk id="8" creationId="{5C1BF774-CF3D-496E-909D-788D2691604A}"/>
          </ac:spMkLst>
        </pc:spChg>
        <pc:spChg chg="add mod">
          <ac:chgData name="guo roger" userId="3bbec60affddc306" providerId="LiveId" clId="{73421035-EB54-4952-AEEC-92EDC97F5EC0}" dt="2021-02-22T01:26:50.712" v="1201" actId="114"/>
          <ac:spMkLst>
            <pc:docMk/>
            <pc:sldMk cId="1899657167" sldId="352"/>
            <ac:spMk id="12" creationId="{978D003F-3ED1-4401-94C9-2F740962C20C}"/>
          </ac:spMkLst>
        </pc:spChg>
        <pc:spChg chg="add mod">
          <ac:chgData name="guo roger" userId="3bbec60affddc306" providerId="LiveId" clId="{73421035-EB54-4952-AEEC-92EDC97F5EC0}" dt="2021-02-22T02:00:48.230" v="1594" actId="20577"/>
          <ac:spMkLst>
            <pc:docMk/>
            <pc:sldMk cId="1899657167" sldId="352"/>
            <ac:spMk id="14" creationId="{48F915AE-A3B1-403C-8754-574941B53DA2}"/>
          </ac:spMkLst>
        </pc:spChg>
        <pc:picChg chg="mod">
          <ac:chgData name="guo roger" userId="3bbec60affddc306" providerId="LiveId" clId="{73421035-EB54-4952-AEEC-92EDC97F5EC0}" dt="2021-02-22T01:25:19.665" v="1169" actId="1076"/>
          <ac:picMkLst>
            <pc:docMk/>
            <pc:sldMk cId="1899657167" sldId="352"/>
            <ac:picMk id="9" creationId="{84D66C98-8C50-43A3-810A-09A80C91099C}"/>
          </ac:picMkLst>
        </pc:picChg>
        <pc:picChg chg="add mod">
          <ac:chgData name="guo roger" userId="3bbec60affddc306" providerId="LiveId" clId="{73421035-EB54-4952-AEEC-92EDC97F5EC0}" dt="2021-02-22T01:25:23.440" v="1171" actId="1076"/>
          <ac:picMkLst>
            <pc:docMk/>
            <pc:sldMk cId="1899657167" sldId="352"/>
            <ac:picMk id="10" creationId="{1BB97CCB-B0A0-4D37-85D2-88F329612A91}"/>
          </ac:picMkLst>
        </pc:picChg>
      </pc:sldChg>
      <pc:sldChg chg="addSp modSp new del mod">
        <pc:chgData name="guo roger" userId="3bbec60affddc306" providerId="LiveId" clId="{73421035-EB54-4952-AEEC-92EDC97F5EC0}" dt="2021-02-22T01:39:03.874" v="1341" actId="47"/>
        <pc:sldMkLst>
          <pc:docMk/>
          <pc:sldMk cId="2667517434" sldId="353"/>
        </pc:sldMkLst>
        <pc:spChg chg="mod">
          <ac:chgData name="guo roger" userId="3bbec60affddc306" providerId="LiveId" clId="{73421035-EB54-4952-AEEC-92EDC97F5EC0}" dt="2021-02-22T01:27:48.661" v="1233" actId="20577"/>
          <ac:spMkLst>
            <pc:docMk/>
            <pc:sldMk cId="2667517434" sldId="353"/>
            <ac:spMk id="2" creationId="{5E5D332A-E32F-40C4-98F9-46A0D2FCC642}"/>
          </ac:spMkLst>
        </pc:spChg>
        <pc:spChg chg="add mod">
          <ac:chgData name="guo roger" userId="3bbec60affddc306" providerId="LiveId" clId="{73421035-EB54-4952-AEEC-92EDC97F5EC0}" dt="2021-02-22T01:33:51.859" v="1315" actId="207"/>
          <ac:spMkLst>
            <pc:docMk/>
            <pc:sldMk cId="2667517434" sldId="353"/>
            <ac:spMk id="5" creationId="{CF7F1345-95B3-4464-95C9-C792E9750036}"/>
          </ac:spMkLst>
        </pc:spChg>
        <pc:picChg chg="add mod">
          <ac:chgData name="guo roger" userId="3bbec60affddc306" providerId="LiveId" clId="{73421035-EB54-4952-AEEC-92EDC97F5EC0}" dt="2021-02-22T01:30:27.558" v="1263" actId="1076"/>
          <ac:picMkLst>
            <pc:docMk/>
            <pc:sldMk cId="2667517434" sldId="353"/>
            <ac:picMk id="7" creationId="{7BABFA68-17F0-44EA-92E1-2309113D26F2}"/>
          </ac:picMkLst>
        </pc:picChg>
        <pc:picChg chg="add mod">
          <ac:chgData name="guo roger" userId="3bbec60affddc306" providerId="LiveId" clId="{73421035-EB54-4952-AEEC-92EDC97F5EC0}" dt="2021-02-22T01:33:03.314" v="1306" actId="1037"/>
          <ac:picMkLst>
            <pc:docMk/>
            <pc:sldMk cId="2667517434" sldId="353"/>
            <ac:picMk id="8" creationId="{F3772276-2A6F-41AC-A4C8-E0857B5FE139}"/>
          </ac:picMkLst>
        </pc:picChg>
        <pc:picChg chg="add mod">
          <ac:chgData name="guo roger" userId="3bbec60affddc306" providerId="LiveId" clId="{73421035-EB54-4952-AEEC-92EDC97F5EC0}" dt="2021-02-22T01:33:35.783" v="1313" actId="1076"/>
          <ac:picMkLst>
            <pc:docMk/>
            <pc:sldMk cId="2667517434" sldId="353"/>
            <ac:picMk id="10" creationId="{D342E7E2-10E8-462A-B2F5-45B4A879B8F6}"/>
          </ac:picMkLst>
        </pc:picChg>
        <pc:picChg chg="add mod">
          <ac:chgData name="guo roger" userId="3bbec60affddc306" providerId="LiveId" clId="{73421035-EB54-4952-AEEC-92EDC97F5EC0}" dt="2021-02-22T01:35:46.832" v="1319" actId="1076"/>
          <ac:picMkLst>
            <pc:docMk/>
            <pc:sldMk cId="2667517434" sldId="353"/>
            <ac:picMk id="12" creationId="{F23F87AA-E5FE-46C4-B45A-0E4F80A425E7}"/>
          </ac:picMkLst>
        </pc:picChg>
      </pc:sldChg>
      <pc:sldChg chg="del">
        <pc:chgData name="guo roger" userId="3bbec60affddc306" providerId="LiveId" clId="{73421035-EB54-4952-AEEC-92EDC97F5EC0}" dt="2021-02-22T00:03:54.605" v="5" actId="47"/>
        <pc:sldMkLst>
          <pc:docMk/>
          <pc:sldMk cId="3362892844" sldId="353"/>
        </pc:sldMkLst>
      </pc:sldChg>
      <pc:sldChg chg="del">
        <pc:chgData name="guo roger" userId="3bbec60affddc306" providerId="LiveId" clId="{73421035-EB54-4952-AEEC-92EDC97F5EC0}" dt="2021-02-22T00:03:55" v="7" actId="47"/>
        <pc:sldMkLst>
          <pc:docMk/>
          <pc:sldMk cId="1084083404" sldId="354"/>
        </pc:sldMkLst>
      </pc:sldChg>
      <pc:sldChg chg="addSp delSp modSp add mod">
        <pc:chgData name="guo roger" userId="3bbec60affddc306" providerId="LiveId" clId="{73421035-EB54-4952-AEEC-92EDC97F5EC0}" dt="2021-02-22T01:47:43.655" v="1480"/>
        <pc:sldMkLst>
          <pc:docMk/>
          <pc:sldMk cId="4147548845" sldId="354"/>
        </pc:sldMkLst>
        <pc:spChg chg="mod">
          <ac:chgData name="guo roger" userId="3bbec60affddc306" providerId="LiveId" clId="{73421035-EB54-4952-AEEC-92EDC97F5EC0}" dt="2021-02-22T01:47:43.655" v="1480"/>
          <ac:spMkLst>
            <pc:docMk/>
            <pc:sldMk cId="4147548845" sldId="354"/>
            <ac:spMk id="2" creationId="{5E5D332A-E32F-40C4-98F9-46A0D2FCC642}"/>
          </ac:spMkLst>
        </pc:spChg>
        <pc:spChg chg="mod">
          <ac:chgData name="guo roger" userId="3bbec60affddc306" providerId="LiveId" clId="{73421035-EB54-4952-AEEC-92EDC97F5EC0}" dt="2021-02-22T01:43:44.943" v="1406"/>
          <ac:spMkLst>
            <pc:docMk/>
            <pc:sldMk cId="4147548845" sldId="354"/>
            <ac:spMk id="5" creationId="{CF7F1345-95B3-4464-95C9-C792E9750036}"/>
          </ac:spMkLst>
        </pc:spChg>
        <pc:spChg chg="add del mod">
          <ac:chgData name="guo roger" userId="3bbec60affddc306" providerId="LiveId" clId="{73421035-EB54-4952-AEEC-92EDC97F5EC0}" dt="2021-02-22T01:47:36.992" v="1477" actId="478"/>
          <ac:spMkLst>
            <pc:docMk/>
            <pc:sldMk cId="4147548845" sldId="354"/>
            <ac:spMk id="13" creationId="{3D0C71DE-C1D1-4441-9D2C-BA32CF834938}"/>
          </ac:spMkLst>
        </pc:spChg>
        <pc:picChg chg="add mod">
          <ac:chgData name="guo roger" userId="3bbec60affddc306" providerId="LiveId" clId="{73421035-EB54-4952-AEEC-92EDC97F5EC0}" dt="2021-02-22T01:37:31.854" v="1327" actId="14100"/>
          <ac:picMkLst>
            <pc:docMk/>
            <pc:sldMk cId="4147548845" sldId="354"/>
            <ac:picMk id="6" creationId="{EFF4897F-4A15-4A69-9EF7-E5BC70FD19A3}"/>
          </ac:picMkLst>
        </pc:picChg>
        <pc:picChg chg="del">
          <ac:chgData name="guo roger" userId="3bbec60affddc306" providerId="LiveId" clId="{73421035-EB54-4952-AEEC-92EDC97F5EC0}" dt="2021-02-22T01:37:15.580" v="1324" actId="478"/>
          <ac:picMkLst>
            <pc:docMk/>
            <pc:sldMk cId="4147548845" sldId="354"/>
            <ac:picMk id="12" creationId="{F23F87AA-E5FE-46C4-B45A-0E4F80A425E7}"/>
          </ac:picMkLst>
        </pc:picChg>
      </pc:sldChg>
      <pc:sldChg chg="addSp delSp modSp add mod">
        <pc:chgData name="guo roger" userId="3bbec60affddc306" providerId="LiveId" clId="{73421035-EB54-4952-AEEC-92EDC97F5EC0}" dt="2021-02-22T01:47:49.547" v="1483"/>
        <pc:sldMkLst>
          <pc:docMk/>
          <pc:sldMk cId="67106324" sldId="355"/>
        </pc:sldMkLst>
        <pc:spChg chg="mod">
          <ac:chgData name="guo roger" userId="3bbec60affddc306" providerId="LiveId" clId="{73421035-EB54-4952-AEEC-92EDC97F5EC0}" dt="2021-02-22T01:47:49.547" v="1483"/>
          <ac:spMkLst>
            <pc:docMk/>
            <pc:sldMk cId="67106324" sldId="355"/>
            <ac:spMk id="2" creationId="{5E5D332A-E32F-40C4-98F9-46A0D2FCC642}"/>
          </ac:spMkLst>
        </pc:spChg>
        <pc:spChg chg="mod">
          <ac:chgData name="guo roger" userId="3bbec60affddc306" providerId="LiveId" clId="{73421035-EB54-4952-AEEC-92EDC97F5EC0}" dt="2021-02-22T01:39:24.112" v="1346" actId="20577"/>
          <ac:spMkLst>
            <pc:docMk/>
            <pc:sldMk cId="67106324" sldId="355"/>
            <ac:spMk id="5" creationId="{CF7F1345-95B3-4464-95C9-C792E9750036}"/>
          </ac:spMkLst>
        </pc:spChg>
        <pc:spChg chg="add mod">
          <ac:chgData name="guo roger" userId="3bbec60affddc306" providerId="LiveId" clId="{73421035-EB54-4952-AEEC-92EDC97F5EC0}" dt="2021-02-22T01:41:49.846" v="1401" actId="113"/>
          <ac:spMkLst>
            <pc:docMk/>
            <pc:sldMk cId="67106324" sldId="355"/>
            <ac:spMk id="11" creationId="{06E6599C-67BE-4999-B2FC-BC113C458573}"/>
          </ac:spMkLst>
        </pc:spChg>
        <pc:spChg chg="add mod">
          <ac:chgData name="guo roger" userId="3bbec60affddc306" providerId="LiveId" clId="{73421035-EB54-4952-AEEC-92EDC97F5EC0}" dt="2021-02-22T01:44:28.801" v="1423" actId="1076"/>
          <ac:spMkLst>
            <pc:docMk/>
            <pc:sldMk cId="67106324" sldId="355"/>
            <ac:spMk id="13" creationId="{8D66F9E3-F3D3-4360-939E-FEF50F562DF1}"/>
          </ac:spMkLst>
        </pc:spChg>
        <pc:spChg chg="add mod">
          <ac:chgData name="guo roger" userId="3bbec60affddc306" providerId="LiveId" clId="{73421035-EB54-4952-AEEC-92EDC97F5EC0}" dt="2021-02-22T01:44:49.220" v="1431" actId="1076"/>
          <ac:spMkLst>
            <pc:docMk/>
            <pc:sldMk cId="67106324" sldId="355"/>
            <ac:spMk id="14" creationId="{2B0DF60F-1058-4859-A74C-F938B109FF6D}"/>
          </ac:spMkLst>
        </pc:spChg>
        <pc:picChg chg="del">
          <ac:chgData name="guo roger" userId="3bbec60affddc306" providerId="LiveId" clId="{73421035-EB54-4952-AEEC-92EDC97F5EC0}" dt="2021-02-22T01:37:48.175" v="1336" actId="478"/>
          <ac:picMkLst>
            <pc:docMk/>
            <pc:sldMk cId="67106324" sldId="355"/>
            <ac:picMk id="6" creationId="{EFF4897F-4A15-4A69-9EF7-E5BC70FD19A3}"/>
          </ac:picMkLst>
        </pc:picChg>
        <pc:picChg chg="del">
          <ac:chgData name="guo roger" userId="3bbec60affddc306" providerId="LiveId" clId="{73421035-EB54-4952-AEEC-92EDC97F5EC0}" dt="2021-02-22T01:37:42.154" v="1331" actId="478"/>
          <ac:picMkLst>
            <pc:docMk/>
            <pc:sldMk cId="67106324" sldId="355"/>
            <ac:picMk id="8" creationId="{F3772276-2A6F-41AC-A4C8-E0857B5FE139}"/>
          </ac:picMkLst>
        </pc:picChg>
        <pc:picChg chg="add mod">
          <ac:chgData name="guo roger" userId="3bbec60affddc306" providerId="LiveId" clId="{73421035-EB54-4952-AEEC-92EDC97F5EC0}" dt="2021-02-22T01:39:42.150" v="1354" actId="1076"/>
          <ac:picMkLst>
            <pc:docMk/>
            <pc:sldMk cId="67106324" sldId="355"/>
            <ac:picMk id="9" creationId="{A55EEDB1-0DE5-4BE1-BD5B-7E7FFA77FAFC}"/>
          </ac:picMkLst>
        </pc:picChg>
        <pc:picChg chg="del">
          <ac:chgData name="guo roger" userId="3bbec60affddc306" providerId="LiveId" clId="{73421035-EB54-4952-AEEC-92EDC97F5EC0}" dt="2021-02-22T01:37:38.084" v="1329" actId="478"/>
          <ac:picMkLst>
            <pc:docMk/>
            <pc:sldMk cId="67106324" sldId="355"/>
            <ac:picMk id="10" creationId="{D342E7E2-10E8-462A-B2F5-45B4A879B8F6}"/>
          </ac:picMkLst>
        </pc:picChg>
      </pc:sldChg>
      <pc:sldChg chg="del">
        <pc:chgData name="guo roger" userId="3bbec60affddc306" providerId="LiveId" clId="{73421035-EB54-4952-AEEC-92EDC97F5EC0}" dt="2021-02-22T00:03:55.986" v="12" actId="47"/>
        <pc:sldMkLst>
          <pc:docMk/>
          <pc:sldMk cId="2690150147" sldId="355"/>
        </pc:sldMkLst>
      </pc:sldChg>
      <pc:sldChg chg="addSp delSp modSp add mod">
        <pc:chgData name="guo roger" userId="3bbec60affddc306" providerId="LiveId" clId="{73421035-EB54-4952-AEEC-92EDC97F5EC0}" dt="2021-02-22T01:46:34.385" v="1472" actId="207"/>
        <pc:sldMkLst>
          <pc:docMk/>
          <pc:sldMk cId="703172011" sldId="356"/>
        </pc:sldMkLst>
        <pc:spChg chg="del">
          <ac:chgData name="guo roger" userId="3bbec60affddc306" providerId="LiveId" clId="{73421035-EB54-4952-AEEC-92EDC97F5EC0}" dt="2021-02-22T01:46:00.105" v="1433" actId="478"/>
          <ac:spMkLst>
            <pc:docMk/>
            <pc:sldMk cId="703172011" sldId="356"/>
            <ac:spMk id="5" creationId="{CF7F1345-95B3-4464-95C9-C792E9750036}"/>
          </ac:spMkLst>
        </pc:spChg>
        <pc:spChg chg="del">
          <ac:chgData name="guo roger" userId="3bbec60affddc306" providerId="LiveId" clId="{73421035-EB54-4952-AEEC-92EDC97F5EC0}" dt="2021-02-22T01:46:00.105" v="1433" actId="478"/>
          <ac:spMkLst>
            <pc:docMk/>
            <pc:sldMk cId="703172011" sldId="356"/>
            <ac:spMk id="11" creationId="{06E6599C-67BE-4999-B2FC-BC113C458573}"/>
          </ac:spMkLst>
        </pc:spChg>
        <pc:spChg chg="add mod">
          <ac:chgData name="guo roger" userId="3bbec60affddc306" providerId="LiveId" clId="{73421035-EB54-4952-AEEC-92EDC97F5EC0}" dt="2021-02-22T01:46:34.385" v="1472" actId="207"/>
          <ac:spMkLst>
            <pc:docMk/>
            <pc:sldMk cId="703172011" sldId="356"/>
            <ac:spMk id="12" creationId="{01509C41-3607-4C2A-A40B-478659A17F7A}"/>
          </ac:spMkLst>
        </pc:spChg>
        <pc:spChg chg="del">
          <ac:chgData name="guo roger" userId="3bbec60affddc306" providerId="LiveId" clId="{73421035-EB54-4952-AEEC-92EDC97F5EC0}" dt="2021-02-22T01:46:00.105" v="1433" actId="478"/>
          <ac:spMkLst>
            <pc:docMk/>
            <pc:sldMk cId="703172011" sldId="356"/>
            <ac:spMk id="13" creationId="{8D66F9E3-F3D3-4360-939E-FEF50F562DF1}"/>
          </ac:spMkLst>
        </pc:spChg>
        <pc:spChg chg="del">
          <ac:chgData name="guo roger" userId="3bbec60affddc306" providerId="LiveId" clId="{73421035-EB54-4952-AEEC-92EDC97F5EC0}" dt="2021-02-22T01:46:00.105" v="1433" actId="478"/>
          <ac:spMkLst>
            <pc:docMk/>
            <pc:sldMk cId="703172011" sldId="356"/>
            <ac:spMk id="14" creationId="{2B0DF60F-1058-4859-A74C-F938B109FF6D}"/>
          </ac:spMkLst>
        </pc:spChg>
        <pc:picChg chg="del">
          <ac:chgData name="guo roger" userId="3bbec60affddc306" providerId="LiveId" clId="{73421035-EB54-4952-AEEC-92EDC97F5EC0}" dt="2021-02-22T01:46:00.105" v="1433" actId="478"/>
          <ac:picMkLst>
            <pc:docMk/>
            <pc:sldMk cId="703172011" sldId="356"/>
            <ac:picMk id="7" creationId="{7BABFA68-17F0-44EA-92E1-2309113D26F2}"/>
          </ac:picMkLst>
        </pc:picChg>
        <pc:picChg chg="del">
          <ac:chgData name="guo roger" userId="3bbec60affddc306" providerId="LiveId" clId="{73421035-EB54-4952-AEEC-92EDC97F5EC0}" dt="2021-02-22T01:46:00.105" v="1433" actId="478"/>
          <ac:picMkLst>
            <pc:docMk/>
            <pc:sldMk cId="703172011" sldId="356"/>
            <ac:picMk id="9" creationId="{A55EEDB1-0DE5-4BE1-BD5B-7E7FFA77FAFC}"/>
          </ac:picMkLst>
        </pc:picChg>
      </pc:sldChg>
      <pc:sldChg chg="del">
        <pc:chgData name="guo roger" userId="3bbec60affddc306" providerId="LiveId" clId="{73421035-EB54-4952-AEEC-92EDC97F5EC0}" dt="2021-02-22T00:03:57.630" v="18" actId="47"/>
        <pc:sldMkLst>
          <pc:docMk/>
          <pc:sldMk cId="2238972657" sldId="356"/>
        </pc:sldMkLst>
      </pc:sldChg>
      <pc:sldChg chg="addSp modSp new mod">
        <pc:chgData name="guo roger" userId="3bbec60affddc306" providerId="LiveId" clId="{73421035-EB54-4952-AEEC-92EDC97F5EC0}" dt="2021-02-22T02:04:39.356" v="1601" actId="1076"/>
        <pc:sldMkLst>
          <pc:docMk/>
          <pc:sldMk cId="3041891367" sldId="357"/>
        </pc:sldMkLst>
        <pc:spChg chg="mod">
          <ac:chgData name="guo roger" userId="3bbec60affddc306" providerId="LiveId" clId="{73421035-EB54-4952-AEEC-92EDC97F5EC0}" dt="2021-02-22T01:48:03.029" v="1491" actId="20577"/>
          <ac:spMkLst>
            <pc:docMk/>
            <pc:sldMk cId="3041891367" sldId="357"/>
            <ac:spMk id="2" creationId="{63C59483-7194-47B9-A6BF-6EF77ECA30FE}"/>
          </ac:spMkLst>
        </pc:spChg>
        <pc:spChg chg="add mod">
          <ac:chgData name="guo roger" userId="3bbec60affddc306" providerId="LiveId" clId="{73421035-EB54-4952-AEEC-92EDC97F5EC0}" dt="2021-02-22T02:04:12.616" v="1599" actId="20577"/>
          <ac:spMkLst>
            <pc:docMk/>
            <pc:sldMk cId="3041891367" sldId="357"/>
            <ac:spMk id="5" creationId="{17E646A4-8B24-49A0-95CA-8A15FB726AFD}"/>
          </ac:spMkLst>
        </pc:spChg>
        <pc:picChg chg="add mod">
          <ac:chgData name="guo roger" userId="3bbec60affddc306" providerId="LiveId" clId="{73421035-EB54-4952-AEEC-92EDC97F5EC0}" dt="2021-02-22T02:04:39.356" v="1601" actId="1076"/>
          <ac:picMkLst>
            <pc:docMk/>
            <pc:sldMk cId="3041891367" sldId="357"/>
            <ac:picMk id="7" creationId="{930194F1-145F-4577-900C-FABC81AFDE33}"/>
          </ac:picMkLst>
        </pc:picChg>
      </pc:sldChg>
      <pc:sldChg chg="modSp add mod">
        <pc:chgData name="guo roger" userId="3bbec60affddc306" providerId="LiveId" clId="{73421035-EB54-4952-AEEC-92EDC97F5EC0}" dt="2021-02-22T02:26:41.598" v="1673" actId="207"/>
        <pc:sldMkLst>
          <pc:docMk/>
          <pc:sldMk cId="3211408405" sldId="358"/>
        </pc:sldMkLst>
        <pc:spChg chg="mod">
          <ac:chgData name="guo roger" userId="3bbec60affddc306" providerId="LiveId" clId="{73421035-EB54-4952-AEEC-92EDC97F5EC0}" dt="2021-02-22T02:26:41.598" v="1673" actId="207"/>
          <ac:spMkLst>
            <pc:docMk/>
            <pc:sldMk cId="3211408405" sldId="358"/>
            <ac:spMk id="8" creationId="{8E321D54-3573-4006-A142-58C307604763}"/>
          </ac:spMkLst>
        </pc:spChg>
      </pc:sldChg>
      <pc:sldChg chg="modSp add mod">
        <pc:chgData name="guo roger" userId="3bbec60affddc306" providerId="LiveId" clId="{73421035-EB54-4952-AEEC-92EDC97F5EC0}" dt="2021-02-22T02:26:59.628" v="1676" actId="207"/>
        <pc:sldMkLst>
          <pc:docMk/>
          <pc:sldMk cId="125615325" sldId="359"/>
        </pc:sldMkLst>
        <pc:spChg chg="mod">
          <ac:chgData name="guo roger" userId="3bbec60affddc306" providerId="LiveId" clId="{73421035-EB54-4952-AEEC-92EDC97F5EC0}" dt="2021-02-22T02:26:59.628" v="1676" actId="207"/>
          <ac:spMkLst>
            <pc:docMk/>
            <pc:sldMk cId="125615325" sldId="359"/>
            <ac:spMk id="8" creationId="{8E321D54-3573-4006-A142-58C307604763}"/>
          </ac:spMkLst>
        </pc:spChg>
      </pc:sldChg>
      <pc:sldChg chg="modSp add mod">
        <pc:chgData name="guo roger" userId="3bbec60affddc306" providerId="LiveId" clId="{73421035-EB54-4952-AEEC-92EDC97F5EC0}" dt="2021-02-22T02:27:08.930" v="1678" actId="207"/>
        <pc:sldMkLst>
          <pc:docMk/>
          <pc:sldMk cId="3962696795" sldId="360"/>
        </pc:sldMkLst>
        <pc:spChg chg="mod">
          <ac:chgData name="guo roger" userId="3bbec60affddc306" providerId="LiveId" clId="{73421035-EB54-4952-AEEC-92EDC97F5EC0}" dt="2021-02-22T02:27:08.930" v="1678" actId="207"/>
          <ac:spMkLst>
            <pc:docMk/>
            <pc:sldMk cId="3962696795" sldId="360"/>
            <ac:spMk id="8" creationId="{8E321D54-3573-4006-A142-58C307604763}"/>
          </ac:spMkLst>
        </pc:spChg>
      </pc:sldChg>
      <pc:sldChg chg="addSp delSp modSp new mod">
        <pc:chgData name="guo roger" userId="3bbec60affddc306" providerId="LiveId" clId="{73421035-EB54-4952-AEEC-92EDC97F5EC0}" dt="2021-02-22T05:00:33.047" v="2191" actId="1076"/>
        <pc:sldMkLst>
          <pc:docMk/>
          <pc:sldMk cId="2634541975" sldId="361"/>
        </pc:sldMkLst>
        <pc:spChg chg="mod">
          <ac:chgData name="guo roger" userId="3bbec60affddc306" providerId="LiveId" clId="{73421035-EB54-4952-AEEC-92EDC97F5EC0}" dt="2021-02-22T02:38:44.853" v="1778" actId="20577"/>
          <ac:spMkLst>
            <pc:docMk/>
            <pc:sldMk cId="2634541975" sldId="361"/>
            <ac:spMk id="2" creationId="{9884EBAE-135A-43DB-8419-DF9E0F1F6392}"/>
          </ac:spMkLst>
        </pc:spChg>
        <pc:spChg chg="add del mod">
          <ac:chgData name="guo roger" userId="3bbec60affddc306" providerId="LiveId" clId="{73421035-EB54-4952-AEEC-92EDC97F5EC0}" dt="2021-02-22T02:31:39.414" v="1682" actId="478"/>
          <ac:spMkLst>
            <pc:docMk/>
            <pc:sldMk cId="2634541975" sldId="361"/>
            <ac:spMk id="5" creationId="{B6731AFB-ACCF-4672-B5D4-53A759D9E4A3}"/>
          </ac:spMkLst>
        </pc:spChg>
        <pc:spChg chg="add mod">
          <ac:chgData name="guo roger" userId="3bbec60affddc306" providerId="LiveId" clId="{73421035-EB54-4952-AEEC-92EDC97F5EC0}" dt="2021-02-22T04:52:16.553" v="2178" actId="1076"/>
          <ac:spMkLst>
            <pc:docMk/>
            <pc:sldMk cId="2634541975" sldId="361"/>
            <ac:spMk id="9" creationId="{E396002B-54EA-4D2C-B6CD-DCF29DD97C7D}"/>
          </ac:spMkLst>
        </pc:spChg>
        <pc:spChg chg="add mod">
          <ac:chgData name="guo roger" userId="3bbec60affddc306" providerId="LiveId" clId="{73421035-EB54-4952-AEEC-92EDC97F5EC0}" dt="2021-02-22T04:52:23.584" v="2181" actId="1076"/>
          <ac:spMkLst>
            <pc:docMk/>
            <pc:sldMk cId="2634541975" sldId="361"/>
            <ac:spMk id="13" creationId="{8149AD29-2273-44B1-A287-5DAAF17AEBCE}"/>
          </ac:spMkLst>
        </pc:spChg>
        <pc:spChg chg="add mod">
          <ac:chgData name="guo roger" userId="3bbec60affddc306" providerId="LiveId" clId="{73421035-EB54-4952-AEEC-92EDC97F5EC0}" dt="2021-02-22T04:52:36.754" v="2188" actId="1076"/>
          <ac:spMkLst>
            <pc:docMk/>
            <pc:sldMk cId="2634541975" sldId="361"/>
            <ac:spMk id="15" creationId="{D3EC452F-DC9A-49C6-A98E-7AC8117C12CC}"/>
          </ac:spMkLst>
        </pc:spChg>
        <pc:picChg chg="add mod">
          <ac:chgData name="guo roger" userId="3bbec60affddc306" providerId="LiveId" clId="{73421035-EB54-4952-AEEC-92EDC97F5EC0}" dt="2021-02-22T04:52:24.835" v="2182" actId="1076"/>
          <ac:picMkLst>
            <pc:docMk/>
            <pc:sldMk cId="2634541975" sldId="361"/>
            <ac:picMk id="7" creationId="{3F21BD10-1F4E-4BF6-9C76-19BEE273DFC6}"/>
          </ac:picMkLst>
        </pc:picChg>
        <pc:picChg chg="add mod">
          <ac:chgData name="guo roger" userId="3bbec60affddc306" providerId="LiveId" clId="{73421035-EB54-4952-AEEC-92EDC97F5EC0}" dt="2021-02-22T05:00:33.047" v="2191" actId="1076"/>
          <ac:picMkLst>
            <pc:docMk/>
            <pc:sldMk cId="2634541975" sldId="361"/>
            <ac:picMk id="11" creationId="{F707A623-6357-4E7C-88E7-05ABD0AC9BCD}"/>
          </ac:picMkLst>
        </pc:picChg>
        <pc:picChg chg="add mod">
          <ac:chgData name="guo roger" userId="3bbec60affddc306" providerId="LiveId" clId="{73421035-EB54-4952-AEEC-92EDC97F5EC0}" dt="2021-02-22T02:39:27.810" v="1795" actId="1076"/>
          <ac:picMkLst>
            <pc:docMk/>
            <pc:sldMk cId="2634541975" sldId="361"/>
            <ac:picMk id="17" creationId="{084455B0-6C2B-44F0-B791-920A270E02F1}"/>
          </ac:picMkLst>
        </pc:picChg>
        <pc:picChg chg="add del mod">
          <ac:chgData name="guo roger" userId="3bbec60affddc306" providerId="LiveId" clId="{73421035-EB54-4952-AEEC-92EDC97F5EC0}" dt="2021-02-22T05:00:29.818" v="2190" actId="478"/>
          <ac:picMkLst>
            <pc:docMk/>
            <pc:sldMk cId="2634541975" sldId="361"/>
            <ac:picMk id="19" creationId="{F27903B3-67EF-408A-B902-5FEBCEBD869B}"/>
          </ac:picMkLst>
        </pc:picChg>
      </pc:sldChg>
      <pc:sldChg chg="addSp modSp new mod">
        <pc:chgData name="guo roger" userId="3bbec60affddc306" providerId="LiveId" clId="{73421035-EB54-4952-AEEC-92EDC97F5EC0}" dt="2021-02-22T02:38:29.829" v="1761" actId="20577"/>
        <pc:sldMkLst>
          <pc:docMk/>
          <pc:sldMk cId="450711241" sldId="362"/>
        </pc:sldMkLst>
        <pc:spChg chg="mod">
          <ac:chgData name="guo roger" userId="3bbec60affddc306" providerId="LiveId" clId="{73421035-EB54-4952-AEEC-92EDC97F5EC0}" dt="2021-02-22T02:36:53.591" v="1751" actId="20577"/>
          <ac:spMkLst>
            <pc:docMk/>
            <pc:sldMk cId="450711241" sldId="362"/>
            <ac:spMk id="2" creationId="{05F092F9-AFDB-4C67-8BD6-C8C0812D2E92}"/>
          </ac:spMkLst>
        </pc:spChg>
        <pc:spChg chg="add mod">
          <ac:chgData name="guo roger" userId="3bbec60affddc306" providerId="LiveId" clId="{73421035-EB54-4952-AEEC-92EDC97F5EC0}" dt="2021-02-22T02:35:52.505" v="1726" actId="20577"/>
          <ac:spMkLst>
            <pc:docMk/>
            <pc:sldMk cId="450711241" sldId="362"/>
            <ac:spMk id="5" creationId="{E1C7BCE6-A20A-4972-AABC-EC4972710293}"/>
          </ac:spMkLst>
        </pc:spChg>
        <pc:spChg chg="add mod">
          <ac:chgData name="guo roger" userId="3bbec60affddc306" providerId="LiveId" clId="{73421035-EB54-4952-AEEC-92EDC97F5EC0}" dt="2021-02-22T02:38:29.829" v="1761" actId="20577"/>
          <ac:spMkLst>
            <pc:docMk/>
            <pc:sldMk cId="450711241" sldId="362"/>
            <ac:spMk id="7" creationId="{0E64BE49-9096-44E0-A026-694A386FAF52}"/>
          </ac:spMkLst>
        </pc:spChg>
        <pc:picChg chg="add mod">
          <ac:chgData name="guo roger" userId="3bbec60affddc306" providerId="LiveId" clId="{73421035-EB54-4952-AEEC-92EDC97F5EC0}" dt="2021-02-22T02:37:12.315" v="1753" actId="1076"/>
          <ac:picMkLst>
            <pc:docMk/>
            <pc:sldMk cId="450711241" sldId="362"/>
            <ac:picMk id="9" creationId="{9DC993C6-064B-4782-A8AA-A54D1866B3E8}"/>
          </ac:picMkLst>
        </pc:picChg>
      </pc:sldChg>
      <pc:sldChg chg="delSp add mod">
        <pc:chgData name="guo roger" userId="3bbec60affddc306" providerId="LiveId" clId="{73421035-EB54-4952-AEEC-92EDC97F5EC0}" dt="2021-02-22T05:19:02.268" v="2271" actId="478"/>
        <pc:sldMkLst>
          <pc:docMk/>
          <pc:sldMk cId="2124195169" sldId="363"/>
        </pc:sldMkLst>
        <pc:spChg chg="del">
          <ac:chgData name="guo roger" userId="3bbec60affddc306" providerId="LiveId" clId="{73421035-EB54-4952-AEEC-92EDC97F5EC0}" dt="2021-02-22T05:19:02.268" v="2271" actId="478"/>
          <ac:spMkLst>
            <pc:docMk/>
            <pc:sldMk cId="2124195169" sldId="363"/>
            <ac:spMk id="30" creationId="{C3BF3BBD-F41E-4F5B-AB14-02F7A0AFF2E8}"/>
          </ac:spMkLst>
        </pc:spChg>
      </pc:sldChg>
    </pc:docChg>
  </pc:docChgLst>
  <pc:docChgLst>
    <pc:chgData name="guo roger" userId="3bbec60affddc306" providerId="LiveId" clId="{4DA4DA54-8468-4894-8433-91C2A68FBC90}"/>
    <pc:docChg chg="undo custSel addSld delSld modSld">
      <pc:chgData name="guo roger" userId="3bbec60affddc306" providerId="LiveId" clId="{4DA4DA54-8468-4894-8433-91C2A68FBC90}" dt="2020-11-02T07:44:46.336" v="2385" actId="1076"/>
      <pc:docMkLst>
        <pc:docMk/>
      </pc:docMkLst>
      <pc:sldChg chg="modSp mod">
        <pc:chgData name="guo roger" userId="3bbec60affddc306" providerId="LiveId" clId="{4DA4DA54-8468-4894-8433-91C2A68FBC90}" dt="2020-11-01T08:22:14.101" v="45" actId="20577"/>
        <pc:sldMkLst>
          <pc:docMk/>
          <pc:sldMk cId="1341206656" sldId="302"/>
        </pc:sldMkLst>
        <pc:spChg chg="mod">
          <ac:chgData name="guo roger" userId="3bbec60affddc306" providerId="LiveId" clId="{4DA4DA54-8468-4894-8433-91C2A68FBC90}" dt="2020-11-01T08:21:04.245" v="19"/>
          <ac:spMkLst>
            <pc:docMk/>
            <pc:sldMk cId="1341206656" sldId="302"/>
            <ac:spMk id="4" creationId="{C37CA60E-2DE6-4312-9382-B5A3E76135C2}"/>
          </ac:spMkLst>
        </pc:spChg>
        <pc:spChg chg="mod">
          <ac:chgData name="guo roger" userId="3bbec60affddc306" providerId="LiveId" clId="{4DA4DA54-8468-4894-8433-91C2A68FBC90}" dt="2020-11-01T08:22:14.101" v="45" actId="20577"/>
          <ac:spMkLst>
            <pc:docMk/>
            <pc:sldMk cId="1341206656" sldId="302"/>
            <ac:spMk id="6" creationId="{07560610-6AF0-456F-A648-6E723C8D92F1}"/>
          </ac:spMkLst>
        </pc:spChg>
      </pc:sldChg>
      <pc:sldChg chg="modSp mod">
        <pc:chgData name="guo roger" userId="3bbec60affddc306" providerId="LiveId" clId="{4DA4DA54-8468-4894-8433-91C2A68FBC90}" dt="2020-11-01T11:46:37.122" v="1700" actId="20577"/>
        <pc:sldMkLst>
          <pc:docMk/>
          <pc:sldMk cId="947221106" sldId="337"/>
        </pc:sldMkLst>
        <pc:spChg chg="mod">
          <ac:chgData name="guo roger" userId="3bbec60affddc306" providerId="LiveId" clId="{4DA4DA54-8468-4894-8433-91C2A68FBC90}" dt="2020-11-01T11:46:37.122" v="1700" actId="20577"/>
          <ac:spMkLst>
            <pc:docMk/>
            <pc:sldMk cId="947221106" sldId="337"/>
            <ac:spMk id="8" creationId="{8E321D54-3573-4006-A142-58C307604763}"/>
          </ac:spMkLst>
        </pc:spChg>
      </pc:sldChg>
      <pc:sldChg chg="addSp delSp modSp new mod">
        <pc:chgData name="guo roger" userId="3bbec60affddc306" providerId="LiveId" clId="{4DA4DA54-8468-4894-8433-91C2A68FBC90}" dt="2020-11-02T02:22:54.298" v="2296" actId="207"/>
        <pc:sldMkLst>
          <pc:docMk/>
          <pc:sldMk cId="2281897318" sldId="338"/>
        </pc:sldMkLst>
        <pc:spChg chg="mod">
          <ac:chgData name="guo roger" userId="3bbec60affddc306" providerId="LiveId" clId="{4DA4DA54-8468-4894-8433-91C2A68FBC90}" dt="2020-11-01T08:23:08.621" v="56" actId="20577"/>
          <ac:spMkLst>
            <pc:docMk/>
            <pc:sldMk cId="2281897318" sldId="338"/>
            <ac:spMk id="2" creationId="{8DAD03CB-6FAC-4818-BC58-74BBEEBDF1EA}"/>
          </ac:spMkLst>
        </pc:spChg>
        <pc:spChg chg="add mod">
          <ac:chgData name="guo roger" userId="3bbec60affddc306" providerId="LiveId" clId="{4DA4DA54-8468-4894-8433-91C2A68FBC90}" dt="2020-11-02T02:14:56.240" v="2293" actId="12"/>
          <ac:spMkLst>
            <pc:docMk/>
            <pc:sldMk cId="2281897318" sldId="338"/>
            <ac:spMk id="5" creationId="{96147FE6-5346-4996-BDA8-C6637240A468}"/>
          </ac:spMkLst>
        </pc:spChg>
        <pc:spChg chg="add mod">
          <ac:chgData name="guo roger" userId="3bbec60affddc306" providerId="LiveId" clId="{4DA4DA54-8468-4894-8433-91C2A68FBC90}" dt="2020-11-02T02:22:54.298" v="2296" actId="207"/>
          <ac:spMkLst>
            <pc:docMk/>
            <pc:sldMk cId="2281897318" sldId="338"/>
            <ac:spMk id="8" creationId="{7C4EBFDE-D5BB-45DA-B3D0-EF7D8210F17B}"/>
          </ac:spMkLst>
        </pc:spChg>
        <pc:picChg chg="add del mod">
          <ac:chgData name="guo roger" userId="3bbec60affddc306" providerId="LiveId" clId="{4DA4DA54-8468-4894-8433-91C2A68FBC90}" dt="2020-11-02T01:59:25.399" v="2200" actId="478"/>
          <ac:picMkLst>
            <pc:docMk/>
            <pc:sldMk cId="2281897318" sldId="338"/>
            <ac:picMk id="6" creationId="{70AF6BC3-77BC-4F9C-903F-AFEDEA415138}"/>
          </ac:picMkLst>
        </pc:picChg>
        <pc:picChg chg="add mod">
          <ac:chgData name="guo roger" userId="3bbec60affddc306" providerId="LiveId" clId="{4DA4DA54-8468-4894-8433-91C2A68FBC90}" dt="2020-11-02T01:59:57.087" v="2204" actId="1076"/>
          <ac:picMkLst>
            <pc:docMk/>
            <pc:sldMk cId="2281897318" sldId="338"/>
            <ac:picMk id="9" creationId="{17B36FA1-BE5A-4469-818C-41F79BA0CC81}"/>
          </ac:picMkLst>
        </pc:picChg>
      </pc:sldChg>
      <pc:sldChg chg="addSp delSp modSp new mod">
        <pc:chgData name="guo roger" userId="3bbec60affddc306" providerId="LiveId" clId="{4DA4DA54-8468-4894-8433-91C2A68FBC90}" dt="2020-11-02T02:03:31.584" v="2229" actId="20577"/>
        <pc:sldMkLst>
          <pc:docMk/>
          <pc:sldMk cId="2382723689" sldId="339"/>
        </pc:sldMkLst>
        <pc:spChg chg="mod">
          <ac:chgData name="guo roger" userId="3bbec60affddc306" providerId="LiveId" clId="{4DA4DA54-8468-4894-8433-91C2A68FBC90}" dt="2020-11-01T08:40:18.032" v="263" actId="20577"/>
          <ac:spMkLst>
            <pc:docMk/>
            <pc:sldMk cId="2382723689" sldId="339"/>
            <ac:spMk id="2" creationId="{E9E16B54-0D5B-459A-9427-FEF1DE9BBFBA}"/>
          </ac:spMkLst>
        </pc:spChg>
        <pc:spChg chg="add mod">
          <ac:chgData name="guo roger" userId="3bbec60affddc306" providerId="LiveId" clId="{4DA4DA54-8468-4894-8433-91C2A68FBC90}" dt="2020-11-02T02:03:31.584" v="2229" actId="20577"/>
          <ac:spMkLst>
            <pc:docMk/>
            <pc:sldMk cId="2382723689" sldId="339"/>
            <ac:spMk id="5" creationId="{44DB336E-CE7F-4355-8069-13877ECAB4D4}"/>
          </ac:spMkLst>
        </pc:spChg>
        <pc:picChg chg="add del mod">
          <ac:chgData name="guo roger" userId="3bbec60affddc306" providerId="LiveId" clId="{4DA4DA54-8468-4894-8433-91C2A68FBC90}" dt="2020-11-02T01:59:29.968" v="2202" actId="478"/>
          <ac:picMkLst>
            <pc:docMk/>
            <pc:sldMk cId="2382723689" sldId="339"/>
            <ac:picMk id="6" creationId="{80639E2E-D1F1-4F51-BB02-B1352050BBA2}"/>
          </ac:picMkLst>
        </pc:picChg>
        <pc:picChg chg="add del mod">
          <ac:chgData name="guo roger" userId="3bbec60affddc306" providerId="LiveId" clId="{4DA4DA54-8468-4894-8433-91C2A68FBC90}" dt="2020-11-02T01:59:28.507" v="2201" actId="478"/>
          <ac:picMkLst>
            <pc:docMk/>
            <pc:sldMk cId="2382723689" sldId="339"/>
            <ac:picMk id="7" creationId="{69FDA35E-C1BC-4B18-A88C-895442F80D43}"/>
          </ac:picMkLst>
        </pc:picChg>
        <pc:picChg chg="add mod">
          <ac:chgData name="guo roger" userId="3bbec60affddc306" providerId="LiveId" clId="{4DA4DA54-8468-4894-8433-91C2A68FBC90}" dt="2020-11-02T02:02:58.465" v="2217" actId="1076"/>
          <ac:picMkLst>
            <pc:docMk/>
            <pc:sldMk cId="2382723689" sldId="339"/>
            <ac:picMk id="8" creationId="{602F82BC-DB71-443C-83BA-12490468F25B}"/>
          </ac:picMkLst>
        </pc:picChg>
        <pc:picChg chg="add mod">
          <ac:chgData name="guo roger" userId="3bbec60affddc306" providerId="LiveId" clId="{4DA4DA54-8468-4894-8433-91C2A68FBC90}" dt="2020-11-02T02:02:55.463" v="2216" actId="1076"/>
          <ac:picMkLst>
            <pc:docMk/>
            <pc:sldMk cId="2382723689" sldId="339"/>
            <ac:picMk id="10" creationId="{6AFBA680-CACB-4BB5-AA18-F91E551EC831}"/>
          </ac:picMkLst>
        </pc:picChg>
      </pc:sldChg>
      <pc:sldChg chg="addSp delSp modSp new mod">
        <pc:chgData name="guo roger" userId="3bbec60affddc306" providerId="LiveId" clId="{4DA4DA54-8468-4894-8433-91C2A68FBC90}" dt="2020-11-01T09:06:57.825" v="538" actId="1076"/>
        <pc:sldMkLst>
          <pc:docMk/>
          <pc:sldMk cId="2926235403" sldId="340"/>
        </pc:sldMkLst>
        <pc:spChg chg="mod">
          <ac:chgData name="guo roger" userId="3bbec60affddc306" providerId="LiveId" clId="{4DA4DA54-8468-4894-8433-91C2A68FBC90}" dt="2020-11-01T08:49:44.254" v="427" actId="20577"/>
          <ac:spMkLst>
            <pc:docMk/>
            <pc:sldMk cId="2926235403" sldId="340"/>
            <ac:spMk id="2" creationId="{B7A0B503-CE28-472D-9C59-4BDA358352AD}"/>
          </ac:spMkLst>
        </pc:spChg>
        <pc:spChg chg="add mod">
          <ac:chgData name="guo roger" userId="3bbec60affddc306" providerId="LiveId" clId="{4DA4DA54-8468-4894-8433-91C2A68FBC90}" dt="2020-11-01T08:53:44.504" v="460" actId="1076"/>
          <ac:spMkLst>
            <pc:docMk/>
            <pc:sldMk cId="2926235403" sldId="340"/>
            <ac:spMk id="7" creationId="{B7E07545-1DF3-4D92-8B0D-4D79E71AF5B5}"/>
          </ac:spMkLst>
        </pc:spChg>
        <pc:picChg chg="add del mod">
          <ac:chgData name="guo roger" userId="3bbec60affddc306" providerId="LiveId" clId="{4DA4DA54-8468-4894-8433-91C2A68FBC90}" dt="2020-11-01T08:52:15.970" v="438" actId="478"/>
          <ac:picMkLst>
            <pc:docMk/>
            <pc:sldMk cId="2926235403" sldId="340"/>
            <ac:picMk id="4" creationId="{FC64E21F-7FB3-4E3B-9C3C-2A51A0497E2F}"/>
          </ac:picMkLst>
        </pc:picChg>
        <pc:picChg chg="add mod">
          <ac:chgData name="guo roger" userId="3bbec60affddc306" providerId="LiveId" clId="{4DA4DA54-8468-4894-8433-91C2A68FBC90}" dt="2020-11-01T09:06:57.825" v="538" actId="1076"/>
          <ac:picMkLst>
            <pc:docMk/>
            <pc:sldMk cId="2926235403" sldId="340"/>
            <ac:picMk id="5" creationId="{C5634BE8-F50C-432D-8BB6-5AA66762C7FA}"/>
          </ac:picMkLst>
        </pc:picChg>
      </pc:sldChg>
      <pc:sldChg chg="addSp delSp modSp new mod">
        <pc:chgData name="guo roger" userId="3bbec60affddc306" providerId="LiveId" clId="{4DA4DA54-8468-4894-8433-91C2A68FBC90}" dt="2020-11-02T02:55:11.302" v="2309" actId="478"/>
        <pc:sldMkLst>
          <pc:docMk/>
          <pc:sldMk cId="753815263" sldId="341"/>
        </pc:sldMkLst>
        <pc:spChg chg="mod">
          <ac:chgData name="guo roger" userId="3bbec60affddc306" providerId="LiveId" clId="{4DA4DA54-8468-4894-8433-91C2A68FBC90}" dt="2020-11-01T11:49:51.817" v="1739" actId="20577"/>
          <ac:spMkLst>
            <pc:docMk/>
            <pc:sldMk cId="753815263" sldId="341"/>
            <ac:spMk id="2" creationId="{3AD9EED5-CFD9-4D43-A3B6-7F7B60935FE5}"/>
          </ac:spMkLst>
        </pc:spChg>
        <pc:spChg chg="mod">
          <ac:chgData name="guo roger" userId="3bbec60affddc306" providerId="LiveId" clId="{4DA4DA54-8468-4894-8433-91C2A68FBC90}" dt="2020-11-01T11:49:11.692" v="1727" actId="1076"/>
          <ac:spMkLst>
            <pc:docMk/>
            <pc:sldMk cId="753815263" sldId="341"/>
            <ac:spMk id="3" creationId="{6B2C95ED-917D-45A4-988C-12A96B9C6BDD}"/>
          </ac:spMkLst>
        </pc:spChg>
        <pc:spChg chg="add mod">
          <ac:chgData name="guo roger" userId="3bbec60affddc306" providerId="LiveId" clId="{4DA4DA54-8468-4894-8433-91C2A68FBC90}" dt="2020-11-01T11:49:21.960" v="1730" actId="20577"/>
          <ac:spMkLst>
            <pc:docMk/>
            <pc:sldMk cId="753815263" sldId="341"/>
            <ac:spMk id="5" creationId="{7B33D51F-33BA-4060-B998-17492F6FD5E9}"/>
          </ac:spMkLst>
        </pc:spChg>
        <pc:spChg chg="add mod">
          <ac:chgData name="guo roger" userId="3bbec60affddc306" providerId="LiveId" clId="{4DA4DA54-8468-4894-8433-91C2A68FBC90}" dt="2020-11-01T11:49:11.692" v="1727" actId="1076"/>
          <ac:spMkLst>
            <pc:docMk/>
            <pc:sldMk cId="753815263" sldId="341"/>
            <ac:spMk id="8" creationId="{9FFEAEB7-412F-48CD-AABB-F8F1F942C989}"/>
          </ac:spMkLst>
        </pc:spChg>
        <pc:spChg chg="add mod">
          <ac:chgData name="guo roger" userId="3bbec60affddc306" providerId="LiveId" clId="{4DA4DA54-8468-4894-8433-91C2A68FBC90}" dt="2020-11-01T11:49:11.692" v="1727" actId="1076"/>
          <ac:spMkLst>
            <pc:docMk/>
            <pc:sldMk cId="753815263" sldId="341"/>
            <ac:spMk id="9" creationId="{1B7D1EAE-2083-4E95-83A9-0E27E2909E3F}"/>
          </ac:spMkLst>
        </pc:spChg>
        <pc:spChg chg="add mod">
          <ac:chgData name="guo roger" userId="3bbec60affddc306" providerId="LiveId" clId="{4DA4DA54-8468-4894-8433-91C2A68FBC90}" dt="2020-11-02T02:48:23.880" v="2307" actId="207"/>
          <ac:spMkLst>
            <pc:docMk/>
            <pc:sldMk cId="753815263" sldId="341"/>
            <ac:spMk id="14" creationId="{D4F92595-1A61-47D2-A607-F60F0A648C20}"/>
          </ac:spMkLst>
        </pc:spChg>
        <pc:picChg chg="add mod">
          <ac:chgData name="guo roger" userId="3bbec60affddc306" providerId="LiveId" clId="{4DA4DA54-8468-4894-8433-91C2A68FBC90}" dt="2020-11-01T11:49:11.692" v="1727" actId="1076"/>
          <ac:picMkLst>
            <pc:docMk/>
            <pc:sldMk cId="753815263" sldId="341"/>
            <ac:picMk id="6" creationId="{7F3E322D-0784-4292-8FC7-4D2C4C9D228B}"/>
          </ac:picMkLst>
        </pc:picChg>
        <pc:picChg chg="add del mod">
          <ac:chgData name="guo roger" userId="3bbec60affddc306" providerId="LiveId" clId="{4DA4DA54-8468-4894-8433-91C2A68FBC90}" dt="2020-11-02T02:55:11.302" v="2309" actId="478"/>
          <ac:picMkLst>
            <pc:docMk/>
            <pc:sldMk cId="753815263" sldId="341"/>
            <ac:picMk id="12" creationId="{D95A3991-D98D-4E70-9D53-523EC4589DEB}"/>
          </ac:picMkLst>
        </pc:picChg>
        <pc:cxnChg chg="add mod">
          <ac:chgData name="guo roger" userId="3bbec60affddc306" providerId="LiveId" clId="{4DA4DA54-8468-4894-8433-91C2A68FBC90}" dt="2020-11-01T11:49:11.692" v="1727" actId="1076"/>
          <ac:cxnSpMkLst>
            <pc:docMk/>
            <pc:sldMk cId="753815263" sldId="341"/>
            <ac:cxnSpMk id="11" creationId="{6D41608A-119B-485D-8015-B3E0DF5FAAFE}"/>
          </ac:cxnSpMkLst>
        </pc:cxnChg>
      </pc:sldChg>
      <pc:sldChg chg="addSp delSp modSp add mod">
        <pc:chgData name="guo roger" userId="3bbec60affddc306" providerId="LiveId" clId="{4DA4DA54-8468-4894-8433-91C2A68FBC90}" dt="2020-11-01T11:57:32.673" v="1784" actId="20577"/>
        <pc:sldMkLst>
          <pc:docMk/>
          <pc:sldMk cId="1346309160" sldId="342"/>
        </pc:sldMkLst>
        <pc:spChg chg="mod">
          <ac:chgData name="guo roger" userId="3bbec60affddc306" providerId="LiveId" clId="{4DA4DA54-8468-4894-8433-91C2A68FBC90}" dt="2020-11-01T09:23:45.782" v="830" actId="20577"/>
          <ac:spMkLst>
            <pc:docMk/>
            <pc:sldMk cId="1346309160" sldId="342"/>
            <ac:spMk id="2" creationId="{3AD9EED5-CFD9-4D43-A3B6-7F7B60935FE5}"/>
          </ac:spMkLst>
        </pc:spChg>
        <pc:spChg chg="del">
          <ac:chgData name="guo roger" userId="3bbec60affddc306" providerId="LiveId" clId="{4DA4DA54-8468-4894-8433-91C2A68FBC90}" dt="2020-11-01T09:07:47.501" v="542" actId="478"/>
          <ac:spMkLst>
            <pc:docMk/>
            <pc:sldMk cId="1346309160" sldId="342"/>
            <ac:spMk id="5" creationId="{7B33D51F-33BA-4060-B998-17492F6FD5E9}"/>
          </ac:spMkLst>
        </pc:spChg>
        <pc:spChg chg="del">
          <ac:chgData name="guo roger" userId="3bbec60affddc306" providerId="LiveId" clId="{4DA4DA54-8468-4894-8433-91C2A68FBC90}" dt="2020-11-01T09:07:30.658" v="541" actId="478"/>
          <ac:spMkLst>
            <pc:docMk/>
            <pc:sldMk cId="1346309160" sldId="342"/>
            <ac:spMk id="8" creationId="{9FFEAEB7-412F-48CD-AABB-F8F1F942C989}"/>
          </ac:spMkLst>
        </pc:spChg>
        <pc:spChg chg="del">
          <ac:chgData name="guo roger" userId="3bbec60affddc306" providerId="LiveId" clId="{4DA4DA54-8468-4894-8433-91C2A68FBC90}" dt="2020-11-01T09:07:30.658" v="541" actId="478"/>
          <ac:spMkLst>
            <pc:docMk/>
            <pc:sldMk cId="1346309160" sldId="342"/>
            <ac:spMk id="9" creationId="{1B7D1EAE-2083-4E95-83A9-0E27E2909E3F}"/>
          </ac:spMkLst>
        </pc:spChg>
        <pc:spChg chg="add mod">
          <ac:chgData name="guo roger" userId="3bbec60affddc306" providerId="LiveId" clId="{4DA4DA54-8468-4894-8433-91C2A68FBC90}" dt="2020-11-01T11:57:32.673" v="1784" actId="20577"/>
          <ac:spMkLst>
            <pc:docMk/>
            <pc:sldMk cId="1346309160" sldId="342"/>
            <ac:spMk id="13" creationId="{980BF2B0-B1F2-4869-B33C-1D0D4BE479C2}"/>
          </ac:spMkLst>
        </pc:spChg>
        <pc:spChg chg="add del mod">
          <ac:chgData name="guo roger" userId="3bbec60affddc306" providerId="LiveId" clId="{4DA4DA54-8468-4894-8433-91C2A68FBC90}" dt="2020-11-01T09:21:25.033" v="734" actId="478"/>
          <ac:spMkLst>
            <pc:docMk/>
            <pc:sldMk cId="1346309160" sldId="342"/>
            <ac:spMk id="14" creationId="{AB8DFBB1-FFC6-4D30-B2A5-8F725DCECBF3}"/>
          </ac:spMkLst>
        </pc:spChg>
        <pc:picChg chg="del">
          <ac:chgData name="guo roger" userId="3bbec60affddc306" providerId="LiveId" clId="{4DA4DA54-8468-4894-8433-91C2A68FBC90}" dt="2020-11-01T09:07:29.262" v="540" actId="478"/>
          <ac:picMkLst>
            <pc:docMk/>
            <pc:sldMk cId="1346309160" sldId="342"/>
            <ac:picMk id="6" creationId="{7F3E322D-0784-4292-8FC7-4D2C4C9D228B}"/>
          </ac:picMkLst>
        </pc:picChg>
        <pc:picChg chg="del">
          <ac:chgData name="guo roger" userId="3bbec60affddc306" providerId="LiveId" clId="{4DA4DA54-8468-4894-8433-91C2A68FBC90}" dt="2020-11-01T09:07:48.732" v="543" actId="478"/>
          <ac:picMkLst>
            <pc:docMk/>
            <pc:sldMk cId="1346309160" sldId="342"/>
            <ac:picMk id="12" creationId="{D95A3991-D98D-4E70-9D53-523EC4589DEB}"/>
          </ac:picMkLst>
        </pc:picChg>
        <pc:cxnChg chg="del mod">
          <ac:chgData name="guo roger" userId="3bbec60affddc306" providerId="LiveId" clId="{4DA4DA54-8468-4894-8433-91C2A68FBC90}" dt="2020-11-01T09:07:30.658" v="541" actId="478"/>
          <ac:cxnSpMkLst>
            <pc:docMk/>
            <pc:sldMk cId="1346309160" sldId="342"/>
            <ac:cxnSpMk id="11" creationId="{6D41608A-119B-485D-8015-B3E0DF5FAAFE}"/>
          </ac:cxnSpMkLst>
        </pc:cxnChg>
      </pc:sldChg>
      <pc:sldChg chg="addSp modSp new mod">
        <pc:chgData name="guo roger" userId="3bbec60affddc306" providerId="LiveId" clId="{4DA4DA54-8468-4894-8433-91C2A68FBC90}" dt="2020-11-02T03:04:58.313" v="2314" actId="11529"/>
        <pc:sldMkLst>
          <pc:docMk/>
          <pc:sldMk cId="3659643946" sldId="343"/>
        </pc:sldMkLst>
        <pc:spChg chg="mod">
          <ac:chgData name="guo roger" userId="3bbec60affddc306" providerId="LiveId" clId="{4DA4DA54-8468-4894-8433-91C2A68FBC90}" dt="2020-11-01T09:25:32.102" v="854" actId="20577"/>
          <ac:spMkLst>
            <pc:docMk/>
            <pc:sldMk cId="3659643946" sldId="343"/>
            <ac:spMk id="2" creationId="{49B646EF-E273-4D8C-AD50-5EFA5C1F5E5F}"/>
          </ac:spMkLst>
        </pc:spChg>
        <pc:spChg chg="add mod">
          <ac:chgData name="guo roger" userId="3bbec60affddc306" providerId="LiveId" clId="{4DA4DA54-8468-4894-8433-91C2A68FBC90}" dt="2020-11-01T11:54:12.551" v="1747" actId="207"/>
          <ac:spMkLst>
            <pc:docMk/>
            <pc:sldMk cId="3659643946" sldId="343"/>
            <ac:spMk id="5" creationId="{9F450073-6458-44E0-8DEF-00ADAD448F74}"/>
          </ac:spMkLst>
        </pc:spChg>
        <pc:spChg chg="add mod">
          <ac:chgData name="guo roger" userId="3bbec60affddc306" providerId="LiveId" clId="{4DA4DA54-8468-4894-8433-91C2A68FBC90}" dt="2020-11-01T09:29:32.179" v="958" actId="1076"/>
          <ac:spMkLst>
            <pc:docMk/>
            <pc:sldMk cId="3659643946" sldId="343"/>
            <ac:spMk id="8" creationId="{EEBA0AD8-5C43-43AB-9682-06CB234E6095}"/>
          </ac:spMkLst>
        </pc:spChg>
        <pc:spChg chg="add mod">
          <ac:chgData name="guo roger" userId="3bbec60affddc306" providerId="LiveId" clId="{4DA4DA54-8468-4894-8433-91C2A68FBC90}" dt="2020-11-01T11:54:35.576" v="1750" actId="1076"/>
          <ac:spMkLst>
            <pc:docMk/>
            <pc:sldMk cId="3659643946" sldId="343"/>
            <ac:spMk id="10" creationId="{501E86B9-C9D5-4B9D-AFEA-28CC278D9533}"/>
          </ac:spMkLst>
        </pc:spChg>
        <pc:picChg chg="add mod">
          <ac:chgData name="guo roger" userId="3bbec60affddc306" providerId="LiveId" clId="{4DA4DA54-8468-4894-8433-91C2A68FBC90}" dt="2020-11-01T11:54:33.515" v="1749" actId="1076"/>
          <ac:picMkLst>
            <pc:docMk/>
            <pc:sldMk cId="3659643946" sldId="343"/>
            <ac:picMk id="6" creationId="{01FDEE67-3D7A-40DB-B088-1130B8EEE31F}"/>
          </ac:picMkLst>
        </pc:picChg>
        <pc:picChg chg="add mod">
          <ac:chgData name="guo roger" userId="3bbec60affddc306" providerId="LiveId" clId="{4DA4DA54-8468-4894-8433-91C2A68FBC90}" dt="2020-11-02T03:04:52.928" v="2313" actId="1076"/>
          <ac:picMkLst>
            <pc:docMk/>
            <pc:sldMk cId="3659643946" sldId="343"/>
            <ac:picMk id="12" creationId="{4F737A39-A2D5-409E-BDF1-839E2DF6B85E}"/>
          </ac:picMkLst>
        </pc:picChg>
        <pc:cxnChg chg="add">
          <ac:chgData name="guo roger" userId="3bbec60affddc306" providerId="LiveId" clId="{4DA4DA54-8468-4894-8433-91C2A68FBC90}" dt="2020-11-02T03:04:58.313" v="2314" actId="11529"/>
          <ac:cxnSpMkLst>
            <pc:docMk/>
            <pc:sldMk cId="3659643946" sldId="343"/>
            <ac:cxnSpMk id="14" creationId="{4D925C39-AD3A-44CF-860A-5011E19B7C53}"/>
          </ac:cxnSpMkLst>
        </pc:cxnChg>
      </pc:sldChg>
      <pc:sldChg chg="addSp delSp modSp new mod">
        <pc:chgData name="guo roger" userId="3bbec60affddc306" providerId="LiveId" clId="{4DA4DA54-8468-4894-8433-91C2A68FBC90}" dt="2020-11-02T06:10:36.776" v="2344" actId="1076"/>
        <pc:sldMkLst>
          <pc:docMk/>
          <pc:sldMk cId="1693685550" sldId="344"/>
        </pc:sldMkLst>
        <pc:spChg chg="mod">
          <ac:chgData name="guo roger" userId="3bbec60affddc306" providerId="LiveId" clId="{4DA4DA54-8468-4894-8433-91C2A68FBC90}" dt="2020-11-01T09:30:57.898" v="1023" actId="20577"/>
          <ac:spMkLst>
            <pc:docMk/>
            <pc:sldMk cId="1693685550" sldId="344"/>
            <ac:spMk id="2" creationId="{2E77C98E-1C21-4DF9-A16D-C696CB999BD7}"/>
          </ac:spMkLst>
        </pc:spChg>
        <pc:spChg chg="add del mod">
          <ac:chgData name="guo roger" userId="3bbec60affddc306" providerId="LiveId" clId="{4DA4DA54-8468-4894-8433-91C2A68FBC90}" dt="2020-11-01T09:32:51.723" v="1033" actId="478"/>
          <ac:spMkLst>
            <pc:docMk/>
            <pc:sldMk cId="1693685550" sldId="344"/>
            <ac:spMk id="5" creationId="{587D4E3F-F769-412C-A086-1346CC23D23F}"/>
          </ac:spMkLst>
        </pc:spChg>
        <pc:spChg chg="add mod">
          <ac:chgData name="guo roger" userId="3bbec60affddc306" providerId="LiveId" clId="{4DA4DA54-8468-4894-8433-91C2A68FBC90}" dt="2020-11-02T06:10:32.690" v="2343" actId="20577"/>
          <ac:spMkLst>
            <pc:docMk/>
            <pc:sldMk cId="1693685550" sldId="344"/>
            <ac:spMk id="7" creationId="{20D4C005-C117-4C60-857F-4E1D22EB6616}"/>
          </ac:spMkLst>
        </pc:spChg>
        <pc:spChg chg="add mod">
          <ac:chgData name="guo roger" userId="3bbec60affddc306" providerId="LiveId" clId="{4DA4DA54-8468-4894-8433-91C2A68FBC90}" dt="2020-11-02T06:10:36.776" v="2344" actId="1076"/>
          <ac:spMkLst>
            <pc:docMk/>
            <pc:sldMk cId="1693685550" sldId="344"/>
            <ac:spMk id="9" creationId="{762C3F85-C367-492B-BE1E-2351CF3E3C74}"/>
          </ac:spMkLst>
        </pc:spChg>
      </pc:sldChg>
      <pc:sldChg chg="addSp delSp modSp new mod">
        <pc:chgData name="guo roger" userId="3bbec60affddc306" providerId="LiveId" clId="{4DA4DA54-8468-4894-8433-91C2A68FBC90}" dt="2020-11-01T12:16:15.165" v="1884" actId="1076"/>
        <pc:sldMkLst>
          <pc:docMk/>
          <pc:sldMk cId="289473346" sldId="345"/>
        </pc:sldMkLst>
        <pc:spChg chg="mod">
          <ac:chgData name="guo roger" userId="3bbec60affddc306" providerId="LiveId" clId="{4DA4DA54-8468-4894-8433-91C2A68FBC90}" dt="2020-11-01T09:36:30.604" v="1115" actId="20577"/>
          <ac:spMkLst>
            <pc:docMk/>
            <pc:sldMk cId="289473346" sldId="345"/>
            <ac:spMk id="2" creationId="{973AC115-8F86-48A8-90F5-3679AC17AF44}"/>
          </ac:spMkLst>
        </pc:spChg>
        <pc:spChg chg="add mod">
          <ac:chgData name="guo roger" userId="3bbec60affddc306" providerId="LiveId" clId="{4DA4DA54-8468-4894-8433-91C2A68FBC90}" dt="2020-11-01T12:06:36.048" v="1794" actId="207"/>
          <ac:spMkLst>
            <pc:docMk/>
            <pc:sldMk cId="289473346" sldId="345"/>
            <ac:spMk id="5" creationId="{061AF372-C34B-452B-A472-FFCC1D45C2B6}"/>
          </ac:spMkLst>
        </pc:spChg>
        <pc:spChg chg="add mod">
          <ac:chgData name="guo roger" userId="3bbec60affddc306" providerId="LiveId" clId="{4DA4DA54-8468-4894-8433-91C2A68FBC90}" dt="2020-11-01T12:06:31.107" v="1793" actId="1076"/>
          <ac:spMkLst>
            <pc:docMk/>
            <pc:sldMk cId="289473346" sldId="345"/>
            <ac:spMk id="6" creationId="{9AF20DF2-AB39-4148-8082-582B7360DA45}"/>
          </ac:spMkLst>
        </pc:spChg>
        <pc:spChg chg="add del">
          <ac:chgData name="guo roger" userId="3bbec60affddc306" providerId="LiveId" clId="{4DA4DA54-8468-4894-8433-91C2A68FBC90}" dt="2020-11-01T12:07:15.010" v="1796" actId="22"/>
          <ac:spMkLst>
            <pc:docMk/>
            <pc:sldMk cId="289473346" sldId="345"/>
            <ac:spMk id="8" creationId="{4370CEC6-B411-4EC3-A600-FB8986C79847}"/>
          </ac:spMkLst>
        </pc:spChg>
        <pc:spChg chg="add mod">
          <ac:chgData name="guo roger" userId="3bbec60affddc306" providerId="LiveId" clId="{4DA4DA54-8468-4894-8433-91C2A68FBC90}" dt="2020-11-01T12:12:44.149" v="1842" actId="20577"/>
          <ac:spMkLst>
            <pc:docMk/>
            <pc:sldMk cId="289473346" sldId="345"/>
            <ac:spMk id="10" creationId="{216DD1EE-A49E-4667-94F3-B7364A612B4A}"/>
          </ac:spMkLst>
        </pc:spChg>
        <pc:spChg chg="add mod">
          <ac:chgData name="guo roger" userId="3bbec60affddc306" providerId="LiveId" clId="{4DA4DA54-8468-4894-8433-91C2A68FBC90}" dt="2020-11-01T12:13:21.484" v="1870" actId="1076"/>
          <ac:spMkLst>
            <pc:docMk/>
            <pc:sldMk cId="289473346" sldId="345"/>
            <ac:spMk id="12" creationId="{13299C2F-9B3E-4593-9575-BF364FEEE636}"/>
          </ac:spMkLst>
        </pc:spChg>
        <pc:spChg chg="add del mod">
          <ac:chgData name="guo roger" userId="3bbec60affddc306" providerId="LiveId" clId="{4DA4DA54-8468-4894-8433-91C2A68FBC90}" dt="2020-11-01T12:12:07.613" v="1835" actId="478"/>
          <ac:spMkLst>
            <pc:docMk/>
            <pc:sldMk cId="289473346" sldId="345"/>
            <ac:spMk id="14" creationId="{664F198A-C8AD-4D1E-8721-76EE80A19A9B}"/>
          </ac:spMkLst>
        </pc:spChg>
        <pc:spChg chg="add mod">
          <ac:chgData name="guo roger" userId="3bbec60affddc306" providerId="LiveId" clId="{4DA4DA54-8468-4894-8433-91C2A68FBC90}" dt="2020-11-01T12:16:15.165" v="1884" actId="1076"/>
          <ac:spMkLst>
            <pc:docMk/>
            <pc:sldMk cId="289473346" sldId="345"/>
            <ac:spMk id="15" creationId="{AEFAD625-3612-4625-9F71-A4B117AFA703}"/>
          </ac:spMkLst>
        </pc:spChg>
      </pc:sldChg>
      <pc:sldChg chg="addSp modSp new mod">
        <pc:chgData name="guo roger" userId="3bbec60affddc306" providerId="LiveId" clId="{4DA4DA54-8468-4894-8433-91C2A68FBC90}" dt="2020-11-01T12:17:51.321" v="1888" actId="207"/>
        <pc:sldMkLst>
          <pc:docMk/>
          <pc:sldMk cId="1871390520" sldId="346"/>
        </pc:sldMkLst>
        <pc:spChg chg="mod">
          <ac:chgData name="guo roger" userId="3bbec60affddc306" providerId="LiveId" clId="{4DA4DA54-8468-4894-8433-91C2A68FBC90}" dt="2020-11-01T09:44:46.404" v="1266" actId="20577"/>
          <ac:spMkLst>
            <pc:docMk/>
            <pc:sldMk cId="1871390520" sldId="346"/>
            <ac:spMk id="2" creationId="{02888D49-B455-4948-A346-D36A05F7E284}"/>
          </ac:spMkLst>
        </pc:spChg>
        <pc:spChg chg="add mod">
          <ac:chgData name="guo roger" userId="3bbec60affddc306" providerId="LiveId" clId="{4DA4DA54-8468-4894-8433-91C2A68FBC90}" dt="2020-11-01T12:17:51.321" v="1888" actId="207"/>
          <ac:spMkLst>
            <pc:docMk/>
            <pc:sldMk cId="1871390520" sldId="346"/>
            <ac:spMk id="5" creationId="{69B1BAB7-BFBC-41CE-8A38-39F371A37147}"/>
          </ac:spMkLst>
        </pc:spChg>
      </pc:sldChg>
      <pc:sldChg chg="addSp delSp modSp new mod">
        <pc:chgData name="guo roger" userId="3bbec60affddc306" providerId="LiveId" clId="{4DA4DA54-8468-4894-8433-91C2A68FBC90}" dt="2020-11-02T07:44:46.336" v="2385" actId="1076"/>
        <pc:sldMkLst>
          <pc:docMk/>
          <pc:sldMk cId="350756700" sldId="347"/>
        </pc:sldMkLst>
        <pc:spChg chg="mod">
          <ac:chgData name="guo roger" userId="3bbec60affddc306" providerId="LiveId" clId="{4DA4DA54-8468-4894-8433-91C2A68FBC90}" dt="2020-11-01T09:47:34.044" v="1349" actId="20577"/>
          <ac:spMkLst>
            <pc:docMk/>
            <pc:sldMk cId="350756700" sldId="347"/>
            <ac:spMk id="2" creationId="{0762BCF1-8F73-4CA3-9C61-806D60DAC176}"/>
          </ac:spMkLst>
        </pc:spChg>
        <pc:spChg chg="add mod">
          <ac:chgData name="guo roger" userId="3bbec60affddc306" providerId="LiveId" clId="{4DA4DA54-8468-4894-8433-91C2A68FBC90}" dt="2020-11-02T03:10:49.124" v="2317" actId="207"/>
          <ac:spMkLst>
            <pc:docMk/>
            <pc:sldMk cId="350756700" sldId="347"/>
            <ac:spMk id="5" creationId="{A97C5069-3320-4948-9D96-569537D06444}"/>
          </ac:spMkLst>
        </pc:spChg>
        <pc:spChg chg="add mod">
          <ac:chgData name="guo roger" userId="3bbec60affddc306" providerId="LiveId" clId="{4DA4DA54-8468-4894-8433-91C2A68FBC90}" dt="2020-11-01T09:57:20.955" v="1438"/>
          <ac:spMkLst>
            <pc:docMk/>
            <pc:sldMk cId="350756700" sldId="347"/>
            <ac:spMk id="13" creationId="{60497E6B-C307-45EB-942E-CF379034A7D9}"/>
          </ac:spMkLst>
        </pc:spChg>
        <pc:spChg chg="add mod">
          <ac:chgData name="guo roger" userId="3bbec60affddc306" providerId="LiveId" clId="{4DA4DA54-8468-4894-8433-91C2A68FBC90}" dt="2020-11-01T09:57:16.447" v="1433"/>
          <ac:spMkLst>
            <pc:docMk/>
            <pc:sldMk cId="350756700" sldId="347"/>
            <ac:spMk id="15" creationId="{298E315C-1210-456D-963D-A32B32EF54A7}"/>
          </ac:spMkLst>
        </pc:spChg>
        <pc:spChg chg="add del mod">
          <ac:chgData name="guo roger" userId="3bbec60affddc306" providerId="LiveId" clId="{4DA4DA54-8468-4894-8433-91C2A68FBC90}" dt="2020-11-01T10:00:05.079" v="1443" actId="478"/>
          <ac:spMkLst>
            <pc:docMk/>
            <pc:sldMk cId="350756700" sldId="347"/>
            <ac:spMk id="17" creationId="{765DA266-F8AA-49D2-A367-51591B6FE6E4}"/>
          </ac:spMkLst>
        </pc:spChg>
        <pc:spChg chg="add mod">
          <ac:chgData name="guo roger" userId="3bbec60affddc306" providerId="LiveId" clId="{4DA4DA54-8468-4894-8433-91C2A68FBC90}" dt="2020-11-01T12:19:11.239" v="1889" actId="1076"/>
          <ac:spMkLst>
            <pc:docMk/>
            <pc:sldMk cId="350756700" sldId="347"/>
            <ac:spMk id="19" creationId="{97E4B109-2FD4-4D11-8C7F-162B16A505C8}"/>
          </ac:spMkLst>
        </pc:spChg>
        <pc:spChg chg="add mod">
          <ac:chgData name="guo roger" userId="3bbec60affddc306" providerId="LiveId" clId="{4DA4DA54-8468-4894-8433-91C2A68FBC90}" dt="2020-11-02T06:17:54.779" v="2357" actId="1076"/>
          <ac:spMkLst>
            <pc:docMk/>
            <pc:sldMk cId="350756700" sldId="347"/>
            <ac:spMk id="20" creationId="{F4549C61-A759-4876-800F-248F3FDD96AC}"/>
          </ac:spMkLst>
        </pc:spChg>
        <pc:spChg chg="add mod">
          <ac:chgData name="guo roger" userId="3bbec60affddc306" providerId="LiveId" clId="{4DA4DA54-8468-4894-8433-91C2A68FBC90}" dt="2020-11-01T11:41:21.567" v="1649" actId="1582"/>
          <ac:spMkLst>
            <pc:docMk/>
            <pc:sldMk cId="350756700" sldId="347"/>
            <ac:spMk id="21" creationId="{3C5DF28E-9C39-4BFB-9DB8-E95720ADB923}"/>
          </ac:spMkLst>
        </pc:spChg>
        <pc:spChg chg="add mod">
          <ac:chgData name="guo roger" userId="3bbec60affddc306" providerId="LiveId" clId="{4DA4DA54-8468-4894-8433-91C2A68FBC90}" dt="2020-11-01T12:19:29.043" v="1895" actId="1076"/>
          <ac:spMkLst>
            <pc:docMk/>
            <pc:sldMk cId="350756700" sldId="347"/>
            <ac:spMk id="26" creationId="{23F2C379-249E-4F0A-8F7B-72E156770DE3}"/>
          </ac:spMkLst>
        </pc:spChg>
        <pc:spChg chg="add del mod">
          <ac:chgData name="guo roger" userId="3bbec60affddc306" providerId="LiveId" clId="{4DA4DA54-8468-4894-8433-91C2A68FBC90}" dt="2020-11-02T06:17:16.486" v="2347"/>
          <ac:spMkLst>
            <pc:docMk/>
            <pc:sldMk cId="350756700" sldId="347"/>
            <ac:spMk id="29" creationId="{93BEDA1D-D9BD-453E-8DF5-A61644CB67F4}"/>
          </ac:spMkLst>
        </pc:spChg>
        <pc:spChg chg="add mod">
          <ac:chgData name="guo roger" userId="3bbec60affddc306" providerId="LiveId" clId="{4DA4DA54-8468-4894-8433-91C2A68FBC90}" dt="2020-11-02T06:17:43.510" v="2352" actId="1582"/>
          <ac:spMkLst>
            <pc:docMk/>
            <pc:sldMk cId="350756700" sldId="347"/>
            <ac:spMk id="30" creationId="{3CC79432-79A5-4DB5-8279-2105DC6F21E7}"/>
          </ac:spMkLst>
        </pc:spChg>
        <pc:spChg chg="add mod">
          <ac:chgData name="guo roger" userId="3bbec60affddc306" providerId="LiveId" clId="{4DA4DA54-8468-4894-8433-91C2A68FBC90}" dt="2020-11-02T06:18:42.469" v="2378"/>
          <ac:spMkLst>
            <pc:docMk/>
            <pc:sldMk cId="350756700" sldId="347"/>
            <ac:spMk id="33" creationId="{1B71BB79-1DF0-4997-BD9A-8ED7F0E1754E}"/>
          </ac:spMkLst>
        </pc:spChg>
        <pc:picChg chg="add mod">
          <ac:chgData name="guo roger" userId="3bbec60affddc306" providerId="LiveId" clId="{4DA4DA54-8468-4894-8433-91C2A68FBC90}" dt="2020-11-01T09:56:33.124" v="1398" actId="1076"/>
          <ac:picMkLst>
            <pc:docMk/>
            <pc:sldMk cId="350756700" sldId="347"/>
            <ac:picMk id="6" creationId="{D22291ED-C549-49E5-A557-70E5D7633EDA}"/>
          </ac:picMkLst>
        </pc:picChg>
        <pc:picChg chg="add mod">
          <ac:chgData name="guo roger" userId="3bbec60affddc306" providerId="LiveId" clId="{4DA4DA54-8468-4894-8433-91C2A68FBC90}" dt="2020-11-01T09:56:30.842" v="1396" actId="1076"/>
          <ac:picMkLst>
            <pc:docMk/>
            <pc:sldMk cId="350756700" sldId="347"/>
            <ac:picMk id="7" creationId="{3FEDB6E9-64C9-4524-8C8F-30A42FE25CD6}"/>
          </ac:picMkLst>
        </pc:picChg>
        <pc:picChg chg="add mod">
          <ac:chgData name="guo roger" userId="3bbec60affddc306" providerId="LiveId" clId="{4DA4DA54-8468-4894-8433-91C2A68FBC90}" dt="2020-11-01T09:56:32.062" v="1397" actId="1076"/>
          <ac:picMkLst>
            <pc:docMk/>
            <pc:sldMk cId="350756700" sldId="347"/>
            <ac:picMk id="8" creationId="{55804AA6-14F4-4F10-AE40-ACEA10B182DB}"/>
          </ac:picMkLst>
        </pc:picChg>
        <pc:picChg chg="add mod">
          <ac:chgData name="guo roger" userId="3bbec60affddc306" providerId="LiveId" clId="{4DA4DA54-8468-4894-8433-91C2A68FBC90}" dt="2020-11-02T07:44:46.336" v="2385" actId="1076"/>
          <ac:picMkLst>
            <pc:docMk/>
            <pc:sldMk cId="350756700" sldId="347"/>
            <ac:picMk id="37" creationId="{A9D0D8F3-88AD-4F9F-95ED-1185F2C7D17F}"/>
          </ac:picMkLst>
        </pc:picChg>
        <pc:cxnChg chg="add mod">
          <ac:chgData name="guo roger" userId="3bbec60affddc306" providerId="LiveId" clId="{4DA4DA54-8468-4894-8433-91C2A68FBC90}" dt="2020-11-01T09:56:44.672" v="1400" actId="1076"/>
          <ac:cxnSpMkLst>
            <pc:docMk/>
            <pc:sldMk cId="350756700" sldId="347"/>
            <ac:cxnSpMk id="10" creationId="{613918D0-B18C-4561-BB88-C4867907D37B}"/>
          </ac:cxnSpMkLst>
        </pc:cxnChg>
        <pc:cxnChg chg="add">
          <ac:chgData name="guo roger" userId="3bbec60affddc306" providerId="LiveId" clId="{4DA4DA54-8468-4894-8433-91C2A68FBC90}" dt="2020-11-01T09:56:52.736" v="1401" actId="11529"/>
          <ac:cxnSpMkLst>
            <pc:docMk/>
            <pc:sldMk cId="350756700" sldId="347"/>
            <ac:cxnSpMk id="12" creationId="{79E8522A-6D05-4CD2-B1CF-7A91AFBA26B7}"/>
          </ac:cxnSpMkLst>
        </pc:cxnChg>
        <pc:cxnChg chg="add mod">
          <ac:chgData name="guo roger" userId="3bbec60affddc306" providerId="LiveId" clId="{4DA4DA54-8468-4894-8433-91C2A68FBC90}" dt="2020-11-02T06:17:52.998" v="2356" actId="14100"/>
          <ac:cxnSpMkLst>
            <pc:docMk/>
            <pc:sldMk cId="350756700" sldId="347"/>
            <ac:cxnSpMk id="23" creationId="{F93CCABE-5AC6-4CE8-B4BA-071E356685D8}"/>
          </ac:cxnSpMkLst>
        </pc:cxnChg>
        <pc:cxnChg chg="add mod">
          <ac:chgData name="guo roger" userId="3bbec60affddc306" providerId="LiveId" clId="{4DA4DA54-8468-4894-8433-91C2A68FBC90}" dt="2020-11-01T12:19:39.054" v="1897" actId="1076"/>
          <ac:cxnSpMkLst>
            <pc:docMk/>
            <pc:sldMk cId="350756700" sldId="347"/>
            <ac:cxnSpMk id="28" creationId="{483B12E3-2514-4B84-A3AD-6C0152731863}"/>
          </ac:cxnSpMkLst>
        </pc:cxnChg>
        <pc:cxnChg chg="add">
          <ac:chgData name="guo roger" userId="3bbec60affddc306" providerId="LiveId" clId="{4DA4DA54-8468-4894-8433-91C2A68FBC90}" dt="2020-11-02T06:18:14.791" v="2377" actId="11529"/>
          <ac:cxnSpMkLst>
            <pc:docMk/>
            <pc:sldMk cId="350756700" sldId="347"/>
            <ac:cxnSpMk id="35" creationId="{B6FB562C-FBF7-4313-B1B6-F05C0F6BA600}"/>
          </ac:cxnSpMkLst>
        </pc:cxnChg>
      </pc:sldChg>
      <pc:sldChg chg="addSp delSp modSp new mod modNotesTx">
        <pc:chgData name="guo roger" userId="3bbec60affddc306" providerId="LiveId" clId="{4DA4DA54-8468-4894-8433-91C2A68FBC90}" dt="2020-11-02T03:13:00.263" v="2320" actId="207"/>
        <pc:sldMkLst>
          <pc:docMk/>
          <pc:sldMk cId="4172000722" sldId="348"/>
        </pc:sldMkLst>
        <pc:spChg chg="mod">
          <ac:chgData name="guo roger" userId="3bbec60affddc306" providerId="LiveId" clId="{4DA4DA54-8468-4894-8433-91C2A68FBC90}" dt="2020-11-01T10:00:33.658" v="1451"/>
          <ac:spMkLst>
            <pc:docMk/>
            <pc:sldMk cId="4172000722" sldId="348"/>
            <ac:spMk id="2" creationId="{79E706FD-1E68-4F05-BE26-F4ACD80AC97E}"/>
          </ac:spMkLst>
        </pc:spChg>
        <pc:spChg chg="add del mod">
          <ac:chgData name="guo roger" userId="3bbec60affddc306" providerId="LiveId" clId="{4DA4DA54-8468-4894-8433-91C2A68FBC90}" dt="2020-11-01T10:02:07.591" v="1457" actId="478"/>
          <ac:spMkLst>
            <pc:docMk/>
            <pc:sldMk cId="4172000722" sldId="348"/>
            <ac:spMk id="5" creationId="{CBC7AB06-1E3B-4F21-BB53-E53CAC5FB8DB}"/>
          </ac:spMkLst>
        </pc:spChg>
        <pc:spChg chg="add mod">
          <ac:chgData name="guo roger" userId="3bbec60affddc306" providerId="LiveId" clId="{4DA4DA54-8468-4894-8433-91C2A68FBC90}" dt="2020-11-01T12:28:11.250" v="2000" actId="20577"/>
          <ac:spMkLst>
            <pc:docMk/>
            <pc:sldMk cId="4172000722" sldId="348"/>
            <ac:spMk id="8" creationId="{E6A1CFB3-A8F1-44B8-8E64-079BF573F3C6}"/>
          </ac:spMkLst>
        </pc:spChg>
        <pc:spChg chg="add del mod">
          <ac:chgData name="guo roger" userId="3bbec60affddc306" providerId="LiveId" clId="{4DA4DA54-8468-4894-8433-91C2A68FBC90}" dt="2020-11-01T12:22:24.841" v="1910" actId="478"/>
          <ac:spMkLst>
            <pc:docMk/>
            <pc:sldMk cId="4172000722" sldId="348"/>
            <ac:spMk id="10" creationId="{FD1E5871-D036-43B0-91A4-F4C805DE3AD6}"/>
          </ac:spMkLst>
        </pc:spChg>
        <pc:spChg chg="add mod">
          <ac:chgData name="guo roger" userId="3bbec60affddc306" providerId="LiveId" clId="{4DA4DA54-8468-4894-8433-91C2A68FBC90}" dt="2020-11-02T03:13:00.263" v="2320" actId="207"/>
          <ac:spMkLst>
            <pc:docMk/>
            <pc:sldMk cId="4172000722" sldId="348"/>
            <ac:spMk id="12" creationId="{3EFE643D-F660-4399-889F-B890A85CAAB8}"/>
          </ac:spMkLst>
        </pc:spChg>
        <pc:spChg chg="add mod">
          <ac:chgData name="guo roger" userId="3bbec60affddc306" providerId="LiveId" clId="{4DA4DA54-8468-4894-8433-91C2A68FBC90}" dt="2020-11-02T03:12:50.595" v="2318" actId="207"/>
          <ac:spMkLst>
            <pc:docMk/>
            <pc:sldMk cId="4172000722" sldId="348"/>
            <ac:spMk id="14" creationId="{A0B1B470-13A9-4AE3-8DBF-1DB15BA7E0D9}"/>
          </ac:spMkLst>
        </pc:spChg>
        <pc:spChg chg="add mod">
          <ac:chgData name="guo roger" userId="3bbec60affddc306" providerId="LiveId" clId="{4DA4DA54-8468-4894-8433-91C2A68FBC90}" dt="2020-11-02T03:12:53.119" v="2319" actId="207"/>
          <ac:spMkLst>
            <pc:docMk/>
            <pc:sldMk cId="4172000722" sldId="348"/>
            <ac:spMk id="16" creationId="{8803DDCD-E74E-4E56-851D-F9BC588CA9F5}"/>
          </ac:spMkLst>
        </pc:spChg>
        <pc:picChg chg="add mod">
          <ac:chgData name="guo roger" userId="3bbec60affddc306" providerId="LiveId" clId="{4DA4DA54-8468-4894-8433-91C2A68FBC90}" dt="2020-11-01T12:22:34.627" v="1915" actId="1076"/>
          <ac:picMkLst>
            <pc:docMk/>
            <pc:sldMk cId="4172000722" sldId="348"/>
            <ac:picMk id="6" creationId="{BCE0C485-0F77-47ED-9107-8070ADAA26F3}"/>
          </ac:picMkLst>
        </pc:picChg>
      </pc:sldChg>
      <pc:sldChg chg="addSp modSp new mod">
        <pc:chgData name="guo roger" userId="3bbec60affddc306" providerId="LiveId" clId="{4DA4DA54-8468-4894-8433-91C2A68FBC90}" dt="2020-11-01T10:27:22.620" v="1605" actId="1076"/>
        <pc:sldMkLst>
          <pc:docMk/>
          <pc:sldMk cId="3494883980" sldId="349"/>
        </pc:sldMkLst>
        <pc:spChg chg="mod">
          <ac:chgData name="guo roger" userId="3bbec60affddc306" providerId="LiveId" clId="{4DA4DA54-8468-4894-8433-91C2A68FBC90}" dt="2020-11-01T10:13:00.841" v="1507"/>
          <ac:spMkLst>
            <pc:docMk/>
            <pc:sldMk cId="3494883980" sldId="349"/>
            <ac:spMk id="2" creationId="{974C5D6F-95D1-49C0-A33A-6217A5F9DD48}"/>
          </ac:spMkLst>
        </pc:spChg>
        <pc:spChg chg="add mod">
          <ac:chgData name="guo roger" userId="3bbec60affddc306" providerId="LiveId" clId="{4DA4DA54-8468-4894-8433-91C2A68FBC90}" dt="2020-11-01T10:25:55.074" v="1585"/>
          <ac:spMkLst>
            <pc:docMk/>
            <pc:sldMk cId="3494883980" sldId="349"/>
            <ac:spMk id="5" creationId="{627589D6-A900-4B32-AA51-CAD04EAF8425}"/>
          </ac:spMkLst>
        </pc:spChg>
        <pc:spChg chg="add mod">
          <ac:chgData name="guo roger" userId="3bbec60affddc306" providerId="LiveId" clId="{4DA4DA54-8468-4894-8433-91C2A68FBC90}" dt="2020-11-01T10:27:02.475" v="1601" actId="20577"/>
          <ac:spMkLst>
            <pc:docMk/>
            <pc:sldMk cId="3494883980" sldId="349"/>
            <ac:spMk id="7" creationId="{6FF60D58-1A02-41CD-AAF3-F30348D04282}"/>
          </ac:spMkLst>
        </pc:spChg>
        <pc:picChg chg="add mod">
          <ac:chgData name="guo roger" userId="3bbec60affddc306" providerId="LiveId" clId="{4DA4DA54-8468-4894-8433-91C2A68FBC90}" dt="2020-11-01T10:27:22.620" v="1605" actId="1076"/>
          <ac:picMkLst>
            <pc:docMk/>
            <pc:sldMk cId="3494883980" sldId="349"/>
            <ac:picMk id="8" creationId="{0AC196B9-03E9-425D-A52D-CEF43805133C}"/>
          </ac:picMkLst>
        </pc:picChg>
      </pc:sldChg>
      <pc:sldChg chg="modSp add del mod">
        <pc:chgData name="guo roger" userId="3bbec60affddc306" providerId="LiveId" clId="{4DA4DA54-8468-4894-8433-91C2A68FBC90}" dt="2020-11-01T11:46:51.930" v="1702" actId="47"/>
        <pc:sldMkLst>
          <pc:docMk/>
          <pc:sldMk cId="2108168486" sldId="350"/>
        </pc:sldMkLst>
        <pc:spChg chg="mod">
          <ac:chgData name="guo roger" userId="3bbec60affddc306" providerId="LiveId" clId="{4DA4DA54-8468-4894-8433-91C2A68FBC90}" dt="2020-11-01T10:24:31.999" v="1582" actId="20577"/>
          <ac:spMkLst>
            <pc:docMk/>
            <pc:sldMk cId="2108168486" sldId="350"/>
            <ac:spMk id="8" creationId="{8E321D54-3573-4006-A142-58C307604763}"/>
          </ac:spMkLst>
        </pc:spChg>
      </pc:sldChg>
      <pc:sldChg chg="add del">
        <pc:chgData name="guo roger" userId="3bbec60affddc306" providerId="LiveId" clId="{4DA4DA54-8468-4894-8433-91C2A68FBC90}" dt="2020-11-01T10:24:06.350" v="1538"/>
        <pc:sldMkLst>
          <pc:docMk/>
          <pc:sldMk cId="2085168713" sldId="351"/>
        </pc:sldMkLst>
      </pc:sldChg>
      <pc:sldChg chg="modSp add mod">
        <pc:chgData name="guo roger" userId="3bbec60affddc306" providerId="LiveId" clId="{4DA4DA54-8468-4894-8433-91C2A68FBC90}" dt="2020-11-01T11:47:01.545" v="1704" actId="207"/>
        <pc:sldMkLst>
          <pc:docMk/>
          <pc:sldMk cId="3103115343" sldId="351"/>
        </pc:sldMkLst>
        <pc:spChg chg="mod">
          <ac:chgData name="guo roger" userId="3bbec60affddc306" providerId="LiveId" clId="{4DA4DA54-8468-4894-8433-91C2A68FBC90}" dt="2020-11-01T11:47:01.545" v="1704" actId="207"/>
          <ac:spMkLst>
            <pc:docMk/>
            <pc:sldMk cId="3103115343" sldId="351"/>
            <ac:spMk id="8" creationId="{8E321D54-3573-4006-A142-58C307604763}"/>
          </ac:spMkLst>
        </pc:spChg>
      </pc:sldChg>
      <pc:sldChg chg="modSp add mod">
        <pc:chgData name="guo roger" userId="3bbec60affddc306" providerId="LiveId" clId="{4DA4DA54-8468-4894-8433-91C2A68FBC90}" dt="2020-11-01T11:47:11.614" v="1707" actId="207"/>
        <pc:sldMkLst>
          <pc:docMk/>
          <pc:sldMk cId="993049373" sldId="352"/>
        </pc:sldMkLst>
        <pc:spChg chg="mod">
          <ac:chgData name="guo roger" userId="3bbec60affddc306" providerId="LiveId" clId="{4DA4DA54-8468-4894-8433-91C2A68FBC90}" dt="2020-11-01T11:47:11.614" v="1707" actId="207"/>
          <ac:spMkLst>
            <pc:docMk/>
            <pc:sldMk cId="993049373" sldId="352"/>
            <ac:spMk id="8" creationId="{8E321D54-3573-4006-A142-58C307604763}"/>
          </ac:spMkLst>
        </pc:spChg>
      </pc:sldChg>
      <pc:sldChg chg="modSp add mod">
        <pc:chgData name="guo roger" userId="3bbec60affddc306" providerId="LiveId" clId="{4DA4DA54-8468-4894-8433-91C2A68FBC90}" dt="2020-11-01T12:07:31.019" v="1799" actId="207"/>
        <pc:sldMkLst>
          <pc:docMk/>
          <pc:sldMk cId="2570829212" sldId="353"/>
        </pc:sldMkLst>
        <pc:spChg chg="mod">
          <ac:chgData name="guo roger" userId="3bbec60affddc306" providerId="LiveId" clId="{4DA4DA54-8468-4894-8433-91C2A68FBC90}" dt="2020-11-01T12:07:31.019" v="1799" actId="207"/>
          <ac:spMkLst>
            <pc:docMk/>
            <pc:sldMk cId="2570829212" sldId="353"/>
            <ac:spMk id="8" creationId="{8E321D54-3573-4006-A142-58C307604763}"/>
          </ac:spMkLst>
        </pc:spChg>
      </pc:sldChg>
      <pc:sldChg chg="modSp add mod">
        <pc:chgData name="guo roger" userId="3bbec60affddc306" providerId="LiveId" clId="{4DA4DA54-8468-4894-8433-91C2A68FBC90}" dt="2020-11-01T12:07:47.312" v="1802" actId="207"/>
        <pc:sldMkLst>
          <pc:docMk/>
          <pc:sldMk cId="4039346903" sldId="354"/>
        </pc:sldMkLst>
        <pc:spChg chg="mod">
          <ac:chgData name="guo roger" userId="3bbec60affddc306" providerId="LiveId" clId="{4DA4DA54-8468-4894-8433-91C2A68FBC90}" dt="2020-11-01T12:07:47.312" v="1802" actId="207"/>
          <ac:spMkLst>
            <pc:docMk/>
            <pc:sldMk cId="4039346903" sldId="354"/>
            <ac:spMk id="8" creationId="{8E321D54-3573-4006-A142-58C307604763}"/>
          </ac:spMkLst>
        </pc:spChg>
      </pc:sldChg>
      <pc:sldChg chg="modSp add mod">
        <pc:chgData name="guo roger" userId="3bbec60affddc306" providerId="LiveId" clId="{4DA4DA54-8468-4894-8433-91C2A68FBC90}" dt="2020-11-01T12:25:36.742" v="1941" actId="207"/>
        <pc:sldMkLst>
          <pc:docMk/>
          <pc:sldMk cId="982541812" sldId="355"/>
        </pc:sldMkLst>
        <pc:spChg chg="mod">
          <ac:chgData name="guo roger" userId="3bbec60affddc306" providerId="LiveId" clId="{4DA4DA54-8468-4894-8433-91C2A68FBC90}" dt="2020-11-01T12:25:36.742" v="1941" actId="207"/>
          <ac:spMkLst>
            <pc:docMk/>
            <pc:sldMk cId="982541812" sldId="355"/>
            <ac:spMk id="8" creationId="{8E321D54-3573-4006-A142-58C307604763}"/>
          </ac:spMkLst>
        </pc:spChg>
      </pc:sldChg>
      <pc:sldChg chg="addSp modSp new mod">
        <pc:chgData name="guo roger" userId="3bbec60affddc306" providerId="LiveId" clId="{4DA4DA54-8468-4894-8433-91C2A68FBC90}" dt="2020-11-01T12:48:24.214" v="2049" actId="20577"/>
        <pc:sldMkLst>
          <pc:docMk/>
          <pc:sldMk cId="2309332919" sldId="356"/>
        </pc:sldMkLst>
        <pc:spChg chg="mod">
          <ac:chgData name="guo roger" userId="3bbec60affddc306" providerId="LiveId" clId="{4DA4DA54-8468-4894-8433-91C2A68FBC90}" dt="2020-11-01T12:46:54.628" v="2038" actId="20577"/>
          <ac:spMkLst>
            <pc:docMk/>
            <pc:sldMk cId="2309332919" sldId="356"/>
            <ac:spMk id="2" creationId="{CD3BF164-EA65-4BAC-9933-FE23B3052B11}"/>
          </ac:spMkLst>
        </pc:spChg>
        <pc:spChg chg="add mod">
          <ac:chgData name="guo roger" userId="3bbec60affddc306" providerId="LiveId" clId="{4DA4DA54-8468-4894-8433-91C2A68FBC90}" dt="2020-11-01T12:48:24.214" v="2049" actId="20577"/>
          <ac:spMkLst>
            <pc:docMk/>
            <pc:sldMk cId="2309332919" sldId="356"/>
            <ac:spMk id="5" creationId="{F5D4110E-E7C9-4B06-B809-ADFFDE5A8767}"/>
          </ac:spMkLst>
        </pc:spChg>
      </pc:sldChg>
      <pc:sldChg chg="addSp modSp new mod">
        <pc:chgData name="guo roger" userId="3bbec60affddc306" providerId="LiveId" clId="{4DA4DA54-8468-4894-8433-91C2A68FBC90}" dt="2020-11-02T03:13:59.436" v="2321" actId="207"/>
        <pc:sldMkLst>
          <pc:docMk/>
          <pc:sldMk cId="2777008565" sldId="357"/>
        </pc:sldMkLst>
        <pc:spChg chg="mod">
          <ac:chgData name="guo roger" userId="3bbec60affddc306" providerId="LiveId" clId="{4DA4DA54-8468-4894-8433-91C2A68FBC90}" dt="2020-11-01T12:48:32.581" v="2068" actId="20577"/>
          <ac:spMkLst>
            <pc:docMk/>
            <pc:sldMk cId="2777008565" sldId="357"/>
            <ac:spMk id="2" creationId="{1445B321-A9C9-485A-8761-EF76052133A5}"/>
          </ac:spMkLst>
        </pc:spChg>
        <pc:spChg chg="add mod">
          <ac:chgData name="guo roger" userId="3bbec60affddc306" providerId="LiveId" clId="{4DA4DA54-8468-4894-8433-91C2A68FBC90}" dt="2020-11-02T03:13:59.436" v="2321" actId="207"/>
          <ac:spMkLst>
            <pc:docMk/>
            <pc:sldMk cId="2777008565" sldId="357"/>
            <ac:spMk id="5" creationId="{C31AE202-0C40-42DF-A357-6A2D4B1C9DBE}"/>
          </ac:spMkLst>
        </pc:spChg>
        <pc:picChg chg="add mod">
          <ac:chgData name="guo roger" userId="3bbec60affddc306" providerId="LiveId" clId="{4DA4DA54-8468-4894-8433-91C2A68FBC90}" dt="2020-11-01T12:50:56.870" v="2088" actId="1076"/>
          <ac:picMkLst>
            <pc:docMk/>
            <pc:sldMk cId="2777008565" sldId="357"/>
            <ac:picMk id="6" creationId="{EBE0005F-F838-4C5D-BA7A-D1E43559F6C5}"/>
          </ac:picMkLst>
        </pc:picChg>
      </pc:sldChg>
      <pc:sldChg chg="addSp modSp new mod">
        <pc:chgData name="guo roger" userId="3bbec60affddc306" providerId="LiveId" clId="{4DA4DA54-8468-4894-8433-91C2A68FBC90}" dt="2020-11-01T12:59:37.113" v="2181" actId="1076"/>
        <pc:sldMkLst>
          <pc:docMk/>
          <pc:sldMk cId="3019295957" sldId="358"/>
        </pc:sldMkLst>
        <pc:spChg chg="mod">
          <ac:chgData name="guo roger" userId="3bbec60affddc306" providerId="LiveId" clId="{4DA4DA54-8468-4894-8433-91C2A68FBC90}" dt="2020-11-01T12:52:46.291" v="2102"/>
          <ac:spMkLst>
            <pc:docMk/>
            <pc:sldMk cId="3019295957" sldId="358"/>
            <ac:spMk id="2" creationId="{1C3B43FA-4955-43F3-9F26-E9273CF9818D}"/>
          </ac:spMkLst>
        </pc:spChg>
        <pc:spChg chg="add mod">
          <ac:chgData name="guo roger" userId="3bbec60affddc306" providerId="LiveId" clId="{4DA4DA54-8468-4894-8433-91C2A68FBC90}" dt="2020-11-01T12:59:11.909" v="2175" actId="14100"/>
          <ac:spMkLst>
            <pc:docMk/>
            <pc:sldMk cId="3019295957" sldId="358"/>
            <ac:spMk id="6" creationId="{E5C6B254-A7C4-43DC-99DE-2ECA8EDE2A22}"/>
          </ac:spMkLst>
        </pc:spChg>
        <pc:picChg chg="add mod">
          <ac:chgData name="guo roger" userId="3bbec60affddc306" providerId="LiveId" clId="{4DA4DA54-8468-4894-8433-91C2A68FBC90}" dt="2020-11-01T12:59:35.854" v="2180" actId="1076"/>
          <ac:picMkLst>
            <pc:docMk/>
            <pc:sldMk cId="3019295957" sldId="358"/>
            <ac:picMk id="4" creationId="{37DB03A7-18CB-47B9-89D9-41531EFFB68A}"/>
          </ac:picMkLst>
        </pc:picChg>
        <pc:picChg chg="add mod">
          <ac:chgData name="guo roger" userId="3bbec60affddc306" providerId="LiveId" clId="{4DA4DA54-8468-4894-8433-91C2A68FBC90}" dt="2020-11-01T12:59:37.113" v="2181" actId="1076"/>
          <ac:picMkLst>
            <pc:docMk/>
            <pc:sldMk cId="3019295957" sldId="358"/>
            <ac:picMk id="7" creationId="{947A4005-B40D-48F7-B995-1F80B17C589B}"/>
          </ac:picMkLst>
        </pc:picChg>
      </pc:sldChg>
      <pc:sldChg chg="addSp modSp new mod">
        <pc:chgData name="guo roger" userId="3bbec60affddc306" providerId="LiveId" clId="{4DA4DA54-8468-4894-8433-91C2A68FBC90}" dt="2020-11-02T03:17:14.674" v="2341" actId="1076"/>
        <pc:sldMkLst>
          <pc:docMk/>
          <pc:sldMk cId="1053576344" sldId="359"/>
        </pc:sldMkLst>
        <pc:spChg chg="mod">
          <ac:chgData name="guo roger" userId="3bbec60affddc306" providerId="LiveId" clId="{4DA4DA54-8468-4894-8433-91C2A68FBC90}" dt="2020-11-02T03:16:37.775" v="2331" actId="20577"/>
          <ac:spMkLst>
            <pc:docMk/>
            <pc:sldMk cId="1053576344" sldId="359"/>
            <ac:spMk id="2" creationId="{4FB3AC6C-827B-4E04-BE9B-EB21AA45D1ED}"/>
          </ac:spMkLst>
        </pc:spChg>
        <pc:spChg chg="add mod">
          <ac:chgData name="guo roger" userId="3bbec60affddc306" providerId="LiveId" clId="{4DA4DA54-8468-4894-8433-91C2A68FBC90}" dt="2020-11-02T03:17:14.674" v="2341" actId="1076"/>
          <ac:spMkLst>
            <pc:docMk/>
            <pc:sldMk cId="1053576344" sldId="359"/>
            <ac:spMk id="6" creationId="{FC4D3C01-2692-4221-9DDF-A530775D7B83}"/>
          </ac:spMkLst>
        </pc:spChg>
        <pc:picChg chg="add mod">
          <ac:chgData name="guo roger" userId="3bbec60affddc306" providerId="LiveId" clId="{4DA4DA54-8468-4894-8433-91C2A68FBC90}" dt="2020-11-02T03:16:35.466" v="2325" actId="1076"/>
          <ac:picMkLst>
            <pc:docMk/>
            <pc:sldMk cId="1053576344" sldId="359"/>
            <ac:picMk id="4" creationId="{65D83D98-97C5-4046-9AE2-18E558747E9F}"/>
          </ac:picMkLst>
        </pc:picChg>
      </pc:sldChg>
      <pc:sldChg chg="del">
        <pc:chgData name="guo roger" userId="3bbec60affddc306" providerId="LiveId" clId="{4DA4DA54-8468-4894-8433-91C2A68FBC90}" dt="2020-11-01T08:20:43.074" v="2" actId="47"/>
        <pc:sldMkLst>
          <pc:docMk/>
          <pc:sldMk cId="312588480" sldId="363"/>
        </pc:sldMkLst>
      </pc:sldChg>
      <pc:sldChg chg="del">
        <pc:chgData name="guo roger" userId="3bbec60affddc306" providerId="LiveId" clId="{4DA4DA54-8468-4894-8433-91C2A68FBC90}" dt="2020-11-01T08:20:43.367" v="3" actId="47"/>
        <pc:sldMkLst>
          <pc:docMk/>
          <pc:sldMk cId="1990882456" sldId="364"/>
        </pc:sldMkLst>
      </pc:sldChg>
      <pc:sldChg chg="del">
        <pc:chgData name="guo roger" userId="3bbec60affddc306" providerId="LiveId" clId="{4DA4DA54-8468-4894-8433-91C2A68FBC90}" dt="2020-11-01T08:20:43.602" v="5" actId="47"/>
        <pc:sldMkLst>
          <pc:docMk/>
          <pc:sldMk cId="1815487969" sldId="365"/>
        </pc:sldMkLst>
      </pc:sldChg>
      <pc:sldChg chg="del">
        <pc:chgData name="guo roger" userId="3bbec60affddc306" providerId="LiveId" clId="{4DA4DA54-8468-4894-8433-91C2A68FBC90}" dt="2020-11-01T08:20:43.958" v="7" actId="47"/>
        <pc:sldMkLst>
          <pc:docMk/>
          <pc:sldMk cId="2155066162" sldId="367"/>
        </pc:sldMkLst>
      </pc:sldChg>
      <pc:sldChg chg="del">
        <pc:chgData name="guo roger" userId="3bbec60affddc306" providerId="LiveId" clId="{4DA4DA54-8468-4894-8433-91C2A68FBC90}" dt="2020-11-01T08:20:44.136" v="8" actId="47"/>
        <pc:sldMkLst>
          <pc:docMk/>
          <pc:sldMk cId="2698299063" sldId="368"/>
        </pc:sldMkLst>
      </pc:sldChg>
      <pc:sldChg chg="del">
        <pc:chgData name="guo roger" userId="3bbec60affddc306" providerId="LiveId" clId="{4DA4DA54-8468-4894-8433-91C2A68FBC90}" dt="2020-11-01T08:20:44.317" v="9" actId="47"/>
        <pc:sldMkLst>
          <pc:docMk/>
          <pc:sldMk cId="2611085501" sldId="369"/>
        </pc:sldMkLst>
      </pc:sldChg>
      <pc:sldChg chg="del">
        <pc:chgData name="guo roger" userId="3bbec60affddc306" providerId="LiveId" clId="{4DA4DA54-8468-4894-8433-91C2A68FBC90}" dt="2020-11-01T08:20:44.517" v="10" actId="47"/>
        <pc:sldMkLst>
          <pc:docMk/>
          <pc:sldMk cId="617920540" sldId="370"/>
        </pc:sldMkLst>
      </pc:sldChg>
      <pc:sldChg chg="del">
        <pc:chgData name="guo roger" userId="3bbec60affddc306" providerId="LiveId" clId="{4DA4DA54-8468-4894-8433-91C2A68FBC90}" dt="2020-11-01T08:20:44.880" v="12" actId="47"/>
        <pc:sldMkLst>
          <pc:docMk/>
          <pc:sldMk cId="3400214524" sldId="371"/>
        </pc:sldMkLst>
      </pc:sldChg>
      <pc:sldChg chg="del">
        <pc:chgData name="guo roger" userId="3bbec60affddc306" providerId="LiveId" clId="{4DA4DA54-8468-4894-8433-91C2A68FBC90}" dt="2020-11-01T08:20:45.066" v="13" actId="47"/>
        <pc:sldMkLst>
          <pc:docMk/>
          <pc:sldMk cId="1893718576" sldId="372"/>
        </pc:sldMkLst>
      </pc:sldChg>
      <pc:sldChg chg="del">
        <pc:chgData name="guo roger" userId="3bbec60affddc306" providerId="LiveId" clId="{4DA4DA54-8468-4894-8433-91C2A68FBC90}" dt="2020-11-01T08:20:42.734" v="0" actId="47"/>
        <pc:sldMkLst>
          <pc:docMk/>
          <pc:sldMk cId="3019448379" sldId="373"/>
        </pc:sldMkLst>
      </pc:sldChg>
      <pc:sldChg chg="del">
        <pc:chgData name="guo roger" userId="3bbec60affddc306" providerId="LiveId" clId="{4DA4DA54-8468-4894-8433-91C2A68FBC90}" dt="2020-11-01T08:20:42.884" v="1" actId="47"/>
        <pc:sldMkLst>
          <pc:docMk/>
          <pc:sldMk cId="2344152410" sldId="374"/>
        </pc:sldMkLst>
      </pc:sldChg>
      <pc:sldChg chg="del">
        <pc:chgData name="guo roger" userId="3bbec60affddc306" providerId="LiveId" clId="{4DA4DA54-8468-4894-8433-91C2A68FBC90}" dt="2020-11-01T08:20:43.413" v="4" actId="47"/>
        <pc:sldMkLst>
          <pc:docMk/>
          <pc:sldMk cId="3262912971" sldId="375"/>
        </pc:sldMkLst>
      </pc:sldChg>
      <pc:sldChg chg="del">
        <pc:chgData name="guo roger" userId="3bbec60affddc306" providerId="LiveId" clId="{4DA4DA54-8468-4894-8433-91C2A68FBC90}" dt="2020-11-01T08:20:43.785" v="6" actId="47"/>
        <pc:sldMkLst>
          <pc:docMk/>
          <pc:sldMk cId="1028080408" sldId="376"/>
        </pc:sldMkLst>
      </pc:sldChg>
      <pc:sldChg chg="del">
        <pc:chgData name="guo roger" userId="3bbec60affddc306" providerId="LiveId" clId="{4DA4DA54-8468-4894-8433-91C2A68FBC90}" dt="2020-11-01T08:20:44.697" v="11" actId="47"/>
        <pc:sldMkLst>
          <pc:docMk/>
          <pc:sldMk cId="3575985082" sldId="377"/>
        </pc:sldMkLst>
      </pc:sldChg>
      <pc:sldChg chg="del">
        <pc:chgData name="guo roger" userId="3bbec60affddc306" providerId="LiveId" clId="{4DA4DA54-8468-4894-8433-91C2A68FBC90}" dt="2020-11-01T08:20:45.263" v="14" actId="47"/>
        <pc:sldMkLst>
          <pc:docMk/>
          <pc:sldMk cId="2697746903" sldId="378"/>
        </pc:sldMkLst>
      </pc:sldChg>
      <pc:sldChg chg="del">
        <pc:chgData name="guo roger" userId="3bbec60affddc306" providerId="LiveId" clId="{4DA4DA54-8468-4894-8433-91C2A68FBC90}" dt="2020-11-01T08:20:45.661" v="16" actId="47"/>
        <pc:sldMkLst>
          <pc:docMk/>
          <pc:sldMk cId="1830698328" sldId="379"/>
        </pc:sldMkLst>
      </pc:sldChg>
      <pc:sldChg chg="del">
        <pc:chgData name="guo roger" userId="3bbec60affddc306" providerId="LiveId" clId="{4DA4DA54-8468-4894-8433-91C2A68FBC90}" dt="2020-11-01T08:20:45.458" v="15" actId="47"/>
        <pc:sldMkLst>
          <pc:docMk/>
          <pc:sldMk cId="1251293767" sldId="380"/>
        </pc:sldMkLst>
      </pc:sldChg>
      <pc:sldChg chg="del">
        <pc:chgData name="guo roger" userId="3bbec60affddc306" providerId="LiveId" clId="{4DA4DA54-8468-4894-8433-91C2A68FBC90}" dt="2020-11-01T08:20:45.960" v="17" actId="47"/>
        <pc:sldMkLst>
          <pc:docMk/>
          <pc:sldMk cId="240635789" sldId="381"/>
        </pc:sldMkLst>
      </pc:sldChg>
      <pc:sldChg chg="del">
        <pc:chgData name="guo roger" userId="3bbec60affddc306" providerId="LiveId" clId="{4DA4DA54-8468-4894-8433-91C2A68FBC90}" dt="2020-11-01T08:20:46.347" v="18" actId="47"/>
        <pc:sldMkLst>
          <pc:docMk/>
          <pc:sldMk cId="126817364" sldId="382"/>
        </pc:sldMkLst>
      </pc:sldChg>
    </pc:docChg>
  </pc:docChgLst>
  <pc:docChgLst>
    <pc:chgData name="guo roger" userId="3bbec60affddc306" providerId="LiveId" clId="{19E89014-AEAE-44BD-8394-CAEE33F614B0}"/>
    <pc:docChg chg="undo custSel addSld delSld modSld sldOrd">
      <pc:chgData name="guo roger" userId="3bbec60affddc306" providerId="LiveId" clId="{19E89014-AEAE-44BD-8394-CAEE33F614B0}" dt="2020-06-08T07:18:07.521" v="1362"/>
      <pc:docMkLst>
        <pc:docMk/>
      </pc:docMkLst>
      <pc:sldChg chg="modSp mod">
        <pc:chgData name="guo roger" userId="3bbec60affddc306" providerId="LiveId" clId="{19E89014-AEAE-44BD-8394-CAEE33F614B0}" dt="2020-06-07T09:21:09.978" v="35" actId="20577"/>
        <pc:sldMkLst>
          <pc:docMk/>
          <pc:sldMk cId="1341206656" sldId="302"/>
        </pc:sldMkLst>
        <pc:spChg chg="mod">
          <ac:chgData name="guo roger" userId="3bbec60affddc306" providerId="LiveId" clId="{19E89014-AEAE-44BD-8394-CAEE33F614B0}" dt="2020-06-07T09:19:51.827" v="6"/>
          <ac:spMkLst>
            <pc:docMk/>
            <pc:sldMk cId="1341206656" sldId="302"/>
            <ac:spMk id="4" creationId="{C37CA60E-2DE6-4312-9382-B5A3E76135C2}"/>
          </ac:spMkLst>
        </pc:spChg>
        <pc:spChg chg="mod">
          <ac:chgData name="guo roger" userId="3bbec60affddc306" providerId="LiveId" clId="{19E89014-AEAE-44BD-8394-CAEE33F614B0}" dt="2020-06-07T09:21:09.978" v="35" actId="20577"/>
          <ac:spMkLst>
            <pc:docMk/>
            <pc:sldMk cId="1341206656" sldId="302"/>
            <ac:spMk id="6" creationId="{07560610-6AF0-456F-A648-6E723C8D92F1}"/>
          </ac:spMkLst>
        </pc:spChg>
      </pc:sldChg>
      <pc:sldChg chg="del">
        <pc:chgData name="guo roger" userId="3bbec60affddc306" providerId="LiveId" clId="{19E89014-AEAE-44BD-8394-CAEE33F614B0}" dt="2020-06-07T09:23:10.488" v="72" actId="47"/>
        <pc:sldMkLst>
          <pc:docMk/>
          <pc:sldMk cId="1016425716" sldId="324"/>
        </pc:sldMkLst>
      </pc:sldChg>
      <pc:sldChg chg="del">
        <pc:chgData name="guo roger" userId="3bbec60affddc306" providerId="LiveId" clId="{19E89014-AEAE-44BD-8394-CAEE33F614B0}" dt="2020-06-07T09:23:11.327" v="74" actId="47"/>
        <pc:sldMkLst>
          <pc:docMk/>
          <pc:sldMk cId="3794467233" sldId="325"/>
        </pc:sldMkLst>
      </pc:sldChg>
      <pc:sldChg chg="del">
        <pc:chgData name="guo roger" userId="3bbec60affddc306" providerId="LiveId" clId="{19E89014-AEAE-44BD-8394-CAEE33F614B0}" dt="2020-06-07T09:23:10.987" v="73" actId="47"/>
        <pc:sldMkLst>
          <pc:docMk/>
          <pc:sldMk cId="3489953161" sldId="326"/>
        </pc:sldMkLst>
      </pc:sldChg>
      <pc:sldChg chg="del">
        <pc:chgData name="guo roger" userId="3bbec60affddc306" providerId="LiveId" clId="{19E89014-AEAE-44BD-8394-CAEE33F614B0}" dt="2020-06-07T09:23:11.909" v="76" actId="47"/>
        <pc:sldMkLst>
          <pc:docMk/>
          <pc:sldMk cId="1880333923" sldId="328"/>
        </pc:sldMkLst>
      </pc:sldChg>
      <pc:sldChg chg="del">
        <pc:chgData name="guo roger" userId="3bbec60affddc306" providerId="LiveId" clId="{19E89014-AEAE-44BD-8394-CAEE33F614B0}" dt="2020-06-07T09:23:11.593" v="75" actId="47"/>
        <pc:sldMkLst>
          <pc:docMk/>
          <pc:sldMk cId="3647926109" sldId="329"/>
        </pc:sldMkLst>
      </pc:sldChg>
      <pc:sldChg chg="del">
        <pc:chgData name="guo roger" userId="3bbec60affddc306" providerId="LiveId" clId="{19E89014-AEAE-44BD-8394-CAEE33F614B0}" dt="2020-06-07T09:23:12.182" v="77" actId="47"/>
        <pc:sldMkLst>
          <pc:docMk/>
          <pc:sldMk cId="3206558199" sldId="330"/>
        </pc:sldMkLst>
      </pc:sldChg>
      <pc:sldChg chg="del">
        <pc:chgData name="guo roger" userId="3bbec60affddc306" providerId="LiveId" clId="{19E89014-AEAE-44BD-8394-CAEE33F614B0}" dt="2020-06-07T09:23:12.448" v="78" actId="47"/>
        <pc:sldMkLst>
          <pc:docMk/>
          <pc:sldMk cId="3306592250" sldId="331"/>
        </pc:sldMkLst>
      </pc:sldChg>
      <pc:sldChg chg="del">
        <pc:chgData name="guo roger" userId="3bbec60affddc306" providerId="LiveId" clId="{19E89014-AEAE-44BD-8394-CAEE33F614B0}" dt="2020-06-07T09:23:12.640" v="79" actId="47"/>
        <pc:sldMkLst>
          <pc:docMk/>
          <pc:sldMk cId="4029089057" sldId="332"/>
        </pc:sldMkLst>
      </pc:sldChg>
      <pc:sldChg chg="del">
        <pc:chgData name="guo roger" userId="3bbec60affddc306" providerId="LiveId" clId="{19E89014-AEAE-44BD-8394-CAEE33F614B0}" dt="2020-06-07T09:23:13.142" v="81" actId="47"/>
        <pc:sldMkLst>
          <pc:docMk/>
          <pc:sldMk cId="1670838041" sldId="333"/>
        </pc:sldMkLst>
      </pc:sldChg>
      <pc:sldChg chg="del">
        <pc:chgData name="guo roger" userId="3bbec60affddc306" providerId="LiveId" clId="{19E89014-AEAE-44BD-8394-CAEE33F614B0}" dt="2020-06-07T09:23:13.376" v="82" actId="47"/>
        <pc:sldMkLst>
          <pc:docMk/>
          <pc:sldMk cId="2170916826" sldId="334"/>
        </pc:sldMkLst>
      </pc:sldChg>
      <pc:sldChg chg="del">
        <pc:chgData name="guo roger" userId="3bbec60affddc306" providerId="LiveId" clId="{19E89014-AEAE-44BD-8394-CAEE33F614B0}" dt="2020-06-07T09:23:13.845" v="84" actId="47"/>
        <pc:sldMkLst>
          <pc:docMk/>
          <pc:sldMk cId="4180702276" sldId="335"/>
        </pc:sldMkLst>
      </pc:sldChg>
      <pc:sldChg chg="del">
        <pc:chgData name="guo roger" userId="3bbec60affddc306" providerId="LiveId" clId="{19E89014-AEAE-44BD-8394-CAEE33F614B0}" dt="2020-06-07T09:23:14.317" v="86" actId="47"/>
        <pc:sldMkLst>
          <pc:docMk/>
          <pc:sldMk cId="1171911427" sldId="336"/>
        </pc:sldMkLst>
      </pc:sldChg>
      <pc:sldChg chg="modSp mod">
        <pc:chgData name="guo roger" userId="3bbec60affddc306" providerId="LiveId" clId="{19E89014-AEAE-44BD-8394-CAEE33F614B0}" dt="2020-06-07T09:22:54.386" v="71" actId="207"/>
        <pc:sldMkLst>
          <pc:docMk/>
          <pc:sldMk cId="947221106" sldId="337"/>
        </pc:sldMkLst>
        <pc:spChg chg="mod">
          <ac:chgData name="guo roger" userId="3bbec60affddc306" providerId="LiveId" clId="{19E89014-AEAE-44BD-8394-CAEE33F614B0}" dt="2020-06-07T09:22:54.386" v="71" actId="207"/>
          <ac:spMkLst>
            <pc:docMk/>
            <pc:sldMk cId="947221106" sldId="337"/>
            <ac:spMk id="8" creationId="{8E321D54-3573-4006-A142-58C307604763}"/>
          </ac:spMkLst>
        </pc:spChg>
      </pc:sldChg>
      <pc:sldChg chg="addSp modSp new mod">
        <pc:chgData name="guo roger" userId="3bbec60affddc306" providerId="LiveId" clId="{19E89014-AEAE-44BD-8394-CAEE33F614B0}" dt="2020-06-08T06:35:01.157" v="1359" actId="207"/>
        <pc:sldMkLst>
          <pc:docMk/>
          <pc:sldMk cId="2656986960" sldId="338"/>
        </pc:sldMkLst>
        <pc:spChg chg="mod">
          <ac:chgData name="guo roger" userId="3bbec60affddc306" providerId="LiveId" clId="{19E89014-AEAE-44BD-8394-CAEE33F614B0}" dt="2020-06-07T09:27:17.789" v="108" actId="20577"/>
          <ac:spMkLst>
            <pc:docMk/>
            <pc:sldMk cId="2656986960" sldId="338"/>
            <ac:spMk id="2" creationId="{FFB52B91-2879-499F-BB71-B7BF9585A5DB}"/>
          </ac:spMkLst>
        </pc:spChg>
        <pc:spChg chg="add mod">
          <ac:chgData name="guo roger" userId="3bbec60affddc306" providerId="LiveId" clId="{19E89014-AEAE-44BD-8394-CAEE33F614B0}" dt="2020-06-08T06:35:01.157" v="1359" actId="207"/>
          <ac:spMkLst>
            <pc:docMk/>
            <pc:sldMk cId="2656986960" sldId="338"/>
            <ac:spMk id="5" creationId="{EE85449B-F8AB-4412-8B05-EC75B4ADEA2A}"/>
          </ac:spMkLst>
        </pc:spChg>
        <pc:picChg chg="add mod">
          <ac:chgData name="guo roger" userId="3bbec60affddc306" providerId="LiveId" clId="{19E89014-AEAE-44BD-8394-CAEE33F614B0}" dt="2020-06-07T09:25:28.331" v="95" actId="1076"/>
          <ac:picMkLst>
            <pc:docMk/>
            <pc:sldMk cId="2656986960" sldId="338"/>
            <ac:picMk id="4" creationId="{389D77E6-9588-4359-9C2B-014F5B03D8A2}"/>
          </ac:picMkLst>
        </pc:picChg>
      </pc:sldChg>
      <pc:sldChg chg="del">
        <pc:chgData name="guo roger" userId="3bbec60affddc306" providerId="LiveId" clId="{19E89014-AEAE-44BD-8394-CAEE33F614B0}" dt="2020-06-07T09:23:12.829" v="80" actId="47"/>
        <pc:sldMkLst>
          <pc:docMk/>
          <pc:sldMk cId="3589697857" sldId="338"/>
        </pc:sldMkLst>
      </pc:sldChg>
      <pc:sldChg chg="del">
        <pc:chgData name="guo roger" userId="3bbec60affddc306" providerId="LiveId" clId="{19E89014-AEAE-44BD-8394-CAEE33F614B0}" dt="2020-06-07T09:23:13.607" v="83" actId="47"/>
        <pc:sldMkLst>
          <pc:docMk/>
          <pc:sldMk cId="3321267785" sldId="339"/>
        </pc:sldMkLst>
      </pc:sldChg>
      <pc:sldChg chg="addSp modSp new mod">
        <pc:chgData name="guo roger" userId="3bbec60affddc306" providerId="LiveId" clId="{19E89014-AEAE-44BD-8394-CAEE33F614B0}" dt="2020-06-07T13:05:10.255" v="760" actId="12"/>
        <pc:sldMkLst>
          <pc:docMk/>
          <pc:sldMk cId="4278815480" sldId="339"/>
        </pc:sldMkLst>
        <pc:spChg chg="mod">
          <ac:chgData name="guo roger" userId="3bbec60affddc306" providerId="LiveId" clId="{19E89014-AEAE-44BD-8394-CAEE33F614B0}" dt="2020-06-07T09:58:21.781" v="444" actId="20577"/>
          <ac:spMkLst>
            <pc:docMk/>
            <pc:sldMk cId="4278815480" sldId="339"/>
            <ac:spMk id="2" creationId="{A3E15519-71F4-4C5A-937C-0BBFEB678D1C}"/>
          </ac:spMkLst>
        </pc:spChg>
        <pc:spChg chg="add mod">
          <ac:chgData name="guo roger" userId="3bbec60affddc306" providerId="LiveId" clId="{19E89014-AEAE-44BD-8394-CAEE33F614B0}" dt="2020-06-07T13:05:10.255" v="760" actId="12"/>
          <ac:spMkLst>
            <pc:docMk/>
            <pc:sldMk cId="4278815480" sldId="339"/>
            <ac:spMk id="4" creationId="{B1517C9B-77CC-47C0-8F7F-A7C6DE0CA6B8}"/>
          </ac:spMkLst>
        </pc:spChg>
      </pc:sldChg>
      <pc:sldChg chg="del">
        <pc:chgData name="guo roger" userId="3bbec60affddc306" providerId="LiveId" clId="{19E89014-AEAE-44BD-8394-CAEE33F614B0}" dt="2020-06-07T09:23:14.083" v="85" actId="47"/>
        <pc:sldMkLst>
          <pc:docMk/>
          <pc:sldMk cId="1485692883" sldId="340"/>
        </pc:sldMkLst>
      </pc:sldChg>
      <pc:sldChg chg="addSp modSp new mod">
        <pc:chgData name="guo roger" userId="3bbec60affddc306" providerId="LiveId" clId="{19E89014-AEAE-44BD-8394-CAEE33F614B0}" dt="2020-06-08T06:58:11.169" v="1360" actId="113"/>
        <pc:sldMkLst>
          <pc:docMk/>
          <pc:sldMk cId="3328294206" sldId="340"/>
        </pc:sldMkLst>
        <pc:spChg chg="mod">
          <ac:chgData name="guo roger" userId="3bbec60affddc306" providerId="LiveId" clId="{19E89014-AEAE-44BD-8394-CAEE33F614B0}" dt="2020-06-07T09:30:31.008" v="148" actId="20577"/>
          <ac:spMkLst>
            <pc:docMk/>
            <pc:sldMk cId="3328294206" sldId="340"/>
            <ac:spMk id="2" creationId="{DC085708-41CB-4DFF-9C57-18DD2F428B9B}"/>
          </ac:spMkLst>
        </pc:spChg>
        <pc:spChg chg="add mod">
          <ac:chgData name="guo roger" userId="3bbec60affddc306" providerId="LiveId" clId="{19E89014-AEAE-44BD-8394-CAEE33F614B0}" dt="2020-06-08T06:58:11.169" v="1360" actId="113"/>
          <ac:spMkLst>
            <pc:docMk/>
            <pc:sldMk cId="3328294206" sldId="340"/>
            <ac:spMk id="4" creationId="{11E0AEBE-39D3-422D-87A8-D32FFE19D254}"/>
          </ac:spMkLst>
        </pc:spChg>
      </pc:sldChg>
      <pc:sldChg chg="addSp modSp new mod modAnim">
        <pc:chgData name="guo roger" userId="3bbec60affddc306" providerId="LiveId" clId="{19E89014-AEAE-44BD-8394-CAEE33F614B0}" dt="2020-06-07T13:37:22.279" v="1192" actId="113"/>
        <pc:sldMkLst>
          <pc:docMk/>
          <pc:sldMk cId="2358356617" sldId="341"/>
        </pc:sldMkLst>
        <pc:spChg chg="mod">
          <ac:chgData name="guo roger" userId="3bbec60affddc306" providerId="LiveId" clId="{19E89014-AEAE-44BD-8394-CAEE33F614B0}" dt="2020-06-07T09:32:25.834" v="234"/>
          <ac:spMkLst>
            <pc:docMk/>
            <pc:sldMk cId="2358356617" sldId="341"/>
            <ac:spMk id="2" creationId="{CDED1A07-8D1B-42DA-888D-51EFAB96B2F6}"/>
          </ac:spMkLst>
        </pc:spChg>
        <pc:spChg chg="add mod">
          <ac:chgData name="guo roger" userId="3bbec60affddc306" providerId="LiveId" clId="{19E89014-AEAE-44BD-8394-CAEE33F614B0}" dt="2020-06-07T13:15:18.523" v="933" actId="20577"/>
          <ac:spMkLst>
            <pc:docMk/>
            <pc:sldMk cId="2358356617" sldId="341"/>
            <ac:spMk id="4" creationId="{6E394C28-63E5-4B94-A437-25621431A2D7}"/>
          </ac:spMkLst>
        </pc:spChg>
        <pc:spChg chg="add mod">
          <ac:chgData name="guo roger" userId="3bbec60affddc306" providerId="LiveId" clId="{19E89014-AEAE-44BD-8394-CAEE33F614B0}" dt="2020-06-07T09:35:32.550" v="295" actId="1037"/>
          <ac:spMkLst>
            <pc:docMk/>
            <pc:sldMk cId="2358356617" sldId="341"/>
            <ac:spMk id="6" creationId="{FBCDEB34-B702-4BBC-9C61-E2B744B07E05}"/>
          </ac:spMkLst>
        </pc:spChg>
        <pc:spChg chg="add mod">
          <ac:chgData name="guo roger" userId="3bbec60affddc306" providerId="LiveId" clId="{19E89014-AEAE-44BD-8394-CAEE33F614B0}" dt="2020-06-07T13:37:22.279" v="1192" actId="113"/>
          <ac:spMkLst>
            <pc:docMk/>
            <pc:sldMk cId="2358356617" sldId="341"/>
            <ac:spMk id="7" creationId="{F073F01E-DAEC-49F4-A6BF-68AE17362D08}"/>
          </ac:spMkLst>
        </pc:spChg>
        <pc:spChg chg="add mod">
          <ac:chgData name="guo roger" userId="3bbec60affddc306" providerId="LiveId" clId="{19E89014-AEAE-44BD-8394-CAEE33F614B0}" dt="2020-06-07T09:39:54.994" v="333" actId="20577"/>
          <ac:spMkLst>
            <pc:docMk/>
            <pc:sldMk cId="2358356617" sldId="341"/>
            <ac:spMk id="8" creationId="{B218EE25-B037-41D0-900A-D07A20E6B966}"/>
          </ac:spMkLst>
        </pc:spChg>
        <pc:spChg chg="add mod">
          <ac:chgData name="guo roger" userId="3bbec60affddc306" providerId="LiveId" clId="{19E89014-AEAE-44BD-8394-CAEE33F614B0}" dt="2020-06-07T09:37:30.764" v="324" actId="1582"/>
          <ac:spMkLst>
            <pc:docMk/>
            <pc:sldMk cId="2358356617" sldId="341"/>
            <ac:spMk id="12" creationId="{45654D16-55E3-4A45-9F24-07CA530F71AA}"/>
          </ac:spMkLst>
        </pc:spChg>
        <pc:picChg chg="add mod">
          <ac:chgData name="guo roger" userId="3bbec60affddc306" providerId="LiveId" clId="{19E89014-AEAE-44BD-8394-CAEE33F614B0}" dt="2020-06-07T09:35:32.550" v="295" actId="1037"/>
          <ac:picMkLst>
            <pc:docMk/>
            <pc:sldMk cId="2358356617" sldId="341"/>
            <ac:picMk id="5" creationId="{2F922286-A573-4352-A38B-077E0FA74FE5}"/>
          </ac:picMkLst>
        </pc:picChg>
        <pc:cxnChg chg="add mod">
          <ac:chgData name="guo roger" userId="3bbec60affddc306" providerId="LiveId" clId="{19E89014-AEAE-44BD-8394-CAEE33F614B0}" dt="2020-06-07T09:37:02.362" v="320" actId="14100"/>
          <ac:cxnSpMkLst>
            <pc:docMk/>
            <pc:sldMk cId="2358356617" sldId="341"/>
            <ac:cxnSpMk id="10" creationId="{FA40A0C5-13EC-4A66-ACB2-DDC49E9E2FA7}"/>
          </ac:cxnSpMkLst>
        </pc:cxnChg>
        <pc:cxnChg chg="add mod">
          <ac:chgData name="guo roger" userId="3bbec60affddc306" providerId="LiveId" clId="{19E89014-AEAE-44BD-8394-CAEE33F614B0}" dt="2020-06-07T09:37:57.574" v="331" actId="1076"/>
          <ac:cxnSpMkLst>
            <pc:docMk/>
            <pc:sldMk cId="2358356617" sldId="341"/>
            <ac:cxnSpMk id="13" creationId="{4A0704F0-555F-497B-B6D1-4405370B0643}"/>
          </ac:cxnSpMkLst>
        </pc:cxnChg>
      </pc:sldChg>
      <pc:sldChg chg="del">
        <pc:chgData name="guo roger" userId="3bbec60affddc306" providerId="LiveId" clId="{19E89014-AEAE-44BD-8394-CAEE33F614B0}" dt="2020-06-07T09:23:14.969" v="88" actId="47"/>
        <pc:sldMkLst>
          <pc:docMk/>
          <pc:sldMk cId="3161455576" sldId="341"/>
        </pc:sldMkLst>
      </pc:sldChg>
      <pc:sldChg chg="addSp delSp modSp add mod delAnim modAnim">
        <pc:chgData name="guo roger" userId="3bbec60affddc306" providerId="LiveId" clId="{19E89014-AEAE-44BD-8394-CAEE33F614B0}" dt="2020-06-08T06:07:13.727" v="1340" actId="478"/>
        <pc:sldMkLst>
          <pc:docMk/>
          <pc:sldMk cId="3528520480" sldId="342"/>
        </pc:sldMkLst>
        <pc:spChg chg="del">
          <ac:chgData name="guo roger" userId="3bbec60affddc306" providerId="LiveId" clId="{19E89014-AEAE-44BD-8394-CAEE33F614B0}" dt="2020-06-07T09:41:27.168" v="341" actId="478"/>
          <ac:spMkLst>
            <pc:docMk/>
            <pc:sldMk cId="3528520480" sldId="342"/>
            <ac:spMk id="4" creationId="{6E394C28-63E5-4B94-A437-25621431A2D7}"/>
          </ac:spMkLst>
        </pc:spChg>
        <pc:spChg chg="del">
          <ac:chgData name="guo roger" userId="3bbec60affddc306" providerId="LiveId" clId="{19E89014-AEAE-44BD-8394-CAEE33F614B0}" dt="2020-06-07T09:40:24.917" v="336" actId="478"/>
          <ac:spMkLst>
            <pc:docMk/>
            <pc:sldMk cId="3528520480" sldId="342"/>
            <ac:spMk id="6" creationId="{FBCDEB34-B702-4BBC-9C61-E2B744B07E05}"/>
          </ac:spMkLst>
        </pc:spChg>
        <pc:spChg chg="del">
          <ac:chgData name="guo roger" userId="3bbec60affddc306" providerId="LiveId" clId="{19E89014-AEAE-44BD-8394-CAEE33F614B0}" dt="2020-06-07T09:40:27.473" v="338" actId="478"/>
          <ac:spMkLst>
            <pc:docMk/>
            <pc:sldMk cId="3528520480" sldId="342"/>
            <ac:spMk id="7" creationId="{F073F01E-DAEC-49F4-A6BF-68AE17362D08}"/>
          </ac:spMkLst>
        </pc:spChg>
        <pc:spChg chg="del">
          <ac:chgData name="guo roger" userId="3bbec60affddc306" providerId="LiveId" clId="{19E89014-AEAE-44BD-8394-CAEE33F614B0}" dt="2020-06-07T09:40:25.760" v="337" actId="478"/>
          <ac:spMkLst>
            <pc:docMk/>
            <pc:sldMk cId="3528520480" sldId="342"/>
            <ac:spMk id="8" creationId="{B218EE25-B037-41D0-900A-D07A20E6B966}"/>
          </ac:spMkLst>
        </pc:spChg>
        <pc:spChg chg="add mod">
          <ac:chgData name="guo roger" userId="3bbec60affddc306" providerId="LiveId" clId="{19E89014-AEAE-44BD-8394-CAEE33F614B0}" dt="2020-06-07T09:42:09.283" v="371" actId="1076"/>
          <ac:spMkLst>
            <pc:docMk/>
            <pc:sldMk cId="3528520480" sldId="342"/>
            <ac:spMk id="11" creationId="{0AF056F4-B9DA-4D2D-88F4-0673B2043626}"/>
          </ac:spMkLst>
        </pc:spChg>
        <pc:spChg chg="del">
          <ac:chgData name="guo roger" userId="3bbec60affddc306" providerId="LiveId" clId="{19E89014-AEAE-44BD-8394-CAEE33F614B0}" dt="2020-06-07T09:40:25.760" v="337" actId="478"/>
          <ac:spMkLst>
            <pc:docMk/>
            <pc:sldMk cId="3528520480" sldId="342"/>
            <ac:spMk id="12" creationId="{45654D16-55E3-4A45-9F24-07CA530F71AA}"/>
          </ac:spMkLst>
        </pc:spChg>
        <pc:spChg chg="add mod">
          <ac:chgData name="guo roger" userId="3bbec60affddc306" providerId="LiveId" clId="{19E89014-AEAE-44BD-8394-CAEE33F614B0}" dt="2020-06-07T13:37:30.417" v="1193" actId="113"/>
          <ac:spMkLst>
            <pc:docMk/>
            <pc:sldMk cId="3528520480" sldId="342"/>
            <ac:spMk id="14" creationId="{07461098-811E-4073-BB8C-44C01D164C51}"/>
          </ac:spMkLst>
        </pc:spChg>
        <pc:spChg chg="add mod">
          <ac:chgData name="guo roger" userId="3bbec60affddc306" providerId="LiveId" clId="{19E89014-AEAE-44BD-8394-CAEE33F614B0}" dt="2020-06-08T06:00:43.495" v="1323" actId="1076"/>
          <ac:spMkLst>
            <pc:docMk/>
            <pc:sldMk cId="3528520480" sldId="342"/>
            <ac:spMk id="15" creationId="{60D9392D-1335-4963-8473-402BE25A999C}"/>
          </ac:spMkLst>
        </pc:spChg>
        <pc:spChg chg="add mod">
          <ac:chgData name="guo roger" userId="3bbec60affddc306" providerId="LiveId" clId="{19E89014-AEAE-44BD-8394-CAEE33F614B0}" dt="2020-06-08T06:00:43.495" v="1323" actId="1076"/>
          <ac:spMkLst>
            <pc:docMk/>
            <pc:sldMk cId="3528520480" sldId="342"/>
            <ac:spMk id="16" creationId="{89A67298-E249-4AC1-8E73-75ED6967261B}"/>
          </ac:spMkLst>
        </pc:spChg>
        <pc:spChg chg="add mod">
          <ac:chgData name="guo roger" userId="3bbec60affddc306" providerId="LiveId" clId="{19E89014-AEAE-44BD-8394-CAEE33F614B0}" dt="2020-06-08T06:00:56.543" v="1328" actId="1076"/>
          <ac:spMkLst>
            <pc:docMk/>
            <pc:sldMk cId="3528520480" sldId="342"/>
            <ac:spMk id="18" creationId="{8BFCF620-3251-4FD8-9A48-955DF1DA3EC8}"/>
          </ac:spMkLst>
        </pc:spChg>
        <pc:spChg chg="add mod">
          <ac:chgData name="guo roger" userId="3bbec60affddc306" providerId="LiveId" clId="{19E89014-AEAE-44BD-8394-CAEE33F614B0}" dt="2020-06-08T06:01:01.378" v="1329" actId="1076"/>
          <ac:spMkLst>
            <pc:docMk/>
            <pc:sldMk cId="3528520480" sldId="342"/>
            <ac:spMk id="19" creationId="{56C80CD4-62E3-49DE-9ADF-EDA2ABD3302A}"/>
          </ac:spMkLst>
        </pc:spChg>
        <pc:spChg chg="add del mod">
          <ac:chgData name="guo roger" userId="3bbec60affddc306" providerId="LiveId" clId="{19E89014-AEAE-44BD-8394-CAEE33F614B0}" dt="2020-06-08T06:07:13.727" v="1340" actId="478"/>
          <ac:spMkLst>
            <pc:docMk/>
            <pc:sldMk cId="3528520480" sldId="342"/>
            <ac:spMk id="22" creationId="{E1D063D0-FD0E-471E-A360-4F1C75563FD0}"/>
          </ac:spMkLst>
        </pc:spChg>
        <pc:picChg chg="del">
          <ac:chgData name="guo roger" userId="3bbec60affddc306" providerId="LiveId" clId="{19E89014-AEAE-44BD-8394-CAEE33F614B0}" dt="2020-06-07T09:40:23.676" v="335" actId="478"/>
          <ac:picMkLst>
            <pc:docMk/>
            <pc:sldMk cId="3528520480" sldId="342"/>
            <ac:picMk id="5" creationId="{2F922286-A573-4352-A38B-077E0FA74FE5}"/>
          </ac:picMkLst>
        </pc:picChg>
        <pc:picChg chg="add mod">
          <ac:chgData name="guo roger" userId="3bbec60affddc306" providerId="LiveId" clId="{19E89014-AEAE-44BD-8394-CAEE33F614B0}" dt="2020-06-08T06:00:52.253" v="1327" actId="1076"/>
          <ac:picMkLst>
            <pc:docMk/>
            <pc:sldMk cId="3528520480" sldId="342"/>
            <ac:picMk id="9" creationId="{1E2AFC24-7B1A-447C-BE74-04BF5D707710}"/>
          </ac:picMkLst>
        </pc:picChg>
        <pc:cxnChg chg="del">
          <ac:chgData name="guo roger" userId="3bbec60affddc306" providerId="LiveId" clId="{19E89014-AEAE-44BD-8394-CAEE33F614B0}" dt="2020-06-07T09:40:27.473" v="338" actId="478"/>
          <ac:cxnSpMkLst>
            <pc:docMk/>
            <pc:sldMk cId="3528520480" sldId="342"/>
            <ac:cxnSpMk id="10" creationId="{FA40A0C5-13EC-4A66-ACB2-DDC49E9E2FA7}"/>
          </ac:cxnSpMkLst>
        </pc:cxnChg>
        <pc:cxnChg chg="del">
          <ac:chgData name="guo roger" userId="3bbec60affddc306" providerId="LiveId" clId="{19E89014-AEAE-44BD-8394-CAEE33F614B0}" dt="2020-06-07T09:40:25.760" v="337" actId="478"/>
          <ac:cxnSpMkLst>
            <pc:docMk/>
            <pc:sldMk cId="3528520480" sldId="342"/>
            <ac:cxnSpMk id="13" creationId="{4A0704F0-555F-497B-B6D1-4405370B0643}"/>
          </ac:cxnSpMkLst>
        </pc:cxnChg>
        <pc:cxnChg chg="add mod">
          <ac:chgData name="guo roger" userId="3bbec60affddc306" providerId="LiveId" clId="{19E89014-AEAE-44BD-8394-CAEE33F614B0}" dt="2020-06-08T06:00:43.495" v="1323" actId="1076"/>
          <ac:cxnSpMkLst>
            <pc:docMk/>
            <pc:sldMk cId="3528520480" sldId="342"/>
            <ac:cxnSpMk id="17" creationId="{0B09E896-EB4E-4793-8EEC-52D8CE601428}"/>
          </ac:cxnSpMkLst>
        </pc:cxnChg>
        <pc:cxnChg chg="add mod">
          <ac:chgData name="guo roger" userId="3bbec60affddc306" providerId="LiveId" clId="{19E89014-AEAE-44BD-8394-CAEE33F614B0}" dt="2020-06-08T06:01:08.361" v="1332" actId="1076"/>
          <ac:cxnSpMkLst>
            <pc:docMk/>
            <pc:sldMk cId="3528520480" sldId="342"/>
            <ac:cxnSpMk id="20" creationId="{2B3087EF-FB4E-434C-A90D-DD3E4FA9BA99}"/>
          </ac:cxnSpMkLst>
        </pc:cxnChg>
      </pc:sldChg>
      <pc:sldChg chg="del">
        <pc:chgData name="guo roger" userId="3bbec60affddc306" providerId="LiveId" clId="{19E89014-AEAE-44BD-8394-CAEE33F614B0}" dt="2020-06-07T09:23:15.467" v="89" actId="47"/>
        <pc:sldMkLst>
          <pc:docMk/>
          <pc:sldMk cId="3821659246" sldId="342"/>
        </pc:sldMkLst>
      </pc:sldChg>
      <pc:sldChg chg="addSp modSp new mod">
        <pc:chgData name="guo roger" userId="3bbec60affddc306" providerId="LiveId" clId="{19E89014-AEAE-44BD-8394-CAEE33F614B0}" dt="2020-06-07T13:37:37.681" v="1194" actId="113"/>
        <pc:sldMkLst>
          <pc:docMk/>
          <pc:sldMk cId="2892133571" sldId="343"/>
        </pc:sldMkLst>
        <pc:spChg chg="mod">
          <ac:chgData name="guo roger" userId="3bbec60affddc306" providerId="LiveId" clId="{19E89014-AEAE-44BD-8394-CAEE33F614B0}" dt="2020-06-07T09:43:06.846" v="373"/>
          <ac:spMkLst>
            <pc:docMk/>
            <pc:sldMk cId="2892133571" sldId="343"/>
            <ac:spMk id="2" creationId="{AFA9EC1B-C7DE-4852-8386-13F58547AC5A}"/>
          </ac:spMkLst>
        </pc:spChg>
        <pc:spChg chg="add mod">
          <ac:chgData name="guo roger" userId="3bbec60affddc306" providerId="LiveId" clId="{19E89014-AEAE-44BD-8394-CAEE33F614B0}" dt="2020-06-07T13:19:00.518" v="975" actId="207"/>
          <ac:spMkLst>
            <pc:docMk/>
            <pc:sldMk cId="2892133571" sldId="343"/>
            <ac:spMk id="4" creationId="{54EFAF66-3F0A-4FFB-892A-651C7237982D}"/>
          </ac:spMkLst>
        </pc:spChg>
        <pc:spChg chg="add mod">
          <ac:chgData name="guo roger" userId="3bbec60affddc306" providerId="LiveId" clId="{19E89014-AEAE-44BD-8394-CAEE33F614B0}" dt="2020-06-07T13:37:37.681" v="1194" actId="113"/>
          <ac:spMkLst>
            <pc:docMk/>
            <pc:sldMk cId="2892133571" sldId="343"/>
            <ac:spMk id="6" creationId="{AD2C720B-AFF5-4967-968B-7A393CC08256}"/>
          </ac:spMkLst>
        </pc:spChg>
        <pc:spChg chg="add mod">
          <ac:chgData name="guo roger" userId="3bbec60affddc306" providerId="LiveId" clId="{19E89014-AEAE-44BD-8394-CAEE33F614B0}" dt="2020-06-07T13:19:04.611" v="976" actId="1076"/>
          <ac:spMkLst>
            <pc:docMk/>
            <pc:sldMk cId="2892133571" sldId="343"/>
            <ac:spMk id="7" creationId="{897EAF1B-CC85-40EA-A36A-1218CBE77ECC}"/>
          </ac:spMkLst>
        </pc:spChg>
        <pc:picChg chg="add mod">
          <ac:chgData name="guo roger" userId="3bbec60affddc306" providerId="LiveId" clId="{19E89014-AEAE-44BD-8394-CAEE33F614B0}" dt="2020-06-07T09:44:02.023" v="385" actId="1076"/>
          <ac:picMkLst>
            <pc:docMk/>
            <pc:sldMk cId="2892133571" sldId="343"/>
            <ac:picMk id="5" creationId="{FAA9C1F6-219E-4254-97C1-3A1A0CA707D1}"/>
          </ac:picMkLst>
        </pc:picChg>
        <pc:cxnChg chg="add">
          <ac:chgData name="guo roger" userId="3bbec60affddc306" providerId="LiveId" clId="{19E89014-AEAE-44BD-8394-CAEE33F614B0}" dt="2020-06-07T13:19:08.589" v="977" actId="11529"/>
          <ac:cxnSpMkLst>
            <pc:docMk/>
            <pc:sldMk cId="2892133571" sldId="343"/>
            <ac:cxnSpMk id="9" creationId="{53396946-2146-4596-BE87-2B80EB32B744}"/>
          </ac:cxnSpMkLst>
        </pc:cxnChg>
      </pc:sldChg>
      <pc:sldChg chg="del">
        <pc:chgData name="guo roger" userId="3bbec60affddc306" providerId="LiveId" clId="{19E89014-AEAE-44BD-8394-CAEE33F614B0}" dt="2020-06-07T09:23:16.575" v="90" actId="47"/>
        <pc:sldMkLst>
          <pc:docMk/>
          <pc:sldMk cId="3284201934" sldId="343"/>
        </pc:sldMkLst>
      </pc:sldChg>
      <pc:sldChg chg="del">
        <pc:chgData name="guo roger" userId="3bbec60affddc306" providerId="LiveId" clId="{19E89014-AEAE-44BD-8394-CAEE33F614B0}" dt="2020-06-07T09:23:14.534" v="87" actId="47"/>
        <pc:sldMkLst>
          <pc:docMk/>
          <pc:sldMk cId="1434937018" sldId="344"/>
        </pc:sldMkLst>
      </pc:sldChg>
      <pc:sldChg chg="addSp modSp new mod">
        <pc:chgData name="guo roger" userId="3bbec60affddc306" providerId="LiveId" clId="{19E89014-AEAE-44BD-8394-CAEE33F614B0}" dt="2020-06-07T13:04:28.590" v="757" actId="207"/>
        <pc:sldMkLst>
          <pc:docMk/>
          <pc:sldMk cId="2782068798" sldId="344"/>
        </pc:sldMkLst>
        <pc:spChg chg="mod">
          <ac:chgData name="guo roger" userId="3bbec60affddc306" providerId="LiveId" clId="{19E89014-AEAE-44BD-8394-CAEE33F614B0}" dt="2020-06-07T10:01:28.853" v="485" actId="20577"/>
          <ac:spMkLst>
            <pc:docMk/>
            <pc:sldMk cId="2782068798" sldId="344"/>
            <ac:spMk id="2" creationId="{FCC42604-4CAE-4E60-AF81-994EABA4008E}"/>
          </ac:spMkLst>
        </pc:spChg>
        <pc:spChg chg="add mod">
          <ac:chgData name="guo roger" userId="3bbec60affddc306" providerId="LiveId" clId="{19E89014-AEAE-44BD-8394-CAEE33F614B0}" dt="2020-06-07T13:04:28.590" v="757" actId="207"/>
          <ac:spMkLst>
            <pc:docMk/>
            <pc:sldMk cId="2782068798" sldId="344"/>
            <ac:spMk id="5" creationId="{0E8D0FBC-4CBE-4A17-8304-8FC2CF0509E0}"/>
          </ac:spMkLst>
        </pc:spChg>
        <pc:picChg chg="add mod">
          <ac:chgData name="guo roger" userId="3bbec60affddc306" providerId="LiveId" clId="{19E89014-AEAE-44BD-8394-CAEE33F614B0}" dt="2020-06-07T10:04:23.522" v="520" actId="1076"/>
          <ac:picMkLst>
            <pc:docMk/>
            <pc:sldMk cId="2782068798" sldId="344"/>
            <ac:picMk id="4" creationId="{04527A15-FA9D-44A8-8188-1101C4A8639C}"/>
          </ac:picMkLst>
        </pc:picChg>
      </pc:sldChg>
      <pc:sldChg chg="addSp modSp new mod ord">
        <pc:chgData name="guo roger" userId="3bbec60affddc306" providerId="LiveId" clId="{19E89014-AEAE-44BD-8394-CAEE33F614B0}" dt="2020-06-08T07:18:07.521" v="1362"/>
        <pc:sldMkLst>
          <pc:docMk/>
          <pc:sldMk cId="2710943425" sldId="345"/>
        </pc:sldMkLst>
        <pc:spChg chg="mod">
          <ac:chgData name="guo roger" userId="3bbec60affddc306" providerId="LiveId" clId="{19E89014-AEAE-44BD-8394-CAEE33F614B0}" dt="2020-06-07T10:05:17.625" v="531" actId="20577"/>
          <ac:spMkLst>
            <pc:docMk/>
            <pc:sldMk cId="2710943425" sldId="345"/>
            <ac:spMk id="2" creationId="{44573F62-751A-433C-8586-283F0CA9BFF8}"/>
          </ac:spMkLst>
        </pc:spChg>
        <pc:spChg chg="add mod">
          <ac:chgData name="guo roger" userId="3bbec60affddc306" providerId="LiveId" clId="{19E89014-AEAE-44BD-8394-CAEE33F614B0}" dt="2020-06-08T06:33:46.578" v="1356" actId="207"/>
          <ac:spMkLst>
            <pc:docMk/>
            <pc:sldMk cId="2710943425" sldId="345"/>
            <ac:spMk id="4" creationId="{4C901608-5D99-4BEE-8940-38C22A7C0B75}"/>
          </ac:spMkLst>
        </pc:spChg>
        <pc:picChg chg="add mod">
          <ac:chgData name="guo roger" userId="3bbec60affddc306" providerId="LiveId" clId="{19E89014-AEAE-44BD-8394-CAEE33F614B0}" dt="2020-06-07T13:31:57.160" v="1132" actId="1076"/>
          <ac:picMkLst>
            <pc:docMk/>
            <pc:sldMk cId="2710943425" sldId="345"/>
            <ac:picMk id="5" creationId="{AAAF622A-7522-4FC7-9C40-D2C6C01000D8}"/>
          </ac:picMkLst>
        </pc:picChg>
      </pc:sldChg>
      <pc:sldChg chg="addSp modSp new mod">
        <pc:chgData name="guo roger" userId="3bbec60affddc306" providerId="LiveId" clId="{19E89014-AEAE-44BD-8394-CAEE33F614B0}" dt="2020-06-07T13:37:55.369" v="1197" actId="113"/>
        <pc:sldMkLst>
          <pc:docMk/>
          <pc:sldMk cId="1421119823" sldId="346"/>
        </pc:sldMkLst>
        <pc:spChg chg="mod">
          <ac:chgData name="guo roger" userId="3bbec60affddc306" providerId="LiveId" clId="{19E89014-AEAE-44BD-8394-CAEE33F614B0}" dt="2020-06-07T10:17:23.449" v="677"/>
          <ac:spMkLst>
            <pc:docMk/>
            <pc:sldMk cId="1421119823" sldId="346"/>
            <ac:spMk id="2" creationId="{29D78122-0595-4190-BA0A-C381286663F2}"/>
          </ac:spMkLst>
        </pc:spChg>
        <pc:spChg chg="add mod">
          <ac:chgData name="guo roger" userId="3bbec60affddc306" providerId="LiveId" clId="{19E89014-AEAE-44BD-8394-CAEE33F614B0}" dt="2020-06-07T13:20:03.692" v="978" actId="1076"/>
          <ac:spMkLst>
            <pc:docMk/>
            <pc:sldMk cId="1421119823" sldId="346"/>
            <ac:spMk id="5" creationId="{230AB695-60B7-403A-BB65-981D5B142DDA}"/>
          </ac:spMkLst>
        </pc:spChg>
        <pc:spChg chg="add mod">
          <ac:chgData name="guo roger" userId="3bbec60affddc306" providerId="LiveId" clId="{19E89014-AEAE-44BD-8394-CAEE33F614B0}" dt="2020-06-07T13:22:56.251" v="1035" actId="1035"/>
          <ac:spMkLst>
            <pc:docMk/>
            <pc:sldMk cId="1421119823" sldId="346"/>
            <ac:spMk id="7" creationId="{D6239BA0-5266-4083-8DD6-D03CD9CA3244}"/>
          </ac:spMkLst>
        </pc:spChg>
        <pc:spChg chg="add mod">
          <ac:chgData name="guo roger" userId="3bbec60affddc306" providerId="LiveId" clId="{19E89014-AEAE-44BD-8394-CAEE33F614B0}" dt="2020-06-07T13:37:55.369" v="1197" actId="113"/>
          <ac:spMkLst>
            <pc:docMk/>
            <pc:sldMk cId="1421119823" sldId="346"/>
            <ac:spMk id="8" creationId="{B52AEEBF-58C2-4C69-B6DA-6EAC25985AE5}"/>
          </ac:spMkLst>
        </pc:spChg>
        <pc:spChg chg="add mod">
          <ac:chgData name="guo roger" userId="3bbec60affddc306" providerId="LiveId" clId="{19E89014-AEAE-44BD-8394-CAEE33F614B0}" dt="2020-06-07T13:37:49.255" v="1196" actId="113"/>
          <ac:spMkLst>
            <pc:docMk/>
            <pc:sldMk cId="1421119823" sldId="346"/>
            <ac:spMk id="9" creationId="{4F0EF99C-3D7A-4540-995E-F5F05FFD9C97}"/>
          </ac:spMkLst>
        </pc:spChg>
        <pc:picChg chg="add mod">
          <ac:chgData name="guo roger" userId="3bbec60affddc306" providerId="LiveId" clId="{19E89014-AEAE-44BD-8394-CAEE33F614B0}" dt="2020-06-07T13:22:56.251" v="1035" actId="1035"/>
          <ac:picMkLst>
            <pc:docMk/>
            <pc:sldMk cId="1421119823" sldId="346"/>
            <ac:picMk id="4" creationId="{F3FA4CC6-48EB-4F4F-A6C0-2BFB434A57CE}"/>
          </ac:picMkLst>
        </pc:picChg>
        <pc:picChg chg="add mod">
          <ac:chgData name="guo roger" userId="3bbec60affddc306" providerId="LiveId" clId="{19E89014-AEAE-44BD-8394-CAEE33F614B0}" dt="2020-06-07T13:22:56.251" v="1035" actId="1035"/>
          <ac:picMkLst>
            <pc:docMk/>
            <pc:sldMk cId="1421119823" sldId="346"/>
            <ac:picMk id="6" creationId="{2BD44F97-9EF5-4F67-BD20-82F389485A44}"/>
          </ac:picMkLst>
        </pc:picChg>
      </pc:sldChg>
      <pc:sldChg chg="addSp modSp new mod">
        <pc:chgData name="guo roger" userId="3bbec60affddc306" providerId="LiveId" clId="{19E89014-AEAE-44BD-8394-CAEE33F614B0}" dt="2020-06-07T13:45:22.859" v="1273" actId="113"/>
        <pc:sldMkLst>
          <pc:docMk/>
          <pc:sldMk cId="1967277488" sldId="347"/>
        </pc:sldMkLst>
        <pc:spChg chg="mod">
          <ac:chgData name="guo roger" userId="3bbec60affddc306" providerId="LiveId" clId="{19E89014-AEAE-44BD-8394-CAEE33F614B0}" dt="2020-06-07T10:32:05.500" v="751"/>
          <ac:spMkLst>
            <pc:docMk/>
            <pc:sldMk cId="1967277488" sldId="347"/>
            <ac:spMk id="2" creationId="{262CF9DF-F871-471D-BC57-627FC250B551}"/>
          </ac:spMkLst>
        </pc:spChg>
        <pc:spChg chg="add mod">
          <ac:chgData name="guo roger" userId="3bbec60affddc306" providerId="LiveId" clId="{19E89014-AEAE-44BD-8394-CAEE33F614B0}" dt="2020-06-07T13:33:20.693" v="1148" actId="1076"/>
          <ac:spMkLst>
            <pc:docMk/>
            <pc:sldMk cId="1967277488" sldId="347"/>
            <ac:spMk id="5" creationId="{994EDBEB-2986-441E-9DCC-43BA47641E0D}"/>
          </ac:spMkLst>
        </pc:spChg>
        <pc:spChg chg="add mod">
          <ac:chgData name="guo roger" userId="3bbec60affddc306" providerId="LiveId" clId="{19E89014-AEAE-44BD-8394-CAEE33F614B0}" dt="2020-06-07T13:45:22.859" v="1273" actId="113"/>
          <ac:spMkLst>
            <pc:docMk/>
            <pc:sldMk cId="1967277488" sldId="347"/>
            <ac:spMk id="6" creationId="{E2163E78-A80E-4D7A-832A-B684B177F625}"/>
          </ac:spMkLst>
        </pc:spChg>
        <pc:picChg chg="add mod">
          <ac:chgData name="guo roger" userId="3bbec60affddc306" providerId="LiveId" clId="{19E89014-AEAE-44BD-8394-CAEE33F614B0}" dt="2020-06-07T13:33:18.015" v="1147" actId="1076"/>
          <ac:picMkLst>
            <pc:docMk/>
            <pc:sldMk cId="1967277488" sldId="347"/>
            <ac:picMk id="4" creationId="{99868CC2-6206-4708-82AF-8ACE057DF8B7}"/>
          </ac:picMkLst>
        </pc:picChg>
      </pc:sldChg>
      <pc:sldChg chg="modSp add">
        <pc:chgData name="guo roger" userId="3bbec60affddc306" providerId="LiveId" clId="{19E89014-AEAE-44BD-8394-CAEE33F614B0}" dt="2020-06-07T13:11:53.788" v="831" actId="207"/>
        <pc:sldMkLst>
          <pc:docMk/>
          <pc:sldMk cId="4274496076" sldId="348"/>
        </pc:sldMkLst>
        <pc:spChg chg="mod">
          <ac:chgData name="guo roger" userId="3bbec60affddc306" providerId="LiveId" clId="{19E89014-AEAE-44BD-8394-CAEE33F614B0}" dt="2020-06-07T13:11:53.788" v="831" actId="207"/>
          <ac:spMkLst>
            <pc:docMk/>
            <pc:sldMk cId="4274496076" sldId="348"/>
            <ac:spMk id="8" creationId="{8E321D54-3573-4006-A142-58C307604763}"/>
          </ac:spMkLst>
        </pc:spChg>
      </pc:sldChg>
      <pc:sldChg chg="modSp add">
        <pc:chgData name="guo roger" userId="3bbec60affddc306" providerId="LiveId" clId="{19E89014-AEAE-44BD-8394-CAEE33F614B0}" dt="2020-06-07T13:12:07.660" v="834" actId="207"/>
        <pc:sldMkLst>
          <pc:docMk/>
          <pc:sldMk cId="3151148361" sldId="349"/>
        </pc:sldMkLst>
        <pc:spChg chg="mod">
          <ac:chgData name="guo roger" userId="3bbec60affddc306" providerId="LiveId" clId="{19E89014-AEAE-44BD-8394-CAEE33F614B0}" dt="2020-06-07T13:12:07.660" v="834" actId="207"/>
          <ac:spMkLst>
            <pc:docMk/>
            <pc:sldMk cId="3151148361" sldId="349"/>
            <ac:spMk id="8" creationId="{8E321D54-3573-4006-A142-58C307604763}"/>
          </ac:spMkLst>
        </pc:spChg>
      </pc:sldChg>
      <pc:sldChg chg="modSp add">
        <pc:chgData name="guo roger" userId="3bbec60affddc306" providerId="LiveId" clId="{19E89014-AEAE-44BD-8394-CAEE33F614B0}" dt="2020-06-07T13:22:07.731" v="1011" actId="207"/>
        <pc:sldMkLst>
          <pc:docMk/>
          <pc:sldMk cId="888397020" sldId="350"/>
        </pc:sldMkLst>
        <pc:spChg chg="mod">
          <ac:chgData name="guo roger" userId="3bbec60affddc306" providerId="LiveId" clId="{19E89014-AEAE-44BD-8394-CAEE33F614B0}" dt="2020-06-07T13:22:07.731" v="1011" actId="207"/>
          <ac:spMkLst>
            <pc:docMk/>
            <pc:sldMk cId="888397020" sldId="350"/>
            <ac:spMk id="8" creationId="{8E321D54-3573-4006-A142-58C307604763}"/>
          </ac:spMkLst>
        </pc:spChg>
      </pc:sldChg>
      <pc:sldChg chg="addSp delSp modSp add mod">
        <pc:chgData name="guo roger" userId="3bbec60affddc306" providerId="LiveId" clId="{19E89014-AEAE-44BD-8394-CAEE33F614B0}" dt="2020-06-07T13:41:32.742" v="1253" actId="207"/>
        <pc:sldMkLst>
          <pc:docMk/>
          <pc:sldMk cId="2400292933" sldId="351"/>
        </pc:sldMkLst>
        <pc:spChg chg="mod">
          <ac:chgData name="guo roger" userId="3bbec60affddc306" providerId="LiveId" clId="{19E89014-AEAE-44BD-8394-CAEE33F614B0}" dt="2020-06-07T13:27:38.072" v="1099" actId="20577"/>
          <ac:spMkLst>
            <pc:docMk/>
            <pc:sldMk cId="2400292933" sldId="351"/>
            <ac:spMk id="2" creationId="{29D78122-0595-4190-BA0A-C381286663F2}"/>
          </ac:spMkLst>
        </pc:spChg>
        <pc:spChg chg="del">
          <ac:chgData name="guo roger" userId="3bbec60affddc306" providerId="LiveId" clId="{19E89014-AEAE-44BD-8394-CAEE33F614B0}" dt="2020-06-07T13:25:50.232" v="1044" actId="478"/>
          <ac:spMkLst>
            <pc:docMk/>
            <pc:sldMk cId="2400292933" sldId="351"/>
            <ac:spMk id="5" creationId="{230AB695-60B7-403A-BB65-981D5B142DDA}"/>
          </ac:spMkLst>
        </pc:spChg>
        <pc:spChg chg="del">
          <ac:chgData name="guo roger" userId="3bbec60affddc306" providerId="LiveId" clId="{19E89014-AEAE-44BD-8394-CAEE33F614B0}" dt="2020-06-07T13:23:28.210" v="1039" actId="478"/>
          <ac:spMkLst>
            <pc:docMk/>
            <pc:sldMk cId="2400292933" sldId="351"/>
            <ac:spMk id="7" creationId="{D6239BA0-5266-4083-8DD6-D03CD9CA3244}"/>
          </ac:spMkLst>
        </pc:spChg>
        <pc:spChg chg="del mod">
          <ac:chgData name="guo roger" userId="3bbec60affddc306" providerId="LiveId" clId="{19E89014-AEAE-44BD-8394-CAEE33F614B0}" dt="2020-06-07T13:23:29.968" v="1041" actId="478"/>
          <ac:spMkLst>
            <pc:docMk/>
            <pc:sldMk cId="2400292933" sldId="351"/>
            <ac:spMk id="8" creationId="{B52AEEBF-58C2-4C69-B6DA-6EAC25985AE5}"/>
          </ac:spMkLst>
        </pc:spChg>
        <pc:spChg chg="del">
          <ac:chgData name="guo roger" userId="3bbec60affddc306" providerId="LiveId" clId="{19E89014-AEAE-44BD-8394-CAEE33F614B0}" dt="2020-06-07T13:23:31.494" v="1043" actId="478"/>
          <ac:spMkLst>
            <pc:docMk/>
            <pc:sldMk cId="2400292933" sldId="351"/>
            <ac:spMk id="9" creationId="{4F0EF99C-3D7A-4540-995E-F5F05FFD9C97}"/>
          </ac:spMkLst>
        </pc:spChg>
        <pc:spChg chg="add mod">
          <ac:chgData name="guo roger" userId="3bbec60affddc306" providerId="LiveId" clId="{19E89014-AEAE-44BD-8394-CAEE33F614B0}" dt="2020-06-07T13:41:32.742" v="1253" actId="207"/>
          <ac:spMkLst>
            <pc:docMk/>
            <pc:sldMk cId="2400292933" sldId="351"/>
            <ac:spMk id="10" creationId="{EC4CCD5F-415B-49EA-8D98-F7B8F1E1871B}"/>
          </ac:spMkLst>
        </pc:spChg>
        <pc:spChg chg="add mod">
          <ac:chgData name="guo roger" userId="3bbec60affddc306" providerId="LiveId" clId="{19E89014-AEAE-44BD-8394-CAEE33F614B0}" dt="2020-06-07T13:41:13.656" v="1251" actId="1076"/>
          <ac:spMkLst>
            <pc:docMk/>
            <pc:sldMk cId="2400292933" sldId="351"/>
            <ac:spMk id="12" creationId="{1DDA574B-A3F8-4793-844D-C5204BF2183E}"/>
          </ac:spMkLst>
        </pc:spChg>
        <pc:spChg chg="add mod">
          <ac:chgData name="guo roger" userId="3bbec60affddc306" providerId="LiveId" clId="{19E89014-AEAE-44BD-8394-CAEE33F614B0}" dt="2020-06-07T13:29:17.191" v="1123" actId="404"/>
          <ac:spMkLst>
            <pc:docMk/>
            <pc:sldMk cId="2400292933" sldId="351"/>
            <ac:spMk id="13" creationId="{7FF7607A-5C33-404F-B55E-8C62B19247FD}"/>
          </ac:spMkLst>
        </pc:spChg>
        <pc:spChg chg="add mod">
          <ac:chgData name="guo roger" userId="3bbec60affddc306" providerId="LiveId" clId="{19E89014-AEAE-44BD-8394-CAEE33F614B0}" dt="2020-06-07T13:41:11.347" v="1250" actId="1076"/>
          <ac:spMkLst>
            <pc:docMk/>
            <pc:sldMk cId="2400292933" sldId="351"/>
            <ac:spMk id="14" creationId="{04F4266F-E2C9-418B-ACDA-19302E30CAD7}"/>
          </ac:spMkLst>
        </pc:spChg>
        <pc:spChg chg="add del mod">
          <ac:chgData name="guo roger" userId="3bbec60affddc306" providerId="LiveId" clId="{19E89014-AEAE-44BD-8394-CAEE33F614B0}" dt="2020-06-07T13:40:44.470" v="1226" actId="478"/>
          <ac:spMkLst>
            <pc:docMk/>
            <pc:sldMk cId="2400292933" sldId="351"/>
            <ac:spMk id="15" creationId="{B6EB994E-29E3-4E43-B16A-17D32B9E5115}"/>
          </ac:spMkLst>
        </pc:spChg>
        <pc:picChg chg="del">
          <ac:chgData name="guo roger" userId="3bbec60affddc306" providerId="LiveId" clId="{19E89014-AEAE-44BD-8394-CAEE33F614B0}" dt="2020-06-07T13:23:28.210" v="1039" actId="478"/>
          <ac:picMkLst>
            <pc:docMk/>
            <pc:sldMk cId="2400292933" sldId="351"/>
            <ac:picMk id="4" creationId="{F3FA4CC6-48EB-4F4F-A6C0-2BFB434A57CE}"/>
          </ac:picMkLst>
        </pc:picChg>
        <pc:picChg chg="del">
          <ac:chgData name="guo roger" userId="3bbec60affddc306" providerId="LiveId" clId="{19E89014-AEAE-44BD-8394-CAEE33F614B0}" dt="2020-06-07T13:23:30.532" v="1042" actId="478"/>
          <ac:picMkLst>
            <pc:docMk/>
            <pc:sldMk cId="2400292933" sldId="351"/>
            <ac:picMk id="6" creationId="{2BD44F97-9EF5-4F67-BD20-82F389485A44}"/>
          </ac:picMkLst>
        </pc:picChg>
        <pc:picChg chg="add mod">
          <ac:chgData name="guo roger" userId="3bbec60affddc306" providerId="LiveId" clId="{19E89014-AEAE-44BD-8394-CAEE33F614B0}" dt="2020-06-07T13:29:20.683" v="1124" actId="1076"/>
          <ac:picMkLst>
            <pc:docMk/>
            <pc:sldMk cId="2400292933" sldId="351"/>
            <ac:picMk id="11" creationId="{6640D637-0955-44CB-A64C-D619C7477D29}"/>
          </ac:picMkLst>
        </pc:picChg>
      </pc:sldChg>
      <pc:sldChg chg="modSp add">
        <pc:chgData name="guo roger" userId="3bbec60affddc306" providerId="LiveId" clId="{19E89014-AEAE-44BD-8394-CAEE33F614B0}" dt="2020-06-07T13:44:25.781" v="1272" actId="207"/>
        <pc:sldMkLst>
          <pc:docMk/>
          <pc:sldMk cId="4283699907" sldId="352"/>
        </pc:sldMkLst>
        <pc:spChg chg="mod">
          <ac:chgData name="guo roger" userId="3bbec60affddc306" providerId="LiveId" clId="{19E89014-AEAE-44BD-8394-CAEE33F614B0}" dt="2020-06-07T13:44:25.781" v="1272" actId="207"/>
          <ac:spMkLst>
            <pc:docMk/>
            <pc:sldMk cId="4283699907" sldId="352"/>
            <ac:spMk id="8" creationId="{8E321D54-3573-4006-A142-58C307604763}"/>
          </ac:spMkLst>
        </pc:spChg>
      </pc:sldChg>
      <pc:sldChg chg="addSp modSp new mod">
        <pc:chgData name="guo roger" userId="3bbec60affddc306" providerId="LiveId" clId="{19E89014-AEAE-44BD-8394-CAEE33F614B0}" dt="2020-06-08T04:18:17.144" v="1311" actId="20577"/>
        <pc:sldMkLst>
          <pc:docMk/>
          <pc:sldMk cId="3599979633" sldId="353"/>
        </pc:sldMkLst>
        <pc:spChg chg="mod">
          <ac:chgData name="guo roger" userId="3bbec60affddc306" providerId="LiveId" clId="{19E89014-AEAE-44BD-8394-CAEE33F614B0}" dt="2020-06-08T04:18:17.144" v="1311" actId="20577"/>
          <ac:spMkLst>
            <pc:docMk/>
            <pc:sldMk cId="3599979633" sldId="353"/>
            <ac:spMk id="2" creationId="{F9ED0D26-568D-4D1C-A198-700892C2D09D}"/>
          </ac:spMkLst>
        </pc:spChg>
        <pc:spChg chg="add mod">
          <ac:chgData name="guo roger" userId="3bbec60affddc306" providerId="LiveId" clId="{19E89014-AEAE-44BD-8394-CAEE33F614B0}" dt="2020-06-07T14:09:01.050" v="1283" actId="1076"/>
          <ac:spMkLst>
            <pc:docMk/>
            <pc:sldMk cId="3599979633" sldId="353"/>
            <ac:spMk id="4" creationId="{37E95603-9A04-48F4-8935-1CA55F1EFDAC}"/>
          </ac:spMkLst>
        </pc:spChg>
        <pc:spChg chg="add mod">
          <ac:chgData name="guo roger" userId="3bbec60affddc306" providerId="LiveId" clId="{19E89014-AEAE-44BD-8394-CAEE33F614B0}" dt="2020-06-08T04:17:44.377" v="1308" actId="1076"/>
          <ac:spMkLst>
            <pc:docMk/>
            <pc:sldMk cId="3599979633" sldId="353"/>
            <ac:spMk id="6" creationId="{AE6FB977-4E72-4118-8CF5-09DDA0247DC0}"/>
          </ac:spMkLst>
        </pc:spChg>
        <pc:picChg chg="add mod">
          <ac:chgData name="guo roger" userId="3bbec60affddc306" providerId="LiveId" clId="{19E89014-AEAE-44BD-8394-CAEE33F614B0}" dt="2020-06-08T04:17:06.398" v="1298" actId="1076"/>
          <ac:picMkLst>
            <pc:docMk/>
            <pc:sldMk cId="3599979633" sldId="353"/>
            <ac:picMk id="5" creationId="{D0ECCD95-9ADC-47F8-AFFE-FDEF94C8178A}"/>
          </ac:picMkLst>
        </pc:picChg>
      </pc:sldChg>
      <pc:sldChg chg="addSp modSp new mod">
        <pc:chgData name="guo roger" userId="3bbec60affddc306" providerId="LiveId" clId="{19E89014-AEAE-44BD-8394-CAEE33F614B0}" dt="2020-06-08T04:20:10.166" v="1318" actId="1076"/>
        <pc:sldMkLst>
          <pc:docMk/>
          <pc:sldMk cId="3346728309" sldId="354"/>
        </pc:sldMkLst>
        <pc:spChg chg="mod">
          <ac:chgData name="guo roger" userId="3bbec60affddc306" providerId="LiveId" clId="{19E89014-AEAE-44BD-8394-CAEE33F614B0}" dt="2020-06-08T04:20:05.712" v="1317" actId="20577"/>
          <ac:spMkLst>
            <pc:docMk/>
            <pc:sldMk cId="3346728309" sldId="354"/>
            <ac:spMk id="2" creationId="{26C786C4-7374-4E82-A5D8-F5171077298B}"/>
          </ac:spMkLst>
        </pc:spChg>
        <pc:spChg chg="add mod">
          <ac:chgData name="guo roger" userId="3bbec60affddc306" providerId="LiveId" clId="{19E89014-AEAE-44BD-8394-CAEE33F614B0}" dt="2020-06-08T04:20:10.166" v="1318" actId="1076"/>
          <ac:spMkLst>
            <pc:docMk/>
            <pc:sldMk cId="3346728309" sldId="354"/>
            <ac:spMk id="4" creationId="{B1E28E36-6864-4735-BC54-17F617986CA6}"/>
          </ac:spMkLst>
        </pc:spChg>
        <pc:picChg chg="add mod">
          <ac:chgData name="guo roger" userId="3bbec60affddc306" providerId="LiveId" clId="{19E89014-AEAE-44BD-8394-CAEE33F614B0}" dt="2020-06-07T14:11:22.376" v="1297" actId="1076"/>
          <ac:picMkLst>
            <pc:docMk/>
            <pc:sldMk cId="3346728309" sldId="354"/>
            <ac:picMk id="5" creationId="{6F9C8D8F-EE78-4325-8B47-69FCF390CA50}"/>
          </ac:picMkLst>
        </pc:picChg>
      </pc:sldChg>
    </pc:docChg>
  </pc:docChgLst>
  <pc:docChgLst>
    <pc:chgData name="guo roger" userId="3bbec60affddc306" providerId="LiveId" clId="{FB8F00CB-448A-4168-94E1-ADE44217957C}"/>
    <pc:docChg chg="undo custSel addSld delSld modSld sldOrd">
      <pc:chgData name="guo roger" userId="3bbec60affddc306" providerId="LiveId" clId="{FB8F00CB-448A-4168-94E1-ADE44217957C}" dt="2021-01-18T03:37:37.303" v="2662" actId="20577"/>
      <pc:docMkLst>
        <pc:docMk/>
      </pc:docMkLst>
      <pc:sldChg chg="modSp mod">
        <pc:chgData name="guo roger" userId="3bbec60affddc306" providerId="LiveId" clId="{FB8F00CB-448A-4168-94E1-ADE44217957C}" dt="2020-12-31T12:58:09.557" v="55" actId="20577"/>
        <pc:sldMkLst>
          <pc:docMk/>
          <pc:sldMk cId="1341206656" sldId="302"/>
        </pc:sldMkLst>
        <pc:spChg chg="mod">
          <ac:chgData name="guo roger" userId="3bbec60affddc306" providerId="LiveId" clId="{FB8F00CB-448A-4168-94E1-ADE44217957C}" dt="2020-12-31T12:56:21.256" v="23" actId="20577"/>
          <ac:spMkLst>
            <pc:docMk/>
            <pc:sldMk cId="1341206656" sldId="302"/>
            <ac:spMk id="4" creationId="{C37CA60E-2DE6-4312-9382-B5A3E76135C2}"/>
          </ac:spMkLst>
        </pc:spChg>
        <pc:spChg chg="mod">
          <ac:chgData name="guo roger" userId="3bbec60affddc306" providerId="LiveId" clId="{FB8F00CB-448A-4168-94E1-ADE44217957C}" dt="2020-12-31T12:58:09.557" v="55" actId="20577"/>
          <ac:spMkLst>
            <pc:docMk/>
            <pc:sldMk cId="1341206656" sldId="302"/>
            <ac:spMk id="6" creationId="{07560610-6AF0-456F-A648-6E723C8D92F1}"/>
          </ac:spMkLst>
        </pc:spChg>
      </pc:sldChg>
      <pc:sldChg chg="modSp add del mod">
        <pc:chgData name="guo roger" userId="3bbec60affddc306" providerId="LiveId" clId="{FB8F00CB-448A-4168-94E1-ADE44217957C}" dt="2021-01-17T06:17:37.502" v="2232" actId="20577"/>
        <pc:sldMkLst>
          <pc:docMk/>
          <pc:sldMk cId="947221106" sldId="337"/>
        </pc:sldMkLst>
        <pc:spChg chg="mod">
          <ac:chgData name="guo roger" userId="3bbec60affddc306" providerId="LiveId" clId="{FB8F00CB-448A-4168-94E1-ADE44217957C}" dt="2021-01-17T06:17:37.502" v="2232" actId="20577"/>
          <ac:spMkLst>
            <pc:docMk/>
            <pc:sldMk cId="947221106" sldId="337"/>
            <ac:spMk id="8" creationId="{8E321D54-3573-4006-A142-58C307604763}"/>
          </ac:spMkLst>
        </pc:spChg>
      </pc:sldChg>
      <pc:sldChg chg="del">
        <pc:chgData name="guo roger" userId="3bbec60affddc306" providerId="LiveId" clId="{FB8F00CB-448A-4168-94E1-ADE44217957C}" dt="2020-12-31T12:56:08.471" v="1" actId="47"/>
        <pc:sldMkLst>
          <pc:docMk/>
          <pc:sldMk cId="1419856456" sldId="338"/>
        </pc:sldMkLst>
      </pc:sldChg>
      <pc:sldChg chg="addSp modSp new mod">
        <pc:chgData name="guo roger" userId="3bbec60affddc306" providerId="LiveId" clId="{FB8F00CB-448A-4168-94E1-ADE44217957C}" dt="2021-01-18T02:41:10.030" v="2515" actId="1076"/>
        <pc:sldMkLst>
          <pc:docMk/>
          <pc:sldMk cId="3814830854" sldId="338"/>
        </pc:sldMkLst>
        <pc:spChg chg="mod">
          <ac:chgData name="guo roger" userId="3bbec60affddc306" providerId="LiveId" clId="{FB8F00CB-448A-4168-94E1-ADE44217957C}" dt="2020-12-31T13:27:34.695" v="290" actId="20577"/>
          <ac:spMkLst>
            <pc:docMk/>
            <pc:sldMk cId="3814830854" sldId="338"/>
            <ac:spMk id="2" creationId="{C6903CEF-ECA0-4D28-9292-B6B7B62CCFD4}"/>
          </ac:spMkLst>
        </pc:spChg>
        <pc:spChg chg="add mod">
          <ac:chgData name="guo roger" userId="3bbec60affddc306" providerId="LiveId" clId="{FB8F00CB-448A-4168-94E1-ADE44217957C}" dt="2020-12-31T13:27:42.352" v="302" actId="20577"/>
          <ac:spMkLst>
            <pc:docMk/>
            <pc:sldMk cId="3814830854" sldId="338"/>
            <ac:spMk id="5" creationId="{87CC01D1-2CDF-4373-A8E4-11766E9E2588}"/>
          </ac:spMkLst>
        </pc:spChg>
        <pc:spChg chg="add mod">
          <ac:chgData name="guo roger" userId="3bbec60affddc306" providerId="LiveId" clId="{FB8F00CB-448A-4168-94E1-ADE44217957C}" dt="2021-01-18T02:41:10.030" v="2515" actId="1076"/>
          <ac:spMkLst>
            <pc:docMk/>
            <pc:sldMk cId="3814830854" sldId="338"/>
            <ac:spMk id="9" creationId="{4255A79F-6591-4B68-B197-C591FFD20CA6}"/>
          </ac:spMkLst>
        </pc:spChg>
        <pc:spChg chg="add mod">
          <ac:chgData name="guo roger" userId="3bbec60affddc306" providerId="LiveId" clId="{FB8F00CB-448A-4168-94E1-ADE44217957C}" dt="2020-12-31T14:01:20.194" v="791" actId="1076"/>
          <ac:spMkLst>
            <pc:docMk/>
            <pc:sldMk cId="3814830854" sldId="338"/>
            <ac:spMk id="13" creationId="{2437B5B1-F65E-4DA9-B4D9-D242E29D9612}"/>
          </ac:spMkLst>
        </pc:spChg>
        <pc:picChg chg="add mod">
          <ac:chgData name="guo roger" userId="3bbec60affddc306" providerId="LiveId" clId="{FB8F00CB-448A-4168-94E1-ADE44217957C}" dt="2020-12-31T14:01:15.948" v="789" actId="1076"/>
          <ac:picMkLst>
            <pc:docMk/>
            <pc:sldMk cId="3814830854" sldId="338"/>
            <ac:picMk id="7" creationId="{961B54F6-D969-4914-B65C-FC930544BD1A}"/>
          </ac:picMkLst>
        </pc:picChg>
        <pc:picChg chg="add mod">
          <ac:chgData name="guo roger" userId="3bbec60affddc306" providerId="LiveId" clId="{FB8F00CB-448A-4168-94E1-ADE44217957C}" dt="2021-01-18T02:40:50.114" v="2514" actId="1076"/>
          <ac:picMkLst>
            <pc:docMk/>
            <pc:sldMk cId="3814830854" sldId="338"/>
            <ac:picMk id="11" creationId="{93EC5B2E-0A67-4F26-8DE0-C0E878EEAE0C}"/>
          </ac:picMkLst>
        </pc:picChg>
      </pc:sldChg>
      <pc:sldChg chg="del">
        <pc:chgData name="guo roger" userId="3bbec60affddc306" providerId="LiveId" clId="{FB8F00CB-448A-4168-94E1-ADE44217957C}" dt="2020-12-31T12:56:08.724" v="2" actId="47"/>
        <pc:sldMkLst>
          <pc:docMk/>
          <pc:sldMk cId="102259227" sldId="339"/>
        </pc:sldMkLst>
      </pc:sldChg>
      <pc:sldChg chg="addSp delSp modSp new mod ord">
        <pc:chgData name="guo roger" userId="3bbec60affddc306" providerId="LiveId" clId="{FB8F00CB-448A-4168-94E1-ADE44217957C}" dt="2021-01-17T06:21:01.257" v="2247" actId="207"/>
        <pc:sldMkLst>
          <pc:docMk/>
          <pc:sldMk cId="3167666507" sldId="339"/>
        </pc:sldMkLst>
        <pc:spChg chg="mod">
          <ac:chgData name="guo roger" userId="3bbec60affddc306" providerId="LiveId" clId="{FB8F00CB-448A-4168-94E1-ADE44217957C}" dt="2020-12-31T13:09:27.738" v="115" actId="20577"/>
          <ac:spMkLst>
            <pc:docMk/>
            <pc:sldMk cId="3167666507" sldId="339"/>
            <ac:spMk id="2" creationId="{CCCC5B56-5F9A-4690-A3D5-ABDCD454AE4F}"/>
          </ac:spMkLst>
        </pc:spChg>
        <pc:spChg chg="add mod">
          <ac:chgData name="guo roger" userId="3bbec60affddc306" providerId="LiveId" clId="{FB8F00CB-448A-4168-94E1-ADE44217957C}" dt="2021-01-17T06:21:01.257" v="2247" actId="207"/>
          <ac:spMkLst>
            <pc:docMk/>
            <pc:sldMk cId="3167666507" sldId="339"/>
            <ac:spMk id="8" creationId="{7BF82F61-27DF-43E3-B2CB-1DCD5B5DD893}"/>
          </ac:spMkLst>
        </pc:spChg>
        <pc:picChg chg="add del mod">
          <ac:chgData name="guo roger" userId="3bbec60affddc306" providerId="LiveId" clId="{FB8F00CB-448A-4168-94E1-ADE44217957C}" dt="2020-12-31T13:08:59.684" v="92" actId="478"/>
          <ac:picMkLst>
            <pc:docMk/>
            <pc:sldMk cId="3167666507" sldId="339"/>
            <ac:picMk id="5" creationId="{F1E821D0-248F-4BD2-A06E-28442498C65B}"/>
          </ac:picMkLst>
        </pc:picChg>
        <pc:picChg chg="add mod">
          <ac:chgData name="guo roger" userId="3bbec60affddc306" providerId="LiveId" clId="{FB8F00CB-448A-4168-94E1-ADE44217957C}" dt="2020-12-31T13:15:46.340" v="230" actId="14100"/>
          <ac:picMkLst>
            <pc:docMk/>
            <pc:sldMk cId="3167666507" sldId="339"/>
            <ac:picMk id="7" creationId="{4CC3AA41-4CB2-4186-ADB8-A17142E0F188}"/>
          </ac:picMkLst>
        </pc:picChg>
      </pc:sldChg>
      <pc:sldChg chg="addSp delSp modSp new mod">
        <pc:chgData name="guo roger" userId="3bbec60affddc306" providerId="LiveId" clId="{FB8F00CB-448A-4168-94E1-ADE44217957C}" dt="2021-01-17T06:25:47.849" v="2291" actId="207"/>
        <pc:sldMkLst>
          <pc:docMk/>
          <pc:sldMk cId="1747167047" sldId="340"/>
        </pc:sldMkLst>
        <pc:spChg chg="mod">
          <ac:chgData name="guo roger" userId="3bbec60affddc306" providerId="LiveId" clId="{FB8F00CB-448A-4168-94E1-ADE44217957C}" dt="2020-12-31T13:46:41.382" v="557" actId="20577"/>
          <ac:spMkLst>
            <pc:docMk/>
            <pc:sldMk cId="1747167047" sldId="340"/>
            <ac:spMk id="2" creationId="{AE5BBAE2-988C-425B-9260-9442021EE24A}"/>
          </ac:spMkLst>
        </pc:spChg>
        <pc:spChg chg="add mod">
          <ac:chgData name="guo roger" userId="3bbec60affddc306" providerId="LiveId" clId="{FB8F00CB-448A-4168-94E1-ADE44217957C}" dt="2021-01-17T06:23:23.283" v="2281" actId="20577"/>
          <ac:spMkLst>
            <pc:docMk/>
            <pc:sldMk cId="1747167047" sldId="340"/>
            <ac:spMk id="5" creationId="{E9A84038-CA0A-49FC-B3E8-3D14817F74A5}"/>
          </ac:spMkLst>
        </pc:spChg>
        <pc:spChg chg="add mod">
          <ac:chgData name="guo roger" userId="3bbec60affddc306" providerId="LiveId" clId="{FB8F00CB-448A-4168-94E1-ADE44217957C}" dt="2020-12-31T13:40:35.765" v="506" actId="113"/>
          <ac:spMkLst>
            <pc:docMk/>
            <pc:sldMk cId="1747167047" sldId="340"/>
            <ac:spMk id="6" creationId="{28D2D4D0-707D-45A7-8438-A347799DD7FD}"/>
          </ac:spMkLst>
        </pc:spChg>
        <pc:spChg chg="add mod">
          <ac:chgData name="guo roger" userId="3bbec60affddc306" providerId="LiveId" clId="{FB8F00CB-448A-4168-94E1-ADE44217957C}" dt="2020-12-31T13:40:28.733" v="505" actId="1076"/>
          <ac:spMkLst>
            <pc:docMk/>
            <pc:sldMk cId="1747167047" sldId="340"/>
            <ac:spMk id="12" creationId="{B33A406B-2F9F-4BDD-91E2-1C9C9BE307D7}"/>
          </ac:spMkLst>
        </pc:spChg>
        <pc:spChg chg="add mod">
          <ac:chgData name="guo roger" userId="3bbec60affddc306" providerId="LiveId" clId="{FB8F00CB-448A-4168-94E1-ADE44217957C}" dt="2021-01-17T06:25:47.849" v="2291" actId="207"/>
          <ac:spMkLst>
            <pc:docMk/>
            <pc:sldMk cId="1747167047" sldId="340"/>
            <ac:spMk id="14" creationId="{53B32106-3A4B-4527-94E3-604CA878CBF4}"/>
          </ac:spMkLst>
        </pc:spChg>
        <pc:picChg chg="add del mod">
          <ac:chgData name="guo roger" userId="3bbec60affddc306" providerId="LiveId" clId="{FB8F00CB-448A-4168-94E1-ADE44217957C}" dt="2020-12-31T13:39:26.193" v="493" actId="478"/>
          <ac:picMkLst>
            <pc:docMk/>
            <pc:sldMk cId="1747167047" sldId="340"/>
            <ac:picMk id="8" creationId="{25D9EC76-1773-43FD-9BC9-F18E7CAE8F86}"/>
          </ac:picMkLst>
        </pc:picChg>
        <pc:picChg chg="add mod">
          <ac:chgData name="guo roger" userId="3bbec60affddc306" providerId="LiveId" clId="{FB8F00CB-448A-4168-94E1-ADE44217957C}" dt="2020-12-31T13:40:24.932" v="504" actId="1076"/>
          <ac:picMkLst>
            <pc:docMk/>
            <pc:sldMk cId="1747167047" sldId="340"/>
            <ac:picMk id="10" creationId="{613CF98A-8AA9-4695-BDE4-DBCAD5E2AD3C}"/>
          </ac:picMkLst>
        </pc:picChg>
      </pc:sldChg>
      <pc:sldChg chg="addSp delSp modSp new del mod">
        <pc:chgData name="guo roger" userId="3bbec60affddc306" providerId="LiveId" clId="{FB8F00CB-448A-4168-94E1-ADE44217957C}" dt="2020-12-31T13:18:38.741" v="241" actId="47"/>
        <pc:sldMkLst>
          <pc:docMk/>
          <pc:sldMk cId="1755871210" sldId="340"/>
        </pc:sldMkLst>
        <pc:spChg chg="add del mod">
          <ac:chgData name="guo roger" userId="3bbec60affddc306" providerId="LiveId" clId="{FB8F00CB-448A-4168-94E1-ADE44217957C}" dt="2020-12-31T13:18:35.975" v="240" actId="478"/>
          <ac:spMkLst>
            <pc:docMk/>
            <pc:sldMk cId="1755871210" sldId="340"/>
            <ac:spMk id="5" creationId="{FF479566-4876-405D-A865-16BFCD76053A}"/>
          </ac:spMkLst>
        </pc:spChg>
      </pc:sldChg>
      <pc:sldChg chg="del">
        <pc:chgData name="guo roger" userId="3bbec60affddc306" providerId="LiveId" clId="{FB8F00CB-448A-4168-94E1-ADE44217957C}" dt="2020-12-31T12:56:08.116" v="0" actId="47"/>
        <pc:sldMkLst>
          <pc:docMk/>
          <pc:sldMk cId="3182289672" sldId="340"/>
        </pc:sldMkLst>
      </pc:sldChg>
      <pc:sldChg chg="del">
        <pc:chgData name="guo roger" userId="3bbec60affddc306" providerId="LiveId" clId="{FB8F00CB-448A-4168-94E1-ADE44217957C}" dt="2020-12-31T12:56:09.166" v="4" actId="47"/>
        <pc:sldMkLst>
          <pc:docMk/>
          <pc:sldMk cId="2234508008" sldId="341"/>
        </pc:sldMkLst>
      </pc:sldChg>
      <pc:sldChg chg="addSp modSp new mod">
        <pc:chgData name="guo roger" userId="3bbec60affddc306" providerId="LiveId" clId="{FB8F00CB-448A-4168-94E1-ADE44217957C}" dt="2021-01-17T06:26:18.802" v="2292" actId="207"/>
        <pc:sldMkLst>
          <pc:docMk/>
          <pc:sldMk cId="4019964489" sldId="341"/>
        </pc:sldMkLst>
        <pc:spChg chg="mod">
          <ac:chgData name="guo roger" userId="3bbec60affddc306" providerId="LiveId" clId="{FB8F00CB-448A-4168-94E1-ADE44217957C}" dt="2020-12-31T13:49:30.566" v="598" actId="20577"/>
          <ac:spMkLst>
            <pc:docMk/>
            <pc:sldMk cId="4019964489" sldId="341"/>
            <ac:spMk id="2" creationId="{ACA0A6D9-6B10-43EF-A24A-D850E16611FF}"/>
          </ac:spMkLst>
        </pc:spChg>
        <pc:spChg chg="add mod">
          <ac:chgData name="guo roger" userId="3bbec60affddc306" providerId="LiveId" clId="{FB8F00CB-448A-4168-94E1-ADE44217957C}" dt="2021-01-17T06:26:18.802" v="2292" actId="207"/>
          <ac:spMkLst>
            <pc:docMk/>
            <pc:sldMk cId="4019964489" sldId="341"/>
            <ac:spMk id="5" creationId="{8022410C-508D-43E7-8E6D-842628E77DF8}"/>
          </ac:spMkLst>
        </pc:spChg>
      </pc:sldChg>
      <pc:sldChg chg="del">
        <pc:chgData name="guo roger" userId="3bbec60affddc306" providerId="LiveId" clId="{FB8F00CB-448A-4168-94E1-ADE44217957C}" dt="2020-12-31T12:56:09.420" v="5" actId="47"/>
        <pc:sldMkLst>
          <pc:docMk/>
          <pc:sldMk cId="1139208213" sldId="342"/>
        </pc:sldMkLst>
      </pc:sldChg>
      <pc:sldChg chg="addSp delSp modSp add mod">
        <pc:chgData name="guo roger" userId="3bbec60affddc306" providerId="LiveId" clId="{FB8F00CB-448A-4168-94E1-ADE44217957C}" dt="2021-01-18T02:48:29.056" v="2518" actId="5793"/>
        <pc:sldMkLst>
          <pc:docMk/>
          <pc:sldMk cId="3465270766" sldId="342"/>
        </pc:sldMkLst>
        <pc:spChg chg="mod">
          <ac:chgData name="guo roger" userId="3bbec60affddc306" providerId="LiveId" clId="{FB8F00CB-448A-4168-94E1-ADE44217957C}" dt="2020-12-31T13:55:06.701" v="631" actId="20577"/>
          <ac:spMkLst>
            <pc:docMk/>
            <pc:sldMk cId="3465270766" sldId="342"/>
            <ac:spMk id="2" creationId="{ACA0A6D9-6B10-43EF-A24A-D850E16611FF}"/>
          </ac:spMkLst>
        </pc:spChg>
        <pc:spChg chg="del">
          <ac:chgData name="guo roger" userId="3bbec60affddc306" providerId="LiveId" clId="{FB8F00CB-448A-4168-94E1-ADE44217957C}" dt="2020-12-31T13:55:09.487" v="632" actId="478"/>
          <ac:spMkLst>
            <pc:docMk/>
            <pc:sldMk cId="3465270766" sldId="342"/>
            <ac:spMk id="5" creationId="{8022410C-508D-43E7-8E6D-842628E77DF8}"/>
          </ac:spMkLst>
        </pc:spChg>
        <pc:spChg chg="add mod">
          <ac:chgData name="guo roger" userId="3bbec60affddc306" providerId="LiveId" clId="{FB8F00CB-448A-4168-94E1-ADE44217957C}" dt="2021-01-18T02:48:29.056" v="2518" actId="5793"/>
          <ac:spMkLst>
            <pc:docMk/>
            <pc:sldMk cId="3465270766" sldId="342"/>
            <ac:spMk id="6" creationId="{DCC589EC-6CF2-454E-A2BE-9F7DD300DD24}"/>
          </ac:spMkLst>
        </pc:spChg>
      </pc:sldChg>
      <pc:sldChg chg="del">
        <pc:chgData name="guo roger" userId="3bbec60affddc306" providerId="LiveId" clId="{FB8F00CB-448A-4168-94E1-ADE44217957C}" dt="2020-12-31T12:56:09.869" v="7" actId="47"/>
        <pc:sldMkLst>
          <pc:docMk/>
          <pc:sldMk cId="149166135" sldId="343"/>
        </pc:sldMkLst>
      </pc:sldChg>
      <pc:sldChg chg="addSp delSp modSp add mod">
        <pc:chgData name="guo roger" userId="3bbec60affddc306" providerId="LiveId" clId="{FB8F00CB-448A-4168-94E1-ADE44217957C}" dt="2021-01-17T06:27:59.318" v="2298" actId="207"/>
        <pc:sldMkLst>
          <pc:docMk/>
          <pc:sldMk cId="2754393197" sldId="343"/>
        </pc:sldMkLst>
        <pc:spChg chg="mod">
          <ac:chgData name="guo roger" userId="3bbec60affddc306" providerId="LiveId" clId="{FB8F00CB-448A-4168-94E1-ADE44217957C}" dt="2020-12-31T13:57:29.490" v="697" actId="20577"/>
          <ac:spMkLst>
            <pc:docMk/>
            <pc:sldMk cId="2754393197" sldId="343"/>
            <ac:spMk id="2" creationId="{ACA0A6D9-6B10-43EF-A24A-D850E16611FF}"/>
          </ac:spMkLst>
        </pc:spChg>
        <pc:spChg chg="mod">
          <ac:chgData name="guo roger" userId="3bbec60affddc306" providerId="LiveId" clId="{FB8F00CB-448A-4168-94E1-ADE44217957C}" dt="2021-01-03T08:45:10.429" v="1064" actId="1035"/>
          <ac:spMkLst>
            <pc:docMk/>
            <pc:sldMk cId="2754393197" sldId="343"/>
            <ac:spMk id="3" creationId="{1A28A759-DA06-4D30-96EF-E7FB6F0ED26C}"/>
          </ac:spMkLst>
        </pc:spChg>
        <pc:spChg chg="add mod">
          <ac:chgData name="guo roger" userId="3bbec60affddc306" providerId="LiveId" clId="{FB8F00CB-448A-4168-94E1-ADE44217957C}" dt="2021-01-17T06:27:46.543" v="2297" actId="208"/>
          <ac:spMkLst>
            <pc:docMk/>
            <pc:sldMk cId="2754393197" sldId="343"/>
            <ac:spMk id="4" creationId="{3BC537B2-5FC5-4EB5-A571-AB8AE729FA77}"/>
          </ac:spMkLst>
        </pc:spChg>
        <pc:spChg chg="add mod">
          <ac:chgData name="guo roger" userId="3bbec60affddc306" providerId="LiveId" clId="{FB8F00CB-448A-4168-94E1-ADE44217957C}" dt="2021-01-03T08:45:04.421" v="1056" actId="1076"/>
          <ac:spMkLst>
            <pc:docMk/>
            <pc:sldMk cId="2754393197" sldId="343"/>
            <ac:spMk id="5" creationId="{47B7013C-8C72-4E34-B525-9C0E9BBE4D13}"/>
          </ac:spMkLst>
        </pc:spChg>
        <pc:spChg chg="del">
          <ac:chgData name="guo roger" userId="3bbec60affddc306" providerId="LiveId" clId="{FB8F00CB-448A-4168-94E1-ADE44217957C}" dt="2020-12-31T13:57:20.604" v="678" actId="478"/>
          <ac:spMkLst>
            <pc:docMk/>
            <pc:sldMk cId="2754393197" sldId="343"/>
            <ac:spMk id="6" creationId="{DCC589EC-6CF2-454E-A2BE-9F7DD300DD24}"/>
          </ac:spMkLst>
        </pc:spChg>
        <pc:spChg chg="add mod">
          <ac:chgData name="guo roger" userId="3bbec60affddc306" providerId="LiveId" clId="{FB8F00CB-448A-4168-94E1-ADE44217957C}" dt="2021-01-17T06:27:59.318" v="2298" actId="207"/>
          <ac:spMkLst>
            <pc:docMk/>
            <pc:sldMk cId="2754393197" sldId="343"/>
            <ac:spMk id="7" creationId="{ACCF555B-C191-4220-A67D-3833A7847616}"/>
          </ac:spMkLst>
        </pc:spChg>
        <pc:spChg chg="add mod">
          <ac:chgData name="guo roger" userId="3bbec60affddc306" providerId="LiveId" clId="{FB8F00CB-448A-4168-94E1-ADE44217957C}" dt="2021-01-03T08:45:35.239" v="1097" actId="20577"/>
          <ac:spMkLst>
            <pc:docMk/>
            <pc:sldMk cId="2754393197" sldId="343"/>
            <ac:spMk id="11" creationId="{B858D4E1-5D2A-476F-AF46-935FC814BD2C}"/>
          </ac:spMkLst>
        </pc:spChg>
        <pc:picChg chg="add mod">
          <ac:chgData name="guo roger" userId="3bbec60affddc306" providerId="LiveId" clId="{FB8F00CB-448A-4168-94E1-ADE44217957C}" dt="2021-01-03T08:47:10.483" v="1123" actId="1076"/>
          <ac:picMkLst>
            <pc:docMk/>
            <pc:sldMk cId="2754393197" sldId="343"/>
            <ac:picMk id="9" creationId="{E0D03C52-5C64-423F-9A24-7777BBC3B3AC}"/>
          </ac:picMkLst>
        </pc:picChg>
        <pc:picChg chg="add mod">
          <ac:chgData name="guo roger" userId="3bbec60affddc306" providerId="LiveId" clId="{FB8F00CB-448A-4168-94E1-ADE44217957C}" dt="2021-01-03T08:45:10.429" v="1064" actId="1035"/>
          <ac:picMkLst>
            <pc:docMk/>
            <pc:sldMk cId="2754393197" sldId="343"/>
            <ac:picMk id="13" creationId="{A47F6195-2F6E-4BE6-B1E3-9298C975ABCF}"/>
          </ac:picMkLst>
        </pc:picChg>
      </pc:sldChg>
      <pc:sldChg chg="addSp modSp add mod">
        <pc:chgData name="guo roger" userId="3bbec60affddc306" providerId="LiveId" clId="{FB8F00CB-448A-4168-94E1-ADE44217957C}" dt="2021-01-17T06:29:34.503" v="2300" actId="1076"/>
        <pc:sldMkLst>
          <pc:docMk/>
          <pc:sldMk cId="845789826" sldId="344"/>
        </pc:sldMkLst>
        <pc:spChg chg="mod">
          <ac:chgData name="guo roger" userId="3bbec60affddc306" providerId="LiveId" clId="{FB8F00CB-448A-4168-94E1-ADE44217957C}" dt="2020-12-31T13:57:38.327" v="704" actId="20577"/>
          <ac:spMkLst>
            <pc:docMk/>
            <pc:sldMk cId="845789826" sldId="344"/>
            <ac:spMk id="2" creationId="{ACA0A6D9-6B10-43EF-A24A-D850E16611FF}"/>
          </ac:spMkLst>
        </pc:spChg>
        <pc:spChg chg="add mod">
          <ac:chgData name="guo roger" userId="3bbec60affddc306" providerId="LiveId" clId="{FB8F00CB-448A-4168-94E1-ADE44217957C}" dt="2021-01-03T08:46:55.429" v="1118" actId="1076"/>
          <ac:spMkLst>
            <pc:docMk/>
            <pc:sldMk cId="845789826" sldId="344"/>
            <ac:spMk id="4" creationId="{AA83AE71-0F8D-4F49-8E93-05AEFB7F1ED9}"/>
          </ac:spMkLst>
        </pc:spChg>
        <pc:spChg chg="add mod">
          <ac:chgData name="guo roger" userId="3bbec60affddc306" providerId="LiveId" clId="{FB8F00CB-448A-4168-94E1-ADE44217957C}" dt="2021-01-03T09:26:48.038" v="1563" actId="20577"/>
          <ac:spMkLst>
            <pc:docMk/>
            <pc:sldMk cId="845789826" sldId="344"/>
            <ac:spMk id="7" creationId="{CEBBCE25-E523-41C9-AC2B-7AEC87A6C838}"/>
          </ac:spMkLst>
        </pc:spChg>
        <pc:spChg chg="add mod">
          <ac:chgData name="guo roger" userId="3bbec60affddc306" providerId="LiveId" clId="{FB8F00CB-448A-4168-94E1-ADE44217957C}" dt="2021-01-17T06:29:34.503" v="2300" actId="1076"/>
          <ac:spMkLst>
            <pc:docMk/>
            <pc:sldMk cId="845789826" sldId="344"/>
            <ac:spMk id="8" creationId="{0FDD6D41-9C3E-436F-9CDA-8A1457BB868F}"/>
          </ac:spMkLst>
        </pc:spChg>
        <pc:picChg chg="add mod">
          <ac:chgData name="guo roger" userId="3bbec60affddc306" providerId="LiveId" clId="{FB8F00CB-448A-4168-94E1-ADE44217957C}" dt="2021-01-03T08:47:12.697" v="1124" actId="1076"/>
          <ac:picMkLst>
            <pc:docMk/>
            <pc:sldMk cId="845789826" sldId="344"/>
            <ac:picMk id="5" creationId="{B28A595D-82BE-4231-B721-0F0220B9BF2E}"/>
          </ac:picMkLst>
        </pc:picChg>
      </pc:sldChg>
      <pc:sldChg chg="del">
        <pc:chgData name="guo roger" userId="3bbec60affddc306" providerId="LiveId" clId="{FB8F00CB-448A-4168-94E1-ADE44217957C}" dt="2020-12-31T12:56:10.105" v="8" actId="47"/>
        <pc:sldMkLst>
          <pc:docMk/>
          <pc:sldMk cId="2538892539" sldId="344"/>
        </pc:sldMkLst>
      </pc:sldChg>
      <pc:sldChg chg="addSp modSp new mod">
        <pc:chgData name="guo roger" userId="3bbec60affddc306" providerId="LiveId" clId="{FB8F00CB-448A-4168-94E1-ADE44217957C}" dt="2021-01-17T06:30:46.231" v="2306" actId="20577"/>
        <pc:sldMkLst>
          <pc:docMk/>
          <pc:sldMk cId="2812762720" sldId="345"/>
        </pc:sldMkLst>
        <pc:spChg chg="mod">
          <ac:chgData name="guo roger" userId="3bbec60affddc306" providerId="LiveId" clId="{FB8F00CB-448A-4168-94E1-ADE44217957C}" dt="2020-12-31T13:58:20.933" v="729" actId="20577"/>
          <ac:spMkLst>
            <pc:docMk/>
            <pc:sldMk cId="2812762720" sldId="345"/>
            <ac:spMk id="2" creationId="{981D4EBA-AA91-4A28-9586-C2D505572C40}"/>
          </ac:spMkLst>
        </pc:spChg>
        <pc:spChg chg="add mod">
          <ac:chgData name="guo roger" userId="3bbec60affddc306" providerId="LiveId" clId="{FB8F00CB-448A-4168-94E1-ADE44217957C}" dt="2021-01-17T06:30:46.231" v="2306" actId="20577"/>
          <ac:spMkLst>
            <pc:docMk/>
            <pc:sldMk cId="2812762720" sldId="345"/>
            <ac:spMk id="5" creationId="{B787B792-2491-4DDE-84C8-F68F98DE2037}"/>
          </ac:spMkLst>
        </pc:spChg>
        <pc:spChg chg="add mod">
          <ac:chgData name="guo roger" userId="3bbec60affddc306" providerId="LiveId" clId="{FB8F00CB-448A-4168-94E1-ADE44217957C}" dt="2021-01-03T08:59:17.775" v="1273" actId="14100"/>
          <ac:spMkLst>
            <pc:docMk/>
            <pc:sldMk cId="2812762720" sldId="345"/>
            <ac:spMk id="8" creationId="{C2A929B6-3075-4754-9B89-03DADD64971C}"/>
          </ac:spMkLst>
        </pc:spChg>
        <pc:picChg chg="add mod">
          <ac:chgData name="guo roger" userId="3bbec60affddc306" providerId="LiveId" clId="{FB8F00CB-448A-4168-94E1-ADE44217957C}" dt="2021-01-03T08:59:21.026" v="1275" actId="1076"/>
          <ac:picMkLst>
            <pc:docMk/>
            <pc:sldMk cId="2812762720" sldId="345"/>
            <ac:picMk id="7" creationId="{CEA7A1B2-4D27-42A4-930E-84E99ACF9850}"/>
          </ac:picMkLst>
        </pc:picChg>
      </pc:sldChg>
      <pc:sldChg chg="del">
        <pc:chgData name="guo roger" userId="3bbec60affddc306" providerId="LiveId" clId="{FB8F00CB-448A-4168-94E1-ADE44217957C}" dt="2020-12-31T12:56:10.332" v="9" actId="47"/>
        <pc:sldMkLst>
          <pc:docMk/>
          <pc:sldMk cId="4037164309" sldId="345"/>
        </pc:sldMkLst>
      </pc:sldChg>
      <pc:sldChg chg="addSp delSp modSp new mod">
        <pc:chgData name="guo roger" userId="3bbec60affddc306" providerId="LiveId" clId="{FB8F00CB-448A-4168-94E1-ADE44217957C}" dt="2021-01-17T06:40:57.612" v="2333" actId="207"/>
        <pc:sldMkLst>
          <pc:docMk/>
          <pc:sldMk cId="813029199" sldId="346"/>
        </pc:sldMkLst>
        <pc:spChg chg="mod">
          <ac:chgData name="guo roger" userId="3bbec60affddc306" providerId="LiveId" clId="{FB8F00CB-448A-4168-94E1-ADE44217957C}" dt="2020-12-31T14:00:06.232" v="755" actId="20577"/>
          <ac:spMkLst>
            <pc:docMk/>
            <pc:sldMk cId="813029199" sldId="346"/>
            <ac:spMk id="2" creationId="{08462219-DE48-41BB-8FC6-2771D11ADCF6}"/>
          </ac:spMkLst>
        </pc:spChg>
        <pc:spChg chg="add mod">
          <ac:chgData name="guo roger" userId="3bbec60affddc306" providerId="LiveId" clId="{FB8F00CB-448A-4168-94E1-ADE44217957C}" dt="2021-01-17T06:40:57.612" v="2333" actId="207"/>
          <ac:spMkLst>
            <pc:docMk/>
            <pc:sldMk cId="813029199" sldId="346"/>
            <ac:spMk id="5" creationId="{49442C11-8B39-4EB1-8183-745CA437E63D}"/>
          </ac:spMkLst>
        </pc:spChg>
        <pc:spChg chg="add del mod">
          <ac:chgData name="guo roger" userId="3bbec60affddc306" providerId="LiveId" clId="{FB8F00CB-448A-4168-94E1-ADE44217957C}" dt="2021-01-03T09:09:21.137" v="1340" actId="478"/>
          <ac:spMkLst>
            <pc:docMk/>
            <pc:sldMk cId="813029199" sldId="346"/>
            <ac:spMk id="7" creationId="{34A1580A-112B-4599-9F02-EE14466C1F8B}"/>
          </ac:spMkLst>
        </pc:spChg>
        <pc:picChg chg="add mod">
          <ac:chgData name="guo roger" userId="3bbec60affddc306" providerId="LiveId" clId="{FB8F00CB-448A-4168-94E1-ADE44217957C}" dt="2021-01-03T09:08:57.546" v="1332" actId="14100"/>
          <ac:picMkLst>
            <pc:docMk/>
            <pc:sldMk cId="813029199" sldId="346"/>
            <ac:picMk id="9" creationId="{52B52DAE-4BCF-4FE5-825A-05B4870DE5A7}"/>
          </ac:picMkLst>
        </pc:picChg>
      </pc:sldChg>
      <pc:sldChg chg="del">
        <pc:chgData name="guo roger" userId="3bbec60affddc306" providerId="LiveId" clId="{FB8F00CB-448A-4168-94E1-ADE44217957C}" dt="2020-12-31T12:56:10.517" v="10" actId="47"/>
        <pc:sldMkLst>
          <pc:docMk/>
          <pc:sldMk cId="1648588208" sldId="346"/>
        </pc:sldMkLst>
      </pc:sldChg>
      <pc:sldChg chg="addSp modSp new mod">
        <pc:chgData name="guo roger" userId="3bbec60affddc306" providerId="LiveId" clId="{FB8F00CB-448A-4168-94E1-ADE44217957C}" dt="2021-01-17T06:37:41.928" v="2327" actId="1076"/>
        <pc:sldMkLst>
          <pc:docMk/>
          <pc:sldMk cId="2883190" sldId="347"/>
        </pc:sldMkLst>
        <pc:spChg chg="mod">
          <ac:chgData name="guo roger" userId="3bbec60affddc306" providerId="LiveId" clId="{FB8F00CB-448A-4168-94E1-ADE44217957C}" dt="2020-12-31T14:00:19.194" v="775" actId="20577"/>
          <ac:spMkLst>
            <pc:docMk/>
            <pc:sldMk cId="2883190" sldId="347"/>
            <ac:spMk id="2" creationId="{121FC604-CB05-43B0-8ECC-7E84ED588A11}"/>
          </ac:spMkLst>
        </pc:spChg>
        <pc:spChg chg="add mod">
          <ac:chgData name="guo roger" userId="3bbec60affddc306" providerId="LiveId" clId="{FB8F00CB-448A-4168-94E1-ADE44217957C}" dt="2021-01-03T09:22:16.869" v="1508" actId="207"/>
          <ac:spMkLst>
            <pc:docMk/>
            <pc:sldMk cId="2883190" sldId="347"/>
            <ac:spMk id="5" creationId="{7B3F7077-38F8-4D10-9FC5-5ECB7B003E59}"/>
          </ac:spMkLst>
        </pc:spChg>
        <pc:spChg chg="add mod">
          <ac:chgData name="guo roger" userId="3bbec60affddc306" providerId="LiveId" clId="{FB8F00CB-448A-4168-94E1-ADE44217957C}" dt="2021-01-03T09:25:08.864" v="1540" actId="1076"/>
          <ac:spMkLst>
            <pc:docMk/>
            <pc:sldMk cId="2883190" sldId="347"/>
            <ac:spMk id="9" creationId="{82EC2FB1-B0F5-40CC-8C2F-D99A00E3580F}"/>
          </ac:spMkLst>
        </pc:spChg>
        <pc:spChg chg="add mod">
          <ac:chgData name="guo roger" userId="3bbec60affddc306" providerId="LiveId" clId="{FB8F00CB-448A-4168-94E1-ADE44217957C}" dt="2021-01-03T09:26:00.164" v="1555" actId="1076"/>
          <ac:spMkLst>
            <pc:docMk/>
            <pc:sldMk cId="2883190" sldId="347"/>
            <ac:spMk id="12" creationId="{6C2B726E-4B1B-4EE7-9F8E-7826D3DDB290}"/>
          </ac:spMkLst>
        </pc:spChg>
        <pc:spChg chg="add mod">
          <ac:chgData name="guo roger" userId="3bbec60affddc306" providerId="LiveId" clId="{FB8F00CB-448A-4168-94E1-ADE44217957C}" dt="2021-01-17T06:37:41.928" v="2327" actId="1076"/>
          <ac:spMkLst>
            <pc:docMk/>
            <pc:sldMk cId="2883190" sldId="347"/>
            <ac:spMk id="13" creationId="{A39F87B5-48C0-4B29-8207-2F1729BD348B}"/>
          </ac:spMkLst>
        </pc:spChg>
        <pc:picChg chg="add mod">
          <ac:chgData name="guo roger" userId="3bbec60affddc306" providerId="LiveId" clId="{FB8F00CB-448A-4168-94E1-ADE44217957C}" dt="2021-01-03T09:15:42.176" v="1475" actId="1076"/>
          <ac:picMkLst>
            <pc:docMk/>
            <pc:sldMk cId="2883190" sldId="347"/>
            <ac:picMk id="6" creationId="{890CB209-7F61-4416-89DA-8F3AC19E27DF}"/>
          </ac:picMkLst>
        </pc:picChg>
        <pc:picChg chg="add mod">
          <ac:chgData name="guo roger" userId="3bbec60affddc306" providerId="LiveId" clId="{FB8F00CB-448A-4168-94E1-ADE44217957C}" dt="2021-01-03T09:23:08.250" v="1510" actId="1076"/>
          <ac:picMkLst>
            <pc:docMk/>
            <pc:sldMk cId="2883190" sldId="347"/>
            <ac:picMk id="8" creationId="{0334EBA3-2878-4962-82F2-D1FFA49DCB37}"/>
          </ac:picMkLst>
        </pc:picChg>
        <pc:picChg chg="add mod">
          <ac:chgData name="guo roger" userId="3bbec60affddc306" providerId="LiveId" clId="{FB8F00CB-448A-4168-94E1-ADE44217957C}" dt="2021-01-03T09:26:03.448" v="1556" actId="1076"/>
          <ac:picMkLst>
            <pc:docMk/>
            <pc:sldMk cId="2883190" sldId="347"/>
            <ac:picMk id="11" creationId="{7001EF6B-87A6-4418-9DFE-E5F4CE60BD86}"/>
          </ac:picMkLst>
        </pc:picChg>
      </pc:sldChg>
      <pc:sldChg chg="del">
        <pc:chgData name="guo roger" userId="3bbec60affddc306" providerId="LiveId" clId="{FB8F00CB-448A-4168-94E1-ADE44217957C}" dt="2020-12-31T12:56:10.736" v="11" actId="47"/>
        <pc:sldMkLst>
          <pc:docMk/>
          <pc:sldMk cId="1674242597" sldId="347"/>
        </pc:sldMkLst>
      </pc:sldChg>
      <pc:sldChg chg="del">
        <pc:chgData name="guo roger" userId="3bbec60affddc306" providerId="LiveId" clId="{FB8F00CB-448A-4168-94E1-ADE44217957C}" dt="2020-12-31T12:56:10.915" v="12" actId="47"/>
        <pc:sldMkLst>
          <pc:docMk/>
          <pc:sldMk cId="955767727" sldId="348"/>
        </pc:sldMkLst>
      </pc:sldChg>
      <pc:sldChg chg="addSp delSp modSp new del mod modNotesTx">
        <pc:chgData name="guo roger" userId="3bbec60affddc306" providerId="LiveId" clId="{FB8F00CB-448A-4168-94E1-ADE44217957C}" dt="2021-01-18T01:28:57.572" v="2385" actId="47"/>
        <pc:sldMkLst>
          <pc:docMk/>
          <pc:sldMk cId="1539970458" sldId="348"/>
        </pc:sldMkLst>
        <pc:spChg chg="mod">
          <ac:chgData name="guo roger" userId="3bbec60affddc306" providerId="LiveId" clId="{FB8F00CB-448A-4168-94E1-ADE44217957C}" dt="2020-12-31T14:06:08.199" v="829" actId="20577"/>
          <ac:spMkLst>
            <pc:docMk/>
            <pc:sldMk cId="1539970458" sldId="348"/>
            <ac:spMk id="2" creationId="{C11FF4B8-1AC0-4528-AF8A-81CF6DE258DE}"/>
          </ac:spMkLst>
        </pc:spChg>
        <pc:spChg chg="add mod">
          <ac:chgData name="guo roger" userId="3bbec60affddc306" providerId="LiveId" clId="{FB8F00CB-448A-4168-94E1-ADE44217957C}" dt="2021-01-17T06:15:09.451" v="2153" actId="1076"/>
          <ac:spMkLst>
            <pc:docMk/>
            <pc:sldMk cId="1539970458" sldId="348"/>
            <ac:spMk id="4" creationId="{2A7E8690-3211-4A6B-922E-B2A94655BB58}"/>
          </ac:spMkLst>
        </pc:spChg>
        <pc:spChg chg="add del mod">
          <ac:chgData name="guo roger" userId="3bbec60affddc306" providerId="LiveId" clId="{FB8F00CB-448A-4168-94E1-ADE44217957C}" dt="2021-01-17T06:09:35.665" v="2083" actId="478"/>
          <ac:spMkLst>
            <pc:docMk/>
            <pc:sldMk cId="1539970458" sldId="348"/>
            <ac:spMk id="5" creationId="{B841C584-16F7-4E29-9D2F-5B27F1CE3AD4}"/>
          </ac:spMkLst>
        </pc:spChg>
        <pc:spChg chg="add del mod">
          <ac:chgData name="guo roger" userId="3bbec60affddc306" providerId="LiveId" clId="{FB8F00CB-448A-4168-94E1-ADE44217957C}" dt="2021-01-17T05:58:43.485" v="2057"/>
          <ac:spMkLst>
            <pc:docMk/>
            <pc:sldMk cId="1539970458" sldId="348"/>
            <ac:spMk id="6" creationId="{7AECE2A4-851C-4D8E-BD47-6C9F33A0E8FA}"/>
          </ac:spMkLst>
        </pc:spChg>
        <pc:spChg chg="add del mod">
          <ac:chgData name="guo roger" userId="3bbec60affddc306" providerId="LiveId" clId="{FB8F00CB-448A-4168-94E1-ADE44217957C}" dt="2021-01-17T05:58:50.313" v="2059"/>
          <ac:spMkLst>
            <pc:docMk/>
            <pc:sldMk cId="1539970458" sldId="348"/>
            <ac:spMk id="8" creationId="{D06504B0-7146-4279-8431-F6862D2D6911}"/>
          </ac:spMkLst>
        </pc:spChg>
        <pc:spChg chg="add mod">
          <ac:chgData name="guo roger" userId="3bbec60affddc306" providerId="LiveId" clId="{FB8F00CB-448A-4168-94E1-ADE44217957C}" dt="2021-01-17T06:15:37.812" v="2156" actId="1076"/>
          <ac:spMkLst>
            <pc:docMk/>
            <pc:sldMk cId="1539970458" sldId="348"/>
            <ac:spMk id="11" creationId="{64BB5123-D750-4F44-97D3-E74FD8D2E4E5}"/>
          </ac:spMkLst>
        </pc:spChg>
        <pc:spChg chg="add mod">
          <ac:chgData name="guo roger" userId="3bbec60affddc306" providerId="LiveId" clId="{FB8F00CB-448A-4168-94E1-ADE44217957C}" dt="2021-01-17T06:15:05.531" v="2152" actId="20577"/>
          <ac:spMkLst>
            <pc:docMk/>
            <pc:sldMk cId="1539970458" sldId="348"/>
            <ac:spMk id="13" creationId="{072F2473-B316-42E6-9A93-5B030F9DD001}"/>
          </ac:spMkLst>
        </pc:spChg>
        <pc:picChg chg="add mod">
          <ac:chgData name="guo roger" userId="3bbec60affddc306" providerId="LiveId" clId="{FB8F00CB-448A-4168-94E1-ADE44217957C}" dt="2021-01-17T06:56:18.837" v="2361" actId="1076"/>
          <ac:picMkLst>
            <pc:docMk/>
            <pc:sldMk cId="1539970458" sldId="348"/>
            <ac:picMk id="7" creationId="{D0085AE5-892F-4899-9843-FD85B51DF9E8}"/>
          </ac:picMkLst>
        </pc:picChg>
        <pc:picChg chg="add mod">
          <ac:chgData name="guo roger" userId="3bbec60affddc306" providerId="LiveId" clId="{FB8F00CB-448A-4168-94E1-ADE44217957C}" dt="2021-01-17T06:15:33.285" v="2155" actId="1076"/>
          <ac:picMkLst>
            <pc:docMk/>
            <pc:sldMk cId="1539970458" sldId="348"/>
            <ac:picMk id="9" creationId="{D5FD5DF1-F3BD-479E-BAD6-7F057E1AB0D9}"/>
          </ac:picMkLst>
        </pc:picChg>
      </pc:sldChg>
      <pc:sldChg chg="addSp modSp new mod">
        <pc:chgData name="guo roger" userId="3bbec60affddc306" providerId="LiveId" clId="{FB8F00CB-448A-4168-94E1-ADE44217957C}" dt="2021-01-18T03:37:37.303" v="2662" actId="20577"/>
        <pc:sldMkLst>
          <pc:docMk/>
          <pc:sldMk cId="85608706" sldId="349"/>
        </pc:sldMkLst>
        <pc:spChg chg="mod">
          <ac:chgData name="guo roger" userId="3bbec60affddc306" providerId="LiveId" clId="{FB8F00CB-448A-4168-94E1-ADE44217957C}" dt="2021-01-03T09:27:59.856" v="1575" actId="20577"/>
          <ac:spMkLst>
            <pc:docMk/>
            <pc:sldMk cId="85608706" sldId="349"/>
            <ac:spMk id="2" creationId="{BB9FBB93-3A4C-4B4F-8B62-43875F4DDD68}"/>
          </ac:spMkLst>
        </pc:spChg>
        <pc:spChg chg="add mod">
          <ac:chgData name="guo roger" userId="3bbec60affddc306" providerId="LiveId" clId="{FB8F00CB-448A-4168-94E1-ADE44217957C}" dt="2021-01-03T09:28:25.558" v="1585" actId="113"/>
          <ac:spMkLst>
            <pc:docMk/>
            <pc:sldMk cId="85608706" sldId="349"/>
            <ac:spMk id="5" creationId="{A05BE077-48A7-49D1-A81D-6395FD63F7A4}"/>
          </ac:spMkLst>
        </pc:spChg>
        <pc:spChg chg="add mod">
          <ac:chgData name="guo roger" userId="3bbec60affddc306" providerId="LiveId" clId="{FB8F00CB-448A-4168-94E1-ADE44217957C}" dt="2021-01-18T03:37:37.303" v="2662" actId="20577"/>
          <ac:spMkLst>
            <pc:docMk/>
            <pc:sldMk cId="85608706" sldId="349"/>
            <ac:spMk id="7" creationId="{38E7C94D-981D-4FBC-8F99-A78E8FB46986}"/>
          </ac:spMkLst>
        </pc:spChg>
      </pc:sldChg>
      <pc:sldChg chg="del">
        <pc:chgData name="guo roger" userId="3bbec60affddc306" providerId="LiveId" clId="{FB8F00CB-448A-4168-94E1-ADE44217957C}" dt="2020-12-31T12:56:11.135" v="13" actId="47"/>
        <pc:sldMkLst>
          <pc:docMk/>
          <pc:sldMk cId="2013430264" sldId="349"/>
        </pc:sldMkLst>
      </pc:sldChg>
      <pc:sldChg chg="addSp modSp new mod">
        <pc:chgData name="guo roger" userId="3bbec60affddc306" providerId="LiveId" clId="{FB8F00CB-448A-4168-94E1-ADE44217957C}" dt="2021-01-17T06:49:17.470" v="2360" actId="207"/>
        <pc:sldMkLst>
          <pc:docMk/>
          <pc:sldMk cId="15573548" sldId="350"/>
        </pc:sldMkLst>
        <pc:spChg chg="mod">
          <ac:chgData name="guo roger" userId="3bbec60affddc306" providerId="LiveId" clId="{FB8F00CB-448A-4168-94E1-ADE44217957C}" dt="2021-01-03T09:53:27.060" v="1700"/>
          <ac:spMkLst>
            <pc:docMk/>
            <pc:sldMk cId="15573548" sldId="350"/>
            <ac:spMk id="2" creationId="{402645E0-16F2-4BF2-8644-33B777ED1C83}"/>
          </ac:spMkLst>
        </pc:spChg>
        <pc:spChg chg="add mod">
          <ac:chgData name="guo roger" userId="3bbec60affddc306" providerId="LiveId" clId="{FB8F00CB-448A-4168-94E1-ADE44217957C}" dt="2021-01-17T06:47:10.407" v="2351" actId="1076"/>
          <ac:spMkLst>
            <pc:docMk/>
            <pc:sldMk cId="15573548" sldId="350"/>
            <ac:spMk id="7" creationId="{8DCF384D-8F2A-4BFF-B8D2-DA7C496E0936}"/>
          </ac:spMkLst>
        </pc:spChg>
        <pc:spChg chg="add mod">
          <ac:chgData name="guo roger" userId="3bbec60affddc306" providerId="LiveId" clId="{FB8F00CB-448A-4168-94E1-ADE44217957C}" dt="2021-01-17T06:49:17.470" v="2360" actId="207"/>
          <ac:spMkLst>
            <pc:docMk/>
            <pc:sldMk cId="15573548" sldId="350"/>
            <ac:spMk id="9" creationId="{CAA4309F-ADF7-4CBB-AA41-4E65237B9D44}"/>
          </ac:spMkLst>
        </pc:spChg>
        <pc:picChg chg="add mod">
          <ac:chgData name="guo roger" userId="3bbec60affddc306" providerId="LiveId" clId="{FB8F00CB-448A-4168-94E1-ADE44217957C}" dt="2021-01-03T10:20:57.177" v="1939" actId="1076"/>
          <ac:picMkLst>
            <pc:docMk/>
            <pc:sldMk cId="15573548" sldId="350"/>
            <ac:picMk id="5" creationId="{75928F58-34C4-45BE-A3A7-7C7BF92FB46C}"/>
          </ac:picMkLst>
        </pc:picChg>
      </pc:sldChg>
      <pc:sldChg chg="del">
        <pc:chgData name="guo roger" userId="3bbec60affddc306" providerId="LiveId" clId="{FB8F00CB-448A-4168-94E1-ADE44217957C}" dt="2020-12-31T12:56:08.934" v="3" actId="47"/>
        <pc:sldMkLst>
          <pc:docMk/>
          <pc:sldMk cId="2962380546" sldId="350"/>
        </pc:sldMkLst>
      </pc:sldChg>
      <pc:sldChg chg="del">
        <pc:chgData name="guo roger" userId="3bbec60affddc306" providerId="LiveId" clId="{FB8F00CB-448A-4168-94E1-ADE44217957C}" dt="2020-12-31T12:56:09.650" v="6" actId="47"/>
        <pc:sldMkLst>
          <pc:docMk/>
          <pc:sldMk cId="878150647" sldId="351"/>
        </pc:sldMkLst>
      </pc:sldChg>
      <pc:sldChg chg="addSp delSp modSp add mod ord modNotesTx">
        <pc:chgData name="guo roger" userId="3bbec60affddc306" providerId="LiveId" clId="{FB8F00CB-448A-4168-94E1-ADE44217957C}" dt="2021-01-18T01:58:46.860" v="2399" actId="1076"/>
        <pc:sldMkLst>
          <pc:docMk/>
          <pc:sldMk cId="2037558072" sldId="351"/>
        </pc:sldMkLst>
        <pc:spChg chg="del">
          <ac:chgData name="guo roger" userId="3bbec60affddc306" providerId="LiveId" clId="{FB8F00CB-448A-4168-94E1-ADE44217957C}" dt="2021-01-03T10:03:37.851" v="1845" actId="478"/>
          <ac:spMkLst>
            <pc:docMk/>
            <pc:sldMk cId="2037558072" sldId="351"/>
            <ac:spMk id="5" creationId="{B841C584-16F7-4E29-9D2F-5B27F1CE3AD4}"/>
          </ac:spMkLst>
        </pc:spChg>
        <pc:spChg chg="add mod">
          <ac:chgData name="guo roger" userId="3bbec60affddc306" providerId="LiveId" clId="{FB8F00CB-448A-4168-94E1-ADE44217957C}" dt="2021-01-18T01:25:01.496" v="2379" actId="1076"/>
          <ac:spMkLst>
            <pc:docMk/>
            <pc:sldMk cId="2037558072" sldId="351"/>
            <ac:spMk id="6" creationId="{8F9C91AB-5ECB-421D-BCF8-3491B0E0DECB}"/>
          </ac:spMkLst>
        </pc:spChg>
        <pc:spChg chg="add del mod">
          <ac:chgData name="guo roger" userId="3bbec60affddc306" providerId="LiveId" clId="{FB8F00CB-448A-4168-94E1-ADE44217957C}" dt="2021-01-03T10:09:22.252" v="1876" actId="478"/>
          <ac:spMkLst>
            <pc:docMk/>
            <pc:sldMk cId="2037558072" sldId="351"/>
            <ac:spMk id="6" creationId="{C5BDEE97-E820-4626-94CB-F74BCAD346A2}"/>
          </ac:spMkLst>
        </pc:spChg>
        <pc:spChg chg="add mod">
          <ac:chgData name="guo roger" userId="3bbec60affddc306" providerId="LiveId" clId="{FB8F00CB-448A-4168-94E1-ADE44217957C}" dt="2021-01-18T01:57:32.738" v="2391" actId="1076"/>
          <ac:spMkLst>
            <pc:docMk/>
            <pc:sldMk cId="2037558072" sldId="351"/>
            <ac:spMk id="7" creationId="{48EAEEC0-4F44-4325-BF62-8ABD84959571}"/>
          </ac:spMkLst>
        </pc:spChg>
        <pc:spChg chg="add mod">
          <ac:chgData name="guo roger" userId="3bbec60affddc306" providerId="LiveId" clId="{FB8F00CB-448A-4168-94E1-ADE44217957C}" dt="2021-01-18T01:47:15.677" v="2390" actId="1076"/>
          <ac:spMkLst>
            <pc:docMk/>
            <pc:sldMk cId="2037558072" sldId="351"/>
            <ac:spMk id="8" creationId="{4E5EA77F-4C41-4600-93F1-6E6FB7FF02DC}"/>
          </ac:spMkLst>
        </pc:spChg>
        <pc:spChg chg="add mod">
          <ac:chgData name="guo roger" userId="3bbec60affddc306" providerId="LiveId" clId="{FB8F00CB-448A-4168-94E1-ADE44217957C}" dt="2021-01-18T01:58:22.236" v="2395" actId="1076"/>
          <ac:spMkLst>
            <pc:docMk/>
            <pc:sldMk cId="2037558072" sldId="351"/>
            <ac:spMk id="9" creationId="{E52E9E28-8D19-4F4F-81DC-ED0E28A05CFC}"/>
          </ac:spMkLst>
        </pc:spChg>
        <pc:spChg chg="add mod">
          <ac:chgData name="guo roger" userId="3bbec60affddc306" providerId="LiveId" clId="{FB8F00CB-448A-4168-94E1-ADE44217957C}" dt="2021-01-18T01:58:46.860" v="2399" actId="1076"/>
          <ac:spMkLst>
            <pc:docMk/>
            <pc:sldMk cId="2037558072" sldId="351"/>
            <ac:spMk id="11" creationId="{BAC2FDF8-3466-4950-9748-C53CD00A7B2D}"/>
          </ac:spMkLst>
        </pc:spChg>
        <pc:picChg chg="add mod">
          <ac:chgData name="guo roger" userId="3bbec60affddc306" providerId="LiveId" clId="{FB8F00CB-448A-4168-94E1-ADE44217957C}" dt="2021-01-18T01:24:59.748" v="2378" actId="1076"/>
          <ac:picMkLst>
            <pc:docMk/>
            <pc:sldMk cId="2037558072" sldId="351"/>
            <ac:picMk id="5" creationId="{09AD87D5-82E2-414C-8EE5-41F4E1BB894A}"/>
          </ac:picMkLst>
        </pc:picChg>
        <pc:picChg chg="del mod">
          <ac:chgData name="guo roger" userId="3bbec60affddc306" providerId="LiveId" clId="{FB8F00CB-448A-4168-94E1-ADE44217957C}" dt="2021-01-03T10:09:22.787" v="1877" actId="478"/>
          <ac:picMkLst>
            <pc:docMk/>
            <pc:sldMk cId="2037558072" sldId="351"/>
            <ac:picMk id="7" creationId="{D0085AE5-892F-4899-9843-FD85B51DF9E8}"/>
          </ac:picMkLst>
        </pc:picChg>
      </pc:sldChg>
      <pc:sldChg chg="addSp modSp new mod">
        <pc:chgData name="guo roger" userId="3bbec60affddc306" providerId="LiveId" clId="{FB8F00CB-448A-4168-94E1-ADE44217957C}" dt="2021-01-18T02:32:06.906" v="2511" actId="20577"/>
        <pc:sldMkLst>
          <pc:docMk/>
          <pc:sldMk cId="1902135219" sldId="352"/>
        </pc:sldMkLst>
        <pc:spChg chg="mod">
          <ac:chgData name="guo roger" userId="3bbec60affddc306" providerId="LiveId" clId="{FB8F00CB-448A-4168-94E1-ADE44217957C}" dt="2021-01-03T10:16:07.194" v="1930" actId="20577"/>
          <ac:spMkLst>
            <pc:docMk/>
            <pc:sldMk cId="1902135219" sldId="352"/>
            <ac:spMk id="2" creationId="{321EF4A1-5E2A-44AD-9D3B-C656D5C2449F}"/>
          </ac:spMkLst>
        </pc:spChg>
        <pc:spChg chg="add mod">
          <ac:chgData name="guo roger" userId="3bbec60affddc306" providerId="LiveId" clId="{FB8F00CB-448A-4168-94E1-ADE44217957C}" dt="2021-01-18T02:32:06.906" v="2511" actId="20577"/>
          <ac:spMkLst>
            <pc:docMk/>
            <pc:sldMk cId="1902135219" sldId="352"/>
            <ac:spMk id="5" creationId="{DF977493-0D45-4A6F-B620-6313E8E54F19}"/>
          </ac:spMkLst>
        </pc:spChg>
      </pc:sldChg>
      <pc:sldChg chg="del">
        <pc:chgData name="guo roger" userId="3bbec60affddc306" providerId="LiveId" clId="{FB8F00CB-448A-4168-94E1-ADE44217957C}" dt="2020-12-31T12:56:11.315" v="14" actId="47"/>
        <pc:sldMkLst>
          <pc:docMk/>
          <pc:sldMk cId="4001470010" sldId="352"/>
        </pc:sldMkLst>
      </pc:sldChg>
      <pc:sldChg chg="modSp add mod">
        <pc:chgData name="guo roger" userId="3bbec60affddc306" providerId="LiveId" clId="{FB8F00CB-448A-4168-94E1-ADE44217957C}" dt="2021-01-17T06:18:01.444" v="2235" actId="207"/>
        <pc:sldMkLst>
          <pc:docMk/>
          <pc:sldMk cId="92665703" sldId="353"/>
        </pc:sldMkLst>
        <pc:spChg chg="mod">
          <ac:chgData name="guo roger" userId="3bbec60affddc306" providerId="LiveId" clId="{FB8F00CB-448A-4168-94E1-ADE44217957C}" dt="2021-01-17T06:18:01.444" v="2235" actId="207"/>
          <ac:spMkLst>
            <pc:docMk/>
            <pc:sldMk cId="92665703" sldId="353"/>
            <ac:spMk id="8" creationId="{8E321D54-3573-4006-A142-58C307604763}"/>
          </ac:spMkLst>
        </pc:spChg>
      </pc:sldChg>
      <pc:sldChg chg="del">
        <pc:chgData name="guo roger" userId="3bbec60affddc306" providerId="LiveId" clId="{FB8F00CB-448A-4168-94E1-ADE44217957C}" dt="2020-12-31T12:56:11.499" v="15" actId="47"/>
        <pc:sldMkLst>
          <pc:docMk/>
          <pc:sldMk cId="2271114389" sldId="353"/>
        </pc:sldMkLst>
      </pc:sldChg>
      <pc:sldChg chg="modSp add mod">
        <pc:chgData name="guo roger" userId="3bbec60affddc306" providerId="LiveId" clId="{FB8F00CB-448A-4168-94E1-ADE44217957C}" dt="2021-01-17T06:18:13.522" v="2238" actId="207"/>
        <pc:sldMkLst>
          <pc:docMk/>
          <pc:sldMk cId="100485333" sldId="354"/>
        </pc:sldMkLst>
        <pc:spChg chg="mod">
          <ac:chgData name="guo roger" userId="3bbec60affddc306" providerId="LiveId" clId="{FB8F00CB-448A-4168-94E1-ADE44217957C}" dt="2021-01-17T06:18:13.522" v="2238" actId="207"/>
          <ac:spMkLst>
            <pc:docMk/>
            <pc:sldMk cId="100485333" sldId="354"/>
            <ac:spMk id="8" creationId="{8E321D54-3573-4006-A142-58C307604763}"/>
          </ac:spMkLst>
        </pc:spChg>
      </pc:sldChg>
      <pc:sldChg chg="del">
        <pc:chgData name="guo roger" userId="3bbec60affddc306" providerId="LiveId" clId="{FB8F00CB-448A-4168-94E1-ADE44217957C}" dt="2020-12-31T12:56:11.756" v="16" actId="47"/>
        <pc:sldMkLst>
          <pc:docMk/>
          <pc:sldMk cId="3985498724" sldId="354"/>
        </pc:sldMkLst>
      </pc:sldChg>
      <pc:sldChg chg="modSp add mod">
        <pc:chgData name="guo roger" userId="3bbec60affddc306" providerId="LiveId" clId="{FB8F00CB-448A-4168-94E1-ADE44217957C}" dt="2021-01-17T06:18:27.291" v="2241" actId="207"/>
        <pc:sldMkLst>
          <pc:docMk/>
          <pc:sldMk cId="2298469837" sldId="355"/>
        </pc:sldMkLst>
        <pc:spChg chg="mod">
          <ac:chgData name="guo roger" userId="3bbec60affddc306" providerId="LiveId" clId="{FB8F00CB-448A-4168-94E1-ADE44217957C}" dt="2021-01-17T06:18:27.291" v="2241" actId="207"/>
          <ac:spMkLst>
            <pc:docMk/>
            <pc:sldMk cId="2298469837" sldId="355"/>
            <ac:spMk id="8" creationId="{8E321D54-3573-4006-A142-58C307604763}"/>
          </ac:spMkLst>
        </pc:spChg>
      </pc:sldChg>
      <pc:sldChg chg="del">
        <pc:chgData name="guo roger" userId="3bbec60affddc306" providerId="LiveId" clId="{FB8F00CB-448A-4168-94E1-ADE44217957C}" dt="2020-12-31T12:56:11.895" v="17" actId="47"/>
        <pc:sldMkLst>
          <pc:docMk/>
          <pc:sldMk cId="3856837856" sldId="355"/>
        </pc:sldMkLst>
      </pc:sldChg>
      <pc:sldChg chg="modSp add mod">
        <pc:chgData name="guo roger" userId="3bbec60affddc306" providerId="LiveId" clId="{FB8F00CB-448A-4168-94E1-ADE44217957C}" dt="2021-01-17T06:18:49.749" v="2244" actId="207"/>
        <pc:sldMkLst>
          <pc:docMk/>
          <pc:sldMk cId="1060778113" sldId="356"/>
        </pc:sldMkLst>
        <pc:spChg chg="mod">
          <ac:chgData name="guo roger" userId="3bbec60affddc306" providerId="LiveId" clId="{FB8F00CB-448A-4168-94E1-ADE44217957C}" dt="2021-01-17T06:18:49.749" v="2244" actId="207"/>
          <ac:spMkLst>
            <pc:docMk/>
            <pc:sldMk cId="1060778113" sldId="356"/>
            <ac:spMk id="8" creationId="{8E321D54-3573-4006-A142-58C307604763}"/>
          </ac:spMkLst>
        </pc:spChg>
      </pc:sldChg>
      <pc:sldChg chg="del">
        <pc:chgData name="guo roger" userId="3bbec60affddc306" providerId="LiveId" clId="{FB8F00CB-448A-4168-94E1-ADE44217957C}" dt="2020-12-31T12:56:12.132" v="18" actId="47"/>
        <pc:sldMkLst>
          <pc:docMk/>
          <pc:sldMk cId="2965676870" sldId="356"/>
        </pc:sldMkLst>
      </pc:sldChg>
      <pc:sldChg chg="modSp add mod">
        <pc:chgData name="guo roger" userId="3bbec60affddc306" providerId="LiveId" clId="{FB8F00CB-448A-4168-94E1-ADE44217957C}" dt="2021-01-17T06:18:54.204" v="2246" actId="207"/>
        <pc:sldMkLst>
          <pc:docMk/>
          <pc:sldMk cId="1954523618" sldId="357"/>
        </pc:sldMkLst>
        <pc:spChg chg="mod">
          <ac:chgData name="guo roger" userId="3bbec60affddc306" providerId="LiveId" clId="{FB8F00CB-448A-4168-94E1-ADE44217957C}" dt="2021-01-17T06:18:54.204" v="2246" actId="207"/>
          <ac:spMkLst>
            <pc:docMk/>
            <pc:sldMk cId="1954523618" sldId="357"/>
            <ac:spMk id="8" creationId="{8E321D54-3573-4006-A142-58C307604763}"/>
          </ac:spMkLst>
        </pc:spChg>
      </pc:sldChg>
      <pc:sldChg chg="addSp modSp new mod">
        <pc:chgData name="guo roger" userId="3bbec60affddc306" providerId="LiveId" clId="{FB8F00CB-448A-4168-94E1-ADE44217957C}" dt="2021-01-18T03:03:50.332" v="2569" actId="20577"/>
        <pc:sldMkLst>
          <pc:docMk/>
          <pc:sldMk cId="430291324" sldId="358"/>
        </pc:sldMkLst>
        <pc:spChg chg="mod">
          <ac:chgData name="guo roger" userId="3bbec60affddc306" providerId="LiveId" clId="{FB8F00CB-448A-4168-94E1-ADE44217957C}" dt="2021-01-18T03:01:11.513" v="2548" actId="20577"/>
          <ac:spMkLst>
            <pc:docMk/>
            <pc:sldMk cId="430291324" sldId="358"/>
            <ac:spMk id="2" creationId="{466FECE6-363A-4284-9081-A3B45E4878D8}"/>
          </ac:spMkLst>
        </pc:spChg>
        <pc:spChg chg="add mod">
          <ac:chgData name="guo roger" userId="3bbec60affddc306" providerId="LiveId" clId="{FB8F00CB-448A-4168-94E1-ADE44217957C}" dt="2021-01-18T03:03:50.332" v="2569" actId="20577"/>
          <ac:spMkLst>
            <pc:docMk/>
            <pc:sldMk cId="430291324" sldId="358"/>
            <ac:spMk id="7" creationId="{E56D803F-2C98-427C-AAD5-CE1AD5ADC379}"/>
          </ac:spMkLst>
        </pc:spChg>
        <pc:picChg chg="add mod">
          <ac:chgData name="guo roger" userId="3bbec60affddc306" providerId="LiveId" clId="{FB8F00CB-448A-4168-94E1-ADE44217957C}" dt="2021-01-18T03:01:54.876" v="2558" actId="1076"/>
          <ac:picMkLst>
            <pc:docMk/>
            <pc:sldMk cId="430291324" sldId="358"/>
            <ac:picMk id="5" creationId="{2BB1B75C-70F2-48F4-8F36-9D98CB1A2031}"/>
          </ac:picMkLst>
        </pc:picChg>
      </pc:sldChg>
      <pc:sldChg chg="addSp modSp new mod">
        <pc:chgData name="guo roger" userId="3bbec60affddc306" providerId="LiveId" clId="{FB8F00CB-448A-4168-94E1-ADE44217957C}" dt="2021-01-18T03:12:13.995" v="2620" actId="20577"/>
        <pc:sldMkLst>
          <pc:docMk/>
          <pc:sldMk cId="1304380579" sldId="359"/>
        </pc:sldMkLst>
        <pc:spChg chg="mod">
          <ac:chgData name="guo roger" userId="3bbec60affddc306" providerId="LiveId" clId="{FB8F00CB-448A-4168-94E1-ADE44217957C}" dt="2021-01-18T03:12:13.995" v="2620" actId="20577"/>
          <ac:spMkLst>
            <pc:docMk/>
            <pc:sldMk cId="1304380579" sldId="359"/>
            <ac:spMk id="2" creationId="{A1BCB8C5-FBA6-4EC0-9AF1-4565DCE6B3ED}"/>
          </ac:spMkLst>
        </pc:spChg>
        <pc:spChg chg="add mod">
          <ac:chgData name="guo roger" userId="3bbec60affddc306" providerId="LiveId" clId="{FB8F00CB-448A-4168-94E1-ADE44217957C}" dt="2021-01-18T03:12:02.621" v="2592" actId="20577"/>
          <ac:spMkLst>
            <pc:docMk/>
            <pc:sldMk cId="1304380579" sldId="359"/>
            <ac:spMk id="5" creationId="{1C4B1AD4-6563-40B2-A856-BBA1E0D36DCB}"/>
          </ac:spMkLst>
        </pc:spChg>
        <pc:picChg chg="add mod">
          <ac:chgData name="guo roger" userId="3bbec60affddc306" providerId="LiveId" clId="{FB8F00CB-448A-4168-94E1-ADE44217957C}" dt="2021-01-18T03:11:12.013" v="2585" actId="1076"/>
          <ac:picMkLst>
            <pc:docMk/>
            <pc:sldMk cId="1304380579" sldId="359"/>
            <ac:picMk id="7" creationId="{356F1F8E-96B3-4FEC-96F4-EC8684061959}"/>
          </ac:picMkLst>
        </pc:picChg>
      </pc:sldChg>
      <pc:sldChg chg="addSp modSp new mod">
        <pc:chgData name="guo roger" userId="3bbec60affddc306" providerId="LiveId" clId="{FB8F00CB-448A-4168-94E1-ADE44217957C}" dt="2021-01-18T03:15:24.857" v="2659" actId="20577"/>
        <pc:sldMkLst>
          <pc:docMk/>
          <pc:sldMk cId="3554915648" sldId="360"/>
        </pc:sldMkLst>
        <pc:spChg chg="mod">
          <ac:chgData name="guo roger" userId="3bbec60affddc306" providerId="LiveId" clId="{FB8F00CB-448A-4168-94E1-ADE44217957C}" dt="2021-01-18T03:15:24.857" v="2659" actId="20577"/>
          <ac:spMkLst>
            <pc:docMk/>
            <pc:sldMk cId="3554915648" sldId="360"/>
            <ac:spMk id="2" creationId="{C9330D40-CB55-4E9C-A9B9-CA99AE3A2796}"/>
          </ac:spMkLst>
        </pc:spChg>
        <pc:spChg chg="add mod">
          <ac:chgData name="guo roger" userId="3bbec60affddc306" providerId="LiveId" clId="{FB8F00CB-448A-4168-94E1-ADE44217957C}" dt="2021-01-18T03:14:39.342" v="2639" actId="12"/>
          <ac:spMkLst>
            <pc:docMk/>
            <pc:sldMk cId="3554915648" sldId="360"/>
            <ac:spMk id="5" creationId="{41B72F74-BF97-47D5-8404-C71BE9FB6C84}"/>
          </ac:spMkLst>
        </pc:spChg>
        <pc:picChg chg="add mod">
          <ac:chgData name="guo roger" userId="3bbec60affddc306" providerId="LiveId" clId="{FB8F00CB-448A-4168-94E1-ADE44217957C}" dt="2021-01-18T03:15:14.252" v="2643" actId="1076"/>
          <ac:picMkLst>
            <pc:docMk/>
            <pc:sldMk cId="3554915648" sldId="360"/>
            <ac:picMk id="7" creationId="{382F4CEB-85CD-4A0E-96D1-4D9E82CE6F76}"/>
          </ac:picMkLst>
        </pc:picChg>
      </pc:sldChg>
    </pc:docChg>
  </pc:docChgLst>
  <pc:docChgLst>
    <pc:chgData name="guo roger" userId="3bbec60affddc306" providerId="LiveId" clId="{CAE92FAB-95D8-4FAB-AC78-8FE488F570FD}"/>
    <pc:docChg chg="undo custSel addSld delSld modSld">
      <pc:chgData name="guo roger" userId="3bbec60affddc306" providerId="LiveId" clId="{CAE92FAB-95D8-4FAB-AC78-8FE488F570FD}" dt="2021-04-12T06:55:00.164" v="2566" actId="20577"/>
      <pc:docMkLst>
        <pc:docMk/>
      </pc:docMkLst>
      <pc:sldChg chg="modSp mod">
        <pc:chgData name="guo roger" userId="3bbec60affddc306" providerId="LiveId" clId="{CAE92FAB-95D8-4FAB-AC78-8FE488F570FD}" dt="2021-04-12T06:55:00.164" v="2566" actId="20577"/>
        <pc:sldMkLst>
          <pc:docMk/>
          <pc:sldMk cId="1341206656" sldId="302"/>
        </pc:sldMkLst>
        <pc:spChg chg="mod">
          <ac:chgData name="guo roger" userId="3bbec60affddc306" providerId="LiveId" clId="{CAE92FAB-95D8-4FAB-AC78-8FE488F570FD}" dt="2021-04-12T01:36:30.547" v="2239"/>
          <ac:spMkLst>
            <pc:docMk/>
            <pc:sldMk cId="1341206656" sldId="302"/>
            <ac:spMk id="4" creationId="{C37CA60E-2DE6-4312-9382-B5A3E76135C2}"/>
          </ac:spMkLst>
        </pc:spChg>
        <pc:spChg chg="mod">
          <ac:chgData name="guo roger" userId="3bbec60affddc306" providerId="LiveId" clId="{CAE92FAB-95D8-4FAB-AC78-8FE488F570FD}" dt="2021-04-12T06:55:00.164" v="2566" actId="20577"/>
          <ac:spMkLst>
            <pc:docMk/>
            <pc:sldMk cId="1341206656" sldId="302"/>
            <ac:spMk id="6" creationId="{07560610-6AF0-456F-A648-6E723C8D92F1}"/>
          </ac:spMkLst>
        </pc:spChg>
      </pc:sldChg>
      <pc:sldChg chg="modSp mod">
        <pc:chgData name="guo roger" userId="3bbec60affddc306" providerId="LiveId" clId="{CAE92FAB-95D8-4FAB-AC78-8FE488F570FD}" dt="2021-04-12T01:42:25.013" v="2364" actId="20577"/>
        <pc:sldMkLst>
          <pc:docMk/>
          <pc:sldMk cId="947221106" sldId="337"/>
        </pc:sldMkLst>
        <pc:spChg chg="mod">
          <ac:chgData name="guo roger" userId="3bbec60affddc306" providerId="LiveId" clId="{CAE92FAB-95D8-4FAB-AC78-8FE488F570FD}" dt="2021-04-12T01:42:25.013" v="2364" actId="20577"/>
          <ac:spMkLst>
            <pc:docMk/>
            <pc:sldMk cId="947221106" sldId="337"/>
            <ac:spMk id="8" creationId="{8E321D54-3573-4006-A142-58C307604763}"/>
          </ac:spMkLst>
        </pc:spChg>
      </pc:sldChg>
      <pc:sldChg chg="del">
        <pc:chgData name="guo roger" userId="3bbec60affddc306" providerId="LiveId" clId="{CAE92FAB-95D8-4FAB-AC78-8FE488F570FD}" dt="2021-04-11T05:05:38.713" v="3" actId="47"/>
        <pc:sldMkLst>
          <pc:docMk/>
          <pc:sldMk cId="1527660740" sldId="338"/>
        </pc:sldMkLst>
      </pc:sldChg>
      <pc:sldChg chg="addSp modSp new mod">
        <pc:chgData name="guo roger" userId="3bbec60affddc306" providerId="LiveId" clId="{CAE92FAB-95D8-4FAB-AC78-8FE488F570FD}" dt="2021-04-11T08:24:55.336" v="937" actId="113"/>
        <pc:sldMkLst>
          <pc:docMk/>
          <pc:sldMk cId="2721674965" sldId="338"/>
        </pc:sldMkLst>
        <pc:spChg chg="mod">
          <ac:chgData name="guo roger" userId="3bbec60affddc306" providerId="LiveId" clId="{CAE92FAB-95D8-4FAB-AC78-8FE488F570FD}" dt="2021-04-11T07:28:51.661" v="27" actId="20577"/>
          <ac:spMkLst>
            <pc:docMk/>
            <pc:sldMk cId="2721674965" sldId="338"/>
            <ac:spMk id="2" creationId="{B594B8F4-4B85-4977-BF85-5D78396D38A2}"/>
          </ac:spMkLst>
        </pc:spChg>
        <pc:spChg chg="add mod">
          <ac:chgData name="guo roger" userId="3bbec60affddc306" providerId="LiveId" clId="{CAE92FAB-95D8-4FAB-AC78-8FE488F570FD}" dt="2021-04-11T08:24:55.336" v="937" actId="113"/>
          <ac:spMkLst>
            <pc:docMk/>
            <pc:sldMk cId="2721674965" sldId="338"/>
            <ac:spMk id="5" creationId="{7809908A-7EF3-4DBF-B6AD-2DBD90A1F95D}"/>
          </ac:spMkLst>
        </pc:spChg>
      </pc:sldChg>
      <pc:sldChg chg="addSp modSp new mod">
        <pc:chgData name="guo roger" userId="3bbec60affddc306" providerId="LiveId" clId="{CAE92FAB-95D8-4FAB-AC78-8FE488F570FD}" dt="2021-04-12T02:02:10.776" v="2494" actId="20577"/>
        <pc:sldMkLst>
          <pc:docMk/>
          <pc:sldMk cId="486794223" sldId="339"/>
        </pc:sldMkLst>
        <pc:spChg chg="mod">
          <ac:chgData name="guo roger" userId="3bbec60affddc306" providerId="LiveId" clId="{CAE92FAB-95D8-4FAB-AC78-8FE488F570FD}" dt="2021-04-11T07:42:45.734" v="105" actId="20577"/>
          <ac:spMkLst>
            <pc:docMk/>
            <pc:sldMk cId="486794223" sldId="339"/>
            <ac:spMk id="2" creationId="{33E731ED-0958-4142-9FA3-CEDCDFC98B9D}"/>
          </ac:spMkLst>
        </pc:spChg>
        <pc:spChg chg="add mod">
          <ac:chgData name="guo roger" userId="3bbec60affddc306" providerId="LiveId" clId="{CAE92FAB-95D8-4FAB-AC78-8FE488F570FD}" dt="2021-04-12T02:02:10.776" v="2494" actId="20577"/>
          <ac:spMkLst>
            <pc:docMk/>
            <pc:sldMk cId="486794223" sldId="339"/>
            <ac:spMk id="4" creationId="{F4C91AFF-2264-424F-81B0-B96AFDA710FD}"/>
          </ac:spMkLst>
        </pc:spChg>
      </pc:sldChg>
      <pc:sldChg chg="del">
        <pc:chgData name="guo roger" userId="3bbec60affddc306" providerId="LiveId" clId="{CAE92FAB-95D8-4FAB-AC78-8FE488F570FD}" dt="2021-04-11T05:05:39.059" v="5" actId="47"/>
        <pc:sldMkLst>
          <pc:docMk/>
          <pc:sldMk cId="3546554484" sldId="339"/>
        </pc:sldMkLst>
      </pc:sldChg>
      <pc:sldChg chg="del">
        <pc:chgData name="guo roger" userId="3bbec60affddc306" providerId="LiveId" clId="{CAE92FAB-95D8-4FAB-AC78-8FE488F570FD}" dt="2021-04-11T05:05:39.231" v="6" actId="47"/>
        <pc:sldMkLst>
          <pc:docMk/>
          <pc:sldMk cId="3639435605" sldId="340"/>
        </pc:sldMkLst>
      </pc:sldChg>
      <pc:sldChg chg="addSp delSp modSp new mod">
        <pc:chgData name="guo roger" userId="3bbec60affddc306" providerId="LiveId" clId="{CAE92FAB-95D8-4FAB-AC78-8FE488F570FD}" dt="2021-04-12T02:47:34.350" v="2530" actId="20577"/>
        <pc:sldMkLst>
          <pc:docMk/>
          <pc:sldMk cId="3692381733" sldId="340"/>
        </pc:sldMkLst>
        <pc:spChg chg="mod">
          <ac:chgData name="guo roger" userId="3bbec60affddc306" providerId="LiveId" clId="{CAE92FAB-95D8-4FAB-AC78-8FE488F570FD}" dt="2021-04-11T07:47:48.500" v="290" actId="20577"/>
          <ac:spMkLst>
            <pc:docMk/>
            <pc:sldMk cId="3692381733" sldId="340"/>
            <ac:spMk id="2" creationId="{D7D393B1-7642-4F1F-B561-D46A5FFD6164}"/>
          </ac:spMkLst>
        </pc:spChg>
        <pc:spChg chg="add mod">
          <ac:chgData name="guo roger" userId="3bbec60affddc306" providerId="LiveId" clId="{CAE92FAB-95D8-4FAB-AC78-8FE488F570FD}" dt="2021-04-12T01:56:46.360" v="2432" actId="207"/>
          <ac:spMkLst>
            <pc:docMk/>
            <pc:sldMk cId="3692381733" sldId="340"/>
            <ac:spMk id="4" creationId="{E6AC2719-307B-4EE8-A86C-A49519D591F4}"/>
          </ac:spMkLst>
        </pc:spChg>
        <pc:spChg chg="add mod">
          <ac:chgData name="guo roger" userId="3bbec60affddc306" providerId="LiveId" clId="{CAE92FAB-95D8-4FAB-AC78-8FE488F570FD}" dt="2021-04-12T02:47:34.350" v="2530" actId="20577"/>
          <ac:spMkLst>
            <pc:docMk/>
            <pc:sldMk cId="3692381733" sldId="340"/>
            <ac:spMk id="5" creationId="{2F049354-B5E3-4450-ACBA-65EEF13BF9EE}"/>
          </ac:spMkLst>
        </pc:spChg>
        <pc:spChg chg="add del mod">
          <ac:chgData name="guo roger" userId="3bbec60affddc306" providerId="LiveId" clId="{CAE92FAB-95D8-4FAB-AC78-8FE488F570FD}" dt="2021-04-11T07:57:00.884" v="382" actId="478"/>
          <ac:spMkLst>
            <pc:docMk/>
            <pc:sldMk cId="3692381733" sldId="340"/>
            <ac:spMk id="7" creationId="{757E3104-69B5-4E6A-9190-031041203014}"/>
          </ac:spMkLst>
        </pc:spChg>
      </pc:sldChg>
      <pc:sldChg chg="del">
        <pc:chgData name="guo roger" userId="3bbec60affddc306" providerId="LiveId" clId="{CAE92FAB-95D8-4FAB-AC78-8FE488F570FD}" dt="2021-04-11T05:05:39.429" v="7" actId="47"/>
        <pc:sldMkLst>
          <pc:docMk/>
          <pc:sldMk cId="473990296" sldId="341"/>
        </pc:sldMkLst>
      </pc:sldChg>
      <pc:sldChg chg="addSp delSp modSp add mod">
        <pc:chgData name="guo roger" userId="3bbec60affddc306" providerId="LiveId" clId="{CAE92FAB-95D8-4FAB-AC78-8FE488F570FD}" dt="2021-04-12T02:52:02.086" v="2532" actId="20577"/>
        <pc:sldMkLst>
          <pc:docMk/>
          <pc:sldMk cId="4055441216" sldId="341"/>
        </pc:sldMkLst>
        <pc:spChg chg="del">
          <ac:chgData name="guo roger" userId="3bbec60affddc306" providerId="LiveId" clId="{CAE92FAB-95D8-4FAB-AC78-8FE488F570FD}" dt="2021-04-11T07:50:35.874" v="321" actId="478"/>
          <ac:spMkLst>
            <pc:docMk/>
            <pc:sldMk cId="4055441216" sldId="341"/>
            <ac:spMk id="5" creationId="{7809908A-7EF3-4DBF-B6AD-2DBD90A1F95D}"/>
          </ac:spMkLst>
        </pc:spChg>
        <pc:spChg chg="add mod">
          <ac:chgData name="guo roger" userId="3bbec60affddc306" providerId="LiveId" clId="{CAE92FAB-95D8-4FAB-AC78-8FE488F570FD}" dt="2021-04-12T02:52:02.086" v="2532" actId="20577"/>
          <ac:spMkLst>
            <pc:docMk/>
            <pc:sldMk cId="4055441216" sldId="341"/>
            <ac:spMk id="6" creationId="{7A3536A3-97C2-4615-8930-81F10E09E67B}"/>
          </ac:spMkLst>
        </pc:spChg>
        <pc:picChg chg="add mod">
          <ac:chgData name="guo roger" userId="3bbec60affddc306" providerId="LiveId" clId="{CAE92FAB-95D8-4FAB-AC78-8FE488F570FD}" dt="2021-04-11T07:57:26.672" v="388" actId="1076"/>
          <ac:picMkLst>
            <pc:docMk/>
            <pc:sldMk cId="4055441216" sldId="341"/>
            <ac:picMk id="8" creationId="{F127FD36-7420-4CEC-BFF2-F06986128D23}"/>
          </ac:picMkLst>
        </pc:picChg>
      </pc:sldChg>
      <pc:sldChg chg="addSp modSp new mod">
        <pc:chgData name="guo roger" userId="3bbec60affddc306" providerId="LiveId" clId="{CAE92FAB-95D8-4FAB-AC78-8FE488F570FD}" dt="2021-04-11T08:01:34.934" v="452" actId="20577"/>
        <pc:sldMkLst>
          <pc:docMk/>
          <pc:sldMk cId="3567624381" sldId="342"/>
        </pc:sldMkLst>
        <pc:spChg chg="mod">
          <ac:chgData name="guo roger" userId="3bbec60affddc306" providerId="LiveId" clId="{CAE92FAB-95D8-4FAB-AC78-8FE488F570FD}" dt="2021-04-11T07:58:09.616" v="397" actId="20577"/>
          <ac:spMkLst>
            <pc:docMk/>
            <pc:sldMk cId="3567624381" sldId="342"/>
            <ac:spMk id="2" creationId="{FBBBBDF6-B0DE-4135-B3E1-10D3BB985082}"/>
          </ac:spMkLst>
        </pc:spChg>
        <pc:spChg chg="add mod">
          <ac:chgData name="guo roger" userId="3bbec60affddc306" providerId="LiveId" clId="{CAE92FAB-95D8-4FAB-AC78-8FE488F570FD}" dt="2021-04-11T08:01:34.934" v="452" actId="20577"/>
          <ac:spMkLst>
            <pc:docMk/>
            <pc:sldMk cId="3567624381" sldId="342"/>
            <ac:spMk id="5" creationId="{1597C3F4-2105-456C-88FB-180C288B3244}"/>
          </ac:spMkLst>
        </pc:spChg>
      </pc:sldChg>
      <pc:sldChg chg="del">
        <pc:chgData name="guo roger" userId="3bbec60affddc306" providerId="LiveId" clId="{CAE92FAB-95D8-4FAB-AC78-8FE488F570FD}" dt="2021-04-11T05:05:39.590" v="8" actId="47"/>
        <pc:sldMkLst>
          <pc:docMk/>
          <pc:sldMk cId="3727524639" sldId="342"/>
        </pc:sldMkLst>
      </pc:sldChg>
      <pc:sldChg chg="addSp modSp new del mod">
        <pc:chgData name="guo roger" userId="3bbec60affddc306" providerId="LiveId" clId="{CAE92FAB-95D8-4FAB-AC78-8FE488F570FD}" dt="2021-04-12T02:12:50.716" v="2498" actId="47"/>
        <pc:sldMkLst>
          <pc:docMk/>
          <pc:sldMk cId="2627212835" sldId="343"/>
        </pc:sldMkLst>
        <pc:spChg chg="mod">
          <ac:chgData name="guo roger" userId="3bbec60affddc306" providerId="LiveId" clId="{CAE92FAB-95D8-4FAB-AC78-8FE488F570FD}" dt="2021-04-11T08:02:21.628" v="456" actId="20577"/>
          <ac:spMkLst>
            <pc:docMk/>
            <pc:sldMk cId="2627212835" sldId="343"/>
            <ac:spMk id="2" creationId="{4D0799D6-19D9-44A6-811E-310341EC7695}"/>
          </ac:spMkLst>
        </pc:spChg>
        <pc:spChg chg="add mod">
          <ac:chgData name="guo roger" userId="3bbec60affddc306" providerId="LiveId" clId="{CAE92FAB-95D8-4FAB-AC78-8FE488F570FD}" dt="2021-04-11T08:03:48.992" v="490" actId="113"/>
          <ac:spMkLst>
            <pc:docMk/>
            <pc:sldMk cId="2627212835" sldId="343"/>
            <ac:spMk id="5" creationId="{4DE5479A-5EB9-4A1D-A9F0-901BD9F4069B}"/>
          </ac:spMkLst>
        </pc:spChg>
      </pc:sldChg>
      <pc:sldChg chg="del">
        <pc:chgData name="guo roger" userId="3bbec60affddc306" providerId="LiveId" clId="{CAE92FAB-95D8-4FAB-AC78-8FE488F570FD}" dt="2021-04-11T05:05:39.807" v="9" actId="47"/>
        <pc:sldMkLst>
          <pc:docMk/>
          <pc:sldMk cId="3493579144" sldId="343"/>
        </pc:sldMkLst>
      </pc:sldChg>
      <pc:sldChg chg="del">
        <pc:chgData name="guo roger" userId="3bbec60affddc306" providerId="LiveId" clId="{CAE92FAB-95D8-4FAB-AC78-8FE488F570FD}" dt="2021-04-11T05:05:39.979" v="10" actId="47"/>
        <pc:sldMkLst>
          <pc:docMk/>
          <pc:sldMk cId="1974295373" sldId="344"/>
        </pc:sldMkLst>
      </pc:sldChg>
      <pc:sldChg chg="addSp modSp new mod">
        <pc:chgData name="guo roger" userId="3bbec60affddc306" providerId="LiveId" clId="{CAE92FAB-95D8-4FAB-AC78-8FE488F570FD}" dt="2021-04-12T02:18:37.211" v="2500"/>
        <pc:sldMkLst>
          <pc:docMk/>
          <pc:sldMk cId="2038646113" sldId="344"/>
        </pc:sldMkLst>
        <pc:spChg chg="mod">
          <ac:chgData name="guo roger" userId="3bbec60affddc306" providerId="LiveId" clId="{CAE92FAB-95D8-4FAB-AC78-8FE488F570FD}" dt="2021-04-11T08:04:13.006" v="511" actId="20577"/>
          <ac:spMkLst>
            <pc:docMk/>
            <pc:sldMk cId="2038646113" sldId="344"/>
            <ac:spMk id="2" creationId="{B97872EC-C30B-4563-8F56-5A49B80D7DB2}"/>
          </ac:spMkLst>
        </pc:spChg>
        <pc:spChg chg="add mod">
          <ac:chgData name="guo roger" userId="3bbec60affddc306" providerId="LiveId" clId="{CAE92FAB-95D8-4FAB-AC78-8FE488F570FD}" dt="2021-04-12T02:18:37.211" v="2500"/>
          <ac:spMkLst>
            <pc:docMk/>
            <pc:sldMk cId="2038646113" sldId="344"/>
            <ac:spMk id="5" creationId="{E3C9B3AE-D70E-4EC5-92B4-7D9F962787CD}"/>
          </ac:spMkLst>
        </pc:spChg>
        <pc:picChg chg="add mod">
          <ac:chgData name="guo roger" userId="3bbec60affddc306" providerId="LiveId" clId="{CAE92FAB-95D8-4FAB-AC78-8FE488F570FD}" dt="2021-04-11T08:06:22.384" v="565" actId="14100"/>
          <ac:picMkLst>
            <pc:docMk/>
            <pc:sldMk cId="2038646113" sldId="344"/>
            <ac:picMk id="7" creationId="{043F292D-11C7-4F5E-8D31-9CCA00A3FC2A}"/>
          </ac:picMkLst>
        </pc:picChg>
      </pc:sldChg>
      <pc:sldChg chg="addSp modSp new mod">
        <pc:chgData name="guo roger" userId="3bbec60affddc306" providerId="LiveId" clId="{CAE92FAB-95D8-4FAB-AC78-8FE488F570FD}" dt="2021-04-11T08:15:12.816" v="694" actId="1076"/>
        <pc:sldMkLst>
          <pc:docMk/>
          <pc:sldMk cId="482432313" sldId="345"/>
        </pc:sldMkLst>
        <pc:spChg chg="mod">
          <ac:chgData name="guo roger" userId="3bbec60affddc306" providerId="LiveId" clId="{CAE92FAB-95D8-4FAB-AC78-8FE488F570FD}" dt="2021-04-11T08:11:00.425" v="637" actId="20577"/>
          <ac:spMkLst>
            <pc:docMk/>
            <pc:sldMk cId="482432313" sldId="345"/>
            <ac:spMk id="2" creationId="{CBA06C78-2756-4961-9B11-28476CF8D149}"/>
          </ac:spMkLst>
        </pc:spChg>
        <pc:spChg chg="add mod">
          <ac:chgData name="guo roger" userId="3bbec60affddc306" providerId="LiveId" clId="{CAE92FAB-95D8-4FAB-AC78-8FE488F570FD}" dt="2021-04-11T08:15:12.816" v="694" actId="1076"/>
          <ac:spMkLst>
            <pc:docMk/>
            <pc:sldMk cId="482432313" sldId="345"/>
            <ac:spMk id="5" creationId="{FEE16FF7-C048-4DBD-8B8D-268D05E7651F}"/>
          </ac:spMkLst>
        </pc:spChg>
      </pc:sldChg>
      <pc:sldChg chg="del">
        <pc:chgData name="guo roger" userId="3bbec60affddc306" providerId="LiveId" clId="{CAE92FAB-95D8-4FAB-AC78-8FE488F570FD}" dt="2021-04-11T05:05:40.530" v="12" actId="47"/>
        <pc:sldMkLst>
          <pc:docMk/>
          <pc:sldMk cId="755022791" sldId="345"/>
        </pc:sldMkLst>
      </pc:sldChg>
      <pc:sldChg chg="del">
        <pc:chgData name="guo roger" userId="3bbec60affddc306" providerId="LiveId" clId="{CAE92FAB-95D8-4FAB-AC78-8FE488F570FD}" dt="2021-04-11T05:05:38.122" v="0" actId="47"/>
        <pc:sldMkLst>
          <pc:docMk/>
          <pc:sldMk cId="296499021" sldId="346"/>
        </pc:sldMkLst>
      </pc:sldChg>
      <pc:sldChg chg="modSp add mod">
        <pc:chgData name="guo roger" userId="3bbec60affddc306" providerId="LiveId" clId="{CAE92FAB-95D8-4FAB-AC78-8FE488F570FD}" dt="2021-04-11T08:19:04.748" v="881" actId="20577"/>
        <pc:sldMkLst>
          <pc:docMk/>
          <pc:sldMk cId="3732705670" sldId="346"/>
        </pc:sldMkLst>
        <pc:spChg chg="mod">
          <ac:chgData name="guo roger" userId="3bbec60affddc306" providerId="LiveId" clId="{CAE92FAB-95D8-4FAB-AC78-8FE488F570FD}" dt="2021-04-11T08:19:04.748" v="881" actId="20577"/>
          <ac:spMkLst>
            <pc:docMk/>
            <pc:sldMk cId="3732705670" sldId="346"/>
            <ac:spMk id="5" creationId="{FEE16FF7-C048-4DBD-8B8D-268D05E7651F}"/>
          </ac:spMkLst>
        </pc:spChg>
      </pc:sldChg>
      <pc:sldChg chg="del">
        <pc:chgData name="guo roger" userId="3bbec60affddc306" providerId="LiveId" clId="{CAE92FAB-95D8-4FAB-AC78-8FE488F570FD}" dt="2021-04-11T05:05:38.310" v="1" actId="47"/>
        <pc:sldMkLst>
          <pc:docMk/>
          <pc:sldMk cId="885074780" sldId="347"/>
        </pc:sldMkLst>
      </pc:sldChg>
      <pc:sldChg chg="addSp modSp new mod">
        <pc:chgData name="guo roger" userId="3bbec60affddc306" providerId="LiveId" clId="{CAE92FAB-95D8-4FAB-AC78-8FE488F570FD}" dt="2021-04-11T09:09:34.445" v="1537" actId="207"/>
        <pc:sldMkLst>
          <pc:docMk/>
          <pc:sldMk cId="3627050278" sldId="347"/>
        </pc:sldMkLst>
        <pc:spChg chg="mod">
          <ac:chgData name="guo roger" userId="3bbec60affddc306" providerId="LiveId" clId="{CAE92FAB-95D8-4FAB-AC78-8FE488F570FD}" dt="2021-04-11T08:19:19.448" v="894" actId="20577"/>
          <ac:spMkLst>
            <pc:docMk/>
            <pc:sldMk cId="3627050278" sldId="347"/>
            <ac:spMk id="2" creationId="{B47D6BB2-F00C-44D4-9D2A-A4EB3DB9CEC4}"/>
          </ac:spMkLst>
        </pc:spChg>
        <pc:spChg chg="add mod">
          <ac:chgData name="guo roger" userId="3bbec60affddc306" providerId="LiveId" clId="{CAE92FAB-95D8-4FAB-AC78-8FE488F570FD}" dt="2021-04-11T09:09:34.445" v="1537" actId="207"/>
          <ac:spMkLst>
            <pc:docMk/>
            <pc:sldMk cId="3627050278" sldId="347"/>
            <ac:spMk id="5" creationId="{00B7AA13-9858-4815-83B6-06E3A3839C11}"/>
          </ac:spMkLst>
        </pc:spChg>
      </pc:sldChg>
      <pc:sldChg chg="addSp modSp new mod">
        <pc:chgData name="guo roger" userId="3bbec60affddc306" providerId="LiveId" clId="{CAE92FAB-95D8-4FAB-AC78-8FE488F570FD}" dt="2021-04-12T02:26:42.621" v="2509" actId="15"/>
        <pc:sldMkLst>
          <pc:docMk/>
          <pc:sldMk cId="682895830" sldId="348"/>
        </pc:sldMkLst>
        <pc:spChg chg="mod">
          <ac:chgData name="guo roger" userId="3bbec60affddc306" providerId="LiveId" clId="{CAE92FAB-95D8-4FAB-AC78-8FE488F570FD}" dt="2021-04-11T08:25:13.762" v="952" actId="20577"/>
          <ac:spMkLst>
            <pc:docMk/>
            <pc:sldMk cId="682895830" sldId="348"/>
            <ac:spMk id="2" creationId="{7A33A335-0204-4D4B-B0E0-9D6A1A2774A1}"/>
          </ac:spMkLst>
        </pc:spChg>
        <pc:spChg chg="add mod">
          <ac:chgData name="guo roger" userId="3bbec60affddc306" providerId="LiveId" clId="{CAE92FAB-95D8-4FAB-AC78-8FE488F570FD}" dt="2021-04-12T02:26:42.621" v="2509" actId="15"/>
          <ac:spMkLst>
            <pc:docMk/>
            <pc:sldMk cId="682895830" sldId="348"/>
            <ac:spMk id="5" creationId="{63C6D2C9-8F67-4A50-A143-BA13773F5825}"/>
          </ac:spMkLst>
        </pc:spChg>
      </pc:sldChg>
      <pc:sldChg chg="del">
        <pc:chgData name="guo roger" userId="3bbec60affddc306" providerId="LiveId" clId="{CAE92FAB-95D8-4FAB-AC78-8FE488F570FD}" dt="2021-04-11T05:05:40.344" v="11" actId="47"/>
        <pc:sldMkLst>
          <pc:docMk/>
          <pc:sldMk cId="3266576036" sldId="348"/>
        </pc:sldMkLst>
      </pc:sldChg>
      <pc:sldChg chg="del">
        <pc:chgData name="guo roger" userId="3bbec60affddc306" providerId="LiveId" clId="{CAE92FAB-95D8-4FAB-AC78-8FE488F570FD}" dt="2021-04-11T05:05:40.901" v="14" actId="47"/>
        <pc:sldMkLst>
          <pc:docMk/>
          <pc:sldMk cId="2887773824" sldId="349"/>
        </pc:sldMkLst>
      </pc:sldChg>
      <pc:sldChg chg="addSp modSp new mod">
        <pc:chgData name="guo roger" userId="3bbec60affddc306" providerId="LiveId" clId="{CAE92FAB-95D8-4FAB-AC78-8FE488F570FD}" dt="2021-04-12T02:27:17.161" v="2514" actId="207"/>
        <pc:sldMkLst>
          <pc:docMk/>
          <pc:sldMk cId="3425581787" sldId="349"/>
        </pc:sldMkLst>
        <pc:spChg chg="mod">
          <ac:chgData name="guo roger" userId="3bbec60affddc306" providerId="LiveId" clId="{CAE92FAB-95D8-4FAB-AC78-8FE488F570FD}" dt="2021-04-11T08:28:55.554" v="1009" actId="20577"/>
          <ac:spMkLst>
            <pc:docMk/>
            <pc:sldMk cId="3425581787" sldId="349"/>
            <ac:spMk id="2" creationId="{A5746BB7-8B18-49E2-B88B-04D4994A5761}"/>
          </ac:spMkLst>
        </pc:spChg>
        <pc:spChg chg="add mod">
          <ac:chgData name="guo roger" userId="3bbec60affddc306" providerId="LiveId" clId="{CAE92FAB-95D8-4FAB-AC78-8FE488F570FD}" dt="2021-04-12T02:27:17.161" v="2514" actId="207"/>
          <ac:spMkLst>
            <pc:docMk/>
            <pc:sldMk cId="3425581787" sldId="349"/>
            <ac:spMk id="5" creationId="{BDDAA73B-82A8-4C0D-8863-0A7B8F5F3884}"/>
          </ac:spMkLst>
        </pc:spChg>
      </pc:sldChg>
      <pc:sldChg chg="addSp modSp new mod">
        <pc:chgData name="guo roger" userId="3bbec60affddc306" providerId="LiveId" clId="{CAE92FAB-95D8-4FAB-AC78-8FE488F570FD}" dt="2021-04-11T09:11:49.981" v="1622" actId="1076"/>
        <pc:sldMkLst>
          <pc:docMk/>
          <pc:sldMk cId="140954843" sldId="350"/>
        </pc:sldMkLst>
        <pc:spChg chg="mod">
          <ac:chgData name="guo roger" userId="3bbec60affddc306" providerId="LiveId" clId="{CAE92FAB-95D8-4FAB-AC78-8FE488F570FD}" dt="2021-04-11T08:49:04.694" v="1250" actId="20577"/>
          <ac:spMkLst>
            <pc:docMk/>
            <pc:sldMk cId="140954843" sldId="350"/>
            <ac:spMk id="2" creationId="{25F92182-C7C5-4A8C-A65B-4B711C9ADCE2}"/>
          </ac:spMkLst>
        </pc:spChg>
        <pc:spChg chg="add mod">
          <ac:chgData name="guo roger" userId="3bbec60affddc306" providerId="LiveId" clId="{CAE92FAB-95D8-4FAB-AC78-8FE488F570FD}" dt="2021-04-11T09:11:12.827" v="1556" actId="1076"/>
          <ac:spMkLst>
            <pc:docMk/>
            <pc:sldMk cId="140954843" sldId="350"/>
            <ac:spMk id="5" creationId="{304A5F57-1211-49FA-90A5-C2458CFFF318}"/>
          </ac:spMkLst>
        </pc:spChg>
        <pc:spChg chg="add mod">
          <ac:chgData name="guo roger" userId="3bbec60affddc306" providerId="LiveId" clId="{CAE92FAB-95D8-4FAB-AC78-8FE488F570FD}" dt="2021-04-11T09:11:49.981" v="1622" actId="1076"/>
          <ac:spMkLst>
            <pc:docMk/>
            <pc:sldMk cId="140954843" sldId="350"/>
            <ac:spMk id="8" creationId="{07AA257F-3138-4E47-B69E-6EBC83B1E09F}"/>
          </ac:spMkLst>
        </pc:spChg>
        <pc:picChg chg="add mod">
          <ac:chgData name="guo roger" userId="3bbec60affddc306" providerId="LiveId" clId="{CAE92FAB-95D8-4FAB-AC78-8FE488F570FD}" dt="2021-04-11T09:11:14.869" v="1557" actId="1076"/>
          <ac:picMkLst>
            <pc:docMk/>
            <pc:sldMk cId="140954843" sldId="350"/>
            <ac:picMk id="6" creationId="{6E391BED-7526-4D0E-9927-1C52A79A4084}"/>
          </ac:picMkLst>
        </pc:picChg>
      </pc:sldChg>
      <pc:sldChg chg="del">
        <pc:chgData name="guo roger" userId="3bbec60affddc306" providerId="LiveId" clId="{CAE92FAB-95D8-4FAB-AC78-8FE488F570FD}" dt="2021-04-11T05:05:41.084" v="15" actId="47"/>
        <pc:sldMkLst>
          <pc:docMk/>
          <pc:sldMk cId="4017546279" sldId="350"/>
        </pc:sldMkLst>
      </pc:sldChg>
      <pc:sldChg chg="addSp delSp modSp add mod">
        <pc:chgData name="guo roger" userId="3bbec60affddc306" providerId="LiveId" clId="{CAE92FAB-95D8-4FAB-AC78-8FE488F570FD}" dt="2021-04-11T09:11:08.352" v="1555" actId="478"/>
        <pc:sldMkLst>
          <pc:docMk/>
          <pc:sldMk cId="2254975263" sldId="351"/>
        </pc:sldMkLst>
        <pc:spChg chg="mod">
          <ac:chgData name="guo roger" userId="3bbec60affddc306" providerId="LiveId" clId="{CAE92FAB-95D8-4FAB-AC78-8FE488F570FD}" dt="2021-04-11T08:37:46.266" v="1120" actId="20577"/>
          <ac:spMkLst>
            <pc:docMk/>
            <pc:sldMk cId="2254975263" sldId="351"/>
            <ac:spMk id="2" creationId="{25F92182-C7C5-4A8C-A65B-4B711C9ADCE2}"/>
          </ac:spMkLst>
        </pc:spChg>
        <pc:spChg chg="del">
          <ac:chgData name="guo roger" userId="3bbec60affddc306" providerId="LiveId" clId="{CAE92FAB-95D8-4FAB-AC78-8FE488F570FD}" dt="2021-04-11T08:36:44.932" v="1096" actId="478"/>
          <ac:spMkLst>
            <pc:docMk/>
            <pc:sldMk cId="2254975263" sldId="351"/>
            <ac:spMk id="5" creationId="{304A5F57-1211-49FA-90A5-C2458CFFF318}"/>
          </ac:spMkLst>
        </pc:spChg>
        <pc:spChg chg="add mod">
          <ac:chgData name="guo roger" userId="3bbec60affddc306" providerId="LiveId" clId="{CAE92FAB-95D8-4FAB-AC78-8FE488F570FD}" dt="2021-04-11T08:43:22.410" v="1166" actId="207"/>
          <ac:spMkLst>
            <pc:docMk/>
            <pc:sldMk cId="2254975263" sldId="351"/>
            <ac:spMk id="9" creationId="{BFB10B25-8DEC-4C98-B690-0B6178F371AD}"/>
          </ac:spMkLst>
        </pc:spChg>
        <pc:spChg chg="add del mod">
          <ac:chgData name="guo roger" userId="3bbec60affddc306" providerId="LiveId" clId="{CAE92FAB-95D8-4FAB-AC78-8FE488F570FD}" dt="2021-04-11T09:11:08.352" v="1555" actId="478"/>
          <ac:spMkLst>
            <pc:docMk/>
            <pc:sldMk cId="2254975263" sldId="351"/>
            <ac:spMk id="10" creationId="{D559FDBF-BBB1-4CD7-BD37-4D03D6CB450C}"/>
          </ac:spMkLst>
        </pc:spChg>
        <pc:picChg chg="del">
          <ac:chgData name="guo roger" userId="3bbec60affddc306" providerId="LiveId" clId="{CAE92FAB-95D8-4FAB-AC78-8FE488F570FD}" dt="2021-04-11T08:36:43.854" v="1095" actId="478"/>
          <ac:picMkLst>
            <pc:docMk/>
            <pc:sldMk cId="2254975263" sldId="351"/>
            <ac:picMk id="6" creationId="{6E391BED-7526-4D0E-9927-1C52A79A4084}"/>
          </ac:picMkLst>
        </pc:picChg>
        <pc:picChg chg="add mod">
          <ac:chgData name="guo roger" userId="3bbec60affddc306" providerId="LiveId" clId="{CAE92FAB-95D8-4FAB-AC78-8FE488F570FD}" dt="2021-04-11T08:37:03.358" v="1098" actId="1076"/>
          <ac:picMkLst>
            <pc:docMk/>
            <pc:sldMk cId="2254975263" sldId="351"/>
            <ac:picMk id="7" creationId="{E50ABFEF-2AC2-4EB6-AF6F-3D352FFD0431}"/>
          </ac:picMkLst>
        </pc:picChg>
      </pc:sldChg>
      <pc:sldChg chg="del">
        <pc:chgData name="guo roger" userId="3bbec60affddc306" providerId="LiveId" clId="{CAE92FAB-95D8-4FAB-AC78-8FE488F570FD}" dt="2021-04-11T05:05:41.260" v="16" actId="47"/>
        <pc:sldMkLst>
          <pc:docMk/>
          <pc:sldMk cId="3281327466" sldId="351"/>
        </pc:sldMkLst>
      </pc:sldChg>
      <pc:sldChg chg="del">
        <pc:chgData name="guo roger" userId="3bbec60affddc306" providerId="LiveId" clId="{CAE92FAB-95D8-4FAB-AC78-8FE488F570FD}" dt="2021-04-11T05:05:41.467" v="17" actId="47"/>
        <pc:sldMkLst>
          <pc:docMk/>
          <pc:sldMk cId="26556453" sldId="352"/>
        </pc:sldMkLst>
      </pc:sldChg>
      <pc:sldChg chg="addSp modSp new mod">
        <pc:chgData name="guo roger" userId="3bbec60affddc306" providerId="LiveId" clId="{CAE92FAB-95D8-4FAB-AC78-8FE488F570FD}" dt="2021-04-12T02:38:53.511" v="2516" actId="207"/>
        <pc:sldMkLst>
          <pc:docMk/>
          <pc:sldMk cId="3243501669" sldId="352"/>
        </pc:sldMkLst>
        <pc:spChg chg="mod">
          <ac:chgData name="guo roger" userId="3bbec60affddc306" providerId="LiveId" clId="{CAE92FAB-95D8-4FAB-AC78-8FE488F570FD}" dt="2021-04-11T08:43:36.807" v="1176" actId="20577"/>
          <ac:spMkLst>
            <pc:docMk/>
            <pc:sldMk cId="3243501669" sldId="352"/>
            <ac:spMk id="2" creationId="{E84FDD14-1F68-4319-B7B2-6CD829EC210F}"/>
          </ac:spMkLst>
        </pc:spChg>
        <pc:spChg chg="add mod">
          <ac:chgData name="guo roger" userId="3bbec60affddc306" providerId="LiveId" clId="{CAE92FAB-95D8-4FAB-AC78-8FE488F570FD}" dt="2021-04-12T02:38:53.511" v="2516" actId="207"/>
          <ac:spMkLst>
            <pc:docMk/>
            <pc:sldMk cId="3243501669" sldId="352"/>
            <ac:spMk id="5" creationId="{87DB78F0-118E-449F-8BD2-E28110A51395}"/>
          </ac:spMkLst>
        </pc:spChg>
      </pc:sldChg>
      <pc:sldChg chg="del">
        <pc:chgData name="guo roger" userId="3bbec60affddc306" providerId="LiveId" clId="{CAE92FAB-95D8-4FAB-AC78-8FE488F570FD}" dt="2021-04-11T05:05:41.643" v="18" actId="47"/>
        <pc:sldMkLst>
          <pc:docMk/>
          <pc:sldMk cId="502219603" sldId="353"/>
        </pc:sldMkLst>
      </pc:sldChg>
      <pc:sldChg chg="addSp modSp new mod">
        <pc:chgData name="guo roger" userId="3bbec60affddc306" providerId="LiveId" clId="{CAE92FAB-95D8-4FAB-AC78-8FE488F570FD}" dt="2021-04-11T08:54:44.115" v="1301" actId="207"/>
        <pc:sldMkLst>
          <pc:docMk/>
          <pc:sldMk cId="1394533603" sldId="353"/>
        </pc:sldMkLst>
        <pc:spChg chg="mod">
          <ac:chgData name="guo roger" userId="3bbec60affddc306" providerId="LiveId" clId="{CAE92FAB-95D8-4FAB-AC78-8FE488F570FD}" dt="2021-04-11T08:49:25.725" v="1252"/>
          <ac:spMkLst>
            <pc:docMk/>
            <pc:sldMk cId="1394533603" sldId="353"/>
            <ac:spMk id="2" creationId="{32E26211-5C3A-491C-A7DC-F25D4F44CEF5}"/>
          </ac:spMkLst>
        </pc:spChg>
        <pc:spChg chg="add mod">
          <ac:chgData name="guo roger" userId="3bbec60affddc306" providerId="LiveId" clId="{CAE92FAB-95D8-4FAB-AC78-8FE488F570FD}" dt="2021-04-11T08:54:44.115" v="1301" actId="207"/>
          <ac:spMkLst>
            <pc:docMk/>
            <pc:sldMk cId="1394533603" sldId="353"/>
            <ac:spMk id="5" creationId="{13B78E22-AB45-47E5-8694-35D9539D4617}"/>
          </ac:spMkLst>
        </pc:spChg>
      </pc:sldChg>
      <pc:sldChg chg="addSp modSp new mod">
        <pc:chgData name="guo roger" userId="3bbec60affddc306" providerId="LiveId" clId="{CAE92FAB-95D8-4FAB-AC78-8FE488F570FD}" dt="2021-04-12T02:40:18.439" v="2518" actId="207"/>
        <pc:sldMkLst>
          <pc:docMk/>
          <pc:sldMk cId="2208755484" sldId="354"/>
        </pc:sldMkLst>
        <pc:spChg chg="mod">
          <ac:chgData name="guo roger" userId="3bbec60affddc306" providerId="LiveId" clId="{CAE92FAB-95D8-4FAB-AC78-8FE488F570FD}" dt="2021-04-11T09:01:39.380" v="1342" actId="20577"/>
          <ac:spMkLst>
            <pc:docMk/>
            <pc:sldMk cId="2208755484" sldId="354"/>
            <ac:spMk id="2" creationId="{E3E2DD1A-7F6F-4ABC-82A6-F6A0BBF209C0}"/>
          </ac:spMkLst>
        </pc:spChg>
        <pc:spChg chg="add mod">
          <ac:chgData name="guo roger" userId="3bbec60affddc306" providerId="LiveId" clId="{CAE92FAB-95D8-4FAB-AC78-8FE488F570FD}" dt="2021-04-12T02:40:18.439" v="2518" actId="207"/>
          <ac:spMkLst>
            <pc:docMk/>
            <pc:sldMk cId="2208755484" sldId="354"/>
            <ac:spMk id="5" creationId="{4560221A-2FE2-4065-9A49-C1A7E1871F3D}"/>
          </ac:spMkLst>
        </pc:spChg>
      </pc:sldChg>
      <pc:sldChg chg="del">
        <pc:chgData name="guo roger" userId="3bbec60affddc306" providerId="LiveId" clId="{CAE92FAB-95D8-4FAB-AC78-8FE488F570FD}" dt="2021-04-11T05:05:41.842" v="19" actId="47"/>
        <pc:sldMkLst>
          <pc:docMk/>
          <pc:sldMk cId="2404300401" sldId="354"/>
        </pc:sldMkLst>
      </pc:sldChg>
      <pc:sldChg chg="addSp modSp new mod">
        <pc:chgData name="guo roger" userId="3bbec60affddc306" providerId="LiveId" clId="{CAE92FAB-95D8-4FAB-AC78-8FE488F570FD}" dt="2021-04-12T02:43:23.949" v="2529"/>
        <pc:sldMkLst>
          <pc:docMk/>
          <pc:sldMk cId="3064490206" sldId="355"/>
        </pc:sldMkLst>
        <pc:spChg chg="mod">
          <ac:chgData name="guo roger" userId="3bbec60affddc306" providerId="LiveId" clId="{CAE92FAB-95D8-4FAB-AC78-8FE488F570FD}" dt="2021-04-11T09:14:15.334" v="1633" actId="20577"/>
          <ac:spMkLst>
            <pc:docMk/>
            <pc:sldMk cId="3064490206" sldId="355"/>
            <ac:spMk id="2" creationId="{32ED32B6-0A48-41BD-B745-5BCB158F1683}"/>
          </ac:spMkLst>
        </pc:spChg>
        <pc:spChg chg="add mod">
          <ac:chgData name="guo roger" userId="3bbec60affddc306" providerId="LiveId" clId="{CAE92FAB-95D8-4FAB-AC78-8FE488F570FD}" dt="2021-04-12T02:43:23.949" v="2529"/>
          <ac:spMkLst>
            <pc:docMk/>
            <pc:sldMk cId="3064490206" sldId="355"/>
            <ac:spMk id="5" creationId="{E1075C57-439F-4F60-8500-71BE8DE6CE07}"/>
          </ac:spMkLst>
        </pc:spChg>
      </pc:sldChg>
      <pc:sldChg chg="del">
        <pc:chgData name="guo roger" userId="3bbec60affddc306" providerId="LiveId" clId="{CAE92FAB-95D8-4FAB-AC78-8FE488F570FD}" dt="2021-04-11T05:05:38.508" v="2" actId="47"/>
        <pc:sldMkLst>
          <pc:docMk/>
          <pc:sldMk cId="3072920566" sldId="355"/>
        </pc:sldMkLst>
      </pc:sldChg>
      <pc:sldChg chg="addSp modSp new mod">
        <pc:chgData name="guo roger" userId="3bbec60affddc306" providerId="LiveId" clId="{CAE92FAB-95D8-4FAB-AC78-8FE488F570FD}" dt="2021-04-12T05:59:11.516" v="2560" actId="20577"/>
        <pc:sldMkLst>
          <pc:docMk/>
          <pc:sldMk cId="3291140347" sldId="356"/>
        </pc:sldMkLst>
        <pc:spChg chg="mod">
          <ac:chgData name="guo roger" userId="3bbec60affddc306" providerId="LiveId" clId="{CAE92FAB-95D8-4FAB-AC78-8FE488F570FD}" dt="2021-04-11T09:36:24.511" v="1808" actId="20577"/>
          <ac:spMkLst>
            <pc:docMk/>
            <pc:sldMk cId="3291140347" sldId="356"/>
            <ac:spMk id="2" creationId="{09C052B8-00A1-4D40-86FE-0B84B6884FAF}"/>
          </ac:spMkLst>
        </pc:spChg>
        <pc:spChg chg="add mod">
          <ac:chgData name="guo roger" userId="3bbec60affddc306" providerId="LiveId" clId="{CAE92FAB-95D8-4FAB-AC78-8FE488F570FD}" dt="2021-04-11T09:45:11.575" v="2203"/>
          <ac:spMkLst>
            <pc:docMk/>
            <pc:sldMk cId="3291140347" sldId="356"/>
            <ac:spMk id="5" creationId="{F83751BB-A0C3-4614-943B-AFA7FF5194D1}"/>
          </ac:spMkLst>
        </pc:spChg>
        <pc:spChg chg="add mod">
          <ac:chgData name="guo roger" userId="3bbec60affddc306" providerId="LiveId" clId="{CAE92FAB-95D8-4FAB-AC78-8FE488F570FD}" dt="2021-04-12T05:59:11.516" v="2560" actId="20577"/>
          <ac:spMkLst>
            <pc:docMk/>
            <pc:sldMk cId="3291140347" sldId="356"/>
            <ac:spMk id="6" creationId="{6BB918AE-CCF7-44D4-A5C6-9961A427A7B8}"/>
          </ac:spMkLst>
        </pc:spChg>
      </pc:sldChg>
      <pc:sldChg chg="del">
        <pc:chgData name="guo roger" userId="3bbec60affddc306" providerId="LiveId" clId="{CAE92FAB-95D8-4FAB-AC78-8FE488F570FD}" dt="2021-04-11T05:05:38.875" v="4" actId="47"/>
        <pc:sldMkLst>
          <pc:docMk/>
          <pc:sldMk cId="3758095880" sldId="356"/>
        </pc:sldMkLst>
      </pc:sldChg>
      <pc:sldChg chg="addSp delSp modSp new mod">
        <pc:chgData name="guo roger" userId="3bbec60affddc306" providerId="LiveId" clId="{CAE92FAB-95D8-4FAB-AC78-8FE488F570FD}" dt="2021-04-12T05:58:18.064" v="2546" actId="1076"/>
        <pc:sldMkLst>
          <pc:docMk/>
          <pc:sldMk cId="1261855837" sldId="357"/>
        </pc:sldMkLst>
        <pc:spChg chg="mod">
          <ac:chgData name="guo roger" userId="3bbec60affddc306" providerId="LiveId" clId="{CAE92FAB-95D8-4FAB-AC78-8FE488F570FD}" dt="2021-04-11T09:42:03.783" v="2181" actId="20577"/>
          <ac:spMkLst>
            <pc:docMk/>
            <pc:sldMk cId="1261855837" sldId="357"/>
            <ac:spMk id="2" creationId="{36EF04F0-8E1E-49AE-9498-F48521E45446}"/>
          </ac:spMkLst>
        </pc:spChg>
        <pc:spChg chg="add mod">
          <ac:chgData name="guo roger" userId="3bbec60affddc306" providerId="LiveId" clId="{CAE92FAB-95D8-4FAB-AC78-8FE488F570FD}" dt="2021-04-12T05:58:18.064" v="2546" actId="1076"/>
          <ac:spMkLst>
            <pc:docMk/>
            <pc:sldMk cId="1261855837" sldId="357"/>
            <ac:spMk id="7" creationId="{82B0ECCF-64D4-461E-8CC2-5F2802660DFE}"/>
          </ac:spMkLst>
        </pc:spChg>
        <pc:spChg chg="add mod">
          <ac:chgData name="guo roger" userId="3bbec60affddc306" providerId="LiveId" clId="{CAE92FAB-95D8-4FAB-AC78-8FE488F570FD}" dt="2021-04-12T05:58:14.449" v="2544" actId="1076"/>
          <ac:spMkLst>
            <pc:docMk/>
            <pc:sldMk cId="1261855837" sldId="357"/>
            <ac:spMk id="10" creationId="{25C74C6D-E5EA-468D-AB0A-D707F994F3FA}"/>
          </ac:spMkLst>
        </pc:spChg>
        <pc:spChg chg="add mod">
          <ac:chgData name="guo roger" userId="3bbec60affddc306" providerId="LiveId" clId="{CAE92FAB-95D8-4FAB-AC78-8FE488F570FD}" dt="2021-04-11T09:48:03.837" v="2218" actId="1076"/>
          <ac:spMkLst>
            <pc:docMk/>
            <pc:sldMk cId="1261855837" sldId="357"/>
            <ac:spMk id="11" creationId="{BE0FC2C1-D5B9-4CDF-8364-0A095EFA7029}"/>
          </ac:spMkLst>
        </pc:spChg>
        <pc:picChg chg="add mod">
          <ac:chgData name="guo roger" userId="3bbec60affddc306" providerId="LiveId" clId="{CAE92FAB-95D8-4FAB-AC78-8FE488F570FD}" dt="2021-04-12T05:58:16.024" v="2545" actId="1076"/>
          <ac:picMkLst>
            <pc:docMk/>
            <pc:sldMk cId="1261855837" sldId="357"/>
            <ac:picMk id="5" creationId="{ECD9EE80-6937-47F3-B526-A1B46C6BCB99}"/>
          </ac:picMkLst>
        </pc:picChg>
        <pc:picChg chg="add mod">
          <ac:chgData name="guo roger" userId="3bbec60affddc306" providerId="LiveId" clId="{CAE92FAB-95D8-4FAB-AC78-8FE488F570FD}" dt="2021-04-11T09:48:04.252" v="2219" actId="1076"/>
          <ac:picMkLst>
            <pc:docMk/>
            <pc:sldMk cId="1261855837" sldId="357"/>
            <ac:picMk id="9" creationId="{8D2B3310-FECA-45FC-BD5E-6F0469B47AFC}"/>
          </ac:picMkLst>
        </pc:picChg>
        <pc:picChg chg="add del">
          <ac:chgData name="guo roger" userId="3bbec60affddc306" providerId="LiveId" clId="{CAE92FAB-95D8-4FAB-AC78-8FE488F570FD}" dt="2021-04-11T09:48:03.311" v="2217" actId="22"/>
          <ac:picMkLst>
            <pc:docMk/>
            <pc:sldMk cId="1261855837" sldId="357"/>
            <ac:picMk id="13" creationId="{56813D31-FF55-4B3B-AD2D-22975629CC30}"/>
          </ac:picMkLst>
        </pc:picChg>
      </pc:sldChg>
      <pc:sldChg chg="del">
        <pc:chgData name="guo roger" userId="3bbec60affddc306" providerId="LiveId" clId="{CAE92FAB-95D8-4FAB-AC78-8FE488F570FD}" dt="2021-04-11T05:05:40.706" v="13" actId="47"/>
        <pc:sldMkLst>
          <pc:docMk/>
          <pc:sldMk cId="2594496292" sldId="357"/>
        </pc:sldMkLst>
      </pc:sldChg>
      <pc:sldChg chg="del">
        <pc:chgData name="guo roger" userId="3bbec60affddc306" providerId="LiveId" clId="{CAE92FAB-95D8-4FAB-AC78-8FE488F570FD}" dt="2021-04-11T05:05:42.032" v="20" actId="47"/>
        <pc:sldMkLst>
          <pc:docMk/>
          <pc:sldMk cId="724216754" sldId="358"/>
        </pc:sldMkLst>
      </pc:sldChg>
      <pc:sldChg chg="addSp delSp modSp add mod">
        <pc:chgData name="guo roger" userId="3bbec60affddc306" providerId="LiveId" clId="{CAE92FAB-95D8-4FAB-AC78-8FE488F570FD}" dt="2021-04-11T09:50:28.080" v="2237" actId="1076"/>
        <pc:sldMkLst>
          <pc:docMk/>
          <pc:sldMk cId="2516905064" sldId="358"/>
        </pc:sldMkLst>
        <pc:spChg chg="del">
          <ac:chgData name="guo roger" userId="3bbec60affddc306" providerId="LiveId" clId="{CAE92FAB-95D8-4FAB-AC78-8FE488F570FD}" dt="2021-04-11T09:48:09.917" v="2223" actId="478"/>
          <ac:spMkLst>
            <pc:docMk/>
            <pc:sldMk cId="2516905064" sldId="358"/>
            <ac:spMk id="7" creationId="{82B0ECCF-64D4-461E-8CC2-5F2802660DFE}"/>
          </ac:spMkLst>
        </pc:spChg>
        <pc:spChg chg="del">
          <ac:chgData name="guo roger" userId="3bbec60affddc306" providerId="LiveId" clId="{CAE92FAB-95D8-4FAB-AC78-8FE488F570FD}" dt="2021-04-11T09:48:09.917" v="2223" actId="478"/>
          <ac:spMkLst>
            <pc:docMk/>
            <pc:sldMk cId="2516905064" sldId="358"/>
            <ac:spMk id="11" creationId="{BE0FC2C1-D5B9-4CDF-8364-0A095EFA7029}"/>
          </ac:spMkLst>
        </pc:spChg>
        <pc:spChg chg="add mod">
          <ac:chgData name="guo roger" userId="3bbec60affddc306" providerId="LiveId" clId="{CAE92FAB-95D8-4FAB-AC78-8FE488F570FD}" dt="2021-04-11T09:50:28.080" v="2237" actId="1076"/>
          <ac:spMkLst>
            <pc:docMk/>
            <pc:sldMk cId="2516905064" sldId="358"/>
            <ac:spMk id="12" creationId="{95DF990E-20CB-4AB3-86D3-B30F469BE379}"/>
          </ac:spMkLst>
        </pc:spChg>
        <pc:picChg chg="del">
          <ac:chgData name="guo roger" userId="3bbec60affddc306" providerId="LiveId" clId="{CAE92FAB-95D8-4FAB-AC78-8FE488F570FD}" dt="2021-04-11T09:48:09.917" v="2223" actId="478"/>
          <ac:picMkLst>
            <pc:docMk/>
            <pc:sldMk cId="2516905064" sldId="358"/>
            <ac:picMk id="5" creationId="{ECD9EE80-6937-47F3-B526-A1B46C6BCB99}"/>
          </ac:picMkLst>
        </pc:picChg>
        <pc:picChg chg="add mod">
          <ac:chgData name="guo roger" userId="3bbec60affddc306" providerId="LiveId" clId="{CAE92FAB-95D8-4FAB-AC78-8FE488F570FD}" dt="2021-04-11T09:49:51.026" v="2227" actId="1076"/>
          <ac:picMkLst>
            <pc:docMk/>
            <pc:sldMk cId="2516905064" sldId="358"/>
            <ac:picMk id="6" creationId="{11809D25-3139-4955-9C44-D43CBDE51BBB}"/>
          </ac:picMkLst>
        </pc:picChg>
        <pc:picChg chg="del">
          <ac:chgData name="guo roger" userId="3bbec60affddc306" providerId="LiveId" clId="{CAE92FAB-95D8-4FAB-AC78-8FE488F570FD}" dt="2021-04-11T09:48:09.917" v="2223" actId="478"/>
          <ac:picMkLst>
            <pc:docMk/>
            <pc:sldMk cId="2516905064" sldId="358"/>
            <ac:picMk id="9" creationId="{8D2B3310-FECA-45FC-BD5E-6F0469B47AFC}"/>
          </ac:picMkLst>
        </pc:picChg>
      </pc:sldChg>
      <pc:sldChg chg="modSp add mod">
        <pc:chgData name="guo roger" userId="3bbec60affddc306" providerId="LiveId" clId="{CAE92FAB-95D8-4FAB-AC78-8FE488F570FD}" dt="2021-04-12T01:45:55.083" v="2367" actId="207"/>
        <pc:sldMkLst>
          <pc:docMk/>
          <pc:sldMk cId="764068670" sldId="359"/>
        </pc:sldMkLst>
        <pc:spChg chg="mod">
          <ac:chgData name="guo roger" userId="3bbec60affddc306" providerId="LiveId" clId="{CAE92FAB-95D8-4FAB-AC78-8FE488F570FD}" dt="2021-04-12T01:45:55.083" v="2367" actId="207"/>
          <ac:spMkLst>
            <pc:docMk/>
            <pc:sldMk cId="764068670" sldId="359"/>
            <ac:spMk id="8" creationId="{8E321D54-3573-4006-A142-58C307604763}"/>
          </ac:spMkLst>
        </pc:spChg>
      </pc:sldChg>
      <pc:sldChg chg="del">
        <pc:chgData name="guo roger" userId="3bbec60affddc306" providerId="LiveId" clId="{CAE92FAB-95D8-4FAB-AC78-8FE488F570FD}" dt="2021-04-11T05:05:42.212" v="21" actId="47"/>
        <pc:sldMkLst>
          <pc:docMk/>
          <pc:sldMk cId="3947015213" sldId="359"/>
        </pc:sldMkLst>
      </pc:sldChg>
      <pc:sldChg chg="del">
        <pc:chgData name="guo roger" userId="3bbec60affddc306" providerId="LiveId" clId="{CAE92FAB-95D8-4FAB-AC78-8FE488F570FD}" dt="2021-04-11T05:05:42.750" v="22" actId="47"/>
        <pc:sldMkLst>
          <pc:docMk/>
          <pc:sldMk cId="4051906093" sldId="360"/>
        </pc:sldMkLst>
      </pc:sldChg>
      <pc:sldChg chg="modSp add mod">
        <pc:chgData name="guo roger" userId="3bbec60affddc306" providerId="LiveId" clId="{CAE92FAB-95D8-4FAB-AC78-8FE488F570FD}" dt="2021-04-12T01:46:05.863" v="2370" actId="207"/>
        <pc:sldMkLst>
          <pc:docMk/>
          <pc:sldMk cId="4276014643" sldId="360"/>
        </pc:sldMkLst>
        <pc:spChg chg="mod">
          <ac:chgData name="guo roger" userId="3bbec60affddc306" providerId="LiveId" clId="{CAE92FAB-95D8-4FAB-AC78-8FE488F570FD}" dt="2021-04-12T01:46:05.863" v="2370" actId="207"/>
          <ac:spMkLst>
            <pc:docMk/>
            <pc:sldMk cId="4276014643" sldId="360"/>
            <ac:spMk id="8" creationId="{8E321D54-3573-4006-A142-58C307604763}"/>
          </ac:spMkLst>
        </pc:spChg>
      </pc:sldChg>
      <pc:sldChg chg="del">
        <pc:chgData name="guo roger" userId="3bbec60affddc306" providerId="LiveId" clId="{CAE92FAB-95D8-4FAB-AC78-8FE488F570FD}" dt="2021-04-11T05:05:43.071" v="23" actId="47"/>
        <pc:sldMkLst>
          <pc:docMk/>
          <pc:sldMk cId="1678374143" sldId="361"/>
        </pc:sldMkLst>
      </pc:sldChg>
      <pc:sldChg chg="modSp add mod">
        <pc:chgData name="guo roger" userId="3bbec60affddc306" providerId="LiveId" clId="{CAE92FAB-95D8-4FAB-AC78-8FE488F570FD}" dt="2021-04-12T02:42:15.948" v="2519" actId="207"/>
        <pc:sldMkLst>
          <pc:docMk/>
          <pc:sldMk cId="3873154763" sldId="361"/>
        </pc:sldMkLst>
        <pc:spChg chg="mod">
          <ac:chgData name="guo roger" userId="3bbec60affddc306" providerId="LiveId" clId="{CAE92FAB-95D8-4FAB-AC78-8FE488F570FD}" dt="2021-04-12T02:42:15.948" v="2519" actId="207"/>
          <ac:spMkLst>
            <pc:docMk/>
            <pc:sldMk cId="3873154763" sldId="361"/>
            <ac:spMk id="8" creationId="{8E321D54-3573-4006-A142-58C307604763}"/>
          </ac:spMkLst>
        </pc:spChg>
      </pc:sldChg>
      <pc:sldChg chg="modSp add mod">
        <pc:chgData name="guo roger" userId="3bbec60affddc306" providerId="LiveId" clId="{CAE92FAB-95D8-4FAB-AC78-8FE488F570FD}" dt="2021-04-12T01:46:21.769" v="2374" actId="207"/>
        <pc:sldMkLst>
          <pc:docMk/>
          <pc:sldMk cId="966644671" sldId="362"/>
        </pc:sldMkLst>
        <pc:spChg chg="mod">
          <ac:chgData name="guo roger" userId="3bbec60affddc306" providerId="LiveId" clId="{CAE92FAB-95D8-4FAB-AC78-8FE488F570FD}" dt="2021-04-12T01:46:21.769" v="2374" actId="207"/>
          <ac:spMkLst>
            <pc:docMk/>
            <pc:sldMk cId="966644671" sldId="362"/>
            <ac:spMk id="8" creationId="{8E321D54-3573-4006-A142-58C307604763}"/>
          </ac:spMkLst>
        </pc:spChg>
      </pc:sldChg>
    </pc:docChg>
  </pc:docChgLst>
  <pc:docChgLst>
    <pc:chgData name="guo roger" userId="3bbec60affddc306" providerId="LiveId" clId="{FD7EA30F-5EB0-444E-BF1F-DA0A3D58A265}"/>
    <pc:docChg chg="undo custSel addSld delSld modSld">
      <pc:chgData name="guo roger" userId="3bbec60affddc306" providerId="LiveId" clId="{FD7EA30F-5EB0-444E-BF1F-DA0A3D58A265}" dt="2020-12-06T12:40:22.588" v="48" actId="680"/>
      <pc:docMkLst>
        <pc:docMk/>
      </pc:docMkLst>
      <pc:sldChg chg="modSp mod">
        <pc:chgData name="guo roger" userId="3bbec60affddc306" providerId="LiveId" clId="{FD7EA30F-5EB0-444E-BF1F-DA0A3D58A265}" dt="2020-12-06T12:40:16.969" v="47" actId="20577"/>
        <pc:sldMkLst>
          <pc:docMk/>
          <pc:sldMk cId="1341206656" sldId="302"/>
        </pc:sldMkLst>
        <pc:spChg chg="mod">
          <ac:chgData name="guo roger" userId="3bbec60affddc306" providerId="LiveId" clId="{FD7EA30F-5EB0-444E-BF1F-DA0A3D58A265}" dt="2020-12-06T12:38:53.475" v="21" actId="20577"/>
          <ac:spMkLst>
            <pc:docMk/>
            <pc:sldMk cId="1341206656" sldId="302"/>
            <ac:spMk id="4" creationId="{C37CA60E-2DE6-4312-9382-B5A3E76135C2}"/>
          </ac:spMkLst>
        </pc:spChg>
        <pc:spChg chg="mod">
          <ac:chgData name="guo roger" userId="3bbec60affddc306" providerId="LiveId" clId="{FD7EA30F-5EB0-444E-BF1F-DA0A3D58A265}" dt="2020-12-06T12:40:16.969" v="47" actId="20577"/>
          <ac:spMkLst>
            <pc:docMk/>
            <pc:sldMk cId="1341206656" sldId="302"/>
            <ac:spMk id="6" creationId="{07560610-6AF0-456F-A648-6E723C8D92F1}"/>
          </ac:spMkLst>
        </pc:spChg>
      </pc:sldChg>
      <pc:sldChg chg="new">
        <pc:chgData name="guo roger" userId="3bbec60affddc306" providerId="LiveId" clId="{FD7EA30F-5EB0-444E-BF1F-DA0A3D58A265}" dt="2020-12-06T12:40:22.588" v="48" actId="680"/>
        <pc:sldMkLst>
          <pc:docMk/>
          <pc:sldMk cId="1419856456" sldId="338"/>
        </pc:sldMkLst>
      </pc:sldChg>
      <pc:sldChg chg="del">
        <pc:chgData name="guo roger" userId="3bbec60affddc306" providerId="LiveId" clId="{FD7EA30F-5EB0-444E-BF1F-DA0A3D58A265}" dt="2020-12-06T08:54:44.772" v="0" actId="47"/>
        <pc:sldMkLst>
          <pc:docMk/>
          <pc:sldMk cId="1608798352" sldId="338"/>
        </pc:sldMkLst>
      </pc:sldChg>
      <pc:sldChg chg="del">
        <pc:chgData name="guo roger" userId="3bbec60affddc306" providerId="LiveId" clId="{FD7EA30F-5EB0-444E-BF1F-DA0A3D58A265}" dt="2020-12-06T08:54:45.338" v="2" actId="47"/>
        <pc:sldMkLst>
          <pc:docMk/>
          <pc:sldMk cId="1915501492" sldId="339"/>
        </pc:sldMkLst>
      </pc:sldChg>
      <pc:sldChg chg="del">
        <pc:chgData name="guo roger" userId="3bbec60affddc306" providerId="LiveId" clId="{FD7EA30F-5EB0-444E-BF1F-DA0A3D58A265}" dt="2020-12-06T08:54:45.272" v="1" actId="47"/>
        <pc:sldMkLst>
          <pc:docMk/>
          <pc:sldMk cId="3357311068" sldId="340"/>
        </pc:sldMkLst>
      </pc:sldChg>
      <pc:sldChg chg="del">
        <pc:chgData name="guo roger" userId="3bbec60affddc306" providerId="LiveId" clId="{FD7EA30F-5EB0-444E-BF1F-DA0A3D58A265}" dt="2020-12-06T08:54:45.373" v="3" actId="47"/>
        <pc:sldMkLst>
          <pc:docMk/>
          <pc:sldMk cId="40451980" sldId="341"/>
        </pc:sldMkLst>
      </pc:sldChg>
      <pc:sldChg chg="del">
        <pc:chgData name="guo roger" userId="3bbec60affddc306" providerId="LiveId" clId="{FD7EA30F-5EB0-444E-BF1F-DA0A3D58A265}" dt="2020-12-06T08:54:46.700" v="13" actId="47"/>
        <pc:sldMkLst>
          <pc:docMk/>
          <pc:sldMk cId="104400419" sldId="342"/>
        </pc:sldMkLst>
      </pc:sldChg>
      <pc:sldChg chg="del">
        <pc:chgData name="guo roger" userId="3bbec60affddc306" providerId="LiveId" clId="{FD7EA30F-5EB0-444E-BF1F-DA0A3D58A265}" dt="2020-12-06T08:54:45.441" v="5" actId="47"/>
        <pc:sldMkLst>
          <pc:docMk/>
          <pc:sldMk cId="1195624641" sldId="343"/>
        </pc:sldMkLst>
      </pc:sldChg>
      <pc:sldChg chg="del">
        <pc:chgData name="guo roger" userId="3bbec60affddc306" providerId="LiveId" clId="{FD7EA30F-5EB0-444E-BF1F-DA0A3D58A265}" dt="2020-12-06T08:54:45.490" v="6" actId="47"/>
        <pc:sldMkLst>
          <pc:docMk/>
          <pc:sldMk cId="2290960647" sldId="344"/>
        </pc:sldMkLst>
      </pc:sldChg>
      <pc:sldChg chg="del">
        <pc:chgData name="guo roger" userId="3bbec60affddc306" providerId="LiveId" clId="{FD7EA30F-5EB0-444E-BF1F-DA0A3D58A265}" dt="2020-12-06T08:54:45.525" v="7" actId="47"/>
        <pc:sldMkLst>
          <pc:docMk/>
          <pc:sldMk cId="3086843572" sldId="345"/>
        </pc:sldMkLst>
      </pc:sldChg>
      <pc:sldChg chg="del">
        <pc:chgData name="guo roger" userId="3bbec60affddc306" providerId="LiveId" clId="{FD7EA30F-5EB0-444E-BF1F-DA0A3D58A265}" dt="2020-12-06T08:54:46.041" v="8" actId="47"/>
        <pc:sldMkLst>
          <pc:docMk/>
          <pc:sldMk cId="2839095131" sldId="346"/>
        </pc:sldMkLst>
      </pc:sldChg>
      <pc:sldChg chg="del">
        <pc:chgData name="guo roger" userId="3bbec60affddc306" providerId="LiveId" clId="{FD7EA30F-5EB0-444E-BF1F-DA0A3D58A265}" dt="2020-12-06T08:54:46.576" v="9" actId="47"/>
        <pc:sldMkLst>
          <pc:docMk/>
          <pc:sldMk cId="4292843516" sldId="347"/>
        </pc:sldMkLst>
      </pc:sldChg>
      <pc:sldChg chg="del">
        <pc:chgData name="guo roger" userId="3bbec60affddc306" providerId="LiveId" clId="{FD7EA30F-5EB0-444E-BF1F-DA0A3D58A265}" dt="2020-12-06T08:54:46.603" v="10" actId="47"/>
        <pc:sldMkLst>
          <pc:docMk/>
          <pc:sldMk cId="121883891" sldId="348"/>
        </pc:sldMkLst>
      </pc:sldChg>
      <pc:sldChg chg="del">
        <pc:chgData name="guo roger" userId="3bbec60affddc306" providerId="LiveId" clId="{FD7EA30F-5EB0-444E-BF1F-DA0A3D58A265}" dt="2020-12-06T08:54:46.637" v="11" actId="47"/>
        <pc:sldMkLst>
          <pc:docMk/>
          <pc:sldMk cId="784841658" sldId="349"/>
        </pc:sldMkLst>
      </pc:sldChg>
      <pc:sldChg chg="del">
        <pc:chgData name="guo roger" userId="3bbec60affddc306" providerId="LiveId" clId="{FD7EA30F-5EB0-444E-BF1F-DA0A3D58A265}" dt="2020-12-06T08:54:47.085" v="14" actId="47"/>
        <pc:sldMkLst>
          <pc:docMk/>
          <pc:sldMk cId="2886176338" sldId="350"/>
        </pc:sldMkLst>
      </pc:sldChg>
      <pc:sldChg chg="del">
        <pc:chgData name="guo roger" userId="3bbec60affddc306" providerId="LiveId" clId="{FD7EA30F-5EB0-444E-BF1F-DA0A3D58A265}" dt="2020-12-06T08:54:45.405" v="4" actId="47"/>
        <pc:sldMkLst>
          <pc:docMk/>
          <pc:sldMk cId="247132797" sldId="351"/>
        </pc:sldMkLst>
      </pc:sldChg>
      <pc:sldChg chg="del">
        <pc:chgData name="guo roger" userId="3bbec60affddc306" providerId="LiveId" clId="{FD7EA30F-5EB0-444E-BF1F-DA0A3D58A265}" dt="2020-12-06T08:54:46.668" v="12" actId="47"/>
        <pc:sldMkLst>
          <pc:docMk/>
          <pc:sldMk cId="3906501674" sldId="352"/>
        </pc:sldMkLst>
      </pc:sldChg>
      <pc:sldChg chg="del">
        <pc:chgData name="guo roger" userId="3bbec60affddc306" providerId="LiveId" clId="{FD7EA30F-5EB0-444E-BF1F-DA0A3D58A265}" dt="2020-12-06T08:54:47.309" v="15" actId="47"/>
        <pc:sldMkLst>
          <pc:docMk/>
          <pc:sldMk cId="658414922" sldId="353"/>
        </pc:sldMkLst>
      </pc:sldChg>
      <pc:sldChg chg="del">
        <pc:chgData name="guo roger" userId="3bbec60affddc306" providerId="LiveId" clId="{FD7EA30F-5EB0-444E-BF1F-DA0A3D58A265}" dt="2020-12-06T08:54:47.733" v="17" actId="47"/>
        <pc:sldMkLst>
          <pc:docMk/>
          <pc:sldMk cId="3269169897" sldId="354"/>
        </pc:sldMkLst>
      </pc:sldChg>
      <pc:sldChg chg="del">
        <pc:chgData name="guo roger" userId="3bbec60affddc306" providerId="LiveId" clId="{FD7EA30F-5EB0-444E-BF1F-DA0A3D58A265}" dt="2020-12-06T08:54:47.526" v="16" actId="47"/>
        <pc:sldMkLst>
          <pc:docMk/>
          <pc:sldMk cId="1930003394" sldId="355"/>
        </pc:sldMkLst>
      </pc:sldChg>
      <pc:sldChg chg="del">
        <pc:chgData name="guo roger" userId="3bbec60affddc306" providerId="LiveId" clId="{FD7EA30F-5EB0-444E-BF1F-DA0A3D58A265}" dt="2020-12-06T08:54:47.985" v="18" actId="47"/>
        <pc:sldMkLst>
          <pc:docMk/>
          <pc:sldMk cId="2696514670" sldId="356"/>
        </pc:sldMkLst>
      </pc:sldChg>
    </pc:docChg>
  </pc:docChgLst>
  <pc:docChgLst>
    <pc:chgData name="guo roger" userId="3bbec60affddc306" providerId="LiveId" clId="{ABEF5FE8-57CF-451A-9B1C-AEB1A3EBD648}"/>
    <pc:docChg chg="undo custSel addSld delSld modSld sldOrd">
      <pc:chgData name="guo roger" userId="3bbec60affddc306" providerId="LiveId" clId="{ABEF5FE8-57CF-451A-9B1C-AEB1A3EBD648}" dt="2020-05-11T07:17:52.230" v="1945" actId="20577"/>
      <pc:docMkLst>
        <pc:docMk/>
      </pc:docMkLst>
      <pc:sldChg chg="modSp mod">
        <pc:chgData name="guo roger" userId="3bbec60affddc306" providerId="LiveId" clId="{ABEF5FE8-57CF-451A-9B1C-AEB1A3EBD648}" dt="2020-05-10T08:58:19.347" v="435" actId="113"/>
        <pc:sldMkLst>
          <pc:docMk/>
          <pc:sldMk cId="1341206656" sldId="302"/>
        </pc:sldMkLst>
        <pc:spChg chg="mod">
          <ac:chgData name="guo roger" userId="3bbec60affddc306" providerId="LiveId" clId="{ABEF5FE8-57CF-451A-9B1C-AEB1A3EBD648}" dt="2020-05-10T08:58:19.347" v="435" actId="113"/>
          <ac:spMkLst>
            <pc:docMk/>
            <pc:sldMk cId="1341206656" sldId="302"/>
            <ac:spMk id="4" creationId="{C37CA60E-2DE6-4312-9382-B5A3E76135C2}"/>
          </ac:spMkLst>
        </pc:spChg>
        <pc:spChg chg="mod">
          <ac:chgData name="guo roger" userId="3bbec60affddc306" providerId="LiveId" clId="{ABEF5FE8-57CF-451A-9B1C-AEB1A3EBD648}" dt="2020-05-10T06:23:47.592" v="44" actId="1076"/>
          <ac:spMkLst>
            <pc:docMk/>
            <pc:sldMk cId="1341206656" sldId="302"/>
            <ac:spMk id="6" creationId="{07560610-6AF0-456F-A648-6E723C8D92F1}"/>
          </ac:spMkLst>
        </pc:spChg>
      </pc:sldChg>
      <pc:sldChg chg="addSp delSp modSp new mod">
        <pc:chgData name="guo roger" userId="3bbec60affddc306" providerId="LiveId" clId="{ABEF5FE8-57CF-451A-9B1C-AEB1A3EBD648}" dt="2020-05-10T10:31:07.663" v="1510" actId="20577"/>
        <pc:sldMkLst>
          <pc:docMk/>
          <pc:sldMk cId="1131219493" sldId="303"/>
        </pc:sldMkLst>
        <pc:spChg chg="mod">
          <ac:chgData name="guo roger" userId="3bbec60affddc306" providerId="LiveId" clId="{ABEF5FE8-57CF-451A-9B1C-AEB1A3EBD648}" dt="2020-05-10T08:42:34.301" v="139" actId="20577"/>
          <ac:spMkLst>
            <pc:docMk/>
            <pc:sldMk cId="1131219493" sldId="303"/>
            <ac:spMk id="2" creationId="{F892CD05-F81C-457D-8236-301560EADA60}"/>
          </ac:spMkLst>
        </pc:spChg>
        <pc:spChg chg="add del mod">
          <ac:chgData name="guo roger" userId="3bbec60affddc306" providerId="LiveId" clId="{ABEF5FE8-57CF-451A-9B1C-AEB1A3EBD648}" dt="2020-05-10T08:43:19.713" v="143" actId="478"/>
          <ac:spMkLst>
            <pc:docMk/>
            <pc:sldMk cId="1131219493" sldId="303"/>
            <ac:spMk id="4" creationId="{8FB34F07-B5EB-4FF3-8C0B-053EE611A1F5}"/>
          </ac:spMkLst>
        </pc:spChg>
        <pc:spChg chg="add del mod">
          <ac:chgData name="guo roger" userId="3bbec60affddc306" providerId="LiveId" clId="{ABEF5FE8-57CF-451A-9B1C-AEB1A3EBD648}" dt="2020-05-10T08:43:20.735" v="144" actId="478"/>
          <ac:spMkLst>
            <pc:docMk/>
            <pc:sldMk cId="1131219493" sldId="303"/>
            <ac:spMk id="5" creationId="{7DF722E7-89C6-4E7F-BE48-C21C8DDDF9B6}"/>
          </ac:spMkLst>
        </pc:spChg>
        <pc:spChg chg="add mod">
          <ac:chgData name="guo roger" userId="3bbec60affddc306" providerId="LiveId" clId="{ABEF5FE8-57CF-451A-9B1C-AEB1A3EBD648}" dt="2020-05-10T10:31:07.663" v="1510" actId="20577"/>
          <ac:spMkLst>
            <pc:docMk/>
            <pc:sldMk cId="1131219493" sldId="303"/>
            <ac:spMk id="6" creationId="{0D636514-E7E2-483D-AD06-DF8F5B894AFD}"/>
          </ac:spMkLst>
        </pc:spChg>
      </pc:sldChg>
      <pc:sldChg chg="del">
        <pc:chgData name="guo roger" userId="3bbec60affddc306" providerId="LiveId" clId="{ABEF5FE8-57CF-451A-9B1C-AEB1A3EBD648}" dt="2020-05-10T06:22:19.800" v="0" actId="47"/>
        <pc:sldMkLst>
          <pc:docMk/>
          <pc:sldMk cId="1172673889" sldId="303"/>
        </pc:sldMkLst>
      </pc:sldChg>
      <pc:sldChg chg="del">
        <pc:chgData name="guo roger" userId="3bbec60affddc306" providerId="LiveId" clId="{ABEF5FE8-57CF-451A-9B1C-AEB1A3EBD648}" dt="2020-05-10T06:22:20.326" v="1" actId="47"/>
        <pc:sldMkLst>
          <pc:docMk/>
          <pc:sldMk cId="1332385084" sldId="304"/>
        </pc:sldMkLst>
      </pc:sldChg>
      <pc:sldChg chg="new del">
        <pc:chgData name="guo roger" userId="3bbec60affddc306" providerId="LiveId" clId="{ABEF5FE8-57CF-451A-9B1C-AEB1A3EBD648}" dt="2020-05-10T08:39:39.091" v="56" actId="47"/>
        <pc:sldMkLst>
          <pc:docMk/>
          <pc:sldMk cId="2028308175" sldId="304"/>
        </pc:sldMkLst>
      </pc:sldChg>
      <pc:sldChg chg="addSp delSp modSp add mod">
        <pc:chgData name="guo roger" userId="3bbec60affddc306" providerId="LiveId" clId="{ABEF5FE8-57CF-451A-9B1C-AEB1A3EBD648}" dt="2020-05-10T10:56:07.006" v="1697" actId="207"/>
        <pc:sldMkLst>
          <pc:docMk/>
          <pc:sldMk cId="1865372536" sldId="305"/>
        </pc:sldMkLst>
        <pc:spChg chg="mod">
          <ac:chgData name="guo roger" userId="3bbec60affddc306" providerId="LiveId" clId="{ABEF5FE8-57CF-451A-9B1C-AEB1A3EBD648}" dt="2020-05-10T09:40:56.664" v="954" actId="20577"/>
          <ac:spMkLst>
            <pc:docMk/>
            <pc:sldMk cId="1865372536" sldId="305"/>
            <ac:spMk id="2" creationId="{F892CD05-F81C-457D-8236-301560EADA60}"/>
          </ac:spMkLst>
        </pc:spChg>
        <pc:spChg chg="del">
          <ac:chgData name="guo roger" userId="3bbec60affddc306" providerId="LiveId" clId="{ABEF5FE8-57CF-451A-9B1C-AEB1A3EBD648}" dt="2020-05-10T06:34:01.517" v="54" actId="478"/>
          <ac:spMkLst>
            <pc:docMk/>
            <pc:sldMk cId="1865372536" sldId="305"/>
            <ac:spMk id="4" creationId="{8FB34F07-B5EB-4FF3-8C0B-053EE611A1F5}"/>
          </ac:spMkLst>
        </pc:spChg>
        <pc:spChg chg="add del">
          <ac:chgData name="guo roger" userId="3bbec60affddc306" providerId="LiveId" clId="{ABEF5FE8-57CF-451A-9B1C-AEB1A3EBD648}" dt="2020-05-10T09:36:14.124" v="851" actId="478"/>
          <ac:spMkLst>
            <pc:docMk/>
            <pc:sldMk cId="1865372536" sldId="305"/>
            <ac:spMk id="5" creationId="{5EF4C52B-5F22-45AF-85F4-A84B5BA4E9CE}"/>
          </ac:spMkLst>
        </pc:spChg>
        <pc:spChg chg="add del mod">
          <ac:chgData name="guo roger" userId="3bbec60affddc306" providerId="LiveId" clId="{ABEF5FE8-57CF-451A-9B1C-AEB1A3EBD648}" dt="2020-05-10T09:40:48.072" v="936"/>
          <ac:spMkLst>
            <pc:docMk/>
            <pc:sldMk cId="1865372536" sldId="305"/>
            <ac:spMk id="7" creationId="{988C9486-B983-493A-AC2D-6F9F5C7EED30}"/>
          </ac:spMkLst>
        </pc:spChg>
        <pc:spChg chg="add del mod">
          <ac:chgData name="guo roger" userId="3bbec60affddc306" providerId="LiveId" clId="{ABEF5FE8-57CF-451A-9B1C-AEB1A3EBD648}" dt="2020-05-10T09:43:04.843" v="991"/>
          <ac:spMkLst>
            <pc:docMk/>
            <pc:sldMk cId="1865372536" sldId="305"/>
            <ac:spMk id="8" creationId="{2D2D1FF3-4CD1-4F62-9208-03699C39DBC6}"/>
          </ac:spMkLst>
        </pc:spChg>
        <pc:spChg chg="add mod">
          <ac:chgData name="guo roger" userId="3bbec60affddc306" providerId="LiveId" clId="{ABEF5FE8-57CF-451A-9B1C-AEB1A3EBD648}" dt="2020-05-10T10:56:07.006" v="1697" actId="207"/>
          <ac:spMkLst>
            <pc:docMk/>
            <pc:sldMk cId="1865372536" sldId="305"/>
            <ac:spMk id="9" creationId="{F20E4D3F-EA76-41FB-835F-344820A7A567}"/>
          </ac:spMkLst>
        </pc:spChg>
        <pc:picChg chg="add mod">
          <ac:chgData name="guo roger" userId="3bbec60affddc306" providerId="LiveId" clId="{ABEF5FE8-57CF-451A-9B1C-AEB1A3EBD648}" dt="2020-05-10T09:41:59.620" v="974" actId="1076"/>
          <ac:picMkLst>
            <pc:docMk/>
            <pc:sldMk cId="1865372536" sldId="305"/>
            <ac:picMk id="6" creationId="{C174F9C5-E597-4437-BCB4-7DB52D71BFAD}"/>
          </ac:picMkLst>
        </pc:picChg>
      </pc:sldChg>
      <pc:sldChg chg="del">
        <pc:chgData name="guo roger" userId="3bbec60affddc306" providerId="LiveId" clId="{ABEF5FE8-57CF-451A-9B1C-AEB1A3EBD648}" dt="2020-05-10T06:22:20.689" v="2" actId="47"/>
        <pc:sldMkLst>
          <pc:docMk/>
          <pc:sldMk cId="2113628562" sldId="305"/>
        </pc:sldMkLst>
      </pc:sldChg>
      <pc:sldChg chg="del">
        <pc:chgData name="guo roger" userId="3bbec60affddc306" providerId="LiveId" clId="{ABEF5FE8-57CF-451A-9B1C-AEB1A3EBD648}" dt="2020-05-10T06:22:21.100" v="3" actId="47"/>
        <pc:sldMkLst>
          <pc:docMk/>
          <pc:sldMk cId="47094566" sldId="306"/>
        </pc:sldMkLst>
      </pc:sldChg>
      <pc:sldChg chg="add del">
        <pc:chgData name="guo roger" userId="3bbec60affddc306" providerId="LiveId" clId="{ABEF5FE8-57CF-451A-9B1C-AEB1A3EBD648}" dt="2020-05-10T08:39:43.569" v="58"/>
        <pc:sldMkLst>
          <pc:docMk/>
          <pc:sldMk cId="3744307499" sldId="306"/>
        </pc:sldMkLst>
      </pc:sldChg>
      <pc:sldChg chg="addSp delSp modSp new del mod">
        <pc:chgData name="guo roger" userId="3bbec60affddc306" providerId="LiveId" clId="{ABEF5FE8-57CF-451A-9B1C-AEB1A3EBD648}" dt="2020-05-10T08:40:52.481" v="114" actId="47"/>
        <pc:sldMkLst>
          <pc:docMk/>
          <pc:sldMk cId="4092420449" sldId="306"/>
        </pc:sldMkLst>
        <pc:spChg chg="del">
          <ac:chgData name="guo roger" userId="3bbec60affddc306" providerId="LiveId" clId="{ABEF5FE8-57CF-451A-9B1C-AEB1A3EBD648}" dt="2020-05-10T08:39:50.908" v="60"/>
          <ac:spMkLst>
            <pc:docMk/>
            <pc:sldMk cId="4092420449" sldId="306"/>
            <ac:spMk id="2" creationId="{EE60AB18-FD05-49EC-80DF-9056A34285FF}"/>
          </ac:spMkLst>
        </pc:spChg>
        <pc:spChg chg="add mod">
          <ac:chgData name="guo roger" userId="3bbec60affddc306" providerId="LiveId" clId="{ABEF5FE8-57CF-451A-9B1C-AEB1A3EBD648}" dt="2020-05-10T08:39:54.398" v="70"/>
          <ac:spMkLst>
            <pc:docMk/>
            <pc:sldMk cId="4092420449" sldId="306"/>
            <ac:spMk id="4" creationId="{407A697A-E831-486D-86E1-4EA2BDDA3190}"/>
          </ac:spMkLst>
        </pc:spChg>
        <pc:spChg chg="add mod">
          <ac:chgData name="guo roger" userId="3bbec60affddc306" providerId="LiveId" clId="{ABEF5FE8-57CF-451A-9B1C-AEB1A3EBD648}" dt="2020-05-10T08:40:10.486" v="104" actId="20577"/>
          <ac:spMkLst>
            <pc:docMk/>
            <pc:sldMk cId="4092420449" sldId="306"/>
            <ac:spMk id="5" creationId="{261F3C0F-3EF1-4001-964B-1001D079D758}"/>
          </ac:spMkLst>
        </pc:spChg>
      </pc:sldChg>
      <pc:sldChg chg="addSp delSp modSp add del mod">
        <pc:chgData name="guo roger" userId="3bbec60affddc306" providerId="LiveId" clId="{ABEF5FE8-57CF-451A-9B1C-AEB1A3EBD648}" dt="2020-05-10T08:50:18.622" v="214" actId="2696"/>
        <pc:sldMkLst>
          <pc:docMk/>
          <pc:sldMk cId="425670501" sldId="307"/>
        </pc:sldMkLst>
        <pc:spChg chg="mod">
          <ac:chgData name="guo roger" userId="3bbec60affddc306" providerId="LiveId" clId="{ABEF5FE8-57CF-451A-9B1C-AEB1A3EBD648}" dt="2020-05-10T08:40:41.074" v="112" actId="20577"/>
          <ac:spMkLst>
            <pc:docMk/>
            <pc:sldMk cId="425670501" sldId="307"/>
            <ac:spMk id="2" creationId="{6D0F363D-2288-4295-9979-79D1E26F448C}"/>
          </ac:spMkLst>
        </pc:spChg>
        <pc:spChg chg="del">
          <ac:chgData name="guo roger" userId="3bbec60affddc306" providerId="LiveId" clId="{ABEF5FE8-57CF-451A-9B1C-AEB1A3EBD648}" dt="2020-05-10T08:40:22.777" v="106" actId="478"/>
          <ac:spMkLst>
            <pc:docMk/>
            <pc:sldMk cId="425670501" sldId="307"/>
            <ac:spMk id="4" creationId="{C37CA60E-2DE6-4312-9382-B5A3E76135C2}"/>
          </ac:spMkLst>
        </pc:spChg>
        <pc:spChg chg="del">
          <ac:chgData name="guo roger" userId="3bbec60affddc306" providerId="LiveId" clId="{ABEF5FE8-57CF-451A-9B1C-AEB1A3EBD648}" dt="2020-05-10T08:40:23.926" v="107" actId="478"/>
          <ac:spMkLst>
            <pc:docMk/>
            <pc:sldMk cId="425670501" sldId="307"/>
            <ac:spMk id="6" creationId="{07560610-6AF0-456F-A648-6E723C8D92F1}"/>
          </ac:spMkLst>
        </pc:spChg>
        <pc:spChg chg="add del mod">
          <ac:chgData name="guo roger" userId="3bbec60affddc306" providerId="LiveId" clId="{ABEF5FE8-57CF-451A-9B1C-AEB1A3EBD648}" dt="2020-05-10T08:40:38.599" v="110" actId="478"/>
          <ac:spMkLst>
            <pc:docMk/>
            <pc:sldMk cId="425670501" sldId="307"/>
            <ac:spMk id="7" creationId="{8D214B03-120E-46CF-91B3-9326EE27BAA7}"/>
          </ac:spMkLst>
        </pc:spChg>
        <pc:spChg chg="add mod">
          <ac:chgData name="guo roger" userId="3bbec60affddc306" providerId="LiveId" clId="{ABEF5FE8-57CF-451A-9B1C-AEB1A3EBD648}" dt="2020-05-10T08:50:09.607" v="213" actId="1076"/>
          <ac:spMkLst>
            <pc:docMk/>
            <pc:sldMk cId="425670501" sldId="307"/>
            <ac:spMk id="8" creationId="{8BDFD977-EF58-487A-ACB6-1A1201C79A00}"/>
          </ac:spMkLst>
        </pc:spChg>
      </pc:sldChg>
      <pc:sldChg chg="del">
        <pc:chgData name="guo roger" userId="3bbec60affddc306" providerId="LiveId" clId="{ABEF5FE8-57CF-451A-9B1C-AEB1A3EBD648}" dt="2020-05-10T06:22:24.183" v="15" actId="47"/>
        <pc:sldMkLst>
          <pc:docMk/>
          <pc:sldMk cId="2452627990" sldId="307"/>
        </pc:sldMkLst>
      </pc:sldChg>
      <pc:sldChg chg="addSp delSp modSp add mod">
        <pc:chgData name="guo roger" userId="3bbec60affddc306" providerId="LiveId" clId="{ABEF5FE8-57CF-451A-9B1C-AEB1A3EBD648}" dt="2020-05-11T07:17:52.230" v="1945" actId="20577"/>
        <pc:sldMkLst>
          <pc:docMk/>
          <pc:sldMk cId="1083423095" sldId="308"/>
        </pc:sldMkLst>
        <pc:spChg chg="mod">
          <ac:chgData name="guo roger" userId="3bbec60affddc306" providerId="LiveId" clId="{ABEF5FE8-57CF-451A-9B1C-AEB1A3EBD648}" dt="2020-05-10T09:25:23.406" v="831" actId="20577"/>
          <ac:spMkLst>
            <pc:docMk/>
            <pc:sldMk cId="1083423095" sldId="308"/>
            <ac:spMk id="2" creationId="{F892CD05-F81C-457D-8236-301560EADA60}"/>
          </ac:spMkLst>
        </pc:spChg>
        <pc:spChg chg="del">
          <ac:chgData name="guo roger" userId="3bbec60affddc306" providerId="LiveId" clId="{ABEF5FE8-57CF-451A-9B1C-AEB1A3EBD648}" dt="2020-05-10T09:26:06.452" v="843" actId="478"/>
          <ac:spMkLst>
            <pc:docMk/>
            <pc:sldMk cId="1083423095" sldId="308"/>
            <ac:spMk id="4" creationId="{8FB34F07-B5EB-4FF3-8C0B-053EE611A1F5}"/>
          </ac:spMkLst>
        </pc:spChg>
        <pc:spChg chg="del">
          <ac:chgData name="guo roger" userId="3bbec60affddc306" providerId="LiveId" clId="{ABEF5FE8-57CF-451A-9B1C-AEB1A3EBD648}" dt="2020-05-10T09:26:43.542" v="844" actId="21"/>
          <ac:spMkLst>
            <pc:docMk/>
            <pc:sldMk cId="1083423095" sldId="308"/>
            <ac:spMk id="5" creationId="{7DF722E7-89C6-4E7F-BE48-C21C8DDDF9B6}"/>
          </ac:spMkLst>
        </pc:spChg>
        <pc:spChg chg="add mod">
          <ac:chgData name="guo roger" userId="3bbec60affddc306" providerId="LiveId" clId="{ABEF5FE8-57CF-451A-9B1C-AEB1A3EBD648}" dt="2020-05-11T07:17:52.230" v="1945" actId="20577"/>
          <ac:spMkLst>
            <pc:docMk/>
            <pc:sldMk cId="1083423095" sldId="308"/>
            <ac:spMk id="6" creationId="{138607ED-3345-4D78-8B6C-4A233D1D8FB8}"/>
          </ac:spMkLst>
        </pc:spChg>
      </pc:sldChg>
      <pc:sldChg chg="del">
        <pc:chgData name="guo roger" userId="3bbec60affddc306" providerId="LiveId" clId="{ABEF5FE8-57CF-451A-9B1C-AEB1A3EBD648}" dt="2020-05-10T06:22:21.501" v="4" actId="47"/>
        <pc:sldMkLst>
          <pc:docMk/>
          <pc:sldMk cId="2100122073" sldId="308"/>
        </pc:sldMkLst>
      </pc:sldChg>
      <pc:sldChg chg="new del">
        <pc:chgData name="guo roger" userId="3bbec60affddc306" providerId="LiveId" clId="{ABEF5FE8-57CF-451A-9B1C-AEB1A3EBD648}" dt="2020-05-10T08:43:12.948" v="141" actId="47"/>
        <pc:sldMkLst>
          <pc:docMk/>
          <pc:sldMk cId="3378458150" sldId="308"/>
        </pc:sldMkLst>
      </pc:sldChg>
      <pc:sldChg chg="addSp delSp modSp new del mod">
        <pc:chgData name="guo roger" userId="3bbec60affddc306" providerId="LiveId" clId="{ABEF5FE8-57CF-451A-9B1C-AEB1A3EBD648}" dt="2020-05-10T09:45:26.633" v="1009" actId="47"/>
        <pc:sldMkLst>
          <pc:docMk/>
          <pc:sldMk cId="784349897" sldId="309"/>
        </pc:sldMkLst>
        <pc:spChg chg="del">
          <ac:chgData name="guo roger" userId="3bbec60affddc306" providerId="LiveId" clId="{ABEF5FE8-57CF-451A-9B1C-AEB1A3EBD648}" dt="2020-05-10T08:50:24.921" v="216"/>
          <ac:spMkLst>
            <pc:docMk/>
            <pc:sldMk cId="784349897" sldId="309"/>
            <ac:spMk id="2" creationId="{23F3FC05-656C-405E-8334-0E9EB630E254}"/>
          </ac:spMkLst>
        </pc:spChg>
        <pc:spChg chg="add mod">
          <ac:chgData name="guo roger" userId="3bbec60affddc306" providerId="LiveId" clId="{ABEF5FE8-57CF-451A-9B1C-AEB1A3EBD648}" dt="2020-05-10T08:50:28.774" v="225" actId="20577"/>
          <ac:spMkLst>
            <pc:docMk/>
            <pc:sldMk cId="784349897" sldId="309"/>
            <ac:spMk id="4" creationId="{A8D85BC8-4902-4262-8008-EDA6261A7417}"/>
          </ac:spMkLst>
        </pc:spChg>
        <pc:spChg chg="add mod">
          <ac:chgData name="guo roger" userId="3bbec60affddc306" providerId="LiveId" clId="{ABEF5FE8-57CF-451A-9B1C-AEB1A3EBD648}" dt="2020-05-10T08:50:34.938" v="250" actId="20577"/>
          <ac:spMkLst>
            <pc:docMk/>
            <pc:sldMk cId="784349897" sldId="309"/>
            <ac:spMk id="5" creationId="{169EC7D5-CE22-4327-85BA-66B523D7A20E}"/>
          </ac:spMkLst>
        </pc:spChg>
      </pc:sldChg>
      <pc:sldChg chg="del">
        <pc:chgData name="guo roger" userId="3bbec60affddc306" providerId="LiveId" clId="{ABEF5FE8-57CF-451A-9B1C-AEB1A3EBD648}" dt="2020-05-10T06:22:22.132" v="6" actId="47"/>
        <pc:sldMkLst>
          <pc:docMk/>
          <pc:sldMk cId="3090032548" sldId="309"/>
        </pc:sldMkLst>
      </pc:sldChg>
      <pc:sldChg chg="addSp delSp modSp add mod ord">
        <pc:chgData name="guo roger" userId="3bbec60affddc306" providerId="LiveId" clId="{ABEF5FE8-57CF-451A-9B1C-AEB1A3EBD648}" dt="2020-05-10T09:04:44.198" v="551" actId="20577"/>
        <pc:sldMkLst>
          <pc:docMk/>
          <pc:sldMk cId="18254957" sldId="310"/>
        </pc:sldMkLst>
        <pc:spChg chg="mod">
          <ac:chgData name="guo roger" userId="3bbec60affddc306" providerId="LiveId" clId="{ABEF5FE8-57CF-451A-9B1C-AEB1A3EBD648}" dt="2020-05-10T09:02:40.812" v="498" actId="20577"/>
          <ac:spMkLst>
            <pc:docMk/>
            <pc:sldMk cId="18254957" sldId="310"/>
            <ac:spMk id="2" creationId="{F892CD05-F81C-457D-8236-301560EADA60}"/>
          </ac:spMkLst>
        </pc:spChg>
        <pc:spChg chg="del">
          <ac:chgData name="guo roger" userId="3bbec60affddc306" providerId="LiveId" clId="{ABEF5FE8-57CF-451A-9B1C-AEB1A3EBD648}" dt="2020-05-10T08:54:59.870" v="300" actId="478"/>
          <ac:spMkLst>
            <pc:docMk/>
            <pc:sldMk cId="18254957" sldId="310"/>
            <ac:spMk id="4" creationId="{8FB34F07-B5EB-4FF3-8C0B-053EE611A1F5}"/>
          </ac:spMkLst>
        </pc:spChg>
        <pc:spChg chg="del">
          <ac:chgData name="guo roger" userId="3bbec60affddc306" providerId="LiveId" clId="{ABEF5FE8-57CF-451A-9B1C-AEB1A3EBD648}" dt="2020-05-10T08:55:01.356" v="301" actId="478"/>
          <ac:spMkLst>
            <pc:docMk/>
            <pc:sldMk cId="18254957" sldId="310"/>
            <ac:spMk id="5" creationId="{7DF722E7-89C6-4E7F-BE48-C21C8DDDF9B6}"/>
          </ac:spMkLst>
        </pc:spChg>
        <pc:spChg chg="add del mod">
          <ac:chgData name="guo roger" userId="3bbec60affddc306" providerId="LiveId" clId="{ABEF5FE8-57CF-451A-9B1C-AEB1A3EBD648}" dt="2020-05-10T09:02:49.637" v="500" actId="478"/>
          <ac:spMkLst>
            <pc:docMk/>
            <pc:sldMk cId="18254957" sldId="310"/>
            <ac:spMk id="6" creationId="{FC703730-7FF5-4F21-ACBC-6DBB3DE4AAFD}"/>
          </ac:spMkLst>
        </pc:spChg>
        <pc:spChg chg="add mod">
          <ac:chgData name="guo roger" userId="3bbec60affddc306" providerId="LiveId" clId="{ABEF5FE8-57CF-451A-9B1C-AEB1A3EBD648}" dt="2020-05-10T09:03:48.320" v="523" actId="1036"/>
          <ac:spMkLst>
            <pc:docMk/>
            <pc:sldMk cId="18254957" sldId="310"/>
            <ac:spMk id="8" creationId="{F11E573E-6682-4DC5-9C26-A269A97FA627}"/>
          </ac:spMkLst>
        </pc:spChg>
        <pc:spChg chg="add mod">
          <ac:chgData name="guo roger" userId="3bbec60affddc306" providerId="LiveId" clId="{ABEF5FE8-57CF-451A-9B1C-AEB1A3EBD648}" dt="2020-05-10T09:03:48.320" v="523" actId="1036"/>
          <ac:spMkLst>
            <pc:docMk/>
            <pc:sldMk cId="18254957" sldId="310"/>
            <ac:spMk id="9" creationId="{A99DE5DB-50C4-44A7-A093-73EBD7596BCA}"/>
          </ac:spMkLst>
        </pc:spChg>
        <pc:spChg chg="add mod">
          <ac:chgData name="guo roger" userId="3bbec60affddc306" providerId="LiveId" clId="{ABEF5FE8-57CF-451A-9B1C-AEB1A3EBD648}" dt="2020-05-10T09:03:48.320" v="523" actId="1036"/>
          <ac:spMkLst>
            <pc:docMk/>
            <pc:sldMk cId="18254957" sldId="310"/>
            <ac:spMk id="10" creationId="{C5939AEF-8A92-4F8F-8CCC-F7E90A6A57BC}"/>
          </ac:spMkLst>
        </pc:spChg>
        <pc:spChg chg="add mod">
          <ac:chgData name="guo roger" userId="3bbec60affddc306" providerId="LiveId" clId="{ABEF5FE8-57CF-451A-9B1C-AEB1A3EBD648}" dt="2020-05-10T09:04:44.198" v="551" actId="20577"/>
          <ac:spMkLst>
            <pc:docMk/>
            <pc:sldMk cId="18254957" sldId="310"/>
            <ac:spMk id="11" creationId="{2A9EDA3D-CD5B-4D32-BFDE-8D1A2B4C3858}"/>
          </ac:spMkLst>
        </pc:spChg>
        <pc:picChg chg="add mod">
          <ac:chgData name="guo roger" userId="3bbec60affddc306" providerId="LiveId" clId="{ABEF5FE8-57CF-451A-9B1C-AEB1A3EBD648}" dt="2020-05-10T09:03:48.320" v="523" actId="1036"/>
          <ac:picMkLst>
            <pc:docMk/>
            <pc:sldMk cId="18254957" sldId="310"/>
            <ac:picMk id="7" creationId="{6DE627DE-53F9-4096-B60F-109C7F826B47}"/>
          </ac:picMkLst>
        </pc:picChg>
      </pc:sldChg>
      <pc:sldChg chg="del">
        <pc:chgData name="guo roger" userId="3bbec60affddc306" providerId="LiveId" clId="{ABEF5FE8-57CF-451A-9B1C-AEB1A3EBD648}" dt="2020-05-10T06:22:22.643" v="8" actId="47"/>
        <pc:sldMkLst>
          <pc:docMk/>
          <pc:sldMk cId="400767332" sldId="311"/>
        </pc:sldMkLst>
      </pc:sldChg>
      <pc:sldChg chg="addSp delSp modSp add mod">
        <pc:chgData name="guo roger" userId="3bbec60affddc306" providerId="LiveId" clId="{ABEF5FE8-57CF-451A-9B1C-AEB1A3EBD648}" dt="2020-05-11T05:40:15.105" v="1751" actId="478"/>
        <pc:sldMkLst>
          <pc:docMk/>
          <pc:sldMk cId="2747242219" sldId="311"/>
        </pc:sldMkLst>
        <pc:spChg chg="del">
          <ac:chgData name="guo roger" userId="3bbec60affddc306" providerId="LiveId" clId="{ABEF5FE8-57CF-451A-9B1C-AEB1A3EBD648}" dt="2020-05-10T09:02:57.883" v="504" actId="478"/>
          <ac:spMkLst>
            <pc:docMk/>
            <pc:sldMk cId="2747242219" sldId="311"/>
            <ac:spMk id="8" creationId="{F11E573E-6682-4DC5-9C26-A269A97FA627}"/>
          </ac:spMkLst>
        </pc:spChg>
        <pc:spChg chg="del">
          <ac:chgData name="guo roger" userId="3bbec60affddc306" providerId="LiveId" clId="{ABEF5FE8-57CF-451A-9B1C-AEB1A3EBD648}" dt="2020-05-10T09:02:58.670" v="505" actId="478"/>
          <ac:spMkLst>
            <pc:docMk/>
            <pc:sldMk cId="2747242219" sldId="311"/>
            <ac:spMk id="9" creationId="{A99DE5DB-50C4-44A7-A093-73EBD7596BCA}"/>
          </ac:spMkLst>
        </pc:spChg>
        <pc:spChg chg="del">
          <ac:chgData name="guo roger" userId="3bbec60affddc306" providerId="LiveId" clId="{ABEF5FE8-57CF-451A-9B1C-AEB1A3EBD648}" dt="2020-05-10T09:02:55.866" v="502" actId="478"/>
          <ac:spMkLst>
            <pc:docMk/>
            <pc:sldMk cId="2747242219" sldId="311"/>
            <ac:spMk id="10" creationId="{C5939AEF-8A92-4F8F-8CCC-F7E90A6A57BC}"/>
          </ac:spMkLst>
        </pc:spChg>
        <pc:spChg chg="add mod">
          <ac:chgData name="guo roger" userId="3bbec60affddc306" providerId="LiveId" clId="{ABEF5FE8-57CF-451A-9B1C-AEB1A3EBD648}" dt="2020-05-11T05:40:07.829" v="1750" actId="20577"/>
          <ac:spMkLst>
            <pc:docMk/>
            <pc:sldMk cId="2747242219" sldId="311"/>
            <ac:spMk id="11" creationId="{8BA83C55-0E7D-4429-B7FE-C6EB52B58B13}"/>
          </ac:spMkLst>
        </pc:spChg>
        <pc:spChg chg="add del mod">
          <ac:chgData name="guo roger" userId="3bbec60affddc306" providerId="LiveId" clId="{ABEF5FE8-57CF-451A-9B1C-AEB1A3EBD648}" dt="2020-05-11T05:40:15.105" v="1751" actId="478"/>
          <ac:spMkLst>
            <pc:docMk/>
            <pc:sldMk cId="2747242219" sldId="311"/>
            <ac:spMk id="12" creationId="{747B22C3-7E63-493F-8E89-ECA7A4FEFC1D}"/>
          </ac:spMkLst>
        </pc:spChg>
        <pc:picChg chg="del">
          <ac:chgData name="guo roger" userId="3bbec60affddc306" providerId="LiveId" clId="{ABEF5FE8-57CF-451A-9B1C-AEB1A3EBD648}" dt="2020-05-10T09:02:56.561" v="503" actId="478"/>
          <ac:picMkLst>
            <pc:docMk/>
            <pc:sldMk cId="2747242219" sldId="311"/>
            <ac:picMk id="7" creationId="{6DE627DE-53F9-4096-B60F-109C7F826B47}"/>
          </ac:picMkLst>
        </pc:picChg>
      </pc:sldChg>
      <pc:sldChg chg="modSp add del mod">
        <pc:chgData name="guo roger" userId="3bbec60affddc306" providerId="LiveId" clId="{ABEF5FE8-57CF-451A-9B1C-AEB1A3EBD648}" dt="2020-05-10T09:46:07.852" v="1018" actId="47"/>
        <pc:sldMkLst>
          <pc:docMk/>
          <pc:sldMk cId="1075634588" sldId="312"/>
        </pc:sldMkLst>
        <pc:spChg chg="mod">
          <ac:chgData name="guo roger" userId="3bbec60affddc306" providerId="LiveId" clId="{ABEF5FE8-57CF-451A-9B1C-AEB1A3EBD648}" dt="2020-05-10T09:25:13.936" v="821" actId="20577"/>
          <ac:spMkLst>
            <pc:docMk/>
            <pc:sldMk cId="1075634588" sldId="312"/>
            <ac:spMk id="5" creationId="{169EC7D5-CE22-4327-85BA-66B523D7A20E}"/>
          </ac:spMkLst>
        </pc:spChg>
      </pc:sldChg>
      <pc:sldChg chg="del">
        <pc:chgData name="guo roger" userId="3bbec60affddc306" providerId="LiveId" clId="{ABEF5FE8-57CF-451A-9B1C-AEB1A3EBD648}" dt="2020-05-10T06:22:23.282" v="11" actId="47"/>
        <pc:sldMkLst>
          <pc:docMk/>
          <pc:sldMk cId="2491245163" sldId="312"/>
        </pc:sldMkLst>
      </pc:sldChg>
      <pc:sldChg chg="addSp delSp modSp add del mod">
        <pc:chgData name="guo roger" userId="3bbec60affddc306" providerId="LiveId" clId="{ABEF5FE8-57CF-451A-9B1C-AEB1A3EBD648}" dt="2020-05-10T10:20:11.659" v="1470" actId="47"/>
        <pc:sldMkLst>
          <pc:docMk/>
          <pc:sldMk cId="12356302" sldId="313"/>
        </pc:sldMkLst>
        <pc:spChg chg="del">
          <ac:chgData name="guo roger" userId="3bbec60affddc306" providerId="LiveId" clId="{ABEF5FE8-57CF-451A-9B1C-AEB1A3EBD648}" dt="2020-05-10T09:45:14.751" v="1007" actId="478"/>
          <ac:spMkLst>
            <pc:docMk/>
            <pc:sldMk cId="12356302" sldId="313"/>
            <ac:spMk id="4" creationId="{C37CA60E-2DE6-4312-9382-B5A3E76135C2}"/>
          </ac:spMkLst>
        </pc:spChg>
        <pc:spChg chg="del">
          <ac:chgData name="guo roger" userId="3bbec60affddc306" providerId="LiveId" clId="{ABEF5FE8-57CF-451A-9B1C-AEB1A3EBD648}" dt="2020-05-10T09:45:15.891" v="1008" actId="478"/>
          <ac:spMkLst>
            <pc:docMk/>
            <pc:sldMk cId="12356302" sldId="313"/>
            <ac:spMk id="6" creationId="{07560610-6AF0-456F-A648-6E723C8D92F1}"/>
          </ac:spMkLst>
        </pc:spChg>
        <pc:spChg chg="add mod">
          <ac:chgData name="guo roger" userId="3bbec60affddc306" providerId="LiveId" clId="{ABEF5FE8-57CF-451A-9B1C-AEB1A3EBD648}" dt="2020-05-10T09:45:55.674" v="1017" actId="403"/>
          <ac:spMkLst>
            <pc:docMk/>
            <pc:sldMk cId="12356302" sldId="313"/>
            <ac:spMk id="7" creationId="{B26E071C-3A34-4F8D-9698-33ECED69CBB7}"/>
          </ac:spMkLst>
        </pc:spChg>
        <pc:spChg chg="add mod">
          <ac:chgData name="guo roger" userId="3bbec60affddc306" providerId="LiveId" clId="{ABEF5FE8-57CF-451A-9B1C-AEB1A3EBD648}" dt="2020-05-10T09:45:49.199" v="1016" actId="1076"/>
          <ac:spMkLst>
            <pc:docMk/>
            <pc:sldMk cId="12356302" sldId="313"/>
            <ac:spMk id="8" creationId="{8E321D54-3573-4006-A142-58C307604763}"/>
          </ac:spMkLst>
        </pc:spChg>
      </pc:sldChg>
      <pc:sldChg chg="del">
        <pc:chgData name="guo roger" userId="3bbec60affddc306" providerId="LiveId" clId="{ABEF5FE8-57CF-451A-9B1C-AEB1A3EBD648}" dt="2020-05-10T06:22:23.690" v="13" actId="47"/>
        <pc:sldMkLst>
          <pc:docMk/>
          <pc:sldMk cId="4282392383" sldId="313"/>
        </pc:sldMkLst>
      </pc:sldChg>
      <pc:sldChg chg="del">
        <pc:chgData name="guo roger" userId="3bbec60affddc306" providerId="LiveId" clId="{ABEF5FE8-57CF-451A-9B1C-AEB1A3EBD648}" dt="2020-05-10T06:22:23.900" v="14" actId="47"/>
        <pc:sldMkLst>
          <pc:docMk/>
          <pc:sldMk cId="1470714824" sldId="314"/>
        </pc:sldMkLst>
      </pc:sldChg>
      <pc:sldChg chg="modSp add del mod">
        <pc:chgData name="guo roger" userId="3bbec60affddc306" providerId="LiveId" clId="{ABEF5FE8-57CF-451A-9B1C-AEB1A3EBD648}" dt="2020-05-10T10:20:07.138" v="1468" actId="47"/>
        <pc:sldMkLst>
          <pc:docMk/>
          <pc:sldMk cId="2256394582" sldId="314"/>
        </pc:sldMkLst>
        <pc:spChg chg="mod">
          <ac:chgData name="guo roger" userId="3bbec60affddc306" providerId="LiveId" clId="{ABEF5FE8-57CF-451A-9B1C-AEB1A3EBD648}" dt="2020-05-10T09:49:51.741" v="1104"/>
          <ac:spMkLst>
            <pc:docMk/>
            <pc:sldMk cId="2256394582" sldId="314"/>
            <ac:spMk id="8" creationId="{8E321D54-3573-4006-A142-58C307604763}"/>
          </ac:spMkLst>
        </pc:spChg>
      </pc:sldChg>
      <pc:sldChg chg="del">
        <pc:chgData name="guo roger" userId="3bbec60affddc306" providerId="LiveId" clId="{ABEF5FE8-57CF-451A-9B1C-AEB1A3EBD648}" dt="2020-05-10T06:22:24.575" v="16" actId="47"/>
        <pc:sldMkLst>
          <pc:docMk/>
          <pc:sldMk cId="1257289468" sldId="315"/>
        </pc:sldMkLst>
      </pc:sldChg>
      <pc:sldChg chg="addSp delSp modSp new mod">
        <pc:chgData name="guo roger" userId="3bbec60affddc306" providerId="LiveId" clId="{ABEF5FE8-57CF-451A-9B1C-AEB1A3EBD648}" dt="2020-05-11T06:25:15.922" v="1825" actId="207"/>
        <pc:sldMkLst>
          <pc:docMk/>
          <pc:sldMk cId="3514705047" sldId="315"/>
        </pc:sldMkLst>
        <pc:spChg chg="mod">
          <ac:chgData name="guo roger" userId="3bbec60affddc306" providerId="LiveId" clId="{ABEF5FE8-57CF-451A-9B1C-AEB1A3EBD648}" dt="2020-05-10T10:08:54.613" v="1333"/>
          <ac:spMkLst>
            <pc:docMk/>
            <pc:sldMk cId="3514705047" sldId="315"/>
            <ac:spMk id="2" creationId="{7DA61A34-A476-4499-ACA6-35698B9FDC1C}"/>
          </ac:spMkLst>
        </pc:spChg>
        <pc:spChg chg="add mod">
          <ac:chgData name="guo roger" userId="3bbec60affddc306" providerId="LiveId" clId="{ABEF5FE8-57CF-451A-9B1C-AEB1A3EBD648}" dt="2020-05-11T06:25:15.922" v="1825" actId="207"/>
          <ac:spMkLst>
            <pc:docMk/>
            <pc:sldMk cId="3514705047" sldId="315"/>
            <ac:spMk id="4" creationId="{758BFB37-395E-430E-A580-5EDAA78E402F}"/>
          </ac:spMkLst>
        </pc:spChg>
        <pc:picChg chg="add del mod">
          <ac:chgData name="guo roger" userId="3bbec60affddc306" providerId="LiveId" clId="{ABEF5FE8-57CF-451A-9B1C-AEB1A3EBD648}" dt="2020-05-10T10:08:26.018" v="1307" actId="478"/>
          <ac:picMkLst>
            <pc:docMk/>
            <pc:sldMk cId="3514705047" sldId="315"/>
            <ac:picMk id="5" creationId="{37288DD7-9912-4D6A-B0F7-40F297BCE521}"/>
          </ac:picMkLst>
        </pc:picChg>
      </pc:sldChg>
      <pc:sldChg chg="del">
        <pc:chgData name="guo roger" userId="3bbec60affddc306" providerId="LiveId" clId="{ABEF5FE8-57CF-451A-9B1C-AEB1A3EBD648}" dt="2020-05-10T06:22:25.244" v="17" actId="47"/>
        <pc:sldMkLst>
          <pc:docMk/>
          <pc:sldMk cId="301870514" sldId="316"/>
        </pc:sldMkLst>
      </pc:sldChg>
      <pc:sldChg chg="addSp delSp modSp add mod">
        <pc:chgData name="guo roger" userId="3bbec60affddc306" providerId="LiveId" clId="{ABEF5FE8-57CF-451A-9B1C-AEB1A3EBD648}" dt="2020-05-10T10:56:44.588" v="1729" actId="20577"/>
        <pc:sldMkLst>
          <pc:docMk/>
          <pc:sldMk cId="2411755500" sldId="316"/>
        </pc:sldMkLst>
        <pc:spChg chg="mod">
          <ac:chgData name="guo roger" userId="3bbec60affddc306" providerId="LiveId" clId="{ABEF5FE8-57CF-451A-9B1C-AEB1A3EBD648}" dt="2020-05-10T10:42:56.127" v="1657" actId="20577"/>
          <ac:spMkLst>
            <pc:docMk/>
            <pc:sldMk cId="2411755500" sldId="316"/>
            <ac:spMk id="2" creationId="{7DA61A34-A476-4499-ACA6-35698B9FDC1C}"/>
          </ac:spMkLst>
        </pc:spChg>
        <pc:spChg chg="del">
          <ac:chgData name="guo roger" userId="3bbec60affddc306" providerId="LiveId" clId="{ABEF5FE8-57CF-451A-9B1C-AEB1A3EBD648}" dt="2020-05-10T09:58:54.571" v="1201" actId="478"/>
          <ac:spMkLst>
            <pc:docMk/>
            <pc:sldMk cId="2411755500" sldId="316"/>
            <ac:spMk id="4" creationId="{758BFB37-395E-430E-A580-5EDAA78E402F}"/>
          </ac:spMkLst>
        </pc:spChg>
        <pc:spChg chg="add del mod">
          <ac:chgData name="guo roger" userId="3bbec60affddc306" providerId="LiveId" clId="{ABEF5FE8-57CF-451A-9B1C-AEB1A3EBD648}" dt="2020-05-10T10:54:39.847" v="1688"/>
          <ac:spMkLst>
            <pc:docMk/>
            <pc:sldMk cId="2411755500" sldId="316"/>
            <ac:spMk id="5" creationId="{5242BC1E-741A-4B15-B3C9-89A3A722A66A}"/>
          </ac:spMkLst>
        </pc:spChg>
        <pc:spChg chg="add mod">
          <ac:chgData name="guo roger" userId="3bbec60affddc306" providerId="LiveId" clId="{ABEF5FE8-57CF-451A-9B1C-AEB1A3EBD648}" dt="2020-05-10T10:56:44.588" v="1729" actId="20577"/>
          <ac:spMkLst>
            <pc:docMk/>
            <pc:sldMk cId="2411755500" sldId="316"/>
            <ac:spMk id="6" creationId="{2C6345DC-7810-4D42-B0B0-5FA554C23586}"/>
          </ac:spMkLst>
        </pc:spChg>
      </pc:sldChg>
      <pc:sldChg chg="add del">
        <pc:chgData name="guo roger" userId="3bbec60affddc306" providerId="LiveId" clId="{ABEF5FE8-57CF-451A-9B1C-AEB1A3EBD648}" dt="2020-05-10T10:20:01.879" v="1466" actId="47"/>
        <pc:sldMkLst>
          <pc:docMk/>
          <pc:sldMk cId="2461726674" sldId="317"/>
        </pc:sldMkLst>
      </pc:sldChg>
      <pc:sldChg chg="del">
        <pc:chgData name="guo roger" userId="3bbec60affddc306" providerId="LiveId" clId="{ABEF5FE8-57CF-451A-9B1C-AEB1A3EBD648}" dt="2020-05-10T06:22:26.925" v="18" actId="47"/>
        <pc:sldMkLst>
          <pc:docMk/>
          <pc:sldMk cId="3402107683" sldId="317"/>
        </pc:sldMkLst>
      </pc:sldChg>
      <pc:sldChg chg="del">
        <pc:chgData name="guo roger" userId="3bbec60affddc306" providerId="LiveId" clId="{ABEF5FE8-57CF-451A-9B1C-AEB1A3EBD648}" dt="2020-05-10T06:22:21.885" v="5" actId="47"/>
        <pc:sldMkLst>
          <pc:docMk/>
          <pc:sldMk cId="2478572435" sldId="318"/>
        </pc:sldMkLst>
      </pc:sldChg>
      <pc:sldChg chg="modSp add mod">
        <pc:chgData name="guo roger" userId="3bbec60affddc306" providerId="LiveId" clId="{ABEF5FE8-57CF-451A-9B1C-AEB1A3EBD648}" dt="2020-05-10T10:21:44.294" v="1490" actId="207"/>
        <pc:sldMkLst>
          <pc:docMk/>
          <pc:sldMk cId="2748617675" sldId="318"/>
        </pc:sldMkLst>
        <pc:spChg chg="mod">
          <ac:chgData name="guo roger" userId="3bbec60affddc306" providerId="LiveId" clId="{ABEF5FE8-57CF-451A-9B1C-AEB1A3EBD648}" dt="2020-05-10T10:21:44.294" v="1490" actId="207"/>
          <ac:spMkLst>
            <pc:docMk/>
            <pc:sldMk cId="2748617675" sldId="318"/>
            <ac:spMk id="8" creationId="{8E321D54-3573-4006-A142-58C307604763}"/>
          </ac:spMkLst>
        </pc:spChg>
      </pc:sldChg>
      <pc:sldChg chg="addSp delSp modSp new mod">
        <pc:chgData name="guo roger" userId="3bbec60affddc306" providerId="LiveId" clId="{ABEF5FE8-57CF-451A-9B1C-AEB1A3EBD648}" dt="2020-05-11T06:27:54.890" v="1862"/>
        <pc:sldMkLst>
          <pc:docMk/>
          <pc:sldMk cId="470050469" sldId="319"/>
        </pc:sldMkLst>
        <pc:spChg chg="mod">
          <ac:chgData name="guo roger" userId="3bbec60affddc306" providerId="LiveId" clId="{ABEF5FE8-57CF-451A-9B1C-AEB1A3EBD648}" dt="2020-05-10T09:51:29.911" v="1130" actId="20577"/>
          <ac:spMkLst>
            <pc:docMk/>
            <pc:sldMk cId="470050469" sldId="319"/>
            <ac:spMk id="2" creationId="{C3CBE880-9305-48CE-BA29-280F7D6D6142}"/>
          </ac:spMkLst>
        </pc:spChg>
        <pc:spChg chg="add mod">
          <ac:chgData name="guo roger" userId="3bbec60affddc306" providerId="LiveId" clId="{ABEF5FE8-57CF-451A-9B1C-AEB1A3EBD648}" dt="2020-05-10T10:16:19.266" v="1450" actId="1076"/>
          <ac:spMkLst>
            <pc:docMk/>
            <pc:sldMk cId="470050469" sldId="319"/>
            <ac:spMk id="5" creationId="{DBA9B0CC-4A95-479E-9909-2B9EDCD84AC4}"/>
          </ac:spMkLst>
        </pc:spChg>
        <pc:spChg chg="add mod">
          <ac:chgData name="guo roger" userId="3bbec60affddc306" providerId="LiveId" clId="{ABEF5FE8-57CF-451A-9B1C-AEB1A3EBD648}" dt="2020-05-11T06:26:51.178" v="1839" actId="1076"/>
          <ac:spMkLst>
            <pc:docMk/>
            <pc:sldMk cId="470050469" sldId="319"/>
            <ac:spMk id="10" creationId="{C3BDBEC7-9F52-437C-975C-65933110A4F0}"/>
          </ac:spMkLst>
        </pc:spChg>
        <pc:spChg chg="add mod">
          <ac:chgData name="guo roger" userId="3bbec60affddc306" providerId="LiveId" clId="{ABEF5FE8-57CF-451A-9B1C-AEB1A3EBD648}" dt="2020-05-11T06:27:41.218" v="1851" actId="14100"/>
          <ac:spMkLst>
            <pc:docMk/>
            <pc:sldMk cId="470050469" sldId="319"/>
            <ac:spMk id="11" creationId="{C61A6722-09EE-434D-B0E4-66E0113F2B53}"/>
          </ac:spMkLst>
        </pc:spChg>
        <pc:spChg chg="add mod">
          <ac:chgData name="guo roger" userId="3bbec60affddc306" providerId="LiveId" clId="{ABEF5FE8-57CF-451A-9B1C-AEB1A3EBD648}" dt="2020-05-11T06:27:44.225" v="1852" actId="14100"/>
          <ac:spMkLst>
            <pc:docMk/>
            <pc:sldMk cId="470050469" sldId="319"/>
            <ac:spMk id="12" creationId="{9B29BF13-F023-4089-AE65-63EA2D5E8415}"/>
          </ac:spMkLst>
        </pc:spChg>
        <pc:spChg chg="add mod">
          <ac:chgData name="guo roger" userId="3bbec60affddc306" providerId="LiveId" clId="{ABEF5FE8-57CF-451A-9B1C-AEB1A3EBD648}" dt="2020-05-11T06:27:54.890" v="1862"/>
          <ac:spMkLst>
            <pc:docMk/>
            <pc:sldMk cId="470050469" sldId="319"/>
            <ac:spMk id="14" creationId="{2560F903-F886-4CCF-A734-C3BA337AD7D4}"/>
          </ac:spMkLst>
        </pc:spChg>
        <pc:picChg chg="add del mod">
          <ac:chgData name="guo roger" userId="3bbec60affddc306" providerId="LiveId" clId="{ABEF5FE8-57CF-451A-9B1C-AEB1A3EBD648}" dt="2020-05-10T10:08:10.147" v="1302" actId="21"/>
          <ac:picMkLst>
            <pc:docMk/>
            <pc:sldMk cId="470050469" sldId="319"/>
            <ac:picMk id="4" creationId="{799C8128-4320-4579-A804-8A6F449772AB}"/>
          </ac:picMkLst>
        </pc:picChg>
        <pc:picChg chg="add mod">
          <ac:chgData name="guo roger" userId="3bbec60affddc306" providerId="LiveId" clId="{ABEF5FE8-57CF-451A-9B1C-AEB1A3EBD648}" dt="2020-05-10T10:15:43.861" v="1430" actId="1076"/>
          <ac:picMkLst>
            <pc:docMk/>
            <pc:sldMk cId="470050469" sldId="319"/>
            <ac:picMk id="6" creationId="{1360ED0A-D97A-4FC7-9E12-DAE0CF270323}"/>
          </ac:picMkLst>
        </pc:picChg>
        <pc:cxnChg chg="add mod">
          <ac:chgData name="guo roger" userId="3bbec60affddc306" providerId="LiveId" clId="{ABEF5FE8-57CF-451A-9B1C-AEB1A3EBD648}" dt="2020-05-11T06:26:42.148" v="1830" actId="14100"/>
          <ac:cxnSpMkLst>
            <pc:docMk/>
            <pc:sldMk cId="470050469" sldId="319"/>
            <ac:cxnSpMk id="8" creationId="{9CC00631-4B04-43A5-913E-457B3AE2F8E3}"/>
          </ac:cxnSpMkLst>
        </pc:cxnChg>
        <pc:cxnChg chg="add mod">
          <ac:chgData name="guo roger" userId="3bbec60affddc306" providerId="LiveId" clId="{ABEF5FE8-57CF-451A-9B1C-AEB1A3EBD648}" dt="2020-05-11T06:27:52.451" v="1854" actId="1076"/>
          <ac:cxnSpMkLst>
            <pc:docMk/>
            <pc:sldMk cId="470050469" sldId="319"/>
            <ac:cxnSpMk id="13" creationId="{4DB88714-3B7F-47C6-B12C-923DF269EA6C}"/>
          </ac:cxnSpMkLst>
        </pc:cxnChg>
      </pc:sldChg>
      <pc:sldChg chg="del">
        <pc:chgData name="guo roger" userId="3bbec60affddc306" providerId="LiveId" clId="{ABEF5FE8-57CF-451A-9B1C-AEB1A3EBD648}" dt="2020-05-10T06:22:22.358" v="7" actId="47"/>
        <pc:sldMkLst>
          <pc:docMk/>
          <pc:sldMk cId="1322643403" sldId="319"/>
        </pc:sldMkLst>
      </pc:sldChg>
      <pc:sldChg chg="addSp delSp modSp add mod">
        <pc:chgData name="guo roger" userId="3bbec60affddc306" providerId="LiveId" clId="{ABEF5FE8-57CF-451A-9B1C-AEB1A3EBD648}" dt="2020-05-11T06:28:52.927" v="1863" actId="207"/>
        <pc:sldMkLst>
          <pc:docMk/>
          <pc:sldMk cId="437334099" sldId="320"/>
        </pc:sldMkLst>
        <pc:spChg chg="mod">
          <ac:chgData name="guo roger" userId="3bbec60affddc306" providerId="LiveId" clId="{ABEF5FE8-57CF-451A-9B1C-AEB1A3EBD648}" dt="2020-05-10T10:07:38.344" v="1300" actId="20577"/>
          <ac:spMkLst>
            <pc:docMk/>
            <pc:sldMk cId="437334099" sldId="320"/>
            <ac:spMk id="2" creationId="{C3CBE880-9305-48CE-BA29-280F7D6D6142}"/>
          </ac:spMkLst>
        </pc:spChg>
        <pc:spChg chg="del">
          <ac:chgData name="guo roger" userId="3bbec60affddc306" providerId="LiveId" clId="{ABEF5FE8-57CF-451A-9B1C-AEB1A3EBD648}" dt="2020-05-10T09:53:39.296" v="1152" actId="478"/>
          <ac:spMkLst>
            <pc:docMk/>
            <pc:sldMk cId="437334099" sldId="320"/>
            <ac:spMk id="5" creationId="{DBA9B0CC-4A95-479E-9909-2B9EDCD84AC4}"/>
          </ac:spMkLst>
        </pc:spChg>
        <pc:spChg chg="add mod">
          <ac:chgData name="guo roger" userId="3bbec60affddc306" providerId="LiveId" clId="{ABEF5FE8-57CF-451A-9B1C-AEB1A3EBD648}" dt="2020-05-10T10:13:18.225" v="1390" actId="20577"/>
          <ac:spMkLst>
            <pc:docMk/>
            <pc:sldMk cId="437334099" sldId="320"/>
            <ac:spMk id="6" creationId="{607F2513-27C0-44B0-B87F-EB4C7B50486E}"/>
          </ac:spMkLst>
        </pc:spChg>
        <pc:spChg chg="add mod">
          <ac:chgData name="guo roger" userId="3bbec60affddc306" providerId="LiveId" clId="{ABEF5FE8-57CF-451A-9B1C-AEB1A3EBD648}" dt="2020-05-11T06:28:52.927" v="1863" actId="207"/>
          <ac:spMkLst>
            <pc:docMk/>
            <pc:sldMk cId="437334099" sldId="320"/>
            <ac:spMk id="7" creationId="{AB22FBAB-3CE6-4C2B-9AC5-09C48B89CC67}"/>
          </ac:spMkLst>
        </pc:spChg>
        <pc:picChg chg="del">
          <ac:chgData name="guo roger" userId="3bbec60affddc306" providerId="LiveId" clId="{ABEF5FE8-57CF-451A-9B1C-AEB1A3EBD648}" dt="2020-05-10T09:53:38.148" v="1151" actId="478"/>
          <ac:picMkLst>
            <pc:docMk/>
            <pc:sldMk cId="437334099" sldId="320"/>
            <ac:picMk id="4" creationId="{799C8128-4320-4579-A804-8A6F449772AB}"/>
          </ac:picMkLst>
        </pc:picChg>
        <pc:picChg chg="add mod">
          <ac:chgData name="guo roger" userId="3bbec60affddc306" providerId="LiveId" clId="{ABEF5FE8-57CF-451A-9B1C-AEB1A3EBD648}" dt="2020-05-10T10:12:47.942" v="1373" actId="1076"/>
          <ac:picMkLst>
            <pc:docMk/>
            <pc:sldMk cId="437334099" sldId="320"/>
            <ac:picMk id="8" creationId="{6A47726D-20F9-4CF8-98D5-36E01A159C21}"/>
          </ac:picMkLst>
        </pc:picChg>
      </pc:sldChg>
      <pc:sldChg chg="del">
        <pc:chgData name="guo roger" userId="3bbec60affddc306" providerId="LiveId" clId="{ABEF5FE8-57CF-451A-9B1C-AEB1A3EBD648}" dt="2020-05-10T06:22:23.493" v="12" actId="47"/>
        <pc:sldMkLst>
          <pc:docMk/>
          <pc:sldMk cId="1274779369" sldId="320"/>
        </pc:sldMkLst>
      </pc:sldChg>
      <pc:sldChg chg="del">
        <pc:chgData name="guo roger" userId="3bbec60affddc306" providerId="LiveId" clId="{ABEF5FE8-57CF-451A-9B1C-AEB1A3EBD648}" dt="2020-05-10T06:22:22.923" v="9" actId="47"/>
        <pc:sldMkLst>
          <pc:docMk/>
          <pc:sldMk cId="133309825" sldId="321"/>
        </pc:sldMkLst>
      </pc:sldChg>
      <pc:sldChg chg="modSp add">
        <pc:chgData name="guo roger" userId="3bbec60affddc306" providerId="LiveId" clId="{ABEF5FE8-57CF-451A-9B1C-AEB1A3EBD648}" dt="2020-05-10T10:21:22.683" v="1488" actId="207"/>
        <pc:sldMkLst>
          <pc:docMk/>
          <pc:sldMk cId="3487055031" sldId="321"/>
        </pc:sldMkLst>
        <pc:spChg chg="mod">
          <ac:chgData name="guo roger" userId="3bbec60affddc306" providerId="LiveId" clId="{ABEF5FE8-57CF-451A-9B1C-AEB1A3EBD648}" dt="2020-05-10T10:21:22.683" v="1488" actId="207"/>
          <ac:spMkLst>
            <pc:docMk/>
            <pc:sldMk cId="3487055031" sldId="321"/>
            <ac:spMk id="8" creationId="{8E321D54-3573-4006-A142-58C307604763}"/>
          </ac:spMkLst>
        </pc:spChg>
      </pc:sldChg>
      <pc:sldChg chg="modSp add">
        <pc:chgData name="guo roger" userId="3bbec60affddc306" providerId="LiveId" clId="{ABEF5FE8-57CF-451A-9B1C-AEB1A3EBD648}" dt="2020-05-10T10:20:32.235" v="1473" actId="207"/>
        <pc:sldMkLst>
          <pc:docMk/>
          <pc:sldMk cId="3503156687" sldId="322"/>
        </pc:sldMkLst>
        <pc:spChg chg="mod">
          <ac:chgData name="guo roger" userId="3bbec60affddc306" providerId="LiveId" clId="{ABEF5FE8-57CF-451A-9B1C-AEB1A3EBD648}" dt="2020-05-10T10:20:32.235" v="1473" actId="207"/>
          <ac:spMkLst>
            <pc:docMk/>
            <pc:sldMk cId="3503156687" sldId="322"/>
            <ac:spMk id="8" creationId="{8E321D54-3573-4006-A142-58C307604763}"/>
          </ac:spMkLst>
        </pc:spChg>
      </pc:sldChg>
      <pc:sldChg chg="del">
        <pc:chgData name="guo roger" userId="3bbec60affddc306" providerId="LiveId" clId="{ABEF5FE8-57CF-451A-9B1C-AEB1A3EBD648}" dt="2020-05-10T06:22:23.066" v="10" actId="47"/>
        <pc:sldMkLst>
          <pc:docMk/>
          <pc:sldMk cId="3567451370" sldId="322"/>
        </pc:sldMkLst>
      </pc:sldChg>
      <pc:sldChg chg="modSp add">
        <pc:chgData name="guo roger" userId="3bbec60affddc306" providerId="LiveId" clId="{ABEF5FE8-57CF-451A-9B1C-AEB1A3EBD648}" dt="2020-05-10T10:20:15.640" v="1471" actId="207"/>
        <pc:sldMkLst>
          <pc:docMk/>
          <pc:sldMk cId="4290458438" sldId="323"/>
        </pc:sldMkLst>
        <pc:spChg chg="mod">
          <ac:chgData name="guo roger" userId="3bbec60affddc306" providerId="LiveId" clId="{ABEF5FE8-57CF-451A-9B1C-AEB1A3EBD648}" dt="2020-05-10T10:20:15.640" v="1471" actId="207"/>
          <ac:spMkLst>
            <pc:docMk/>
            <pc:sldMk cId="4290458438" sldId="323"/>
            <ac:spMk id="8" creationId="{8E321D54-3573-4006-A142-58C307604763}"/>
          </ac:spMkLst>
        </pc:spChg>
      </pc:sldChg>
      <pc:sldChg chg="addSp modSp add mod">
        <pc:chgData name="guo roger" userId="3bbec60affddc306" providerId="LiveId" clId="{ABEF5FE8-57CF-451A-9B1C-AEB1A3EBD648}" dt="2020-05-10T10:36:57.438" v="1565" actId="20577"/>
        <pc:sldMkLst>
          <pc:docMk/>
          <pc:sldMk cId="1979866779" sldId="324"/>
        </pc:sldMkLst>
        <pc:spChg chg="mod">
          <ac:chgData name="guo roger" userId="3bbec60affddc306" providerId="LiveId" clId="{ABEF5FE8-57CF-451A-9B1C-AEB1A3EBD648}" dt="2020-05-10T10:32:22.688" v="1518" actId="113"/>
          <ac:spMkLst>
            <pc:docMk/>
            <pc:sldMk cId="1979866779" sldId="324"/>
            <ac:spMk id="2" creationId="{7DA61A34-A476-4499-ACA6-35698B9FDC1C}"/>
          </ac:spMkLst>
        </pc:spChg>
        <pc:spChg chg="add mod">
          <ac:chgData name="guo roger" userId="3bbec60affddc306" providerId="LiveId" clId="{ABEF5FE8-57CF-451A-9B1C-AEB1A3EBD648}" dt="2020-05-10T10:33:56.806" v="1523" actId="14100"/>
          <ac:spMkLst>
            <pc:docMk/>
            <pc:sldMk cId="1979866779" sldId="324"/>
            <ac:spMk id="4" creationId="{990D01A8-D2FB-4C57-92F0-E84DBBF7EDA8}"/>
          </ac:spMkLst>
        </pc:spChg>
        <pc:spChg chg="add mod">
          <ac:chgData name="guo roger" userId="3bbec60affddc306" providerId="LiveId" clId="{ABEF5FE8-57CF-451A-9B1C-AEB1A3EBD648}" dt="2020-05-10T10:36:57.438" v="1565" actId="20577"/>
          <ac:spMkLst>
            <pc:docMk/>
            <pc:sldMk cId="1979866779" sldId="324"/>
            <ac:spMk id="6" creationId="{F0FDEB98-4A6A-4F67-B9EB-BD198939364A}"/>
          </ac:spMkLst>
        </pc:spChg>
        <pc:picChg chg="add mod">
          <ac:chgData name="guo roger" userId="3bbec60affddc306" providerId="LiveId" clId="{ABEF5FE8-57CF-451A-9B1C-AEB1A3EBD648}" dt="2020-05-10T10:34:20.604" v="1528" actId="1076"/>
          <ac:picMkLst>
            <pc:docMk/>
            <pc:sldMk cId="1979866779" sldId="324"/>
            <ac:picMk id="5" creationId="{D668C7C7-8B74-456B-919A-FDCE1BA924AC}"/>
          </ac:picMkLst>
        </pc:picChg>
      </pc:sldChg>
      <pc:sldChg chg="modSp add">
        <pc:chgData name="guo roger" userId="3bbec60affddc306" providerId="LiveId" clId="{ABEF5FE8-57CF-451A-9B1C-AEB1A3EBD648}" dt="2020-05-10T10:36:47.660" v="1564" actId="207"/>
        <pc:sldMkLst>
          <pc:docMk/>
          <pc:sldMk cId="3175896926" sldId="325"/>
        </pc:sldMkLst>
        <pc:spChg chg="mod">
          <ac:chgData name="guo roger" userId="3bbec60affddc306" providerId="LiveId" clId="{ABEF5FE8-57CF-451A-9B1C-AEB1A3EBD648}" dt="2020-05-10T10:36:47.660" v="1564" actId="207"/>
          <ac:spMkLst>
            <pc:docMk/>
            <pc:sldMk cId="3175896926" sldId="325"/>
            <ac:spMk id="8" creationId="{8E321D54-3573-4006-A142-58C307604763}"/>
          </ac:spMkLst>
        </pc:spChg>
      </pc:sldChg>
      <pc:sldChg chg="addSp modSp new mod">
        <pc:chgData name="guo roger" userId="3bbec60affddc306" providerId="LiveId" clId="{ABEF5FE8-57CF-451A-9B1C-AEB1A3EBD648}" dt="2020-05-11T06:34:19.556" v="1888" actId="207"/>
        <pc:sldMkLst>
          <pc:docMk/>
          <pc:sldMk cId="4016792204" sldId="326"/>
        </pc:sldMkLst>
        <pc:spChg chg="mod">
          <ac:chgData name="guo roger" userId="3bbec60affddc306" providerId="LiveId" clId="{ABEF5FE8-57CF-451A-9B1C-AEB1A3EBD648}" dt="2020-05-11T05:59:22.139" v="1780"/>
          <ac:spMkLst>
            <pc:docMk/>
            <pc:sldMk cId="4016792204" sldId="326"/>
            <ac:spMk id="2" creationId="{E843B38E-D8EE-4792-B247-52E36FB2E0C1}"/>
          </ac:spMkLst>
        </pc:spChg>
        <pc:spChg chg="add mod">
          <ac:chgData name="guo roger" userId="3bbec60affddc306" providerId="LiveId" clId="{ABEF5FE8-57CF-451A-9B1C-AEB1A3EBD648}" dt="2020-05-11T06:34:19.556" v="1888" actId="207"/>
          <ac:spMkLst>
            <pc:docMk/>
            <pc:sldMk cId="4016792204" sldId="326"/>
            <ac:spMk id="4" creationId="{833AF01B-1DB6-4981-923C-857429EBC543}"/>
          </ac:spMkLst>
        </pc:spChg>
        <pc:picChg chg="add mod">
          <ac:chgData name="guo roger" userId="3bbec60affddc306" providerId="LiveId" clId="{ABEF5FE8-57CF-451A-9B1C-AEB1A3EBD648}" dt="2020-05-11T05:44:21.359" v="1767" actId="1076"/>
          <ac:picMkLst>
            <pc:docMk/>
            <pc:sldMk cId="4016792204" sldId="326"/>
            <ac:picMk id="5" creationId="{C2E978E9-68B1-4D37-8ACA-9D459096C69F}"/>
          </ac:picMkLst>
        </pc:picChg>
      </pc:sldChg>
      <pc:sldChg chg="addSp delSp modSp add mod">
        <pc:chgData name="guo roger" userId="3bbec60affddc306" providerId="LiveId" clId="{ABEF5FE8-57CF-451A-9B1C-AEB1A3EBD648}" dt="2020-05-11T06:54:56.586" v="1934" actId="1076"/>
        <pc:sldMkLst>
          <pc:docMk/>
          <pc:sldMk cId="2969699300" sldId="327"/>
        </pc:sldMkLst>
        <pc:spChg chg="mod">
          <ac:chgData name="guo roger" userId="3bbec60affddc306" providerId="LiveId" clId="{ABEF5FE8-57CF-451A-9B1C-AEB1A3EBD648}" dt="2020-05-11T05:59:38.075" v="1781"/>
          <ac:spMkLst>
            <pc:docMk/>
            <pc:sldMk cId="2969699300" sldId="327"/>
            <ac:spMk id="2" creationId="{E843B38E-D8EE-4792-B247-52E36FB2E0C1}"/>
          </ac:spMkLst>
        </pc:spChg>
        <pc:spChg chg="del">
          <ac:chgData name="guo roger" userId="3bbec60affddc306" providerId="LiveId" clId="{ABEF5FE8-57CF-451A-9B1C-AEB1A3EBD648}" dt="2020-05-11T05:46:26.080" v="1770" actId="478"/>
          <ac:spMkLst>
            <pc:docMk/>
            <pc:sldMk cId="2969699300" sldId="327"/>
            <ac:spMk id="4" creationId="{833AF01B-1DB6-4981-923C-857429EBC543}"/>
          </ac:spMkLst>
        </pc:spChg>
        <pc:spChg chg="add mod">
          <ac:chgData name="guo roger" userId="3bbec60affddc306" providerId="LiveId" clId="{ABEF5FE8-57CF-451A-9B1C-AEB1A3EBD648}" dt="2020-05-11T06:54:53.961" v="1933" actId="20577"/>
          <ac:spMkLst>
            <pc:docMk/>
            <pc:sldMk cId="2969699300" sldId="327"/>
            <ac:spMk id="6" creationId="{FA435298-4E5E-4AE5-9CD8-3053E95CA6C6}"/>
          </ac:spMkLst>
        </pc:spChg>
        <pc:picChg chg="del">
          <ac:chgData name="guo roger" userId="3bbec60affddc306" providerId="LiveId" clId="{ABEF5FE8-57CF-451A-9B1C-AEB1A3EBD648}" dt="2020-05-11T05:44:40.787" v="1769" actId="478"/>
          <ac:picMkLst>
            <pc:docMk/>
            <pc:sldMk cId="2969699300" sldId="327"/>
            <ac:picMk id="5" creationId="{C2E978E9-68B1-4D37-8ACA-9D459096C69F}"/>
          </ac:picMkLst>
        </pc:picChg>
        <pc:picChg chg="add mod">
          <ac:chgData name="guo roger" userId="3bbec60affddc306" providerId="LiveId" clId="{ABEF5FE8-57CF-451A-9B1C-AEB1A3EBD648}" dt="2020-05-11T06:54:56.586" v="1934" actId="1076"/>
          <ac:picMkLst>
            <pc:docMk/>
            <pc:sldMk cId="2969699300" sldId="327"/>
            <ac:picMk id="7" creationId="{10872B69-2939-4B2D-97D3-CC0915C7BB3D}"/>
          </ac:picMkLst>
        </pc:picChg>
      </pc:sldChg>
    </pc:docChg>
  </pc:docChgLst>
  <pc:docChgLst>
    <pc:chgData name="guo roger" userId="3bbec60affddc306" providerId="LiveId" clId="{8EC944BC-9761-44F3-AB4C-415024AB7127}"/>
    <pc:docChg chg="undo custSel addSld delSld modSld">
      <pc:chgData name="guo roger" userId="3bbec60affddc306" providerId="LiveId" clId="{8EC944BC-9761-44F3-AB4C-415024AB7127}" dt="2021-07-19T04:19:36.020" v="675" actId="207"/>
      <pc:docMkLst>
        <pc:docMk/>
      </pc:docMkLst>
      <pc:sldChg chg="modSp mod">
        <pc:chgData name="guo roger" userId="3bbec60affddc306" providerId="LiveId" clId="{8EC944BC-9761-44F3-AB4C-415024AB7127}" dt="2021-07-07T11:15:08.264" v="108" actId="20577"/>
        <pc:sldMkLst>
          <pc:docMk/>
          <pc:sldMk cId="947221106" sldId="337"/>
        </pc:sldMkLst>
        <pc:spChg chg="mod">
          <ac:chgData name="guo roger" userId="3bbec60affddc306" providerId="LiveId" clId="{8EC944BC-9761-44F3-AB4C-415024AB7127}" dt="2021-07-07T11:15:08.264" v="108" actId="20577"/>
          <ac:spMkLst>
            <pc:docMk/>
            <pc:sldMk cId="947221106" sldId="337"/>
            <ac:spMk id="8" creationId="{8E321D54-3573-4006-A142-58C307604763}"/>
          </ac:spMkLst>
        </pc:spChg>
      </pc:sldChg>
      <pc:sldChg chg="addSp delSp modSp mod">
        <pc:chgData name="guo roger" userId="3bbec60affddc306" providerId="LiveId" clId="{8EC944BC-9761-44F3-AB4C-415024AB7127}" dt="2021-07-19T03:52:32.036" v="522" actId="207"/>
        <pc:sldMkLst>
          <pc:docMk/>
          <pc:sldMk cId="726545659" sldId="341"/>
        </pc:sldMkLst>
        <pc:spChg chg="add del mod">
          <ac:chgData name="guo roger" userId="3bbec60affddc306" providerId="LiveId" clId="{8EC944BC-9761-44F3-AB4C-415024AB7127}" dt="2021-07-19T03:52:11.570" v="515" actId="478"/>
          <ac:spMkLst>
            <pc:docMk/>
            <pc:sldMk cId="726545659" sldId="341"/>
            <ac:spMk id="9" creationId="{D845A3C6-CFA7-44B3-BF5D-8C9A4DB8AC7F}"/>
          </ac:spMkLst>
        </pc:spChg>
        <pc:spChg chg="mod">
          <ac:chgData name="guo roger" userId="3bbec60affddc306" providerId="LiveId" clId="{8EC944BC-9761-44F3-AB4C-415024AB7127}" dt="2021-07-19T03:52:32.036" v="522" actId="207"/>
          <ac:spMkLst>
            <pc:docMk/>
            <pc:sldMk cId="726545659" sldId="341"/>
            <ac:spMk id="11" creationId="{127783C6-5CBE-4C6C-ADCA-E7AA7A11481C}"/>
          </ac:spMkLst>
        </pc:spChg>
        <pc:picChg chg="mod">
          <ac:chgData name="guo roger" userId="3bbec60affddc306" providerId="LiveId" clId="{8EC944BC-9761-44F3-AB4C-415024AB7127}" dt="2021-07-07T11:16:03.596" v="118" actId="1076"/>
          <ac:picMkLst>
            <pc:docMk/>
            <pc:sldMk cId="726545659" sldId="341"/>
            <ac:picMk id="13" creationId="{FFC6671B-1FC2-4F91-AE02-016C28F6FEEB}"/>
          </ac:picMkLst>
        </pc:picChg>
      </pc:sldChg>
      <pc:sldChg chg="modSp mod">
        <pc:chgData name="guo roger" userId="3bbec60affddc306" providerId="LiveId" clId="{8EC944BC-9761-44F3-AB4C-415024AB7127}" dt="2021-07-07T11:17:24.331" v="135" actId="207"/>
        <pc:sldMkLst>
          <pc:docMk/>
          <pc:sldMk cId="4184151241" sldId="342"/>
        </pc:sldMkLst>
        <pc:spChg chg="mod">
          <ac:chgData name="guo roger" userId="3bbec60affddc306" providerId="LiveId" clId="{8EC944BC-9761-44F3-AB4C-415024AB7127}" dt="2021-07-07T11:17:24.331" v="135" actId="207"/>
          <ac:spMkLst>
            <pc:docMk/>
            <pc:sldMk cId="4184151241" sldId="342"/>
            <ac:spMk id="9" creationId="{0A8673A6-C654-4D70-9312-A9BACE32A090}"/>
          </ac:spMkLst>
        </pc:spChg>
      </pc:sldChg>
      <pc:sldChg chg="modSp mod">
        <pc:chgData name="guo roger" userId="3bbec60affddc306" providerId="LiveId" clId="{8EC944BC-9761-44F3-AB4C-415024AB7127}" dt="2021-07-19T04:15:32.313" v="673" actId="113"/>
        <pc:sldMkLst>
          <pc:docMk/>
          <pc:sldMk cId="2694214452" sldId="343"/>
        </pc:sldMkLst>
        <pc:spChg chg="mod">
          <ac:chgData name="guo roger" userId="3bbec60affddc306" providerId="LiveId" clId="{8EC944BC-9761-44F3-AB4C-415024AB7127}" dt="2021-07-19T04:15:32.313" v="673" actId="113"/>
          <ac:spMkLst>
            <pc:docMk/>
            <pc:sldMk cId="2694214452" sldId="343"/>
            <ac:spMk id="5" creationId="{4A37F527-AD23-4B21-B199-4E1E52478C98}"/>
          </ac:spMkLst>
        </pc:spChg>
      </pc:sldChg>
      <pc:sldChg chg="modSp mod">
        <pc:chgData name="guo roger" userId="3bbec60affddc306" providerId="LiveId" clId="{8EC944BC-9761-44F3-AB4C-415024AB7127}" dt="2021-07-19T03:40:02.170" v="491" actId="207"/>
        <pc:sldMkLst>
          <pc:docMk/>
          <pc:sldMk cId="162532129" sldId="344"/>
        </pc:sldMkLst>
        <pc:spChg chg="mod">
          <ac:chgData name="guo roger" userId="3bbec60affddc306" providerId="LiveId" clId="{8EC944BC-9761-44F3-AB4C-415024AB7127}" dt="2021-07-07T11:13:17.973" v="24" actId="20577"/>
          <ac:spMkLst>
            <pc:docMk/>
            <pc:sldMk cId="162532129" sldId="344"/>
            <ac:spMk id="2" creationId="{E26B3104-9A35-47E4-A326-6D4E0ED00247}"/>
          </ac:spMkLst>
        </pc:spChg>
        <pc:spChg chg="mod">
          <ac:chgData name="guo roger" userId="3bbec60affddc306" providerId="LiveId" clId="{8EC944BC-9761-44F3-AB4C-415024AB7127}" dt="2021-07-07T11:12:16.972" v="1" actId="207"/>
          <ac:spMkLst>
            <pc:docMk/>
            <pc:sldMk cId="162532129" sldId="344"/>
            <ac:spMk id="5" creationId="{2E9A442A-315B-404F-A6AB-6348FFA2610E}"/>
          </ac:spMkLst>
        </pc:spChg>
        <pc:spChg chg="mod">
          <ac:chgData name="guo roger" userId="3bbec60affddc306" providerId="LiveId" clId="{8EC944BC-9761-44F3-AB4C-415024AB7127}" dt="2021-07-19T03:40:02.170" v="491" actId="207"/>
          <ac:spMkLst>
            <pc:docMk/>
            <pc:sldMk cId="162532129" sldId="344"/>
            <ac:spMk id="7" creationId="{69526FEC-EC6E-450F-9326-6B93EEB29738}"/>
          </ac:spMkLst>
        </pc:spChg>
      </pc:sldChg>
      <pc:sldChg chg="addSp delSp modSp mod">
        <pc:chgData name="guo roger" userId="3bbec60affddc306" providerId="LiveId" clId="{8EC944BC-9761-44F3-AB4C-415024AB7127}" dt="2021-07-07T11:15:25.749" v="110" actId="22"/>
        <pc:sldMkLst>
          <pc:docMk/>
          <pc:sldMk cId="2211565013" sldId="345"/>
        </pc:sldMkLst>
        <pc:spChg chg="mod">
          <ac:chgData name="guo roger" userId="3bbec60affddc306" providerId="LiveId" clId="{8EC944BC-9761-44F3-AB4C-415024AB7127}" dt="2021-07-07T11:14:11.759" v="52" actId="207"/>
          <ac:spMkLst>
            <pc:docMk/>
            <pc:sldMk cId="2211565013" sldId="345"/>
            <ac:spMk id="7" creationId="{D8009406-9F70-4BCD-BDFF-B369C0A2C993}"/>
          </ac:spMkLst>
        </pc:spChg>
        <pc:spChg chg="add del">
          <ac:chgData name="guo roger" userId="3bbec60affddc306" providerId="LiveId" clId="{8EC944BC-9761-44F3-AB4C-415024AB7127}" dt="2021-07-07T11:15:25.749" v="110" actId="22"/>
          <ac:spMkLst>
            <pc:docMk/>
            <pc:sldMk cId="2211565013" sldId="345"/>
            <ac:spMk id="8" creationId="{43D9C64C-4B3F-45CB-AE25-F6A6709E1ADB}"/>
          </ac:spMkLst>
        </pc:spChg>
      </pc:sldChg>
      <pc:sldChg chg="addSp delSp modSp mod">
        <pc:chgData name="guo roger" userId="3bbec60affddc306" providerId="LiveId" clId="{8EC944BC-9761-44F3-AB4C-415024AB7127}" dt="2021-07-19T04:08:11.756" v="644" actId="20577"/>
        <pc:sldMkLst>
          <pc:docMk/>
          <pc:sldMk cId="1230855295" sldId="346"/>
        </pc:sldMkLst>
        <pc:spChg chg="del">
          <ac:chgData name="guo roger" userId="3bbec60affddc306" providerId="LiveId" clId="{8EC944BC-9761-44F3-AB4C-415024AB7127}" dt="2021-07-19T04:05:36.709" v="581" actId="478"/>
          <ac:spMkLst>
            <pc:docMk/>
            <pc:sldMk cId="1230855295" sldId="346"/>
            <ac:spMk id="5" creationId="{95B13CE5-E4AD-4947-AFB8-DFA3419211D1}"/>
          </ac:spMkLst>
        </pc:spChg>
        <pc:spChg chg="del">
          <ac:chgData name="guo roger" userId="3bbec60affddc306" providerId="LiveId" clId="{8EC944BC-9761-44F3-AB4C-415024AB7127}" dt="2021-07-19T04:05:35.831" v="580" actId="478"/>
          <ac:spMkLst>
            <pc:docMk/>
            <pc:sldMk cId="1230855295" sldId="346"/>
            <ac:spMk id="7" creationId="{9D492524-06B9-4D6C-8706-AD275EB4981E}"/>
          </ac:spMkLst>
        </pc:spChg>
        <pc:spChg chg="add mod">
          <ac:chgData name="guo roger" userId="3bbec60affddc306" providerId="LiveId" clId="{8EC944BC-9761-44F3-AB4C-415024AB7127}" dt="2021-07-19T04:08:11.756" v="644" actId="20577"/>
          <ac:spMkLst>
            <pc:docMk/>
            <pc:sldMk cId="1230855295" sldId="346"/>
            <ac:spMk id="8" creationId="{04B3EE12-6616-4B00-B494-C2D4CD8E8AF3}"/>
          </ac:spMkLst>
        </pc:spChg>
        <pc:picChg chg="del">
          <ac:chgData name="guo roger" userId="3bbec60affddc306" providerId="LiveId" clId="{8EC944BC-9761-44F3-AB4C-415024AB7127}" dt="2021-07-19T04:05:35.283" v="579" actId="478"/>
          <ac:picMkLst>
            <pc:docMk/>
            <pc:sldMk cId="1230855295" sldId="346"/>
            <ac:picMk id="9" creationId="{A895F62B-F677-4AD0-B329-F0E7B1D93022}"/>
          </ac:picMkLst>
        </pc:picChg>
      </pc:sldChg>
      <pc:sldChg chg="modSp mod">
        <pc:chgData name="guo roger" userId="3bbec60affddc306" providerId="LiveId" clId="{8EC944BC-9761-44F3-AB4C-415024AB7127}" dt="2021-07-19T03:33:28.987" v="338" actId="20577"/>
        <pc:sldMkLst>
          <pc:docMk/>
          <pc:sldMk cId="3106374581" sldId="347"/>
        </pc:sldMkLst>
        <pc:spChg chg="mod">
          <ac:chgData name="guo roger" userId="3bbec60affddc306" providerId="LiveId" clId="{8EC944BC-9761-44F3-AB4C-415024AB7127}" dt="2021-07-19T03:33:28.987" v="338" actId="20577"/>
          <ac:spMkLst>
            <pc:docMk/>
            <pc:sldMk cId="3106374581" sldId="347"/>
            <ac:spMk id="4" creationId="{795E4C39-1246-419B-85B9-EBFD0E5ED8F7}"/>
          </ac:spMkLst>
        </pc:spChg>
      </pc:sldChg>
      <pc:sldChg chg="modSp mod modAnim">
        <pc:chgData name="guo roger" userId="3bbec60affddc306" providerId="LiveId" clId="{8EC944BC-9761-44F3-AB4C-415024AB7127}" dt="2021-07-19T04:15:24.516" v="672"/>
        <pc:sldMkLst>
          <pc:docMk/>
          <pc:sldMk cId="1078487345" sldId="348"/>
        </pc:sldMkLst>
        <pc:spChg chg="mod">
          <ac:chgData name="guo roger" userId="3bbec60affddc306" providerId="LiveId" clId="{8EC944BC-9761-44F3-AB4C-415024AB7127}" dt="2021-07-07T11:20:43.222" v="144" actId="207"/>
          <ac:spMkLst>
            <pc:docMk/>
            <pc:sldMk cId="1078487345" sldId="348"/>
            <ac:spMk id="12" creationId="{2A21F09E-38FC-449E-90C4-6CB643E53C74}"/>
          </ac:spMkLst>
        </pc:spChg>
      </pc:sldChg>
      <pc:sldChg chg="addSp modSp mod">
        <pc:chgData name="guo roger" userId="3bbec60affddc306" providerId="LiveId" clId="{8EC944BC-9761-44F3-AB4C-415024AB7127}" dt="2021-07-07T11:22:59.433" v="156" actId="1076"/>
        <pc:sldMkLst>
          <pc:docMk/>
          <pc:sldMk cId="1415674619" sldId="349"/>
        </pc:sldMkLst>
        <pc:cxnChg chg="add mod">
          <ac:chgData name="guo roger" userId="3bbec60affddc306" providerId="LiveId" clId="{8EC944BC-9761-44F3-AB4C-415024AB7127}" dt="2021-07-07T11:22:27.136" v="148" actId="1076"/>
          <ac:cxnSpMkLst>
            <pc:docMk/>
            <pc:sldMk cId="1415674619" sldId="349"/>
            <ac:cxnSpMk id="6" creationId="{3656EBD3-1408-4EEC-A9CE-D669F268A5F4}"/>
          </ac:cxnSpMkLst>
        </pc:cxnChg>
        <pc:cxnChg chg="add mod">
          <ac:chgData name="guo roger" userId="3bbec60affddc306" providerId="LiveId" clId="{8EC944BC-9761-44F3-AB4C-415024AB7127}" dt="2021-07-07T11:22:39.567" v="150" actId="1076"/>
          <ac:cxnSpMkLst>
            <pc:docMk/>
            <pc:sldMk cId="1415674619" sldId="349"/>
            <ac:cxnSpMk id="11" creationId="{5D14ADA1-248E-4121-A4B2-428ED9FC26E5}"/>
          </ac:cxnSpMkLst>
        </pc:cxnChg>
        <pc:cxnChg chg="add mod">
          <ac:chgData name="guo roger" userId="3bbec60affddc306" providerId="LiveId" clId="{8EC944BC-9761-44F3-AB4C-415024AB7127}" dt="2021-07-07T11:22:52.188" v="154" actId="1076"/>
          <ac:cxnSpMkLst>
            <pc:docMk/>
            <pc:sldMk cId="1415674619" sldId="349"/>
            <ac:cxnSpMk id="12" creationId="{718C4317-61C7-49D7-8C5E-6EB5B63FB15C}"/>
          </ac:cxnSpMkLst>
        </pc:cxnChg>
        <pc:cxnChg chg="add mod">
          <ac:chgData name="guo roger" userId="3bbec60affddc306" providerId="LiveId" clId="{8EC944BC-9761-44F3-AB4C-415024AB7127}" dt="2021-07-07T11:22:59.433" v="156" actId="1076"/>
          <ac:cxnSpMkLst>
            <pc:docMk/>
            <pc:sldMk cId="1415674619" sldId="349"/>
            <ac:cxnSpMk id="14" creationId="{DD2C04F6-FE60-4A8A-BBDC-B0A3204968FB}"/>
          </ac:cxnSpMkLst>
        </pc:cxnChg>
      </pc:sldChg>
      <pc:sldChg chg="addSp modSp mod">
        <pc:chgData name="guo roger" userId="3bbec60affddc306" providerId="LiveId" clId="{8EC944BC-9761-44F3-AB4C-415024AB7127}" dt="2021-07-07T11:25:40.838" v="190" actId="1076"/>
        <pc:sldMkLst>
          <pc:docMk/>
          <pc:sldMk cId="3707939744" sldId="350"/>
        </pc:sldMkLst>
        <pc:spChg chg="add mod">
          <ac:chgData name="guo roger" userId="3bbec60affddc306" providerId="LiveId" clId="{8EC944BC-9761-44F3-AB4C-415024AB7127}" dt="2021-07-07T11:25:40.838" v="190" actId="1076"/>
          <ac:spMkLst>
            <pc:docMk/>
            <pc:sldMk cId="3707939744" sldId="350"/>
            <ac:spMk id="17" creationId="{C5EEA3AF-5159-42A1-A5F9-C89668E64484}"/>
          </ac:spMkLst>
        </pc:spChg>
        <pc:picChg chg="add mod">
          <ac:chgData name="guo roger" userId="3bbec60affddc306" providerId="LiveId" clId="{8EC944BC-9761-44F3-AB4C-415024AB7127}" dt="2021-07-07T11:25:36.214" v="188" actId="1076"/>
          <ac:picMkLst>
            <pc:docMk/>
            <pc:sldMk cId="3707939744" sldId="350"/>
            <ac:picMk id="5" creationId="{8CEEF02D-EADB-4361-B16D-4BEFED3E21D1}"/>
          </ac:picMkLst>
        </pc:picChg>
      </pc:sldChg>
      <pc:sldChg chg="modSp add mod">
        <pc:chgData name="guo roger" userId="3bbec60affddc306" providerId="LiveId" clId="{8EC944BC-9761-44F3-AB4C-415024AB7127}" dt="2021-07-07T11:15:53.248" v="116" actId="207"/>
        <pc:sldMkLst>
          <pc:docMk/>
          <pc:sldMk cId="1212901246" sldId="351"/>
        </pc:sldMkLst>
        <pc:spChg chg="mod">
          <ac:chgData name="guo roger" userId="3bbec60affddc306" providerId="LiveId" clId="{8EC944BC-9761-44F3-AB4C-415024AB7127}" dt="2021-07-07T11:15:53.248" v="116" actId="207"/>
          <ac:spMkLst>
            <pc:docMk/>
            <pc:sldMk cId="1212901246" sldId="351"/>
            <ac:spMk id="8" creationId="{8E321D54-3573-4006-A142-58C307604763}"/>
          </ac:spMkLst>
        </pc:spChg>
      </pc:sldChg>
      <pc:sldChg chg="modSp add mod">
        <pc:chgData name="guo roger" userId="3bbec60affddc306" providerId="LiveId" clId="{8EC944BC-9761-44F3-AB4C-415024AB7127}" dt="2021-07-07T11:15:44.405" v="114" actId="207"/>
        <pc:sldMkLst>
          <pc:docMk/>
          <pc:sldMk cId="4073092703" sldId="352"/>
        </pc:sldMkLst>
        <pc:spChg chg="mod">
          <ac:chgData name="guo roger" userId="3bbec60affddc306" providerId="LiveId" clId="{8EC944BC-9761-44F3-AB4C-415024AB7127}" dt="2021-07-07T11:15:44.405" v="114" actId="207"/>
          <ac:spMkLst>
            <pc:docMk/>
            <pc:sldMk cId="4073092703" sldId="352"/>
            <ac:spMk id="8" creationId="{8E321D54-3573-4006-A142-58C307604763}"/>
          </ac:spMkLst>
        </pc:spChg>
      </pc:sldChg>
      <pc:sldChg chg="modSp add mod">
        <pc:chgData name="guo roger" userId="3bbec60affddc306" providerId="LiveId" clId="{8EC944BC-9761-44F3-AB4C-415024AB7127}" dt="2021-07-07T11:18:31.538" v="140" actId="207"/>
        <pc:sldMkLst>
          <pc:docMk/>
          <pc:sldMk cId="1089410789" sldId="353"/>
        </pc:sldMkLst>
        <pc:spChg chg="mod">
          <ac:chgData name="guo roger" userId="3bbec60affddc306" providerId="LiveId" clId="{8EC944BC-9761-44F3-AB4C-415024AB7127}" dt="2021-07-07T11:18:31.538" v="140" actId="207"/>
          <ac:spMkLst>
            <pc:docMk/>
            <pc:sldMk cId="1089410789" sldId="353"/>
            <ac:spMk id="8" creationId="{8E321D54-3573-4006-A142-58C307604763}"/>
          </ac:spMkLst>
        </pc:spChg>
      </pc:sldChg>
      <pc:sldChg chg="add del">
        <pc:chgData name="guo roger" userId="3bbec60affddc306" providerId="LiveId" clId="{8EC944BC-9761-44F3-AB4C-415024AB7127}" dt="2021-07-07T11:18:16.235" v="137"/>
        <pc:sldMkLst>
          <pc:docMk/>
          <pc:sldMk cId="2558618575" sldId="353"/>
        </pc:sldMkLst>
      </pc:sldChg>
      <pc:sldChg chg="modSp add mod">
        <pc:chgData name="guo roger" userId="3bbec60affddc306" providerId="LiveId" clId="{8EC944BC-9761-44F3-AB4C-415024AB7127}" dt="2021-07-07T11:18:37.063" v="142" actId="207"/>
        <pc:sldMkLst>
          <pc:docMk/>
          <pc:sldMk cId="583186254" sldId="354"/>
        </pc:sldMkLst>
        <pc:spChg chg="mod">
          <ac:chgData name="guo roger" userId="3bbec60affddc306" providerId="LiveId" clId="{8EC944BC-9761-44F3-AB4C-415024AB7127}" dt="2021-07-07T11:18:37.063" v="142" actId="207"/>
          <ac:spMkLst>
            <pc:docMk/>
            <pc:sldMk cId="583186254" sldId="354"/>
            <ac:spMk id="8" creationId="{8E321D54-3573-4006-A142-58C307604763}"/>
          </ac:spMkLst>
        </pc:spChg>
      </pc:sldChg>
      <pc:sldChg chg="addSp modSp new mod">
        <pc:chgData name="guo roger" userId="3bbec60affddc306" providerId="LiveId" clId="{8EC944BC-9761-44F3-AB4C-415024AB7127}" dt="2021-07-19T04:19:36.020" v="675" actId="207"/>
        <pc:sldMkLst>
          <pc:docMk/>
          <pc:sldMk cId="3300786981" sldId="355"/>
        </pc:sldMkLst>
        <pc:spChg chg="mod">
          <ac:chgData name="guo roger" userId="3bbec60affddc306" providerId="LiveId" clId="{8EC944BC-9761-44F3-AB4C-415024AB7127}" dt="2021-07-07T11:37:00.903" v="230"/>
          <ac:spMkLst>
            <pc:docMk/>
            <pc:sldMk cId="3300786981" sldId="355"/>
            <ac:spMk id="2" creationId="{8F52C271-4909-4EA2-A4AC-46C68DCA98F6}"/>
          </ac:spMkLst>
        </pc:spChg>
        <pc:spChg chg="add mod">
          <ac:chgData name="guo roger" userId="3bbec60affddc306" providerId="LiveId" clId="{8EC944BC-9761-44F3-AB4C-415024AB7127}" dt="2021-07-07T11:33:44.153" v="207" actId="207"/>
          <ac:spMkLst>
            <pc:docMk/>
            <pc:sldMk cId="3300786981" sldId="355"/>
            <ac:spMk id="5" creationId="{066A965F-5D4A-457A-B435-D3FC7BA38C37}"/>
          </ac:spMkLst>
        </pc:spChg>
        <pc:spChg chg="add mod">
          <ac:chgData name="guo roger" userId="3bbec60affddc306" providerId="LiveId" clId="{8EC944BC-9761-44F3-AB4C-415024AB7127}" dt="2021-07-19T04:19:36.020" v="675" actId="207"/>
          <ac:spMkLst>
            <pc:docMk/>
            <pc:sldMk cId="3300786981" sldId="355"/>
            <ac:spMk id="9" creationId="{274F2895-A7AA-4A51-AC41-CA9848F9FB21}"/>
          </ac:spMkLst>
        </pc:spChg>
        <pc:picChg chg="add mod">
          <ac:chgData name="guo roger" userId="3bbec60affddc306" providerId="LiveId" clId="{8EC944BC-9761-44F3-AB4C-415024AB7127}" dt="2021-07-07T11:33:27.377" v="203" actId="1076"/>
          <ac:picMkLst>
            <pc:docMk/>
            <pc:sldMk cId="3300786981" sldId="355"/>
            <ac:picMk id="7" creationId="{5CDC66A7-FEAB-48FB-BD1A-795CA31FCC71}"/>
          </ac:picMkLst>
        </pc:picChg>
      </pc:sldChg>
      <pc:sldChg chg="modSp add mod">
        <pc:chgData name="guo roger" userId="3bbec60affddc306" providerId="LiveId" clId="{8EC944BC-9761-44F3-AB4C-415024AB7127}" dt="2021-07-19T03:31:14.275" v="332" actId="20577"/>
        <pc:sldMkLst>
          <pc:docMk/>
          <pc:sldMk cId="2178808045" sldId="356"/>
        </pc:sldMkLst>
        <pc:spChg chg="mod">
          <ac:chgData name="guo roger" userId="3bbec60affddc306" providerId="LiveId" clId="{8EC944BC-9761-44F3-AB4C-415024AB7127}" dt="2021-07-19T03:31:14.275" v="332" actId="20577"/>
          <ac:spMkLst>
            <pc:docMk/>
            <pc:sldMk cId="2178808045" sldId="356"/>
            <ac:spMk id="7" creationId="{D8009406-9F70-4BCD-BDFF-B369C0A2C993}"/>
          </ac:spMkLst>
        </pc:spChg>
      </pc:sldChg>
      <pc:sldChg chg="modSp add mod">
        <pc:chgData name="guo roger" userId="3bbec60affddc306" providerId="LiveId" clId="{8EC944BC-9761-44F3-AB4C-415024AB7127}" dt="2021-07-19T03:42:46.673" v="507" actId="20577"/>
        <pc:sldMkLst>
          <pc:docMk/>
          <pc:sldMk cId="1620318721" sldId="357"/>
        </pc:sldMkLst>
        <pc:spChg chg="mod">
          <ac:chgData name="guo roger" userId="3bbec60affddc306" providerId="LiveId" clId="{8EC944BC-9761-44F3-AB4C-415024AB7127}" dt="2021-07-19T03:42:46.673" v="507" actId="20577"/>
          <ac:spMkLst>
            <pc:docMk/>
            <pc:sldMk cId="1620318721" sldId="357"/>
            <ac:spMk id="7" creationId="{69526FEC-EC6E-450F-9326-6B93EEB29738}"/>
          </ac:spMkLst>
        </pc:spChg>
      </pc:sldChg>
      <pc:sldChg chg="addSp delSp modSp add mod">
        <pc:chgData name="guo roger" userId="3bbec60affddc306" providerId="LiveId" clId="{8EC944BC-9761-44F3-AB4C-415024AB7127}" dt="2021-07-19T04:00:08.937" v="577" actId="14100"/>
        <pc:sldMkLst>
          <pc:docMk/>
          <pc:sldMk cId="2160576441" sldId="358"/>
        </pc:sldMkLst>
        <pc:spChg chg="mod">
          <ac:chgData name="guo roger" userId="3bbec60affddc306" providerId="LiveId" clId="{8EC944BC-9761-44F3-AB4C-415024AB7127}" dt="2021-07-19T03:56:12.588" v="539" actId="20577"/>
          <ac:spMkLst>
            <pc:docMk/>
            <pc:sldMk cId="2160576441" sldId="358"/>
            <ac:spMk id="2" creationId="{141E9A3D-672C-4AC4-A440-3126DE33CA9A}"/>
          </ac:spMkLst>
        </pc:spChg>
        <pc:spChg chg="del">
          <ac:chgData name="guo roger" userId="3bbec60affddc306" providerId="LiveId" clId="{8EC944BC-9761-44F3-AB4C-415024AB7127}" dt="2021-07-19T03:56:07.259" v="524" actId="478"/>
          <ac:spMkLst>
            <pc:docMk/>
            <pc:sldMk cId="2160576441" sldId="358"/>
            <ac:spMk id="4" creationId="{795E4C39-1246-419B-85B9-EBFD0E5ED8F7}"/>
          </ac:spMkLst>
        </pc:spChg>
        <pc:spChg chg="add mod">
          <ac:chgData name="guo roger" userId="3bbec60affddc306" providerId="LiveId" clId="{8EC944BC-9761-44F3-AB4C-415024AB7127}" dt="2021-07-19T04:00:08.937" v="577" actId="14100"/>
          <ac:spMkLst>
            <pc:docMk/>
            <pc:sldMk cId="2160576441" sldId="358"/>
            <ac:spMk id="6" creationId="{E3D85126-793C-4B22-8370-30A5DE7FB949}"/>
          </ac:spMkLst>
        </pc:spChg>
      </pc:sldChg>
      <pc:sldChg chg="addSp modSp add mod">
        <pc:chgData name="guo roger" userId="3bbec60affddc306" providerId="LiveId" clId="{8EC944BC-9761-44F3-AB4C-415024AB7127}" dt="2021-07-19T04:09:23.366" v="658" actId="1076"/>
        <pc:sldMkLst>
          <pc:docMk/>
          <pc:sldMk cId="3594877910" sldId="359"/>
        </pc:sldMkLst>
        <pc:spChg chg="mod">
          <ac:chgData name="guo roger" userId="3bbec60affddc306" providerId="LiveId" clId="{8EC944BC-9761-44F3-AB4C-415024AB7127}" dt="2021-07-19T04:09:23.366" v="658" actId="1076"/>
          <ac:spMkLst>
            <pc:docMk/>
            <pc:sldMk cId="3594877910" sldId="359"/>
            <ac:spMk id="5" creationId="{95B13CE5-E4AD-4947-AFB8-DFA3419211D1}"/>
          </ac:spMkLst>
        </pc:spChg>
        <pc:spChg chg="mod">
          <ac:chgData name="guo roger" userId="3bbec60affddc306" providerId="LiveId" clId="{8EC944BC-9761-44F3-AB4C-415024AB7127}" dt="2021-07-19T04:09:21.449" v="657" actId="1076"/>
          <ac:spMkLst>
            <pc:docMk/>
            <pc:sldMk cId="3594877910" sldId="359"/>
            <ac:spMk id="7" creationId="{9D492524-06B9-4D6C-8706-AD275EB4981E}"/>
          </ac:spMkLst>
        </pc:spChg>
        <pc:spChg chg="add mod">
          <ac:chgData name="guo roger" userId="3bbec60affddc306" providerId="LiveId" clId="{8EC944BC-9761-44F3-AB4C-415024AB7127}" dt="2021-07-19T04:09:19.520" v="656" actId="1076"/>
          <ac:spMkLst>
            <pc:docMk/>
            <pc:sldMk cId="3594877910" sldId="359"/>
            <ac:spMk id="8" creationId="{4BC7E1BD-EC8D-49E4-947B-F50FD0936497}"/>
          </ac:spMkLst>
        </pc:spChg>
        <pc:picChg chg="mod">
          <ac:chgData name="guo roger" userId="3bbec60affddc306" providerId="LiveId" clId="{8EC944BC-9761-44F3-AB4C-415024AB7127}" dt="2021-07-19T04:09:16.944" v="655" actId="1076"/>
          <ac:picMkLst>
            <pc:docMk/>
            <pc:sldMk cId="3594877910" sldId="359"/>
            <ac:picMk id="9" creationId="{A895F62B-F677-4AD0-B329-F0E7B1D93022}"/>
          </ac:picMkLst>
        </pc:picChg>
      </pc:sldChg>
    </pc:docChg>
  </pc:docChgLst>
  <pc:docChgLst>
    <pc:chgData name="guo roger" userId="3bbec60affddc306" providerId="LiveId" clId="{F285EBA1-896F-4631-AC3B-D1287AB57D26}"/>
    <pc:docChg chg="undo custSel addSld delSld modSld sldOrd">
      <pc:chgData name="guo roger" userId="3bbec60affddc306" providerId="LiveId" clId="{F285EBA1-896F-4631-AC3B-D1287AB57D26}" dt="2020-11-09T06:25:03.465" v="2920" actId="14100"/>
      <pc:docMkLst>
        <pc:docMk/>
      </pc:docMkLst>
      <pc:sldChg chg="modSp mod">
        <pc:chgData name="guo roger" userId="3bbec60affddc306" providerId="LiveId" clId="{F285EBA1-896F-4631-AC3B-D1287AB57D26}" dt="2020-11-09T00:43:04.776" v="112" actId="20577"/>
        <pc:sldMkLst>
          <pc:docMk/>
          <pc:sldMk cId="1341206656" sldId="302"/>
        </pc:sldMkLst>
        <pc:spChg chg="mod">
          <ac:chgData name="guo roger" userId="3bbec60affddc306" providerId="LiveId" clId="{F285EBA1-896F-4631-AC3B-D1287AB57D26}" dt="2020-11-09T00:41:42.401" v="85"/>
          <ac:spMkLst>
            <pc:docMk/>
            <pc:sldMk cId="1341206656" sldId="302"/>
            <ac:spMk id="4" creationId="{C37CA60E-2DE6-4312-9382-B5A3E76135C2}"/>
          </ac:spMkLst>
        </pc:spChg>
        <pc:spChg chg="mod">
          <ac:chgData name="guo roger" userId="3bbec60affddc306" providerId="LiveId" clId="{F285EBA1-896F-4631-AC3B-D1287AB57D26}" dt="2020-11-09T00:43:04.776" v="112" actId="20577"/>
          <ac:spMkLst>
            <pc:docMk/>
            <pc:sldMk cId="1341206656" sldId="302"/>
            <ac:spMk id="6" creationId="{07560610-6AF0-456F-A648-6E723C8D92F1}"/>
          </ac:spMkLst>
        </pc:spChg>
      </pc:sldChg>
      <pc:sldChg chg="modSp mod">
        <pc:chgData name="guo roger" userId="3bbec60affddc306" providerId="LiveId" clId="{F285EBA1-896F-4631-AC3B-D1287AB57D26}" dt="2020-11-09T02:46:01.453" v="1880" actId="20577"/>
        <pc:sldMkLst>
          <pc:docMk/>
          <pc:sldMk cId="947221106" sldId="337"/>
        </pc:sldMkLst>
        <pc:spChg chg="mod">
          <ac:chgData name="guo roger" userId="3bbec60affddc306" providerId="LiveId" clId="{F285EBA1-896F-4631-AC3B-D1287AB57D26}" dt="2020-11-09T02:46:01.453" v="1880" actId="20577"/>
          <ac:spMkLst>
            <pc:docMk/>
            <pc:sldMk cId="947221106" sldId="337"/>
            <ac:spMk id="8" creationId="{8E321D54-3573-4006-A142-58C307604763}"/>
          </ac:spMkLst>
        </pc:spChg>
      </pc:sldChg>
      <pc:sldChg chg="del">
        <pc:chgData name="guo roger" userId="3bbec60affddc306" providerId="LiveId" clId="{F285EBA1-896F-4631-AC3B-D1287AB57D26}" dt="2020-11-08T13:56:31.964" v="0" actId="47"/>
        <pc:sldMkLst>
          <pc:docMk/>
          <pc:sldMk cId="2281897318" sldId="338"/>
        </pc:sldMkLst>
      </pc:sldChg>
      <pc:sldChg chg="addSp delSp modSp new mod">
        <pc:chgData name="guo roger" userId="3bbec60affddc306" providerId="LiveId" clId="{F285EBA1-896F-4631-AC3B-D1287AB57D26}" dt="2020-11-09T05:36:52.779" v="2795" actId="20577"/>
        <pc:sldMkLst>
          <pc:docMk/>
          <pc:sldMk cId="2600901498" sldId="338"/>
        </pc:sldMkLst>
        <pc:spChg chg="mod">
          <ac:chgData name="guo roger" userId="3bbec60affddc306" providerId="LiveId" clId="{F285EBA1-896F-4631-AC3B-D1287AB57D26}" dt="2020-11-09T00:43:53.919" v="123" actId="20577"/>
          <ac:spMkLst>
            <pc:docMk/>
            <pc:sldMk cId="2600901498" sldId="338"/>
            <ac:spMk id="2" creationId="{0CEFD0A4-32F7-4C7F-9AC9-D004337543D0}"/>
          </ac:spMkLst>
        </pc:spChg>
        <pc:spChg chg="add del mod">
          <ac:chgData name="guo roger" userId="3bbec60affddc306" providerId="LiveId" clId="{F285EBA1-896F-4631-AC3B-D1287AB57D26}" dt="2020-11-09T00:43:59.318" v="125" actId="478"/>
          <ac:spMkLst>
            <pc:docMk/>
            <pc:sldMk cId="2600901498" sldId="338"/>
            <ac:spMk id="5" creationId="{7AE49AA8-9F6B-49B3-9E84-0C82C3334D75}"/>
          </ac:spMkLst>
        </pc:spChg>
        <pc:spChg chg="add del mod">
          <ac:chgData name="guo roger" userId="3bbec60affddc306" providerId="LiveId" clId="{F285EBA1-896F-4631-AC3B-D1287AB57D26}" dt="2020-11-09T00:43:58.560" v="124" actId="478"/>
          <ac:spMkLst>
            <pc:docMk/>
            <pc:sldMk cId="2600901498" sldId="338"/>
            <ac:spMk id="7" creationId="{1E80A7FB-854B-4885-AE25-EF6ABD6A98B1}"/>
          </ac:spMkLst>
        </pc:spChg>
        <pc:spChg chg="add del mod">
          <ac:chgData name="guo roger" userId="3bbec60affddc306" providerId="LiveId" clId="{F285EBA1-896F-4631-AC3B-D1287AB57D26}" dt="2020-11-08T14:05:49.339" v="79" actId="478"/>
          <ac:spMkLst>
            <pc:docMk/>
            <pc:sldMk cId="2600901498" sldId="338"/>
            <ac:spMk id="9" creationId="{3012D3B2-F874-4296-B3BB-79C725EE8B36}"/>
          </ac:spMkLst>
        </pc:spChg>
        <pc:spChg chg="add mod">
          <ac:chgData name="guo roger" userId="3bbec60affddc306" providerId="LiveId" clId="{F285EBA1-896F-4631-AC3B-D1287AB57D26}" dt="2020-11-09T05:36:52.779" v="2795" actId="20577"/>
          <ac:spMkLst>
            <pc:docMk/>
            <pc:sldMk cId="2600901498" sldId="338"/>
            <ac:spMk id="12" creationId="{169F1DCE-AD20-4C25-BB12-0C970A744FFD}"/>
          </ac:spMkLst>
        </pc:spChg>
        <pc:picChg chg="add mod">
          <ac:chgData name="guo roger" userId="3bbec60affddc306" providerId="LiveId" clId="{F285EBA1-896F-4631-AC3B-D1287AB57D26}" dt="2020-11-09T00:52:17.611" v="247" actId="1076"/>
          <ac:picMkLst>
            <pc:docMk/>
            <pc:sldMk cId="2600901498" sldId="338"/>
            <ac:picMk id="10" creationId="{BC68643E-FDCA-49F2-BC51-15B4C064D2C1}"/>
          </ac:picMkLst>
        </pc:picChg>
      </pc:sldChg>
      <pc:sldChg chg="addSp delSp modSp add mod">
        <pc:chgData name="guo roger" userId="3bbec60affddc306" providerId="LiveId" clId="{F285EBA1-896F-4631-AC3B-D1287AB57D26}" dt="2020-11-09T02:20:56.679" v="1513" actId="207"/>
        <pc:sldMkLst>
          <pc:docMk/>
          <pc:sldMk cId="840256054" sldId="339"/>
        </pc:sldMkLst>
        <pc:spChg chg="mod">
          <ac:chgData name="guo roger" userId="3bbec60affddc306" providerId="LiveId" clId="{F285EBA1-896F-4631-AC3B-D1287AB57D26}" dt="2020-11-09T02:20:56.679" v="1513" actId="207"/>
          <ac:spMkLst>
            <pc:docMk/>
            <pc:sldMk cId="840256054" sldId="339"/>
            <ac:spMk id="5" creationId="{7AE49AA8-9F6B-49B3-9E84-0C82C3334D75}"/>
          </ac:spMkLst>
        </pc:spChg>
        <pc:spChg chg="del mod">
          <ac:chgData name="guo roger" userId="3bbec60affddc306" providerId="LiveId" clId="{F285EBA1-896F-4631-AC3B-D1287AB57D26}" dt="2020-11-09T00:52:54.813" v="253"/>
          <ac:spMkLst>
            <pc:docMk/>
            <pc:sldMk cId="840256054" sldId="339"/>
            <ac:spMk id="7" creationId="{1E80A7FB-854B-4885-AE25-EF6ABD6A98B1}"/>
          </ac:spMkLst>
        </pc:spChg>
        <pc:spChg chg="add mod">
          <ac:chgData name="guo roger" userId="3bbec60affddc306" providerId="LiveId" clId="{F285EBA1-896F-4631-AC3B-D1287AB57D26}" dt="2020-11-09T00:57:27.623" v="341" actId="20577"/>
          <ac:spMkLst>
            <pc:docMk/>
            <pc:sldMk cId="840256054" sldId="339"/>
            <ac:spMk id="8" creationId="{8EE6885A-D8C2-4985-ADAF-54AFE09B91C6}"/>
          </ac:spMkLst>
        </pc:spChg>
        <pc:picChg chg="mod">
          <ac:chgData name="guo roger" userId="3bbec60affddc306" providerId="LiveId" clId="{F285EBA1-896F-4631-AC3B-D1287AB57D26}" dt="2020-11-09T02:20:19.723" v="1503" actId="1076"/>
          <ac:picMkLst>
            <pc:docMk/>
            <pc:sldMk cId="840256054" sldId="339"/>
            <ac:picMk id="10" creationId="{BC68643E-FDCA-49F2-BC51-15B4C064D2C1}"/>
          </ac:picMkLst>
        </pc:picChg>
      </pc:sldChg>
      <pc:sldChg chg="del">
        <pc:chgData name="guo roger" userId="3bbec60affddc306" providerId="LiveId" clId="{F285EBA1-896F-4631-AC3B-D1287AB57D26}" dt="2020-11-08T13:56:32.191" v="1" actId="47"/>
        <pc:sldMkLst>
          <pc:docMk/>
          <pc:sldMk cId="2382723689" sldId="339"/>
        </pc:sldMkLst>
      </pc:sldChg>
      <pc:sldChg chg="del">
        <pc:chgData name="guo roger" userId="3bbec60affddc306" providerId="LiveId" clId="{F285EBA1-896F-4631-AC3B-D1287AB57D26}" dt="2020-11-08T13:56:32.570" v="3" actId="47"/>
        <pc:sldMkLst>
          <pc:docMk/>
          <pc:sldMk cId="2926235403" sldId="340"/>
        </pc:sldMkLst>
      </pc:sldChg>
      <pc:sldChg chg="addSp modSp new mod">
        <pc:chgData name="guo roger" userId="3bbec60affddc306" providerId="LiveId" clId="{F285EBA1-896F-4631-AC3B-D1287AB57D26}" dt="2020-11-09T00:59:13.978" v="366" actId="1076"/>
        <pc:sldMkLst>
          <pc:docMk/>
          <pc:sldMk cId="3693616224" sldId="340"/>
        </pc:sldMkLst>
        <pc:spChg chg="mod">
          <ac:chgData name="guo roger" userId="3bbec60affddc306" providerId="LiveId" clId="{F285EBA1-896F-4631-AC3B-D1287AB57D26}" dt="2020-11-09T00:55:48.141" v="303" actId="20577"/>
          <ac:spMkLst>
            <pc:docMk/>
            <pc:sldMk cId="3693616224" sldId="340"/>
            <ac:spMk id="2" creationId="{C8BB9A97-A298-4C75-B729-D570C8280AFE}"/>
          </ac:spMkLst>
        </pc:spChg>
        <pc:spChg chg="add mod">
          <ac:chgData name="guo roger" userId="3bbec60affddc306" providerId="LiveId" clId="{F285EBA1-896F-4631-AC3B-D1287AB57D26}" dt="2020-11-09T00:59:13.978" v="366" actId="1076"/>
          <ac:spMkLst>
            <pc:docMk/>
            <pc:sldMk cId="3693616224" sldId="340"/>
            <ac:spMk id="4" creationId="{145853F8-122B-4168-A80B-CAEC574A449A}"/>
          </ac:spMkLst>
        </pc:spChg>
        <pc:picChg chg="add mod">
          <ac:chgData name="guo roger" userId="3bbec60affddc306" providerId="LiveId" clId="{F285EBA1-896F-4631-AC3B-D1287AB57D26}" dt="2020-11-09T00:59:10.324" v="365" actId="1076"/>
          <ac:picMkLst>
            <pc:docMk/>
            <pc:sldMk cId="3693616224" sldId="340"/>
            <ac:picMk id="6" creationId="{0E3858E2-9199-4E7B-BEC0-7E8C5AFD01B1}"/>
          </ac:picMkLst>
        </pc:picChg>
      </pc:sldChg>
      <pc:sldChg chg="addSp modSp new mod">
        <pc:chgData name="guo roger" userId="3bbec60affddc306" providerId="LiveId" clId="{F285EBA1-896F-4631-AC3B-D1287AB57D26}" dt="2020-11-09T02:24:11.272" v="1537" actId="207"/>
        <pc:sldMkLst>
          <pc:docMk/>
          <pc:sldMk cId="57688786" sldId="341"/>
        </pc:sldMkLst>
        <pc:spChg chg="mod">
          <ac:chgData name="guo roger" userId="3bbec60affddc306" providerId="LiveId" clId="{F285EBA1-896F-4631-AC3B-D1287AB57D26}" dt="2020-11-09T00:59:43.958" v="379" actId="20577"/>
          <ac:spMkLst>
            <pc:docMk/>
            <pc:sldMk cId="57688786" sldId="341"/>
            <ac:spMk id="2" creationId="{922AAD9A-0F96-4094-9601-F407C996F7F2}"/>
          </ac:spMkLst>
        </pc:spChg>
        <pc:spChg chg="add mod">
          <ac:chgData name="guo roger" userId="3bbec60affddc306" providerId="LiveId" clId="{F285EBA1-896F-4631-AC3B-D1287AB57D26}" dt="2020-11-09T02:24:11.272" v="1537" actId="207"/>
          <ac:spMkLst>
            <pc:docMk/>
            <pc:sldMk cId="57688786" sldId="341"/>
            <ac:spMk id="4" creationId="{A0A2CE50-86C1-4C75-8907-43A4EE6E11BB}"/>
          </ac:spMkLst>
        </pc:spChg>
      </pc:sldChg>
      <pc:sldChg chg="del">
        <pc:chgData name="guo roger" userId="3bbec60affddc306" providerId="LiveId" clId="{F285EBA1-896F-4631-AC3B-D1287AB57D26}" dt="2020-11-08T13:56:32.966" v="5" actId="47"/>
        <pc:sldMkLst>
          <pc:docMk/>
          <pc:sldMk cId="753815263" sldId="341"/>
        </pc:sldMkLst>
      </pc:sldChg>
      <pc:sldChg chg="del">
        <pc:chgData name="guo roger" userId="3bbec60affddc306" providerId="LiveId" clId="{F285EBA1-896F-4631-AC3B-D1287AB57D26}" dt="2020-11-08T13:56:33.165" v="6" actId="47"/>
        <pc:sldMkLst>
          <pc:docMk/>
          <pc:sldMk cId="1346309160" sldId="342"/>
        </pc:sldMkLst>
      </pc:sldChg>
      <pc:sldChg chg="addSp modSp new mod">
        <pc:chgData name="guo roger" userId="3bbec60affddc306" providerId="LiveId" clId="{F285EBA1-896F-4631-AC3B-D1287AB57D26}" dt="2020-11-09T01:29:32.100" v="958" actId="207"/>
        <pc:sldMkLst>
          <pc:docMk/>
          <pc:sldMk cId="2858096501" sldId="342"/>
        </pc:sldMkLst>
        <pc:spChg chg="mod">
          <ac:chgData name="guo roger" userId="3bbec60affddc306" providerId="LiveId" clId="{F285EBA1-896F-4631-AC3B-D1287AB57D26}" dt="2020-11-09T01:08:30.139" v="564" actId="20577"/>
          <ac:spMkLst>
            <pc:docMk/>
            <pc:sldMk cId="2858096501" sldId="342"/>
            <ac:spMk id="2" creationId="{413547CB-B688-4434-9C33-C016F09B3127}"/>
          </ac:spMkLst>
        </pc:spChg>
        <pc:spChg chg="add mod">
          <ac:chgData name="guo roger" userId="3bbec60affddc306" providerId="LiveId" clId="{F285EBA1-896F-4631-AC3B-D1287AB57D26}" dt="2020-11-09T01:29:32.100" v="958" actId="207"/>
          <ac:spMkLst>
            <pc:docMk/>
            <pc:sldMk cId="2858096501" sldId="342"/>
            <ac:spMk id="6" creationId="{87102F69-DA65-406F-A172-6EFE8DB015B9}"/>
          </ac:spMkLst>
        </pc:spChg>
        <pc:picChg chg="add mod">
          <ac:chgData name="guo roger" userId="3bbec60affddc306" providerId="LiveId" clId="{F285EBA1-896F-4631-AC3B-D1287AB57D26}" dt="2020-11-09T01:09:00.292" v="569" actId="1076"/>
          <ac:picMkLst>
            <pc:docMk/>
            <pc:sldMk cId="2858096501" sldId="342"/>
            <ac:picMk id="4" creationId="{561B139F-C7DF-47E2-90A9-7EB5A20D957C}"/>
          </ac:picMkLst>
        </pc:picChg>
      </pc:sldChg>
      <pc:sldChg chg="addSp delSp modSp new mod">
        <pc:chgData name="guo roger" userId="3bbec60affddc306" providerId="LiveId" clId="{F285EBA1-896F-4631-AC3B-D1287AB57D26}" dt="2020-11-09T05:59:12.614" v="2853" actId="14100"/>
        <pc:sldMkLst>
          <pc:docMk/>
          <pc:sldMk cId="2733932340" sldId="343"/>
        </pc:sldMkLst>
        <pc:spChg chg="mod">
          <ac:chgData name="guo roger" userId="3bbec60affddc306" providerId="LiveId" clId="{F285EBA1-896F-4631-AC3B-D1287AB57D26}" dt="2020-11-09T01:11:41.486" v="712" actId="20577"/>
          <ac:spMkLst>
            <pc:docMk/>
            <pc:sldMk cId="2733932340" sldId="343"/>
            <ac:spMk id="2" creationId="{239B1733-6672-4B55-BBCB-EAE87C2D72E4}"/>
          </ac:spMkLst>
        </pc:spChg>
        <pc:spChg chg="add mod">
          <ac:chgData name="guo roger" userId="3bbec60affddc306" providerId="LiveId" clId="{F285EBA1-896F-4631-AC3B-D1287AB57D26}" dt="2020-11-09T01:22:15.791" v="929" actId="207"/>
          <ac:spMkLst>
            <pc:docMk/>
            <pc:sldMk cId="2733932340" sldId="343"/>
            <ac:spMk id="7" creationId="{3DC58DEF-6BE3-4F14-A723-5C6C3EBEB722}"/>
          </ac:spMkLst>
        </pc:spChg>
        <pc:spChg chg="add mod">
          <ac:chgData name="guo roger" userId="3bbec60affddc306" providerId="LiveId" clId="{F285EBA1-896F-4631-AC3B-D1287AB57D26}" dt="2020-11-09T01:26:38.035" v="942" actId="1076"/>
          <ac:spMkLst>
            <pc:docMk/>
            <pc:sldMk cId="2733932340" sldId="343"/>
            <ac:spMk id="8" creationId="{0140B79A-29E9-4F83-813D-DA1767947E02}"/>
          </ac:spMkLst>
        </pc:spChg>
        <pc:spChg chg="add mod">
          <ac:chgData name="guo roger" userId="3bbec60affddc306" providerId="LiveId" clId="{F285EBA1-896F-4631-AC3B-D1287AB57D26}" dt="2020-11-09T01:27:03.154" v="949" actId="693"/>
          <ac:spMkLst>
            <pc:docMk/>
            <pc:sldMk cId="2733932340" sldId="343"/>
            <ac:spMk id="9" creationId="{C87A0F20-EB8F-4DB0-AEBA-E9137D86D4C5}"/>
          </ac:spMkLst>
        </pc:spChg>
        <pc:spChg chg="add mod">
          <ac:chgData name="guo roger" userId="3bbec60affddc306" providerId="LiveId" clId="{F285EBA1-896F-4631-AC3B-D1287AB57D26}" dt="2020-11-09T05:59:12.614" v="2853" actId="14100"/>
          <ac:spMkLst>
            <pc:docMk/>
            <pc:sldMk cId="2733932340" sldId="343"/>
            <ac:spMk id="16" creationId="{F79A43AF-5A5C-41AE-BF4D-E085CB0E9336}"/>
          </ac:spMkLst>
        </pc:spChg>
        <pc:spChg chg="add mod">
          <ac:chgData name="guo roger" userId="3bbec60affddc306" providerId="LiveId" clId="{F285EBA1-896F-4631-AC3B-D1287AB57D26}" dt="2020-11-09T05:51:33.812" v="2799" actId="208"/>
          <ac:spMkLst>
            <pc:docMk/>
            <pc:sldMk cId="2733932340" sldId="343"/>
            <ac:spMk id="17" creationId="{3A5943AD-26CF-4C3A-A983-7033BE783695}"/>
          </ac:spMkLst>
        </pc:spChg>
        <pc:spChg chg="add mod">
          <ac:chgData name="guo roger" userId="3bbec60affddc306" providerId="LiveId" clId="{F285EBA1-896F-4631-AC3B-D1287AB57D26}" dt="2020-11-09T05:56:26.024" v="2844" actId="20577"/>
          <ac:spMkLst>
            <pc:docMk/>
            <pc:sldMk cId="2733932340" sldId="343"/>
            <ac:spMk id="18" creationId="{B9368A9D-5E41-47A8-A333-0D02576BB7A6}"/>
          </ac:spMkLst>
        </pc:spChg>
        <pc:spChg chg="add del mod">
          <ac:chgData name="guo roger" userId="3bbec60affddc306" providerId="LiveId" clId="{F285EBA1-896F-4631-AC3B-D1287AB57D26}" dt="2020-11-09T05:55:23.318" v="2825" actId="478"/>
          <ac:spMkLst>
            <pc:docMk/>
            <pc:sldMk cId="2733932340" sldId="343"/>
            <ac:spMk id="19" creationId="{E7CBBD6E-380A-4508-BD2F-D8D096CE2FFF}"/>
          </ac:spMkLst>
        </pc:spChg>
        <pc:spChg chg="add mod">
          <ac:chgData name="guo roger" userId="3bbec60affddc306" providerId="LiveId" clId="{F285EBA1-896F-4631-AC3B-D1287AB57D26}" dt="2020-11-09T05:55:30.474" v="2828" actId="208"/>
          <ac:spMkLst>
            <pc:docMk/>
            <pc:sldMk cId="2733932340" sldId="343"/>
            <ac:spMk id="20" creationId="{FAC4B2AF-EFD6-49AB-9695-151D569338D7}"/>
          </ac:spMkLst>
        </pc:spChg>
        <pc:picChg chg="add mod">
          <ac:chgData name="guo roger" userId="3bbec60affddc306" providerId="LiveId" clId="{F285EBA1-896F-4631-AC3B-D1287AB57D26}" dt="2020-11-09T01:26:35.014" v="941" actId="14100"/>
          <ac:picMkLst>
            <pc:docMk/>
            <pc:sldMk cId="2733932340" sldId="343"/>
            <ac:picMk id="4" creationId="{A489E984-C126-4263-A0D4-94BF32DB9EE3}"/>
          </ac:picMkLst>
        </pc:picChg>
        <pc:picChg chg="add mod">
          <ac:chgData name="guo roger" userId="3bbec60affddc306" providerId="LiveId" clId="{F285EBA1-896F-4631-AC3B-D1287AB57D26}" dt="2020-11-09T01:16:39.208" v="847" actId="1076"/>
          <ac:picMkLst>
            <pc:docMk/>
            <pc:sldMk cId="2733932340" sldId="343"/>
            <ac:picMk id="5" creationId="{FBFD4482-40C7-4B4B-962B-BB97EB0336C0}"/>
          </ac:picMkLst>
        </pc:picChg>
        <pc:cxnChg chg="add mod">
          <ac:chgData name="guo roger" userId="3bbec60affddc306" providerId="LiveId" clId="{F285EBA1-896F-4631-AC3B-D1287AB57D26}" dt="2020-11-09T01:27:32.813" v="955" actId="1582"/>
          <ac:cxnSpMkLst>
            <pc:docMk/>
            <pc:sldMk cId="2733932340" sldId="343"/>
            <ac:cxnSpMk id="11" creationId="{BB9FC881-6E2C-4F1A-85E3-E5E2B5F329A7}"/>
          </ac:cxnSpMkLst>
        </pc:cxnChg>
        <pc:cxnChg chg="add mod">
          <ac:chgData name="guo roger" userId="3bbec60affddc306" providerId="LiveId" clId="{F285EBA1-896F-4631-AC3B-D1287AB57D26}" dt="2020-11-09T05:55:38.642" v="2830" actId="208"/>
          <ac:cxnSpMkLst>
            <pc:docMk/>
            <pc:sldMk cId="2733932340" sldId="343"/>
            <ac:cxnSpMk id="22" creationId="{0FECCA6C-A89B-4AAF-95A0-28C3D160AFD9}"/>
          </ac:cxnSpMkLst>
        </pc:cxnChg>
      </pc:sldChg>
      <pc:sldChg chg="del">
        <pc:chgData name="guo roger" userId="3bbec60affddc306" providerId="LiveId" clId="{F285EBA1-896F-4631-AC3B-D1287AB57D26}" dt="2020-11-08T13:56:33.372" v="7" actId="47"/>
        <pc:sldMkLst>
          <pc:docMk/>
          <pc:sldMk cId="3659643946" sldId="343"/>
        </pc:sldMkLst>
      </pc:sldChg>
      <pc:sldChg chg="addSp modSp new mod ord">
        <pc:chgData name="guo roger" userId="3bbec60affddc306" providerId="LiveId" clId="{F285EBA1-896F-4631-AC3B-D1287AB57D26}" dt="2020-11-09T05:48:25.500" v="2796" actId="20577"/>
        <pc:sldMkLst>
          <pc:docMk/>
          <pc:sldMk cId="1078264674" sldId="344"/>
        </pc:sldMkLst>
        <pc:spChg chg="mod">
          <ac:chgData name="guo roger" userId="3bbec60affddc306" providerId="LiveId" clId="{F285EBA1-896F-4631-AC3B-D1287AB57D26}" dt="2020-11-09T01:12:02.661" v="733" actId="20577"/>
          <ac:spMkLst>
            <pc:docMk/>
            <pc:sldMk cId="1078264674" sldId="344"/>
            <ac:spMk id="2" creationId="{F10394B5-524A-46B0-9A35-73FE322C9A90}"/>
          </ac:spMkLst>
        </pc:spChg>
        <pc:spChg chg="add mod">
          <ac:chgData name="guo roger" userId="3bbec60affddc306" providerId="LiveId" clId="{F285EBA1-896F-4631-AC3B-D1287AB57D26}" dt="2020-11-09T05:48:25.500" v="2796" actId="20577"/>
          <ac:spMkLst>
            <pc:docMk/>
            <pc:sldMk cId="1078264674" sldId="344"/>
            <ac:spMk id="5" creationId="{F3542EBD-0E4F-4308-95E5-BC28FCCAD608}"/>
          </ac:spMkLst>
        </pc:spChg>
      </pc:sldChg>
      <pc:sldChg chg="del">
        <pc:chgData name="guo roger" userId="3bbec60affddc306" providerId="LiveId" clId="{F285EBA1-896F-4631-AC3B-D1287AB57D26}" dt="2020-11-08T13:56:33.591" v="8" actId="47"/>
        <pc:sldMkLst>
          <pc:docMk/>
          <pc:sldMk cId="1693685550" sldId="344"/>
        </pc:sldMkLst>
      </pc:sldChg>
      <pc:sldChg chg="del">
        <pc:chgData name="guo roger" userId="3bbec60affddc306" providerId="LiveId" clId="{F285EBA1-896F-4631-AC3B-D1287AB57D26}" dt="2020-11-08T13:56:34.120" v="9" actId="47"/>
        <pc:sldMkLst>
          <pc:docMk/>
          <pc:sldMk cId="289473346" sldId="345"/>
        </pc:sldMkLst>
      </pc:sldChg>
      <pc:sldChg chg="addSp delSp modSp new mod">
        <pc:chgData name="guo roger" userId="3bbec60affddc306" providerId="LiveId" clId="{F285EBA1-896F-4631-AC3B-D1287AB57D26}" dt="2020-11-09T06:15:41.933" v="2906" actId="20577"/>
        <pc:sldMkLst>
          <pc:docMk/>
          <pc:sldMk cId="1069862647" sldId="345"/>
        </pc:sldMkLst>
        <pc:spChg chg="mod">
          <ac:chgData name="guo roger" userId="3bbec60affddc306" providerId="LiveId" clId="{F285EBA1-896F-4631-AC3B-D1287AB57D26}" dt="2020-11-09T06:14:25.707" v="2902" actId="20577"/>
          <ac:spMkLst>
            <pc:docMk/>
            <pc:sldMk cId="1069862647" sldId="345"/>
            <ac:spMk id="2" creationId="{251F2BAF-6670-4692-BD6C-545075399513}"/>
          </ac:spMkLst>
        </pc:spChg>
        <pc:spChg chg="add del mod">
          <ac:chgData name="guo roger" userId="3bbec60affddc306" providerId="LiveId" clId="{F285EBA1-896F-4631-AC3B-D1287AB57D26}" dt="2020-11-09T01:32:20.836" v="973" actId="478"/>
          <ac:spMkLst>
            <pc:docMk/>
            <pc:sldMk cId="1069862647" sldId="345"/>
            <ac:spMk id="5" creationId="{4024B8E8-7766-497D-9BF2-DADFAA405693}"/>
          </ac:spMkLst>
        </pc:spChg>
        <pc:spChg chg="add mod">
          <ac:chgData name="guo roger" userId="3bbec60affddc306" providerId="LiveId" clId="{F285EBA1-896F-4631-AC3B-D1287AB57D26}" dt="2020-11-09T06:15:41.933" v="2906" actId="20577"/>
          <ac:spMkLst>
            <pc:docMk/>
            <pc:sldMk cId="1069862647" sldId="345"/>
            <ac:spMk id="7" creationId="{17202DCB-0157-47E7-A89A-9A3A969AC350}"/>
          </ac:spMkLst>
        </pc:spChg>
        <pc:spChg chg="add mod">
          <ac:chgData name="guo roger" userId="3bbec60affddc306" providerId="LiveId" clId="{F285EBA1-896F-4631-AC3B-D1287AB57D26}" dt="2020-11-09T01:44:07.648" v="1152" actId="1036"/>
          <ac:spMkLst>
            <pc:docMk/>
            <pc:sldMk cId="1069862647" sldId="345"/>
            <ac:spMk id="11" creationId="{A0BEDA05-6B1E-48E9-A4B6-080B306E4043}"/>
          </ac:spMkLst>
        </pc:spChg>
        <pc:spChg chg="add del mod">
          <ac:chgData name="guo roger" userId="3bbec60affddc306" providerId="LiveId" clId="{F285EBA1-896F-4631-AC3B-D1287AB57D26}" dt="2020-11-09T01:48:31.703" v="1166" actId="478"/>
          <ac:spMkLst>
            <pc:docMk/>
            <pc:sldMk cId="1069862647" sldId="345"/>
            <ac:spMk id="15" creationId="{A7206B6C-C8B8-41C0-8B1B-6002805FE286}"/>
          </ac:spMkLst>
        </pc:spChg>
        <pc:spChg chg="add mod">
          <ac:chgData name="guo roger" userId="3bbec60affddc306" providerId="LiveId" clId="{F285EBA1-896F-4631-AC3B-D1287AB57D26}" dt="2020-11-09T01:49:30.506" v="1179" actId="208"/>
          <ac:spMkLst>
            <pc:docMk/>
            <pc:sldMk cId="1069862647" sldId="345"/>
            <ac:spMk id="16" creationId="{AB773513-EC70-4DEE-9FAB-573FFC6370EA}"/>
          </ac:spMkLst>
        </pc:spChg>
        <pc:spChg chg="add mod">
          <ac:chgData name="guo roger" userId="3bbec60affddc306" providerId="LiveId" clId="{F285EBA1-896F-4631-AC3B-D1287AB57D26}" dt="2020-11-09T01:53:05.384" v="1191" actId="113"/>
          <ac:spMkLst>
            <pc:docMk/>
            <pc:sldMk cId="1069862647" sldId="345"/>
            <ac:spMk id="20" creationId="{855A70BF-C628-46D6-A11F-E33872CF66EA}"/>
          </ac:spMkLst>
        </pc:spChg>
        <pc:spChg chg="add mod">
          <ac:chgData name="guo roger" userId="3bbec60affddc306" providerId="LiveId" clId="{F285EBA1-896F-4631-AC3B-D1287AB57D26}" dt="2020-11-09T01:53:21.537" v="1197" actId="208"/>
          <ac:spMkLst>
            <pc:docMk/>
            <pc:sldMk cId="1069862647" sldId="345"/>
            <ac:spMk id="21" creationId="{E93CFFAB-438E-480E-899A-4546BD08B9E9}"/>
          </ac:spMkLst>
        </pc:spChg>
        <pc:spChg chg="add mod">
          <ac:chgData name="guo roger" userId="3bbec60affddc306" providerId="LiveId" clId="{F285EBA1-896F-4631-AC3B-D1287AB57D26}" dt="2020-11-09T01:53:28.531" v="1201" actId="1036"/>
          <ac:spMkLst>
            <pc:docMk/>
            <pc:sldMk cId="1069862647" sldId="345"/>
            <ac:spMk id="23" creationId="{F3BC2BE0-F4B8-481C-ACC1-D8EADC73918C}"/>
          </ac:spMkLst>
        </pc:spChg>
        <pc:spChg chg="add mod">
          <ac:chgData name="guo roger" userId="3bbec60affddc306" providerId="LiveId" clId="{F285EBA1-896F-4631-AC3B-D1287AB57D26}" dt="2020-11-09T01:53:35.423" v="1207" actId="1038"/>
          <ac:spMkLst>
            <pc:docMk/>
            <pc:sldMk cId="1069862647" sldId="345"/>
            <ac:spMk id="25" creationId="{0DC097EA-C81B-435E-9BB3-06B2D7BBD2FF}"/>
          </ac:spMkLst>
        </pc:spChg>
        <pc:spChg chg="add mod">
          <ac:chgData name="guo roger" userId="3bbec60affddc306" providerId="LiveId" clId="{F285EBA1-896F-4631-AC3B-D1287AB57D26}" dt="2020-11-09T06:06:22.038" v="2892" actId="1076"/>
          <ac:spMkLst>
            <pc:docMk/>
            <pc:sldMk cId="1069862647" sldId="345"/>
            <ac:spMk id="26" creationId="{600D53BE-84B7-4B13-AC90-CCBA609C1C24}"/>
          </ac:spMkLst>
        </pc:spChg>
        <pc:picChg chg="add mod">
          <ac:chgData name="guo roger" userId="3bbec60affddc306" providerId="LiveId" clId="{F285EBA1-896F-4631-AC3B-D1287AB57D26}" dt="2020-11-09T01:39:42.713" v="1101" actId="1076"/>
          <ac:picMkLst>
            <pc:docMk/>
            <pc:sldMk cId="1069862647" sldId="345"/>
            <ac:picMk id="9" creationId="{772D2169-5AA2-4865-B196-7CE542D50A17}"/>
          </ac:picMkLst>
        </pc:picChg>
        <pc:picChg chg="add mod">
          <ac:chgData name="guo roger" userId="3bbec60affddc306" providerId="LiveId" clId="{F285EBA1-896F-4631-AC3B-D1287AB57D26}" dt="2020-11-09T01:39:43.672" v="1102" actId="1076"/>
          <ac:picMkLst>
            <pc:docMk/>
            <pc:sldMk cId="1069862647" sldId="345"/>
            <ac:picMk id="10" creationId="{252C1ADD-1FDC-44B6-9344-12328B218596}"/>
          </ac:picMkLst>
        </pc:picChg>
        <pc:cxnChg chg="add mod">
          <ac:chgData name="guo roger" userId="3bbec60affddc306" providerId="LiveId" clId="{F285EBA1-896F-4631-AC3B-D1287AB57D26}" dt="2020-11-09T01:44:27.290" v="1155" actId="1582"/>
          <ac:cxnSpMkLst>
            <pc:docMk/>
            <pc:sldMk cId="1069862647" sldId="345"/>
            <ac:cxnSpMk id="13" creationId="{6D7973D7-ABC4-4EB1-847E-7F3BCC9FC9D4}"/>
          </ac:cxnSpMkLst>
        </pc:cxnChg>
        <pc:cxnChg chg="add mod">
          <ac:chgData name="guo roger" userId="3bbec60affddc306" providerId="LiveId" clId="{F285EBA1-896F-4631-AC3B-D1287AB57D26}" dt="2020-11-09T01:49:34.985" v="1180" actId="1582"/>
          <ac:cxnSpMkLst>
            <pc:docMk/>
            <pc:sldMk cId="1069862647" sldId="345"/>
            <ac:cxnSpMk id="18" creationId="{3B4E8C5C-4BD0-43A9-B298-B0AB195425A5}"/>
          </ac:cxnSpMkLst>
        </pc:cxnChg>
      </pc:sldChg>
      <pc:sldChg chg="del">
        <pc:chgData name="guo roger" userId="3bbec60affddc306" providerId="LiveId" clId="{F285EBA1-896F-4631-AC3B-D1287AB57D26}" dt="2020-11-08T13:56:34.542" v="11" actId="47"/>
        <pc:sldMkLst>
          <pc:docMk/>
          <pc:sldMk cId="1871390520" sldId="346"/>
        </pc:sldMkLst>
      </pc:sldChg>
      <pc:sldChg chg="addSp modSp new mod">
        <pc:chgData name="guo roger" userId="3bbec60affddc306" providerId="LiveId" clId="{F285EBA1-896F-4631-AC3B-D1287AB57D26}" dt="2020-11-09T02:07:06.741" v="1304" actId="20577"/>
        <pc:sldMkLst>
          <pc:docMk/>
          <pc:sldMk cId="2122712472" sldId="346"/>
        </pc:sldMkLst>
        <pc:spChg chg="mod">
          <ac:chgData name="guo roger" userId="3bbec60affddc306" providerId="LiveId" clId="{F285EBA1-896F-4631-AC3B-D1287AB57D26}" dt="2020-11-09T01:54:23.930" v="1214" actId="20577"/>
          <ac:spMkLst>
            <pc:docMk/>
            <pc:sldMk cId="2122712472" sldId="346"/>
            <ac:spMk id="2" creationId="{323BE03D-CB39-4FEB-A2BE-0FC71B6656C5}"/>
          </ac:spMkLst>
        </pc:spChg>
        <pc:spChg chg="add mod">
          <ac:chgData name="guo roger" userId="3bbec60affddc306" providerId="LiveId" clId="{F285EBA1-896F-4631-AC3B-D1287AB57D26}" dt="2020-11-09T02:07:06.741" v="1304" actId="20577"/>
          <ac:spMkLst>
            <pc:docMk/>
            <pc:sldMk cId="2122712472" sldId="346"/>
            <ac:spMk id="5" creationId="{535A881B-BB05-41CE-8FCE-40D4CCDBA113}"/>
          </ac:spMkLst>
        </pc:spChg>
      </pc:sldChg>
      <pc:sldChg chg="del">
        <pc:chgData name="guo roger" userId="3bbec60affddc306" providerId="LiveId" clId="{F285EBA1-896F-4631-AC3B-D1287AB57D26}" dt="2020-11-08T13:56:34.717" v="12" actId="47"/>
        <pc:sldMkLst>
          <pc:docMk/>
          <pc:sldMk cId="350756700" sldId="347"/>
        </pc:sldMkLst>
      </pc:sldChg>
      <pc:sldChg chg="addSp modSp new mod">
        <pc:chgData name="guo roger" userId="3bbec60affddc306" providerId="LiveId" clId="{F285EBA1-896F-4631-AC3B-D1287AB57D26}" dt="2020-11-09T02:05:56.584" v="1286" actId="14100"/>
        <pc:sldMkLst>
          <pc:docMk/>
          <pc:sldMk cId="1021943590" sldId="347"/>
        </pc:sldMkLst>
        <pc:spChg chg="mod">
          <ac:chgData name="guo roger" userId="3bbec60affddc306" providerId="LiveId" clId="{F285EBA1-896F-4631-AC3B-D1287AB57D26}" dt="2020-11-09T01:59:55.436" v="1253" actId="20577"/>
          <ac:spMkLst>
            <pc:docMk/>
            <pc:sldMk cId="1021943590" sldId="347"/>
            <ac:spMk id="2" creationId="{7324ED26-1B42-40BF-98CA-ECA27DAC52CA}"/>
          </ac:spMkLst>
        </pc:spChg>
        <pc:spChg chg="add mod">
          <ac:chgData name="guo roger" userId="3bbec60affddc306" providerId="LiveId" clId="{F285EBA1-896F-4631-AC3B-D1287AB57D26}" dt="2020-11-09T02:02:51.191" v="1272" actId="14100"/>
          <ac:spMkLst>
            <pc:docMk/>
            <pc:sldMk cId="1021943590" sldId="347"/>
            <ac:spMk id="5" creationId="{6BAF1D46-15C5-4E21-B1E6-03121E3B2779}"/>
          </ac:spMkLst>
        </pc:spChg>
        <pc:spChg chg="add mod">
          <ac:chgData name="guo roger" userId="3bbec60affddc306" providerId="LiveId" clId="{F285EBA1-896F-4631-AC3B-D1287AB57D26}" dt="2020-11-09T02:03:13.059" v="1276" actId="1076"/>
          <ac:spMkLst>
            <pc:docMk/>
            <pc:sldMk cId="1021943590" sldId="347"/>
            <ac:spMk id="8" creationId="{89E853BC-6B80-43DE-AB22-F9941F269DF4}"/>
          </ac:spMkLst>
        </pc:spChg>
        <pc:spChg chg="add mod">
          <ac:chgData name="guo roger" userId="3bbec60affddc306" providerId="LiveId" clId="{F285EBA1-896F-4631-AC3B-D1287AB57D26}" dt="2020-11-09T02:05:56.584" v="1286" actId="14100"/>
          <ac:spMkLst>
            <pc:docMk/>
            <pc:sldMk cId="1021943590" sldId="347"/>
            <ac:spMk id="10" creationId="{CA8661B2-FF1F-48E8-9D10-54E5C20B201D}"/>
          </ac:spMkLst>
        </pc:spChg>
        <pc:picChg chg="add mod">
          <ac:chgData name="guo roger" userId="3bbec60affddc306" providerId="LiveId" clId="{F285EBA1-896F-4631-AC3B-D1287AB57D26}" dt="2020-11-09T02:02:53.667" v="1273" actId="1076"/>
          <ac:picMkLst>
            <pc:docMk/>
            <pc:sldMk cId="1021943590" sldId="347"/>
            <ac:picMk id="6" creationId="{CB865A73-48B0-493D-8365-335256D3FF4F}"/>
          </ac:picMkLst>
        </pc:picChg>
      </pc:sldChg>
      <pc:sldChg chg="addSp delSp modSp add mod">
        <pc:chgData name="guo roger" userId="3bbec60affddc306" providerId="LiveId" clId="{F285EBA1-896F-4631-AC3B-D1287AB57D26}" dt="2020-11-09T02:12:41.209" v="1372" actId="1076"/>
        <pc:sldMkLst>
          <pc:docMk/>
          <pc:sldMk cId="1812383024" sldId="348"/>
        </pc:sldMkLst>
        <pc:spChg chg="mod">
          <ac:chgData name="guo roger" userId="3bbec60affddc306" providerId="LiveId" clId="{F285EBA1-896F-4631-AC3B-D1287AB57D26}" dt="2020-11-09T02:12:24.027" v="1358" actId="1076"/>
          <ac:spMkLst>
            <pc:docMk/>
            <pc:sldMk cId="1812383024" sldId="348"/>
            <ac:spMk id="3" creationId="{F82038A5-4F0B-4271-8CB2-D4245D10DE4B}"/>
          </ac:spMkLst>
        </pc:spChg>
        <pc:spChg chg="del">
          <ac:chgData name="guo roger" userId="3bbec60affddc306" providerId="LiveId" clId="{F285EBA1-896F-4631-AC3B-D1287AB57D26}" dt="2020-11-09T02:07:37.240" v="1306" actId="478"/>
          <ac:spMkLst>
            <pc:docMk/>
            <pc:sldMk cId="1812383024" sldId="348"/>
            <ac:spMk id="5" creationId="{6BAF1D46-15C5-4E21-B1E6-03121E3B2779}"/>
          </ac:spMkLst>
        </pc:spChg>
        <pc:spChg chg="del">
          <ac:chgData name="guo roger" userId="3bbec60affddc306" providerId="LiveId" clId="{F285EBA1-896F-4631-AC3B-D1287AB57D26}" dt="2020-11-09T02:07:37.240" v="1306" actId="478"/>
          <ac:spMkLst>
            <pc:docMk/>
            <pc:sldMk cId="1812383024" sldId="348"/>
            <ac:spMk id="8" creationId="{89E853BC-6B80-43DE-AB22-F9941F269DF4}"/>
          </ac:spMkLst>
        </pc:spChg>
        <pc:spChg chg="add mod">
          <ac:chgData name="guo roger" userId="3bbec60affddc306" providerId="LiveId" clId="{F285EBA1-896F-4631-AC3B-D1287AB57D26}" dt="2020-11-09T02:10:10.363" v="1342" actId="1076"/>
          <ac:spMkLst>
            <pc:docMk/>
            <pc:sldMk cId="1812383024" sldId="348"/>
            <ac:spMk id="9" creationId="{243CCD50-2E02-4153-8E76-D6B97E531BEA}"/>
          </ac:spMkLst>
        </pc:spChg>
        <pc:spChg chg="del">
          <ac:chgData name="guo roger" userId="3bbec60affddc306" providerId="LiveId" clId="{F285EBA1-896F-4631-AC3B-D1287AB57D26}" dt="2020-11-09T02:07:37.240" v="1306" actId="478"/>
          <ac:spMkLst>
            <pc:docMk/>
            <pc:sldMk cId="1812383024" sldId="348"/>
            <ac:spMk id="10" creationId="{CA8661B2-FF1F-48E8-9D10-54E5C20B201D}"/>
          </ac:spMkLst>
        </pc:spChg>
        <pc:spChg chg="add mod">
          <ac:chgData name="guo roger" userId="3bbec60affddc306" providerId="LiveId" clId="{F285EBA1-896F-4631-AC3B-D1287AB57D26}" dt="2020-11-09T02:12:28.062" v="1359" actId="1076"/>
          <ac:spMkLst>
            <pc:docMk/>
            <pc:sldMk cId="1812383024" sldId="348"/>
            <ac:spMk id="12" creationId="{CBA432A4-0484-44CA-94C4-6CF800925067}"/>
          </ac:spMkLst>
        </pc:spChg>
        <pc:spChg chg="add mod">
          <ac:chgData name="guo roger" userId="3bbec60affddc306" providerId="LiveId" clId="{F285EBA1-896F-4631-AC3B-D1287AB57D26}" dt="2020-11-09T02:12:41.209" v="1372" actId="1076"/>
          <ac:spMkLst>
            <pc:docMk/>
            <pc:sldMk cId="1812383024" sldId="348"/>
            <ac:spMk id="14" creationId="{76EE7B2B-6418-4E3E-B89B-AFEE75B1C989}"/>
          </ac:spMkLst>
        </pc:spChg>
        <pc:picChg chg="del">
          <ac:chgData name="guo roger" userId="3bbec60affddc306" providerId="LiveId" clId="{F285EBA1-896F-4631-AC3B-D1287AB57D26}" dt="2020-11-09T02:07:37.240" v="1306" actId="478"/>
          <ac:picMkLst>
            <pc:docMk/>
            <pc:sldMk cId="1812383024" sldId="348"/>
            <ac:picMk id="6" creationId="{CB865A73-48B0-493D-8365-335256D3FF4F}"/>
          </ac:picMkLst>
        </pc:picChg>
        <pc:picChg chg="add mod">
          <ac:chgData name="guo roger" userId="3bbec60affddc306" providerId="LiveId" clId="{F285EBA1-896F-4631-AC3B-D1287AB57D26}" dt="2020-11-09T02:12:28.062" v="1359" actId="1076"/>
          <ac:picMkLst>
            <pc:docMk/>
            <pc:sldMk cId="1812383024" sldId="348"/>
            <ac:picMk id="7" creationId="{9FD89817-4628-4C32-A1D3-53A49627F069}"/>
          </ac:picMkLst>
        </pc:picChg>
        <pc:picChg chg="add mod">
          <ac:chgData name="guo roger" userId="3bbec60affddc306" providerId="LiveId" clId="{F285EBA1-896F-4631-AC3B-D1287AB57D26}" dt="2020-11-09T02:12:30.340" v="1360" actId="1076"/>
          <ac:picMkLst>
            <pc:docMk/>
            <pc:sldMk cId="1812383024" sldId="348"/>
            <ac:picMk id="13" creationId="{2A19B2DA-946A-4F4F-95E5-DB0904228211}"/>
          </ac:picMkLst>
        </pc:picChg>
      </pc:sldChg>
      <pc:sldChg chg="del">
        <pc:chgData name="guo roger" userId="3bbec60affddc306" providerId="LiveId" clId="{F285EBA1-896F-4631-AC3B-D1287AB57D26}" dt="2020-11-08T13:56:35.128" v="14" actId="47"/>
        <pc:sldMkLst>
          <pc:docMk/>
          <pc:sldMk cId="4172000722" sldId="348"/>
        </pc:sldMkLst>
      </pc:sldChg>
      <pc:sldChg chg="addSp delSp modSp add mod">
        <pc:chgData name="guo roger" userId="3bbec60affddc306" providerId="LiveId" clId="{F285EBA1-896F-4631-AC3B-D1287AB57D26}" dt="2020-11-09T06:20:02.398" v="2907" actId="207"/>
        <pc:sldMkLst>
          <pc:docMk/>
          <pc:sldMk cId="2890525140" sldId="349"/>
        </pc:sldMkLst>
        <pc:spChg chg="mod">
          <ac:chgData name="guo roger" userId="3bbec60affddc306" providerId="LiveId" clId="{F285EBA1-896F-4631-AC3B-D1287AB57D26}" dt="2020-11-09T06:20:02.398" v="2907" actId="207"/>
          <ac:spMkLst>
            <pc:docMk/>
            <pc:sldMk cId="2890525140" sldId="349"/>
            <ac:spMk id="9" creationId="{243CCD50-2E02-4153-8E76-D6B97E531BEA}"/>
          </ac:spMkLst>
        </pc:spChg>
        <pc:spChg chg="del">
          <ac:chgData name="guo roger" userId="3bbec60affddc306" providerId="LiveId" clId="{F285EBA1-896F-4631-AC3B-D1287AB57D26}" dt="2020-11-09T02:13:56.109" v="1375" actId="478"/>
          <ac:spMkLst>
            <pc:docMk/>
            <pc:sldMk cId="2890525140" sldId="349"/>
            <ac:spMk id="12" creationId="{CBA432A4-0484-44CA-94C4-6CF800925067}"/>
          </ac:spMkLst>
        </pc:spChg>
        <pc:picChg chg="add mod">
          <ac:chgData name="guo roger" userId="3bbec60affddc306" providerId="LiveId" clId="{F285EBA1-896F-4631-AC3B-D1287AB57D26}" dt="2020-11-09T02:17:00.708" v="1422" actId="14100"/>
          <ac:picMkLst>
            <pc:docMk/>
            <pc:sldMk cId="2890525140" sldId="349"/>
            <ac:picMk id="4" creationId="{B4B2BD6C-2360-411E-9EED-14B0F873BCA7}"/>
          </ac:picMkLst>
        </pc:picChg>
        <pc:picChg chg="del">
          <ac:chgData name="guo roger" userId="3bbec60affddc306" providerId="LiveId" clId="{F285EBA1-896F-4631-AC3B-D1287AB57D26}" dt="2020-11-09T02:13:54.817" v="1374" actId="478"/>
          <ac:picMkLst>
            <pc:docMk/>
            <pc:sldMk cId="2890525140" sldId="349"/>
            <ac:picMk id="7" creationId="{9FD89817-4628-4C32-A1D3-53A49627F069}"/>
          </ac:picMkLst>
        </pc:picChg>
      </pc:sldChg>
      <pc:sldChg chg="del">
        <pc:chgData name="guo roger" userId="3bbec60affddc306" providerId="LiveId" clId="{F285EBA1-896F-4631-AC3B-D1287AB57D26}" dt="2020-11-08T13:56:35.333" v="15" actId="47"/>
        <pc:sldMkLst>
          <pc:docMk/>
          <pc:sldMk cId="3494883980" sldId="349"/>
        </pc:sldMkLst>
      </pc:sldChg>
      <pc:sldChg chg="addSp delSp modSp new mod">
        <pc:chgData name="guo roger" userId="3bbec60affddc306" providerId="LiveId" clId="{F285EBA1-896F-4631-AC3B-D1287AB57D26}" dt="2020-11-09T02:39:27.271" v="1755" actId="1035"/>
        <pc:sldMkLst>
          <pc:docMk/>
          <pc:sldMk cId="391631379" sldId="350"/>
        </pc:sldMkLst>
        <pc:spChg chg="mod">
          <ac:chgData name="guo roger" userId="3bbec60affddc306" providerId="LiveId" clId="{F285EBA1-896F-4631-AC3B-D1287AB57D26}" dt="2020-11-09T02:19:19.152" v="1490" actId="20577"/>
          <ac:spMkLst>
            <pc:docMk/>
            <pc:sldMk cId="391631379" sldId="350"/>
            <ac:spMk id="2" creationId="{A6E3E215-773B-4397-9A9D-C33360EBC266}"/>
          </ac:spMkLst>
        </pc:spChg>
        <pc:spChg chg="add mod">
          <ac:chgData name="guo roger" userId="3bbec60affddc306" providerId="LiveId" clId="{F285EBA1-896F-4631-AC3B-D1287AB57D26}" dt="2020-11-09T02:35:32.952" v="1729" actId="20577"/>
          <ac:spMkLst>
            <pc:docMk/>
            <pc:sldMk cId="391631379" sldId="350"/>
            <ac:spMk id="5" creationId="{D442FB59-5700-4A94-990D-3C2DF4E7F718}"/>
          </ac:spMkLst>
        </pc:spChg>
        <pc:spChg chg="add mod">
          <ac:chgData name="guo roger" userId="3bbec60affddc306" providerId="LiveId" clId="{F285EBA1-896F-4631-AC3B-D1287AB57D26}" dt="2020-11-09T02:33:53.913" v="1719" actId="1076"/>
          <ac:spMkLst>
            <pc:docMk/>
            <pc:sldMk cId="391631379" sldId="350"/>
            <ac:spMk id="8" creationId="{DB323864-255A-4F90-A823-D9E7F4DD895B}"/>
          </ac:spMkLst>
        </pc:spChg>
        <pc:spChg chg="add mod">
          <ac:chgData name="guo roger" userId="3bbec60affddc306" providerId="LiveId" clId="{F285EBA1-896F-4631-AC3B-D1287AB57D26}" dt="2020-11-09T02:34:52.530" v="1726" actId="1582"/>
          <ac:spMkLst>
            <pc:docMk/>
            <pc:sldMk cId="391631379" sldId="350"/>
            <ac:spMk id="9" creationId="{A09EC952-141F-49F9-A7A2-643141645AC2}"/>
          </ac:spMkLst>
        </pc:spChg>
        <pc:spChg chg="add mod">
          <ac:chgData name="guo roger" userId="3bbec60affddc306" providerId="LiveId" clId="{F285EBA1-896F-4631-AC3B-D1287AB57D26}" dt="2020-11-09T02:36:48.510" v="1738" actId="208"/>
          <ac:spMkLst>
            <pc:docMk/>
            <pc:sldMk cId="391631379" sldId="350"/>
            <ac:spMk id="11" creationId="{7193753F-9945-4918-84D5-58E314113F6E}"/>
          </ac:spMkLst>
        </pc:spChg>
        <pc:spChg chg="add del">
          <ac:chgData name="guo roger" userId="3bbec60affddc306" providerId="LiveId" clId="{F285EBA1-896F-4631-AC3B-D1287AB57D26}" dt="2020-11-09T02:39:01.796" v="1744" actId="478"/>
          <ac:spMkLst>
            <pc:docMk/>
            <pc:sldMk cId="391631379" sldId="350"/>
            <ac:spMk id="13" creationId="{84F16B74-732E-436F-84B0-660B0F57AB0C}"/>
          </ac:spMkLst>
        </pc:spChg>
        <pc:spChg chg="add mod">
          <ac:chgData name="guo roger" userId="3bbec60affddc306" providerId="LiveId" clId="{F285EBA1-896F-4631-AC3B-D1287AB57D26}" dt="2020-11-09T02:39:10.634" v="1747" actId="208"/>
          <ac:spMkLst>
            <pc:docMk/>
            <pc:sldMk cId="391631379" sldId="350"/>
            <ac:spMk id="14" creationId="{5BE6D9FE-B386-4E97-8E4C-FB07DE92ECB5}"/>
          </ac:spMkLst>
        </pc:spChg>
        <pc:spChg chg="add mod">
          <ac:chgData name="guo roger" userId="3bbec60affddc306" providerId="LiveId" clId="{F285EBA1-896F-4631-AC3B-D1287AB57D26}" dt="2020-11-09T02:39:27.271" v="1755" actId="1035"/>
          <ac:spMkLst>
            <pc:docMk/>
            <pc:sldMk cId="391631379" sldId="350"/>
            <ac:spMk id="16" creationId="{D4809B4B-E77A-46FD-A682-4B7F4E86A737}"/>
          </ac:spMkLst>
        </pc:spChg>
        <pc:picChg chg="add mod">
          <ac:chgData name="guo roger" userId="3bbec60affddc306" providerId="LiveId" clId="{F285EBA1-896F-4631-AC3B-D1287AB57D26}" dt="2020-11-09T02:34:28.941" v="1720" actId="1076"/>
          <ac:picMkLst>
            <pc:docMk/>
            <pc:sldMk cId="391631379" sldId="350"/>
            <ac:picMk id="6" creationId="{9996A2F6-5FFD-4AA5-A259-40DC9B29E75B}"/>
          </ac:picMkLst>
        </pc:picChg>
        <pc:picChg chg="add mod">
          <ac:chgData name="guo roger" userId="3bbec60affddc306" providerId="LiveId" clId="{F285EBA1-896F-4631-AC3B-D1287AB57D26}" dt="2020-11-09T02:36:32.700" v="1733" actId="1076"/>
          <ac:picMkLst>
            <pc:docMk/>
            <pc:sldMk cId="391631379" sldId="350"/>
            <ac:picMk id="10" creationId="{1FA7BFA6-17BA-4E3F-BF6F-A55D54BC1BD1}"/>
          </ac:picMkLst>
        </pc:picChg>
        <pc:picChg chg="add mod">
          <ac:chgData name="guo roger" userId="3bbec60affddc306" providerId="LiveId" clId="{F285EBA1-896F-4631-AC3B-D1287AB57D26}" dt="2020-11-09T02:38:56.816" v="1742" actId="1076"/>
          <ac:picMkLst>
            <pc:docMk/>
            <pc:sldMk cId="391631379" sldId="350"/>
            <ac:picMk id="12" creationId="{8B2D74DF-2E59-45A3-BE5A-3964E267745D}"/>
          </ac:picMkLst>
        </pc:picChg>
      </pc:sldChg>
      <pc:sldChg chg="modSp new del mod ord">
        <pc:chgData name="guo roger" userId="3bbec60affddc306" providerId="LiveId" clId="{F285EBA1-896F-4631-AC3B-D1287AB57D26}" dt="2020-11-09T02:34:58.021" v="1727" actId="47"/>
        <pc:sldMkLst>
          <pc:docMk/>
          <pc:sldMk cId="1886342254" sldId="351"/>
        </pc:sldMkLst>
        <pc:spChg chg="mod">
          <ac:chgData name="guo roger" userId="3bbec60affddc306" providerId="LiveId" clId="{F285EBA1-896F-4631-AC3B-D1287AB57D26}" dt="2020-11-09T02:24:54.091" v="1596"/>
          <ac:spMkLst>
            <pc:docMk/>
            <pc:sldMk cId="1886342254" sldId="351"/>
            <ac:spMk id="2" creationId="{05002559-B9A7-4B2B-8DA7-18306C0570D4}"/>
          </ac:spMkLst>
        </pc:spChg>
      </pc:sldChg>
      <pc:sldChg chg="addSp delSp modSp new mod">
        <pc:chgData name="guo roger" userId="3bbec60affddc306" providerId="LiveId" clId="{F285EBA1-896F-4631-AC3B-D1287AB57D26}" dt="2020-11-09T03:09:39.520" v="2254" actId="1076"/>
        <pc:sldMkLst>
          <pc:docMk/>
          <pc:sldMk cId="2010634073" sldId="351"/>
        </pc:sldMkLst>
        <pc:spChg chg="mod">
          <ac:chgData name="guo roger" userId="3bbec60affddc306" providerId="LiveId" clId="{F285EBA1-896F-4631-AC3B-D1287AB57D26}" dt="2020-11-09T02:38:06.909" v="1740"/>
          <ac:spMkLst>
            <pc:docMk/>
            <pc:sldMk cId="2010634073" sldId="351"/>
            <ac:spMk id="2" creationId="{27EF34AE-E261-4466-AD36-C4B6C4515495}"/>
          </ac:spMkLst>
        </pc:spChg>
        <pc:spChg chg="add mod">
          <ac:chgData name="guo roger" userId="3bbec60affddc306" providerId="LiveId" clId="{F285EBA1-896F-4631-AC3B-D1287AB57D26}" dt="2020-11-09T02:48:41.128" v="1895" actId="207"/>
          <ac:spMkLst>
            <pc:docMk/>
            <pc:sldMk cId="2010634073" sldId="351"/>
            <ac:spMk id="5" creationId="{591C6AFB-FB59-4D5A-BE1E-171462DF6D4B}"/>
          </ac:spMkLst>
        </pc:spChg>
        <pc:spChg chg="add del mod">
          <ac:chgData name="guo roger" userId="3bbec60affddc306" providerId="LiveId" clId="{F285EBA1-896F-4631-AC3B-D1287AB57D26}" dt="2020-11-09T02:50:43.566" v="1905"/>
          <ac:spMkLst>
            <pc:docMk/>
            <pc:sldMk cId="2010634073" sldId="351"/>
            <ac:spMk id="7" creationId="{75737F42-EB1C-464E-80A3-7AB6BED31B02}"/>
          </ac:spMkLst>
        </pc:spChg>
        <pc:spChg chg="add mod">
          <ac:chgData name="guo roger" userId="3bbec60affddc306" providerId="LiveId" clId="{F285EBA1-896F-4631-AC3B-D1287AB57D26}" dt="2020-11-09T03:09:39.520" v="2254" actId="1076"/>
          <ac:spMkLst>
            <pc:docMk/>
            <pc:sldMk cId="2010634073" sldId="351"/>
            <ac:spMk id="8" creationId="{927E21B0-F3C1-4221-B64B-9FB9587FBE48}"/>
          </ac:spMkLst>
        </pc:spChg>
        <pc:spChg chg="add mod">
          <ac:chgData name="guo roger" userId="3bbec60affddc306" providerId="LiveId" clId="{F285EBA1-896F-4631-AC3B-D1287AB57D26}" dt="2020-11-09T02:55:26.744" v="1986" actId="208"/>
          <ac:spMkLst>
            <pc:docMk/>
            <pc:sldMk cId="2010634073" sldId="351"/>
            <ac:spMk id="9" creationId="{14654BA3-DE89-44CA-8E53-331041EC005F}"/>
          </ac:spMkLst>
        </pc:spChg>
        <pc:picChg chg="add mod">
          <ac:chgData name="guo roger" userId="3bbec60affddc306" providerId="LiveId" clId="{F285EBA1-896F-4631-AC3B-D1287AB57D26}" dt="2020-11-09T02:50:31.607" v="1902" actId="14100"/>
          <ac:picMkLst>
            <pc:docMk/>
            <pc:sldMk cId="2010634073" sldId="351"/>
            <ac:picMk id="6" creationId="{AD5E7EF7-C72A-4B5B-AEBA-BAF99089E2C3}"/>
          </ac:picMkLst>
        </pc:picChg>
      </pc:sldChg>
      <pc:sldChg chg="del">
        <pc:chgData name="guo roger" userId="3bbec60affddc306" providerId="LiveId" clId="{F285EBA1-896F-4631-AC3B-D1287AB57D26}" dt="2020-11-08T13:56:32.377" v="2" actId="47"/>
        <pc:sldMkLst>
          <pc:docMk/>
          <pc:sldMk cId="3103115343" sldId="351"/>
        </pc:sldMkLst>
      </pc:sldChg>
      <pc:sldChg chg="del">
        <pc:chgData name="guo roger" userId="3bbec60affddc306" providerId="LiveId" clId="{F285EBA1-896F-4631-AC3B-D1287AB57D26}" dt="2020-11-08T13:56:32.769" v="4" actId="47"/>
        <pc:sldMkLst>
          <pc:docMk/>
          <pc:sldMk cId="993049373" sldId="352"/>
        </pc:sldMkLst>
      </pc:sldChg>
      <pc:sldChg chg="modSp add mod">
        <pc:chgData name="guo roger" userId="3bbec60affddc306" providerId="LiveId" clId="{F285EBA1-896F-4631-AC3B-D1287AB57D26}" dt="2020-11-09T02:46:20.236" v="1883" actId="207"/>
        <pc:sldMkLst>
          <pc:docMk/>
          <pc:sldMk cId="3378179372" sldId="352"/>
        </pc:sldMkLst>
        <pc:spChg chg="mod">
          <ac:chgData name="guo roger" userId="3bbec60affddc306" providerId="LiveId" clId="{F285EBA1-896F-4631-AC3B-D1287AB57D26}" dt="2020-11-09T02:46:20.236" v="1883" actId="207"/>
          <ac:spMkLst>
            <pc:docMk/>
            <pc:sldMk cId="3378179372" sldId="352"/>
            <ac:spMk id="8" creationId="{8E321D54-3573-4006-A142-58C307604763}"/>
          </ac:spMkLst>
        </pc:spChg>
      </pc:sldChg>
      <pc:sldChg chg="modSp add mod">
        <pc:chgData name="guo roger" userId="3bbec60affddc306" providerId="LiveId" clId="{F285EBA1-896F-4631-AC3B-D1287AB57D26}" dt="2020-11-09T02:46:32.326" v="1886" actId="207"/>
        <pc:sldMkLst>
          <pc:docMk/>
          <pc:sldMk cId="1108635946" sldId="353"/>
        </pc:sldMkLst>
        <pc:spChg chg="mod">
          <ac:chgData name="guo roger" userId="3bbec60affddc306" providerId="LiveId" clId="{F285EBA1-896F-4631-AC3B-D1287AB57D26}" dt="2020-11-09T02:46:32.326" v="1886" actId="207"/>
          <ac:spMkLst>
            <pc:docMk/>
            <pc:sldMk cId="1108635946" sldId="353"/>
            <ac:spMk id="8" creationId="{8E321D54-3573-4006-A142-58C307604763}"/>
          </ac:spMkLst>
        </pc:spChg>
      </pc:sldChg>
      <pc:sldChg chg="del">
        <pc:chgData name="guo roger" userId="3bbec60affddc306" providerId="LiveId" clId="{F285EBA1-896F-4631-AC3B-D1287AB57D26}" dt="2020-11-08T13:56:34.328" v="10" actId="47"/>
        <pc:sldMkLst>
          <pc:docMk/>
          <pc:sldMk cId="2570829212" sldId="353"/>
        </pc:sldMkLst>
      </pc:sldChg>
      <pc:sldChg chg="modSp add mod">
        <pc:chgData name="guo roger" userId="3bbec60affddc306" providerId="LiveId" clId="{F285EBA1-896F-4631-AC3B-D1287AB57D26}" dt="2020-11-09T02:46:43.810" v="1889" actId="207"/>
        <pc:sldMkLst>
          <pc:docMk/>
          <pc:sldMk cId="636682789" sldId="354"/>
        </pc:sldMkLst>
        <pc:spChg chg="mod">
          <ac:chgData name="guo roger" userId="3bbec60affddc306" providerId="LiveId" clId="{F285EBA1-896F-4631-AC3B-D1287AB57D26}" dt="2020-11-09T02:46:43.810" v="1889" actId="207"/>
          <ac:spMkLst>
            <pc:docMk/>
            <pc:sldMk cId="636682789" sldId="354"/>
            <ac:spMk id="8" creationId="{8E321D54-3573-4006-A142-58C307604763}"/>
          </ac:spMkLst>
        </pc:spChg>
      </pc:sldChg>
      <pc:sldChg chg="del">
        <pc:chgData name="guo roger" userId="3bbec60affddc306" providerId="LiveId" clId="{F285EBA1-896F-4631-AC3B-D1287AB57D26}" dt="2020-11-08T13:56:34.919" v="13" actId="47"/>
        <pc:sldMkLst>
          <pc:docMk/>
          <pc:sldMk cId="4039346903" sldId="354"/>
        </pc:sldMkLst>
      </pc:sldChg>
      <pc:sldChg chg="modSp add mod">
        <pc:chgData name="guo roger" userId="3bbec60affddc306" providerId="LiveId" clId="{F285EBA1-896F-4631-AC3B-D1287AB57D26}" dt="2020-11-09T02:46:59.263" v="1892" actId="207"/>
        <pc:sldMkLst>
          <pc:docMk/>
          <pc:sldMk cId="76748562" sldId="355"/>
        </pc:sldMkLst>
        <pc:spChg chg="mod">
          <ac:chgData name="guo roger" userId="3bbec60affddc306" providerId="LiveId" clId="{F285EBA1-896F-4631-AC3B-D1287AB57D26}" dt="2020-11-09T02:46:59.263" v="1892" actId="207"/>
          <ac:spMkLst>
            <pc:docMk/>
            <pc:sldMk cId="76748562" sldId="355"/>
            <ac:spMk id="8" creationId="{8E321D54-3573-4006-A142-58C307604763}"/>
          </ac:spMkLst>
        </pc:spChg>
      </pc:sldChg>
      <pc:sldChg chg="del">
        <pc:chgData name="guo roger" userId="3bbec60affddc306" providerId="LiveId" clId="{F285EBA1-896F-4631-AC3B-D1287AB57D26}" dt="2020-11-08T13:56:35.518" v="16" actId="47"/>
        <pc:sldMkLst>
          <pc:docMk/>
          <pc:sldMk cId="982541812" sldId="355"/>
        </pc:sldMkLst>
      </pc:sldChg>
      <pc:sldChg chg="modSp add mod">
        <pc:chgData name="guo roger" userId="3bbec60affddc306" providerId="LiveId" clId="{F285EBA1-896F-4631-AC3B-D1287AB57D26}" dt="2020-11-09T02:47:12.855" v="1894" actId="207"/>
        <pc:sldMkLst>
          <pc:docMk/>
          <pc:sldMk cId="1013857958" sldId="356"/>
        </pc:sldMkLst>
        <pc:spChg chg="mod">
          <ac:chgData name="guo roger" userId="3bbec60affddc306" providerId="LiveId" clId="{F285EBA1-896F-4631-AC3B-D1287AB57D26}" dt="2020-11-09T02:47:12.855" v="1894" actId="207"/>
          <ac:spMkLst>
            <pc:docMk/>
            <pc:sldMk cId="1013857958" sldId="356"/>
            <ac:spMk id="8" creationId="{8E321D54-3573-4006-A142-58C307604763}"/>
          </ac:spMkLst>
        </pc:spChg>
      </pc:sldChg>
      <pc:sldChg chg="del">
        <pc:chgData name="guo roger" userId="3bbec60affddc306" providerId="LiveId" clId="{F285EBA1-896F-4631-AC3B-D1287AB57D26}" dt="2020-11-08T13:56:35.681" v="17" actId="47"/>
        <pc:sldMkLst>
          <pc:docMk/>
          <pc:sldMk cId="2309332919" sldId="356"/>
        </pc:sldMkLst>
      </pc:sldChg>
      <pc:sldChg chg="addSp delSp modSp add mod">
        <pc:chgData name="guo roger" userId="3bbec60affddc306" providerId="LiveId" clId="{F285EBA1-896F-4631-AC3B-D1287AB57D26}" dt="2020-11-09T03:08:42.587" v="2240" actId="20577"/>
        <pc:sldMkLst>
          <pc:docMk/>
          <pc:sldMk cId="2128445106" sldId="357"/>
        </pc:sldMkLst>
        <pc:spChg chg="add del">
          <ac:chgData name="guo roger" userId="3bbec60affddc306" providerId="LiveId" clId="{F285EBA1-896F-4631-AC3B-D1287AB57D26}" dt="2020-11-09T02:57:55.746" v="2022" actId="478"/>
          <ac:spMkLst>
            <pc:docMk/>
            <pc:sldMk cId="2128445106" sldId="357"/>
            <ac:spMk id="5" creationId="{591C6AFB-FB59-4D5A-BE1E-171462DF6D4B}"/>
          </ac:spMkLst>
        </pc:spChg>
        <pc:spChg chg="add del">
          <ac:chgData name="guo roger" userId="3bbec60affddc306" providerId="LiveId" clId="{F285EBA1-896F-4631-AC3B-D1287AB57D26}" dt="2020-11-09T02:57:35.249" v="2014" actId="478"/>
          <ac:spMkLst>
            <pc:docMk/>
            <pc:sldMk cId="2128445106" sldId="357"/>
            <ac:spMk id="8" creationId="{927E21B0-F3C1-4221-B64B-9FB9587FBE48}"/>
          </ac:spMkLst>
        </pc:spChg>
        <pc:spChg chg="add del">
          <ac:chgData name="guo roger" userId="3bbec60affddc306" providerId="LiveId" clId="{F285EBA1-896F-4631-AC3B-D1287AB57D26}" dt="2020-11-09T02:57:35.249" v="2014" actId="478"/>
          <ac:spMkLst>
            <pc:docMk/>
            <pc:sldMk cId="2128445106" sldId="357"/>
            <ac:spMk id="9" creationId="{14654BA3-DE89-44CA-8E53-331041EC005F}"/>
          </ac:spMkLst>
        </pc:spChg>
        <pc:spChg chg="add mod">
          <ac:chgData name="guo roger" userId="3bbec60affddc306" providerId="LiveId" clId="{F285EBA1-896F-4631-AC3B-D1287AB57D26}" dt="2020-11-09T02:59:08.879" v="2059" actId="207"/>
          <ac:spMkLst>
            <pc:docMk/>
            <pc:sldMk cId="2128445106" sldId="357"/>
            <ac:spMk id="10" creationId="{6F59A0CB-BE43-43B7-A384-80D342B9591E}"/>
          </ac:spMkLst>
        </pc:spChg>
        <pc:spChg chg="add mod">
          <ac:chgData name="guo roger" userId="3bbec60affddc306" providerId="LiveId" clId="{F285EBA1-896F-4631-AC3B-D1287AB57D26}" dt="2020-11-09T03:00:16.589" v="2078" actId="207"/>
          <ac:spMkLst>
            <pc:docMk/>
            <pc:sldMk cId="2128445106" sldId="357"/>
            <ac:spMk id="12" creationId="{F55034D6-168F-46B8-BFB2-E807BC107283}"/>
          </ac:spMkLst>
        </pc:spChg>
        <pc:spChg chg="add mod">
          <ac:chgData name="guo roger" userId="3bbec60affddc306" providerId="LiveId" clId="{F285EBA1-896F-4631-AC3B-D1287AB57D26}" dt="2020-11-09T03:08:42.587" v="2240" actId="20577"/>
          <ac:spMkLst>
            <pc:docMk/>
            <pc:sldMk cId="2128445106" sldId="357"/>
            <ac:spMk id="13" creationId="{80A9EC63-2917-4D37-B4B5-3AC367AECEC9}"/>
          </ac:spMkLst>
        </pc:spChg>
        <pc:spChg chg="add mod">
          <ac:chgData name="guo roger" userId="3bbec60affddc306" providerId="LiveId" clId="{F285EBA1-896F-4631-AC3B-D1287AB57D26}" dt="2020-11-09T03:06:06.098" v="2203" actId="1076"/>
          <ac:spMkLst>
            <pc:docMk/>
            <pc:sldMk cId="2128445106" sldId="357"/>
            <ac:spMk id="15" creationId="{460F469A-7418-4E5A-9F8E-337061C828C3}"/>
          </ac:spMkLst>
        </pc:spChg>
        <pc:spChg chg="add mod">
          <ac:chgData name="guo roger" userId="3bbec60affddc306" providerId="LiveId" clId="{F285EBA1-896F-4631-AC3B-D1287AB57D26}" dt="2020-11-09T03:06:33.944" v="2211" actId="14100"/>
          <ac:spMkLst>
            <pc:docMk/>
            <pc:sldMk cId="2128445106" sldId="357"/>
            <ac:spMk id="17" creationId="{DCB9FD7E-FFF9-4141-8A79-7B1D3D0EB0B7}"/>
          </ac:spMkLst>
        </pc:spChg>
        <pc:picChg chg="add del">
          <ac:chgData name="guo roger" userId="3bbec60affddc306" providerId="LiveId" clId="{F285EBA1-896F-4631-AC3B-D1287AB57D26}" dt="2020-11-09T02:57:35.249" v="2014" actId="478"/>
          <ac:picMkLst>
            <pc:docMk/>
            <pc:sldMk cId="2128445106" sldId="357"/>
            <ac:picMk id="6" creationId="{AD5E7EF7-C72A-4B5B-AEBA-BAF99089E2C3}"/>
          </ac:picMkLst>
        </pc:picChg>
        <pc:picChg chg="add mod">
          <ac:chgData name="guo roger" userId="3bbec60affddc306" providerId="LiveId" clId="{F285EBA1-896F-4631-AC3B-D1287AB57D26}" dt="2020-11-09T03:06:07.693" v="2204" actId="1076"/>
          <ac:picMkLst>
            <pc:docMk/>
            <pc:sldMk cId="2128445106" sldId="357"/>
            <ac:picMk id="7" creationId="{55DBF187-74AF-4E7C-A814-9129FD4DB4FB}"/>
          </ac:picMkLst>
        </pc:picChg>
      </pc:sldChg>
      <pc:sldChg chg="del">
        <pc:chgData name="guo roger" userId="3bbec60affddc306" providerId="LiveId" clId="{F285EBA1-896F-4631-AC3B-D1287AB57D26}" dt="2020-11-08T13:56:35.907" v="18" actId="47"/>
        <pc:sldMkLst>
          <pc:docMk/>
          <pc:sldMk cId="2777008565" sldId="357"/>
        </pc:sldMkLst>
      </pc:sldChg>
      <pc:sldChg chg="addSp modSp new mod">
        <pc:chgData name="guo roger" userId="3bbec60affddc306" providerId="LiveId" clId="{F285EBA1-896F-4631-AC3B-D1287AB57D26}" dt="2020-11-09T06:25:03.465" v="2920" actId="14100"/>
        <pc:sldMkLst>
          <pc:docMk/>
          <pc:sldMk cId="2274951198" sldId="358"/>
        </pc:sldMkLst>
        <pc:spChg chg="mod">
          <ac:chgData name="guo roger" userId="3bbec60affddc306" providerId="LiveId" clId="{F285EBA1-896F-4631-AC3B-D1287AB57D26}" dt="2020-11-09T03:16:51.653" v="2283" actId="20577"/>
          <ac:spMkLst>
            <pc:docMk/>
            <pc:sldMk cId="2274951198" sldId="358"/>
            <ac:spMk id="2" creationId="{F8B85DF3-E0F7-48F9-80E9-29F1AEED0212}"/>
          </ac:spMkLst>
        </pc:spChg>
        <pc:spChg chg="add mod">
          <ac:chgData name="guo roger" userId="3bbec60affddc306" providerId="LiveId" clId="{F285EBA1-896F-4631-AC3B-D1287AB57D26}" dt="2020-11-09T06:24:40.235" v="2910" actId="20577"/>
          <ac:spMkLst>
            <pc:docMk/>
            <pc:sldMk cId="2274951198" sldId="358"/>
            <ac:spMk id="5" creationId="{83858CE2-B76A-4D77-BDD5-06F44940C4A3}"/>
          </ac:spMkLst>
        </pc:spChg>
        <pc:spChg chg="add mod">
          <ac:chgData name="guo roger" userId="3bbec60affddc306" providerId="LiveId" clId="{F285EBA1-896F-4631-AC3B-D1287AB57D26}" dt="2020-11-09T05:29:07.058" v="2587" actId="208"/>
          <ac:spMkLst>
            <pc:docMk/>
            <pc:sldMk cId="2274951198" sldId="358"/>
            <ac:spMk id="7" creationId="{095F6C66-8F73-4E64-A1C8-8E6C67E55B62}"/>
          </ac:spMkLst>
        </pc:spChg>
        <pc:spChg chg="add mod">
          <ac:chgData name="guo roger" userId="3bbec60affddc306" providerId="LiveId" clId="{F285EBA1-896F-4631-AC3B-D1287AB57D26}" dt="2020-11-09T06:25:03.465" v="2920" actId="14100"/>
          <ac:spMkLst>
            <pc:docMk/>
            <pc:sldMk cId="2274951198" sldId="358"/>
            <ac:spMk id="9" creationId="{883AE551-9976-4F24-9192-65F907965832}"/>
          </ac:spMkLst>
        </pc:spChg>
        <pc:picChg chg="add mod">
          <ac:chgData name="guo roger" userId="3bbec60affddc306" providerId="LiveId" clId="{F285EBA1-896F-4631-AC3B-D1287AB57D26}" dt="2020-11-09T05:28:56.369" v="2584" actId="1076"/>
          <ac:picMkLst>
            <pc:docMk/>
            <pc:sldMk cId="2274951198" sldId="358"/>
            <ac:picMk id="6" creationId="{97DCCF2C-1500-4E03-A0B4-852DCA7F926E}"/>
          </ac:picMkLst>
        </pc:picChg>
        <pc:cxnChg chg="add">
          <ac:chgData name="guo roger" userId="3bbec60affddc306" providerId="LiveId" clId="{F285EBA1-896F-4631-AC3B-D1287AB57D26}" dt="2020-11-09T06:24:56.493" v="2915" actId="11529"/>
          <ac:cxnSpMkLst>
            <pc:docMk/>
            <pc:sldMk cId="2274951198" sldId="358"/>
            <ac:cxnSpMk id="11" creationId="{A5789351-8FE4-4908-AB2C-F7C722264190}"/>
          </ac:cxnSpMkLst>
        </pc:cxnChg>
      </pc:sldChg>
      <pc:sldChg chg="del">
        <pc:chgData name="guo roger" userId="3bbec60affddc306" providerId="LiveId" clId="{F285EBA1-896F-4631-AC3B-D1287AB57D26}" dt="2020-11-08T13:56:36.206" v="19" actId="47"/>
        <pc:sldMkLst>
          <pc:docMk/>
          <pc:sldMk cId="3019295957" sldId="358"/>
        </pc:sldMkLst>
      </pc:sldChg>
      <pc:sldChg chg="add del">
        <pc:chgData name="guo roger" userId="3bbec60affddc306" providerId="LiveId" clId="{F285EBA1-896F-4631-AC3B-D1287AB57D26}" dt="2020-11-09T03:26:59.412" v="2439" actId="2890"/>
        <pc:sldMkLst>
          <pc:docMk/>
          <pc:sldMk cId="861557305" sldId="359"/>
        </pc:sldMkLst>
      </pc:sldChg>
      <pc:sldChg chg="del">
        <pc:chgData name="guo roger" userId="3bbec60affddc306" providerId="LiveId" clId="{F285EBA1-896F-4631-AC3B-D1287AB57D26}" dt="2020-11-08T13:56:36.610" v="20" actId="47"/>
        <pc:sldMkLst>
          <pc:docMk/>
          <pc:sldMk cId="1053576344" sldId="359"/>
        </pc:sldMkLst>
      </pc:sldChg>
      <pc:sldChg chg="addSp modSp new mod">
        <pc:chgData name="guo roger" userId="3bbec60affddc306" providerId="LiveId" clId="{F285EBA1-896F-4631-AC3B-D1287AB57D26}" dt="2020-11-09T05:05:29.467" v="2462" actId="1076"/>
        <pc:sldMkLst>
          <pc:docMk/>
          <pc:sldMk cId="2255473476" sldId="359"/>
        </pc:sldMkLst>
        <pc:spChg chg="mod">
          <ac:chgData name="guo roger" userId="3bbec60affddc306" providerId="LiveId" clId="{F285EBA1-896F-4631-AC3B-D1287AB57D26}" dt="2020-11-09T03:27:03.853" v="2447" actId="20577"/>
          <ac:spMkLst>
            <pc:docMk/>
            <pc:sldMk cId="2255473476" sldId="359"/>
            <ac:spMk id="2" creationId="{C51E77F9-0CC1-43A0-827B-FE331CF9320F}"/>
          </ac:spMkLst>
        </pc:spChg>
        <pc:spChg chg="add mod">
          <ac:chgData name="guo roger" userId="3bbec60affddc306" providerId="LiveId" clId="{F285EBA1-896F-4631-AC3B-D1287AB57D26}" dt="2020-11-09T05:05:27.752" v="2461"/>
          <ac:spMkLst>
            <pc:docMk/>
            <pc:sldMk cId="2255473476" sldId="359"/>
            <ac:spMk id="6" creationId="{A385ED98-761B-4030-9701-2A55556CE56B}"/>
          </ac:spMkLst>
        </pc:spChg>
        <pc:picChg chg="add mod">
          <ac:chgData name="guo roger" userId="3bbec60affddc306" providerId="LiveId" clId="{F285EBA1-896F-4631-AC3B-D1287AB57D26}" dt="2020-11-09T05:05:29.467" v="2462" actId="1076"/>
          <ac:picMkLst>
            <pc:docMk/>
            <pc:sldMk cId="2255473476" sldId="359"/>
            <ac:picMk id="4" creationId="{E82E8A19-3A2D-414E-89A5-E5C05421B095}"/>
          </ac:picMkLst>
        </pc:picChg>
      </pc:sldChg>
      <pc:sldChg chg="addSp delSp modSp new mod">
        <pc:chgData name="guo roger" userId="3bbec60affddc306" providerId="LiveId" clId="{F285EBA1-896F-4631-AC3B-D1287AB57D26}" dt="2020-11-09T05:12:31.956" v="2485" actId="20577"/>
        <pc:sldMkLst>
          <pc:docMk/>
          <pc:sldMk cId="3909475140" sldId="360"/>
        </pc:sldMkLst>
        <pc:spChg chg="mod">
          <ac:chgData name="guo roger" userId="3bbec60affddc306" providerId="LiveId" clId="{F285EBA1-896F-4631-AC3B-D1287AB57D26}" dt="2020-11-09T05:06:56.710" v="2465"/>
          <ac:spMkLst>
            <pc:docMk/>
            <pc:sldMk cId="3909475140" sldId="360"/>
            <ac:spMk id="2" creationId="{D8BA4B96-E484-43E1-AA68-2607BAFEA992}"/>
          </ac:spMkLst>
        </pc:spChg>
        <pc:spChg chg="add del">
          <ac:chgData name="guo roger" userId="3bbec60affddc306" providerId="LiveId" clId="{F285EBA1-896F-4631-AC3B-D1287AB57D26}" dt="2020-11-09T05:06:58.769" v="2466" actId="478"/>
          <ac:spMkLst>
            <pc:docMk/>
            <pc:sldMk cId="3909475140" sldId="360"/>
            <ac:spMk id="5" creationId="{B34D0F24-16CD-4B35-9D3A-1328F20C02DF}"/>
          </ac:spMkLst>
        </pc:spChg>
        <pc:spChg chg="add mod">
          <ac:chgData name="guo roger" userId="3bbec60affddc306" providerId="LiveId" clId="{F285EBA1-896F-4631-AC3B-D1287AB57D26}" dt="2020-11-09T05:12:31.956" v="2485" actId="20577"/>
          <ac:spMkLst>
            <pc:docMk/>
            <pc:sldMk cId="3909475140" sldId="360"/>
            <ac:spMk id="8" creationId="{CB4E9E9E-D42B-44CB-AF4B-1E6205ECC966}"/>
          </ac:spMkLst>
        </pc:spChg>
        <pc:picChg chg="add mod">
          <ac:chgData name="guo roger" userId="3bbec60affddc306" providerId="LiveId" clId="{F285EBA1-896F-4631-AC3B-D1287AB57D26}" dt="2020-11-09T05:11:53.141" v="2472" actId="1076"/>
          <ac:picMkLst>
            <pc:docMk/>
            <pc:sldMk cId="3909475140" sldId="360"/>
            <ac:picMk id="6" creationId="{DD134048-B7C4-462C-A9E6-A713CCAB04D3}"/>
          </ac:picMkLst>
        </pc:picChg>
      </pc:sldChg>
      <pc:sldChg chg="addSp modSp new mod">
        <pc:chgData name="guo roger" userId="3bbec60affddc306" providerId="LiveId" clId="{F285EBA1-896F-4631-AC3B-D1287AB57D26}" dt="2020-11-09T05:16:09.293" v="2492" actId="1076"/>
        <pc:sldMkLst>
          <pc:docMk/>
          <pc:sldMk cId="235647486" sldId="361"/>
        </pc:sldMkLst>
        <pc:spChg chg="mod">
          <ac:chgData name="guo roger" userId="3bbec60affddc306" providerId="LiveId" clId="{F285EBA1-896F-4631-AC3B-D1287AB57D26}" dt="2020-11-09T05:13:46.837" v="2490"/>
          <ac:spMkLst>
            <pc:docMk/>
            <pc:sldMk cId="235647486" sldId="361"/>
            <ac:spMk id="2" creationId="{86C94994-9856-427E-9EE9-5AEEC943C405}"/>
          </ac:spMkLst>
        </pc:spChg>
        <pc:picChg chg="add mod">
          <ac:chgData name="guo roger" userId="3bbec60affddc306" providerId="LiveId" clId="{F285EBA1-896F-4631-AC3B-D1287AB57D26}" dt="2020-11-09T05:16:09.293" v="2492" actId="1076"/>
          <ac:picMkLst>
            <pc:docMk/>
            <pc:sldMk cId="235647486" sldId="361"/>
            <ac:picMk id="4" creationId="{B78C0EE6-B8EF-41CE-B324-736CBF75811F}"/>
          </ac:picMkLst>
        </pc:picChg>
      </pc:sldChg>
      <pc:sldChg chg="addSp modSp new mod">
        <pc:chgData name="guo roger" userId="3bbec60affddc306" providerId="LiveId" clId="{F285EBA1-896F-4631-AC3B-D1287AB57D26}" dt="2020-11-09T06:01:13.855" v="2873" actId="207"/>
        <pc:sldMkLst>
          <pc:docMk/>
          <pc:sldMk cId="3581729536" sldId="362"/>
        </pc:sldMkLst>
        <pc:spChg chg="mod">
          <ac:chgData name="guo roger" userId="3bbec60affddc306" providerId="LiveId" clId="{F285EBA1-896F-4631-AC3B-D1287AB57D26}" dt="2020-11-09T05:23:18.336" v="2528"/>
          <ac:spMkLst>
            <pc:docMk/>
            <pc:sldMk cId="3581729536" sldId="362"/>
            <ac:spMk id="2" creationId="{C7B163AE-33E7-4497-BE21-974AFFD25657}"/>
          </ac:spMkLst>
        </pc:spChg>
        <pc:spChg chg="add mod">
          <ac:chgData name="guo roger" userId="3bbec60affddc306" providerId="LiveId" clId="{F285EBA1-896F-4631-AC3B-D1287AB57D26}" dt="2020-11-09T06:00:42.789" v="2857" actId="1076"/>
          <ac:spMkLst>
            <pc:docMk/>
            <pc:sldMk cId="3581729536" sldId="362"/>
            <ac:spMk id="5" creationId="{F597F63F-B1EE-4802-8F2E-769578697C64}"/>
          </ac:spMkLst>
        </pc:spChg>
        <pc:spChg chg="add mod">
          <ac:chgData name="guo roger" userId="3bbec60affddc306" providerId="LiveId" clId="{F285EBA1-896F-4631-AC3B-D1287AB57D26}" dt="2020-11-09T06:01:13.855" v="2873" actId="207"/>
          <ac:spMkLst>
            <pc:docMk/>
            <pc:sldMk cId="3581729536" sldId="362"/>
            <ac:spMk id="8" creationId="{64555E5D-511C-4DFD-8285-BB946FBC4FCA}"/>
          </ac:spMkLst>
        </pc:spChg>
        <pc:picChg chg="add mod">
          <ac:chgData name="guo roger" userId="3bbec60affddc306" providerId="LiveId" clId="{F285EBA1-896F-4631-AC3B-D1287AB57D26}" dt="2020-11-09T06:00:38.556" v="2854" actId="1076"/>
          <ac:picMkLst>
            <pc:docMk/>
            <pc:sldMk cId="3581729536" sldId="362"/>
            <ac:picMk id="6" creationId="{09A7AC5C-384E-40BF-A6B7-84FA07704DDD}"/>
          </ac:picMkLst>
        </pc:picChg>
      </pc:sldChg>
    </pc:docChg>
  </pc:docChgLst>
  <pc:docChgLst>
    <pc:chgData name="guo roger" userId="3bbec60affddc306" providerId="LiveId" clId="{A73F171C-56C3-4C03-904F-7E33299C6C12}"/>
    <pc:docChg chg="delSld modSld">
      <pc:chgData name="guo roger" userId="3bbec60affddc306" providerId="LiveId" clId="{A73F171C-56C3-4C03-904F-7E33299C6C12}" dt="2021-06-06T11:33:01.863" v="29" actId="47"/>
      <pc:docMkLst>
        <pc:docMk/>
      </pc:docMkLst>
      <pc:sldChg chg="del modNotesTx">
        <pc:chgData name="guo roger" userId="3bbec60affddc306" providerId="LiveId" clId="{A73F171C-56C3-4C03-904F-7E33299C6C12}" dt="2021-06-06T11:33:01.863" v="29" actId="47"/>
        <pc:sldMkLst>
          <pc:docMk/>
          <pc:sldMk cId="947221106" sldId="337"/>
        </pc:sldMkLst>
      </pc:sldChg>
      <pc:sldChg chg="del">
        <pc:chgData name="guo roger" userId="3bbec60affddc306" providerId="LiveId" clId="{A73F171C-56C3-4C03-904F-7E33299C6C12}" dt="2021-06-06T07:32:35.516" v="0" actId="47"/>
        <pc:sldMkLst>
          <pc:docMk/>
          <pc:sldMk cId="1149464830" sldId="338"/>
        </pc:sldMkLst>
      </pc:sldChg>
      <pc:sldChg chg="del">
        <pc:chgData name="guo roger" userId="3bbec60affddc306" providerId="LiveId" clId="{A73F171C-56C3-4C03-904F-7E33299C6C12}" dt="2021-06-06T07:32:35.813" v="2" actId="47"/>
        <pc:sldMkLst>
          <pc:docMk/>
          <pc:sldMk cId="3286423381" sldId="339"/>
        </pc:sldMkLst>
      </pc:sldChg>
      <pc:sldChg chg="del">
        <pc:chgData name="guo roger" userId="3bbec60affddc306" providerId="LiveId" clId="{A73F171C-56C3-4C03-904F-7E33299C6C12}" dt="2021-06-06T07:32:35.966" v="3" actId="47"/>
        <pc:sldMkLst>
          <pc:docMk/>
          <pc:sldMk cId="1806130417" sldId="340"/>
        </pc:sldMkLst>
      </pc:sldChg>
      <pc:sldChg chg="del">
        <pc:chgData name="guo roger" userId="3bbec60affddc306" providerId="LiveId" clId="{A73F171C-56C3-4C03-904F-7E33299C6C12}" dt="2021-06-06T07:32:36.127" v="4" actId="47"/>
        <pc:sldMkLst>
          <pc:docMk/>
          <pc:sldMk cId="3790623083" sldId="341"/>
        </pc:sldMkLst>
      </pc:sldChg>
      <pc:sldChg chg="del">
        <pc:chgData name="guo roger" userId="3bbec60affddc306" providerId="LiveId" clId="{A73F171C-56C3-4C03-904F-7E33299C6C12}" dt="2021-06-06T07:32:36.297" v="5" actId="47"/>
        <pc:sldMkLst>
          <pc:docMk/>
          <pc:sldMk cId="3369839614" sldId="342"/>
        </pc:sldMkLst>
      </pc:sldChg>
      <pc:sldChg chg="del">
        <pc:chgData name="guo roger" userId="3bbec60affddc306" providerId="LiveId" clId="{A73F171C-56C3-4C03-904F-7E33299C6C12}" dt="2021-06-06T07:32:36.447" v="6" actId="47"/>
        <pc:sldMkLst>
          <pc:docMk/>
          <pc:sldMk cId="3603012151" sldId="343"/>
        </pc:sldMkLst>
      </pc:sldChg>
      <pc:sldChg chg="del">
        <pc:chgData name="guo roger" userId="3bbec60affddc306" providerId="LiveId" clId="{A73F171C-56C3-4C03-904F-7E33299C6C12}" dt="2021-06-06T07:32:36.615" v="7" actId="47"/>
        <pc:sldMkLst>
          <pc:docMk/>
          <pc:sldMk cId="1192903175" sldId="344"/>
        </pc:sldMkLst>
      </pc:sldChg>
      <pc:sldChg chg="del">
        <pc:chgData name="guo roger" userId="3bbec60affddc306" providerId="LiveId" clId="{A73F171C-56C3-4C03-904F-7E33299C6C12}" dt="2021-06-06T07:32:36.976" v="9" actId="47"/>
        <pc:sldMkLst>
          <pc:docMk/>
          <pc:sldMk cId="4170618922" sldId="345"/>
        </pc:sldMkLst>
      </pc:sldChg>
      <pc:sldChg chg="del">
        <pc:chgData name="guo roger" userId="3bbec60affddc306" providerId="LiveId" clId="{A73F171C-56C3-4C03-904F-7E33299C6C12}" dt="2021-06-06T07:32:37.145" v="10" actId="47"/>
        <pc:sldMkLst>
          <pc:docMk/>
          <pc:sldMk cId="2956594756" sldId="346"/>
        </pc:sldMkLst>
      </pc:sldChg>
      <pc:sldChg chg="del">
        <pc:chgData name="guo roger" userId="3bbec60affddc306" providerId="LiveId" clId="{A73F171C-56C3-4C03-904F-7E33299C6C12}" dt="2021-06-06T07:32:37.318" v="11" actId="47"/>
        <pc:sldMkLst>
          <pc:docMk/>
          <pc:sldMk cId="3956139082" sldId="347"/>
        </pc:sldMkLst>
      </pc:sldChg>
      <pc:sldChg chg="del">
        <pc:chgData name="guo roger" userId="3bbec60affddc306" providerId="LiveId" clId="{A73F171C-56C3-4C03-904F-7E33299C6C12}" dt="2021-06-06T07:32:37.496" v="12" actId="47"/>
        <pc:sldMkLst>
          <pc:docMk/>
          <pc:sldMk cId="1219640888" sldId="348"/>
        </pc:sldMkLst>
      </pc:sldChg>
      <pc:sldChg chg="del">
        <pc:chgData name="guo roger" userId="3bbec60affddc306" providerId="LiveId" clId="{A73F171C-56C3-4C03-904F-7E33299C6C12}" dt="2021-06-06T07:32:37.678" v="13" actId="47"/>
        <pc:sldMkLst>
          <pc:docMk/>
          <pc:sldMk cId="2878651850" sldId="349"/>
        </pc:sldMkLst>
      </pc:sldChg>
      <pc:sldChg chg="del">
        <pc:chgData name="guo roger" userId="3bbec60affddc306" providerId="LiveId" clId="{A73F171C-56C3-4C03-904F-7E33299C6C12}" dt="2021-06-06T07:32:37.846" v="14" actId="47"/>
        <pc:sldMkLst>
          <pc:docMk/>
          <pc:sldMk cId="2314048810" sldId="350"/>
        </pc:sldMkLst>
      </pc:sldChg>
      <pc:sldChg chg="del">
        <pc:chgData name="guo roger" userId="3bbec60affddc306" providerId="LiveId" clId="{A73F171C-56C3-4C03-904F-7E33299C6C12}" dt="2021-06-06T07:32:38.060" v="15" actId="47"/>
        <pc:sldMkLst>
          <pc:docMk/>
          <pc:sldMk cId="558234866" sldId="351"/>
        </pc:sldMkLst>
      </pc:sldChg>
      <pc:sldChg chg="del">
        <pc:chgData name="guo roger" userId="3bbec60affddc306" providerId="LiveId" clId="{A73F171C-56C3-4C03-904F-7E33299C6C12}" dt="2021-06-06T07:32:38.244" v="16" actId="47"/>
        <pc:sldMkLst>
          <pc:docMk/>
          <pc:sldMk cId="2814344193" sldId="352"/>
        </pc:sldMkLst>
      </pc:sldChg>
      <pc:sldChg chg="del">
        <pc:chgData name="guo roger" userId="3bbec60affddc306" providerId="LiveId" clId="{A73F171C-56C3-4C03-904F-7E33299C6C12}" dt="2021-06-06T07:32:38.445" v="17" actId="47"/>
        <pc:sldMkLst>
          <pc:docMk/>
          <pc:sldMk cId="3679879120" sldId="353"/>
        </pc:sldMkLst>
      </pc:sldChg>
      <pc:sldChg chg="del">
        <pc:chgData name="guo roger" userId="3bbec60affddc306" providerId="LiveId" clId="{A73F171C-56C3-4C03-904F-7E33299C6C12}" dt="2021-06-06T07:32:38.846" v="19" actId="47"/>
        <pc:sldMkLst>
          <pc:docMk/>
          <pc:sldMk cId="4247449031" sldId="355"/>
        </pc:sldMkLst>
      </pc:sldChg>
      <pc:sldChg chg="del">
        <pc:chgData name="guo roger" userId="3bbec60affddc306" providerId="LiveId" clId="{A73F171C-56C3-4C03-904F-7E33299C6C12}" dt="2021-06-06T07:32:39.259" v="20" actId="47"/>
        <pc:sldMkLst>
          <pc:docMk/>
          <pc:sldMk cId="2533094595" sldId="356"/>
        </pc:sldMkLst>
      </pc:sldChg>
      <pc:sldChg chg="del">
        <pc:chgData name="guo roger" userId="3bbec60affddc306" providerId="LiveId" clId="{A73F171C-56C3-4C03-904F-7E33299C6C12}" dt="2021-06-06T07:32:35.653" v="1" actId="47"/>
        <pc:sldMkLst>
          <pc:docMk/>
          <pc:sldMk cId="742803056" sldId="357"/>
        </pc:sldMkLst>
      </pc:sldChg>
      <pc:sldChg chg="del">
        <pc:chgData name="guo roger" userId="3bbec60affddc306" providerId="LiveId" clId="{A73F171C-56C3-4C03-904F-7E33299C6C12}" dt="2021-06-06T07:32:38.644" v="18" actId="47"/>
        <pc:sldMkLst>
          <pc:docMk/>
          <pc:sldMk cId="2809033309" sldId="358"/>
        </pc:sldMkLst>
      </pc:sldChg>
      <pc:sldChg chg="del">
        <pc:chgData name="guo roger" userId="3bbec60affddc306" providerId="LiveId" clId="{A73F171C-56C3-4C03-904F-7E33299C6C12}" dt="2021-06-06T07:32:36.796" v="8" actId="47"/>
        <pc:sldMkLst>
          <pc:docMk/>
          <pc:sldMk cId="554967667" sldId="359"/>
        </pc:sldMkLst>
      </pc:sldChg>
    </pc:docChg>
  </pc:docChgLst>
  <pc:docChgLst>
    <pc:chgData name="guo roger" userId="3bbec60affddc306" providerId="LiveId" clId="{946851F5-390B-4CA4-8CDC-A77B23D1029C}"/>
    <pc:docChg chg="undo custSel addSld delSld modSld sldOrd">
      <pc:chgData name="guo roger" userId="3bbec60affddc306" providerId="LiveId" clId="{946851F5-390B-4CA4-8CDC-A77B23D1029C}" dt="2020-06-01T09:57:52.767" v="2298" actId="1076"/>
      <pc:docMkLst>
        <pc:docMk/>
      </pc:docMkLst>
      <pc:sldChg chg="modSp mod">
        <pc:chgData name="guo roger" userId="3bbec60affddc306" providerId="LiveId" clId="{946851F5-390B-4CA4-8CDC-A77B23D1029C}" dt="2020-05-31T07:53:19.687" v="32" actId="20577"/>
        <pc:sldMkLst>
          <pc:docMk/>
          <pc:sldMk cId="1341206656" sldId="302"/>
        </pc:sldMkLst>
        <pc:spChg chg="mod">
          <ac:chgData name="guo roger" userId="3bbec60affddc306" providerId="LiveId" clId="{946851F5-390B-4CA4-8CDC-A77B23D1029C}" dt="2020-05-31T07:52:26.801" v="15"/>
          <ac:spMkLst>
            <pc:docMk/>
            <pc:sldMk cId="1341206656" sldId="302"/>
            <ac:spMk id="4" creationId="{C37CA60E-2DE6-4312-9382-B5A3E76135C2}"/>
          </ac:spMkLst>
        </pc:spChg>
        <pc:spChg chg="mod">
          <ac:chgData name="guo roger" userId="3bbec60affddc306" providerId="LiveId" clId="{946851F5-390B-4CA4-8CDC-A77B23D1029C}" dt="2020-05-31T07:53:19.687" v="32" actId="20577"/>
          <ac:spMkLst>
            <pc:docMk/>
            <pc:sldMk cId="1341206656" sldId="302"/>
            <ac:spMk id="6" creationId="{07560610-6AF0-456F-A648-6E723C8D92F1}"/>
          </ac:spMkLst>
        </pc:spChg>
      </pc:sldChg>
      <pc:sldChg chg="del">
        <pc:chgData name="guo roger" userId="3bbec60affddc306" providerId="LiveId" clId="{946851F5-390B-4CA4-8CDC-A77B23D1029C}" dt="2020-05-31T07:51:56.135" v="1" actId="47"/>
        <pc:sldMkLst>
          <pc:docMk/>
          <pc:sldMk cId="1131219493" sldId="303"/>
        </pc:sldMkLst>
      </pc:sldChg>
      <pc:sldChg chg="del">
        <pc:chgData name="guo roger" userId="3bbec60affddc306" providerId="LiveId" clId="{946851F5-390B-4CA4-8CDC-A77B23D1029C}" dt="2020-05-31T07:51:56.315" v="2" actId="47"/>
        <pc:sldMkLst>
          <pc:docMk/>
          <pc:sldMk cId="3503156687" sldId="322"/>
        </pc:sldMkLst>
      </pc:sldChg>
      <pc:sldChg chg="modSp del mod">
        <pc:chgData name="guo roger" userId="3bbec60affddc306" providerId="LiveId" clId="{946851F5-390B-4CA4-8CDC-A77B23D1029C}" dt="2020-06-01T01:59:05.677" v="1794" actId="47"/>
        <pc:sldMkLst>
          <pc:docMk/>
          <pc:sldMk cId="4290458438" sldId="323"/>
        </pc:sldMkLst>
        <pc:spChg chg="mod">
          <ac:chgData name="guo roger" userId="3bbec60affddc306" providerId="LiveId" clId="{946851F5-390B-4CA4-8CDC-A77B23D1029C}" dt="2020-05-31T08:50:56.082" v="664" actId="20577"/>
          <ac:spMkLst>
            <pc:docMk/>
            <pc:sldMk cId="4290458438" sldId="323"/>
            <ac:spMk id="8" creationId="{8E321D54-3573-4006-A142-58C307604763}"/>
          </ac:spMkLst>
        </pc:spChg>
      </pc:sldChg>
      <pc:sldChg chg="addSp delSp modSp new mod modAnim">
        <pc:chgData name="guo roger" userId="3bbec60affddc306" providerId="LiveId" clId="{946851F5-390B-4CA4-8CDC-A77B23D1029C}" dt="2020-06-01T08:28:22.924" v="2269" actId="1076"/>
        <pc:sldMkLst>
          <pc:docMk/>
          <pc:sldMk cId="1016425716" sldId="324"/>
        </pc:sldMkLst>
        <pc:spChg chg="mod">
          <ac:chgData name="guo roger" userId="3bbec60affddc306" providerId="LiveId" clId="{946851F5-390B-4CA4-8CDC-A77B23D1029C}" dt="2020-05-31T08:01:34.643" v="115" actId="20577"/>
          <ac:spMkLst>
            <pc:docMk/>
            <pc:sldMk cId="1016425716" sldId="324"/>
            <ac:spMk id="2" creationId="{AEAB1ABE-850B-498D-AAC1-8A54550C850A}"/>
          </ac:spMkLst>
        </pc:spChg>
        <pc:spChg chg="add mod">
          <ac:chgData name="guo roger" userId="3bbec60affddc306" providerId="LiveId" clId="{946851F5-390B-4CA4-8CDC-A77B23D1029C}" dt="2020-06-01T08:28:19.920" v="2268" actId="20577"/>
          <ac:spMkLst>
            <pc:docMk/>
            <pc:sldMk cId="1016425716" sldId="324"/>
            <ac:spMk id="4" creationId="{804CDF4A-F3A8-4A7D-832C-AB2700885173}"/>
          </ac:spMkLst>
        </pc:spChg>
        <pc:spChg chg="add mod">
          <ac:chgData name="guo roger" userId="3bbec60affddc306" providerId="LiveId" clId="{946851F5-390B-4CA4-8CDC-A77B23D1029C}" dt="2020-05-31T08:12:17.208" v="240" actId="1076"/>
          <ac:spMkLst>
            <pc:docMk/>
            <pc:sldMk cId="1016425716" sldId="324"/>
            <ac:spMk id="5" creationId="{CC4CF18A-8797-4B54-937E-FDFE4810392B}"/>
          </ac:spMkLst>
        </pc:spChg>
        <pc:spChg chg="add del mod">
          <ac:chgData name="guo roger" userId="3bbec60affddc306" providerId="LiveId" clId="{946851F5-390B-4CA4-8CDC-A77B23D1029C}" dt="2020-05-31T08:10:08.244" v="239" actId="478"/>
          <ac:spMkLst>
            <pc:docMk/>
            <pc:sldMk cId="1016425716" sldId="324"/>
            <ac:spMk id="6" creationId="{03456931-73D3-4E19-AE36-0C9D0FEC8E3F}"/>
          </ac:spMkLst>
        </pc:spChg>
        <pc:spChg chg="add mod">
          <ac:chgData name="guo roger" userId="3bbec60affddc306" providerId="LiveId" clId="{946851F5-390B-4CA4-8CDC-A77B23D1029C}" dt="2020-06-01T08:28:22.924" v="2269" actId="1076"/>
          <ac:spMkLst>
            <pc:docMk/>
            <pc:sldMk cId="1016425716" sldId="324"/>
            <ac:spMk id="7" creationId="{CE283F5F-5DA3-40D4-B2FB-7BBA5C54B2E9}"/>
          </ac:spMkLst>
        </pc:spChg>
      </pc:sldChg>
      <pc:sldChg chg="addSp delSp modSp new mod ord">
        <pc:chgData name="guo roger" userId="3bbec60affddc306" providerId="LiveId" clId="{946851F5-390B-4CA4-8CDC-A77B23D1029C}" dt="2020-06-01T08:10:47.861" v="2257" actId="1076"/>
        <pc:sldMkLst>
          <pc:docMk/>
          <pc:sldMk cId="3794467233" sldId="325"/>
        </pc:sldMkLst>
        <pc:spChg chg="mod">
          <ac:chgData name="guo roger" userId="3bbec60affddc306" providerId="LiveId" clId="{946851F5-390B-4CA4-8CDC-A77B23D1029C}" dt="2020-05-31T08:19:02.712" v="249" actId="20577"/>
          <ac:spMkLst>
            <pc:docMk/>
            <pc:sldMk cId="3794467233" sldId="325"/>
            <ac:spMk id="2" creationId="{210EC434-4349-4B47-B841-14F968F59DA7}"/>
          </ac:spMkLst>
        </pc:spChg>
        <pc:spChg chg="add mod">
          <ac:chgData name="guo roger" userId="3bbec60affddc306" providerId="LiveId" clId="{946851F5-390B-4CA4-8CDC-A77B23D1029C}" dt="2020-06-01T06:31:03.005" v="2150" actId="207"/>
          <ac:spMkLst>
            <pc:docMk/>
            <pc:sldMk cId="3794467233" sldId="325"/>
            <ac:spMk id="4" creationId="{C8CFCBF7-4F21-4BF8-97BC-5951F3311831}"/>
          </ac:spMkLst>
        </pc:spChg>
        <pc:spChg chg="add mod">
          <ac:chgData name="guo roger" userId="3bbec60affddc306" providerId="LiveId" clId="{946851F5-390B-4CA4-8CDC-A77B23D1029C}" dt="2020-06-01T08:10:47.861" v="2257" actId="1076"/>
          <ac:spMkLst>
            <pc:docMk/>
            <pc:sldMk cId="3794467233" sldId="325"/>
            <ac:spMk id="7" creationId="{7D14497C-38A6-49E7-8890-338EC68F2F6A}"/>
          </ac:spMkLst>
        </pc:spChg>
        <pc:picChg chg="add del mod">
          <ac:chgData name="guo roger" userId="3bbec60affddc306" providerId="LiveId" clId="{946851F5-390B-4CA4-8CDC-A77B23D1029C}" dt="2020-05-31T08:33:49.758" v="480" actId="478"/>
          <ac:picMkLst>
            <pc:docMk/>
            <pc:sldMk cId="3794467233" sldId="325"/>
            <ac:picMk id="5" creationId="{06521760-C7DC-4797-9B3C-666E2085A25E}"/>
          </ac:picMkLst>
        </pc:picChg>
        <pc:picChg chg="add mod">
          <ac:chgData name="guo roger" userId="3bbec60affddc306" providerId="LiveId" clId="{946851F5-390B-4CA4-8CDC-A77B23D1029C}" dt="2020-06-01T08:10:46.615" v="2256" actId="1076"/>
          <ac:picMkLst>
            <pc:docMk/>
            <pc:sldMk cId="3794467233" sldId="325"/>
            <ac:picMk id="6" creationId="{B6D86946-13B0-476F-BF9F-16885AA1D9DA}"/>
          </ac:picMkLst>
        </pc:picChg>
      </pc:sldChg>
      <pc:sldChg chg="addSp modSp new mod">
        <pc:chgData name="guo roger" userId="3bbec60affddc306" providerId="LiveId" clId="{946851F5-390B-4CA4-8CDC-A77B23D1029C}" dt="2020-06-01T07:44:17.596" v="2156" actId="207"/>
        <pc:sldMkLst>
          <pc:docMk/>
          <pc:sldMk cId="3489953161" sldId="326"/>
        </pc:sldMkLst>
        <pc:spChg chg="mod">
          <ac:chgData name="guo roger" userId="3bbec60affddc306" providerId="LiveId" clId="{946851F5-390B-4CA4-8CDC-A77B23D1029C}" dt="2020-05-31T08:17:24.555" v="242"/>
          <ac:spMkLst>
            <pc:docMk/>
            <pc:sldMk cId="3489953161" sldId="326"/>
            <ac:spMk id="2" creationId="{3A81686E-F77F-4225-B78C-D93B8B7CF5C6}"/>
          </ac:spMkLst>
        </pc:spChg>
        <pc:spChg chg="add mod">
          <ac:chgData name="guo roger" userId="3bbec60affddc306" providerId="LiveId" clId="{946851F5-390B-4CA4-8CDC-A77B23D1029C}" dt="2020-06-01T07:44:17.596" v="2156" actId="207"/>
          <ac:spMkLst>
            <pc:docMk/>
            <pc:sldMk cId="3489953161" sldId="326"/>
            <ac:spMk id="4" creationId="{74E2C741-CB22-45A6-8C5C-5F408A4E11B5}"/>
          </ac:spMkLst>
        </pc:spChg>
      </pc:sldChg>
      <pc:sldChg chg="addSp delSp modSp add del mod">
        <pc:chgData name="guo roger" userId="3bbec60affddc306" providerId="LiveId" clId="{946851F5-390B-4CA4-8CDC-A77B23D1029C}" dt="2020-06-01T05:48:14.407" v="2125" actId="47"/>
        <pc:sldMkLst>
          <pc:docMk/>
          <pc:sldMk cId="3981167451" sldId="327"/>
        </pc:sldMkLst>
        <pc:spChg chg="del">
          <ac:chgData name="guo roger" userId="3bbec60affddc306" providerId="LiveId" clId="{946851F5-390B-4CA4-8CDC-A77B23D1029C}" dt="2020-05-31T08:42:39.552" v="567" actId="478"/>
          <ac:spMkLst>
            <pc:docMk/>
            <pc:sldMk cId="3981167451" sldId="327"/>
            <ac:spMk id="4" creationId="{74E2C741-CB22-45A6-8C5C-5F408A4E11B5}"/>
          </ac:spMkLst>
        </pc:spChg>
        <pc:spChg chg="add mod">
          <ac:chgData name="guo roger" userId="3bbec60affddc306" providerId="LiveId" clId="{946851F5-390B-4CA4-8CDC-A77B23D1029C}" dt="2020-06-01T05:34:44.477" v="2123" actId="20577"/>
          <ac:spMkLst>
            <pc:docMk/>
            <pc:sldMk cId="3981167451" sldId="327"/>
            <ac:spMk id="5" creationId="{3992D088-9A51-456C-AF59-BA4782C488F0}"/>
          </ac:spMkLst>
        </pc:spChg>
        <pc:spChg chg="add mod">
          <ac:chgData name="guo roger" userId="3bbec60affddc306" providerId="LiveId" clId="{946851F5-390B-4CA4-8CDC-A77B23D1029C}" dt="2020-06-01T01:37:37.275" v="1626" actId="207"/>
          <ac:spMkLst>
            <pc:docMk/>
            <pc:sldMk cId="3981167451" sldId="327"/>
            <ac:spMk id="6" creationId="{25C45417-A1B3-4ACD-918B-B962792761B5}"/>
          </ac:spMkLst>
        </pc:spChg>
        <pc:picChg chg="add mod">
          <ac:chgData name="guo roger" userId="3bbec60affddc306" providerId="LiveId" clId="{946851F5-390B-4CA4-8CDC-A77B23D1029C}" dt="2020-05-31T08:52:41.430" v="687" actId="1035"/>
          <ac:picMkLst>
            <pc:docMk/>
            <pc:sldMk cId="3981167451" sldId="327"/>
            <ac:picMk id="7" creationId="{B1DA9ADE-A85C-4B7E-861D-C6F6582069ED}"/>
          </ac:picMkLst>
        </pc:picChg>
      </pc:sldChg>
      <pc:sldChg chg="addSp modSp new mod">
        <pc:chgData name="guo roger" userId="3bbec60affddc306" providerId="LiveId" clId="{946851F5-390B-4CA4-8CDC-A77B23D1029C}" dt="2020-06-01T07:47:07.686" v="2164"/>
        <pc:sldMkLst>
          <pc:docMk/>
          <pc:sldMk cId="1880333923" sldId="328"/>
        </pc:sldMkLst>
        <pc:spChg chg="mod">
          <ac:chgData name="guo roger" userId="3bbec60affddc306" providerId="LiveId" clId="{946851F5-390B-4CA4-8CDC-A77B23D1029C}" dt="2020-06-01T01:39:08.032" v="1633" actId="20577"/>
          <ac:spMkLst>
            <pc:docMk/>
            <pc:sldMk cId="1880333923" sldId="328"/>
            <ac:spMk id="2" creationId="{8A9CB06E-DBE9-4943-A727-9BA583C33C28}"/>
          </ac:spMkLst>
        </pc:spChg>
        <pc:spChg chg="add mod">
          <ac:chgData name="guo roger" userId="3bbec60affddc306" providerId="LiveId" clId="{946851F5-390B-4CA4-8CDC-A77B23D1029C}" dt="2020-06-01T05:50:16.850" v="2131" actId="207"/>
          <ac:spMkLst>
            <pc:docMk/>
            <pc:sldMk cId="1880333923" sldId="328"/>
            <ac:spMk id="5" creationId="{49CD8C2A-8682-4558-A9B6-39876AF80162}"/>
          </ac:spMkLst>
        </pc:spChg>
        <pc:spChg chg="add mod">
          <ac:chgData name="guo roger" userId="3bbec60affddc306" providerId="LiveId" clId="{946851F5-390B-4CA4-8CDC-A77B23D1029C}" dt="2020-06-01T01:47:53.322" v="1748" actId="1076"/>
          <ac:spMkLst>
            <pc:docMk/>
            <pc:sldMk cId="1880333923" sldId="328"/>
            <ac:spMk id="6" creationId="{8B92848E-F131-4B38-8C27-2ECC5B848050}"/>
          </ac:spMkLst>
        </pc:spChg>
        <pc:spChg chg="add mod">
          <ac:chgData name="guo roger" userId="3bbec60affddc306" providerId="LiveId" clId="{946851F5-390B-4CA4-8CDC-A77B23D1029C}" dt="2020-06-01T07:47:07.686" v="2164"/>
          <ac:spMkLst>
            <pc:docMk/>
            <pc:sldMk cId="1880333923" sldId="328"/>
            <ac:spMk id="7" creationId="{DC7C955E-7D06-4D2A-BD5E-EE648804E6C7}"/>
          </ac:spMkLst>
        </pc:spChg>
        <pc:spChg chg="add mod">
          <ac:chgData name="guo roger" userId="3bbec60affddc306" providerId="LiveId" clId="{946851F5-390B-4CA4-8CDC-A77B23D1029C}" dt="2020-06-01T01:48:01.552" v="1752" actId="1076"/>
          <ac:spMkLst>
            <pc:docMk/>
            <pc:sldMk cId="1880333923" sldId="328"/>
            <ac:spMk id="8" creationId="{659701EE-9CCB-4477-B901-FE5DC3B47F1E}"/>
          </ac:spMkLst>
        </pc:spChg>
        <pc:picChg chg="add mod">
          <ac:chgData name="guo roger" userId="3bbec60affddc306" providerId="LiveId" clId="{946851F5-390B-4CA4-8CDC-A77B23D1029C}" dt="2020-05-31T08:53:50.780" v="734" actId="14100"/>
          <ac:picMkLst>
            <pc:docMk/>
            <pc:sldMk cId="1880333923" sldId="328"/>
            <ac:picMk id="4" creationId="{BEC151BB-384A-4CB8-810B-225E5DDD99A1}"/>
          </ac:picMkLst>
        </pc:picChg>
        <pc:cxnChg chg="add mod">
          <ac:chgData name="guo roger" userId="3bbec60affddc306" providerId="LiveId" clId="{946851F5-390B-4CA4-8CDC-A77B23D1029C}" dt="2020-06-01T01:47:59.047" v="1751" actId="14100"/>
          <ac:cxnSpMkLst>
            <pc:docMk/>
            <pc:sldMk cId="1880333923" sldId="328"/>
            <ac:cxnSpMk id="10" creationId="{8A415450-08B0-4219-A142-79A6F9570C46}"/>
          </ac:cxnSpMkLst>
        </pc:cxnChg>
      </pc:sldChg>
      <pc:sldChg chg="del">
        <pc:chgData name="guo roger" userId="3bbec60affddc306" providerId="LiveId" clId="{946851F5-390B-4CA4-8CDC-A77B23D1029C}" dt="2020-05-31T07:51:55.945" v="0" actId="47"/>
        <pc:sldMkLst>
          <pc:docMk/>
          <pc:sldMk cId="2838655998" sldId="328"/>
        </pc:sldMkLst>
      </pc:sldChg>
      <pc:sldChg chg="del">
        <pc:chgData name="guo roger" userId="3bbec60affddc306" providerId="LiveId" clId="{946851F5-390B-4CA4-8CDC-A77B23D1029C}" dt="2020-05-31T07:51:56.669" v="4" actId="47"/>
        <pc:sldMkLst>
          <pc:docMk/>
          <pc:sldMk cId="2634259623" sldId="329"/>
        </pc:sldMkLst>
      </pc:sldChg>
      <pc:sldChg chg="modSp add mod">
        <pc:chgData name="guo roger" userId="3bbec60affddc306" providerId="LiveId" clId="{946851F5-390B-4CA4-8CDC-A77B23D1029C}" dt="2020-06-01T01:58:59.567" v="1793" actId="207"/>
        <pc:sldMkLst>
          <pc:docMk/>
          <pc:sldMk cId="3647926109" sldId="329"/>
        </pc:sldMkLst>
        <pc:spChg chg="mod">
          <ac:chgData name="guo roger" userId="3bbec60affddc306" providerId="LiveId" clId="{946851F5-390B-4CA4-8CDC-A77B23D1029C}" dt="2020-06-01T01:58:59.567" v="1793" actId="207"/>
          <ac:spMkLst>
            <pc:docMk/>
            <pc:sldMk cId="3647926109" sldId="329"/>
            <ac:spMk id="8" creationId="{8E321D54-3573-4006-A142-58C307604763}"/>
          </ac:spMkLst>
        </pc:spChg>
      </pc:sldChg>
      <pc:sldChg chg="del">
        <pc:chgData name="guo roger" userId="3bbec60affddc306" providerId="LiveId" clId="{946851F5-390B-4CA4-8CDC-A77B23D1029C}" dt="2020-05-31T07:51:56.873" v="5" actId="47"/>
        <pc:sldMkLst>
          <pc:docMk/>
          <pc:sldMk cId="1669928285" sldId="330"/>
        </pc:sldMkLst>
      </pc:sldChg>
      <pc:sldChg chg="addSp delSp modSp new mod">
        <pc:chgData name="guo roger" userId="3bbec60affddc306" providerId="LiveId" clId="{946851F5-390B-4CA4-8CDC-A77B23D1029C}" dt="2020-06-01T07:52:06.082" v="2169"/>
        <pc:sldMkLst>
          <pc:docMk/>
          <pc:sldMk cId="3206558199" sldId="330"/>
        </pc:sldMkLst>
        <pc:spChg chg="mod">
          <ac:chgData name="guo roger" userId="3bbec60affddc306" providerId="LiveId" clId="{946851F5-390B-4CA4-8CDC-A77B23D1029C}" dt="2020-05-31T09:04:17.726" v="812" actId="20577"/>
          <ac:spMkLst>
            <pc:docMk/>
            <pc:sldMk cId="3206558199" sldId="330"/>
            <ac:spMk id="2" creationId="{05C9BD4A-E12D-4172-A4FB-0F5378576EAE}"/>
          </ac:spMkLst>
        </pc:spChg>
        <pc:spChg chg="mod">
          <ac:chgData name="guo roger" userId="3bbec60affddc306" providerId="LiveId" clId="{946851F5-390B-4CA4-8CDC-A77B23D1029C}" dt="2020-05-31T09:33:05.022" v="1008" actId="1076"/>
          <ac:spMkLst>
            <pc:docMk/>
            <pc:sldMk cId="3206558199" sldId="330"/>
            <ac:spMk id="3" creationId="{0EF2AAF7-19FC-4C7E-9C8B-3988F6013A75}"/>
          </ac:spMkLst>
        </pc:spChg>
        <pc:spChg chg="add mod">
          <ac:chgData name="guo roger" userId="3bbec60affddc306" providerId="LiveId" clId="{946851F5-390B-4CA4-8CDC-A77B23D1029C}" dt="2020-06-01T07:52:06.082" v="2169"/>
          <ac:spMkLst>
            <pc:docMk/>
            <pc:sldMk cId="3206558199" sldId="330"/>
            <ac:spMk id="4" creationId="{CCE41974-B73D-4CF1-8A9F-4A0DB082085A}"/>
          </ac:spMkLst>
        </pc:spChg>
        <pc:spChg chg="add del mod">
          <ac:chgData name="guo roger" userId="3bbec60affddc306" providerId="LiveId" clId="{946851F5-390B-4CA4-8CDC-A77B23D1029C}" dt="2020-05-31T09:31:20.101" v="963"/>
          <ac:spMkLst>
            <pc:docMk/>
            <pc:sldMk cId="3206558199" sldId="330"/>
            <ac:spMk id="12" creationId="{F278D906-B51F-4319-8BD9-046FE63495CA}"/>
          </ac:spMkLst>
        </pc:spChg>
        <pc:spChg chg="add mod">
          <ac:chgData name="guo roger" userId="3bbec60affddc306" providerId="LiveId" clId="{946851F5-390B-4CA4-8CDC-A77B23D1029C}" dt="2020-05-31T09:43:02.266" v="1225" actId="14100"/>
          <ac:spMkLst>
            <pc:docMk/>
            <pc:sldMk cId="3206558199" sldId="330"/>
            <ac:spMk id="19" creationId="{63809D02-E476-499F-9591-15A53B8037C5}"/>
          </ac:spMkLst>
        </pc:spChg>
        <pc:spChg chg="add mod">
          <ac:chgData name="guo roger" userId="3bbec60affddc306" providerId="LiveId" clId="{946851F5-390B-4CA4-8CDC-A77B23D1029C}" dt="2020-05-31T09:43:07.526" v="1227" actId="1076"/>
          <ac:spMkLst>
            <pc:docMk/>
            <pc:sldMk cId="3206558199" sldId="330"/>
            <ac:spMk id="20" creationId="{3DE421AD-C4CC-46B9-AFB4-F80B1666210C}"/>
          </ac:spMkLst>
        </pc:spChg>
        <pc:spChg chg="add mod">
          <ac:chgData name="guo roger" userId="3bbec60affddc306" providerId="LiveId" clId="{946851F5-390B-4CA4-8CDC-A77B23D1029C}" dt="2020-05-31T09:43:11.360" v="1229" actId="1076"/>
          <ac:spMkLst>
            <pc:docMk/>
            <pc:sldMk cId="3206558199" sldId="330"/>
            <ac:spMk id="21" creationId="{39A7087B-A284-4D47-A47F-6ECA71D5C954}"/>
          </ac:spMkLst>
        </pc:spChg>
        <pc:spChg chg="add del">
          <ac:chgData name="guo roger" userId="3bbec60affddc306" providerId="LiveId" clId="{946851F5-390B-4CA4-8CDC-A77B23D1029C}" dt="2020-06-01T06:40:31.456" v="2152" actId="478"/>
          <ac:spMkLst>
            <pc:docMk/>
            <pc:sldMk cId="3206558199" sldId="330"/>
            <ac:spMk id="26" creationId="{9E1A6DE3-E0C5-49AD-A8E8-F8298C41AD82}"/>
          </ac:spMkLst>
        </pc:spChg>
        <pc:picChg chg="add mod">
          <ac:chgData name="guo roger" userId="3bbec60affddc306" providerId="LiveId" clId="{946851F5-390B-4CA4-8CDC-A77B23D1029C}" dt="2020-05-31T09:41:56.839" v="1185" actId="1037"/>
          <ac:picMkLst>
            <pc:docMk/>
            <pc:sldMk cId="3206558199" sldId="330"/>
            <ac:picMk id="5" creationId="{5FEDFBC6-C5E1-4350-8702-E70862BDB910}"/>
          </ac:picMkLst>
        </pc:picChg>
        <pc:picChg chg="add mod">
          <ac:chgData name="guo roger" userId="3bbec60affddc306" providerId="LiveId" clId="{946851F5-390B-4CA4-8CDC-A77B23D1029C}" dt="2020-05-31T09:41:56.839" v="1185" actId="1037"/>
          <ac:picMkLst>
            <pc:docMk/>
            <pc:sldMk cId="3206558199" sldId="330"/>
            <ac:picMk id="6" creationId="{D62BB444-8396-4A27-ADC0-562FBEE461B4}"/>
          </ac:picMkLst>
        </pc:picChg>
        <pc:picChg chg="add mod">
          <ac:chgData name="guo roger" userId="3bbec60affddc306" providerId="LiveId" clId="{946851F5-390B-4CA4-8CDC-A77B23D1029C}" dt="2020-05-31T09:41:56.839" v="1185" actId="1037"/>
          <ac:picMkLst>
            <pc:docMk/>
            <pc:sldMk cId="3206558199" sldId="330"/>
            <ac:picMk id="7" creationId="{871CE03E-BC6D-411B-A83D-D182A604C293}"/>
          </ac:picMkLst>
        </pc:picChg>
        <pc:picChg chg="add mod">
          <ac:chgData name="guo roger" userId="3bbec60affddc306" providerId="LiveId" clId="{946851F5-390B-4CA4-8CDC-A77B23D1029C}" dt="2020-05-31T09:41:59.372" v="1196" actId="1037"/>
          <ac:picMkLst>
            <pc:docMk/>
            <pc:sldMk cId="3206558199" sldId="330"/>
            <ac:picMk id="8" creationId="{FC4A60C7-EFE3-4583-9186-FF207F6E2D8A}"/>
          </ac:picMkLst>
        </pc:picChg>
        <pc:picChg chg="add mod">
          <ac:chgData name="guo roger" userId="3bbec60affddc306" providerId="LiveId" clId="{946851F5-390B-4CA4-8CDC-A77B23D1029C}" dt="2020-05-31T09:41:59.372" v="1196" actId="1037"/>
          <ac:picMkLst>
            <pc:docMk/>
            <pc:sldMk cId="3206558199" sldId="330"/>
            <ac:picMk id="9" creationId="{554A00AE-3B10-43C6-8FA3-1051E94C8E58}"/>
          </ac:picMkLst>
        </pc:picChg>
        <pc:picChg chg="add mod">
          <ac:chgData name="guo roger" userId="3bbec60affddc306" providerId="LiveId" clId="{946851F5-390B-4CA4-8CDC-A77B23D1029C}" dt="2020-05-31T09:41:59.372" v="1196" actId="1037"/>
          <ac:picMkLst>
            <pc:docMk/>
            <pc:sldMk cId="3206558199" sldId="330"/>
            <ac:picMk id="10" creationId="{4853A691-9A3F-44F0-9276-0881C1691504}"/>
          </ac:picMkLst>
        </pc:picChg>
        <pc:picChg chg="add mod">
          <ac:chgData name="guo roger" userId="3bbec60affddc306" providerId="LiveId" clId="{946851F5-390B-4CA4-8CDC-A77B23D1029C}" dt="2020-05-31T09:41:59.372" v="1196" actId="1037"/>
          <ac:picMkLst>
            <pc:docMk/>
            <pc:sldMk cId="3206558199" sldId="330"/>
            <ac:picMk id="11" creationId="{07D09877-9863-43BA-A2F2-3C93ADE6572A}"/>
          </ac:picMkLst>
        </pc:picChg>
        <pc:picChg chg="add mod">
          <ac:chgData name="guo roger" userId="3bbec60affddc306" providerId="LiveId" clId="{946851F5-390B-4CA4-8CDC-A77B23D1029C}" dt="2020-05-31T09:42:49.732" v="1220" actId="1035"/>
          <ac:picMkLst>
            <pc:docMk/>
            <pc:sldMk cId="3206558199" sldId="330"/>
            <ac:picMk id="13" creationId="{95302C08-B318-412B-A126-1A4933BB12C3}"/>
          </ac:picMkLst>
        </pc:picChg>
        <pc:picChg chg="add mod">
          <ac:chgData name="guo roger" userId="3bbec60affddc306" providerId="LiveId" clId="{946851F5-390B-4CA4-8CDC-A77B23D1029C}" dt="2020-05-31T09:42:49.732" v="1220" actId="1035"/>
          <ac:picMkLst>
            <pc:docMk/>
            <pc:sldMk cId="3206558199" sldId="330"/>
            <ac:picMk id="14" creationId="{99700CB8-13DC-460A-96C9-947D5ABFFE71}"/>
          </ac:picMkLst>
        </pc:picChg>
        <pc:picChg chg="add mod">
          <ac:chgData name="guo roger" userId="3bbec60affddc306" providerId="LiveId" clId="{946851F5-390B-4CA4-8CDC-A77B23D1029C}" dt="2020-05-31T09:42:49.732" v="1220" actId="1035"/>
          <ac:picMkLst>
            <pc:docMk/>
            <pc:sldMk cId="3206558199" sldId="330"/>
            <ac:picMk id="15" creationId="{43C1C89A-DFCC-41D8-974F-CEE58119074C}"/>
          </ac:picMkLst>
        </pc:picChg>
        <pc:picChg chg="add mod">
          <ac:chgData name="guo roger" userId="3bbec60affddc306" providerId="LiveId" clId="{946851F5-390B-4CA4-8CDC-A77B23D1029C}" dt="2020-05-31T09:42:49.732" v="1220" actId="1035"/>
          <ac:picMkLst>
            <pc:docMk/>
            <pc:sldMk cId="3206558199" sldId="330"/>
            <ac:picMk id="16" creationId="{391BA3B3-9204-4C47-B823-31EDFDA327B5}"/>
          </ac:picMkLst>
        </pc:picChg>
        <pc:picChg chg="add mod">
          <ac:chgData name="guo roger" userId="3bbec60affddc306" providerId="LiveId" clId="{946851F5-390B-4CA4-8CDC-A77B23D1029C}" dt="2020-05-31T09:42:49.732" v="1220" actId="1035"/>
          <ac:picMkLst>
            <pc:docMk/>
            <pc:sldMk cId="3206558199" sldId="330"/>
            <ac:picMk id="17" creationId="{1BD0AA1C-EF9C-4EFD-BD5B-9C7DD65ADD4F}"/>
          </ac:picMkLst>
        </pc:picChg>
        <pc:picChg chg="add mod">
          <ac:chgData name="guo roger" userId="3bbec60affddc306" providerId="LiveId" clId="{946851F5-390B-4CA4-8CDC-A77B23D1029C}" dt="2020-05-31T09:42:49.732" v="1220" actId="1035"/>
          <ac:picMkLst>
            <pc:docMk/>
            <pc:sldMk cId="3206558199" sldId="330"/>
            <ac:picMk id="18" creationId="{C38C599D-3C52-4842-A37A-0DB59103C85B}"/>
          </ac:picMkLst>
        </pc:picChg>
        <pc:picChg chg="add mod">
          <ac:chgData name="guo roger" userId="3bbec60affddc306" providerId="LiveId" clId="{946851F5-390B-4CA4-8CDC-A77B23D1029C}" dt="2020-05-31T09:44:13.936" v="1231" actId="1076"/>
          <ac:picMkLst>
            <pc:docMk/>
            <pc:sldMk cId="3206558199" sldId="330"/>
            <ac:picMk id="22" creationId="{5448D885-B050-45BF-924D-62834F40B821}"/>
          </ac:picMkLst>
        </pc:picChg>
        <pc:cxnChg chg="add mod">
          <ac:chgData name="guo roger" userId="3bbec60affddc306" providerId="LiveId" clId="{946851F5-390B-4CA4-8CDC-A77B23D1029C}" dt="2020-05-31T09:44:26.596" v="1243" actId="1038"/>
          <ac:cxnSpMkLst>
            <pc:docMk/>
            <pc:sldMk cId="3206558199" sldId="330"/>
            <ac:cxnSpMk id="24" creationId="{093884D3-6780-4190-9B87-0CD58C1779BA}"/>
          </ac:cxnSpMkLst>
        </pc:cxnChg>
      </pc:sldChg>
      <pc:sldChg chg="addSp modSp new mod">
        <pc:chgData name="guo roger" userId="3bbec60affddc306" providerId="LiveId" clId="{946851F5-390B-4CA4-8CDC-A77B23D1029C}" dt="2020-05-31T09:46:25.519" v="1307" actId="14100"/>
        <pc:sldMkLst>
          <pc:docMk/>
          <pc:sldMk cId="3306592250" sldId="331"/>
        </pc:sldMkLst>
        <pc:spChg chg="mod">
          <ac:chgData name="guo roger" userId="3bbec60affddc306" providerId="LiveId" clId="{946851F5-390B-4CA4-8CDC-A77B23D1029C}" dt="2020-05-31T09:45:06.622" v="1246" actId="20577"/>
          <ac:spMkLst>
            <pc:docMk/>
            <pc:sldMk cId="3306592250" sldId="331"/>
            <ac:spMk id="2" creationId="{83D3A5E9-01EA-4DC8-839D-0A17A4EDE718}"/>
          </ac:spMkLst>
        </pc:spChg>
        <pc:spChg chg="add mod">
          <ac:chgData name="guo roger" userId="3bbec60affddc306" providerId="LiveId" clId="{946851F5-390B-4CA4-8CDC-A77B23D1029C}" dt="2020-05-31T09:46:25.519" v="1307" actId="14100"/>
          <ac:spMkLst>
            <pc:docMk/>
            <pc:sldMk cId="3306592250" sldId="331"/>
            <ac:spMk id="5" creationId="{D65DF5EF-98D6-459F-B8B0-B1DA8CF28718}"/>
          </ac:spMkLst>
        </pc:spChg>
        <pc:picChg chg="add mod">
          <ac:chgData name="guo roger" userId="3bbec60affddc306" providerId="LiveId" clId="{946851F5-390B-4CA4-8CDC-A77B23D1029C}" dt="2020-05-31T09:45:29.128" v="1249" actId="14100"/>
          <ac:picMkLst>
            <pc:docMk/>
            <pc:sldMk cId="3306592250" sldId="331"/>
            <ac:picMk id="4" creationId="{D6D29F3E-E924-4087-B0D1-9406B9FB680D}"/>
          </ac:picMkLst>
        </pc:picChg>
      </pc:sldChg>
      <pc:sldChg chg="del">
        <pc:chgData name="guo roger" userId="3bbec60affddc306" providerId="LiveId" clId="{946851F5-390B-4CA4-8CDC-A77B23D1029C}" dt="2020-05-31T07:51:57.065" v="6" actId="47"/>
        <pc:sldMkLst>
          <pc:docMk/>
          <pc:sldMk cId="3903228135" sldId="331"/>
        </pc:sldMkLst>
      </pc:sldChg>
      <pc:sldChg chg="del">
        <pc:chgData name="guo roger" userId="3bbec60affddc306" providerId="LiveId" clId="{946851F5-390B-4CA4-8CDC-A77B23D1029C}" dt="2020-05-31T07:51:57.255" v="7" actId="47"/>
        <pc:sldMkLst>
          <pc:docMk/>
          <pc:sldMk cId="2900062696" sldId="332"/>
        </pc:sldMkLst>
      </pc:sldChg>
      <pc:sldChg chg="addSp delSp modSp new mod">
        <pc:chgData name="guo roger" userId="3bbec60affddc306" providerId="LiveId" clId="{946851F5-390B-4CA4-8CDC-A77B23D1029C}" dt="2020-06-01T08:17:33.648" v="2263" actId="478"/>
        <pc:sldMkLst>
          <pc:docMk/>
          <pc:sldMk cId="4029089057" sldId="332"/>
        </pc:sldMkLst>
        <pc:spChg chg="mod">
          <ac:chgData name="guo roger" userId="3bbec60affddc306" providerId="LiveId" clId="{946851F5-390B-4CA4-8CDC-A77B23D1029C}" dt="2020-05-31T09:47:10.932" v="1315" actId="20577"/>
          <ac:spMkLst>
            <pc:docMk/>
            <pc:sldMk cId="4029089057" sldId="332"/>
            <ac:spMk id="2" creationId="{0EC23E30-FC82-4DE8-BD3F-5201464FBC44}"/>
          </ac:spMkLst>
        </pc:spChg>
        <pc:spChg chg="add mod">
          <ac:chgData name="guo roger" userId="3bbec60affddc306" providerId="LiveId" clId="{946851F5-390B-4CA4-8CDC-A77B23D1029C}" dt="2020-06-01T02:01:45.092" v="1820" actId="113"/>
          <ac:spMkLst>
            <pc:docMk/>
            <pc:sldMk cId="4029089057" sldId="332"/>
            <ac:spMk id="18" creationId="{08866B87-902E-4AAF-8FC0-A9B477F7646C}"/>
          </ac:spMkLst>
        </pc:spChg>
        <pc:spChg chg="add mod">
          <ac:chgData name="guo roger" userId="3bbec60affddc306" providerId="LiveId" clId="{946851F5-390B-4CA4-8CDC-A77B23D1029C}" dt="2020-06-01T07:56:54.693" v="2172" actId="208"/>
          <ac:spMkLst>
            <pc:docMk/>
            <pc:sldMk cId="4029089057" sldId="332"/>
            <ac:spMk id="19" creationId="{F8FB7BB4-D09F-49C0-AC81-11CF9752A63B}"/>
          </ac:spMkLst>
        </pc:spChg>
        <pc:spChg chg="add mod">
          <ac:chgData name="guo roger" userId="3bbec60affddc306" providerId="LiveId" clId="{946851F5-390B-4CA4-8CDC-A77B23D1029C}" dt="2020-06-01T07:57:02.358" v="2174" actId="1076"/>
          <ac:spMkLst>
            <pc:docMk/>
            <pc:sldMk cId="4029089057" sldId="332"/>
            <ac:spMk id="20" creationId="{E915DCC6-48B5-41A6-BE4F-BC0188B56DB5}"/>
          </ac:spMkLst>
        </pc:spChg>
        <pc:spChg chg="add mod">
          <ac:chgData name="guo roger" userId="3bbec60affddc306" providerId="LiveId" clId="{946851F5-390B-4CA4-8CDC-A77B23D1029C}" dt="2020-06-01T07:57:31.310" v="2229" actId="1076"/>
          <ac:spMkLst>
            <pc:docMk/>
            <pc:sldMk cId="4029089057" sldId="332"/>
            <ac:spMk id="23" creationId="{F4E1E33A-8575-4D73-9D18-4B3FD6C086F8}"/>
          </ac:spMkLst>
        </pc:spChg>
        <pc:spChg chg="add del mod">
          <ac:chgData name="guo roger" userId="3bbec60affddc306" providerId="LiveId" clId="{946851F5-390B-4CA4-8CDC-A77B23D1029C}" dt="2020-06-01T08:17:24.554" v="2261" actId="478"/>
          <ac:spMkLst>
            <pc:docMk/>
            <pc:sldMk cId="4029089057" sldId="332"/>
            <ac:spMk id="24" creationId="{79DA1591-C953-41B9-8853-7730B465A49A}"/>
          </ac:spMkLst>
        </pc:spChg>
        <pc:picChg chg="add mod">
          <ac:chgData name="guo roger" userId="3bbec60affddc306" providerId="LiveId" clId="{946851F5-390B-4CA4-8CDC-A77B23D1029C}" dt="2020-05-31T09:50:07.308" v="1321" actId="1076"/>
          <ac:picMkLst>
            <pc:docMk/>
            <pc:sldMk cId="4029089057" sldId="332"/>
            <ac:picMk id="4" creationId="{2C6EE0EF-11B2-4452-BDF4-929CF4918502}"/>
          </ac:picMkLst>
        </pc:picChg>
        <pc:picChg chg="add mod">
          <ac:chgData name="guo roger" userId="3bbec60affddc306" providerId="LiveId" clId="{946851F5-390B-4CA4-8CDC-A77B23D1029C}" dt="2020-05-31T09:50:05.369" v="1320" actId="1076"/>
          <ac:picMkLst>
            <pc:docMk/>
            <pc:sldMk cId="4029089057" sldId="332"/>
            <ac:picMk id="5" creationId="{02ED6841-93D3-403F-AF79-E824BA5F1B6D}"/>
          </ac:picMkLst>
        </pc:picChg>
        <pc:picChg chg="add mod">
          <ac:chgData name="guo roger" userId="3bbec60affddc306" providerId="LiveId" clId="{946851F5-390B-4CA4-8CDC-A77B23D1029C}" dt="2020-05-31T10:00:52.254" v="1354" actId="1076"/>
          <ac:picMkLst>
            <pc:docMk/>
            <pc:sldMk cId="4029089057" sldId="332"/>
            <ac:picMk id="6" creationId="{5132D8DF-A5A3-4686-A6BB-E7E28A8B9B2C}"/>
          </ac:picMkLst>
        </pc:picChg>
        <pc:picChg chg="add mod">
          <ac:chgData name="guo roger" userId="3bbec60affddc306" providerId="LiveId" clId="{946851F5-390B-4CA4-8CDC-A77B23D1029C}" dt="2020-05-31T09:56:58.271" v="1329" actId="1076"/>
          <ac:picMkLst>
            <pc:docMk/>
            <pc:sldMk cId="4029089057" sldId="332"/>
            <ac:picMk id="7" creationId="{68B2EA17-D968-4069-9F35-58CF9C037D60}"/>
          </ac:picMkLst>
        </pc:picChg>
        <pc:picChg chg="add del mod">
          <ac:chgData name="guo roger" userId="3bbec60affddc306" providerId="LiveId" clId="{946851F5-390B-4CA4-8CDC-A77B23D1029C}" dt="2020-05-31T09:58:52.101" v="1334" actId="478"/>
          <ac:picMkLst>
            <pc:docMk/>
            <pc:sldMk cId="4029089057" sldId="332"/>
            <ac:picMk id="8" creationId="{FEC7A428-7992-42D4-B5B4-AE0F16D96D47}"/>
          </ac:picMkLst>
        </pc:picChg>
        <pc:picChg chg="add mod">
          <ac:chgData name="guo roger" userId="3bbec60affddc306" providerId="LiveId" clId="{946851F5-390B-4CA4-8CDC-A77B23D1029C}" dt="2020-05-31T09:58:59.462" v="1336" actId="1076"/>
          <ac:picMkLst>
            <pc:docMk/>
            <pc:sldMk cId="4029089057" sldId="332"/>
            <ac:picMk id="9" creationId="{615A6A5E-7A0C-4F1D-865C-E4C9020ABAC9}"/>
          </ac:picMkLst>
        </pc:picChg>
        <pc:picChg chg="add mod">
          <ac:chgData name="guo roger" userId="3bbec60affddc306" providerId="LiveId" clId="{946851F5-390B-4CA4-8CDC-A77B23D1029C}" dt="2020-05-31T09:59:19.438" v="1338" actId="1076"/>
          <ac:picMkLst>
            <pc:docMk/>
            <pc:sldMk cId="4029089057" sldId="332"/>
            <ac:picMk id="10" creationId="{513D8070-1175-4926-BCB1-0D3B601661E1}"/>
          </ac:picMkLst>
        </pc:picChg>
        <pc:picChg chg="add mod">
          <ac:chgData name="guo roger" userId="3bbec60affddc306" providerId="LiveId" clId="{946851F5-390B-4CA4-8CDC-A77B23D1029C}" dt="2020-05-31T09:59:59.888" v="1343" actId="1076"/>
          <ac:picMkLst>
            <pc:docMk/>
            <pc:sldMk cId="4029089057" sldId="332"/>
            <ac:picMk id="11" creationId="{20FFBCFB-FAD3-47CE-BD93-EF49B88798B8}"/>
          </ac:picMkLst>
        </pc:picChg>
        <pc:picChg chg="add mod">
          <ac:chgData name="guo roger" userId="3bbec60affddc306" providerId="LiveId" clId="{946851F5-390B-4CA4-8CDC-A77B23D1029C}" dt="2020-05-31T09:59:55.560" v="1342" actId="1076"/>
          <ac:picMkLst>
            <pc:docMk/>
            <pc:sldMk cId="4029089057" sldId="332"/>
            <ac:picMk id="12" creationId="{73B975B6-6DAF-4311-AF8D-4175E448ECE0}"/>
          </ac:picMkLst>
        </pc:picChg>
        <pc:picChg chg="add mod">
          <ac:chgData name="guo roger" userId="3bbec60affddc306" providerId="LiveId" clId="{946851F5-390B-4CA4-8CDC-A77B23D1029C}" dt="2020-05-31T10:00:23.370" v="1345" actId="1076"/>
          <ac:picMkLst>
            <pc:docMk/>
            <pc:sldMk cId="4029089057" sldId="332"/>
            <ac:picMk id="13" creationId="{496D24A6-D43D-46BA-A474-1E959A93538E}"/>
          </ac:picMkLst>
        </pc:picChg>
        <pc:cxnChg chg="add mod">
          <ac:chgData name="guo roger" userId="3bbec60affddc306" providerId="LiveId" clId="{946851F5-390B-4CA4-8CDC-A77B23D1029C}" dt="2020-05-31T10:00:36.122" v="1352" actId="13822"/>
          <ac:cxnSpMkLst>
            <pc:docMk/>
            <pc:sldMk cId="4029089057" sldId="332"/>
            <ac:cxnSpMk id="15" creationId="{206AD744-31B8-46B8-9EDF-DAF9E3BE3A4C}"/>
          </ac:cxnSpMkLst>
        </pc:cxnChg>
        <pc:cxnChg chg="add mod">
          <ac:chgData name="guo roger" userId="3bbec60affddc306" providerId="LiveId" clId="{946851F5-390B-4CA4-8CDC-A77B23D1029C}" dt="2020-05-31T10:00:56.776" v="1355" actId="13822"/>
          <ac:cxnSpMkLst>
            <pc:docMk/>
            <pc:sldMk cId="4029089057" sldId="332"/>
            <ac:cxnSpMk id="17" creationId="{7F84723E-6F22-4443-9B0E-9E36347E37B9}"/>
          </ac:cxnSpMkLst>
        </pc:cxnChg>
        <pc:cxnChg chg="add">
          <ac:chgData name="guo roger" userId="3bbec60affddc306" providerId="LiveId" clId="{946851F5-390B-4CA4-8CDC-A77B23D1029C}" dt="2020-06-01T07:57:06.455" v="2175" actId="11529"/>
          <ac:cxnSpMkLst>
            <pc:docMk/>
            <pc:sldMk cId="4029089057" sldId="332"/>
            <ac:cxnSpMk id="22" creationId="{B164F343-D1A0-410C-A57E-07930F183359}"/>
          </ac:cxnSpMkLst>
        </pc:cxnChg>
        <pc:cxnChg chg="add del mod">
          <ac:chgData name="guo roger" userId="3bbec60affddc306" providerId="LiveId" clId="{946851F5-390B-4CA4-8CDC-A77B23D1029C}" dt="2020-06-01T08:17:33.648" v="2263" actId="478"/>
          <ac:cxnSpMkLst>
            <pc:docMk/>
            <pc:sldMk cId="4029089057" sldId="332"/>
            <ac:cxnSpMk id="26" creationId="{247A8BCA-7A50-4A2E-A258-EBA4E1F7AA93}"/>
          </ac:cxnSpMkLst>
        </pc:cxnChg>
      </pc:sldChg>
      <pc:sldChg chg="del">
        <pc:chgData name="guo roger" userId="3bbec60affddc306" providerId="LiveId" clId="{946851F5-390B-4CA4-8CDC-A77B23D1029C}" dt="2020-05-31T07:51:57.633" v="9" actId="47"/>
        <pc:sldMkLst>
          <pc:docMk/>
          <pc:sldMk cId="190745787" sldId="333"/>
        </pc:sldMkLst>
      </pc:sldChg>
      <pc:sldChg chg="addSp modSp new mod">
        <pc:chgData name="guo roger" userId="3bbec60affddc306" providerId="LiveId" clId="{946851F5-390B-4CA4-8CDC-A77B23D1029C}" dt="2020-06-01T06:00:32.774" v="2140" actId="14100"/>
        <pc:sldMkLst>
          <pc:docMk/>
          <pc:sldMk cId="1670838041" sldId="333"/>
        </pc:sldMkLst>
        <pc:spChg chg="mod">
          <ac:chgData name="guo roger" userId="3bbec60affddc306" providerId="LiveId" clId="{946851F5-390B-4CA4-8CDC-A77B23D1029C}" dt="2020-06-01T02:00:09.997" v="1814" actId="20577"/>
          <ac:spMkLst>
            <pc:docMk/>
            <pc:sldMk cId="1670838041" sldId="333"/>
            <ac:spMk id="2" creationId="{0460682E-B58C-41E5-8CFC-4FF0D07111B4}"/>
          </ac:spMkLst>
        </pc:spChg>
        <pc:spChg chg="add mod">
          <ac:chgData name="guo roger" userId="3bbec60affddc306" providerId="LiveId" clId="{946851F5-390B-4CA4-8CDC-A77B23D1029C}" dt="2020-06-01T06:00:32.774" v="2140" actId="14100"/>
          <ac:spMkLst>
            <pc:docMk/>
            <pc:sldMk cId="1670838041" sldId="333"/>
            <ac:spMk id="4" creationId="{0DBBF13B-A6E6-4553-94D5-CEF72B879885}"/>
          </ac:spMkLst>
        </pc:spChg>
        <pc:spChg chg="add mod">
          <ac:chgData name="guo roger" userId="3bbec60affddc306" providerId="LiveId" clId="{946851F5-390B-4CA4-8CDC-A77B23D1029C}" dt="2020-06-01T02:02:53.882" v="1830" actId="207"/>
          <ac:spMkLst>
            <pc:docMk/>
            <pc:sldMk cId="1670838041" sldId="333"/>
            <ac:spMk id="6" creationId="{67C48340-DB1F-4B44-A841-17EFAAD34FF6}"/>
          </ac:spMkLst>
        </pc:spChg>
        <pc:picChg chg="add mod">
          <ac:chgData name="guo roger" userId="3bbec60affddc306" providerId="LiveId" clId="{946851F5-390B-4CA4-8CDC-A77B23D1029C}" dt="2020-05-31T10:05:09.319" v="1463" actId="1076"/>
          <ac:picMkLst>
            <pc:docMk/>
            <pc:sldMk cId="1670838041" sldId="333"/>
            <ac:picMk id="5" creationId="{5FDF2DA0-5147-4C8C-AE51-1FF71CB9B16D}"/>
          </ac:picMkLst>
        </pc:picChg>
      </pc:sldChg>
      <pc:sldChg chg="addSp modSp new mod">
        <pc:chgData name="guo roger" userId="3bbec60affddc306" providerId="LiveId" clId="{946851F5-390B-4CA4-8CDC-A77B23D1029C}" dt="2020-06-01T09:57:52.767" v="2298" actId="1076"/>
        <pc:sldMkLst>
          <pc:docMk/>
          <pc:sldMk cId="2170916826" sldId="334"/>
        </pc:sldMkLst>
        <pc:spChg chg="mod">
          <ac:chgData name="guo roger" userId="3bbec60affddc306" providerId="LiveId" clId="{946851F5-390B-4CA4-8CDC-A77B23D1029C}" dt="2020-05-31T10:06:11.563" v="1485" actId="20577"/>
          <ac:spMkLst>
            <pc:docMk/>
            <pc:sldMk cId="2170916826" sldId="334"/>
            <ac:spMk id="2" creationId="{E225894A-7861-4F84-AA48-C079C67BFFD8}"/>
          </ac:spMkLst>
        </pc:spChg>
        <pc:spChg chg="add mod">
          <ac:chgData name="guo roger" userId="3bbec60affddc306" providerId="LiveId" clId="{946851F5-390B-4CA4-8CDC-A77B23D1029C}" dt="2020-06-01T06:01:52.939" v="2141" actId="207"/>
          <ac:spMkLst>
            <pc:docMk/>
            <pc:sldMk cId="2170916826" sldId="334"/>
            <ac:spMk id="4" creationId="{5D88493A-AEB5-487E-B8ED-705FB4832E88}"/>
          </ac:spMkLst>
        </pc:spChg>
        <pc:spChg chg="add mod">
          <ac:chgData name="guo roger" userId="3bbec60affddc306" providerId="LiveId" clId="{946851F5-390B-4CA4-8CDC-A77B23D1029C}" dt="2020-06-01T06:02:08.005" v="2144" actId="208"/>
          <ac:spMkLst>
            <pc:docMk/>
            <pc:sldMk cId="2170916826" sldId="334"/>
            <ac:spMk id="6" creationId="{D56F1FA2-2DD0-4491-BA90-4BEA376D1403}"/>
          </ac:spMkLst>
        </pc:spChg>
        <pc:spChg chg="add mod">
          <ac:chgData name="guo roger" userId="3bbec60affddc306" providerId="LiveId" clId="{946851F5-390B-4CA4-8CDC-A77B23D1029C}" dt="2020-06-01T06:02:13.769" v="2146" actId="1076"/>
          <ac:spMkLst>
            <pc:docMk/>
            <pc:sldMk cId="2170916826" sldId="334"/>
            <ac:spMk id="7" creationId="{A3A0C4AE-B0C9-4C75-AFD2-DD30C8EEEAC2}"/>
          </ac:spMkLst>
        </pc:spChg>
        <pc:spChg chg="add mod">
          <ac:chgData name="guo roger" userId="3bbec60affddc306" providerId="LiveId" clId="{946851F5-390B-4CA4-8CDC-A77B23D1029C}" dt="2020-06-01T09:57:52.767" v="2298" actId="1076"/>
          <ac:spMkLst>
            <pc:docMk/>
            <pc:sldMk cId="2170916826" sldId="334"/>
            <ac:spMk id="9" creationId="{AA7641A2-24D5-43E4-96F0-FF612DC9DC79}"/>
          </ac:spMkLst>
        </pc:spChg>
        <pc:picChg chg="add mod">
          <ac:chgData name="guo roger" userId="3bbec60affddc306" providerId="LiveId" clId="{946851F5-390B-4CA4-8CDC-A77B23D1029C}" dt="2020-06-01T02:06:38.615" v="1834" actId="1076"/>
          <ac:picMkLst>
            <pc:docMk/>
            <pc:sldMk cId="2170916826" sldId="334"/>
            <ac:picMk id="5" creationId="{11436FC7-5BAC-4D27-B04D-E6A6F20081CD}"/>
          </ac:picMkLst>
        </pc:picChg>
        <pc:picChg chg="add mod">
          <ac:chgData name="guo roger" userId="3bbec60affddc306" providerId="LiveId" clId="{946851F5-390B-4CA4-8CDC-A77B23D1029C}" dt="2020-06-01T06:44:09.605" v="2155" actId="14100"/>
          <ac:picMkLst>
            <pc:docMk/>
            <pc:sldMk cId="2170916826" sldId="334"/>
            <ac:picMk id="8" creationId="{E9D4409E-BBC7-45E7-BB25-CC87FA5C0A1E}"/>
          </ac:picMkLst>
        </pc:picChg>
      </pc:sldChg>
      <pc:sldChg chg="del">
        <pc:chgData name="guo roger" userId="3bbec60affddc306" providerId="LiveId" clId="{946851F5-390B-4CA4-8CDC-A77B23D1029C}" dt="2020-05-31T07:51:56.491" v="3" actId="47"/>
        <pc:sldMkLst>
          <pc:docMk/>
          <pc:sldMk cId="3791004854" sldId="334"/>
        </pc:sldMkLst>
      </pc:sldChg>
      <pc:sldChg chg="del">
        <pc:chgData name="guo roger" userId="3bbec60affddc306" providerId="LiveId" clId="{946851F5-390B-4CA4-8CDC-A77B23D1029C}" dt="2020-05-31T07:51:57.825" v="10" actId="47"/>
        <pc:sldMkLst>
          <pc:docMk/>
          <pc:sldMk cId="974923448" sldId="335"/>
        </pc:sldMkLst>
      </pc:sldChg>
      <pc:sldChg chg="addSp delSp modSp new mod">
        <pc:chgData name="guo roger" userId="3bbec60affddc306" providerId="LiveId" clId="{946851F5-390B-4CA4-8CDC-A77B23D1029C}" dt="2020-06-01T02:53:39.704" v="1921"/>
        <pc:sldMkLst>
          <pc:docMk/>
          <pc:sldMk cId="4180702276" sldId="335"/>
        </pc:sldMkLst>
        <pc:spChg chg="mod">
          <ac:chgData name="guo roger" userId="3bbec60affddc306" providerId="LiveId" clId="{946851F5-390B-4CA4-8CDC-A77B23D1029C}" dt="2020-05-31T10:10:10.650" v="1527" actId="20577"/>
          <ac:spMkLst>
            <pc:docMk/>
            <pc:sldMk cId="4180702276" sldId="335"/>
            <ac:spMk id="2" creationId="{3FCCD6BF-91DB-4574-B26D-D98C70EC5997}"/>
          </ac:spMkLst>
        </pc:spChg>
        <pc:spChg chg="add mod">
          <ac:chgData name="guo roger" userId="3bbec60affddc306" providerId="LiveId" clId="{946851F5-390B-4CA4-8CDC-A77B23D1029C}" dt="2020-06-01T02:49:53.283" v="1879" actId="207"/>
          <ac:spMkLst>
            <pc:docMk/>
            <pc:sldMk cId="4180702276" sldId="335"/>
            <ac:spMk id="5" creationId="{A4C7C938-C0CF-48D4-87AE-4D42FFE8B6A6}"/>
          </ac:spMkLst>
        </pc:spChg>
        <pc:spChg chg="add del mod">
          <ac:chgData name="guo roger" userId="3bbec60affddc306" providerId="LiveId" clId="{946851F5-390B-4CA4-8CDC-A77B23D1029C}" dt="2020-06-01T02:36:22.382" v="1841" actId="478"/>
          <ac:spMkLst>
            <pc:docMk/>
            <pc:sldMk cId="4180702276" sldId="335"/>
            <ac:spMk id="6" creationId="{EF940195-4203-4339-81BD-80072F0798BD}"/>
          </ac:spMkLst>
        </pc:spChg>
        <pc:spChg chg="add del mod">
          <ac:chgData name="guo roger" userId="3bbec60affddc306" providerId="LiveId" clId="{946851F5-390B-4CA4-8CDC-A77B23D1029C}" dt="2020-06-01T02:53:39.704" v="1921"/>
          <ac:spMkLst>
            <pc:docMk/>
            <pc:sldMk cId="4180702276" sldId="335"/>
            <ac:spMk id="7" creationId="{E94E1163-21D1-47B3-AF50-B38ED78360D2}"/>
          </ac:spMkLst>
        </pc:spChg>
        <pc:picChg chg="add mod">
          <ac:chgData name="guo roger" userId="3bbec60affddc306" providerId="LiveId" clId="{946851F5-390B-4CA4-8CDC-A77B23D1029C}" dt="2020-06-01T02:53:27.778" v="1918" actId="1076"/>
          <ac:picMkLst>
            <pc:docMk/>
            <pc:sldMk cId="4180702276" sldId="335"/>
            <ac:picMk id="4" creationId="{D8ABDA43-FE1B-4E1C-8687-2F35B8683AD7}"/>
          </ac:picMkLst>
        </pc:picChg>
      </pc:sldChg>
      <pc:sldChg chg="addSp delSp modSp new mod">
        <pc:chgData name="guo roger" userId="3bbec60affddc306" providerId="LiveId" clId="{946851F5-390B-4CA4-8CDC-A77B23D1029C}" dt="2020-06-01T08:28:50.849" v="2271" actId="113"/>
        <pc:sldMkLst>
          <pc:docMk/>
          <pc:sldMk cId="1171911427" sldId="336"/>
        </pc:sldMkLst>
        <pc:spChg chg="mod">
          <ac:chgData name="guo roger" userId="3bbec60affddc306" providerId="LiveId" clId="{946851F5-390B-4CA4-8CDC-A77B23D1029C}" dt="2020-05-31T10:13:17.573" v="1542" actId="20577"/>
          <ac:spMkLst>
            <pc:docMk/>
            <pc:sldMk cId="1171911427" sldId="336"/>
            <ac:spMk id="2" creationId="{2BC7EA5A-99DC-44B9-85EB-C083AA59AEED}"/>
          </ac:spMkLst>
        </pc:spChg>
        <pc:spChg chg="add mod">
          <ac:chgData name="guo roger" userId="3bbec60affddc306" providerId="LiveId" clId="{946851F5-390B-4CA4-8CDC-A77B23D1029C}" dt="2020-06-01T08:28:50.849" v="2271" actId="113"/>
          <ac:spMkLst>
            <pc:docMk/>
            <pc:sldMk cId="1171911427" sldId="336"/>
            <ac:spMk id="5" creationId="{4E32829E-0455-41D1-A209-DB87A93424CB}"/>
          </ac:spMkLst>
        </pc:spChg>
        <pc:spChg chg="add mod">
          <ac:chgData name="guo roger" userId="3bbec60affddc306" providerId="LiveId" clId="{946851F5-390B-4CA4-8CDC-A77B23D1029C}" dt="2020-05-31T10:33:04.746" v="1595" actId="1076"/>
          <ac:spMkLst>
            <pc:docMk/>
            <pc:sldMk cId="1171911427" sldId="336"/>
            <ac:spMk id="6" creationId="{3B24ED26-87A3-4C88-9EC6-2BB409BE78F7}"/>
          </ac:spMkLst>
        </pc:spChg>
        <pc:spChg chg="add del mod">
          <ac:chgData name="guo roger" userId="3bbec60affddc306" providerId="LiveId" clId="{946851F5-390B-4CA4-8CDC-A77B23D1029C}" dt="2020-05-31T10:34:20.183" v="1619"/>
          <ac:spMkLst>
            <pc:docMk/>
            <pc:sldMk cId="1171911427" sldId="336"/>
            <ac:spMk id="7" creationId="{115FA222-834F-431D-9EA7-6DD56D06DA50}"/>
          </ac:spMkLst>
        </pc:spChg>
        <pc:picChg chg="add mod">
          <ac:chgData name="guo roger" userId="3bbec60affddc306" providerId="LiveId" clId="{946851F5-390B-4CA4-8CDC-A77B23D1029C}" dt="2020-05-31T10:32:35.375" v="1581" actId="1076"/>
          <ac:picMkLst>
            <pc:docMk/>
            <pc:sldMk cId="1171911427" sldId="336"/>
            <ac:picMk id="4" creationId="{B9EB5592-3290-4D7D-9CD2-614620E56E6D}"/>
          </ac:picMkLst>
        </pc:picChg>
      </pc:sldChg>
      <pc:sldChg chg="del">
        <pc:chgData name="guo roger" userId="3bbec60affddc306" providerId="LiveId" clId="{946851F5-390B-4CA4-8CDC-A77B23D1029C}" dt="2020-05-31T07:51:57.438" v="8" actId="47"/>
        <pc:sldMkLst>
          <pc:docMk/>
          <pc:sldMk cId="3128289506" sldId="336"/>
        </pc:sldMkLst>
      </pc:sldChg>
      <pc:sldChg chg="modSp add">
        <pc:chgData name="guo roger" userId="3bbec60affddc306" providerId="LiveId" clId="{946851F5-390B-4CA4-8CDC-A77B23D1029C}" dt="2020-06-01T01:59:18.918" v="1797" actId="207"/>
        <pc:sldMkLst>
          <pc:docMk/>
          <pc:sldMk cId="947221106" sldId="337"/>
        </pc:sldMkLst>
        <pc:spChg chg="mod">
          <ac:chgData name="guo roger" userId="3bbec60affddc306" providerId="LiveId" clId="{946851F5-390B-4CA4-8CDC-A77B23D1029C}" dt="2020-06-01T01:59:18.918" v="1797" actId="207"/>
          <ac:spMkLst>
            <pc:docMk/>
            <pc:sldMk cId="947221106" sldId="337"/>
            <ac:spMk id="8" creationId="{8E321D54-3573-4006-A142-58C307604763}"/>
          </ac:spMkLst>
        </pc:spChg>
      </pc:sldChg>
      <pc:sldChg chg="del">
        <pc:chgData name="guo roger" userId="3bbec60affddc306" providerId="LiveId" clId="{946851F5-390B-4CA4-8CDC-A77B23D1029C}" dt="2020-05-31T07:51:58.440" v="13" actId="47"/>
        <pc:sldMkLst>
          <pc:docMk/>
          <pc:sldMk cId="3590929854" sldId="337"/>
        </pc:sldMkLst>
      </pc:sldChg>
      <pc:sldChg chg="del">
        <pc:chgData name="guo roger" userId="3bbec60affddc306" providerId="LiveId" clId="{946851F5-390B-4CA4-8CDC-A77B23D1029C}" dt="2020-05-31T07:51:58" v="11" actId="47"/>
        <pc:sldMkLst>
          <pc:docMk/>
          <pc:sldMk cId="1256972005" sldId="338"/>
        </pc:sldMkLst>
      </pc:sldChg>
      <pc:sldChg chg="modSp add">
        <pc:chgData name="guo roger" userId="3bbec60affddc306" providerId="LiveId" clId="{946851F5-390B-4CA4-8CDC-A77B23D1029C}" dt="2020-06-01T01:59:55.703" v="1800" actId="207"/>
        <pc:sldMkLst>
          <pc:docMk/>
          <pc:sldMk cId="3589697857" sldId="338"/>
        </pc:sldMkLst>
        <pc:spChg chg="mod">
          <ac:chgData name="guo roger" userId="3bbec60affddc306" providerId="LiveId" clId="{946851F5-390B-4CA4-8CDC-A77B23D1029C}" dt="2020-06-01T01:59:55.703" v="1800" actId="207"/>
          <ac:spMkLst>
            <pc:docMk/>
            <pc:sldMk cId="3589697857" sldId="338"/>
            <ac:spMk id="8" creationId="{8E321D54-3573-4006-A142-58C307604763}"/>
          </ac:spMkLst>
        </pc:spChg>
      </pc:sldChg>
      <pc:sldChg chg="del">
        <pc:chgData name="guo roger" userId="3bbec60affddc306" providerId="LiveId" clId="{946851F5-390B-4CA4-8CDC-A77B23D1029C}" dt="2020-05-31T07:51:58.205" v="12" actId="47"/>
        <pc:sldMkLst>
          <pc:docMk/>
          <pc:sldMk cId="1982616691" sldId="339"/>
        </pc:sldMkLst>
      </pc:sldChg>
      <pc:sldChg chg="modSp add">
        <pc:chgData name="guo roger" userId="3bbec60affddc306" providerId="LiveId" clId="{946851F5-390B-4CA4-8CDC-A77B23D1029C}" dt="2020-06-01T02:34:13.529" v="1837" actId="207"/>
        <pc:sldMkLst>
          <pc:docMk/>
          <pc:sldMk cId="3321267785" sldId="339"/>
        </pc:sldMkLst>
        <pc:spChg chg="mod">
          <ac:chgData name="guo roger" userId="3bbec60affddc306" providerId="LiveId" clId="{946851F5-390B-4CA4-8CDC-A77B23D1029C}" dt="2020-06-01T02:34:13.529" v="1837" actId="207"/>
          <ac:spMkLst>
            <pc:docMk/>
            <pc:sldMk cId="3321267785" sldId="339"/>
            <ac:spMk id="8" creationId="{8E321D54-3573-4006-A142-58C307604763}"/>
          </ac:spMkLst>
        </pc:spChg>
      </pc:sldChg>
      <pc:sldChg chg="modSp add">
        <pc:chgData name="guo roger" userId="3bbec60affddc306" providerId="LiveId" clId="{946851F5-390B-4CA4-8CDC-A77B23D1029C}" dt="2020-06-01T02:50:22.452" v="1882" actId="207"/>
        <pc:sldMkLst>
          <pc:docMk/>
          <pc:sldMk cId="1485692883" sldId="340"/>
        </pc:sldMkLst>
        <pc:spChg chg="mod">
          <ac:chgData name="guo roger" userId="3bbec60affddc306" providerId="LiveId" clId="{946851F5-390B-4CA4-8CDC-A77B23D1029C}" dt="2020-06-01T02:50:22.452" v="1882" actId="207"/>
          <ac:spMkLst>
            <pc:docMk/>
            <pc:sldMk cId="1485692883" sldId="340"/>
            <ac:spMk id="8" creationId="{8E321D54-3573-4006-A142-58C307604763}"/>
          </ac:spMkLst>
        </pc:spChg>
      </pc:sldChg>
      <pc:sldChg chg="del">
        <pc:chgData name="guo roger" userId="3bbec60affddc306" providerId="LiveId" clId="{946851F5-390B-4CA4-8CDC-A77B23D1029C}" dt="2020-05-31T07:51:58.697" v="14" actId="47"/>
        <pc:sldMkLst>
          <pc:docMk/>
          <pc:sldMk cId="2615760761" sldId="340"/>
        </pc:sldMkLst>
      </pc:sldChg>
      <pc:sldChg chg="modSp add">
        <pc:chgData name="guo roger" userId="3bbec60affddc306" providerId="LiveId" clId="{946851F5-390B-4CA4-8CDC-A77B23D1029C}" dt="2020-06-01T03:10:22.853" v="2011" actId="207"/>
        <pc:sldMkLst>
          <pc:docMk/>
          <pc:sldMk cId="3161455576" sldId="341"/>
        </pc:sldMkLst>
        <pc:spChg chg="mod">
          <ac:chgData name="guo roger" userId="3bbec60affddc306" providerId="LiveId" clId="{946851F5-390B-4CA4-8CDC-A77B23D1029C}" dt="2020-06-01T03:10:22.853" v="2011" actId="207"/>
          <ac:spMkLst>
            <pc:docMk/>
            <pc:sldMk cId="3161455576" sldId="341"/>
            <ac:spMk id="8" creationId="{8E321D54-3573-4006-A142-58C307604763}"/>
          </ac:spMkLst>
        </pc:spChg>
      </pc:sldChg>
      <pc:sldChg chg="addSp modSp new mod">
        <pc:chgData name="guo roger" userId="3bbec60affddc306" providerId="LiveId" clId="{946851F5-390B-4CA4-8CDC-A77B23D1029C}" dt="2020-06-01T03:28:39.729" v="2021" actId="1076"/>
        <pc:sldMkLst>
          <pc:docMk/>
          <pc:sldMk cId="3821659246" sldId="342"/>
        </pc:sldMkLst>
        <pc:spChg chg="mod">
          <ac:chgData name="guo roger" userId="3bbec60affddc306" providerId="LiveId" clId="{946851F5-390B-4CA4-8CDC-A77B23D1029C}" dt="2020-06-01T03:27:50.004" v="2015"/>
          <ac:spMkLst>
            <pc:docMk/>
            <pc:sldMk cId="3821659246" sldId="342"/>
            <ac:spMk id="2" creationId="{2C28BB48-76B1-468B-8DC2-271D69B51976}"/>
          </ac:spMkLst>
        </pc:spChg>
        <pc:picChg chg="add mod">
          <ac:chgData name="guo roger" userId="3bbec60affddc306" providerId="LiveId" clId="{946851F5-390B-4CA4-8CDC-A77B23D1029C}" dt="2020-06-01T03:28:13.816" v="2017" actId="1076"/>
          <ac:picMkLst>
            <pc:docMk/>
            <pc:sldMk cId="3821659246" sldId="342"/>
            <ac:picMk id="4" creationId="{28F1E42C-8174-4561-ACB0-87E257CE4EAF}"/>
          </ac:picMkLst>
        </pc:picChg>
        <pc:picChg chg="add mod">
          <ac:chgData name="guo roger" userId="3bbec60affddc306" providerId="LiveId" clId="{946851F5-390B-4CA4-8CDC-A77B23D1029C}" dt="2020-06-01T03:28:39.729" v="2021" actId="1076"/>
          <ac:picMkLst>
            <pc:docMk/>
            <pc:sldMk cId="3821659246" sldId="342"/>
            <ac:picMk id="5" creationId="{0F525EE4-A153-4EDF-B8D8-1BCE8B8D4787}"/>
          </ac:picMkLst>
        </pc:picChg>
      </pc:sldChg>
      <pc:sldChg chg="addSp modSp new mod">
        <pc:chgData name="guo roger" userId="3bbec60affddc306" providerId="LiveId" clId="{946851F5-390B-4CA4-8CDC-A77B23D1029C}" dt="2020-06-01T03:29:51.155" v="2025"/>
        <pc:sldMkLst>
          <pc:docMk/>
          <pc:sldMk cId="3284201934" sldId="343"/>
        </pc:sldMkLst>
        <pc:spChg chg="mod">
          <ac:chgData name="guo roger" userId="3bbec60affddc306" providerId="LiveId" clId="{946851F5-390B-4CA4-8CDC-A77B23D1029C}" dt="2020-06-01T03:29:51.155" v="2025"/>
          <ac:spMkLst>
            <pc:docMk/>
            <pc:sldMk cId="3284201934" sldId="343"/>
            <ac:spMk id="2" creationId="{8013397D-D8EA-40BA-BF4F-2081C1153D89}"/>
          </ac:spMkLst>
        </pc:spChg>
        <pc:picChg chg="add mod">
          <ac:chgData name="guo roger" userId="3bbec60affddc306" providerId="LiveId" clId="{946851F5-390B-4CA4-8CDC-A77B23D1029C}" dt="2020-06-01T03:29:40.237" v="2024" actId="1076"/>
          <ac:picMkLst>
            <pc:docMk/>
            <pc:sldMk cId="3284201934" sldId="343"/>
            <ac:picMk id="4" creationId="{06C6988A-FD78-4ACA-B0BA-26ECE26FE41B}"/>
          </ac:picMkLst>
        </pc:picChg>
      </pc:sldChg>
      <pc:sldChg chg="addSp modSp new mod">
        <pc:chgData name="guo roger" userId="3bbec60affddc306" providerId="LiveId" clId="{946851F5-390B-4CA4-8CDC-A77B23D1029C}" dt="2020-06-01T03:32:02.661" v="2039" actId="20577"/>
        <pc:sldMkLst>
          <pc:docMk/>
          <pc:sldMk cId="1434937018" sldId="344"/>
        </pc:sldMkLst>
        <pc:spChg chg="mod">
          <ac:chgData name="guo roger" userId="3bbec60affddc306" providerId="LiveId" clId="{946851F5-390B-4CA4-8CDC-A77B23D1029C}" dt="2020-06-01T03:30:52.716" v="2031" actId="20577"/>
          <ac:spMkLst>
            <pc:docMk/>
            <pc:sldMk cId="1434937018" sldId="344"/>
            <ac:spMk id="2" creationId="{7A878054-3F93-4A55-BDF7-2D1ACC116042}"/>
          </ac:spMkLst>
        </pc:spChg>
        <pc:spChg chg="add mod">
          <ac:chgData name="guo roger" userId="3bbec60affddc306" providerId="LiveId" clId="{946851F5-390B-4CA4-8CDC-A77B23D1029C}" dt="2020-06-01T03:31:30.119" v="2034" actId="20577"/>
          <ac:spMkLst>
            <pc:docMk/>
            <pc:sldMk cId="1434937018" sldId="344"/>
            <ac:spMk id="5" creationId="{5AC0EE2F-B813-4D4E-AFD9-94BD9EE97905}"/>
          </ac:spMkLst>
        </pc:spChg>
        <pc:spChg chg="add mod">
          <ac:chgData name="guo roger" userId="3bbec60affddc306" providerId="LiveId" clId="{946851F5-390B-4CA4-8CDC-A77B23D1029C}" dt="2020-06-01T03:32:02.661" v="2039" actId="20577"/>
          <ac:spMkLst>
            <pc:docMk/>
            <pc:sldMk cId="1434937018" sldId="344"/>
            <ac:spMk id="6" creationId="{7C686AB4-9691-4F1F-B317-4E9594524940}"/>
          </ac:spMkLst>
        </pc:spChg>
        <pc:picChg chg="add mod">
          <ac:chgData name="guo roger" userId="3bbec60affddc306" providerId="LiveId" clId="{946851F5-390B-4CA4-8CDC-A77B23D1029C}" dt="2020-06-01T03:30:44.324" v="2029" actId="14100"/>
          <ac:picMkLst>
            <pc:docMk/>
            <pc:sldMk cId="1434937018" sldId="344"/>
            <ac:picMk id="4" creationId="{CA6144A4-5197-496C-87D8-5A3CE88A595B}"/>
          </ac:picMkLst>
        </pc:picChg>
      </pc:sldChg>
    </pc:docChg>
  </pc:docChgLst>
  <pc:docChgLst>
    <pc:chgData name="guo roger" userId="3bbec60affddc306" providerId="LiveId" clId="{714A5332-DB5D-4B7C-9A6C-51F358E8124B}"/>
    <pc:docChg chg="undo custSel addSld delSld modSld">
      <pc:chgData name="guo roger" userId="3bbec60affddc306" providerId="LiveId" clId="{714A5332-DB5D-4B7C-9A6C-51F358E8124B}" dt="2021-07-04T08:10:42.013" v="1341" actId="20577"/>
      <pc:docMkLst>
        <pc:docMk/>
      </pc:docMkLst>
      <pc:sldChg chg="modSp mod">
        <pc:chgData name="guo roger" userId="3bbec60affddc306" providerId="LiveId" clId="{714A5332-DB5D-4B7C-9A6C-51F358E8124B}" dt="2021-07-04T08:10:42.013" v="1341" actId="20577"/>
        <pc:sldMkLst>
          <pc:docMk/>
          <pc:sldMk cId="1341206656" sldId="302"/>
        </pc:sldMkLst>
        <pc:spChg chg="mod">
          <ac:chgData name="guo roger" userId="3bbec60affddc306" providerId="LiveId" clId="{714A5332-DB5D-4B7C-9A6C-51F358E8124B}" dt="2021-07-04T08:09:57.492" v="1325"/>
          <ac:spMkLst>
            <pc:docMk/>
            <pc:sldMk cId="1341206656" sldId="302"/>
            <ac:spMk id="4" creationId="{C37CA60E-2DE6-4312-9382-B5A3E76135C2}"/>
          </ac:spMkLst>
        </pc:spChg>
        <pc:spChg chg="mod">
          <ac:chgData name="guo roger" userId="3bbec60affddc306" providerId="LiveId" clId="{714A5332-DB5D-4B7C-9A6C-51F358E8124B}" dt="2021-07-04T08:10:42.013" v="1341" actId="20577"/>
          <ac:spMkLst>
            <pc:docMk/>
            <pc:sldMk cId="1341206656" sldId="302"/>
            <ac:spMk id="6" creationId="{07560610-6AF0-456F-A648-6E723C8D92F1}"/>
          </ac:spMkLst>
        </pc:spChg>
      </pc:sldChg>
      <pc:sldChg chg="del">
        <pc:chgData name="guo roger" userId="3bbec60affddc306" providerId="LiveId" clId="{714A5332-DB5D-4B7C-9A6C-51F358E8124B}" dt="2021-07-04T05:08:20.198" v="0" actId="47"/>
        <pc:sldMkLst>
          <pc:docMk/>
          <pc:sldMk cId="866228152" sldId="338"/>
        </pc:sldMkLst>
      </pc:sldChg>
      <pc:sldChg chg="addSp modSp new mod">
        <pc:chgData name="guo roger" userId="3bbec60affddc306" providerId="LiveId" clId="{714A5332-DB5D-4B7C-9A6C-51F358E8124B}" dt="2021-07-04T06:22:04.926" v="879" actId="207"/>
        <pc:sldMkLst>
          <pc:docMk/>
          <pc:sldMk cId="2749803755" sldId="338"/>
        </pc:sldMkLst>
        <pc:spChg chg="mod">
          <ac:chgData name="guo roger" userId="3bbec60affddc306" providerId="LiveId" clId="{714A5332-DB5D-4B7C-9A6C-51F358E8124B}" dt="2021-07-04T05:10:45.977" v="46" actId="20577"/>
          <ac:spMkLst>
            <pc:docMk/>
            <pc:sldMk cId="2749803755" sldId="338"/>
            <ac:spMk id="2" creationId="{C05432AF-5861-4FD2-AFFE-4CDE7BCB6280}"/>
          </ac:spMkLst>
        </pc:spChg>
        <pc:spChg chg="add mod">
          <ac:chgData name="guo roger" userId="3bbec60affddc306" providerId="LiveId" clId="{714A5332-DB5D-4B7C-9A6C-51F358E8124B}" dt="2021-07-04T06:22:04.926" v="879" actId="207"/>
          <ac:spMkLst>
            <pc:docMk/>
            <pc:sldMk cId="2749803755" sldId="338"/>
            <ac:spMk id="7" creationId="{4A462C55-1961-4307-AF74-9067676C2440}"/>
          </ac:spMkLst>
        </pc:spChg>
        <pc:picChg chg="add mod">
          <ac:chgData name="guo roger" userId="3bbec60affddc306" providerId="LiveId" clId="{714A5332-DB5D-4B7C-9A6C-51F358E8124B}" dt="2021-07-04T05:11:20.157" v="50" actId="1076"/>
          <ac:picMkLst>
            <pc:docMk/>
            <pc:sldMk cId="2749803755" sldId="338"/>
            <ac:picMk id="5" creationId="{3C62879C-0540-48D7-8C77-E5A8EFC137A6}"/>
          </ac:picMkLst>
        </pc:picChg>
      </pc:sldChg>
      <pc:sldChg chg="addSp delSp modSp add mod">
        <pc:chgData name="guo roger" userId="3bbec60affddc306" providerId="LiveId" clId="{714A5332-DB5D-4B7C-9A6C-51F358E8124B}" dt="2021-07-04T05:16:38.339" v="131" actId="207"/>
        <pc:sldMkLst>
          <pc:docMk/>
          <pc:sldMk cId="1318252232" sldId="339"/>
        </pc:sldMkLst>
        <pc:spChg chg="del">
          <ac:chgData name="guo roger" userId="3bbec60affddc306" providerId="LiveId" clId="{714A5332-DB5D-4B7C-9A6C-51F358E8124B}" dt="2021-07-04T05:14:05.286" v="83" actId="478"/>
          <ac:spMkLst>
            <pc:docMk/>
            <pc:sldMk cId="1318252232" sldId="339"/>
            <ac:spMk id="7" creationId="{4A462C55-1961-4307-AF74-9067676C2440}"/>
          </ac:spMkLst>
        </pc:spChg>
        <pc:spChg chg="add mod">
          <ac:chgData name="guo roger" userId="3bbec60affddc306" providerId="LiveId" clId="{714A5332-DB5D-4B7C-9A6C-51F358E8124B}" dt="2021-07-04T05:16:38.339" v="131" actId="207"/>
          <ac:spMkLst>
            <pc:docMk/>
            <pc:sldMk cId="1318252232" sldId="339"/>
            <ac:spMk id="8" creationId="{B8DD17E5-E1D6-4002-A779-FD0601EF4401}"/>
          </ac:spMkLst>
        </pc:spChg>
      </pc:sldChg>
      <pc:sldChg chg="del">
        <pc:chgData name="guo roger" userId="3bbec60affddc306" providerId="LiveId" clId="{714A5332-DB5D-4B7C-9A6C-51F358E8124B}" dt="2021-07-04T05:08:20.333" v="1" actId="47"/>
        <pc:sldMkLst>
          <pc:docMk/>
          <pc:sldMk cId="2342583069" sldId="339"/>
        </pc:sldMkLst>
      </pc:sldChg>
      <pc:sldChg chg="del">
        <pc:chgData name="guo roger" userId="3bbec60affddc306" providerId="LiveId" clId="{714A5332-DB5D-4B7C-9A6C-51F358E8124B}" dt="2021-07-04T05:08:20.502" v="2" actId="47"/>
        <pc:sldMkLst>
          <pc:docMk/>
          <pc:sldMk cId="1014497310" sldId="340"/>
        </pc:sldMkLst>
      </pc:sldChg>
      <pc:sldChg chg="addSp delSp modSp add mod">
        <pc:chgData name="guo roger" userId="3bbec60affddc306" providerId="LiveId" clId="{714A5332-DB5D-4B7C-9A6C-51F358E8124B}" dt="2021-07-04T05:28:42.365" v="263" actId="20577"/>
        <pc:sldMkLst>
          <pc:docMk/>
          <pc:sldMk cId="3775881997" sldId="340"/>
        </pc:sldMkLst>
        <pc:spChg chg="add mod">
          <ac:chgData name="guo roger" userId="3bbec60affddc306" providerId="LiveId" clId="{714A5332-DB5D-4B7C-9A6C-51F358E8124B}" dt="2021-07-04T05:28:42.365" v="263" actId="20577"/>
          <ac:spMkLst>
            <pc:docMk/>
            <pc:sldMk cId="3775881997" sldId="340"/>
            <ac:spMk id="7" creationId="{D8009406-9F70-4BCD-BDFF-B369C0A2C993}"/>
          </ac:spMkLst>
        </pc:spChg>
        <pc:spChg chg="del mod">
          <ac:chgData name="guo roger" userId="3bbec60affddc306" providerId="LiveId" clId="{714A5332-DB5D-4B7C-9A6C-51F358E8124B}" dt="2021-07-04T05:21:09.140" v="134" actId="478"/>
          <ac:spMkLst>
            <pc:docMk/>
            <pc:sldMk cId="3775881997" sldId="340"/>
            <ac:spMk id="8" creationId="{B8DD17E5-E1D6-4002-A779-FD0601EF4401}"/>
          </ac:spMkLst>
        </pc:spChg>
      </pc:sldChg>
      <pc:sldChg chg="addSp delSp modSp new mod">
        <pc:chgData name="guo roger" userId="3bbec60affddc306" providerId="LiveId" clId="{714A5332-DB5D-4B7C-9A6C-51F358E8124B}" dt="2021-07-04T06:46:50.527" v="1093" actId="1076"/>
        <pc:sldMkLst>
          <pc:docMk/>
          <pc:sldMk cId="726545659" sldId="341"/>
        </pc:sldMkLst>
        <pc:spChg chg="mod">
          <ac:chgData name="guo roger" userId="3bbec60affddc306" providerId="LiveId" clId="{714A5332-DB5D-4B7C-9A6C-51F358E8124B}" dt="2021-07-04T05:32:59.409" v="296" actId="20577"/>
          <ac:spMkLst>
            <pc:docMk/>
            <pc:sldMk cId="726545659" sldId="341"/>
            <ac:spMk id="2" creationId="{141E9A3D-672C-4AC4-A440-3126DE33CA9A}"/>
          </ac:spMkLst>
        </pc:spChg>
        <pc:spChg chg="add del mod">
          <ac:chgData name="guo roger" userId="3bbec60affddc306" providerId="LiveId" clId="{714A5332-DB5D-4B7C-9A6C-51F358E8124B}" dt="2021-07-04T06:45:09.596" v="1074" actId="478"/>
          <ac:spMkLst>
            <pc:docMk/>
            <pc:sldMk cId="726545659" sldId="341"/>
            <ac:spMk id="4" creationId="{795E4C39-1246-419B-85B9-EBFD0E5ED8F7}"/>
          </ac:spMkLst>
        </pc:spChg>
        <pc:spChg chg="add mod">
          <ac:chgData name="guo roger" userId="3bbec60affddc306" providerId="LiveId" clId="{714A5332-DB5D-4B7C-9A6C-51F358E8124B}" dt="2021-07-04T06:46:19.228" v="1088" actId="14100"/>
          <ac:spMkLst>
            <pc:docMk/>
            <pc:sldMk cId="726545659" sldId="341"/>
            <ac:spMk id="11" creationId="{127783C6-5CBE-4C6C-ADCA-E7AA7A11481C}"/>
          </ac:spMkLst>
        </pc:spChg>
        <pc:picChg chg="add del mod">
          <ac:chgData name="guo roger" userId="3bbec60affddc306" providerId="LiveId" clId="{714A5332-DB5D-4B7C-9A6C-51F358E8124B}" dt="2021-07-04T06:45:07" v="1073" actId="478"/>
          <ac:picMkLst>
            <pc:docMk/>
            <pc:sldMk cId="726545659" sldId="341"/>
            <ac:picMk id="6" creationId="{98623572-F4D9-4BB3-B54E-24FAAADB78F9}"/>
          </ac:picMkLst>
        </pc:picChg>
        <pc:picChg chg="add del mod">
          <ac:chgData name="guo roger" userId="3bbec60affddc306" providerId="LiveId" clId="{714A5332-DB5D-4B7C-9A6C-51F358E8124B}" dt="2021-07-04T06:46:47.731" v="1091" actId="478"/>
          <ac:picMkLst>
            <pc:docMk/>
            <pc:sldMk cId="726545659" sldId="341"/>
            <ac:picMk id="12" creationId="{51D758AF-1EF3-4FE0-BB59-6867AA8A0CFD}"/>
          </ac:picMkLst>
        </pc:picChg>
        <pc:picChg chg="add mod">
          <ac:chgData name="guo roger" userId="3bbec60affddc306" providerId="LiveId" clId="{714A5332-DB5D-4B7C-9A6C-51F358E8124B}" dt="2021-07-04T06:46:50.527" v="1093" actId="1076"/>
          <ac:picMkLst>
            <pc:docMk/>
            <pc:sldMk cId="726545659" sldId="341"/>
            <ac:picMk id="13" creationId="{FFC6671B-1FC2-4F91-AE02-016C28F6FEEB}"/>
          </ac:picMkLst>
        </pc:picChg>
        <pc:cxnChg chg="add del mod">
          <ac:chgData name="guo roger" userId="3bbec60affddc306" providerId="LiveId" clId="{714A5332-DB5D-4B7C-9A6C-51F358E8124B}" dt="2021-07-04T06:45:07" v="1073" actId="478"/>
          <ac:cxnSpMkLst>
            <pc:docMk/>
            <pc:sldMk cId="726545659" sldId="341"/>
            <ac:cxnSpMk id="8" creationId="{FE3996BD-D489-481A-9538-EAA53F70C940}"/>
          </ac:cxnSpMkLst>
        </pc:cxnChg>
        <pc:cxnChg chg="add del mod">
          <ac:chgData name="guo roger" userId="3bbec60affddc306" providerId="LiveId" clId="{714A5332-DB5D-4B7C-9A6C-51F358E8124B}" dt="2021-07-04T06:45:07" v="1073" actId="478"/>
          <ac:cxnSpMkLst>
            <pc:docMk/>
            <pc:sldMk cId="726545659" sldId="341"/>
            <ac:cxnSpMk id="9" creationId="{32CB7190-E46B-451E-89C9-4F1FBC3A58A3}"/>
          </ac:cxnSpMkLst>
        </pc:cxnChg>
        <pc:cxnChg chg="add mod">
          <ac:chgData name="guo roger" userId="3bbec60affddc306" providerId="LiveId" clId="{714A5332-DB5D-4B7C-9A6C-51F358E8124B}" dt="2021-07-04T06:46:50.527" v="1093" actId="1076"/>
          <ac:cxnSpMkLst>
            <pc:docMk/>
            <pc:sldMk cId="726545659" sldId="341"/>
            <ac:cxnSpMk id="14" creationId="{B6738E65-035A-4226-AA9A-F408172A4DE3}"/>
          </ac:cxnSpMkLst>
        </pc:cxnChg>
        <pc:cxnChg chg="add mod">
          <ac:chgData name="guo roger" userId="3bbec60affddc306" providerId="LiveId" clId="{714A5332-DB5D-4B7C-9A6C-51F358E8124B}" dt="2021-07-04T06:46:50.527" v="1093" actId="1076"/>
          <ac:cxnSpMkLst>
            <pc:docMk/>
            <pc:sldMk cId="726545659" sldId="341"/>
            <ac:cxnSpMk id="15" creationId="{96FFBCAA-EAC0-486E-A8A3-6204FFD2E621}"/>
          </ac:cxnSpMkLst>
        </pc:cxnChg>
      </pc:sldChg>
      <pc:sldChg chg="del">
        <pc:chgData name="guo roger" userId="3bbec60affddc306" providerId="LiveId" clId="{714A5332-DB5D-4B7C-9A6C-51F358E8124B}" dt="2021-07-04T05:08:20.671" v="3" actId="47"/>
        <pc:sldMkLst>
          <pc:docMk/>
          <pc:sldMk cId="3093412356" sldId="341"/>
        </pc:sldMkLst>
      </pc:sldChg>
      <pc:sldChg chg="del">
        <pc:chgData name="guo roger" userId="3bbec60affddc306" providerId="LiveId" clId="{714A5332-DB5D-4B7C-9A6C-51F358E8124B}" dt="2021-07-04T05:08:20.985" v="4" actId="47"/>
        <pc:sldMkLst>
          <pc:docMk/>
          <pc:sldMk cId="2479856407" sldId="342"/>
        </pc:sldMkLst>
      </pc:sldChg>
      <pc:sldChg chg="addSp modSp new mod">
        <pc:chgData name="guo roger" userId="3bbec60affddc306" providerId="LiveId" clId="{714A5332-DB5D-4B7C-9A6C-51F358E8124B}" dt="2021-07-04T06:42:11.540" v="1067" actId="20577"/>
        <pc:sldMkLst>
          <pc:docMk/>
          <pc:sldMk cId="4184151241" sldId="342"/>
        </pc:sldMkLst>
        <pc:spChg chg="mod">
          <ac:chgData name="guo roger" userId="3bbec60affddc306" providerId="LiveId" clId="{714A5332-DB5D-4B7C-9A6C-51F358E8124B}" dt="2021-07-04T06:42:11.540" v="1067" actId="20577"/>
          <ac:spMkLst>
            <pc:docMk/>
            <pc:sldMk cId="4184151241" sldId="342"/>
            <ac:spMk id="2" creationId="{911FD620-89F4-44A4-BB6C-D94F339A083C}"/>
          </ac:spMkLst>
        </pc:spChg>
        <pc:spChg chg="add mod">
          <ac:chgData name="guo roger" userId="3bbec60affddc306" providerId="LiveId" clId="{714A5332-DB5D-4B7C-9A6C-51F358E8124B}" dt="2021-07-04T05:47:14.676" v="560" actId="404"/>
          <ac:spMkLst>
            <pc:docMk/>
            <pc:sldMk cId="4184151241" sldId="342"/>
            <ac:spMk id="5" creationId="{D7AB5463-2D08-4DCD-A4D2-788F9193058F}"/>
          </ac:spMkLst>
        </pc:spChg>
        <pc:spChg chg="add mod">
          <ac:chgData name="guo roger" userId="3bbec60affddc306" providerId="LiveId" clId="{714A5332-DB5D-4B7C-9A6C-51F358E8124B}" dt="2021-07-04T05:54:13.929" v="621" actId="1076"/>
          <ac:spMkLst>
            <pc:docMk/>
            <pc:sldMk cId="4184151241" sldId="342"/>
            <ac:spMk id="9" creationId="{0A8673A6-C654-4D70-9312-A9BACE32A090}"/>
          </ac:spMkLst>
        </pc:spChg>
        <pc:spChg chg="add mod">
          <ac:chgData name="guo roger" userId="3bbec60affddc306" providerId="LiveId" clId="{714A5332-DB5D-4B7C-9A6C-51F358E8124B}" dt="2021-07-04T05:56:16.952" v="632" actId="12"/>
          <ac:spMkLst>
            <pc:docMk/>
            <pc:sldMk cId="4184151241" sldId="342"/>
            <ac:spMk id="11" creationId="{4E91FC18-65A7-4009-AB9D-01E5EB275E3E}"/>
          </ac:spMkLst>
        </pc:spChg>
        <pc:picChg chg="add mod">
          <ac:chgData name="guo roger" userId="3bbec60affddc306" providerId="LiveId" clId="{714A5332-DB5D-4B7C-9A6C-51F358E8124B}" dt="2021-07-04T05:48:49.622" v="564" actId="1076"/>
          <ac:picMkLst>
            <pc:docMk/>
            <pc:sldMk cId="4184151241" sldId="342"/>
            <ac:picMk id="7" creationId="{C431533E-2A2E-4311-82B2-076998E163B8}"/>
          </ac:picMkLst>
        </pc:picChg>
      </pc:sldChg>
      <pc:sldChg chg="del">
        <pc:chgData name="guo roger" userId="3bbec60affddc306" providerId="LiveId" clId="{714A5332-DB5D-4B7C-9A6C-51F358E8124B}" dt="2021-07-04T05:08:21.133" v="5" actId="47"/>
        <pc:sldMkLst>
          <pc:docMk/>
          <pc:sldMk cId="1358336393" sldId="343"/>
        </pc:sldMkLst>
      </pc:sldChg>
      <pc:sldChg chg="addSp modSp new mod">
        <pc:chgData name="guo roger" userId="3bbec60affddc306" providerId="LiveId" clId="{714A5332-DB5D-4B7C-9A6C-51F358E8124B}" dt="2021-07-04T06:50:30.014" v="1149" actId="207"/>
        <pc:sldMkLst>
          <pc:docMk/>
          <pc:sldMk cId="2694214452" sldId="343"/>
        </pc:sldMkLst>
        <pc:spChg chg="mod">
          <ac:chgData name="guo roger" userId="3bbec60affddc306" providerId="LiveId" clId="{714A5332-DB5D-4B7C-9A6C-51F358E8124B}" dt="2021-07-04T06:03:37.401" v="647" actId="20577"/>
          <ac:spMkLst>
            <pc:docMk/>
            <pc:sldMk cId="2694214452" sldId="343"/>
            <ac:spMk id="2" creationId="{F14E3ACF-61C2-4BE9-8377-15BB897EE5FA}"/>
          </ac:spMkLst>
        </pc:spChg>
        <pc:spChg chg="add mod">
          <ac:chgData name="guo roger" userId="3bbec60affddc306" providerId="LiveId" clId="{714A5332-DB5D-4B7C-9A6C-51F358E8124B}" dt="2021-07-04T06:50:30.014" v="1149" actId="207"/>
          <ac:spMkLst>
            <pc:docMk/>
            <pc:sldMk cId="2694214452" sldId="343"/>
            <ac:spMk id="5" creationId="{4A37F527-AD23-4B21-B199-4E1E52478C98}"/>
          </ac:spMkLst>
        </pc:spChg>
      </pc:sldChg>
      <pc:sldChg chg="addSp modSp new mod">
        <pc:chgData name="guo roger" userId="3bbec60affddc306" providerId="LiveId" clId="{714A5332-DB5D-4B7C-9A6C-51F358E8124B}" dt="2021-07-04T06:17:58.444" v="872" actId="20577"/>
        <pc:sldMkLst>
          <pc:docMk/>
          <pc:sldMk cId="162532129" sldId="344"/>
        </pc:sldMkLst>
        <pc:spChg chg="mod">
          <ac:chgData name="guo roger" userId="3bbec60affddc306" providerId="LiveId" clId="{714A5332-DB5D-4B7C-9A6C-51F358E8124B}" dt="2021-07-04T06:07:27.658" v="665" actId="20577"/>
          <ac:spMkLst>
            <pc:docMk/>
            <pc:sldMk cId="162532129" sldId="344"/>
            <ac:spMk id="2" creationId="{E26B3104-9A35-47E4-A326-6D4E0ED00247}"/>
          </ac:spMkLst>
        </pc:spChg>
        <pc:spChg chg="add mod">
          <ac:chgData name="guo roger" userId="3bbec60affddc306" providerId="LiveId" clId="{714A5332-DB5D-4B7C-9A6C-51F358E8124B}" dt="2021-07-04T06:12:02.657" v="745" actId="20577"/>
          <ac:spMkLst>
            <pc:docMk/>
            <pc:sldMk cId="162532129" sldId="344"/>
            <ac:spMk id="5" creationId="{2E9A442A-315B-404F-A6AB-6348FFA2610E}"/>
          </ac:spMkLst>
        </pc:spChg>
        <pc:spChg chg="add mod">
          <ac:chgData name="guo roger" userId="3bbec60affddc306" providerId="LiveId" clId="{714A5332-DB5D-4B7C-9A6C-51F358E8124B}" dt="2021-07-04T06:17:58.444" v="872" actId="20577"/>
          <ac:spMkLst>
            <pc:docMk/>
            <pc:sldMk cId="162532129" sldId="344"/>
            <ac:spMk id="7" creationId="{69526FEC-EC6E-450F-9326-6B93EEB29738}"/>
          </ac:spMkLst>
        </pc:spChg>
      </pc:sldChg>
      <pc:sldChg chg="del">
        <pc:chgData name="guo roger" userId="3bbec60affddc306" providerId="LiveId" clId="{714A5332-DB5D-4B7C-9A6C-51F358E8124B}" dt="2021-07-04T05:08:21.468" v="7" actId="47"/>
        <pc:sldMkLst>
          <pc:docMk/>
          <pc:sldMk cId="2608761497" sldId="344"/>
        </pc:sldMkLst>
      </pc:sldChg>
      <pc:sldChg chg="del">
        <pc:chgData name="guo roger" userId="3bbec60affddc306" providerId="LiveId" clId="{714A5332-DB5D-4B7C-9A6C-51F358E8124B}" dt="2021-07-04T05:08:21.652" v="8" actId="47"/>
        <pc:sldMkLst>
          <pc:docMk/>
          <pc:sldMk cId="387856547" sldId="345"/>
        </pc:sldMkLst>
      </pc:sldChg>
      <pc:sldChg chg="modSp add mod">
        <pc:chgData name="guo roger" userId="3bbec60affddc306" providerId="LiveId" clId="{714A5332-DB5D-4B7C-9A6C-51F358E8124B}" dt="2021-07-04T06:27:22.582" v="922" actId="20577"/>
        <pc:sldMkLst>
          <pc:docMk/>
          <pc:sldMk cId="2211565013" sldId="345"/>
        </pc:sldMkLst>
        <pc:spChg chg="mod">
          <ac:chgData name="guo roger" userId="3bbec60affddc306" providerId="LiveId" clId="{714A5332-DB5D-4B7C-9A6C-51F358E8124B}" dt="2021-07-04T06:27:22.582" v="922" actId="20577"/>
          <ac:spMkLst>
            <pc:docMk/>
            <pc:sldMk cId="2211565013" sldId="345"/>
            <ac:spMk id="7" creationId="{D8009406-9F70-4BCD-BDFF-B369C0A2C993}"/>
          </ac:spMkLst>
        </pc:spChg>
      </pc:sldChg>
      <pc:sldChg chg="del">
        <pc:chgData name="guo roger" userId="3bbec60affddc306" providerId="LiveId" clId="{714A5332-DB5D-4B7C-9A6C-51F358E8124B}" dt="2021-07-04T05:08:21.801" v="9" actId="47"/>
        <pc:sldMkLst>
          <pc:docMk/>
          <pc:sldMk cId="1062560528" sldId="346"/>
        </pc:sldMkLst>
      </pc:sldChg>
      <pc:sldChg chg="addSp modSp new mod">
        <pc:chgData name="guo roger" userId="3bbec60affddc306" providerId="LiveId" clId="{714A5332-DB5D-4B7C-9A6C-51F358E8124B}" dt="2021-07-04T06:47:49.900" v="1108" actId="20577"/>
        <pc:sldMkLst>
          <pc:docMk/>
          <pc:sldMk cId="1230855295" sldId="346"/>
        </pc:sldMkLst>
        <pc:spChg chg="mod">
          <ac:chgData name="guo roger" userId="3bbec60affddc306" providerId="LiveId" clId="{714A5332-DB5D-4B7C-9A6C-51F358E8124B}" dt="2021-07-04T06:30:46.771" v="990" actId="20577"/>
          <ac:spMkLst>
            <pc:docMk/>
            <pc:sldMk cId="1230855295" sldId="346"/>
            <ac:spMk id="2" creationId="{5BFD4485-2004-4B12-A264-424DB0FA54FD}"/>
          </ac:spMkLst>
        </pc:spChg>
        <pc:spChg chg="add mod">
          <ac:chgData name="guo roger" userId="3bbec60affddc306" providerId="LiveId" clId="{714A5332-DB5D-4B7C-9A6C-51F358E8124B}" dt="2021-07-04T06:47:49.900" v="1108" actId="20577"/>
          <ac:spMkLst>
            <pc:docMk/>
            <pc:sldMk cId="1230855295" sldId="346"/>
            <ac:spMk id="5" creationId="{95B13CE5-E4AD-4947-AFB8-DFA3419211D1}"/>
          </ac:spMkLst>
        </pc:spChg>
        <pc:spChg chg="add mod">
          <ac:chgData name="guo roger" userId="3bbec60affddc306" providerId="LiveId" clId="{714A5332-DB5D-4B7C-9A6C-51F358E8124B}" dt="2021-07-04T06:47:26.788" v="1099" actId="207"/>
          <ac:spMkLst>
            <pc:docMk/>
            <pc:sldMk cId="1230855295" sldId="346"/>
            <ac:spMk id="7" creationId="{9D492524-06B9-4D6C-8706-AD275EB4981E}"/>
          </ac:spMkLst>
        </pc:spChg>
        <pc:picChg chg="add mod">
          <ac:chgData name="guo roger" userId="3bbec60affddc306" providerId="LiveId" clId="{714A5332-DB5D-4B7C-9A6C-51F358E8124B}" dt="2021-07-04T06:41:40.060" v="1035" actId="1076"/>
          <ac:picMkLst>
            <pc:docMk/>
            <pc:sldMk cId="1230855295" sldId="346"/>
            <ac:picMk id="9" creationId="{A895F62B-F677-4AD0-B329-F0E7B1D93022}"/>
          </ac:picMkLst>
        </pc:picChg>
      </pc:sldChg>
      <pc:sldChg chg="delSp modSp add mod">
        <pc:chgData name="guo roger" userId="3bbec60affddc306" providerId="LiveId" clId="{714A5332-DB5D-4B7C-9A6C-51F358E8124B}" dt="2021-07-04T06:47:00.237" v="1097" actId="478"/>
        <pc:sldMkLst>
          <pc:docMk/>
          <pc:sldMk cId="3106374581" sldId="347"/>
        </pc:sldMkLst>
        <pc:spChg chg="mod">
          <ac:chgData name="guo roger" userId="3bbec60affddc306" providerId="LiveId" clId="{714A5332-DB5D-4B7C-9A6C-51F358E8124B}" dt="2021-07-04T06:45:24.178" v="1078"/>
          <ac:spMkLst>
            <pc:docMk/>
            <pc:sldMk cId="3106374581" sldId="347"/>
            <ac:spMk id="2" creationId="{141E9A3D-672C-4AC4-A440-3126DE33CA9A}"/>
          </ac:spMkLst>
        </pc:spChg>
        <pc:spChg chg="mod">
          <ac:chgData name="guo roger" userId="3bbec60affddc306" providerId="LiveId" clId="{714A5332-DB5D-4B7C-9A6C-51F358E8124B}" dt="2021-07-04T06:46:56.556" v="1095" actId="1076"/>
          <ac:spMkLst>
            <pc:docMk/>
            <pc:sldMk cId="3106374581" sldId="347"/>
            <ac:spMk id="3" creationId="{93936CB3-343C-4F25-A317-57B6501794F7}"/>
          </ac:spMkLst>
        </pc:spChg>
        <pc:picChg chg="del">
          <ac:chgData name="guo roger" userId="3bbec60affddc306" providerId="LiveId" clId="{714A5332-DB5D-4B7C-9A6C-51F358E8124B}" dt="2021-07-04T06:46:57.956" v="1096" actId="478"/>
          <ac:picMkLst>
            <pc:docMk/>
            <pc:sldMk cId="3106374581" sldId="347"/>
            <ac:picMk id="6" creationId="{98623572-F4D9-4BB3-B54E-24FAAADB78F9}"/>
          </ac:picMkLst>
        </pc:picChg>
        <pc:cxnChg chg="del">
          <ac:chgData name="guo roger" userId="3bbec60affddc306" providerId="LiveId" clId="{714A5332-DB5D-4B7C-9A6C-51F358E8124B}" dt="2021-07-04T06:47:00.237" v="1097" actId="478"/>
          <ac:cxnSpMkLst>
            <pc:docMk/>
            <pc:sldMk cId="3106374581" sldId="347"/>
            <ac:cxnSpMk id="8" creationId="{FE3996BD-D489-481A-9538-EAA53F70C940}"/>
          </ac:cxnSpMkLst>
        </pc:cxnChg>
        <pc:cxnChg chg="del">
          <ac:chgData name="guo roger" userId="3bbec60affddc306" providerId="LiveId" clId="{714A5332-DB5D-4B7C-9A6C-51F358E8124B}" dt="2021-07-04T06:47:00.237" v="1097" actId="478"/>
          <ac:cxnSpMkLst>
            <pc:docMk/>
            <pc:sldMk cId="3106374581" sldId="347"/>
            <ac:cxnSpMk id="9" creationId="{32CB7190-E46B-451E-89C9-4F1FBC3A58A3}"/>
          </ac:cxnSpMkLst>
        </pc:cxnChg>
      </pc:sldChg>
      <pc:sldChg chg="del">
        <pc:chgData name="guo roger" userId="3bbec60affddc306" providerId="LiveId" clId="{714A5332-DB5D-4B7C-9A6C-51F358E8124B}" dt="2021-07-04T05:08:22.115" v="10" actId="47"/>
        <pc:sldMkLst>
          <pc:docMk/>
          <pc:sldMk cId="3436427268" sldId="347"/>
        </pc:sldMkLst>
      </pc:sldChg>
      <pc:sldChg chg="addSp delSp modSp new mod">
        <pc:chgData name="guo roger" userId="3bbec60affddc306" providerId="LiveId" clId="{714A5332-DB5D-4B7C-9A6C-51F358E8124B}" dt="2021-07-04T07:36:38.314" v="1324" actId="1076"/>
        <pc:sldMkLst>
          <pc:docMk/>
          <pc:sldMk cId="1078487345" sldId="348"/>
        </pc:sldMkLst>
        <pc:spChg chg="mod">
          <ac:chgData name="guo roger" userId="3bbec60affddc306" providerId="LiveId" clId="{714A5332-DB5D-4B7C-9A6C-51F358E8124B}" dt="2021-07-04T06:50:02.238" v="1142" actId="20577"/>
          <ac:spMkLst>
            <pc:docMk/>
            <pc:sldMk cId="1078487345" sldId="348"/>
            <ac:spMk id="2" creationId="{BC2D4C02-67AE-4758-9364-DA746E26A6FA}"/>
          </ac:spMkLst>
        </pc:spChg>
        <pc:spChg chg="add del mod">
          <ac:chgData name="guo roger" userId="3bbec60affddc306" providerId="LiveId" clId="{714A5332-DB5D-4B7C-9A6C-51F358E8124B}" dt="2021-07-04T06:51:15.127" v="1151" actId="478"/>
          <ac:spMkLst>
            <pc:docMk/>
            <pc:sldMk cId="1078487345" sldId="348"/>
            <ac:spMk id="5" creationId="{7FDD4254-675B-4E58-9F24-01DDFCF56CA7}"/>
          </ac:spMkLst>
        </pc:spChg>
        <pc:spChg chg="add mod">
          <ac:chgData name="guo roger" userId="3bbec60affddc306" providerId="LiveId" clId="{714A5332-DB5D-4B7C-9A6C-51F358E8124B}" dt="2021-07-04T06:51:31.427" v="1159" actId="20577"/>
          <ac:spMkLst>
            <pc:docMk/>
            <pc:sldMk cId="1078487345" sldId="348"/>
            <ac:spMk id="7" creationId="{BAC0CD83-B686-4FAE-A475-EE717F710D2F}"/>
          </ac:spMkLst>
        </pc:spChg>
        <pc:spChg chg="add mod">
          <ac:chgData name="guo roger" userId="3bbec60affddc306" providerId="LiveId" clId="{714A5332-DB5D-4B7C-9A6C-51F358E8124B}" dt="2021-07-04T07:01:56.114" v="1212" actId="20577"/>
          <ac:spMkLst>
            <pc:docMk/>
            <pc:sldMk cId="1078487345" sldId="348"/>
            <ac:spMk id="12" creationId="{2A21F09E-38FC-449E-90C4-6CB643E53C74}"/>
          </ac:spMkLst>
        </pc:spChg>
        <pc:spChg chg="add mod">
          <ac:chgData name="guo roger" userId="3bbec60affddc306" providerId="LiveId" clId="{714A5332-DB5D-4B7C-9A6C-51F358E8124B}" dt="2021-07-04T07:36:38.314" v="1324" actId="1076"/>
          <ac:spMkLst>
            <pc:docMk/>
            <pc:sldMk cId="1078487345" sldId="348"/>
            <ac:spMk id="14" creationId="{BA17F984-4C21-4B43-A6F3-AA5790317B8C}"/>
          </ac:spMkLst>
        </pc:spChg>
        <pc:picChg chg="add mod">
          <ac:chgData name="guo roger" userId="3bbec60affddc306" providerId="LiveId" clId="{714A5332-DB5D-4B7C-9A6C-51F358E8124B}" dt="2021-07-04T06:59:43.435" v="1171" actId="1076"/>
          <ac:picMkLst>
            <pc:docMk/>
            <pc:sldMk cId="1078487345" sldId="348"/>
            <ac:picMk id="9" creationId="{2B01F0ED-0C4F-4D0F-8D0B-D4C4979DB879}"/>
          </ac:picMkLst>
        </pc:picChg>
        <pc:picChg chg="add mod">
          <ac:chgData name="guo roger" userId="3bbec60affddc306" providerId="LiveId" clId="{714A5332-DB5D-4B7C-9A6C-51F358E8124B}" dt="2021-07-04T06:58:51.405" v="1169" actId="1076"/>
          <ac:picMkLst>
            <pc:docMk/>
            <pc:sldMk cId="1078487345" sldId="348"/>
            <ac:picMk id="10" creationId="{FF3AB3E7-8CAF-436A-9E0E-1B1901562FD6}"/>
          </ac:picMkLst>
        </pc:picChg>
      </pc:sldChg>
      <pc:sldChg chg="del">
        <pc:chgData name="guo roger" userId="3bbec60affddc306" providerId="LiveId" clId="{714A5332-DB5D-4B7C-9A6C-51F358E8124B}" dt="2021-07-04T05:08:22.284" v="11" actId="47"/>
        <pc:sldMkLst>
          <pc:docMk/>
          <pc:sldMk cId="2917794343" sldId="348"/>
        </pc:sldMkLst>
      </pc:sldChg>
      <pc:sldChg chg="addSp delSp modSp add mod">
        <pc:chgData name="guo roger" userId="3bbec60affddc306" providerId="LiveId" clId="{714A5332-DB5D-4B7C-9A6C-51F358E8124B}" dt="2021-07-04T07:12:14.264" v="1257" actId="1076"/>
        <pc:sldMkLst>
          <pc:docMk/>
          <pc:sldMk cId="1415674619" sldId="349"/>
        </pc:sldMkLst>
        <pc:spChg chg="mod">
          <ac:chgData name="guo roger" userId="3bbec60affddc306" providerId="LiveId" clId="{714A5332-DB5D-4B7C-9A6C-51F358E8124B}" dt="2021-07-04T07:05:04.054" v="1239" actId="207"/>
          <ac:spMkLst>
            <pc:docMk/>
            <pc:sldMk cId="1415674619" sldId="349"/>
            <ac:spMk id="7" creationId="{BAC0CD83-B686-4FAE-A475-EE717F710D2F}"/>
          </ac:spMkLst>
        </pc:spChg>
        <pc:spChg chg="del">
          <ac:chgData name="guo roger" userId="3bbec60affddc306" providerId="LiveId" clId="{714A5332-DB5D-4B7C-9A6C-51F358E8124B}" dt="2021-07-04T07:04:59.982" v="1238" actId="478"/>
          <ac:spMkLst>
            <pc:docMk/>
            <pc:sldMk cId="1415674619" sldId="349"/>
            <ac:spMk id="12" creationId="{2A21F09E-38FC-449E-90C4-6CB643E53C74}"/>
          </ac:spMkLst>
        </pc:spChg>
        <pc:spChg chg="add mod">
          <ac:chgData name="guo roger" userId="3bbec60affddc306" providerId="LiveId" clId="{714A5332-DB5D-4B7C-9A6C-51F358E8124B}" dt="2021-07-04T07:07:42.586" v="1254" actId="14100"/>
          <ac:spMkLst>
            <pc:docMk/>
            <pc:sldMk cId="1415674619" sldId="349"/>
            <ac:spMk id="15" creationId="{91411FFE-45E3-4ADC-8480-6E737351C6C4}"/>
          </ac:spMkLst>
        </pc:spChg>
        <pc:picChg chg="add mod">
          <ac:chgData name="guo roger" userId="3bbec60affddc306" providerId="LiveId" clId="{714A5332-DB5D-4B7C-9A6C-51F358E8124B}" dt="2021-07-04T07:05:54.766" v="1243" actId="1076"/>
          <ac:picMkLst>
            <pc:docMk/>
            <pc:sldMk cId="1415674619" sldId="349"/>
            <ac:picMk id="5" creationId="{54DB0172-E8B1-43E6-BA06-C43E2FBBB96F}"/>
          </ac:picMkLst>
        </pc:picChg>
        <pc:picChg chg="add del mod">
          <ac:chgData name="guo roger" userId="3bbec60affddc306" providerId="LiveId" clId="{714A5332-DB5D-4B7C-9A6C-51F358E8124B}" dt="2021-07-04T07:06:35.394" v="1247" actId="478"/>
          <ac:picMkLst>
            <pc:docMk/>
            <pc:sldMk cId="1415674619" sldId="349"/>
            <ac:picMk id="8" creationId="{CFA27F4D-F2C6-41D6-8CA8-4A83BE1C7583}"/>
          </ac:picMkLst>
        </pc:picChg>
        <pc:picChg chg="del">
          <ac:chgData name="guo roger" userId="3bbec60affddc306" providerId="LiveId" clId="{714A5332-DB5D-4B7C-9A6C-51F358E8124B}" dt="2021-07-04T07:04:58.296" v="1236" actId="478"/>
          <ac:picMkLst>
            <pc:docMk/>
            <pc:sldMk cId="1415674619" sldId="349"/>
            <ac:picMk id="9" creationId="{2B01F0ED-0C4F-4D0F-8D0B-D4C4979DB879}"/>
          </ac:picMkLst>
        </pc:picChg>
        <pc:picChg chg="del">
          <ac:chgData name="guo roger" userId="3bbec60affddc306" providerId="LiveId" clId="{714A5332-DB5D-4B7C-9A6C-51F358E8124B}" dt="2021-07-04T07:04:58.881" v="1237" actId="478"/>
          <ac:picMkLst>
            <pc:docMk/>
            <pc:sldMk cId="1415674619" sldId="349"/>
            <ac:picMk id="10" creationId="{FF3AB3E7-8CAF-436A-9E0E-1B1901562FD6}"/>
          </ac:picMkLst>
        </pc:picChg>
        <pc:picChg chg="add mod">
          <ac:chgData name="guo roger" userId="3bbec60affddc306" providerId="LiveId" clId="{714A5332-DB5D-4B7C-9A6C-51F358E8124B}" dt="2021-07-04T07:07:06.701" v="1249" actId="1076"/>
          <ac:picMkLst>
            <pc:docMk/>
            <pc:sldMk cId="1415674619" sldId="349"/>
            <ac:picMk id="13" creationId="{048CDD6F-B828-4E9C-81C8-00BC8413D273}"/>
          </ac:picMkLst>
        </pc:picChg>
        <pc:picChg chg="add mod">
          <ac:chgData name="guo roger" userId="3bbec60affddc306" providerId="LiveId" clId="{714A5332-DB5D-4B7C-9A6C-51F358E8124B}" dt="2021-07-04T07:12:14.264" v="1257" actId="1076"/>
          <ac:picMkLst>
            <pc:docMk/>
            <pc:sldMk cId="1415674619" sldId="349"/>
            <ac:picMk id="17" creationId="{A5F278EA-D950-416F-B869-C778A9EE79AC}"/>
          </ac:picMkLst>
        </pc:picChg>
      </pc:sldChg>
      <pc:sldChg chg="del">
        <pc:chgData name="guo roger" userId="3bbec60affddc306" providerId="LiveId" clId="{714A5332-DB5D-4B7C-9A6C-51F358E8124B}" dt="2021-07-04T05:08:22.659" v="13" actId="47"/>
        <pc:sldMkLst>
          <pc:docMk/>
          <pc:sldMk cId="2694735934" sldId="349"/>
        </pc:sldMkLst>
      </pc:sldChg>
      <pc:sldChg chg="addSp delSp modSp add mod">
        <pc:chgData name="guo roger" userId="3bbec60affddc306" providerId="LiveId" clId="{714A5332-DB5D-4B7C-9A6C-51F358E8124B}" dt="2021-07-04T07:29:10.299" v="1319" actId="1076"/>
        <pc:sldMkLst>
          <pc:docMk/>
          <pc:sldMk cId="3707939744" sldId="350"/>
        </pc:sldMkLst>
        <pc:spChg chg="del">
          <ac:chgData name="guo roger" userId="3bbec60affddc306" providerId="LiveId" clId="{714A5332-DB5D-4B7C-9A6C-51F358E8124B}" dt="2021-07-04T07:21:06.820" v="1259" actId="478"/>
          <ac:spMkLst>
            <pc:docMk/>
            <pc:sldMk cId="3707939744" sldId="350"/>
            <ac:spMk id="7" creationId="{BAC0CD83-B686-4FAE-A475-EE717F710D2F}"/>
          </ac:spMkLst>
        </pc:spChg>
        <pc:spChg chg="add mod">
          <ac:chgData name="guo roger" userId="3bbec60affddc306" providerId="LiveId" clId="{714A5332-DB5D-4B7C-9A6C-51F358E8124B}" dt="2021-07-04T07:24:01" v="1269" actId="1076"/>
          <ac:spMkLst>
            <pc:docMk/>
            <pc:sldMk cId="3707939744" sldId="350"/>
            <ac:spMk id="10" creationId="{69227BCA-26E5-460A-AE17-9772B070BB3A}"/>
          </ac:spMkLst>
        </pc:spChg>
        <pc:spChg chg="add mod">
          <ac:chgData name="guo roger" userId="3bbec60affddc306" providerId="LiveId" clId="{714A5332-DB5D-4B7C-9A6C-51F358E8124B}" dt="2021-07-04T07:24:25.557" v="1292" actId="1076"/>
          <ac:spMkLst>
            <pc:docMk/>
            <pc:sldMk cId="3707939744" sldId="350"/>
            <ac:spMk id="11" creationId="{625F1DA2-B897-41FB-A6B8-BCBE987A0EC4}"/>
          </ac:spMkLst>
        </pc:spChg>
        <pc:spChg chg="del">
          <ac:chgData name="guo roger" userId="3bbec60affddc306" providerId="LiveId" clId="{714A5332-DB5D-4B7C-9A6C-51F358E8124B}" dt="2021-07-04T07:21:06.820" v="1259" actId="478"/>
          <ac:spMkLst>
            <pc:docMk/>
            <pc:sldMk cId="3707939744" sldId="350"/>
            <ac:spMk id="15" creationId="{91411FFE-45E3-4ADC-8480-6E737351C6C4}"/>
          </ac:spMkLst>
        </pc:spChg>
        <pc:spChg chg="add mod">
          <ac:chgData name="guo roger" userId="3bbec60affddc306" providerId="LiveId" clId="{714A5332-DB5D-4B7C-9A6C-51F358E8124B}" dt="2021-07-04T07:25:38.633" v="1298" actId="20577"/>
          <ac:spMkLst>
            <pc:docMk/>
            <pc:sldMk cId="3707939744" sldId="350"/>
            <ac:spMk id="16" creationId="{A3C3BF82-3A08-4688-815A-DA44BFB80C4A}"/>
          </ac:spMkLst>
        </pc:spChg>
        <pc:spChg chg="add mod">
          <ac:chgData name="guo roger" userId="3bbec60affddc306" providerId="LiveId" clId="{714A5332-DB5D-4B7C-9A6C-51F358E8124B}" dt="2021-07-04T07:26:35.635" v="1311" actId="114"/>
          <ac:spMkLst>
            <pc:docMk/>
            <pc:sldMk cId="3707939744" sldId="350"/>
            <ac:spMk id="20" creationId="{B3998430-5193-4830-A618-614B37009B0E}"/>
          </ac:spMkLst>
        </pc:spChg>
        <pc:picChg chg="del">
          <ac:chgData name="guo roger" userId="3bbec60affddc306" providerId="LiveId" clId="{714A5332-DB5D-4B7C-9A6C-51F358E8124B}" dt="2021-07-04T07:21:06.820" v="1259" actId="478"/>
          <ac:picMkLst>
            <pc:docMk/>
            <pc:sldMk cId="3707939744" sldId="350"/>
            <ac:picMk id="5" creationId="{54DB0172-E8B1-43E6-BA06-C43E2FBBB96F}"/>
          </ac:picMkLst>
        </pc:picChg>
        <pc:picChg chg="add del mod">
          <ac:chgData name="guo roger" userId="3bbec60affddc306" providerId="LiveId" clId="{714A5332-DB5D-4B7C-9A6C-51F358E8124B}" dt="2021-07-04T07:26:57.660" v="1314" actId="478"/>
          <ac:picMkLst>
            <pc:docMk/>
            <pc:sldMk cId="3707939744" sldId="350"/>
            <ac:picMk id="6" creationId="{D7845ED8-1730-4538-9D12-2C4E45A74BBD}"/>
          </ac:picMkLst>
        </pc:picChg>
        <pc:picChg chg="add mod">
          <ac:chgData name="guo roger" userId="3bbec60affddc306" providerId="LiveId" clId="{714A5332-DB5D-4B7C-9A6C-51F358E8124B}" dt="2021-07-04T07:24:03.440" v="1270" actId="1076"/>
          <ac:picMkLst>
            <pc:docMk/>
            <pc:sldMk cId="3707939744" sldId="350"/>
            <ac:picMk id="9" creationId="{4C8AAB45-3A3A-429D-8763-962CD1F7938B}"/>
          </ac:picMkLst>
        </pc:picChg>
        <pc:picChg chg="del">
          <ac:chgData name="guo roger" userId="3bbec60affddc306" providerId="LiveId" clId="{714A5332-DB5D-4B7C-9A6C-51F358E8124B}" dt="2021-07-04T07:23:26.515" v="1260" actId="478"/>
          <ac:picMkLst>
            <pc:docMk/>
            <pc:sldMk cId="3707939744" sldId="350"/>
            <ac:picMk id="13" creationId="{048CDD6F-B828-4E9C-81C8-00BC8413D273}"/>
          </ac:picMkLst>
        </pc:picChg>
        <pc:picChg chg="del">
          <ac:chgData name="guo roger" userId="3bbec60affddc306" providerId="LiveId" clId="{714A5332-DB5D-4B7C-9A6C-51F358E8124B}" dt="2021-07-04T07:21:06.820" v="1259" actId="478"/>
          <ac:picMkLst>
            <pc:docMk/>
            <pc:sldMk cId="3707939744" sldId="350"/>
            <ac:picMk id="17" creationId="{A5F278EA-D950-416F-B869-C778A9EE79AC}"/>
          </ac:picMkLst>
        </pc:picChg>
        <pc:picChg chg="add mod">
          <ac:chgData name="guo roger" userId="3bbec60affddc306" providerId="LiveId" clId="{714A5332-DB5D-4B7C-9A6C-51F358E8124B}" dt="2021-07-04T07:25:35.042" v="1297" actId="1076"/>
          <ac:picMkLst>
            <pc:docMk/>
            <pc:sldMk cId="3707939744" sldId="350"/>
            <ac:picMk id="18" creationId="{A974F00C-68D8-4603-A2FE-E82BB223D0C2}"/>
          </ac:picMkLst>
        </pc:picChg>
        <pc:picChg chg="add mod">
          <ac:chgData name="guo roger" userId="3bbec60affddc306" providerId="LiveId" clId="{714A5332-DB5D-4B7C-9A6C-51F358E8124B}" dt="2021-07-04T07:26:49.356" v="1313" actId="1076"/>
          <ac:picMkLst>
            <pc:docMk/>
            <pc:sldMk cId="3707939744" sldId="350"/>
            <ac:picMk id="22" creationId="{5F10ABF8-07DA-4581-97B5-4F58733DC057}"/>
          </ac:picMkLst>
        </pc:picChg>
        <pc:picChg chg="add mod">
          <ac:chgData name="guo roger" userId="3bbec60affddc306" providerId="LiveId" clId="{714A5332-DB5D-4B7C-9A6C-51F358E8124B}" dt="2021-07-04T07:29:10.299" v="1319" actId="1076"/>
          <ac:picMkLst>
            <pc:docMk/>
            <pc:sldMk cId="3707939744" sldId="350"/>
            <ac:picMk id="24" creationId="{7B2D2545-163F-4BE4-BAE9-355638655287}"/>
          </ac:picMkLst>
        </pc:picChg>
        <pc:picChg chg="add mod">
          <ac:chgData name="guo roger" userId="3bbec60affddc306" providerId="LiveId" clId="{714A5332-DB5D-4B7C-9A6C-51F358E8124B}" dt="2021-07-04T07:27:39.572" v="1318" actId="1076"/>
          <ac:picMkLst>
            <pc:docMk/>
            <pc:sldMk cId="3707939744" sldId="350"/>
            <ac:picMk id="26" creationId="{68CA09AC-EB36-4BCE-9068-C4DCB3174ADC}"/>
          </ac:picMkLst>
        </pc:picChg>
      </pc:sldChg>
      <pc:sldChg chg="del">
        <pc:chgData name="guo roger" userId="3bbec60affddc306" providerId="LiveId" clId="{714A5332-DB5D-4B7C-9A6C-51F358E8124B}" dt="2021-07-04T05:08:22.894" v="14" actId="47"/>
        <pc:sldMkLst>
          <pc:docMk/>
          <pc:sldMk cId="3776282824" sldId="350"/>
        </pc:sldMkLst>
      </pc:sldChg>
      <pc:sldChg chg="del">
        <pc:chgData name="guo roger" userId="3bbec60affddc306" providerId="LiveId" clId="{714A5332-DB5D-4B7C-9A6C-51F358E8124B}" dt="2021-07-04T05:08:23.150" v="16" actId="47"/>
        <pc:sldMkLst>
          <pc:docMk/>
          <pc:sldMk cId="2689416638" sldId="351"/>
        </pc:sldMkLst>
      </pc:sldChg>
      <pc:sldChg chg="del">
        <pc:chgData name="guo roger" userId="3bbec60affddc306" providerId="LiveId" clId="{714A5332-DB5D-4B7C-9A6C-51F358E8124B}" dt="2021-07-04T05:08:23.334" v="17" actId="47"/>
        <pc:sldMkLst>
          <pc:docMk/>
          <pc:sldMk cId="1351634976" sldId="352"/>
        </pc:sldMkLst>
      </pc:sldChg>
      <pc:sldChg chg="del">
        <pc:chgData name="guo roger" userId="3bbec60affddc306" providerId="LiveId" clId="{714A5332-DB5D-4B7C-9A6C-51F358E8124B}" dt="2021-07-04T05:08:23.863" v="19" actId="47"/>
        <pc:sldMkLst>
          <pc:docMk/>
          <pc:sldMk cId="1142287284" sldId="353"/>
        </pc:sldMkLst>
      </pc:sldChg>
      <pc:sldChg chg="del">
        <pc:chgData name="guo roger" userId="3bbec60affddc306" providerId="LiveId" clId="{714A5332-DB5D-4B7C-9A6C-51F358E8124B}" dt="2021-07-04T05:08:24.366" v="20" actId="47"/>
        <pc:sldMkLst>
          <pc:docMk/>
          <pc:sldMk cId="4061944885" sldId="354"/>
        </pc:sldMkLst>
      </pc:sldChg>
      <pc:sldChg chg="del">
        <pc:chgData name="guo roger" userId="3bbec60affddc306" providerId="LiveId" clId="{714A5332-DB5D-4B7C-9A6C-51F358E8124B}" dt="2021-07-04T05:08:21.333" v="6" actId="47"/>
        <pc:sldMkLst>
          <pc:docMk/>
          <pc:sldMk cId="74216310" sldId="355"/>
        </pc:sldMkLst>
      </pc:sldChg>
      <pc:sldChg chg="del">
        <pc:chgData name="guo roger" userId="3bbec60affddc306" providerId="LiveId" clId="{714A5332-DB5D-4B7C-9A6C-51F358E8124B}" dt="2021-07-04T05:08:22.466" v="12" actId="47"/>
        <pc:sldMkLst>
          <pc:docMk/>
          <pc:sldMk cId="3938627994" sldId="356"/>
        </pc:sldMkLst>
      </pc:sldChg>
      <pc:sldChg chg="del">
        <pc:chgData name="guo roger" userId="3bbec60affddc306" providerId="LiveId" clId="{714A5332-DB5D-4B7C-9A6C-51F358E8124B}" dt="2021-07-04T05:08:22.984" v="15" actId="47"/>
        <pc:sldMkLst>
          <pc:docMk/>
          <pc:sldMk cId="238841859" sldId="357"/>
        </pc:sldMkLst>
      </pc:sldChg>
      <pc:sldChg chg="del">
        <pc:chgData name="guo roger" userId="3bbec60affddc306" providerId="LiveId" clId="{714A5332-DB5D-4B7C-9A6C-51F358E8124B}" dt="2021-07-04T05:08:23.497" v="18" actId="47"/>
        <pc:sldMkLst>
          <pc:docMk/>
          <pc:sldMk cId="293272920" sldId="358"/>
        </pc:sldMkLst>
      </pc:sldChg>
    </pc:docChg>
  </pc:docChgLst>
  <pc:docChgLst>
    <pc:chgData name="guo roger" userId="3bbec60affddc306" providerId="LiveId" clId="{08B601E9-233A-4C60-8930-54B94C0F5385}"/>
    <pc:docChg chg="undo custSel addSld delSld modSld">
      <pc:chgData name="guo roger" userId="3bbec60affddc306" providerId="LiveId" clId="{08B601E9-233A-4C60-8930-54B94C0F5385}" dt="2020-03-09T06:49:27.505" v="2504" actId="20577"/>
      <pc:docMkLst>
        <pc:docMk/>
      </pc:docMkLst>
      <pc:sldChg chg="modSp">
        <pc:chgData name="guo roger" userId="3bbec60affddc306" providerId="LiveId" clId="{08B601E9-233A-4C60-8930-54B94C0F5385}" dt="2020-03-08T12:11:48.187" v="32" actId="1076"/>
        <pc:sldMkLst>
          <pc:docMk/>
          <pc:sldMk cId="1341206656" sldId="302"/>
        </pc:sldMkLst>
        <pc:spChg chg="mod">
          <ac:chgData name="guo roger" userId="3bbec60affddc306" providerId="LiveId" clId="{08B601E9-233A-4C60-8930-54B94C0F5385}" dt="2020-03-08T12:11:30.026" v="15" actId="1076"/>
          <ac:spMkLst>
            <pc:docMk/>
            <pc:sldMk cId="1341206656" sldId="302"/>
            <ac:spMk id="4" creationId="{C37CA60E-2DE6-4312-9382-B5A3E76135C2}"/>
          </ac:spMkLst>
        </pc:spChg>
        <pc:spChg chg="mod">
          <ac:chgData name="guo roger" userId="3bbec60affddc306" providerId="LiveId" clId="{08B601E9-233A-4C60-8930-54B94C0F5385}" dt="2020-03-08T12:11:48.187" v="32" actId="1076"/>
          <ac:spMkLst>
            <pc:docMk/>
            <pc:sldMk cId="1341206656" sldId="302"/>
            <ac:spMk id="6" creationId="{07560610-6AF0-456F-A648-6E723C8D92F1}"/>
          </ac:spMkLst>
        </pc:spChg>
      </pc:sldChg>
      <pc:sldChg chg="addSp modSp">
        <pc:chgData name="guo roger" userId="3bbec60affddc306" providerId="LiveId" clId="{08B601E9-233A-4C60-8930-54B94C0F5385}" dt="2020-03-09T04:46:07.512" v="2092" actId="1076"/>
        <pc:sldMkLst>
          <pc:docMk/>
          <pc:sldMk cId="133212057" sldId="303"/>
        </pc:sldMkLst>
        <pc:spChg chg="mod">
          <ac:chgData name="guo roger" userId="3bbec60affddc306" providerId="LiveId" clId="{08B601E9-233A-4C60-8930-54B94C0F5385}" dt="2020-03-09T04:43:14.139" v="2045" actId="207"/>
          <ac:spMkLst>
            <pc:docMk/>
            <pc:sldMk cId="133212057" sldId="303"/>
            <ac:spMk id="3" creationId="{BEE33405-9A0D-40AE-A608-1A812504DB73}"/>
          </ac:spMkLst>
        </pc:spChg>
        <pc:spChg chg="add mod">
          <ac:chgData name="guo roger" userId="3bbec60affddc306" providerId="LiveId" clId="{08B601E9-233A-4C60-8930-54B94C0F5385}" dt="2020-03-09T04:45:32.955" v="2089" actId="1076"/>
          <ac:spMkLst>
            <pc:docMk/>
            <pc:sldMk cId="133212057" sldId="303"/>
            <ac:spMk id="8" creationId="{6F51D5DE-A364-42FF-8A6C-FCA2581E7CAD}"/>
          </ac:spMkLst>
        </pc:spChg>
        <pc:spChg chg="add mod">
          <ac:chgData name="guo roger" userId="3bbec60affddc306" providerId="LiveId" clId="{08B601E9-233A-4C60-8930-54B94C0F5385}" dt="2020-03-09T04:46:07.512" v="2092" actId="1076"/>
          <ac:spMkLst>
            <pc:docMk/>
            <pc:sldMk cId="133212057" sldId="303"/>
            <ac:spMk id="9" creationId="{73772AF8-3B45-4450-92D3-28BF5E02A9AD}"/>
          </ac:spMkLst>
        </pc:spChg>
        <pc:spChg chg="add mod">
          <ac:chgData name="guo roger" userId="3bbec60affddc306" providerId="LiveId" clId="{08B601E9-233A-4C60-8930-54B94C0F5385}" dt="2020-03-09T04:46:07.512" v="2092" actId="1076"/>
          <ac:spMkLst>
            <pc:docMk/>
            <pc:sldMk cId="133212057" sldId="303"/>
            <ac:spMk id="10" creationId="{25982EB9-3714-4DCD-8D85-60645B986C8F}"/>
          </ac:spMkLst>
        </pc:spChg>
        <pc:spChg chg="add mod">
          <ac:chgData name="guo roger" userId="3bbec60affddc306" providerId="LiveId" clId="{08B601E9-233A-4C60-8930-54B94C0F5385}" dt="2020-03-09T04:46:07.512" v="2092" actId="1076"/>
          <ac:spMkLst>
            <pc:docMk/>
            <pc:sldMk cId="133212057" sldId="303"/>
            <ac:spMk id="11" creationId="{484ACCD9-A0FE-43D4-AFA6-31892B418842}"/>
          </ac:spMkLst>
        </pc:spChg>
        <pc:spChg chg="add mod">
          <ac:chgData name="guo roger" userId="3bbec60affddc306" providerId="LiveId" clId="{08B601E9-233A-4C60-8930-54B94C0F5385}" dt="2020-03-09T04:46:07.512" v="2092" actId="1076"/>
          <ac:spMkLst>
            <pc:docMk/>
            <pc:sldMk cId="133212057" sldId="303"/>
            <ac:spMk id="12" creationId="{7035D94B-8B29-49B2-8FA7-E32A8B240BAF}"/>
          </ac:spMkLst>
        </pc:spChg>
        <pc:spChg chg="add mod">
          <ac:chgData name="guo roger" userId="3bbec60affddc306" providerId="LiveId" clId="{08B601E9-233A-4C60-8930-54B94C0F5385}" dt="2020-03-09T04:46:02.946" v="2091" actId="1076"/>
          <ac:spMkLst>
            <pc:docMk/>
            <pc:sldMk cId="133212057" sldId="303"/>
            <ac:spMk id="13" creationId="{08615D39-D04A-43CF-9034-28550D57BA80}"/>
          </ac:spMkLst>
        </pc:spChg>
        <pc:spChg chg="add mod">
          <ac:chgData name="guo roger" userId="3bbec60affddc306" providerId="LiveId" clId="{08B601E9-233A-4C60-8930-54B94C0F5385}" dt="2020-03-09T04:46:02.946" v="2091" actId="1076"/>
          <ac:spMkLst>
            <pc:docMk/>
            <pc:sldMk cId="133212057" sldId="303"/>
            <ac:spMk id="14" creationId="{74D89619-195A-4912-AD14-B3C7121FB0D6}"/>
          </ac:spMkLst>
        </pc:spChg>
        <pc:spChg chg="add mod">
          <ac:chgData name="guo roger" userId="3bbec60affddc306" providerId="LiveId" clId="{08B601E9-233A-4C60-8930-54B94C0F5385}" dt="2020-03-09T04:45:01.064" v="2084" actId="1076"/>
          <ac:spMkLst>
            <pc:docMk/>
            <pc:sldMk cId="133212057" sldId="303"/>
            <ac:spMk id="15" creationId="{31078519-45C0-4B0A-90F2-2FB2080EA995}"/>
          </ac:spMkLst>
        </pc:spChg>
        <pc:spChg chg="add mod">
          <ac:chgData name="guo roger" userId="3bbec60affddc306" providerId="LiveId" clId="{08B601E9-233A-4C60-8930-54B94C0F5385}" dt="2020-03-09T04:45:21.111" v="2088" actId="20577"/>
          <ac:spMkLst>
            <pc:docMk/>
            <pc:sldMk cId="133212057" sldId="303"/>
            <ac:spMk id="16" creationId="{9A1B9F2A-9280-433B-BF14-98E9173207A7}"/>
          </ac:spMkLst>
        </pc:spChg>
        <pc:graphicFrameChg chg="add mod modGraphic">
          <ac:chgData name="guo roger" userId="3bbec60affddc306" providerId="LiveId" clId="{08B601E9-233A-4C60-8930-54B94C0F5385}" dt="2020-03-09T04:46:02.946" v="2091" actId="1076"/>
          <ac:graphicFrameMkLst>
            <pc:docMk/>
            <pc:sldMk cId="133212057" sldId="303"/>
            <ac:graphicFrameMk id="4" creationId="{FFBC7535-5B12-482F-B5A4-851AB56B3FBE}"/>
          </ac:graphicFrameMkLst>
        </pc:graphicFrameChg>
        <pc:graphicFrameChg chg="add mod modGraphic">
          <ac:chgData name="guo roger" userId="3bbec60affddc306" providerId="LiveId" clId="{08B601E9-233A-4C60-8930-54B94C0F5385}" dt="2020-03-09T04:46:02.946" v="2091" actId="1076"/>
          <ac:graphicFrameMkLst>
            <pc:docMk/>
            <pc:sldMk cId="133212057" sldId="303"/>
            <ac:graphicFrameMk id="5" creationId="{B7E516D2-4303-4B7A-9F4D-4D1496C79A77}"/>
          </ac:graphicFrameMkLst>
        </pc:graphicFrameChg>
        <pc:graphicFrameChg chg="add mod modGraphic">
          <ac:chgData name="guo roger" userId="3bbec60affddc306" providerId="LiveId" clId="{08B601E9-233A-4C60-8930-54B94C0F5385}" dt="2020-03-09T04:46:02.946" v="2091" actId="1076"/>
          <ac:graphicFrameMkLst>
            <pc:docMk/>
            <pc:sldMk cId="133212057" sldId="303"/>
            <ac:graphicFrameMk id="6" creationId="{B87A6C2D-2B91-4F5A-96B0-388F204399B8}"/>
          </ac:graphicFrameMkLst>
        </pc:graphicFrameChg>
        <pc:graphicFrameChg chg="add mod modGraphic">
          <ac:chgData name="guo roger" userId="3bbec60affddc306" providerId="LiveId" clId="{08B601E9-233A-4C60-8930-54B94C0F5385}" dt="2020-03-09T04:46:02.946" v="2091" actId="1076"/>
          <ac:graphicFrameMkLst>
            <pc:docMk/>
            <pc:sldMk cId="133212057" sldId="303"/>
            <ac:graphicFrameMk id="7" creationId="{A8796975-F232-471E-9531-3EA694BAB682}"/>
          </ac:graphicFrameMkLst>
        </pc:graphicFrameChg>
      </pc:sldChg>
      <pc:sldChg chg="addSp modSp add">
        <pc:chgData name="guo roger" userId="3bbec60affddc306" providerId="LiveId" clId="{08B601E9-233A-4C60-8930-54B94C0F5385}" dt="2020-03-09T05:02:52.224" v="2094" actId="20577"/>
        <pc:sldMkLst>
          <pc:docMk/>
          <pc:sldMk cId="231870248" sldId="304"/>
        </pc:sldMkLst>
        <pc:spChg chg="mod">
          <ac:chgData name="guo roger" userId="3bbec60affddc306" providerId="LiveId" clId="{08B601E9-233A-4C60-8930-54B94C0F5385}" dt="2020-03-08T12:39:28.113" v="551" actId="20577"/>
          <ac:spMkLst>
            <pc:docMk/>
            <pc:sldMk cId="231870248" sldId="304"/>
            <ac:spMk id="2" creationId="{0C39D133-F1E1-403C-96D3-768C34329457}"/>
          </ac:spMkLst>
        </pc:spChg>
        <pc:spChg chg="add mod">
          <ac:chgData name="guo roger" userId="3bbec60affddc306" providerId="LiveId" clId="{08B601E9-233A-4C60-8930-54B94C0F5385}" dt="2020-03-09T05:02:52.224" v="2094" actId="20577"/>
          <ac:spMkLst>
            <pc:docMk/>
            <pc:sldMk cId="231870248" sldId="304"/>
            <ac:spMk id="3" creationId="{2DCABE1F-039A-4DFB-9579-0D9AF7F0317C}"/>
          </ac:spMkLst>
        </pc:spChg>
      </pc:sldChg>
      <pc:sldChg chg="del">
        <pc:chgData name="guo roger" userId="3bbec60affddc306" providerId="LiveId" clId="{08B601E9-233A-4C60-8930-54B94C0F5385}" dt="2020-03-08T12:09:32.152" v="8" actId="47"/>
        <pc:sldMkLst>
          <pc:docMk/>
          <pc:sldMk cId="2494439803" sldId="304"/>
        </pc:sldMkLst>
      </pc:sldChg>
      <pc:sldChg chg="addSp modSp add">
        <pc:chgData name="guo roger" userId="3bbec60affddc306" providerId="LiveId" clId="{08B601E9-233A-4C60-8930-54B94C0F5385}" dt="2020-03-09T04:37:36.283" v="2010" actId="207"/>
        <pc:sldMkLst>
          <pc:docMk/>
          <pc:sldMk cId="1251807629" sldId="305"/>
        </pc:sldMkLst>
        <pc:spChg chg="mod">
          <ac:chgData name="guo roger" userId="3bbec60affddc306" providerId="LiveId" clId="{08B601E9-233A-4C60-8930-54B94C0F5385}" dt="2020-03-08T12:49:09.319" v="933" actId="20577"/>
          <ac:spMkLst>
            <pc:docMk/>
            <pc:sldMk cId="1251807629" sldId="305"/>
            <ac:spMk id="2" creationId="{7A68A774-87C8-4325-8542-101C31E278C4}"/>
          </ac:spMkLst>
        </pc:spChg>
        <pc:spChg chg="add mod">
          <ac:chgData name="guo roger" userId="3bbec60affddc306" providerId="LiveId" clId="{08B601E9-233A-4C60-8930-54B94C0F5385}" dt="2020-03-09T04:37:36.283" v="2010" actId="207"/>
          <ac:spMkLst>
            <pc:docMk/>
            <pc:sldMk cId="1251807629" sldId="305"/>
            <ac:spMk id="3" creationId="{08371ADB-1575-4B0B-BC6C-9B3B2E5FA029}"/>
          </ac:spMkLst>
        </pc:spChg>
      </pc:sldChg>
      <pc:sldChg chg="del">
        <pc:chgData name="guo roger" userId="3bbec60affddc306" providerId="LiveId" clId="{08B601E9-233A-4C60-8930-54B94C0F5385}" dt="2020-03-08T12:09:31.734" v="7" actId="47"/>
        <pc:sldMkLst>
          <pc:docMk/>
          <pc:sldMk cId="2659642110" sldId="305"/>
        </pc:sldMkLst>
      </pc:sldChg>
      <pc:sldChg chg="addSp delSp modSp add">
        <pc:chgData name="guo roger" userId="3bbec60affddc306" providerId="LiveId" clId="{08B601E9-233A-4C60-8930-54B94C0F5385}" dt="2020-03-09T06:43:16.210" v="2467" actId="20577"/>
        <pc:sldMkLst>
          <pc:docMk/>
          <pc:sldMk cId="880054166" sldId="306"/>
        </pc:sldMkLst>
        <pc:spChg chg="mod">
          <ac:chgData name="guo roger" userId="3bbec60affddc306" providerId="LiveId" clId="{08B601E9-233A-4C60-8930-54B94C0F5385}" dt="2020-03-08T13:06:25.813" v="1110" actId="20577"/>
          <ac:spMkLst>
            <pc:docMk/>
            <pc:sldMk cId="880054166" sldId="306"/>
            <ac:spMk id="2" creationId="{72955C4B-42E9-4582-ABF3-E9374DDE0893}"/>
          </ac:spMkLst>
        </pc:spChg>
        <pc:spChg chg="add mod">
          <ac:chgData name="guo roger" userId="3bbec60affddc306" providerId="LiveId" clId="{08B601E9-233A-4C60-8930-54B94C0F5385}" dt="2020-03-08T13:43:16.659" v="1514"/>
          <ac:spMkLst>
            <pc:docMk/>
            <pc:sldMk cId="880054166" sldId="306"/>
            <ac:spMk id="4" creationId="{7E38103D-0345-4B9D-9C38-82A15EE83D53}"/>
          </ac:spMkLst>
        </pc:spChg>
        <pc:spChg chg="add del mod">
          <ac:chgData name="guo roger" userId="3bbec60affddc306" providerId="LiveId" clId="{08B601E9-233A-4C60-8930-54B94C0F5385}" dt="2020-03-08T13:25:16.037" v="1344"/>
          <ac:spMkLst>
            <pc:docMk/>
            <pc:sldMk cId="880054166" sldId="306"/>
            <ac:spMk id="5" creationId="{2DA6C31C-36E3-4032-88F7-A16AD2DD0CDB}"/>
          </ac:spMkLst>
        </pc:spChg>
        <pc:spChg chg="add mod">
          <ac:chgData name="guo roger" userId="3bbec60affddc306" providerId="LiveId" clId="{08B601E9-233A-4C60-8930-54B94C0F5385}" dt="2020-03-09T06:43:16.210" v="2467" actId="20577"/>
          <ac:spMkLst>
            <pc:docMk/>
            <pc:sldMk cId="880054166" sldId="306"/>
            <ac:spMk id="6" creationId="{06A2B3F5-7553-45B9-80F3-B2AC879238C5}"/>
          </ac:spMkLst>
        </pc:spChg>
        <pc:picChg chg="add mod">
          <ac:chgData name="guo roger" userId="3bbec60affddc306" providerId="LiveId" clId="{08B601E9-233A-4C60-8930-54B94C0F5385}" dt="2020-03-08T13:42:39.250" v="1503" actId="14100"/>
          <ac:picMkLst>
            <pc:docMk/>
            <pc:sldMk cId="880054166" sldId="306"/>
            <ac:picMk id="3" creationId="{997C3EE9-5FC7-48C5-B55F-6AD901C8EC40}"/>
          </ac:picMkLst>
        </pc:picChg>
        <pc:cxnChg chg="add mod">
          <ac:chgData name="guo roger" userId="3bbec60affddc306" providerId="LiveId" clId="{08B601E9-233A-4C60-8930-54B94C0F5385}" dt="2020-03-08T13:43:03.220" v="1507" actId="1582"/>
          <ac:cxnSpMkLst>
            <pc:docMk/>
            <pc:sldMk cId="880054166" sldId="306"/>
            <ac:cxnSpMk id="8" creationId="{FA36922A-BC63-44EE-9C5D-25943C5C18A8}"/>
          </ac:cxnSpMkLst>
        </pc:cxnChg>
      </pc:sldChg>
      <pc:sldChg chg="del">
        <pc:chgData name="guo roger" userId="3bbec60affddc306" providerId="LiveId" clId="{08B601E9-233A-4C60-8930-54B94C0F5385}" dt="2020-03-08T12:09:31.360" v="6" actId="47"/>
        <pc:sldMkLst>
          <pc:docMk/>
          <pc:sldMk cId="1401907055" sldId="306"/>
        </pc:sldMkLst>
      </pc:sldChg>
      <pc:sldChg chg="del">
        <pc:chgData name="guo roger" userId="3bbec60affddc306" providerId="LiveId" clId="{08B601E9-233A-4C60-8930-54B94C0F5385}" dt="2020-03-08T12:09:31.042" v="5" actId="47"/>
        <pc:sldMkLst>
          <pc:docMk/>
          <pc:sldMk cId="1801982575" sldId="307"/>
        </pc:sldMkLst>
      </pc:sldChg>
      <pc:sldChg chg="addSp modSp add">
        <pc:chgData name="guo roger" userId="3bbec60affddc306" providerId="LiveId" clId="{08B601E9-233A-4C60-8930-54B94C0F5385}" dt="2020-03-08T13:57:24.819" v="1670" actId="207"/>
        <pc:sldMkLst>
          <pc:docMk/>
          <pc:sldMk cId="2486639603" sldId="307"/>
        </pc:sldMkLst>
        <pc:spChg chg="mod">
          <ac:chgData name="guo roger" userId="3bbec60affddc306" providerId="LiveId" clId="{08B601E9-233A-4C60-8930-54B94C0F5385}" dt="2020-03-08T13:13:29.312" v="1199" actId="20577"/>
          <ac:spMkLst>
            <pc:docMk/>
            <pc:sldMk cId="2486639603" sldId="307"/>
            <ac:spMk id="2" creationId="{C2BA3FF8-5FAB-42F9-8C4A-19EED664C83B}"/>
          </ac:spMkLst>
        </pc:spChg>
        <pc:spChg chg="add mod">
          <ac:chgData name="guo roger" userId="3bbec60affddc306" providerId="LiveId" clId="{08B601E9-233A-4C60-8930-54B94C0F5385}" dt="2020-03-08T13:57:24.819" v="1670" actId="207"/>
          <ac:spMkLst>
            <pc:docMk/>
            <pc:sldMk cId="2486639603" sldId="307"/>
            <ac:spMk id="3" creationId="{A1603F8F-4697-45E8-A956-724958D49532}"/>
          </ac:spMkLst>
        </pc:spChg>
        <pc:spChg chg="add mod">
          <ac:chgData name="guo roger" userId="3bbec60affddc306" providerId="LiveId" clId="{08B601E9-233A-4C60-8930-54B94C0F5385}" dt="2020-03-08T13:47:43.561" v="1559" actId="1036"/>
          <ac:spMkLst>
            <pc:docMk/>
            <pc:sldMk cId="2486639603" sldId="307"/>
            <ac:spMk id="5" creationId="{7DBD1AD1-62E7-4E7A-9241-E190FACC30A3}"/>
          </ac:spMkLst>
        </pc:spChg>
        <pc:spChg chg="add mod">
          <ac:chgData name="guo roger" userId="3bbec60affddc306" providerId="LiveId" clId="{08B601E9-233A-4C60-8930-54B94C0F5385}" dt="2020-03-08T13:49:03.954" v="1566" actId="1582"/>
          <ac:spMkLst>
            <pc:docMk/>
            <pc:sldMk cId="2486639603" sldId="307"/>
            <ac:spMk id="6" creationId="{8737F4F3-19F7-4B12-A82C-926E01C5C792}"/>
          </ac:spMkLst>
        </pc:spChg>
        <pc:spChg chg="add mod">
          <ac:chgData name="guo roger" userId="3bbec60affddc306" providerId="LiveId" clId="{08B601E9-233A-4C60-8930-54B94C0F5385}" dt="2020-03-08T13:48:57.597" v="1565" actId="1582"/>
          <ac:spMkLst>
            <pc:docMk/>
            <pc:sldMk cId="2486639603" sldId="307"/>
            <ac:spMk id="7" creationId="{EA4BC519-1B3D-45E7-81EC-64966220CD29}"/>
          </ac:spMkLst>
        </pc:spChg>
        <pc:picChg chg="add mod">
          <ac:chgData name="guo roger" userId="3bbec60affddc306" providerId="LiveId" clId="{08B601E9-233A-4C60-8930-54B94C0F5385}" dt="2020-03-08T13:47:12.995" v="1551" actId="1076"/>
          <ac:picMkLst>
            <pc:docMk/>
            <pc:sldMk cId="2486639603" sldId="307"/>
            <ac:picMk id="4" creationId="{6732E45A-0D48-4B2C-8D4A-281DA5E5D53F}"/>
          </ac:picMkLst>
        </pc:picChg>
      </pc:sldChg>
      <pc:sldChg chg="del">
        <pc:chgData name="guo roger" userId="3bbec60affddc306" providerId="LiveId" clId="{08B601E9-233A-4C60-8930-54B94C0F5385}" dt="2020-03-08T12:09:32.479" v="9" actId="47"/>
        <pc:sldMkLst>
          <pc:docMk/>
          <pc:sldMk cId="137033153" sldId="308"/>
        </pc:sldMkLst>
      </pc:sldChg>
      <pc:sldChg chg="addSp modSp add">
        <pc:chgData name="guo roger" userId="3bbec60affddc306" providerId="LiveId" clId="{08B601E9-233A-4C60-8930-54B94C0F5385}" dt="2020-03-08T14:03:46.049" v="1797" actId="1076"/>
        <pc:sldMkLst>
          <pc:docMk/>
          <pc:sldMk cId="2335613871" sldId="308"/>
        </pc:sldMkLst>
        <pc:spChg chg="mod">
          <ac:chgData name="guo roger" userId="3bbec60affddc306" providerId="LiveId" clId="{08B601E9-233A-4C60-8930-54B94C0F5385}" dt="2020-03-08T13:16:24.122" v="1224"/>
          <ac:spMkLst>
            <pc:docMk/>
            <pc:sldMk cId="2335613871" sldId="308"/>
            <ac:spMk id="2" creationId="{346AE923-88AF-415E-AA04-D3E71D18DF20}"/>
          </ac:spMkLst>
        </pc:spChg>
        <pc:spChg chg="add mod">
          <ac:chgData name="guo roger" userId="3bbec60affddc306" providerId="LiveId" clId="{08B601E9-233A-4C60-8930-54B94C0F5385}" dt="2020-03-08T14:03:43.929" v="1796"/>
          <ac:spMkLst>
            <pc:docMk/>
            <pc:sldMk cId="2335613871" sldId="308"/>
            <ac:spMk id="3" creationId="{D6562E3D-3FDE-44B5-A622-3B2C42F71995}"/>
          </ac:spMkLst>
        </pc:spChg>
        <pc:picChg chg="add mod">
          <ac:chgData name="guo roger" userId="3bbec60affddc306" providerId="LiveId" clId="{08B601E9-233A-4C60-8930-54B94C0F5385}" dt="2020-03-08T14:03:46.049" v="1797" actId="1076"/>
          <ac:picMkLst>
            <pc:docMk/>
            <pc:sldMk cId="2335613871" sldId="308"/>
            <ac:picMk id="4" creationId="{36C000F1-7D75-40D1-B580-F0D26E694942}"/>
          </ac:picMkLst>
        </pc:picChg>
      </pc:sldChg>
      <pc:sldChg chg="addSp modSp add">
        <pc:chgData name="guo roger" userId="3bbec60affddc306" providerId="LiveId" clId="{08B601E9-233A-4C60-8930-54B94C0F5385}" dt="2020-03-09T05:21:58.010" v="2107" actId="207"/>
        <pc:sldMkLst>
          <pc:docMk/>
          <pc:sldMk cId="642674556" sldId="309"/>
        </pc:sldMkLst>
        <pc:spChg chg="mod">
          <ac:chgData name="guo roger" userId="3bbec60affddc306" providerId="LiveId" clId="{08B601E9-233A-4C60-8930-54B94C0F5385}" dt="2020-03-08T13:18:34.912" v="1278" actId="20577"/>
          <ac:spMkLst>
            <pc:docMk/>
            <pc:sldMk cId="642674556" sldId="309"/>
            <ac:spMk id="2" creationId="{AAEDECF5-B82A-4B6C-B15B-3D5FE06CD0E8}"/>
          </ac:spMkLst>
        </pc:spChg>
        <pc:spChg chg="add mod">
          <ac:chgData name="guo roger" userId="3bbec60affddc306" providerId="LiveId" clId="{08B601E9-233A-4C60-8930-54B94C0F5385}" dt="2020-03-08T14:12:31.109" v="1800" actId="20577"/>
          <ac:spMkLst>
            <pc:docMk/>
            <pc:sldMk cId="642674556" sldId="309"/>
            <ac:spMk id="3" creationId="{00A30D24-3FB3-419E-97B1-7BB2AF5CCD40}"/>
          </ac:spMkLst>
        </pc:spChg>
        <pc:spChg chg="add mod">
          <ac:chgData name="guo roger" userId="3bbec60affddc306" providerId="LiveId" clId="{08B601E9-233A-4C60-8930-54B94C0F5385}" dt="2020-03-09T05:21:58.010" v="2107" actId="207"/>
          <ac:spMkLst>
            <pc:docMk/>
            <pc:sldMk cId="642674556" sldId="309"/>
            <ac:spMk id="4" creationId="{3821308D-5E46-4DE9-929C-4488E49CC8CE}"/>
          </ac:spMkLst>
        </pc:spChg>
      </pc:sldChg>
      <pc:sldChg chg="del">
        <pc:chgData name="guo roger" userId="3bbec60affddc306" providerId="LiveId" clId="{08B601E9-233A-4C60-8930-54B94C0F5385}" dt="2020-03-08T12:09:30.697" v="4" actId="47"/>
        <pc:sldMkLst>
          <pc:docMk/>
          <pc:sldMk cId="2631697848" sldId="309"/>
        </pc:sldMkLst>
      </pc:sldChg>
      <pc:sldChg chg="modSp add del">
        <pc:chgData name="guo roger" userId="3bbec60affddc306" providerId="LiveId" clId="{08B601E9-233A-4C60-8930-54B94C0F5385}" dt="2020-03-08T14:12:04.818" v="1798" actId="2696"/>
        <pc:sldMkLst>
          <pc:docMk/>
          <pc:sldMk cId="3368270044" sldId="310"/>
        </pc:sldMkLst>
        <pc:spChg chg="mod">
          <ac:chgData name="guo roger" userId="3bbec60affddc306" providerId="LiveId" clId="{08B601E9-233A-4C60-8930-54B94C0F5385}" dt="2020-03-08T13:19:51.758" v="1291" actId="20577"/>
          <ac:spMkLst>
            <pc:docMk/>
            <pc:sldMk cId="3368270044" sldId="310"/>
            <ac:spMk id="2" creationId="{B16D22B5-CE4F-454F-9B98-909F1413BBEF}"/>
          </ac:spMkLst>
        </pc:spChg>
      </pc:sldChg>
      <pc:sldChg chg="del">
        <pc:chgData name="guo roger" userId="3bbec60affddc306" providerId="LiveId" clId="{08B601E9-233A-4C60-8930-54B94C0F5385}" dt="2020-03-08T12:09:30.331" v="3" actId="47"/>
        <pc:sldMkLst>
          <pc:docMk/>
          <pc:sldMk cId="3568935471" sldId="310"/>
        </pc:sldMkLst>
      </pc:sldChg>
      <pc:sldChg chg="addSp modSp add">
        <pc:chgData name="guo roger" userId="3bbec60affddc306" providerId="LiveId" clId="{08B601E9-233A-4C60-8930-54B94C0F5385}" dt="2020-03-09T05:37:12.646" v="2304" actId="20577"/>
        <pc:sldMkLst>
          <pc:docMk/>
          <pc:sldMk cId="790277064" sldId="311"/>
        </pc:sldMkLst>
        <pc:spChg chg="mod">
          <ac:chgData name="guo roger" userId="3bbec60affddc306" providerId="LiveId" clId="{08B601E9-233A-4C60-8930-54B94C0F5385}" dt="2020-03-08T13:20:31.894" v="1318" actId="20577"/>
          <ac:spMkLst>
            <pc:docMk/>
            <pc:sldMk cId="790277064" sldId="311"/>
            <ac:spMk id="2" creationId="{6C084D40-E064-4275-B735-C19B44C3B990}"/>
          </ac:spMkLst>
        </pc:spChg>
        <pc:spChg chg="add mod">
          <ac:chgData name="guo roger" userId="3bbec60affddc306" providerId="LiveId" clId="{08B601E9-233A-4C60-8930-54B94C0F5385}" dt="2020-03-09T05:37:12.646" v="2304" actId="20577"/>
          <ac:spMkLst>
            <pc:docMk/>
            <pc:sldMk cId="790277064" sldId="311"/>
            <ac:spMk id="3" creationId="{18F1E09B-424F-43B1-9EFB-053086C6EF09}"/>
          </ac:spMkLst>
        </pc:spChg>
        <pc:picChg chg="add mod">
          <ac:chgData name="guo roger" userId="3bbec60affddc306" providerId="LiveId" clId="{08B601E9-233A-4C60-8930-54B94C0F5385}" dt="2020-03-09T05:26:44.296" v="2114" actId="1076"/>
          <ac:picMkLst>
            <pc:docMk/>
            <pc:sldMk cId="790277064" sldId="311"/>
            <ac:picMk id="4" creationId="{EF21940C-04E2-4600-8A7F-41EC604FBF09}"/>
          </ac:picMkLst>
        </pc:picChg>
      </pc:sldChg>
      <pc:sldChg chg="del">
        <pc:chgData name="guo roger" userId="3bbec60affddc306" providerId="LiveId" clId="{08B601E9-233A-4C60-8930-54B94C0F5385}" dt="2020-03-08T12:09:30.029" v="2" actId="47"/>
        <pc:sldMkLst>
          <pc:docMk/>
          <pc:sldMk cId="1356611194" sldId="311"/>
        </pc:sldMkLst>
      </pc:sldChg>
      <pc:sldChg chg="addSp delSp modSp add">
        <pc:chgData name="guo roger" userId="3bbec60affddc306" providerId="LiveId" clId="{08B601E9-233A-4C60-8930-54B94C0F5385}" dt="2020-03-09T06:49:27.505" v="2504" actId="20577"/>
        <pc:sldMkLst>
          <pc:docMk/>
          <pc:sldMk cId="3663033161" sldId="312"/>
        </pc:sldMkLst>
        <pc:spChg chg="mod">
          <ac:chgData name="guo roger" userId="3bbec60affddc306" providerId="LiveId" clId="{08B601E9-233A-4C60-8930-54B94C0F5385}" dt="2020-03-09T06:49:27.505" v="2504" actId="20577"/>
          <ac:spMkLst>
            <pc:docMk/>
            <pc:sldMk cId="3663033161" sldId="312"/>
            <ac:spMk id="3" creationId="{A1603F8F-4697-45E8-A956-724958D49532}"/>
          </ac:spMkLst>
        </pc:spChg>
        <pc:spChg chg="del">
          <ac:chgData name="guo roger" userId="3bbec60affddc306" providerId="LiveId" clId="{08B601E9-233A-4C60-8930-54B94C0F5385}" dt="2020-03-08T13:50:48.751" v="1582" actId="478"/>
          <ac:spMkLst>
            <pc:docMk/>
            <pc:sldMk cId="3663033161" sldId="312"/>
            <ac:spMk id="5" creationId="{7DBD1AD1-62E7-4E7A-9241-E190FACC30A3}"/>
          </ac:spMkLst>
        </pc:spChg>
        <pc:spChg chg="del">
          <ac:chgData name="guo roger" userId="3bbec60affddc306" providerId="LiveId" clId="{08B601E9-233A-4C60-8930-54B94C0F5385}" dt="2020-03-08T13:50:51.727" v="1583" actId="478"/>
          <ac:spMkLst>
            <pc:docMk/>
            <pc:sldMk cId="3663033161" sldId="312"/>
            <ac:spMk id="6" creationId="{8737F4F3-19F7-4B12-A82C-926E01C5C792}"/>
          </ac:spMkLst>
        </pc:spChg>
        <pc:spChg chg="del">
          <ac:chgData name="guo roger" userId="3bbec60affddc306" providerId="LiveId" clId="{08B601E9-233A-4C60-8930-54B94C0F5385}" dt="2020-03-08T13:50:53.868" v="1584" actId="478"/>
          <ac:spMkLst>
            <pc:docMk/>
            <pc:sldMk cId="3663033161" sldId="312"/>
            <ac:spMk id="7" creationId="{EA4BC519-1B3D-45E7-81EC-64966220CD29}"/>
          </ac:spMkLst>
        </pc:spChg>
        <pc:spChg chg="add mod">
          <ac:chgData name="guo roger" userId="3bbec60affddc306" providerId="LiveId" clId="{08B601E9-233A-4C60-8930-54B94C0F5385}" dt="2020-03-09T04:38:47.946" v="2013" actId="1076"/>
          <ac:spMkLst>
            <pc:docMk/>
            <pc:sldMk cId="3663033161" sldId="312"/>
            <ac:spMk id="8" creationId="{CD0E11B5-B3D7-4C98-ACCF-6C830031FAA7}"/>
          </ac:spMkLst>
        </pc:spChg>
        <pc:spChg chg="add mod">
          <ac:chgData name="guo roger" userId="3bbec60affddc306" providerId="LiveId" clId="{08B601E9-233A-4C60-8930-54B94C0F5385}" dt="2020-03-09T04:38:47.946" v="2013" actId="1076"/>
          <ac:spMkLst>
            <pc:docMk/>
            <pc:sldMk cId="3663033161" sldId="312"/>
            <ac:spMk id="9" creationId="{505800A4-A82A-4243-AC4E-60CB614F510B}"/>
          </ac:spMkLst>
        </pc:spChg>
        <pc:spChg chg="add mod">
          <ac:chgData name="guo roger" userId="3bbec60affddc306" providerId="LiveId" clId="{08B601E9-233A-4C60-8930-54B94C0F5385}" dt="2020-03-09T04:38:47.946" v="2013" actId="1076"/>
          <ac:spMkLst>
            <pc:docMk/>
            <pc:sldMk cId="3663033161" sldId="312"/>
            <ac:spMk id="10" creationId="{2A155879-94D5-47FD-9F8F-6FFAAD08A516}"/>
          </ac:spMkLst>
        </pc:spChg>
        <pc:picChg chg="mod">
          <ac:chgData name="guo roger" userId="3bbec60affddc306" providerId="LiveId" clId="{08B601E9-233A-4C60-8930-54B94C0F5385}" dt="2020-03-09T04:38:47.946" v="2013" actId="1076"/>
          <ac:picMkLst>
            <pc:docMk/>
            <pc:sldMk cId="3663033161" sldId="312"/>
            <ac:picMk id="4" creationId="{6732E45A-0D48-4B2C-8D4A-281DA5E5D53F}"/>
          </ac:picMkLst>
        </pc:picChg>
      </pc:sldChg>
      <pc:sldChg chg="del">
        <pc:chgData name="guo roger" userId="3bbec60affddc306" providerId="LiveId" clId="{08B601E9-233A-4C60-8930-54B94C0F5385}" dt="2020-03-08T12:09:29.660" v="1" actId="47"/>
        <pc:sldMkLst>
          <pc:docMk/>
          <pc:sldMk cId="4248216066" sldId="312"/>
        </pc:sldMkLst>
      </pc:sldChg>
      <pc:sldChg chg="del">
        <pc:chgData name="guo roger" userId="3bbec60affddc306" providerId="LiveId" clId="{08B601E9-233A-4C60-8930-54B94C0F5385}" dt="2020-03-08T12:09:29.186" v="0" actId="47"/>
        <pc:sldMkLst>
          <pc:docMk/>
          <pc:sldMk cId="1185068086" sldId="313"/>
        </pc:sldMkLst>
      </pc:sldChg>
      <pc:sldChg chg="addSp modSp add">
        <pc:chgData name="guo roger" userId="3bbec60affddc306" providerId="LiveId" clId="{08B601E9-233A-4C60-8930-54B94C0F5385}" dt="2020-03-09T05:39:41.162" v="2410" actId="207"/>
        <pc:sldMkLst>
          <pc:docMk/>
          <pc:sldMk cId="2358463511" sldId="313"/>
        </pc:sldMkLst>
        <pc:spChg chg="mod">
          <ac:chgData name="guo roger" userId="3bbec60affddc306" providerId="LiveId" clId="{08B601E9-233A-4C60-8930-54B94C0F5385}" dt="2020-03-09T05:36:58.062" v="2301" actId="20577"/>
          <ac:spMkLst>
            <pc:docMk/>
            <pc:sldMk cId="2358463511" sldId="313"/>
            <ac:spMk id="2" creationId="{4FEC96CC-0D37-4167-B6DC-C38308A55B3A}"/>
          </ac:spMkLst>
        </pc:spChg>
        <pc:spChg chg="add mod">
          <ac:chgData name="guo roger" userId="3bbec60affddc306" providerId="LiveId" clId="{08B601E9-233A-4C60-8930-54B94C0F5385}" dt="2020-03-09T05:39:41.162" v="2410" actId="207"/>
          <ac:spMkLst>
            <pc:docMk/>
            <pc:sldMk cId="2358463511" sldId="313"/>
            <ac:spMk id="4" creationId="{3FEEF093-FF1D-409C-B23F-0509507635F9}"/>
          </ac:spMkLst>
        </pc:spChg>
        <pc:spChg chg="add mod">
          <ac:chgData name="guo roger" userId="3bbec60affddc306" providerId="LiveId" clId="{08B601E9-233A-4C60-8930-54B94C0F5385}" dt="2020-03-09T05:39:18.502" v="2406" actId="20577"/>
          <ac:spMkLst>
            <pc:docMk/>
            <pc:sldMk cId="2358463511" sldId="313"/>
            <ac:spMk id="5" creationId="{AE3A014C-2FA9-4489-AE88-FCBD0A6C9623}"/>
          </ac:spMkLst>
        </pc:spChg>
        <pc:picChg chg="add mod">
          <ac:chgData name="guo roger" userId="3bbec60affddc306" providerId="LiveId" clId="{08B601E9-233A-4C60-8930-54B94C0F5385}" dt="2020-03-09T05:39:24.874" v="2408" actId="14100"/>
          <ac:picMkLst>
            <pc:docMk/>
            <pc:sldMk cId="2358463511" sldId="313"/>
            <ac:picMk id="3" creationId="{486144FA-2A10-4D2E-AD8B-AE2E493CACFC}"/>
          </ac:picMkLst>
        </pc:picChg>
      </pc:sldChg>
      <pc:sldChg chg="delSp modSp add del">
        <pc:chgData name="guo roger" userId="3bbec60affddc306" providerId="LiveId" clId="{08B601E9-233A-4C60-8930-54B94C0F5385}" dt="2020-03-09T04:58:47.760" v="2093" actId="2696"/>
        <pc:sldMkLst>
          <pc:docMk/>
          <pc:sldMk cId="2580912835" sldId="313"/>
        </pc:sldMkLst>
        <pc:spChg chg="mod">
          <ac:chgData name="guo roger" userId="3bbec60affddc306" providerId="LiveId" clId="{08B601E9-233A-4C60-8930-54B94C0F5385}" dt="2020-03-09T04:40:26.850" v="2039" actId="20577"/>
          <ac:spMkLst>
            <pc:docMk/>
            <pc:sldMk cId="2580912835" sldId="313"/>
            <ac:spMk id="3" creationId="{A1603F8F-4697-45E8-A956-724958D49532}"/>
          </ac:spMkLst>
        </pc:spChg>
        <pc:spChg chg="del">
          <ac:chgData name="guo roger" userId="3bbec60affddc306" providerId="LiveId" clId="{08B601E9-233A-4C60-8930-54B94C0F5385}" dt="2020-03-09T04:39:48.988" v="2023" actId="478"/>
          <ac:spMkLst>
            <pc:docMk/>
            <pc:sldMk cId="2580912835" sldId="313"/>
            <ac:spMk id="8" creationId="{CD0E11B5-B3D7-4C98-ACCF-6C830031FAA7}"/>
          </ac:spMkLst>
        </pc:spChg>
        <pc:spChg chg="del">
          <ac:chgData name="guo roger" userId="3bbec60affddc306" providerId="LiveId" clId="{08B601E9-233A-4C60-8930-54B94C0F5385}" dt="2020-03-09T04:39:48.988" v="2023" actId="478"/>
          <ac:spMkLst>
            <pc:docMk/>
            <pc:sldMk cId="2580912835" sldId="313"/>
            <ac:spMk id="9" creationId="{505800A4-A82A-4243-AC4E-60CB614F510B}"/>
          </ac:spMkLst>
        </pc:spChg>
        <pc:spChg chg="del">
          <ac:chgData name="guo roger" userId="3bbec60affddc306" providerId="LiveId" clId="{08B601E9-233A-4C60-8930-54B94C0F5385}" dt="2020-03-09T04:39:48.988" v="2023" actId="478"/>
          <ac:spMkLst>
            <pc:docMk/>
            <pc:sldMk cId="2580912835" sldId="313"/>
            <ac:spMk id="10" creationId="{2A155879-94D5-47FD-9F8F-6FFAAD08A516}"/>
          </ac:spMkLst>
        </pc:spChg>
        <pc:picChg chg="del">
          <ac:chgData name="guo roger" userId="3bbec60affddc306" providerId="LiveId" clId="{08B601E9-233A-4C60-8930-54B94C0F5385}" dt="2020-03-09T04:39:47.179" v="2022" actId="478"/>
          <ac:picMkLst>
            <pc:docMk/>
            <pc:sldMk cId="2580912835" sldId="313"/>
            <ac:picMk id="4" creationId="{6732E45A-0D48-4B2C-8D4A-281DA5E5D53F}"/>
          </ac:picMkLst>
        </pc:picChg>
      </pc:sldChg>
      <pc:sldChg chg="addSp modSp add">
        <pc:chgData name="guo roger" userId="3bbec60affddc306" providerId="LiveId" clId="{08B601E9-233A-4C60-8930-54B94C0F5385}" dt="2020-03-09T05:43:52.700" v="2447" actId="1076"/>
        <pc:sldMkLst>
          <pc:docMk/>
          <pc:sldMk cId="4007167915" sldId="314"/>
        </pc:sldMkLst>
        <pc:spChg chg="mod">
          <ac:chgData name="guo roger" userId="3bbec60affddc306" providerId="LiveId" clId="{08B601E9-233A-4C60-8930-54B94C0F5385}" dt="2020-03-09T05:40:52.427" v="2434" actId="20577"/>
          <ac:spMkLst>
            <pc:docMk/>
            <pc:sldMk cId="4007167915" sldId="314"/>
            <ac:spMk id="2" creationId="{CCFF0F17-2180-49C6-840C-180DA43563F6}"/>
          </ac:spMkLst>
        </pc:spChg>
        <pc:spChg chg="add mod">
          <ac:chgData name="guo roger" userId="3bbec60affddc306" providerId="LiveId" clId="{08B601E9-233A-4C60-8930-54B94C0F5385}" dt="2020-03-09T05:42:57.504" v="2436" actId="14100"/>
          <ac:spMkLst>
            <pc:docMk/>
            <pc:sldMk cId="4007167915" sldId="314"/>
            <ac:spMk id="3" creationId="{CB49846F-A0BA-4277-9141-9AC6D8FF1216}"/>
          </ac:spMkLst>
        </pc:spChg>
        <pc:spChg chg="add mod">
          <ac:chgData name="guo roger" userId="3bbec60affddc306" providerId="LiveId" clId="{08B601E9-233A-4C60-8930-54B94C0F5385}" dt="2020-03-09T05:43:52.700" v="2447" actId="1076"/>
          <ac:spMkLst>
            <pc:docMk/>
            <pc:sldMk cId="4007167915" sldId="314"/>
            <ac:spMk id="5" creationId="{01536332-AD96-4DA2-BE50-B537BC0D06F1}"/>
          </ac:spMkLst>
        </pc:spChg>
        <pc:picChg chg="add mod">
          <ac:chgData name="guo roger" userId="3bbec60affddc306" providerId="LiveId" clId="{08B601E9-233A-4C60-8930-54B94C0F5385}" dt="2020-03-09T05:43:22.837" v="2440" actId="1076"/>
          <ac:picMkLst>
            <pc:docMk/>
            <pc:sldMk cId="4007167915" sldId="314"/>
            <ac:picMk id="4" creationId="{4E1E0A7F-DA7D-4497-93A4-F918F53436AD}"/>
          </ac:picMkLst>
        </pc:picChg>
      </pc:sldChg>
    </pc:docChg>
  </pc:docChgLst>
  <pc:docChgLst>
    <pc:chgData name="guo roger" userId="3bbec60affddc306" providerId="LiveId" clId="{48D58F05-E451-4100-8C2B-9052A5436654}"/>
    <pc:docChg chg="undo custSel addSld delSld modSld sldOrd">
      <pc:chgData name="guo roger" userId="3bbec60affddc306" providerId="LiveId" clId="{48D58F05-E451-4100-8C2B-9052A5436654}" dt="2021-03-22T10:11:29.968" v="1530" actId="11529"/>
      <pc:docMkLst>
        <pc:docMk/>
      </pc:docMkLst>
      <pc:sldChg chg="modSp mod">
        <pc:chgData name="guo roger" userId="3bbec60affddc306" providerId="LiveId" clId="{48D58F05-E451-4100-8C2B-9052A5436654}" dt="2021-03-21T02:50:32.909" v="78" actId="1076"/>
        <pc:sldMkLst>
          <pc:docMk/>
          <pc:sldMk cId="1341206656" sldId="302"/>
        </pc:sldMkLst>
        <pc:spChg chg="mod">
          <ac:chgData name="guo roger" userId="3bbec60affddc306" providerId="LiveId" clId="{48D58F05-E451-4100-8C2B-9052A5436654}" dt="2021-03-21T02:47:06.887" v="0"/>
          <ac:spMkLst>
            <pc:docMk/>
            <pc:sldMk cId="1341206656" sldId="302"/>
            <ac:spMk id="4" creationId="{C37CA60E-2DE6-4312-9382-B5A3E76135C2}"/>
          </ac:spMkLst>
        </pc:spChg>
        <pc:spChg chg="mod">
          <ac:chgData name="guo roger" userId="3bbec60affddc306" providerId="LiveId" clId="{48D58F05-E451-4100-8C2B-9052A5436654}" dt="2021-03-21T02:50:32.909" v="78" actId="1076"/>
          <ac:spMkLst>
            <pc:docMk/>
            <pc:sldMk cId="1341206656" sldId="302"/>
            <ac:spMk id="6" creationId="{07560610-6AF0-456F-A648-6E723C8D92F1}"/>
          </ac:spMkLst>
        </pc:spChg>
      </pc:sldChg>
      <pc:sldChg chg="modSp mod">
        <pc:chgData name="guo roger" userId="3bbec60affddc306" providerId="LiveId" clId="{48D58F05-E451-4100-8C2B-9052A5436654}" dt="2021-03-22T01:45:41.454" v="1380" actId="20577"/>
        <pc:sldMkLst>
          <pc:docMk/>
          <pc:sldMk cId="947221106" sldId="337"/>
        </pc:sldMkLst>
        <pc:spChg chg="mod">
          <ac:chgData name="guo roger" userId="3bbec60affddc306" providerId="LiveId" clId="{48D58F05-E451-4100-8C2B-9052A5436654}" dt="2021-03-22T01:45:41.454" v="1380" actId="20577"/>
          <ac:spMkLst>
            <pc:docMk/>
            <pc:sldMk cId="947221106" sldId="337"/>
            <ac:spMk id="8" creationId="{8E321D54-3573-4006-A142-58C307604763}"/>
          </ac:spMkLst>
        </pc:spChg>
      </pc:sldChg>
      <pc:sldChg chg="del">
        <pc:chgData name="guo roger" userId="3bbec60affddc306" providerId="LiveId" clId="{48D58F05-E451-4100-8C2B-9052A5436654}" dt="2021-03-21T02:47:17.335" v="2" actId="47"/>
        <pc:sldMkLst>
          <pc:docMk/>
          <pc:sldMk cId="206234615" sldId="338"/>
        </pc:sldMkLst>
      </pc:sldChg>
      <pc:sldChg chg="addSp modSp new mod">
        <pc:chgData name="guo roger" userId="3bbec60affddc306" providerId="LiveId" clId="{48D58F05-E451-4100-8C2B-9052A5436654}" dt="2021-03-21T02:54:20.722" v="135" actId="207"/>
        <pc:sldMkLst>
          <pc:docMk/>
          <pc:sldMk cId="2077228749" sldId="338"/>
        </pc:sldMkLst>
        <pc:spChg chg="mod">
          <ac:chgData name="guo roger" userId="3bbec60affddc306" providerId="LiveId" clId="{48D58F05-E451-4100-8C2B-9052A5436654}" dt="2021-03-21T02:52:33.284" v="95" actId="20577"/>
          <ac:spMkLst>
            <pc:docMk/>
            <pc:sldMk cId="2077228749" sldId="338"/>
            <ac:spMk id="2" creationId="{E15BBF6E-6726-49E6-BA2F-22AFFBA6900E}"/>
          </ac:spMkLst>
        </pc:spChg>
        <pc:spChg chg="add mod">
          <ac:chgData name="guo roger" userId="3bbec60affddc306" providerId="LiveId" clId="{48D58F05-E451-4100-8C2B-9052A5436654}" dt="2021-03-21T02:54:20.722" v="135" actId="207"/>
          <ac:spMkLst>
            <pc:docMk/>
            <pc:sldMk cId="2077228749" sldId="338"/>
            <ac:spMk id="5" creationId="{C7EE0091-4F19-48D6-9A05-839BD49E15F5}"/>
          </ac:spMkLst>
        </pc:spChg>
      </pc:sldChg>
      <pc:sldChg chg="del">
        <pc:chgData name="guo roger" userId="3bbec60affddc306" providerId="LiveId" clId="{48D58F05-E451-4100-8C2B-9052A5436654}" dt="2021-03-21T02:47:17.507" v="3" actId="47"/>
        <pc:sldMkLst>
          <pc:docMk/>
          <pc:sldMk cId="611368270" sldId="339"/>
        </pc:sldMkLst>
      </pc:sldChg>
      <pc:sldChg chg="addSp delSp modSp new mod">
        <pc:chgData name="guo roger" userId="3bbec60affddc306" providerId="LiveId" clId="{48D58F05-E451-4100-8C2B-9052A5436654}" dt="2021-03-22T03:39:25.583" v="1529" actId="1076"/>
        <pc:sldMkLst>
          <pc:docMk/>
          <pc:sldMk cId="3737347103" sldId="339"/>
        </pc:sldMkLst>
        <pc:spChg chg="mod">
          <ac:chgData name="guo roger" userId="3bbec60affddc306" providerId="LiveId" clId="{48D58F05-E451-4100-8C2B-9052A5436654}" dt="2021-03-21T02:58:38.872" v="160" actId="20577"/>
          <ac:spMkLst>
            <pc:docMk/>
            <pc:sldMk cId="3737347103" sldId="339"/>
            <ac:spMk id="2" creationId="{F0753046-1BFD-432F-B326-62AC07EB68FC}"/>
          </ac:spMkLst>
        </pc:spChg>
        <pc:spChg chg="add del mod">
          <ac:chgData name="guo roger" userId="3bbec60affddc306" providerId="LiveId" clId="{48D58F05-E451-4100-8C2B-9052A5436654}" dt="2021-03-21T02:59:53.505" v="163" actId="478"/>
          <ac:spMkLst>
            <pc:docMk/>
            <pc:sldMk cId="3737347103" sldId="339"/>
            <ac:spMk id="5" creationId="{F5BF9F4F-EF3E-44C1-86FA-D4C8C9F9152D}"/>
          </ac:spMkLst>
        </pc:spChg>
        <pc:spChg chg="add mod">
          <ac:chgData name="guo roger" userId="3bbec60affddc306" providerId="LiveId" clId="{48D58F05-E451-4100-8C2B-9052A5436654}" dt="2021-03-22T03:38:56.093" v="1527" actId="20577"/>
          <ac:spMkLst>
            <pc:docMk/>
            <pc:sldMk cId="3737347103" sldId="339"/>
            <ac:spMk id="7" creationId="{ADFC42BA-272E-4143-BE60-63CB42BB1111}"/>
          </ac:spMkLst>
        </pc:spChg>
        <pc:spChg chg="add mod">
          <ac:chgData name="guo roger" userId="3bbec60affddc306" providerId="LiveId" clId="{48D58F05-E451-4100-8C2B-9052A5436654}" dt="2021-03-22T03:39:25.583" v="1529" actId="1076"/>
          <ac:spMkLst>
            <pc:docMk/>
            <pc:sldMk cId="3737347103" sldId="339"/>
            <ac:spMk id="11" creationId="{F6C0E90A-9009-4760-B140-CE2F9DACCA5F}"/>
          </ac:spMkLst>
        </pc:spChg>
        <pc:picChg chg="add mod">
          <ac:chgData name="guo roger" userId="3bbec60affddc306" providerId="LiveId" clId="{48D58F05-E451-4100-8C2B-9052A5436654}" dt="2021-03-22T03:36:23.039" v="1510" actId="1076"/>
          <ac:picMkLst>
            <pc:docMk/>
            <pc:sldMk cId="3737347103" sldId="339"/>
            <ac:picMk id="9" creationId="{800237E8-EDF1-4855-A288-22E9F7A57966}"/>
          </ac:picMkLst>
        </pc:picChg>
      </pc:sldChg>
      <pc:sldChg chg="del">
        <pc:chgData name="guo roger" userId="3bbec60affddc306" providerId="LiveId" clId="{48D58F05-E451-4100-8C2B-9052A5436654}" dt="2021-03-21T02:47:17.678" v="4" actId="47"/>
        <pc:sldMkLst>
          <pc:docMk/>
          <pc:sldMk cId="808032514" sldId="340"/>
        </pc:sldMkLst>
      </pc:sldChg>
      <pc:sldChg chg="addSp delSp modSp add mod">
        <pc:chgData name="guo roger" userId="3bbec60affddc306" providerId="LiveId" clId="{48D58F05-E451-4100-8C2B-9052A5436654}" dt="2021-03-21T03:17:03.915" v="492" actId="20577"/>
        <pc:sldMkLst>
          <pc:docMk/>
          <pc:sldMk cId="3353837502" sldId="340"/>
        </pc:sldMkLst>
        <pc:spChg chg="add del mod">
          <ac:chgData name="guo roger" userId="3bbec60affddc306" providerId="LiveId" clId="{48D58F05-E451-4100-8C2B-9052A5436654}" dt="2021-03-21T03:08:20.201" v="308" actId="478"/>
          <ac:spMkLst>
            <pc:docMk/>
            <pc:sldMk cId="3353837502" sldId="340"/>
            <ac:spMk id="6" creationId="{9F118DCE-A3ED-4FAE-B1E7-6101D26ACED3}"/>
          </ac:spMkLst>
        </pc:spChg>
        <pc:spChg chg="mod">
          <ac:chgData name="guo roger" userId="3bbec60affddc306" providerId="LiveId" clId="{48D58F05-E451-4100-8C2B-9052A5436654}" dt="2021-03-21T03:17:03.915" v="492" actId="20577"/>
          <ac:spMkLst>
            <pc:docMk/>
            <pc:sldMk cId="3353837502" sldId="340"/>
            <ac:spMk id="7" creationId="{ADFC42BA-272E-4143-BE60-63CB42BB1111}"/>
          </ac:spMkLst>
        </pc:spChg>
      </pc:sldChg>
      <pc:sldChg chg="del">
        <pc:chgData name="guo roger" userId="3bbec60affddc306" providerId="LiveId" clId="{48D58F05-E451-4100-8C2B-9052A5436654}" dt="2021-03-21T02:47:18.070" v="6" actId="47"/>
        <pc:sldMkLst>
          <pc:docMk/>
          <pc:sldMk cId="3229859128" sldId="341"/>
        </pc:sldMkLst>
      </pc:sldChg>
      <pc:sldChg chg="addSp modSp new mod">
        <pc:chgData name="guo roger" userId="3bbec60affddc306" providerId="LiveId" clId="{48D58F05-E451-4100-8C2B-9052A5436654}" dt="2021-03-21T03:14:13.059" v="431" actId="207"/>
        <pc:sldMkLst>
          <pc:docMk/>
          <pc:sldMk cId="3460960872" sldId="341"/>
        </pc:sldMkLst>
        <pc:spChg chg="mod">
          <ac:chgData name="guo roger" userId="3bbec60affddc306" providerId="LiveId" clId="{48D58F05-E451-4100-8C2B-9052A5436654}" dt="2021-03-21T03:11:07.547" v="392" actId="20577"/>
          <ac:spMkLst>
            <pc:docMk/>
            <pc:sldMk cId="3460960872" sldId="341"/>
            <ac:spMk id="2" creationId="{905BB088-ED55-4C5E-84D5-EBEB0C7EB055}"/>
          </ac:spMkLst>
        </pc:spChg>
        <pc:spChg chg="add mod">
          <ac:chgData name="guo roger" userId="3bbec60affddc306" providerId="LiveId" clId="{48D58F05-E451-4100-8C2B-9052A5436654}" dt="2021-03-21T03:12:05.445" v="401" actId="14100"/>
          <ac:spMkLst>
            <pc:docMk/>
            <pc:sldMk cId="3460960872" sldId="341"/>
            <ac:spMk id="5" creationId="{DE0A3DA2-4337-4AB0-BD54-8BF47BDC312E}"/>
          </ac:spMkLst>
        </pc:spChg>
        <pc:spChg chg="add mod">
          <ac:chgData name="guo roger" userId="3bbec60affddc306" providerId="LiveId" clId="{48D58F05-E451-4100-8C2B-9052A5436654}" dt="2021-03-21T03:14:13.059" v="431" actId="207"/>
          <ac:spMkLst>
            <pc:docMk/>
            <pc:sldMk cId="3460960872" sldId="341"/>
            <ac:spMk id="9" creationId="{67583A94-706C-4643-A76B-EC557293EB43}"/>
          </ac:spMkLst>
        </pc:spChg>
        <pc:picChg chg="add mod">
          <ac:chgData name="guo roger" userId="3bbec60affddc306" providerId="LiveId" clId="{48D58F05-E451-4100-8C2B-9052A5436654}" dt="2021-03-21T03:13:08.172" v="411" actId="1076"/>
          <ac:picMkLst>
            <pc:docMk/>
            <pc:sldMk cId="3460960872" sldId="341"/>
            <ac:picMk id="7" creationId="{66DDCE08-D02A-41AB-BDB6-1FEECDD2973F}"/>
          </ac:picMkLst>
        </pc:picChg>
      </pc:sldChg>
      <pc:sldChg chg="delSp modSp add mod">
        <pc:chgData name="guo roger" userId="3bbec60affddc306" providerId="LiveId" clId="{48D58F05-E451-4100-8C2B-9052A5436654}" dt="2021-03-21T03:10:44.977" v="373" actId="207"/>
        <pc:sldMkLst>
          <pc:docMk/>
          <pc:sldMk cId="706425753" sldId="342"/>
        </pc:sldMkLst>
        <pc:spChg chg="mod">
          <ac:chgData name="guo roger" userId="3bbec60affddc306" providerId="LiveId" clId="{48D58F05-E451-4100-8C2B-9052A5436654}" dt="2021-03-21T03:08:28.644" v="320" actId="20577"/>
          <ac:spMkLst>
            <pc:docMk/>
            <pc:sldMk cId="706425753" sldId="342"/>
            <ac:spMk id="2" creationId="{F0753046-1BFD-432F-B326-62AC07EB68FC}"/>
          </ac:spMkLst>
        </pc:spChg>
        <pc:spChg chg="mod">
          <ac:chgData name="guo roger" userId="3bbec60affddc306" providerId="LiveId" clId="{48D58F05-E451-4100-8C2B-9052A5436654}" dt="2021-03-21T03:10:44.977" v="373" actId="207"/>
          <ac:spMkLst>
            <pc:docMk/>
            <pc:sldMk cId="706425753" sldId="342"/>
            <ac:spMk id="6" creationId="{9F118DCE-A3ED-4FAE-B1E7-6101D26ACED3}"/>
          </ac:spMkLst>
        </pc:spChg>
        <pc:spChg chg="del">
          <ac:chgData name="guo roger" userId="3bbec60affddc306" providerId="LiveId" clId="{48D58F05-E451-4100-8C2B-9052A5436654}" dt="2021-03-21T03:08:22.146" v="309" actId="478"/>
          <ac:spMkLst>
            <pc:docMk/>
            <pc:sldMk cId="706425753" sldId="342"/>
            <ac:spMk id="7" creationId="{ADFC42BA-272E-4143-BE60-63CB42BB1111}"/>
          </ac:spMkLst>
        </pc:spChg>
      </pc:sldChg>
      <pc:sldChg chg="del">
        <pc:chgData name="guo roger" userId="3bbec60affddc306" providerId="LiveId" clId="{48D58F05-E451-4100-8C2B-9052A5436654}" dt="2021-03-21T02:47:18.229" v="7" actId="47"/>
        <pc:sldMkLst>
          <pc:docMk/>
          <pc:sldMk cId="1715452477" sldId="342"/>
        </pc:sldMkLst>
      </pc:sldChg>
      <pc:sldChg chg="del">
        <pc:chgData name="guo roger" userId="3bbec60affddc306" providerId="LiveId" clId="{48D58F05-E451-4100-8C2B-9052A5436654}" dt="2021-03-21T02:47:18.604" v="9" actId="47"/>
        <pc:sldMkLst>
          <pc:docMk/>
          <pc:sldMk cId="3540097119" sldId="343"/>
        </pc:sldMkLst>
      </pc:sldChg>
      <pc:sldChg chg="addSp modSp new mod">
        <pc:chgData name="guo roger" userId="3bbec60affddc306" providerId="LiveId" clId="{48D58F05-E451-4100-8C2B-9052A5436654}" dt="2021-03-22T03:02:17.282" v="1390" actId="20577"/>
        <pc:sldMkLst>
          <pc:docMk/>
          <pc:sldMk cId="3747413708" sldId="343"/>
        </pc:sldMkLst>
        <pc:spChg chg="mod">
          <ac:chgData name="guo roger" userId="3bbec60affddc306" providerId="LiveId" clId="{48D58F05-E451-4100-8C2B-9052A5436654}" dt="2021-03-21T03:14:41.131" v="459" actId="20577"/>
          <ac:spMkLst>
            <pc:docMk/>
            <pc:sldMk cId="3747413708" sldId="343"/>
            <ac:spMk id="2" creationId="{1376CAD1-B7E6-42C9-8970-6EB88B34126E}"/>
          </ac:spMkLst>
        </pc:spChg>
        <pc:spChg chg="add mod">
          <ac:chgData name="guo roger" userId="3bbec60affddc306" providerId="LiveId" clId="{48D58F05-E451-4100-8C2B-9052A5436654}" dt="2021-03-21T03:18:24.142" v="508" actId="1076"/>
          <ac:spMkLst>
            <pc:docMk/>
            <pc:sldMk cId="3747413708" sldId="343"/>
            <ac:spMk id="6" creationId="{0EBDBCD4-3C3E-4B3B-A127-E72C0E3115CF}"/>
          </ac:spMkLst>
        </pc:spChg>
        <pc:spChg chg="add mod">
          <ac:chgData name="guo roger" userId="3bbec60affddc306" providerId="LiveId" clId="{48D58F05-E451-4100-8C2B-9052A5436654}" dt="2021-03-21T03:18:24.142" v="508" actId="1076"/>
          <ac:spMkLst>
            <pc:docMk/>
            <pc:sldMk cId="3747413708" sldId="343"/>
            <ac:spMk id="8" creationId="{2C4DA7A0-8006-423B-9089-DE0AEDA0FDB5}"/>
          </ac:spMkLst>
        </pc:spChg>
        <pc:spChg chg="add mod">
          <ac:chgData name="guo roger" userId="3bbec60affddc306" providerId="LiveId" clId="{48D58F05-E451-4100-8C2B-9052A5436654}" dt="2021-03-22T03:02:17.282" v="1390" actId="20577"/>
          <ac:spMkLst>
            <pc:docMk/>
            <pc:sldMk cId="3747413708" sldId="343"/>
            <ac:spMk id="14" creationId="{DBB60E7C-0B57-4B69-8DEE-9F395F135A12}"/>
          </ac:spMkLst>
        </pc:spChg>
        <pc:picChg chg="add mod">
          <ac:chgData name="guo roger" userId="3bbec60affddc306" providerId="LiveId" clId="{48D58F05-E451-4100-8C2B-9052A5436654}" dt="2021-03-21T03:18:24.142" v="508" actId="1076"/>
          <ac:picMkLst>
            <pc:docMk/>
            <pc:sldMk cId="3747413708" sldId="343"/>
            <ac:picMk id="5" creationId="{579F29C9-E291-44CE-BA8B-21A69E241533}"/>
          </ac:picMkLst>
        </pc:picChg>
        <pc:picChg chg="add mod">
          <ac:chgData name="guo roger" userId="3bbec60affddc306" providerId="LiveId" clId="{48D58F05-E451-4100-8C2B-9052A5436654}" dt="2021-03-21T03:18:24.142" v="508" actId="1076"/>
          <ac:picMkLst>
            <pc:docMk/>
            <pc:sldMk cId="3747413708" sldId="343"/>
            <ac:picMk id="10" creationId="{52EDCB88-77BE-49E4-830A-DA68A12FF64D}"/>
          </ac:picMkLst>
        </pc:picChg>
        <pc:picChg chg="add mod">
          <ac:chgData name="guo roger" userId="3bbec60affddc306" providerId="LiveId" clId="{48D58F05-E451-4100-8C2B-9052A5436654}" dt="2021-03-21T03:18:30.549" v="511" actId="1076"/>
          <ac:picMkLst>
            <pc:docMk/>
            <pc:sldMk cId="3747413708" sldId="343"/>
            <ac:picMk id="12" creationId="{BE3C123D-77F1-4758-AB8D-B78D27C0C066}"/>
          </ac:picMkLst>
        </pc:picChg>
      </pc:sldChg>
      <pc:sldChg chg="del">
        <pc:chgData name="guo roger" userId="3bbec60affddc306" providerId="LiveId" clId="{48D58F05-E451-4100-8C2B-9052A5436654}" dt="2021-03-21T02:47:18.759" v="10" actId="47"/>
        <pc:sldMkLst>
          <pc:docMk/>
          <pc:sldMk cId="2596563832" sldId="344"/>
        </pc:sldMkLst>
      </pc:sldChg>
      <pc:sldChg chg="addSp modSp new mod">
        <pc:chgData name="guo roger" userId="3bbec60affddc306" providerId="LiveId" clId="{48D58F05-E451-4100-8C2B-9052A5436654}" dt="2021-03-21T04:45:41.259" v="946" actId="207"/>
        <pc:sldMkLst>
          <pc:docMk/>
          <pc:sldMk cId="3317137230" sldId="344"/>
        </pc:sldMkLst>
        <pc:spChg chg="mod">
          <ac:chgData name="guo roger" userId="3bbec60affddc306" providerId="LiveId" clId="{48D58F05-E451-4100-8C2B-9052A5436654}" dt="2021-03-21T03:18:48.528" v="532" actId="20577"/>
          <ac:spMkLst>
            <pc:docMk/>
            <pc:sldMk cId="3317137230" sldId="344"/>
            <ac:spMk id="2" creationId="{79691E8A-D5A8-49BB-862C-ED09A94D0F59}"/>
          </ac:spMkLst>
        </pc:spChg>
        <pc:spChg chg="add mod">
          <ac:chgData name="guo roger" userId="3bbec60affddc306" providerId="LiveId" clId="{48D58F05-E451-4100-8C2B-9052A5436654}" dt="2021-03-21T04:45:41.259" v="946" actId="207"/>
          <ac:spMkLst>
            <pc:docMk/>
            <pc:sldMk cId="3317137230" sldId="344"/>
            <ac:spMk id="5" creationId="{297E56D3-E314-4040-AA3C-7414B902CCAE}"/>
          </ac:spMkLst>
        </pc:spChg>
      </pc:sldChg>
      <pc:sldChg chg="del">
        <pc:chgData name="guo roger" userId="3bbec60affddc306" providerId="LiveId" clId="{48D58F05-E451-4100-8C2B-9052A5436654}" dt="2021-03-21T02:47:18.916" v="11" actId="47"/>
        <pc:sldMkLst>
          <pc:docMk/>
          <pc:sldMk cId="1296776977" sldId="345"/>
        </pc:sldMkLst>
      </pc:sldChg>
      <pc:sldChg chg="addSp modSp new mod">
        <pc:chgData name="guo roger" userId="3bbec60affddc306" providerId="LiveId" clId="{48D58F05-E451-4100-8C2B-9052A5436654}" dt="2021-03-21T04:45:55.412" v="948" actId="207"/>
        <pc:sldMkLst>
          <pc:docMk/>
          <pc:sldMk cId="1453975442" sldId="345"/>
        </pc:sldMkLst>
        <pc:spChg chg="mod">
          <ac:chgData name="guo roger" userId="3bbec60affddc306" providerId="LiveId" clId="{48D58F05-E451-4100-8C2B-9052A5436654}" dt="2021-03-21T03:32:33.096" v="592" actId="20577"/>
          <ac:spMkLst>
            <pc:docMk/>
            <pc:sldMk cId="1453975442" sldId="345"/>
            <ac:spMk id="2" creationId="{AEBF7AA0-D88B-46AB-9C38-F23E734A3858}"/>
          </ac:spMkLst>
        </pc:spChg>
        <pc:spChg chg="add mod">
          <ac:chgData name="guo roger" userId="3bbec60affddc306" providerId="LiveId" clId="{48D58F05-E451-4100-8C2B-9052A5436654}" dt="2021-03-21T03:33:43.560" v="598" actId="14100"/>
          <ac:spMkLst>
            <pc:docMk/>
            <pc:sldMk cId="1453975442" sldId="345"/>
            <ac:spMk id="7" creationId="{FB8F7B66-66A8-449B-910E-396CC34C0493}"/>
          </ac:spMkLst>
        </pc:spChg>
        <pc:spChg chg="add mod">
          <ac:chgData name="guo roger" userId="3bbec60affddc306" providerId="LiveId" clId="{48D58F05-E451-4100-8C2B-9052A5436654}" dt="2021-03-21T04:45:55.412" v="948" actId="207"/>
          <ac:spMkLst>
            <pc:docMk/>
            <pc:sldMk cId="1453975442" sldId="345"/>
            <ac:spMk id="9" creationId="{E01329C0-2643-4351-867A-A4CDE40B1980}"/>
          </ac:spMkLst>
        </pc:spChg>
        <pc:spChg chg="add mod">
          <ac:chgData name="guo roger" userId="3bbec60affddc306" providerId="LiveId" clId="{48D58F05-E451-4100-8C2B-9052A5436654}" dt="2021-03-21T03:36:52.342" v="639" actId="20577"/>
          <ac:spMkLst>
            <pc:docMk/>
            <pc:sldMk cId="1453975442" sldId="345"/>
            <ac:spMk id="11" creationId="{5CF95951-91BD-4A99-BC32-F310E657DD5A}"/>
          </ac:spMkLst>
        </pc:spChg>
        <pc:picChg chg="add mod">
          <ac:chgData name="guo roger" userId="3bbec60affddc306" providerId="LiveId" clId="{48D58F05-E451-4100-8C2B-9052A5436654}" dt="2021-03-21T03:34:14.572" v="601" actId="1076"/>
          <ac:picMkLst>
            <pc:docMk/>
            <pc:sldMk cId="1453975442" sldId="345"/>
            <ac:picMk id="5" creationId="{3EACA199-C8EF-40C8-B46B-56AFE39AE718}"/>
          </ac:picMkLst>
        </pc:picChg>
        <pc:picChg chg="add mod">
          <ac:chgData name="guo roger" userId="3bbec60affddc306" providerId="LiveId" clId="{48D58F05-E451-4100-8C2B-9052A5436654}" dt="2021-03-21T03:35:56.223" v="612" actId="1076"/>
          <ac:picMkLst>
            <pc:docMk/>
            <pc:sldMk cId="1453975442" sldId="345"/>
            <ac:picMk id="13" creationId="{EFBD2BB4-C158-4A33-A04F-D8C256E8000A}"/>
          </ac:picMkLst>
        </pc:picChg>
      </pc:sldChg>
      <pc:sldChg chg="del">
        <pc:chgData name="guo roger" userId="3bbec60affddc306" providerId="LiveId" clId="{48D58F05-E451-4100-8C2B-9052A5436654}" dt="2021-03-21T02:47:19.110" v="12" actId="47"/>
        <pc:sldMkLst>
          <pc:docMk/>
          <pc:sldMk cId="3526561674" sldId="346"/>
        </pc:sldMkLst>
      </pc:sldChg>
      <pc:sldChg chg="addSp modSp new mod">
        <pc:chgData name="guo roger" userId="3bbec60affddc306" providerId="LiveId" clId="{48D58F05-E451-4100-8C2B-9052A5436654}" dt="2021-03-21T04:46:17.255" v="949" actId="207"/>
        <pc:sldMkLst>
          <pc:docMk/>
          <pc:sldMk cId="3923241372" sldId="346"/>
        </pc:sldMkLst>
        <pc:spChg chg="mod">
          <ac:chgData name="guo roger" userId="3bbec60affddc306" providerId="LiveId" clId="{48D58F05-E451-4100-8C2B-9052A5436654}" dt="2021-03-21T03:37:16.975" v="641"/>
          <ac:spMkLst>
            <pc:docMk/>
            <pc:sldMk cId="3923241372" sldId="346"/>
            <ac:spMk id="2" creationId="{6D7EDC76-1D83-4B21-9940-691934EAC0B2}"/>
          </ac:spMkLst>
        </pc:spChg>
        <pc:spChg chg="add mod">
          <ac:chgData name="guo roger" userId="3bbec60affddc306" providerId="LiveId" clId="{48D58F05-E451-4100-8C2B-9052A5436654}" dt="2021-03-21T04:46:17.255" v="949" actId="207"/>
          <ac:spMkLst>
            <pc:docMk/>
            <pc:sldMk cId="3923241372" sldId="346"/>
            <ac:spMk id="5" creationId="{B6EB71E7-A244-4564-8EDE-EABE139B31F8}"/>
          </ac:spMkLst>
        </pc:spChg>
        <pc:spChg chg="add mod">
          <ac:chgData name="guo roger" userId="3bbec60affddc306" providerId="LiveId" clId="{48D58F05-E451-4100-8C2B-9052A5436654}" dt="2021-03-21T03:39:01.928" v="657" actId="1076"/>
          <ac:spMkLst>
            <pc:docMk/>
            <pc:sldMk cId="3923241372" sldId="346"/>
            <ac:spMk id="7" creationId="{E99A1C84-E6E4-4CB8-96A9-DE3B9DAE3FDD}"/>
          </ac:spMkLst>
        </pc:spChg>
        <pc:picChg chg="add mod">
          <ac:chgData name="guo roger" userId="3bbec60affddc306" providerId="LiveId" clId="{48D58F05-E451-4100-8C2B-9052A5436654}" dt="2021-03-21T03:40:27.324" v="660" actId="1076"/>
          <ac:picMkLst>
            <pc:docMk/>
            <pc:sldMk cId="3923241372" sldId="346"/>
            <ac:picMk id="9" creationId="{67B41CD2-5BCA-4261-BD4F-6893291EA555}"/>
          </ac:picMkLst>
        </pc:picChg>
      </pc:sldChg>
      <pc:sldChg chg="del">
        <pc:chgData name="guo roger" userId="3bbec60affddc306" providerId="LiveId" clId="{48D58F05-E451-4100-8C2B-9052A5436654}" dt="2021-03-21T02:47:19.297" v="13" actId="47"/>
        <pc:sldMkLst>
          <pc:docMk/>
          <pc:sldMk cId="1025155392" sldId="347"/>
        </pc:sldMkLst>
      </pc:sldChg>
      <pc:sldChg chg="addSp modSp new mod">
        <pc:chgData name="guo roger" userId="3bbec60affddc306" providerId="LiveId" clId="{48D58F05-E451-4100-8C2B-9052A5436654}" dt="2021-03-22T10:11:29.968" v="1530" actId="11529"/>
        <pc:sldMkLst>
          <pc:docMk/>
          <pc:sldMk cId="3160143789" sldId="347"/>
        </pc:sldMkLst>
        <pc:spChg chg="mod">
          <ac:chgData name="guo roger" userId="3bbec60affddc306" providerId="LiveId" clId="{48D58F05-E451-4100-8C2B-9052A5436654}" dt="2021-03-21T03:41:51.865" v="662"/>
          <ac:spMkLst>
            <pc:docMk/>
            <pc:sldMk cId="3160143789" sldId="347"/>
            <ac:spMk id="2" creationId="{E41CBBC5-20FC-4416-B763-ED6B9E3E8437}"/>
          </ac:spMkLst>
        </pc:spChg>
        <pc:spChg chg="add mod">
          <ac:chgData name="guo roger" userId="3bbec60affddc306" providerId="LiveId" clId="{48D58F05-E451-4100-8C2B-9052A5436654}" dt="2021-03-22T03:10:45.020" v="1392" actId="20577"/>
          <ac:spMkLst>
            <pc:docMk/>
            <pc:sldMk cId="3160143789" sldId="347"/>
            <ac:spMk id="5" creationId="{4BF2BEA2-7FA1-49A4-A1BE-42C54A67E1C5}"/>
          </ac:spMkLst>
        </pc:spChg>
        <pc:spChg chg="add">
          <ac:chgData name="guo roger" userId="3bbec60affddc306" providerId="LiveId" clId="{48D58F05-E451-4100-8C2B-9052A5436654}" dt="2021-03-22T10:11:29.968" v="1530" actId="11529"/>
          <ac:spMkLst>
            <pc:docMk/>
            <pc:sldMk cId="3160143789" sldId="347"/>
            <ac:spMk id="6" creationId="{3E4731D5-4B4D-4DFF-BEBC-5A2AD6D91607}"/>
          </ac:spMkLst>
        </pc:spChg>
      </pc:sldChg>
      <pc:sldChg chg="del">
        <pc:chgData name="guo roger" userId="3bbec60affddc306" providerId="LiveId" clId="{48D58F05-E451-4100-8C2B-9052A5436654}" dt="2021-03-21T02:47:19.463" v="14" actId="47"/>
        <pc:sldMkLst>
          <pc:docMk/>
          <pc:sldMk cId="1060011185" sldId="348"/>
        </pc:sldMkLst>
      </pc:sldChg>
      <pc:sldChg chg="delSp add del mod">
        <pc:chgData name="guo roger" userId="3bbec60affddc306" providerId="LiveId" clId="{48D58F05-E451-4100-8C2B-9052A5436654}" dt="2021-03-21T04:28:10.540" v="744" actId="47"/>
        <pc:sldMkLst>
          <pc:docMk/>
          <pc:sldMk cId="3641227040" sldId="348"/>
        </pc:sldMkLst>
        <pc:spChg chg="del">
          <ac:chgData name="guo roger" userId="3bbec60affddc306" providerId="LiveId" clId="{48D58F05-E451-4100-8C2B-9052A5436654}" dt="2021-03-21T03:43:19.134" v="674" actId="478"/>
          <ac:spMkLst>
            <pc:docMk/>
            <pc:sldMk cId="3641227040" sldId="348"/>
            <ac:spMk id="6" creationId="{0EBDBCD4-3C3E-4B3B-A127-E72C0E3115CF}"/>
          </ac:spMkLst>
        </pc:spChg>
        <pc:spChg chg="del">
          <ac:chgData name="guo roger" userId="3bbec60affddc306" providerId="LiveId" clId="{48D58F05-E451-4100-8C2B-9052A5436654}" dt="2021-03-21T03:43:17.799" v="673" actId="478"/>
          <ac:spMkLst>
            <pc:docMk/>
            <pc:sldMk cId="3641227040" sldId="348"/>
            <ac:spMk id="8" creationId="{2C4DA7A0-8006-423B-9089-DE0AEDA0FDB5}"/>
          </ac:spMkLst>
        </pc:spChg>
        <pc:spChg chg="del">
          <ac:chgData name="guo roger" userId="3bbec60affddc306" providerId="LiveId" clId="{48D58F05-E451-4100-8C2B-9052A5436654}" dt="2021-03-21T03:43:15.412" v="672" actId="478"/>
          <ac:spMkLst>
            <pc:docMk/>
            <pc:sldMk cId="3641227040" sldId="348"/>
            <ac:spMk id="14" creationId="{DBB60E7C-0B57-4B69-8DEE-9F395F135A12}"/>
          </ac:spMkLst>
        </pc:spChg>
        <pc:picChg chg="del">
          <ac:chgData name="guo roger" userId="3bbec60affddc306" providerId="LiveId" clId="{48D58F05-E451-4100-8C2B-9052A5436654}" dt="2021-03-21T03:43:15.412" v="672" actId="478"/>
          <ac:picMkLst>
            <pc:docMk/>
            <pc:sldMk cId="3641227040" sldId="348"/>
            <ac:picMk id="5" creationId="{579F29C9-E291-44CE-BA8B-21A69E241533}"/>
          </ac:picMkLst>
        </pc:picChg>
        <pc:picChg chg="del">
          <ac:chgData name="guo roger" userId="3bbec60affddc306" providerId="LiveId" clId="{48D58F05-E451-4100-8C2B-9052A5436654}" dt="2021-03-21T03:43:15.412" v="672" actId="478"/>
          <ac:picMkLst>
            <pc:docMk/>
            <pc:sldMk cId="3641227040" sldId="348"/>
            <ac:picMk id="10" creationId="{52EDCB88-77BE-49E4-830A-DA68A12FF64D}"/>
          </ac:picMkLst>
        </pc:picChg>
        <pc:picChg chg="del">
          <ac:chgData name="guo roger" userId="3bbec60affddc306" providerId="LiveId" clId="{48D58F05-E451-4100-8C2B-9052A5436654}" dt="2021-03-21T03:43:15.412" v="672" actId="478"/>
          <ac:picMkLst>
            <pc:docMk/>
            <pc:sldMk cId="3641227040" sldId="348"/>
            <ac:picMk id="12" creationId="{BE3C123D-77F1-4758-AB8D-B78D27C0C066}"/>
          </ac:picMkLst>
        </pc:picChg>
      </pc:sldChg>
      <pc:sldChg chg="addSp modSp new mod">
        <pc:chgData name="guo roger" userId="3bbec60affddc306" providerId="LiveId" clId="{48D58F05-E451-4100-8C2B-9052A5436654}" dt="2021-03-21T04:29:43.680" v="772"/>
        <pc:sldMkLst>
          <pc:docMk/>
          <pc:sldMk cId="1499706494" sldId="349"/>
        </pc:sldMkLst>
        <pc:spChg chg="mod">
          <ac:chgData name="guo roger" userId="3bbec60affddc306" providerId="LiveId" clId="{48D58F05-E451-4100-8C2B-9052A5436654}" dt="2021-03-21T03:49:11.677" v="709"/>
          <ac:spMkLst>
            <pc:docMk/>
            <pc:sldMk cId="1499706494" sldId="349"/>
            <ac:spMk id="2" creationId="{1F928A5B-D9E9-4A01-8481-C57E94EF316C}"/>
          </ac:spMkLst>
        </pc:spChg>
        <pc:spChg chg="add mod">
          <ac:chgData name="guo roger" userId="3bbec60affddc306" providerId="LiveId" clId="{48D58F05-E451-4100-8C2B-9052A5436654}" dt="2021-03-21T04:29:43.680" v="772"/>
          <ac:spMkLst>
            <pc:docMk/>
            <pc:sldMk cId="1499706494" sldId="349"/>
            <ac:spMk id="5" creationId="{B3D0EF82-A21A-41AB-BB40-80DF9F9C9784}"/>
          </ac:spMkLst>
        </pc:spChg>
      </pc:sldChg>
      <pc:sldChg chg="del">
        <pc:chgData name="guo roger" userId="3bbec60affddc306" providerId="LiveId" clId="{48D58F05-E451-4100-8C2B-9052A5436654}" dt="2021-03-21T02:47:19.653" v="15" actId="47"/>
        <pc:sldMkLst>
          <pc:docMk/>
          <pc:sldMk cId="3670756084" sldId="349"/>
        </pc:sldMkLst>
      </pc:sldChg>
      <pc:sldChg chg="del">
        <pc:chgData name="guo roger" userId="3bbec60affddc306" providerId="LiveId" clId="{48D58F05-E451-4100-8C2B-9052A5436654}" dt="2021-03-21T02:47:19.839" v="16" actId="47"/>
        <pc:sldMkLst>
          <pc:docMk/>
          <pc:sldMk cId="723086465" sldId="350"/>
        </pc:sldMkLst>
      </pc:sldChg>
      <pc:sldChg chg="addSp modSp new mod">
        <pc:chgData name="guo roger" userId="3bbec60affddc306" providerId="LiveId" clId="{48D58F05-E451-4100-8C2B-9052A5436654}" dt="2021-03-21T04:46:52.273" v="951" actId="207"/>
        <pc:sldMkLst>
          <pc:docMk/>
          <pc:sldMk cId="2951774666" sldId="350"/>
        </pc:sldMkLst>
        <pc:spChg chg="mod">
          <ac:chgData name="guo roger" userId="3bbec60affddc306" providerId="LiveId" clId="{48D58F05-E451-4100-8C2B-9052A5436654}" dt="2021-03-21T04:28:28.479" v="758" actId="20577"/>
          <ac:spMkLst>
            <pc:docMk/>
            <pc:sldMk cId="2951774666" sldId="350"/>
            <ac:spMk id="2" creationId="{D69EAFF6-ECE7-4504-AF5A-CB2D57064660}"/>
          </ac:spMkLst>
        </pc:spChg>
        <pc:spChg chg="add mod">
          <ac:chgData name="guo roger" userId="3bbec60affddc306" providerId="LiveId" clId="{48D58F05-E451-4100-8C2B-9052A5436654}" dt="2021-03-21T04:46:42.562" v="950" actId="207"/>
          <ac:spMkLst>
            <pc:docMk/>
            <pc:sldMk cId="2951774666" sldId="350"/>
            <ac:spMk id="5" creationId="{0FC54DFF-B0F0-41EE-8826-7E0225B81CE4}"/>
          </ac:spMkLst>
        </pc:spChg>
        <pc:spChg chg="add mod">
          <ac:chgData name="guo roger" userId="3bbec60affddc306" providerId="LiveId" clId="{48D58F05-E451-4100-8C2B-9052A5436654}" dt="2021-03-21T04:30:46.023" v="785" actId="1076"/>
          <ac:spMkLst>
            <pc:docMk/>
            <pc:sldMk cId="2951774666" sldId="350"/>
            <ac:spMk id="9" creationId="{80DCE1B7-81F2-49AD-B0FE-F6B027881997}"/>
          </ac:spMkLst>
        </pc:spChg>
        <pc:spChg chg="add mod">
          <ac:chgData name="guo roger" userId="3bbec60affddc306" providerId="LiveId" clId="{48D58F05-E451-4100-8C2B-9052A5436654}" dt="2021-03-21T04:46:52.273" v="951" actId="207"/>
          <ac:spMkLst>
            <pc:docMk/>
            <pc:sldMk cId="2951774666" sldId="350"/>
            <ac:spMk id="11" creationId="{F1E92D89-E048-4D39-A1FB-A4976D1FDD82}"/>
          </ac:spMkLst>
        </pc:spChg>
        <pc:picChg chg="add mod">
          <ac:chgData name="guo roger" userId="3bbec60affddc306" providerId="LiveId" clId="{48D58F05-E451-4100-8C2B-9052A5436654}" dt="2021-03-21T04:30:58.941" v="787" actId="1076"/>
          <ac:picMkLst>
            <pc:docMk/>
            <pc:sldMk cId="2951774666" sldId="350"/>
            <ac:picMk id="7" creationId="{8CBAA09C-347B-4B68-BCF7-C1E56241ADB6}"/>
          </ac:picMkLst>
        </pc:picChg>
      </pc:sldChg>
      <pc:sldChg chg="addSp modSp new mod">
        <pc:chgData name="guo roger" userId="3bbec60affddc306" providerId="LiveId" clId="{48D58F05-E451-4100-8C2B-9052A5436654}" dt="2021-03-21T04:39:04.034" v="845" actId="20577"/>
        <pc:sldMkLst>
          <pc:docMk/>
          <pc:sldMk cId="2120281859" sldId="351"/>
        </pc:sldMkLst>
        <pc:spChg chg="mod">
          <ac:chgData name="guo roger" userId="3bbec60affddc306" providerId="LiveId" clId="{48D58F05-E451-4100-8C2B-9052A5436654}" dt="2021-03-21T04:32:10.476" v="791"/>
          <ac:spMkLst>
            <pc:docMk/>
            <pc:sldMk cId="2120281859" sldId="351"/>
            <ac:spMk id="2" creationId="{5ACAAEE8-3E96-4BE2-9AA0-629C40F1D614}"/>
          </ac:spMkLst>
        </pc:spChg>
        <pc:spChg chg="add mod">
          <ac:chgData name="guo roger" userId="3bbec60affddc306" providerId="LiveId" clId="{48D58F05-E451-4100-8C2B-9052A5436654}" dt="2021-03-21T04:34:01.818" v="803" actId="20577"/>
          <ac:spMkLst>
            <pc:docMk/>
            <pc:sldMk cId="2120281859" sldId="351"/>
            <ac:spMk id="5" creationId="{2EAB2ECF-128B-4AC8-84B7-B898EBF6D317}"/>
          </ac:spMkLst>
        </pc:spChg>
        <pc:spChg chg="add mod">
          <ac:chgData name="guo roger" userId="3bbec60affddc306" providerId="LiveId" clId="{48D58F05-E451-4100-8C2B-9052A5436654}" dt="2021-03-21T04:39:04.034" v="845" actId="20577"/>
          <ac:spMkLst>
            <pc:docMk/>
            <pc:sldMk cId="2120281859" sldId="351"/>
            <ac:spMk id="7" creationId="{EB019056-D9AE-434B-BE28-0FFB2D8907AE}"/>
          </ac:spMkLst>
        </pc:spChg>
        <pc:spChg chg="add mod">
          <ac:chgData name="guo roger" userId="3bbec60affddc306" providerId="LiveId" clId="{48D58F05-E451-4100-8C2B-9052A5436654}" dt="2021-03-21T04:36:04.179" v="815" actId="207"/>
          <ac:spMkLst>
            <pc:docMk/>
            <pc:sldMk cId="2120281859" sldId="351"/>
            <ac:spMk id="9" creationId="{DA0A7A35-8AFB-4C7C-B72B-A351B3E6EAA5}"/>
          </ac:spMkLst>
        </pc:spChg>
      </pc:sldChg>
      <pc:sldChg chg="del">
        <pc:chgData name="guo roger" userId="3bbec60affddc306" providerId="LiveId" clId="{48D58F05-E451-4100-8C2B-9052A5436654}" dt="2021-03-21T02:47:20.012" v="17" actId="47"/>
        <pc:sldMkLst>
          <pc:docMk/>
          <pc:sldMk cId="2843433443" sldId="351"/>
        </pc:sldMkLst>
      </pc:sldChg>
      <pc:sldChg chg="addSp modSp new mod">
        <pc:chgData name="guo roger" userId="3bbec60affddc306" providerId="LiveId" clId="{48D58F05-E451-4100-8C2B-9052A5436654}" dt="2021-03-21T04:40:54.909" v="906" actId="14100"/>
        <pc:sldMkLst>
          <pc:docMk/>
          <pc:sldMk cId="3269474439" sldId="352"/>
        </pc:sldMkLst>
        <pc:spChg chg="mod">
          <ac:chgData name="guo roger" userId="3bbec60affddc306" providerId="LiveId" clId="{48D58F05-E451-4100-8C2B-9052A5436654}" dt="2021-03-21T04:39:20.650" v="860" actId="20577"/>
          <ac:spMkLst>
            <pc:docMk/>
            <pc:sldMk cId="3269474439" sldId="352"/>
            <ac:spMk id="2" creationId="{E22F3821-50AE-44D1-83F3-738D2916B55B}"/>
          </ac:spMkLst>
        </pc:spChg>
        <pc:spChg chg="add mod">
          <ac:chgData name="guo roger" userId="3bbec60affddc306" providerId="LiveId" clId="{48D58F05-E451-4100-8C2B-9052A5436654}" dt="2021-03-21T04:40:54.909" v="906" actId="14100"/>
          <ac:spMkLst>
            <pc:docMk/>
            <pc:sldMk cId="3269474439" sldId="352"/>
            <ac:spMk id="7" creationId="{1ECC58C1-524F-4932-9FFD-581536F642BB}"/>
          </ac:spMkLst>
        </pc:spChg>
        <pc:picChg chg="add mod">
          <ac:chgData name="guo roger" userId="3bbec60affddc306" providerId="LiveId" clId="{48D58F05-E451-4100-8C2B-9052A5436654}" dt="2021-03-21T04:40:00.558" v="866" actId="1076"/>
          <ac:picMkLst>
            <pc:docMk/>
            <pc:sldMk cId="3269474439" sldId="352"/>
            <ac:picMk id="5" creationId="{819D0F1E-AFB0-449C-9AD5-493EF48CA3D7}"/>
          </ac:picMkLst>
        </pc:picChg>
      </pc:sldChg>
      <pc:sldChg chg="del">
        <pc:chgData name="guo roger" userId="3bbec60affddc306" providerId="LiveId" clId="{48D58F05-E451-4100-8C2B-9052A5436654}" dt="2021-03-21T02:47:20.233" v="18" actId="47"/>
        <pc:sldMkLst>
          <pc:docMk/>
          <pc:sldMk cId="3633814896" sldId="352"/>
        </pc:sldMkLst>
      </pc:sldChg>
      <pc:sldChg chg="del">
        <pc:chgData name="guo roger" userId="3bbec60affddc306" providerId="LiveId" clId="{48D58F05-E451-4100-8C2B-9052A5436654}" dt="2021-03-21T02:47:20.435" v="19" actId="47"/>
        <pc:sldMkLst>
          <pc:docMk/>
          <pc:sldMk cId="1019923909" sldId="353"/>
        </pc:sldMkLst>
      </pc:sldChg>
      <pc:sldChg chg="addSp modSp new mod">
        <pc:chgData name="guo roger" userId="3bbec60affddc306" providerId="LiveId" clId="{48D58F05-E451-4100-8C2B-9052A5436654}" dt="2021-03-21T04:47:31.483" v="952" actId="207"/>
        <pc:sldMkLst>
          <pc:docMk/>
          <pc:sldMk cId="3294024322" sldId="353"/>
        </pc:sldMkLst>
        <pc:spChg chg="mod">
          <ac:chgData name="guo roger" userId="3bbec60affddc306" providerId="LiveId" clId="{48D58F05-E451-4100-8C2B-9052A5436654}" dt="2021-03-21T04:41:23.312" v="908"/>
          <ac:spMkLst>
            <pc:docMk/>
            <pc:sldMk cId="3294024322" sldId="353"/>
            <ac:spMk id="2" creationId="{42C09687-D886-498A-8648-1D5B18A0293C}"/>
          </ac:spMkLst>
        </pc:spChg>
        <pc:spChg chg="add mod">
          <ac:chgData name="guo roger" userId="3bbec60affddc306" providerId="LiveId" clId="{48D58F05-E451-4100-8C2B-9052A5436654}" dt="2021-03-21T04:47:31.483" v="952" actId="207"/>
          <ac:spMkLst>
            <pc:docMk/>
            <pc:sldMk cId="3294024322" sldId="353"/>
            <ac:spMk id="5" creationId="{83E16F47-8AEF-4A2A-B9E4-C9441BA9119B}"/>
          </ac:spMkLst>
        </pc:spChg>
        <pc:spChg chg="add mod">
          <ac:chgData name="guo roger" userId="3bbec60affddc306" providerId="LiveId" clId="{48D58F05-E451-4100-8C2B-9052A5436654}" dt="2021-03-21T04:44:51.430" v="943" actId="12"/>
          <ac:spMkLst>
            <pc:docMk/>
            <pc:sldMk cId="3294024322" sldId="353"/>
            <ac:spMk id="9" creationId="{AD09B0BF-85F6-48DD-91C2-9B3ECABCD125}"/>
          </ac:spMkLst>
        </pc:spChg>
        <pc:picChg chg="add mod">
          <ac:chgData name="guo roger" userId="3bbec60affddc306" providerId="LiveId" clId="{48D58F05-E451-4100-8C2B-9052A5436654}" dt="2021-03-21T04:44:36.874" v="936" actId="1076"/>
          <ac:picMkLst>
            <pc:docMk/>
            <pc:sldMk cId="3294024322" sldId="353"/>
            <ac:picMk id="7" creationId="{EE6A22C9-5147-44AE-8343-2BF57A505A91}"/>
          </ac:picMkLst>
        </pc:picChg>
      </pc:sldChg>
      <pc:sldChg chg="del">
        <pc:chgData name="guo roger" userId="3bbec60affddc306" providerId="LiveId" clId="{48D58F05-E451-4100-8C2B-9052A5436654}" dt="2021-03-21T02:47:20.648" v="20" actId="47"/>
        <pc:sldMkLst>
          <pc:docMk/>
          <pc:sldMk cId="914811009" sldId="354"/>
        </pc:sldMkLst>
      </pc:sldChg>
      <pc:sldChg chg="addSp delSp modSp new mod">
        <pc:chgData name="guo roger" userId="3bbec60affddc306" providerId="LiveId" clId="{48D58F05-E451-4100-8C2B-9052A5436654}" dt="2021-03-21T04:54:49.674" v="1026" actId="1076"/>
        <pc:sldMkLst>
          <pc:docMk/>
          <pc:sldMk cId="2863724924" sldId="354"/>
        </pc:sldMkLst>
        <pc:spChg chg="mod">
          <ac:chgData name="guo roger" userId="3bbec60affddc306" providerId="LiveId" clId="{48D58F05-E451-4100-8C2B-9052A5436654}" dt="2021-03-21T04:48:19.231" v="954"/>
          <ac:spMkLst>
            <pc:docMk/>
            <pc:sldMk cId="2863724924" sldId="354"/>
            <ac:spMk id="2" creationId="{9201513F-09D7-4802-9022-70828C3CF0C5}"/>
          </ac:spMkLst>
        </pc:spChg>
        <pc:spChg chg="add del mod">
          <ac:chgData name="guo roger" userId="3bbec60affddc306" providerId="LiveId" clId="{48D58F05-E451-4100-8C2B-9052A5436654}" dt="2021-03-21T04:52:44.462" v="1005" actId="478"/>
          <ac:spMkLst>
            <pc:docMk/>
            <pc:sldMk cId="2863724924" sldId="354"/>
            <ac:spMk id="5" creationId="{3D12DFDA-EB05-4D07-A7CD-A7461900CD75}"/>
          </ac:spMkLst>
        </pc:spChg>
        <pc:spChg chg="add mod">
          <ac:chgData name="guo roger" userId="3bbec60affddc306" providerId="LiveId" clId="{48D58F05-E451-4100-8C2B-9052A5436654}" dt="2021-03-21T04:54:48.337" v="1025" actId="1076"/>
          <ac:spMkLst>
            <pc:docMk/>
            <pc:sldMk cId="2863724924" sldId="354"/>
            <ac:spMk id="7" creationId="{4603AE5A-A600-4A0D-899E-4C3230DEAAB6}"/>
          </ac:spMkLst>
        </pc:spChg>
        <pc:picChg chg="add mod">
          <ac:chgData name="guo roger" userId="3bbec60affddc306" providerId="LiveId" clId="{48D58F05-E451-4100-8C2B-9052A5436654}" dt="2021-03-21T04:54:49.674" v="1026" actId="1076"/>
          <ac:picMkLst>
            <pc:docMk/>
            <pc:sldMk cId="2863724924" sldId="354"/>
            <ac:picMk id="9" creationId="{C17329B7-C532-4AAC-BF8E-9445897572A2}"/>
          </ac:picMkLst>
        </pc:picChg>
      </pc:sldChg>
      <pc:sldChg chg="delSp modSp add mod ord">
        <pc:chgData name="guo roger" userId="3bbec60affddc306" providerId="LiveId" clId="{48D58F05-E451-4100-8C2B-9052A5436654}" dt="2021-03-21T04:52:41.872" v="1004"/>
        <pc:sldMkLst>
          <pc:docMk/>
          <pc:sldMk cId="2290459485" sldId="355"/>
        </pc:sldMkLst>
        <pc:spChg chg="mod">
          <ac:chgData name="guo roger" userId="3bbec60affddc306" providerId="LiveId" clId="{48D58F05-E451-4100-8C2B-9052A5436654}" dt="2021-03-21T04:52:38.308" v="1002" actId="1076"/>
          <ac:spMkLst>
            <pc:docMk/>
            <pc:sldMk cId="2290459485" sldId="355"/>
            <ac:spMk id="5" creationId="{3D12DFDA-EB05-4D07-A7CD-A7461900CD75}"/>
          </ac:spMkLst>
        </pc:spChg>
        <pc:spChg chg="del">
          <ac:chgData name="guo roger" userId="3bbec60affddc306" providerId="LiveId" clId="{48D58F05-E451-4100-8C2B-9052A5436654}" dt="2021-03-21T04:52:35.867" v="1001" actId="478"/>
          <ac:spMkLst>
            <pc:docMk/>
            <pc:sldMk cId="2290459485" sldId="355"/>
            <ac:spMk id="7" creationId="{4603AE5A-A600-4A0D-899E-4C3230DEAAB6}"/>
          </ac:spMkLst>
        </pc:spChg>
      </pc:sldChg>
      <pc:sldChg chg="del">
        <pc:chgData name="guo roger" userId="3bbec60affddc306" providerId="LiveId" clId="{48D58F05-E451-4100-8C2B-9052A5436654}" dt="2021-03-21T02:47:20.860" v="21" actId="47"/>
        <pc:sldMkLst>
          <pc:docMk/>
          <pc:sldMk cId="3731013636" sldId="355"/>
        </pc:sldMkLst>
      </pc:sldChg>
      <pc:sldChg chg="del">
        <pc:chgData name="guo roger" userId="3bbec60affddc306" providerId="LiveId" clId="{48D58F05-E451-4100-8C2B-9052A5436654}" dt="2021-03-21T02:47:21.105" v="22" actId="47"/>
        <pc:sldMkLst>
          <pc:docMk/>
          <pc:sldMk cId="393848578" sldId="356"/>
        </pc:sldMkLst>
      </pc:sldChg>
      <pc:sldChg chg="addSp modSp new mod">
        <pc:chgData name="guo roger" userId="3bbec60affddc306" providerId="LiveId" clId="{48D58F05-E451-4100-8C2B-9052A5436654}" dt="2021-03-22T03:17:58.588" v="1478" actId="20577"/>
        <pc:sldMkLst>
          <pc:docMk/>
          <pc:sldMk cId="459113640" sldId="356"/>
        </pc:sldMkLst>
        <pc:spChg chg="mod">
          <ac:chgData name="guo roger" userId="3bbec60affddc306" providerId="LiveId" clId="{48D58F05-E451-4100-8C2B-9052A5436654}" dt="2021-03-21T04:55:18.756" v="1032" actId="20577"/>
          <ac:spMkLst>
            <pc:docMk/>
            <pc:sldMk cId="459113640" sldId="356"/>
            <ac:spMk id="2" creationId="{472CB684-F110-417D-988A-F1B92E561A9F}"/>
          </ac:spMkLst>
        </pc:spChg>
        <pc:spChg chg="add mod">
          <ac:chgData name="guo roger" userId="3bbec60affddc306" providerId="LiveId" clId="{48D58F05-E451-4100-8C2B-9052A5436654}" dt="2021-03-21T05:12:31.961" v="1284" actId="207"/>
          <ac:spMkLst>
            <pc:docMk/>
            <pc:sldMk cId="459113640" sldId="356"/>
            <ac:spMk id="5" creationId="{90CC948B-AADF-4B8F-BDEA-F52B52890F51}"/>
          </ac:spMkLst>
        </pc:spChg>
        <pc:spChg chg="add mod">
          <ac:chgData name="guo roger" userId="3bbec60affddc306" providerId="LiveId" clId="{48D58F05-E451-4100-8C2B-9052A5436654}" dt="2021-03-21T05:15:01.990" v="1295" actId="693"/>
          <ac:spMkLst>
            <pc:docMk/>
            <pc:sldMk cId="459113640" sldId="356"/>
            <ac:spMk id="7" creationId="{C518A254-8220-415B-8715-2D6757781507}"/>
          </ac:spMkLst>
        </pc:spChg>
        <pc:spChg chg="add mod">
          <ac:chgData name="guo roger" userId="3bbec60affddc306" providerId="LiveId" clId="{48D58F05-E451-4100-8C2B-9052A5436654}" dt="2021-03-22T03:17:58.588" v="1478" actId="20577"/>
          <ac:spMkLst>
            <pc:docMk/>
            <pc:sldMk cId="459113640" sldId="356"/>
            <ac:spMk id="8" creationId="{7CF2A3DA-1E5E-488B-82C0-C499240F8C3E}"/>
          </ac:spMkLst>
        </pc:spChg>
        <pc:picChg chg="add mod">
          <ac:chgData name="guo roger" userId="3bbec60affddc306" providerId="LiveId" clId="{48D58F05-E451-4100-8C2B-9052A5436654}" dt="2021-03-21T05:13:53.192" v="1287" actId="1076"/>
          <ac:picMkLst>
            <pc:docMk/>
            <pc:sldMk cId="459113640" sldId="356"/>
            <ac:picMk id="6" creationId="{76B21CBA-0001-457F-A8E3-F40F7897483F}"/>
          </ac:picMkLst>
        </pc:picChg>
      </pc:sldChg>
      <pc:sldChg chg="addSp modSp new mod">
        <pc:chgData name="guo roger" userId="3bbec60affddc306" providerId="LiveId" clId="{48D58F05-E451-4100-8C2B-9052A5436654}" dt="2021-03-21T04:59:15.308" v="1066" actId="1076"/>
        <pc:sldMkLst>
          <pc:docMk/>
          <pc:sldMk cId="1918467819" sldId="357"/>
        </pc:sldMkLst>
        <pc:spChg chg="mod">
          <ac:chgData name="guo roger" userId="3bbec60affddc306" providerId="LiveId" clId="{48D58F05-E451-4100-8C2B-9052A5436654}" dt="2021-03-21T04:57:27.844" v="1049" actId="20577"/>
          <ac:spMkLst>
            <pc:docMk/>
            <pc:sldMk cId="1918467819" sldId="357"/>
            <ac:spMk id="2" creationId="{A962A822-A602-460C-814A-B9A12A5F7176}"/>
          </ac:spMkLst>
        </pc:spChg>
        <pc:spChg chg="add mod">
          <ac:chgData name="guo roger" userId="3bbec60affddc306" providerId="LiveId" clId="{48D58F05-E451-4100-8C2B-9052A5436654}" dt="2021-03-21T04:58:10.674" v="1055" actId="1076"/>
          <ac:spMkLst>
            <pc:docMk/>
            <pc:sldMk cId="1918467819" sldId="357"/>
            <ac:spMk id="5" creationId="{B12676FB-DC50-4162-B97A-C26A34497130}"/>
          </ac:spMkLst>
        </pc:spChg>
        <pc:spChg chg="add mod">
          <ac:chgData name="guo roger" userId="3bbec60affddc306" providerId="LiveId" clId="{48D58F05-E451-4100-8C2B-9052A5436654}" dt="2021-03-21T04:59:14.540" v="1065" actId="1076"/>
          <ac:spMkLst>
            <pc:docMk/>
            <pc:sldMk cId="1918467819" sldId="357"/>
            <ac:spMk id="9" creationId="{B9025E3A-B3F2-460C-82DE-168E11EE5516}"/>
          </ac:spMkLst>
        </pc:spChg>
        <pc:picChg chg="add mod">
          <ac:chgData name="guo roger" userId="3bbec60affddc306" providerId="LiveId" clId="{48D58F05-E451-4100-8C2B-9052A5436654}" dt="2021-03-21T04:59:15.308" v="1066" actId="1076"/>
          <ac:picMkLst>
            <pc:docMk/>
            <pc:sldMk cId="1918467819" sldId="357"/>
            <ac:picMk id="7" creationId="{F69ED804-16D2-4681-B13A-98B1DE1FAAFC}"/>
          </ac:picMkLst>
        </pc:picChg>
      </pc:sldChg>
      <pc:sldChg chg="del">
        <pc:chgData name="guo roger" userId="3bbec60affddc306" providerId="LiveId" clId="{48D58F05-E451-4100-8C2B-9052A5436654}" dt="2021-03-21T02:47:21.328" v="23" actId="47"/>
        <pc:sldMkLst>
          <pc:docMk/>
          <pc:sldMk cId="3554214755" sldId="357"/>
        </pc:sldMkLst>
      </pc:sldChg>
      <pc:sldChg chg="modSp add mod">
        <pc:chgData name="guo roger" userId="3bbec60affddc306" providerId="LiveId" clId="{48D58F05-E451-4100-8C2B-9052A5436654}" dt="2021-03-22T01:46:09.055" v="1383" actId="207"/>
        <pc:sldMkLst>
          <pc:docMk/>
          <pc:sldMk cId="3254379839" sldId="358"/>
        </pc:sldMkLst>
        <pc:spChg chg="mod">
          <ac:chgData name="guo roger" userId="3bbec60affddc306" providerId="LiveId" clId="{48D58F05-E451-4100-8C2B-9052A5436654}" dt="2021-03-22T01:46:09.055" v="1383" actId="207"/>
          <ac:spMkLst>
            <pc:docMk/>
            <pc:sldMk cId="3254379839" sldId="358"/>
            <ac:spMk id="8" creationId="{8E321D54-3573-4006-A142-58C307604763}"/>
          </ac:spMkLst>
        </pc:spChg>
      </pc:sldChg>
      <pc:sldChg chg="del">
        <pc:chgData name="guo roger" userId="3bbec60affddc306" providerId="LiveId" clId="{48D58F05-E451-4100-8C2B-9052A5436654}" dt="2021-03-21T02:47:17.866" v="5" actId="47"/>
        <pc:sldMkLst>
          <pc:docMk/>
          <pc:sldMk cId="3839287739" sldId="358"/>
        </pc:sldMkLst>
      </pc:sldChg>
      <pc:sldChg chg="del">
        <pc:chgData name="guo roger" userId="3bbec60affddc306" providerId="LiveId" clId="{48D58F05-E451-4100-8C2B-9052A5436654}" dt="2021-03-21T02:47:18.396" v="8" actId="47"/>
        <pc:sldMkLst>
          <pc:docMk/>
          <pc:sldMk cId="2046468070" sldId="359"/>
        </pc:sldMkLst>
      </pc:sldChg>
      <pc:sldChg chg="modSp add mod">
        <pc:chgData name="guo roger" userId="3bbec60affddc306" providerId="LiveId" clId="{48D58F05-E451-4100-8C2B-9052A5436654}" dt="2021-03-22T01:46:24.395" v="1386" actId="207"/>
        <pc:sldMkLst>
          <pc:docMk/>
          <pc:sldMk cId="3885700175" sldId="359"/>
        </pc:sldMkLst>
        <pc:spChg chg="mod">
          <ac:chgData name="guo roger" userId="3bbec60affddc306" providerId="LiveId" clId="{48D58F05-E451-4100-8C2B-9052A5436654}" dt="2021-03-22T01:46:24.395" v="1386" actId="207"/>
          <ac:spMkLst>
            <pc:docMk/>
            <pc:sldMk cId="3885700175" sldId="359"/>
            <ac:spMk id="8" creationId="{8E321D54-3573-4006-A142-58C307604763}"/>
          </ac:spMkLst>
        </pc:spChg>
      </pc:sldChg>
      <pc:sldChg chg="del">
        <pc:chgData name="guo roger" userId="3bbec60affddc306" providerId="LiveId" clId="{48D58F05-E451-4100-8C2B-9052A5436654}" dt="2021-03-21T02:47:21.526" v="24" actId="47"/>
        <pc:sldMkLst>
          <pc:docMk/>
          <pc:sldMk cId="1426223273" sldId="360"/>
        </pc:sldMkLst>
      </pc:sldChg>
      <pc:sldChg chg="modSp add mod">
        <pc:chgData name="guo roger" userId="3bbec60affddc306" providerId="LiveId" clId="{48D58F05-E451-4100-8C2B-9052A5436654}" dt="2021-03-22T01:46:34.900" v="1388" actId="207"/>
        <pc:sldMkLst>
          <pc:docMk/>
          <pc:sldMk cId="3491496357" sldId="360"/>
        </pc:sldMkLst>
        <pc:spChg chg="mod">
          <ac:chgData name="guo roger" userId="3bbec60affddc306" providerId="LiveId" clId="{48D58F05-E451-4100-8C2B-9052A5436654}" dt="2021-03-22T01:46:34.900" v="1388" actId="207"/>
          <ac:spMkLst>
            <pc:docMk/>
            <pc:sldMk cId="3491496357" sldId="360"/>
            <ac:spMk id="8" creationId="{8E321D54-3573-4006-A142-58C307604763}"/>
          </ac:spMkLst>
        </pc:spChg>
      </pc:sldChg>
      <pc:sldChg chg="addSp modSp new del mod">
        <pc:chgData name="guo roger" userId="3bbec60affddc306" providerId="LiveId" clId="{48D58F05-E451-4100-8C2B-9052A5436654}" dt="2021-03-22T03:34:21.310" v="1503" actId="47"/>
        <pc:sldMkLst>
          <pc:docMk/>
          <pc:sldMk cId="775852261" sldId="361"/>
        </pc:sldMkLst>
        <pc:spChg chg="mod">
          <ac:chgData name="guo roger" userId="3bbec60affddc306" providerId="LiveId" clId="{48D58F05-E451-4100-8C2B-9052A5436654}" dt="2021-03-22T03:32:21.488" v="1486" actId="20577"/>
          <ac:spMkLst>
            <pc:docMk/>
            <pc:sldMk cId="775852261" sldId="361"/>
            <ac:spMk id="2" creationId="{E2EBB4EB-1CF7-4EF7-B52B-C6C97DDFAEB9}"/>
          </ac:spMkLst>
        </pc:spChg>
        <pc:spChg chg="add mod">
          <ac:chgData name="guo roger" userId="3bbec60affddc306" providerId="LiveId" clId="{48D58F05-E451-4100-8C2B-9052A5436654}" dt="2021-03-22T03:33:46.137" v="1502" actId="1076"/>
          <ac:spMkLst>
            <pc:docMk/>
            <pc:sldMk cId="775852261" sldId="361"/>
            <ac:spMk id="7" creationId="{1A9D1CB8-ED9D-495F-A9FF-2141F85EFC28}"/>
          </ac:spMkLst>
        </pc:spChg>
        <pc:picChg chg="add mod">
          <ac:chgData name="guo roger" userId="3bbec60affddc306" providerId="LiveId" clId="{48D58F05-E451-4100-8C2B-9052A5436654}" dt="2021-03-22T03:33:07.103" v="1490" actId="1076"/>
          <ac:picMkLst>
            <pc:docMk/>
            <pc:sldMk cId="775852261" sldId="361"/>
            <ac:picMk id="5" creationId="{5365F1E5-6C35-418E-A06E-177962C9E94E}"/>
          </ac:picMkLst>
        </pc:picChg>
      </pc:sldChg>
      <pc:sldChg chg="del">
        <pc:chgData name="guo roger" userId="3bbec60affddc306" providerId="LiveId" clId="{48D58F05-E451-4100-8C2B-9052A5436654}" dt="2021-03-21T02:47:21.810" v="25" actId="47"/>
        <pc:sldMkLst>
          <pc:docMk/>
          <pc:sldMk cId="4147210461" sldId="361"/>
        </pc:sldMkLst>
      </pc:sldChg>
      <pc:sldChg chg="del">
        <pc:chgData name="guo roger" userId="3bbec60affddc306" providerId="LiveId" clId="{48D58F05-E451-4100-8C2B-9052A5436654}" dt="2021-03-21T02:47:22.062" v="26" actId="47"/>
        <pc:sldMkLst>
          <pc:docMk/>
          <pc:sldMk cId="2934648021" sldId="362"/>
        </pc:sldMkLst>
      </pc:sldChg>
    </pc:docChg>
  </pc:docChgLst>
  <pc:docChgLst>
    <pc:chgData name="guo roger" userId="3bbec60affddc306" providerId="LiveId" clId="{80A544D6-6736-43AC-9971-D5C94650DCAB}"/>
    <pc:docChg chg="undo custSel addSld delSld modSld sldOrd">
      <pc:chgData name="guo roger" userId="3bbec60affddc306" providerId="LiveId" clId="{80A544D6-6736-43AC-9971-D5C94650DCAB}" dt="2021-02-10T13:03:45.182" v="1737" actId="1582"/>
      <pc:docMkLst>
        <pc:docMk/>
      </pc:docMkLst>
      <pc:sldChg chg="modSp mod">
        <pc:chgData name="guo roger" userId="3bbec60affddc306" providerId="LiveId" clId="{80A544D6-6736-43AC-9971-D5C94650DCAB}" dt="2021-02-10T06:37:26.744" v="60" actId="20577"/>
        <pc:sldMkLst>
          <pc:docMk/>
          <pc:sldMk cId="1341206656" sldId="302"/>
        </pc:sldMkLst>
        <pc:spChg chg="mod">
          <ac:chgData name="guo roger" userId="3bbec60affddc306" providerId="LiveId" clId="{80A544D6-6736-43AC-9971-D5C94650DCAB}" dt="2021-02-10T06:36:06.164" v="31"/>
          <ac:spMkLst>
            <pc:docMk/>
            <pc:sldMk cId="1341206656" sldId="302"/>
            <ac:spMk id="4" creationId="{C37CA60E-2DE6-4312-9382-B5A3E76135C2}"/>
          </ac:spMkLst>
        </pc:spChg>
        <pc:spChg chg="mod">
          <ac:chgData name="guo roger" userId="3bbec60affddc306" providerId="LiveId" clId="{80A544D6-6736-43AC-9971-D5C94650DCAB}" dt="2021-02-10T06:37:26.744" v="60" actId="20577"/>
          <ac:spMkLst>
            <pc:docMk/>
            <pc:sldMk cId="1341206656" sldId="302"/>
            <ac:spMk id="6" creationId="{07560610-6AF0-456F-A648-6E723C8D92F1}"/>
          </ac:spMkLst>
        </pc:spChg>
      </pc:sldChg>
      <pc:sldChg chg="modSp mod">
        <pc:chgData name="guo roger" userId="3bbec60affddc306" providerId="LiveId" clId="{80A544D6-6736-43AC-9971-D5C94650DCAB}" dt="2021-02-10T08:50:20.924" v="1098" actId="20577"/>
        <pc:sldMkLst>
          <pc:docMk/>
          <pc:sldMk cId="947221106" sldId="337"/>
        </pc:sldMkLst>
        <pc:spChg chg="mod">
          <ac:chgData name="guo roger" userId="3bbec60affddc306" providerId="LiveId" clId="{80A544D6-6736-43AC-9971-D5C94650DCAB}" dt="2021-02-10T08:50:20.924" v="1098" actId="20577"/>
          <ac:spMkLst>
            <pc:docMk/>
            <pc:sldMk cId="947221106" sldId="337"/>
            <ac:spMk id="8" creationId="{8E321D54-3573-4006-A142-58C307604763}"/>
          </ac:spMkLst>
        </pc:spChg>
      </pc:sldChg>
      <pc:sldChg chg="addSp modSp new mod">
        <pc:chgData name="guo roger" userId="3bbec60affddc306" providerId="LiveId" clId="{80A544D6-6736-43AC-9971-D5C94650DCAB}" dt="2021-02-10T08:48:36.652" v="1017" actId="20577"/>
        <pc:sldMkLst>
          <pc:docMk/>
          <pc:sldMk cId="2431520696" sldId="338"/>
        </pc:sldMkLst>
        <pc:spChg chg="mod">
          <ac:chgData name="guo roger" userId="3bbec60affddc306" providerId="LiveId" clId="{80A544D6-6736-43AC-9971-D5C94650DCAB}" dt="2021-02-10T08:48:36.652" v="1017" actId="20577"/>
          <ac:spMkLst>
            <pc:docMk/>
            <pc:sldMk cId="2431520696" sldId="338"/>
            <ac:spMk id="2" creationId="{DC8A9562-DC71-4AA0-8AD9-54CFE38CA68F}"/>
          </ac:spMkLst>
        </pc:spChg>
        <pc:spChg chg="add mod">
          <ac:chgData name="guo roger" userId="3bbec60affddc306" providerId="LiveId" clId="{80A544D6-6736-43AC-9971-D5C94650DCAB}" dt="2021-02-10T08:32:59.821" v="843" actId="207"/>
          <ac:spMkLst>
            <pc:docMk/>
            <pc:sldMk cId="2431520696" sldId="338"/>
            <ac:spMk id="5" creationId="{021D08D7-F03E-4C53-8700-580CB4EFAD69}"/>
          </ac:spMkLst>
        </pc:spChg>
      </pc:sldChg>
      <pc:sldChg chg="del">
        <pc:chgData name="guo roger" userId="3bbec60affddc306" providerId="LiveId" clId="{80A544D6-6736-43AC-9971-D5C94650DCAB}" dt="2021-02-10T06:22:19.641" v="0" actId="47"/>
        <pc:sldMkLst>
          <pc:docMk/>
          <pc:sldMk cId="3236294536" sldId="338"/>
        </pc:sldMkLst>
      </pc:sldChg>
      <pc:sldChg chg="del">
        <pc:chgData name="guo roger" userId="3bbec60affddc306" providerId="LiveId" clId="{80A544D6-6736-43AC-9971-D5C94650DCAB}" dt="2021-02-10T06:22:20.926" v="7" actId="47"/>
        <pc:sldMkLst>
          <pc:docMk/>
          <pc:sldMk cId="1483395344" sldId="339"/>
        </pc:sldMkLst>
      </pc:sldChg>
      <pc:sldChg chg="addSp delSp modSp new mod">
        <pc:chgData name="guo roger" userId="3bbec60affddc306" providerId="LiveId" clId="{80A544D6-6736-43AC-9971-D5C94650DCAB}" dt="2021-02-10T08:34:46.893" v="869" actId="113"/>
        <pc:sldMkLst>
          <pc:docMk/>
          <pc:sldMk cId="3063980910" sldId="339"/>
        </pc:sldMkLst>
        <pc:spChg chg="mod">
          <ac:chgData name="guo roger" userId="3bbec60affddc306" providerId="LiveId" clId="{80A544D6-6736-43AC-9971-D5C94650DCAB}" dt="2021-02-10T06:49:32.340" v="174" actId="20577"/>
          <ac:spMkLst>
            <pc:docMk/>
            <pc:sldMk cId="3063980910" sldId="339"/>
            <ac:spMk id="2" creationId="{ADBF2CD7-3A09-4399-BDC2-A0F10579624F}"/>
          </ac:spMkLst>
        </pc:spChg>
        <pc:spChg chg="add mod">
          <ac:chgData name="guo roger" userId="3bbec60affddc306" providerId="LiveId" clId="{80A544D6-6736-43AC-9971-D5C94650DCAB}" dt="2021-02-10T08:34:46.893" v="869" actId="113"/>
          <ac:spMkLst>
            <pc:docMk/>
            <pc:sldMk cId="3063980910" sldId="339"/>
            <ac:spMk id="5" creationId="{295B3FA3-566C-469E-9E07-305936C401C4}"/>
          </ac:spMkLst>
        </pc:spChg>
        <pc:spChg chg="add del mod">
          <ac:chgData name="guo roger" userId="3bbec60affddc306" providerId="LiveId" clId="{80A544D6-6736-43AC-9971-D5C94650DCAB}" dt="2021-02-10T07:02:10.008" v="268" actId="478"/>
          <ac:spMkLst>
            <pc:docMk/>
            <pc:sldMk cId="3063980910" sldId="339"/>
            <ac:spMk id="7" creationId="{2253A463-143D-4F8E-AFAF-98E5A1D2EB35}"/>
          </ac:spMkLst>
        </pc:spChg>
      </pc:sldChg>
      <pc:sldChg chg="delSp modSp add mod">
        <pc:chgData name="guo roger" userId="3bbec60affddc306" providerId="LiveId" clId="{80A544D6-6736-43AC-9971-D5C94650DCAB}" dt="2021-02-10T08:36:02.089" v="879" actId="207"/>
        <pc:sldMkLst>
          <pc:docMk/>
          <pc:sldMk cId="1254870861" sldId="340"/>
        </pc:sldMkLst>
        <pc:spChg chg="mod">
          <ac:chgData name="guo roger" userId="3bbec60affddc306" providerId="LiveId" clId="{80A544D6-6736-43AC-9971-D5C94650DCAB}" dt="2021-02-10T07:06:11.671" v="304" actId="20577"/>
          <ac:spMkLst>
            <pc:docMk/>
            <pc:sldMk cId="1254870861" sldId="340"/>
            <ac:spMk id="2" creationId="{ADBF2CD7-3A09-4399-BDC2-A0F10579624F}"/>
          </ac:spMkLst>
        </pc:spChg>
        <pc:spChg chg="del">
          <ac:chgData name="guo roger" userId="3bbec60affddc306" providerId="LiveId" clId="{80A544D6-6736-43AC-9971-D5C94650DCAB}" dt="2021-02-10T07:02:12.570" v="269" actId="478"/>
          <ac:spMkLst>
            <pc:docMk/>
            <pc:sldMk cId="1254870861" sldId="340"/>
            <ac:spMk id="5" creationId="{295B3FA3-566C-469E-9E07-305936C401C4}"/>
          </ac:spMkLst>
        </pc:spChg>
        <pc:spChg chg="mod">
          <ac:chgData name="guo roger" userId="3bbec60affddc306" providerId="LiveId" clId="{80A544D6-6736-43AC-9971-D5C94650DCAB}" dt="2021-02-10T08:36:02.089" v="879" actId="207"/>
          <ac:spMkLst>
            <pc:docMk/>
            <pc:sldMk cId="1254870861" sldId="340"/>
            <ac:spMk id="7" creationId="{2253A463-143D-4F8E-AFAF-98E5A1D2EB35}"/>
          </ac:spMkLst>
        </pc:spChg>
      </pc:sldChg>
      <pc:sldChg chg="del">
        <pc:chgData name="guo roger" userId="3bbec60affddc306" providerId="LiveId" clId="{80A544D6-6736-43AC-9971-D5C94650DCAB}" dt="2021-02-10T06:22:21.278" v="9" actId="47"/>
        <pc:sldMkLst>
          <pc:docMk/>
          <pc:sldMk cId="1606341783" sldId="340"/>
        </pc:sldMkLst>
      </pc:sldChg>
      <pc:sldChg chg="addSp delSp modSp add mod">
        <pc:chgData name="guo roger" userId="3bbec60affddc306" providerId="LiveId" clId="{80A544D6-6736-43AC-9971-D5C94650DCAB}" dt="2021-02-10T08:36:32.993" v="881" actId="20577"/>
        <pc:sldMkLst>
          <pc:docMk/>
          <pc:sldMk cId="2668342154" sldId="341"/>
        </pc:sldMkLst>
        <pc:spChg chg="mod">
          <ac:chgData name="guo roger" userId="3bbec60affddc306" providerId="LiveId" clId="{80A544D6-6736-43AC-9971-D5C94650DCAB}" dt="2021-02-10T07:07:06.688" v="311" actId="20577"/>
          <ac:spMkLst>
            <pc:docMk/>
            <pc:sldMk cId="2668342154" sldId="341"/>
            <ac:spMk id="2" creationId="{ADBF2CD7-3A09-4399-BDC2-A0F10579624F}"/>
          </ac:spMkLst>
        </pc:spChg>
        <pc:spChg chg="add mod">
          <ac:chgData name="guo roger" userId="3bbec60affddc306" providerId="LiveId" clId="{80A544D6-6736-43AC-9971-D5C94650DCAB}" dt="2021-02-10T08:36:32.993" v="881" actId="20577"/>
          <ac:spMkLst>
            <pc:docMk/>
            <pc:sldMk cId="2668342154" sldId="341"/>
            <ac:spMk id="6" creationId="{F8F0AA6E-0AD7-4708-946A-1718E4714627}"/>
          </ac:spMkLst>
        </pc:spChg>
        <pc:spChg chg="del">
          <ac:chgData name="guo roger" userId="3bbec60affddc306" providerId="LiveId" clId="{80A544D6-6736-43AC-9971-D5C94650DCAB}" dt="2021-02-10T07:07:09.946" v="312" actId="478"/>
          <ac:spMkLst>
            <pc:docMk/>
            <pc:sldMk cId="2668342154" sldId="341"/>
            <ac:spMk id="7" creationId="{2253A463-143D-4F8E-AFAF-98E5A1D2EB35}"/>
          </ac:spMkLst>
        </pc:spChg>
      </pc:sldChg>
      <pc:sldChg chg="del">
        <pc:chgData name="guo roger" userId="3bbec60affddc306" providerId="LiveId" clId="{80A544D6-6736-43AC-9971-D5C94650DCAB}" dt="2021-02-10T06:22:21.995" v="13" actId="47"/>
        <pc:sldMkLst>
          <pc:docMk/>
          <pc:sldMk cId="2728443254" sldId="341"/>
        </pc:sldMkLst>
      </pc:sldChg>
      <pc:sldChg chg="del">
        <pc:chgData name="guo roger" userId="3bbec60affddc306" providerId="LiveId" clId="{80A544D6-6736-43AC-9971-D5C94650DCAB}" dt="2021-02-10T06:22:22.898" v="18" actId="47"/>
        <pc:sldMkLst>
          <pc:docMk/>
          <pc:sldMk cId="858989796" sldId="342"/>
        </pc:sldMkLst>
      </pc:sldChg>
      <pc:sldChg chg="addSp modSp new mod">
        <pc:chgData name="guo roger" userId="3bbec60affddc306" providerId="LiveId" clId="{80A544D6-6736-43AC-9971-D5C94650DCAB}" dt="2021-02-10T08:44:29.355" v="934" actId="207"/>
        <pc:sldMkLst>
          <pc:docMk/>
          <pc:sldMk cId="1890512084" sldId="342"/>
        </pc:sldMkLst>
        <pc:spChg chg="mod">
          <ac:chgData name="guo roger" userId="3bbec60affddc306" providerId="LiveId" clId="{80A544D6-6736-43AC-9971-D5C94650DCAB}" dt="2021-02-10T07:10:35.760" v="361" actId="20577"/>
          <ac:spMkLst>
            <pc:docMk/>
            <pc:sldMk cId="1890512084" sldId="342"/>
            <ac:spMk id="2" creationId="{1BCEE1C2-6F6A-4313-81B3-3639EEF9BAC3}"/>
          </ac:spMkLst>
        </pc:spChg>
        <pc:spChg chg="add mod">
          <ac:chgData name="guo roger" userId="3bbec60affddc306" providerId="LiveId" clId="{80A544D6-6736-43AC-9971-D5C94650DCAB}" dt="2021-02-10T08:44:29.355" v="934" actId="207"/>
          <ac:spMkLst>
            <pc:docMk/>
            <pc:sldMk cId="1890512084" sldId="342"/>
            <ac:spMk id="5" creationId="{75403095-58D3-4DB3-92FB-27380945990B}"/>
          </ac:spMkLst>
        </pc:spChg>
      </pc:sldChg>
      <pc:sldChg chg="addSp modSp new mod">
        <pc:chgData name="guo roger" userId="3bbec60affddc306" providerId="LiveId" clId="{80A544D6-6736-43AC-9971-D5C94650DCAB}" dt="2021-02-10T08:45:01.604" v="938" actId="207"/>
        <pc:sldMkLst>
          <pc:docMk/>
          <pc:sldMk cId="1122820900" sldId="343"/>
        </pc:sldMkLst>
        <pc:spChg chg="mod">
          <ac:chgData name="guo roger" userId="3bbec60affddc306" providerId="LiveId" clId="{80A544D6-6736-43AC-9971-D5C94650DCAB}" dt="2021-02-10T07:11:55.463" v="394" actId="20577"/>
          <ac:spMkLst>
            <pc:docMk/>
            <pc:sldMk cId="1122820900" sldId="343"/>
            <ac:spMk id="2" creationId="{9E886FFF-1721-4965-89CB-726571CEF7BD}"/>
          </ac:spMkLst>
        </pc:spChg>
        <pc:spChg chg="add mod">
          <ac:chgData name="guo roger" userId="3bbec60affddc306" providerId="LiveId" clId="{80A544D6-6736-43AC-9971-D5C94650DCAB}" dt="2021-02-10T08:45:01.604" v="938" actId="207"/>
          <ac:spMkLst>
            <pc:docMk/>
            <pc:sldMk cId="1122820900" sldId="343"/>
            <ac:spMk id="5" creationId="{D0B70666-FDAC-4A3C-A3E9-F8D4A679708C}"/>
          </ac:spMkLst>
        </pc:spChg>
      </pc:sldChg>
      <pc:sldChg chg="addSp modSp new mod">
        <pc:chgData name="guo roger" userId="3bbec60affddc306" providerId="LiveId" clId="{80A544D6-6736-43AC-9971-D5C94650DCAB}" dt="2021-02-10T08:45:21.644" v="941" actId="207"/>
        <pc:sldMkLst>
          <pc:docMk/>
          <pc:sldMk cId="6273193" sldId="344"/>
        </pc:sldMkLst>
        <pc:spChg chg="mod">
          <ac:chgData name="guo roger" userId="3bbec60affddc306" providerId="LiveId" clId="{80A544D6-6736-43AC-9971-D5C94650DCAB}" dt="2021-02-10T07:18:06.225" v="474"/>
          <ac:spMkLst>
            <pc:docMk/>
            <pc:sldMk cId="6273193" sldId="344"/>
            <ac:spMk id="2" creationId="{EA6E049E-C05D-4AEF-8E60-E8E7224F1B34}"/>
          </ac:spMkLst>
        </pc:spChg>
        <pc:spChg chg="add mod">
          <ac:chgData name="guo roger" userId="3bbec60affddc306" providerId="LiveId" clId="{80A544D6-6736-43AC-9971-D5C94650DCAB}" dt="2021-02-10T08:45:21.644" v="941" actId="207"/>
          <ac:spMkLst>
            <pc:docMk/>
            <pc:sldMk cId="6273193" sldId="344"/>
            <ac:spMk id="5" creationId="{29362D9F-2E28-4F89-8A40-E9DBD10789FF}"/>
          </ac:spMkLst>
        </pc:spChg>
        <pc:spChg chg="add mod">
          <ac:chgData name="guo roger" userId="3bbec60affddc306" providerId="LiveId" clId="{80A544D6-6736-43AC-9971-D5C94650DCAB}" dt="2021-02-10T07:29:30.272" v="593" actId="20577"/>
          <ac:spMkLst>
            <pc:docMk/>
            <pc:sldMk cId="6273193" sldId="344"/>
            <ac:spMk id="7" creationId="{8EC7FCE6-774C-4844-9877-86425EC65E59}"/>
          </ac:spMkLst>
        </pc:spChg>
        <pc:picChg chg="add mod">
          <ac:chgData name="guo roger" userId="3bbec60affddc306" providerId="LiveId" clId="{80A544D6-6736-43AC-9971-D5C94650DCAB}" dt="2021-02-10T07:29:23.531" v="581" actId="1076"/>
          <ac:picMkLst>
            <pc:docMk/>
            <pc:sldMk cId="6273193" sldId="344"/>
            <ac:picMk id="9" creationId="{E1BC78C7-3F9C-4B06-BD20-02AED635AA40}"/>
          </ac:picMkLst>
        </pc:picChg>
      </pc:sldChg>
      <pc:sldChg chg="del">
        <pc:chgData name="guo roger" userId="3bbec60affddc306" providerId="LiveId" clId="{80A544D6-6736-43AC-9971-D5C94650DCAB}" dt="2021-02-10T06:22:23.267" v="20" actId="47"/>
        <pc:sldMkLst>
          <pc:docMk/>
          <pc:sldMk cId="1287208328" sldId="344"/>
        </pc:sldMkLst>
      </pc:sldChg>
      <pc:sldChg chg="del">
        <pc:chgData name="guo roger" userId="3bbec60affddc306" providerId="LiveId" clId="{80A544D6-6736-43AC-9971-D5C94650DCAB}" dt="2021-02-10T06:22:23.081" v="19" actId="47"/>
        <pc:sldMkLst>
          <pc:docMk/>
          <pc:sldMk cId="2835853216" sldId="345"/>
        </pc:sldMkLst>
      </pc:sldChg>
      <pc:sldChg chg="addSp modSp new mod">
        <pc:chgData name="guo roger" userId="3bbec60affddc306" providerId="LiveId" clId="{80A544D6-6736-43AC-9971-D5C94650DCAB}" dt="2021-02-10T08:47:29.756" v="978" actId="207"/>
        <pc:sldMkLst>
          <pc:docMk/>
          <pc:sldMk cId="3078839433" sldId="345"/>
        </pc:sldMkLst>
        <pc:spChg chg="mod">
          <ac:chgData name="guo roger" userId="3bbec60affddc306" providerId="LiveId" clId="{80A544D6-6736-43AC-9971-D5C94650DCAB}" dt="2021-02-10T07:30:19.573" v="595"/>
          <ac:spMkLst>
            <pc:docMk/>
            <pc:sldMk cId="3078839433" sldId="345"/>
            <ac:spMk id="2" creationId="{7373D74D-6A86-415D-B399-96A4E161B295}"/>
          </ac:spMkLst>
        </pc:spChg>
        <pc:spChg chg="add mod">
          <ac:chgData name="guo roger" userId="3bbec60affddc306" providerId="LiveId" clId="{80A544D6-6736-43AC-9971-D5C94650DCAB}" dt="2021-02-10T08:47:19.912" v="976" actId="207"/>
          <ac:spMkLst>
            <pc:docMk/>
            <pc:sldMk cId="3078839433" sldId="345"/>
            <ac:spMk id="5" creationId="{8BA7AA1E-5C46-475E-8B77-75BA98CB5C8C}"/>
          </ac:spMkLst>
        </pc:spChg>
        <pc:spChg chg="add mod">
          <ac:chgData name="guo roger" userId="3bbec60affddc306" providerId="LiveId" clId="{80A544D6-6736-43AC-9971-D5C94650DCAB}" dt="2021-02-10T08:47:29.756" v="978" actId="207"/>
          <ac:spMkLst>
            <pc:docMk/>
            <pc:sldMk cId="3078839433" sldId="345"/>
            <ac:spMk id="7" creationId="{F2DD5042-3ECB-4F17-B5D0-C73EE0DD8835}"/>
          </ac:spMkLst>
        </pc:spChg>
      </pc:sldChg>
      <pc:sldChg chg="del">
        <pc:chgData name="guo roger" userId="3bbec60affddc306" providerId="LiveId" clId="{80A544D6-6736-43AC-9971-D5C94650DCAB}" dt="2021-02-10T06:22:21.813" v="12" actId="47"/>
        <pc:sldMkLst>
          <pc:docMk/>
          <pc:sldMk cId="568306241" sldId="346"/>
        </pc:sldMkLst>
      </pc:sldChg>
      <pc:sldChg chg="addSp modSp new mod">
        <pc:chgData name="guo roger" userId="3bbec60affddc306" providerId="LiveId" clId="{80A544D6-6736-43AC-9971-D5C94650DCAB}" dt="2021-02-10T08:47:44.873" v="979" actId="14100"/>
        <pc:sldMkLst>
          <pc:docMk/>
          <pc:sldMk cId="2365846678" sldId="346"/>
        </pc:sldMkLst>
        <pc:spChg chg="mod">
          <ac:chgData name="guo roger" userId="3bbec60affddc306" providerId="LiveId" clId="{80A544D6-6736-43AC-9971-D5C94650DCAB}" dt="2021-02-10T07:33:36.012" v="628"/>
          <ac:spMkLst>
            <pc:docMk/>
            <pc:sldMk cId="2365846678" sldId="346"/>
            <ac:spMk id="2" creationId="{65898CC8-6321-4B59-97B1-D624895F281C}"/>
          </ac:spMkLst>
        </pc:spChg>
        <pc:picChg chg="add mod">
          <ac:chgData name="guo roger" userId="3bbec60affddc306" providerId="LiveId" clId="{80A544D6-6736-43AC-9971-D5C94650DCAB}" dt="2021-02-10T08:47:44.873" v="979" actId="14100"/>
          <ac:picMkLst>
            <pc:docMk/>
            <pc:sldMk cId="2365846678" sldId="346"/>
            <ac:picMk id="5" creationId="{26AE1C95-268D-4A49-B4DC-3A2CB391AC26}"/>
          </ac:picMkLst>
        </pc:picChg>
      </pc:sldChg>
      <pc:sldChg chg="addSp modSp new mod">
        <pc:chgData name="guo roger" userId="3bbec60affddc306" providerId="LiveId" clId="{80A544D6-6736-43AC-9971-D5C94650DCAB}" dt="2021-02-10T12:27:36.286" v="1146" actId="207"/>
        <pc:sldMkLst>
          <pc:docMk/>
          <pc:sldMk cId="3881306699" sldId="347"/>
        </pc:sldMkLst>
        <pc:spChg chg="mod">
          <ac:chgData name="guo roger" userId="3bbec60affddc306" providerId="LiveId" clId="{80A544D6-6736-43AC-9971-D5C94650DCAB}" dt="2021-02-10T07:34:07.843" v="632"/>
          <ac:spMkLst>
            <pc:docMk/>
            <pc:sldMk cId="3881306699" sldId="347"/>
            <ac:spMk id="2" creationId="{3541B7C1-0EEB-4165-B2AF-EB15DE6D264A}"/>
          </ac:spMkLst>
        </pc:spChg>
        <pc:spChg chg="add mod">
          <ac:chgData name="guo roger" userId="3bbec60affddc306" providerId="LiveId" clId="{80A544D6-6736-43AC-9971-D5C94650DCAB}" dt="2021-02-10T12:27:36.286" v="1146" actId="207"/>
          <ac:spMkLst>
            <pc:docMk/>
            <pc:sldMk cId="3881306699" sldId="347"/>
            <ac:spMk id="5" creationId="{2892FEED-4FE8-4DB6-88FB-C0EB4034715F}"/>
          </ac:spMkLst>
        </pc:spChg>
      </pc:sldChg>
      <pc:sldChg chg="addSp delSp modSp new mod">
        <pc:chgData name="guo roger" userId="3bbec60affddc306" providerId="LiveId" clId="{80A544D6-6736-43AC-9971-D5C94650DCAB}" dt="2021-02-10T13:03:45.182" v="1737" actId="1582"/>
        <pc:sldMkLst>
          <pc:docMk/>
          <pc:sldMk cId="94946188" sldId="348"/>
        </pc:sldMkLst>
        <pc:spChg chg="mod">
          <ac:chgData name="guo roger" userId="3bbec60affddc306" providerId="LiveId" clId="{80A544D6-6736-43AC-9971-D5C94650DCAB}" dt="2021-02-10T12:50:44.253" v="1216" actId="1076"/>
          <ac:spMkLst>
            <pc:docMk/>
            <pc:sldMk cId="94946188" sldId="348"/>
            <ac:spMk id="2" creationId="{5E532A5D-1B2A-4DE3-9532-0713C60EADA3}"/>
          </ac:spMkLst>
        </pc:spChg>
        <pc:spChg chg="mod">
          <ac:chgData name="guo roger" userId="3bbec60affddc306" providerId="LiveId" clId="{80A544D6-6736-43AC-9971-D5C94650DCAB}" dt="2021-02-10T13:02:19.527" v="1675" actId="14100"/>
          <ac:spMkLst>
            <pc:docMk/>
            <pc:sldMk cId="94946188" sldId="348"/>
            <ac:spMk id="3" creationId="{D419DBDE-7BDF-4AE7-8E6A-0047D6AA8988}"/>
          </ac:spMkLst>
        </pc:spChg>
        <pc:spChg chg="add mod">
          <ac:chgData name="guo roger" userId="3bbec60affddc306" providerId="LiveId" clId="{80A544D6-6736-43AC-9971-D5C94650DCAB}" dt="2021-02-10T12:51:00.258" v="1223" actId="1076"/>
          <ac:spMkLst>
            <pc:docMk/>
            <pc:sldMk cId="94946188" sldId="348"/>
            <ac:spMk id="5" creationId="{973C27EF-2171-4E7D-8E49-9DBD80A06D47}"/>
          </ac:spMkLst>
        </pc:spChg>
        <pc:spChg chg="add mod">
          <ac:chgData name="guo roger" userId="3bbec60affddc306" providerId="LiveId" clId="{80A544D6-6736-43AC-9971-D5C94650DCAB}" dt="2021-02-10T12:57:00.006" v="1424" actId="12"/>
          <ac:spMkLst>
            <pc:docMk/>
            <pc:sldMk cId="94946188" sldId="348"/>
            <ac:spMk id="7" creationId="{DCEE8423-5424-4DCC-ADE5-3962A75B5F3B}"/>
          </ac:spMkLst>
        </pc:spChg>
        <pc:spChg chg="add mod">
          <ac:chgData name="guo roger" userId="3bbec60affddc306" providerId="LiveId" clId="{80A544D6-6736-43AC-9971-D5C94650DCAB}" dt="2021-02-10T13:02:24.083" v="1676" actId="1076"/>
          <ac:spMkLst>
            <pc:docMk/>
            <pc:sldMk cId="94946188" sldId="348"/>
            <ac:spMk id="9" creationId="{83664F54-B157-4AC6-A659-F7F5C41FBCE7}"/>
          </ac:spMkLst>
        </pc:spChg>
        <pc:spChg chg="add del mod">
          <ac:chgData name="guo roger" userId="3bbec60affddc306" providerId="LiveId" clId="{80A544D6-6736-43AC-9971-D5C94650DCAB}" dt="2021-02-10T12:50:41.979" v="1214" actId="478"/>
          <ac:spMkLst>
            <pc:docMk/>
            <pc:sldMk cId="94946188" sldId="348"/>
            <ac:spMk id="10" creationId="{BF925BE8-DADC-43DC-920A-4310390FD93E}"/>
          </ac:spMkLst>
        </pc:spChg>
        <pc:spChg chg="add del mod">
          <ac:chgData name="guo roger" userId="3bbec60affddc306" providerId="LiveId" clId="{80A544D6-6736-43AC-9971-D5C94650DCAB}" dt="2021-02-10T12:50:41" v="1213" actId="478"/>
          <ac:spMkLst>
            <pc:docMk/>
            <pc:sldMk cId="94946188" sldId="348"/>
            <ac:spMk id="11" creationId="{34FEA071-5191-499B-8160-D3356BD297C0}"/>
          </ac:spMkLst>
        </pc:spChg>
        <pc:spChg chg="add del mod">
          <ac:chgData name="guo roger" userId="3bbec60affddc306" providerId="LiveId" clId="{80A544D6-6736-43AC-9971-D5C94650DCAB}" dt="2021-02-10T12:50:48.968" v="1217" actId="478"/>
          <ac:spMkLst>
            <pc:docMk/>
            <pc:sldMk cId="94946188" sldId="348"/>
            <ac:spMk id="12" creationId="{EA5CF717-7138-4886-BAA8-52607AF35107}"/>
          </ac:spMkLst>
        </pc:spChg>
        <pc:spChg chg="add del mod">
          <ac:chgData name="guo roger" userId="3bbec60affddc306" providerId="LiveId" clId="{80A544D6-6736-43AC-9971-D5C94650DCAB}" dt="2021-02-10T12:50:48.968" v="1217" actId="478"/>
          <ac:spMkLst>
            <pc:docMk/>
            <pc:sldMk cId="94946188" sldId="348"/>
            <ac:spMk id="13" creationId="{4E19A07F-F290-4839-A969-3B484092A1E1}"/>
          </ac:spMkLst>
        </pc:spChg>
        <pc:spChg chg="add del mod">
          <ac:chgData name="guo roger" userId="3bbec60affddc306" providerId="LiveId" clId="{80A544D6-6736-43AC-9971-D5C94650DCAB}" dt="2021-02-10T12:50:48.968" v="1217" actId="478"/>
          <ac:spMkLst>
            <pc:docMk/>
            <pc:sldMk cId="94946188" sldId="348"/>
            <ac:spMk id="14" creationId="{A0343CC8-9DF1-4799-9E17-3110E9785DE2}"/>
          </ac:spMkLst>
        </pc:spChg>
        <pc:spChg chg="add del mod">
          <ac:chgData name="guo roger" userId="3bbec60affddc306" providerId="LiveId" clId="{80A544D6-6736-43AC-9971-D5C94650DCAB}" dt="2021-02-10T12:50:48.968" v="1217" actId="478"/>
          <ac:spMkLst>
            <pc:docMk/>
            <pc:sldMk cId="94946188" sldId="348"/>
            <ac:spMk id="15" creationId="{40A218C8-5FAD-416A-A97D-14F5FF9C8E7F}"/>
          </ac:spMkLst>
        </pc:spChg>
        <pc:spChg chg="add del mod">
          <ac:chgData name="guo roger" userId="3bbec60affddc306" providerId="LiveId" clId="{80A544D6-6736-43AC-9971-D5C94650DCAB}" dt="2021-02-10T12:50:48.968" v="1217" actId="478"/>
          <ac:spMkLst>
            <pc:docMk/>
            <pc:sldMk cId="94946188" sldId="348"/>
            <ac:spMk id="16" creationId="{28F1A6D4-3225-46F3-B71B-13684559E174}"/>
          </ac:spMkLst>
        </pc:spChg>
        <pc:spChg chg="add del mod">
          <ac:chgData name="guo roger" userId="3bbec60affddc306" providerId="LiveId" clId="{80A544D6-6736-43AC-9971-D5C94650DCAB}" dt="2021-02-10T12:51:06.255" v="1226" actId="478"/>
          <ac:spMkLst>
            <pc:docMk/>
            <pc:sldMk cId="94946188" sldId="348"/>
            <ac:spMk id="17" creationId="{B5CD2CBE-0419-4865-A8C6-B368010553C0}"/>
          </ac:spMkLst>
        </pc:spChg>
        <pc:spChg chg="add del mod">
          <ac:chgData name="guo roger" userId="3bbec60affddc306" providerId="LiveId" clId="{80A544D6-6736-43AC-9971-D5C94650DCAB}" dt="2021-02-10T12:51:05.276" v="1225" actId="478"/>
          <ac:spMkLst>
            <pc:docMk/>
            <pc:sldMk cId="94946188" sldId="348"/>
            <ac:spMk id="18" creationId="{D22F09D7-32A1-42FE-8976-F3764DE236FB}"/>
          </ac:spMkLst>
        </pc:spChg>
        <pc:spChg chg="add del mod">
          <ac:chgData name="guo roger" userId="3bbec60affddc306" providerId="LiveId" clId="{80A544D6-6736-43AC-9971-D5C94650DCAB}" dt="2021-02-10T12:50:50.372" v="1218" actId="478"/>
          <ac:spMkLst>
            <pc:docMk/>
            <pc:sldMk cId="94946188" sldId="348"/>
            <ac:spMk id="20" creationId="{786AC8C1-B93B-4061-8054-20BB57B38DC6}"/>
          </ac:spMkLst>
        </pc:spChg>
        <pc:spChg chg="add del mod">
          <ac:chgData name="guo roger" userId="3bbec60affddc306" providerId="LiveId" clId="{80A544D6-6736-43AC-9971-D5C94650DCAB}" dt="2021-02-10T12:50:48.968" v="1217" actId="478"/>
          <ac:spMkLst>
            <pc:docMk/>
            <pc:sldMk cId="94946188" sldId="348"/>
            <ac:spMk id="21" creationId="{0070D611-C2C0-4E20-A31F-08C6DEDCD2D1}"/>
          </ac:spMkLst>
        </pc:spChg>
        <pc:spChg chg="add del mod">
          <ac:chgData name="guo roger" userId="3bbec60affddc306" providerId="LiveId" clId="{80A544D6-6736-43AC-9971-D5C94650DCAB}" dt="2021-02-10T12:50:51.903" v="1219" actId="478"/>
          <ac:spMkLst>
            <pc:docMk/>
            <pc:sldMk cId="94946188" sldId="348"/>
            <ac:spMk id="22" creationId="{7F662B7D-8056-482D-B56C-5DF02043174E}"/>
          </ac:spMkLst>
        </pc:spChg>
        <pc:spChg chg="add del mod">
          <ac:chgData name="guo roger" userId="3bbec60affddc306" providerId="LiveId" clId="{80A544D6-6736-43AC-9971-D5C94650DCAB}" dt="2021-02-10T12:50:48.968" v="1217" actId="478"/>
          <ac:spMkLst>
            <pc:docMk/>
            <pc:sldMk cId="94946188" sldId="348"/>
            <ac:spMk id="23" creationId="{CDC4E667-2DE2-477C-9268-3F24F28C4580}"/>
          </ac:spMkLst>
        </pc:spChg>
        <pc:spChg chg="add del mod">
          <ac:chgData name="guo roger" userId="3bbec60affddc306" providerId="LiveId" clId="{80A544D6-6736-43AC-9971-D5C94650DCAB}" dt="2021-02-10T12:50:48.968" v="1217" actId="478"/>
          <ac:spMkLst>
            <pc:docMk/>
            <pc:sldMk cId="94946188" sldId="348"/>
            <ac:spMk id="24" creationId="{CF8D8ABF-AB26-41D4-AC04-2391F20260B8}"/>
          </ac:spMkLst>
        </pc:spChg>
        <pc:spChg chg="add del mod">
          <ac:chgData name="guo roger" userId="3bbec60affddc306" providerId="LiveId" clId="{80A544D6-6736-43AC-9971-D5C94650DCAB}" dt="2021-02-10T12:50:48.968" v="1217" actId="478"/>
          <ac:spMkLst>
            <pc:docMk/>
            <pc:sldMk cId="94946188" sldId="348"/>
            <ac:spMk id="25" creationId="{57A456CD-48FA-4059-88E9-2128B194E1CC}"/>
          </ac:spMkLst>
        </pc:spChg>
        <pc:spChg chg="add del mod">
          <ac:chgData name="guo roger" userId="3bbec60affddc306" providerId="LiveId" clId="{80A544D6-6736-43AC-9971-D5C94650DCAB}" dt="2021-02-10T12:50:48.968" v="1217" actId="478"/>
          <ac:spMkLst>
            <pc:docMk/>
            <pc:sldMk cId="94946188" sldId="348"/>
            <ac:spMk id="26" creationId="{F4511B92-FB98-4262-A693-0C766DF974EC}"/>
          </ac:spMkLst>
        </pc:spChg>
        <pc:spChg chg="add del mod">
          <ac:chgData name="guo roger" userId="3bbec60affddc306" providerId="LiveId" clId="{80A544D6-6736-43AC-9971-D5C94650DCAB}" dt="2021-02-10T12:50:48.968" v="1217" actId="478"/>
          <ac:spMkLst>
            <pc:docMk/>
            <pc:sldMk cId="94946188" sldId="348"/>
            <ac:spMk id="27" creationId="{F081807E-738D-47B3-AABA-859D1C239415}"/>
          </ac:spMkLst>
        </pc:spChg>
        <pc:spChg chg="add del mod">
          <ac:chgData name="guo roger" userId="3bbec60affddc306" providerId="LiveId" clId="{80A544D6-6736-43AC-9971-D5C94650DCAB}" dt="2021-02-10T12:50:48.968" v="1217" actId="478"/>
          <ac:spMkLst>
            <pc:docMk/>
            <pc:sldMk cId="94946188" sldId="348"/>
            <ac:spMk id="28" creationId="{B5467EC7-B05F-4DA0-8F09-FAFD0802AC9C}"/>
          </ac:spMkLst>
        </pc:spChg>
        <pc:spChg chg="add del mod">
          <ac:chgData name="guo roger" userId="3bbec60affddc306" providerId="LiveId" clId="{80A544D6-6736-43AC-9971-D5C94650DCAB}" dt="2021-02-10T12:50:25.396" v="1206" actId="478"/>
          <ac:spMkLst>
            <pc:docMk/>
            <pc:sldMk cId="94946188" sldId="348"/>
            <ac:spMk id="29" creationId="{C74DEC40-02BB-4CC0-8618-1ECFE90359FC}"/>
          </ac:spMkLst>
        </pc:spChg>
        <pc:spChg chg="add del mod">
          <ac:chgData name="guo roger" userId="3bbec60affddc306" providerId="LiveId" clId="{80A544D6-6736-43AC-9971-D5C94650DCAB}" dt="2021-02-10T12:52:13.755" v="1286" actId="478"/>
          <ac:spMkLst>
            <pc:docMk/>
            <pc:sldMk cId="94946188" sldId="348"/>
            <ac:spMk id="30" creationId="{69B20B0A-93B9-44DA-95BF-1B51FA4FCA95}"/>
          </ac:spMkLst>
        </pc:spChg>
        <pc:spChg chg="add mod">
          <ac:chgData name="guo roger" userId="3bbec60affddc306" providerId="LiveId" clId="{80A544D6-6736-43AC-9971-D5C94650DCAB}" dt="2021-02-10T13:01:58.704" v="1662" actId="20577"/>
          <ac:spMkLst>
            <pc:docMk/>
            <pc:sldMk cId="94946188" sldId="348"/>
            <ac:spMk id="32" creationId="{5AFD2185-1F03-4192-89F3-DA2A60E487FD}"/>
          </ac:spMkLst>
        </pc:spChg>
        <pc:spChg chg="add">
          <ac:chgData name="guo roger" userId="3bbec60affddc306" providerId="LiveId" clId="{80A544D6-6736-43AC-9971-D5C94650DCAB}" dt="2021-02-10T12:58:58.902" v="1544" actId="11529"/>
          <ac:spMkLst>
            <pc:docMk/>
            <pc:sldMk cId="94946188" sldId="348"/>
            <ac:spMk id="33" creationId="{35A6F984-07CF-472F-BCB9-2619E19615BE}"/>
          </ac:spMkLst>
        </pc:spChg>
        <pc:spChg chg="add mod">
          <ac:chgData name="guo roger" userId="3bbec60affddc306" providerId="LiveId" clId="{80A544D6-6736-43AC-9971-D5C94650DCAB}" dt="2021-02-10T13:03:07.686" v="1732" actId="20577"/>
          <ac:spMkLst>
            <pc:docMk/>
            <pc:sldMk cId="94946188" sldId="348"/>
            <ac:spMk id="34" creationId="{F9E2D824-F93A-426C-9708-20A471922FB2}"/>
          </ac:spMkLst>
        </pc:spChg>
        <pc:spChg chg="add mod">
          <ac:chgData name="guo roger" userId="3bbec60affddc306" providerId="LiveId" clId="{80A544D6-6736-43AC-9971-D5C94650DCAB}" dt="2021-02-10T13:03:45.182" v="1737" actId="1582"/>
          <ac:spMkLst>
            <pc:docMk/>
            <pc:sldMk cId="94946188" sldId="348"/>
            <ac:spMk id="35" creationId="{900D9139-AD3A-48CB-823D-20AC2625F35D}"/>
          </ac:spMkLst>
        </pc:spChg>
        <pc:graphicFrameChg chg="add del mod modGraphic">
          <ac:chgData name="guo roger" userId="3bbec60affddc306" providerId="LiveId" clId="{80A544D6-6736-43AC-9971-D5C94650DCAB}" dt="2021-02-10T12:50:33.598" v="1209" actId="478"/>
          <ac:graphicFrameMkLst>
            <pc:docMk/>
            <pc:sldMk cId="94946188" sldId="348"/>
            <ac:graphicFrameMk id="19" creationId="{3A131DD2-D7C6-48C2-A252-C1BEACDFE182}"/>
          </ac:graphicFrameMkLst>
        </pc:graphicFrameChg>
        <pc:graphicFrameChg chg="add mod modGraphic">
          <ac:chgData name="guo roger" userId="3bbec60affddc306" providerId="LiveId" clId="{80A544D6-6736-43AC-9971-D5C94650DCAB}" dt="2021-02-10T13:02:24.083" v="1676" actId="1076"/>
          <ac:graphicFrameMkLst>
            <pc:docMk/>
            <pc:sldMk cId="94946188" sldId="348"/>
            <ac:graphicFrameMk id="31" creationId="{C7B6747E-EF86-458F-8659-3E0BDE601895}"/>
          </ac:graphicFrameMkLst>
        </pc:graphicFrameChg>
        <pc:picChg chg="add mod">
          <ac:chgData name="guo roger" userId="3bbec60affddc306" providerId="LiveId" clId="{80A544D6-6736-43AC-9971-D5C94650DCAB}" dt="2021-02-10T13:02:24.083" v="1676" actId="1076"/>
          <ac:picMkLst>
            <pc:docMk/>
            <pc:sldMk cId="94946188" sldId="348"/>
            <ac:picMk id="8" creationId="{ECDA1037-6C39-44B0-80C0-4BDF57CBD548}"/>
          </ac:picMkLst>
        </pc:picChg>
      </pc:sldChg>
      <pc:sldChg chg="del">
        <pc:chgData name="guo roger" userId="3bbec60affddc306" providerId="LiveId" clId="{80A544D6-6736-43AC-9971-D5C94650DCAB}" dt="2021-02-10T06:22:19.840" v="1" actId="47"/>
        <pc:sldMkLst>
          <pc:docMk/>
          <pc:sldMk cId="1794019654" sldId="348"/>
        </pc:sldMkLst>
      </pc:sldChg>
      <pc:sldChg chg="del">
        <pc:chgData name="guo roger" userId="3bbec60affddc306" providerId="LiveId" clId="{80A544D6-6736-43AC-9971-D5C94650DCAB}" dt="2021-02-10T06:22:20.200" v="3" actId="47"/>
        <pc:sldMkLst>
          <pc:docMk/>
          <pc:sldMk cId="1309624662" sldId="349"/>
        </pc:sldMkLst>
      </pc:sldChg>
      <pc:sldChg chg="addSp delSp modSp add mod">
        <pc:chgData name="guo roger" userId="3bbec60affddc306" providerId="LiveId" clId="{80A544D6-6736-43AC-9971-D5C94650DCAB}" dt="2021-02-10T12:27:46.684" v="1148" actId="207"/>
        <pc:sldMkLst>
          <pc:docMk/>
          <pc:sldMk cId="3705523533" sldId="349"/>
        </pc:sldMkLst>
        <pc:spChg chg="del">
          <ac:chgData name="guo roger" userId="3bbec60affddc306" providerId="LiveId" clId="{80A544D6-6736-43AC-9971-D5C94650DCAB}" dt="2021-02-10T07:42:20.225" v="663" actId="478"/>
          <ac:spMkLst>
            <pc:docMk/>
            <pc:sldMk cId="3705523533" sldId="349"/>
            <ac:spMk id="5" creationId="{2892FEED-4FE8-4DB6-88FB-C0EB4034715F}"/>
          </ac:spMkLst>
        </pc:spChg>
        <pc:spChg chg="add mod">
          <ac:chgData name="guo roger" userId="3bbec60affddc306" providerId="LiveId" clId="{80A544D6-6736-43AC-9971-D5C94650DCAB}" dt="2021-02-10T12:27:46.684" v="1148" actId="207"/>
          <ac:spMkLst>
            <pc:docMk/>
            <pc:sldMk cId="3705523533" sldId="349"/>
            <ac:spMk id="6" creationId="{4800D18D-D5FF-4132-B028-279AB5294C36}"/>
          </ac:spMkLst>
        </pc:spChg>
        <pc:spChg chg="add mod">
          <ac:chgData name="guo roger" userId="3bbec60affddc306" providerId="LiveId" clId="{80A544D6-6736-43AC-9971-D5C94650DCAB}" dt="2021-02-10T12:27:20.828" v="1142" actId="1076"/>
          <ac:spMkLst>
            <pc:docMk/>
            <pc:sldMk cId="3705523533" sldId="349"/>
            <ac:spMk id="8" creationId="{188AE563-9EF0-47D6-9249-0B36470C5CC1}"/>
          </ac:spMkLst>
        </pc:spChg>
        <pc:spChg chg="add mod">
          <ac:chgData name="guo roger" userId="3bbec60affddc306" providerId="LiveId" clId="{80A544D6-6736-43AC-9971-D5C94650DCAB}" dt="2021-02-10T12:27:25.304" v="1144" actId="1076"/>
          <ac:spMkLst>
            <pc:docMk/>
            <pc:sldMk cId="3705523533" sldId="349"/>
            <ac:spMk id="10" creationId="{E473445C-0BD4-43D5-86BA-BEE512927191}"/>
          </ac:spMkLst>
        </pc:spChg>
      </pc:sldChg>
      <pc:sldChg chg="del">
        <pc:chgData name="guo roger" userId="3bbec60affddc306" providerId="LiveId" clId="{80A544D6-6736-43AC-9971-D5C94650DCAB}" dt="2021-02-10T06:22:20.539" v="5" actId="47"/>
        <pc:sldMkLst>
          <pc:docMk/>
          <pc:sldMk cId="744122651" sldId="350"/>
        </pc:sldMkLst>
      </pc:sldChg>
      <pc:sldChg chg="addSp delSp modSp add mod">
        <pc:chgData name="guo roger" userId="3bbec60affddc306" providerId="LiveId" clId="{80A544D6-6736-43AC-9971-D5C94650DCAB}" dt="2021-02-10T12:36:15.227" v="1194" actId="113"/>
        <pc:sldMkLst>
          <pc:docMk/>
          <pc:sldMk cId="2133323606" sldId="350"/>
        </pc:sldMkLst>
        <pc:spChg chg="del">
          <ac:chgData name="guo roger" userId="3bbec60affddc306" providerId="LiveId" clId="{80A544D6-6736-43AC-9971-D5C94650DCAB}" dt="2021-02-10T07:47:34.411" v="716" actId="478"/>
          <ac:spMkLst>
            <pc:docMk/>
            <pc:sldMk cId="2133323606" sldId="350"/>
            <ac:spMk id="5" creationId="{973C27EF-2171-4E7D-8E49-9DBD80A06D47}"/>
          </ac:spMkLst>
        </pc:spChg>
        <pc:spChg chg="del">
          <ac:chgData name="guo roger" userId="3bbec60affddc306" providerId="LiveId" clId="{80A544D6-6736-43AC-9971-D5C94650DCAB}" dt="2021-02-10T07:47:34.411" v="716" actId="478"/>
          <ac:spMkLst>
            <pc:docMk/>
            <pc:sldMk cId="2133323606" sldId="350"/>
            <ac:spMk id="7" creationId="{DCEE8423-5424-4DCC-ADE5-3962A75B5F3B}"/>
          </ac:spMkLst>
        </pc:spChg>
        <pc:spChg chg="add mod">
          <ac:chgData name="guo roger" userId="3bbec60affddc306" providerId="LiveId" clId="{80A544D6-6736-43AC-9971-D5C94650DCAB}" dt="2021-02-10T07:47:40.128" v="720" actId="20577"/>
          <ac:spMkLst>
            <pc:docMk/>
            <pc:sldMk cId="2133323606" sldId="350"/>
            <ac:spMk id="8" creationId="{AD68899B-C69A-4AD1-A03F-145268BBB1B7}"/>
          </ac:spMkLst>
        </pc:spChg>
        <pc:spChg chg="add mod">
          <ac:chgData name="guo roger" userId="3bbec60affddc306" providerId="LiveId" clId="{80A544D6-6736-43AC-9971-D5C94650DCAB}" dt="2021-02-10T12:36:15.227" v="1194" actId="113"/>
          <ac:spMkLst>
            <pc:docMk/>
            <pc:sldMk cId="2133323606" sldId="350"/>
            <ac:spMk id="9" creationId="{C0EC8415-BBDB-4A23-9F16-A2CC5DBB2A6F}"/>
          </ac:spMkLst>
        </pc:spChg>
        <pc:spChg chg="add del mod">
          <ac:chgData name="guo roger" userId="3bbec60affddc306" providerId="LiveId" clId="{80A544D6-6736-43AC-9971-D5C94650DCAB}" dt="2021-02-10T07:49:27.524" v="735" actId="478"/>
          <ac:spMkLst>
            <pc:docMk/>
            <pc:sldMk cId="2133323606" sldId="350"/>
            <ac:spMk id="11" creationId="{14BF5519-741A-4404-A7C9-6CBF731B3DCF}"/>
          </ac:spMkLst>
        </pc:spChg>
        <pc:picChg chg="add mod">
          <ac:chgData name="guo roger" userId="3bbec60affddc306" providerId="LiveId" clId="{80A544D6-6736-43AC-9971-D5C94650DCAB}" dt="2021-02-10T07:49:48.699" v="738" actId="14100"/>
          <ac:picMkLst>
            <pc:docMk/>
            <pc:sldMk cId="2133323606" sldId="350"/>
            <ac:picMk id="13" creationId="{70F9ABFE-623A-4509-AC0B-C1E3C3339AE7}"/>
          </ac:picMkLst>
        </pc:picChg>
      </pc:sldChg>
      <pc:sldChg chg="new del">
        <pc:chgData name="guo roger" userId="3bbec60affddc306" providerId="LiveId" clId="{80A544D6-6736-43AC-9971-D5C94650DCAB}" dt="2021-02-10T07:51:48.323" v="740" actId="47"/>
        <pc:sldMkLst>
          <pc:docMk/>
          <pc:sldMk cId="2602172520" sldId="351"/>
        </pc:sldMkLst>
      </pc:sldChg>
      <pc:sldChg chg="addSp delSp modSp add mod">
        <pc:chgData name="guo roger" userId="3bbec60affddc306" providerId="LiveId" clId="{80A544D6-6736-43AC-9971-D5C94650DCAB}" dt="2021-02-10T12:36:55.564" v="1203" actId="20577"/>
        <pc:sldMkLst>
          <pc:docMk/>
          <pc:sldMk cId="3139350672" sldId="351"/>
        </pc:sldMkLst>
        <pc:spChg chg="del">
          <ac:chgData name="guo roger" userId="3bbec60affddc306" providerId="LiveId" clId="{80A544D6-6736-43AC-9971-D5C94650DCAB}" dt="2021-02-10T07:51:52.357" v="742" actId="478"/>
          <ac:spMkLst>
            <pc:docMk/>
            <pc:sldMk cId="3139350672" sldId="351"/>
            <ac:spMk id="8" creationId="{AD68899B-C69A-4AD1-A03F-145268BBB1B7}"/>
          </ac:spMkLst>
        </pc:spChg>
        <pc:spChg chg="del">
          <ac:chgData name="guo roger" userId="3bbec60affddc306" providerId="LiveId" clId="{80A544D6-6736-43AC-9971-D5C94650DCAB}" dt="2021-02-10T07:51:53.311" v="743" actId="478"/>
          <ac:spMkLst>
            <pc:docMk/>
            <pc:sldMk cId="3139350672" sldId="351"/>
            <ac:spMk id="9" creationId="{C0EC8415-BBDB-4A23-9F16-A2CC5DBB2A6F}"/>
          </ac:spMkLst>
        </pc:spChg>
        <pc:spChg chg="add mod">
          <ac:chgData name="guo roger" userId="3bbec60affddc306" providerId="LiveId" clId="{80A544D6-6736-43AC-9971-D5C94650DCAB}" dt="2021-02-10T12:36:55.564" v="1203" actId="20577"/>
          <ac:spMkLst>
            <pc:docMk/>
            <pc:sldMk cId="3139350672" sldId="351"/>
            <ac:spMk id="10" creationId="{3CE6FE9F-595A-4AFA-8034-2C7018431AE9}"/>
          </ac:spMkLst>
        </pc:spChg>
        <pc:spChg chg="add mod">
          <ac:chgData name="guo roger" userId="3bbec60affddc306" providerId="LiveId" clId="{80A544D6-6736-43AC-9971-D5C94650DCAB}" dt="2021-02-10T12:33:16.920" v="1176" actId="12"/>
          <ac:spMkLst>
            <pc:docMk/>
            <pc:sldMk cId="3139350672" sldId="351"/>
            <ac:spMk id="11" creationId="{6EF4EEA3-611B-48A8-B390-61E1D331D515}"/>
          </ac:spMkLst>
        </pc:spChg>
        <pc:spChg chg="add mod">
          <ac:chgData name="guo roger" userId="3bbec60affddc306" providerId="LiveId" clId="{80A544D6-6736-43AC-9971-D5C94650DCAB}" dt="2021-02-10T12:33:30.437" v="1181" actId="20577"/>
          <ac:spMkLst>
            <pc:docMk/>
            <pc:sldMk cId="3139350672" sldId="351"/>
            <ac:spMk id="12" creationId="{0D16D670-4225-4CEA-977E-BA97A2705C58}"/>
          </ac:spMkLst>
        </pc:spChg>
        <pc:spChg chg="add mod">
          <ac:chgData name="guo roger" userId="3bbec60affddc306" providerId="LiveId" clId="{80A544D6-6736-43AC-9971-D5C94650DCAB}" dt="2021-02-10T12:33:43.922" v="1189" actId="1076"/>
          <ac:spMkLst>
            <pc:docMk/>
            <pc:sldMk cId="3139350672" sldId="351"/>
            <ac:spMk id="14" creationId="{4A49AE95-90C3-4EEC-BAB3-4E7A4AA1D619}"/>
          </ac:spMkLst>
        </pc:spChg>
        <pc:picChg chg="del">
          <ac:chgData name="guo roger" userId="3bbec60affddc306" providerId="LiveId" clId="{80A544D6-6736-43AC-9971-D5C94650DCAB}" dt="2021-02-10T07:51:54.094" v="744" actId="478"/>
          <ac:picMkLst>
            <pc:docMk/>
            <pc:sldMk cId="3139350672" sldId="351"/>
            <ac:picMk id="13" creationId="{70F9ABFE-623A-4509-AC0B-C1E3C3339AE7}"/>
          </ac:picMkLst>
        </pc:picChg>
      </pc:sldChg>
      <pc:sldChg chg="del">
        <pc:chgData name="guo roger" userId="3bbec60affddc306" providerId="LiveId" clId="{80A544D6-6736-43AC-9971-D5C94650DCAB}" dt="2021-02-10T06:22:21.084" v="8" actId="47"/>
        <pc:sldMkLst>
          <pc:docMk/>
          <pc:sldMk cId="3488603027" sldId="351"/>
        </pc:sldMkLst>
      </pc:sldChg>
      <pc:sldChg chg="addSp modSp new mod ord">
        <pc:chgData name="guo roger" userId="3bbec60affddc306" providerId="LiveId" clId="{80A544D6-6736-43AC-9971-D5C94650DCAB}" dt="2021-02-10T08:38:52.863" v="886" actId="207"/>
        <pc:sldMkLst>
          <pc:docMk/>
          <pc:sldMk cId="184011896" sldId="352"/>
        </pc:sldMkLst>
        <pc:spChg chg="mod">
          <ac:chgData name="guo roger" userId="3bbec60affddc306" providerId="LiveId" clId="{80A544D6-6736-43AC-9971-D5C94650DCAB}" dt="2021-02-10T08:20:13.408" v="768" actId="20577"/>
          <ac:spMkLst>
            <pc:docMk/>
            <pc:sldMk cId="184011896" sldId="352"/>
            <ac:spMk id="2" creationId="{C639C26E-D4DE-4C3A-B866-C1A26E683BE4}"/>
          </ac:spMkLst>
        </pc:spChg>
        <pc:spChg chg="add mod">
          <ac:chgData name="guo roger" userId="3bbec60affddc306" providerId="LiveId" clId="{80A544D6-6736-43AC-9971-D5C94650DCAB}" dt="2021-02-10T08:38:52.863" v="886" actId="207"/>
          <ac:spMkLst>
            <pc:docMk/>
            <pc:sldMk cId="184011896" sldId="352"/>
            <ac:spMk id="5" creationId="{4B1F5E1A-3C51-4FD1-B5C5-BC886203B8DA}"/>
          </ac:spMkLst>
        </pc:spChg>
        <pc:picChg chg="add mod">
          <ac:chgData name="guo roger" userId="3bbec60affddc306" providerId="LiveId" clId="{80A544D6-6736-43AC-9971-D5C94650DCAB}" dt="2021-02-10T08:25:33.938" v="813" actId="1076"/>
          <ac:picMkLst>
            <pc:docMk/>
            <pc:sldMk cId="184011896" sldId="352"/>
            <ac:picMk id="7" creationId="{51721478-45B7-44DF-AD15-8E772035DCB5}"/>
          </ac:picMkLst>
        </pc:picChg>
        <pc:picChg chg="add mod">
          <ac:chgData name="guo roger" userId="3bbec60affddc306" providerId="LiveId" clId="{80A544D6-6736-43AC-9971-D5C94650DCAB}" dt="2021-02-10T08:25:35.335" v="814" actId="1076"/>
          <ac:picMkLst>
            <pc:docMk/>
            <pc:sldMk cId="184011896" sldId="352"/>
            <ac:picMk id="9" creationId="{64C1F560-D75C-4D00-95EB-07D736BDC940}"/>
          </ac:picMkLst>
        </pc:picChg>
      </pc:sldChg>
      <pc:sldChg chg="del">
        <pc:chgData name="guo roger" userId="3bbec60affddc306" providerId="LiveId" clId="{80A544D6-6736-43AC-9971-D5C94650DCAB}" dt="2021-02-10T06:22:21.448" v="10" actId="47"/>
        <pc:sldMkLst>
          <pc:docMk/>
          <pc:sldMk cId="1270345434" sldId="352"/>
        </pc:sldMkLst>
      </pc:sldChg>
      <pc:sldChg chg="add">
        <pc:chgData name="guo roger" userId="3bbec60affddc306" providerId="LiveId" clId="{80A544D6-6736-43AC-9971-D5C94650DCAB}" dt="2021-02-10T08:50:29.730" v="1099"/>
        <pc:sldMkLst>
          <pc:docMk/>
          <pc:sldMk cId="3362892844" sldId="353"/>
        </pc:sldMkLst>
      </pc:sldChg>
      <pc:sldChg chg="del">
        <pc:chgData name="guo roger" userId="3bbec60affddc306" providerId="LiveId" clId="{80A544D6-6736-43AC-9971-D5C94650DCAB}" dt="2021-02-10T06:22:22.151" v="14" actId="47"/>
        <pc:sldMkLst>
          <pc:docMk/>
          <pc:sldMk cId="3531819416" sldId="353"/>
        </pc:sldMkLst>
      </pc:sldChg>
      <pc:sldChg chg="add">
        <pc:chgData name="guo roger" userId="3bbec60affddc306" providerId="LiveId" clId="{80A544D6-6736-43AC-9971-D5C94650DCAB}" dt="2021-02-10T08:50:36.286" v="1100"/>
        <pc:sldMkLst>
          <pc:docMk/>
          <pc:sldMk cId="1084083404" sldId="354"/>
        </pc:sldMkLst>
      </pc:sldChg>
      <pc:sldChg chg="add">
        <pc:chgData name="guo roger" userId="3bbec60affddc306" providerId="LiveId" clId="{80A544D6-6736-43AC-9971-D5C94650DCAB}" dt="2021-02-10T08:50:45.292" v="1101"/>
        <pc:sldMkLst>
          <pc:docMk/>
          <pc:sldMk cId="2690150147" sldId="355"/>
        </pc:sldMkLst>
      </pc:sldChg>
      <pc:sldChg chg="del">
        <pc:chgData name="guo roger" userId="3bbec60affddc306" providerId="LiveId" clId="{80A544D6-6736-43AC-9971-D5C94650DCAB}" dt="2021-02-10T06:22:22.354" v="15" actId="47"/>
        <pc:sldMkLst>
          <pc:docMk/>
          <pc:sldMk cId="3637838955" sldId="355"/>
        </pc:sldMkLst>
      </pc:sldChg>
      <pc:sldChg chg="del">
        <pc:chgData name="guo roger" userId="3bbec60affddc306" providerId="LiveId" clId="{80A544D6-6736-43AC-9971-D5C94650DCAB}" dt="2021-02-10T06:22:22.532" v="16" actId="47"/>
        <pc:sldMkLst>
          <pc:docMk/>
          <pc:sldMk cId="680058218" sldId="356"/>
        </pc:sldMkLst>
      </pc:sldChg>
      <pc:sldChg chg="add">
        <pc:chgData name="guo roger" userId="3bbec60affddc306" providerId="LiveId" clId="{80A544D6-6736-43AC-9971-D5C94650DCAB}" dt="2021-02-10T08:50:48.610" v="1102"/>
        <pc:sldMkLst>
          <pc:docMk/>
          <pc:sldMk cId="2238972657" sldId="356"/>
        </pc:sldMkLst>
      </pc:sldChg>
      <pc:sldChg chg="del">
        <pc:chgData name="guo roger" userId="3bbec60affddc306" providerId="LiveId" clId="{80A544D6-6736-43AC-9971-D5C94650DCAB}" dt="2021-02-10T06:22:23.480" v="21" actId="47"/>
        <pc:sldMkLst>
          <pc:docMk/>
          <pc:sldMk cId="2010019236" sldId="358"/>
        </pc:sldMkLst>
      </pc:sldChg>
      <pc:sldChg chg="del">
        <pc:chgData name="guo roger" userId="3bbec60affddc306" providerId="LiveId" clId="{80A544D6-6736-43AC-9971-D5C94650DCAB}" dt="2021-02-10T06:22:23.647" v="22" actId="47"/>
        <pc:sldMkLst>
          <pc:docMk/>
          <pc:sldMk cId="3878446277" sldId="359"/>
        </pc:sldMkLst>
      </pc:sldChg>
      <pc:sldChg chg="del">
        <pc:chgData name="guo roger" userId="3bbec60affddc306" providerId="LiveId" clId="{80A544D6-6736-43AC-9971-D5C94650DCAB}" dt="2021-02-10T06:22:20.383" v="4" actId="47"/>
        <pc:sldMkLst>
          <pc:docMk/>
          <pc:sldMk cId="4018584885" sldId="360"/>
        </pc:sldMkLst>
      </pc:sldChg>
      <pc:sldChg chg="del">
        <pc:chgData name="guo roger" userId="3bbec60affddc306" providerId="LiveId" clId="{80A544D6-6736-43AC-9971-D5C94650DCAB}" dt="2021-02-10T06:22:20.041" v="2" actId="47"/>
        <pc:sldMkLst>
          <pc:docMk/>
          <pc:sldMk cId="2788201218" sldId="361"/>
        </pc:sldMkLst>
      </pc:sldChg>
      <pc:sldChg chg="del">
        <pc:chgData name="guo roger" userId="3bbec60affddc306" providerId="LiveId" clId="{80A544D6-6736-43AC-9971-D5C94650DCAB}" dt="2021-02-10T06:22:20.720" v="6" actId="47"/>
        <pc:sldMkLst>
          <pc:docMk/>
          <pc:sldMk cId="997274656" sldId="362"/>
        </pc:sldMkLst>
      </pc:sldChg>
      <pc:sldChg chg="del">
        <pc:chgData name="guo roger" userId="3bbec60affddc306" providerId="LiveId" clId="{80A544D6-6736-43AC-9971-D5C94650DCAB}" dt="2021-02-10T06:22:21.616" v="11" actId="47"/>
        <pc:sldMkLst>
          <pc:docMk/>
          <pc:sldMk cId="3929300191" sldId="363"/>
        </pc:sldMkLst>
      </pc:sldChg>
      <pc:sldChg chg="del">
        <pc:chgData name="guo roger" userId="3bbec60affddc306" providerId="LiveId" clId="{80A544D6-6736-43AC-9971-D5C94650DCAB}" dt="2021-02-10T06:22:22.716" v="17" actId="47"/>
        <pc:sldMkLst>
          <pc:docMk/>
          <pc:sldMk cId="3027170840" sldId="364"/>
        </pc:sldMkLst>
      </pc:sldChg>
      <pc:sldChg chg="del">
        <pc:chgData name="guo roger" userId="3bbec60affddc306" providerId="LiveId" clId="{80A544D6-6736-43AC-9971-D5C94650DCAB}" dt="2021-02-10T06:22:23.828" v="23" actId="47"/>
        <pc:sldMkLst>
          <pc:docMk/>
          <pc:sldMk cId="41265758" sldId="365"/>
        </pc:sldMkLst>
      </pc:sldChg>
      <pc:sldChg chg="del">
        <pc:chgData name="guo roger" userId="3bbec60affddc306" providerId="LiveId" clId="{80A544D6-6736-43AC-9971-D5C94650DCAB}" dt="2021-02-10T06:22:23.992" v="24" actId="47"/>
        <pc:sldMkLst>
          <pc:docMk/>
          <pc:sldMk cId="743525804" sldId="366"/>
        </pc:sldMkLst>
      </pc:sldChg>
      <pc:sldChg chg="del">
        <pc:chgData name="guo roger" userId="3bbec60affddc306" providerId="LiveId" clId="{80A544D6-6736-43AC-9971-D5C94650DCAB}" dt="2021-02-10T06:22:24.720" v="25" actId="47"/>
        <pc:sldMkLst>
          <pc:docMk/>
          <pc:sldMk cId="3026890187" sldId="367"/>
        </pc:sldMkLst>
      </pc:sldChg>
      <pc:sldChg chg="del">
        <pc:chgData name="guo roger" userId="3bbec60affddc306" providerId="LiveId" clId="{80A544D6-6736-43AC-9971-D5C94650DCAB}" dt="2021-02-10T06:22:25.144" v="26" actId="47"/>
        <pc:sldMkLst>
          <pc:docMk/>
          <pc:sldMk cId="34132012" sldId="368"/>
        </pc:sldMkLst>
      </pc:sldChg>
    </pc:docChg>
  </pc:docChgLst>
  <pc:docChgLst>
    <pc:chgData name="guo roger" userId="3bbec60affddc306" providerId="LiveId" clId="{ECFA790E-B0ED-41B4-AC76-AFA465883564}"/>
    <pc:docChg chg="undo custSel addSld delSld modSld sldOrd">
      <pc:chgData name="guo roger" userId="3bbec60affddc306" providerId="LiveId" clId="{ECFA790E-B0ED-41B4-AC76-AFA465883564}" dt="2020-02-24T06:36:44.052" v="2471" actId="207"/>
      <pc:docMkLst>
        <pc:docMk/>
      </pc:docMkLst>
      <pc:sldChg chg="addSp delSp modSp">
        <pc:chgData name="guo roger" userId="3bbec60affddc306" providerId="LiveId" clId="{ECFA790E-B0ED-41B4-AC76-AFA465883564}" dt="2020-02-23T12:50:00.842" v="107" actId="1076"/>
        <pc:sldMkLst>
          <pc:docMk/>
          <pc:sldMk cId="1341206656" sldId="302"/>
        </pc:sldMkLst>
        <pc:spChg chg="add mod">
          <ac:chgData name="guo roger" userId="3bbec60affddc306" providerId="LiveId" clId="{ECFA790E-B0ED-41B4-AC76-AFA465883564}" dt="2020-02-23T12:49:46.627" v="81" actId="1076"/>
          <ac:spMkLst>
            <pc:docMk/>
            <pc:sldMk cId="1341206656" sldId="302"/>
            <ac:spMk id="4" creationId="{C37CA60E-2DE6-4312-9382-B5A3E76135C2}"/>
          </ac:spMkLst>
        </pc:spChg>
        <pc:spChg chg="del mod">
          <ac:chgData name="guo roger" userId="3bbec60affddc306" providerId="LiveId" clId="{ECFA790E-B0ED-41B4-AC76-AFA465883564}" dt="2020-02-23T12:49:22.103" v="70" actId="478"/>
          <ac:spMkLst>
            <pc:docMk/>
            <pc:sldMk cId="1341206656" sldId="302"/>
            <ac:spMk id="5" creationId="{D70CDAAC-EBC3-4DE8-9927-8C64D31EEA0A}"/>
          </ac:spMkLst>
        </pc:spChg>
        <pc:spChg chg="add mod">
          <ac:chgData name="guo roger" userId="3bbec60affddc306" providerId="LiveId" clId="{ECFA790E-B0ED-41B4-AC76-AFA465883564}" dt="2020-02-23T12:50:00.842" v="107" actId="1076"/>
          <ac:spMkLst>
            <pc:docMk/>
            <pc:sldMk cId="1341206656" sldId="302"/>
            <ac:spMk id="6" creationId="{07560610-6AF0-456F-A648-6E723C8D92F1}"/>
          </ac:spMkLst>
        </pc:spChg>
      </pc:sldChg>
      <pc:sldChg chg="addSp modSp add">
        <pc:chgData name="guo roger" userId="3bbec60affddc306" providerId="LiveId" clId="{ECFA790E-B0ED-41B4-AC76-AFA465883564}" dt="2020-02-24T06:34:17.541" v="2470" actId="20577"/>
        <pc:sldMkLst>
          <pc:docMk/>
          <pc:sldMk cId="430513688" sldId="303"/>
        </pc:sldMkLst>
        <pc:spChg chg="mod">
          <ac:chgData name="guo roger" userId="3bbec60affddc306" providerId="LiveId" clId="{ECFA790E-B0ED-41B4-AC76-AFA465883564}" dt="2020-02-23T12:54:30.805" v="114" actId="20577"/>
          <ac:spMkLst>
            <pc:docMk/>
            <pc:sldMk cId="430513688" sldId="303"/>
            <ac:spMk id="2" creationId="{3D18B8EF-6EC6-494E-B1CD-4E444BFD9307}"/>
          </ac:spMkLst>
        </pc:spChg>
        <pc:spChg chg="add mod">
          <ac:chgData name="guo roger" userId="3bbec60affddc306" providerId="LiveId" clId="{ECFA790E-B0ED-41B4-AC76-AFA465883564}" dt="2020-02-24T06:34:17.541" v="2470" actId="20577"/>
          <ac:spMkLst>
            <pc:docMk/>
            <pc:sldMk cId="430513688" sldId="303"/>
            <ac:spMk id="3" creationId="{0DF815A0-AF67-490E-BFF2-23D63660F4A9}"/>
          </ac:spMkLst>
        </pc:spChg>
      </pc:sldChg>
      <pc:sldChg chg="del">
        <pc:chgData name="guo roger" userId="3bbec60affddc306" providerId="LiveId" clId="{ECFA790E-B0ED-41B4-AC76-AFA465883564}" dt="2020-02-23T12:48:04.346" v="0" actId="2696"/>
        <pc:sldMkLst>
          <pc:docMk/>
          <pc:sldMk cId="1127772820" sldId="303"/>
        </pc:sldMkLst>
      </pc:sldChg>
      <pc:sldChg chg="del">
        <pc:chgData name="guo roger" userId="3bbec60affddc306" providerId="LiveId" clId="{ECFA790E-B0ED-41B4-AC76-AFA465883564}" dt="2020-02-23T12:48:05.682" v="1" actId="47"/>
        <pc:sldMkLst>
          <pc:docMk/>
          <pc:sldMk cId="119854186" sldId="304"/>
        </pc:sldMkLst>
      </pc:sldChg>
      <pc:sldChg chg="addSp delSp modSp add">
        <pc:chgData name="guo roger" userId="3bbec60affddc306" providerId="LiveId" clId="{ECFA790E-B0ED-41B4-AC76-AFA465883564}" dt="2020-02-24T06:36:44.052" v="2471" actId="207"/>
        <pc:sldMkLst>
          <pc:docMk/>
          <pc:sldMk cId="3376954086" sldId="304"/>
        </pc:sldMkLst>
        <pc:spChg chg="mod">
          <ac:chgData name="guo roger" userId="3bbec60affddc306" providerId="LiveId" clId="{ECFA790E-B0ED-41B4-AC76-AFA465883564}" dt="2020-02-23T13:16:57.681" v="212" actId="20577"/>
          <ac:spMkLst>
            <pc:docMk/>
            <pc:sldMk cId="3376954086" sldId="304"/>
            <ac:spMk id="2" creationId="{FC3B9546-F684-4770-9679-E7FB139FAB23}"/>
          </ac:spMkLst>
        </pc:spChg>
        <pc:spChg chg="add mod">
          <ac:chgData name="guo roger" userId="3bbec60affddc306" providerId="LiveId" clId="{ECFA790E-B0ED-41B4-AC76-AFA465883564}" dt="2020-02-24T06:36:44.052" v="2471" actId="207"/>
          <ac:spMkLst>
            <pc:docMk/>
            <pc:sldMk cId="3376954086" sldId="304"/>
            <ac:spMk id="3" creationId="{C517A0E8-09F8-4A4C-8EF9-D7575ED1B693}"/>
          </ac:spMkLst>
        </pc:spChg>
        <pc:spChg chg="add del mod">
          <ac:chgData name="guo roger" userId="3bbec60affddc306" providerId="LiveId" clId="{ECFA790E-B0ED-41B4-AC76-AFA465883564}" dt="2020-02-24T03:23:53.544" v="1368" actId="478"/>
          <ac:spMkLst>
            <pc:docMk/>
            <pc:sldMk cId="3376954086" sldId="304"/>
            <ac:spMk id="4" creationId="{4EFCBBD7-1554-4813-85A2-6CBA6764A354}"/>
          </ac:spMkLst>
        </pc:spChg>
        <pc:spChg chg="add del mod">
          <ac:chgData name="guo roger" userId="3bbec60affddc306" providerId="LiveId" clId="{ECFA790E-B0ED-41B4-AC76-AFA465883564}" dt="2020-02-23T13:16:47.327" v="203"/>
          <ac:spMkLst>
            <pc:docMk/>
            <pc:sldMk cId="3376954086" sldId="304"/>
            <ac:spMk id="4" creationId="{A9BB5BBB-1AEB-4BB5-B495-BB34C9341EBA}"/>
          </ac:spMkLst>
        </pc:spChg>
        <pc:spChg chg="add mod">
          <ac:chgData name="guo roger" userId="3bbec60affddc306" providerId="LiveId" clId="{ECFA790E-B0ED-41B4-AC76-AFA465883564}" dt="2020-02-24T03:36:22.339" v="1451" actId="1076"/>
          <ac:spMkLst>
            <pc:docMk/>
            <pc:sldMk cId="3376954086" sldId="304"/>
            <ac:spMk id="7" creationId="{F007F389-FD68-4B39-A770-B9B8314F6307}"/>
          </ac:spMkLst>
        </pc:spChg>
        <pc:spChg chg="add del mod">
          <ac:chgData name="guo roger" userId="3bbec60affddc306" providerId="LiveId" clId="{ECFA790E-B0ED-41B4-AC76-AFA465883564}" dt="2020-02-24T03:37:05.700" v="1454" actId="478"/>
          <ac:spMkLst>
            <pc:docMk/>
            <pc:sldMk cId="3376954086" sldId="304"/>
            <ac:spMk id="8" creationId="{7A1E74F0-FCC3-4C88-B319-B67A0ECE56F3}"/>
          </ac:spMkLst>
        </pc:spChg>
        <pc:spChg chg="add mod">
          <ac:chgData name="guo roger" userId="3bbec60affddc306" providerId="LiveId" clId="{ECFA790E-B0ED-41B4-AC76-AFA465883564}" dt="2020-02-24T03:38:21.608" v="1475" actId="14100"/>
          <ac:spMkLst>
            <pc:docMk/>
            <pc:sldMk cId="3376954086" sldId="304"/>
            <ac:spMk id="9" creationId="{90D6C654-FBC0-4781-8608-ED11775DAA0D}"/>
          </ac:spMkLst>
        </pc:spChg>
        <pc:spChg chg="add mod">
          <ac:chgData name="guo roger" userId="3bbec60affddc306" providerId="LiveId" clId="{ECFA790E-B0ED-41B4-AC76-AFA465883564}" dt="2020-02-24T03:38:16.730" v="1474" actId="1076"/>
          <ac:spMkLst>
            <pc:docMk/>
            <pc:sldMk cId="3376954086" sldId="304"/>
            <ac:spMk id="10" creationId="{3EEC5924-2E9A-40B4-B401-C41AC8C38EED}"/>
          </ac:spMkLst>
        </pc:spChg>
        <pc:spChg chg="add mod">
          <ac:chgData name="guo roger" userId="3bbec60affddc306" providerId="LiveId" clId="{ECFA790E-B0ED-41B4-AC76-AFA465883564}" dt="2020-02-24T06:01:31.657" v="2311" actId="20577"/>
          <ac:spMkLst>
            <pc:docMk/>
            <pc:sldMk cId="3376954086" sldId="304"/>
            <ac:spMk id="11" creationId="{1987DFE1-FA82-4DF5-885B-1ED210ECB188}"/>
          </ac:spMkLst>
        </pc:spChg>
        <pc:graphicFrameChg chg="add mod modGraphic">
          <ac:chgData name="guo roger" userId="3bbec60affddc306" providerId="LiveId" clId="{ECFA790E-B0ED-41B4-AC76-AFA465883564}" dt="2020-02-24T06:02:04.282" v="2319" actId="20577"/>
          <ac:graphicFrameMkLst>
            <pc:docMk/>
            <pc:sldMk cId="3376954086" sldId="304"/>
            <ac:graphicFrameMk id="5" creationId="{D5280179-A298-41AE-B7E4-07459D57CB69}"/>
          </ac:graphicFrameMkLst>
        </pc:graphicFrameChg>
        <pc:picChg chg="add mod">
          <ac:chgData name="guo roger" userId="3bbec60affddc306" providerId="LiveId" clId="{ECFA790E-B0ED-41B4-AC76-AFA465883564}" dt="2020-02-24T03:35:13.780" v="1437" actId="1076"/>
          <ac:picMkLst>
            <pc:docMk/>
            <pc:sldMk cId="3376954086" sldId="304"/>
            <ac:picMk id="6" creationId="{0DBD8E5B-82C0-4534-90D9-628EB7C0DF8C}"/>
          </ac:picMkLst>
        </pc:picChg>
        <pc:cxnChg chg="add mod">
          <ac:chgData name="guo roger" userId="3bbec60affddc306" providerId="LiveId" clId="{ECFA790E-B0ED-41B4-AC76-AFA465883564}" dt="2020-02-24T05:18:32.056" v="2207" actId="208"/>
          <ac:cxnSpMkLst>
            <pc:docMk/>
            <pc:sldMk cId="3376954086" sldId="304"/>
            <ac:cxnSpMk id="13" creationId="{B4E01D11-4263-4A28-8B24-CDC58999D88A}"/>
          </ac:cxnSpMkLst>
        </pc:cxnChg>
        <pc:cxnChg chg="add mod">
          <ac:chgData name="guo roger" userId="3bbec60affddc306" providerId="LiveId" clId="{ECFA790E-B0ED-41B4-AC76-AFA465883564}" dt="2020-02-24T05:18:48.789" v="2250" actId="1036"/>
          <ac:cxnSpMkLst>
            <pc:docMk/>
            <pc:sldMk cId="3376954086" sldId="304"/>
            <ac:cxnSpMk id="16" creationId="{4D12022E-CE0C-473A-A652-3437A519C05B}"/>
          </ac:cxnSpMkLst>
        </pc:cxnChg>
      </pc:sldChg>
      <pc:sldChg chg="addSp modSp add">
        <pc:chgData name="guo roger" userId="3bbec60affddc306" providerId="LiveId" clId="{ECFA790E-B0ED-41B4-AC76-AFA465883564}" dt="2020-02-24T03:46:53.280" v="1684" actId="1076"/>
        <pc:sldMkLst>
          <pc:docMk/>
          <pc:sldMk cId="972976596" sldId="305"/>
        </pc:sldMkLst>
        <pc:spChg chg="mod">
          <ac:chgData name="guo roger" userId="3bbec60affddc306" providerId="LiveId" clId="{ECFA790E-B0ED-41B4-AC76-AFA465883564}" dt="2020-02-24T03:41:56.569" v="1514" actId="207"/>
          <ac:spMkLst>
            <pc:docMk/>
            <pc:sldMk cId="972976596" sldId="305"/>
            <ac:spMk id="3" creationId="{C517A0E8-09F8-4A4C-8EF9-D7575ED1B693}"/>
          </ac:spMkLst>
        </pc:spChg>
        <pc:spChg chg="add mod">
          <ac:chgData name="guo roger" userId="3bbec60affddc306" providerId="LiveId" clId="{ECFA790E-B0ED-41B4-AC76-AFA465883564}" dt="2020-02-24T03:44:21.012" v="1565" actId="1038"/>
          <ac:spMkLst>
            <pc:docMk/>
            <pc:sldMk cId="972976596" sldId="305"/>
            <ac:spMk id="6" creationId="{70F9CC55-7872-440E-957F-2C2AD74F35BD}"/>
          </ac:spMkLst>
        </pc:spChg>
        <pc:spChg chg="add mod">
          <ac:chgData name="guo roger" userId="3bbec60affddc306" providerId="LiveId" clId="{ECFA790E-B0ED-41B4-AC76-AFA465883564}" dt="2020-02-24T03:46:46.187" v="1683" actId="14100"/>
          <ac:spMkLst>
            <pc:docMk/>
            <pc:sldMk cId="972976596" sldId="305"/>
            <ac:spMk id="8" creationId="{48FBA751-CE8F-45AF-8B06-1A6D51D04235}"/>
          </ac:spMkLst>
        </pc:spChg>
        <pc:spChg chg="add mod">
          <ac:chgData name="guo roger" userId="3bbec60affddc306" providerId="LiveId" clId="{ECFA790E-B0ED-41B4-AC76-AFA465883564}" dt="2020-02-24T03:46:24.344" v="1678" actId="1076"/>
          <ac:spMkLst>
            <pc:docMk/>
            <pc:sldMk cId="972976596" sldId="305"/>
            <ac:spMk id="9" creationId="{16F5A094-39F9-4008-ABF1-573784ECCD54}"/>
          </ac:spMkLst>
        </pc:spChg>
        <pc:graphicFrameChg chg="add mod modGraphic">
          <ac:chgData name="guo roger" userId="3bbec60affddc306" providerId="LiveId" clId="{ECFA790E-B0ED-41B4-AC76-AFA465883564}" dt="2020-02-24T03:46:26.748" v="1679" actId="1076"/>
          <ac:graphicFrameMkLst>
            <pc:docMk/>
            <pc:sldMk cId="972976596" sldId="305"/>
            <ac:graphicFrameMk id="7" creationId="{B138ED95-B068-4F77-8F8F-FE582AA7F5E5}"/>
          </ac:graphicFrameMkLst>
        </pc:graphicFrameChg>
        <pc:picChg chg="add mod">
          <ac:chgData name="guo roger" userId="3bbec60affddc306" providerId="LiveId" clId="{ECFA790E-B0ED-41B4-AC76-AFA465883564}" dt="2020-02-24T03:46:53.280" v="1684" actId="1076"/>
          <ac:picMkLst>
            <pc:docMk/>
            <pc:sldMk cId="972976596" sldId="305"/>
            <ac:picMk id="4" creationId="{D4D0BD8D-3273-49DF-A0F9-FC261D7C98FC}"/>
          </ac:picMkLst>
        </pc:picChg>
        <pc:picChg chg="add mod">
          <ac:chgData name="guo roger" userId="3bbec60affddc306" providerId="LiveId" clId="{ECFA790E-B0ED-41B4-AC76-AFA465883564}" dt="2020-02-24T03:44:21.012" v="1565" actId="1038"/>
          <ac:picMkLst>
            <pc:docMk/>
            <pc:sldMk cId="972976596" sldId="305"/>
            <ac:picMk id="5" creationId="{C3FC873D-9A60-443E-9CD6-63697E1E6394}"/>
          </ac:picMkLst>
        </pc:picChg>
      </pc:sldChg>
      <pc:sldChg chg="del">
        <pc:chgData name="guo roger" userId="3bbec60affddc306" providerId="LiveId" clId="{ECFA790E-B0ED-41B4-AC76-AFA465883564}" dt="2020-02-23T12:48:06.097" v="2" actId="47"/>
        <pc:sldMkLst>
          <pc:docMk/>
          <pc:sldMk cId="1537944575" sldId="305"/>
        </pc:sldMkLst>
      </pc:sldChg>
      <pc:sldChg chg="addSp delSp modSp add">
        <pc:chgData name="guo roger" userId="3bbec60affddc306" providerId="LiveId" clId="{ECFA790E-B0ED-41B4-AC76-AFA465883564}" dt="2020-02-24T06:15:21.997" v="2457" actId="207"/>
        <pc:sldMkLst>
          <pc:docMk/>
          <pc:sldMk cId="2989849113" sldId="306"/>
        </pc:sldMkLst>
        <pc:spChg chg="mod">
          <ac:chgData name="guo roger" userId="3bbec60affddc306" providerId="LiveId" clId="{ECFA790E-B0ED-41B4-AC76-AFA465883564}" dt="2020-02-23T13:40:20.210" v="495"/>
          <ac:spMkLst>
            <pc:docMk/>
            <pc:sldMk cId="2989849113" sldId="306"/>
            <ac:spMk id="2" creationId="{801F9C81-88CA-4B8F-AD7F-A52F2D9B6279}"/>
          </ac:spMkLst>
        </pc:spChg>
        <pc:spChg chg="add mod">
          <ac:chgData name="guo roger" userId="3bbec60affddc306" providerId="LiveId" clId="{ECFA790E-B0ED-41B4-AC76-AFA465883564}" dt="2020-02-24T06:15:21.997" v="2457" actId="207"/>
          <ac:spMkLst>
            <pc:docMk/>
            <pc:sldMk cId="2989849113" sldId="306"/>
            <ac:spMk id="3" creationId="{8BA45BAF-8E26-4717-A713-5596FEB30926}"/>
          </ac:spMkLst>
        </pc:spChg>
        <pc:spChg chg="add del mod">
          <ac:chgData name="guo roger" userId="3bbec60affddc306" providerId="LiveId" clId="{ECFA790E-B0ED-41B4-AC76-AFA465883564}" dt="2020-02-23T13:44:06.155" v="512" actId="478"/>
          <ac:spMkLst>
            <pc:docMk/>
            <pc:sldMk cId="2989849113" sldId="306"/>
            <ac:spMk id="5" creationId="{769EB4EE-B188-4758-94A2-524C3F4B2143}"/>
          </ac:spMkLst>
        </pc:spChg>
        <pc:spChg chg="add mod">
          <ac:chgData name="guo roger" userId="3bbec60affddc306" providerId="LiveId" clId="{ECFA790E-B0ED-41B4-AC76-AFA465883564}" dt="2020-02-24T02:45:24.165" v="938" actId="1076"/>
          <ac:spMkLst>
            <pc:docMk/>
            <pc:sldMk cId="2989849113" sldId="306"/>
            <ac:spMk id="5" creationId="{F3F60657-275A-4FDD-9277-0E6872EBF4AF}"/>
          </ac:spMkLst>
        </pc:spChg>
        <pc:picChg chg="add mod">
          <ac:chgData name="guo roger" userId="3bbec60affddc306" providerId="LiveId" clId="{ECFA790E-B0ED-41B4-AC76-AFA465883564}" dt="2020-02-24T06:14:36.797" v="2444" actId="1076"/>
          <ac:picMkLst>
            <pc:docMk/>
            <pc:sldMk cId="2989849113" sldId="306"/>
            <ac:picMk id="4" creationId="{0F9B0A29-D50D-4282-88BB-FCB9E8207F5B}"/>
          </ac:picMkLst>
        </pc:picChg>
      </pc:sldChg>
      <pc:sldChg chg="del">
        <pc:chgData name="guo roger" userId="3bbec60affddc306" providerId="LiveId" clId="{ECFA790E-B0ED-41B4-AC76-AFA465883564}" dt="2020-02-23T12:48:06.479" v="3" actId="47"/>
        <pc:sldMkLst>
          <pc:docMk/>
          <pc:sldMk cId="3620970887" sldId="306"/>
        </pc:sldMkLst>
      </pc:sldChg>
      <pc:sldChg chg="del">
        <pc:chgData name="guo roger" userId="3bbec60affddc306" providerId="LiveId" clId="{ECFA790E-B0ED-41B4-AC76-AFA465883564}" dt="2020-02-23T12:48:06.855" v="4" actId="47"/>
        <pc:sldMkLst>
          <pc:docMk/>
          <pc:sldMk cId="573535163" sldId="307"/>
        </pc:sldMkLst>
      </pc:sldChg>
      <pc:sldChg chg="addSp delSp modSp add">
        <pc:chgData name="guo roger" userId="3bbec60affddc306" providerId="LiveId" clId="{ECFA790E-B0ED-41B4-AC76-AFA465883564}" dt="2020-02-24T03:52:04.267" v="1711" actId="20577"/>
        <pc:sldMkLst>
          <pc:docMk/>
          <pc:sldMk cId="3265358648" sldId="307"/>
        </pc:sldMkLst>
        <pc:spChg chg="del">
          <ac:chgData name="guo roger" userId="3bbec60affddc306" providerId="LiveId" clId="{ECFA790E-B0ED-41B4-AC76-AFA465883564}" dt="2020-02-23T13:45:03.078" v="522" actId="478"/>
          <ac:spMkLst>
            <pc:docMk/>
            <pc:sldMk cId="3265358648" sldId="307"/>
            <ac:spMk id="3" creationId="{8BA45BAF-8E26-4717-A713-5596FEB30926}"/>
          </ac:spMkLst>
        </pc:spChg>
        <pc:spChg chg="add mod">
          <ac:chgData name="guo roger" userId="3bbec60affddc306" providerId="LiveId" clId="{ECFA790E-B0ED-41B4-AC76-AFA465883564}" dt="2020-02-24T03:52:04.267" v="1711" actId="20577"/>
          <ac:spMkLst>
            <pc:docMk/>
            <pc:sldMk cId="3265358648" sldId="307"/>
            <ac:spMk id="5" creationId="{23D9B260-C9A8-47DD-986E-4A3BCCF8A3C5}"/>
          </ac:spMkLst>
        </pc:spChg>
        <pc:picChg chg="del">
          <ac:chgData name="guo roger" userId="3bbec60affddc306" providerId="LiveId" clId="{ECFA790E-B0ED-41B4-AC76-AFA465883564}" dt="2020-02-23T13:45:01.709" v="521" actId="478"/>
          <ac:picMkLst>
            <pc:docMk/>
            <pc:sldMk cId="3265358648" sldId="307"/>
            <ac:picMk id="4" creationId="{0F9B0A29-D50D-4282-88BB-FCB9E8207F5B}"/>
          </ac:picMkLst>
        </pc:picChg>
      </pc:sldChg>
      <pc:sldChg chg="del">
        <pc:chgData name="guo roger" userId="3bbec60affddc306" providerId="LiveId" clId="{ECFA790E-B0ED-41B4-AC76-AFA465883564}" dt="2020-02-23T12:48:07.188" v="5" actId="47"/>
        <pc:sldMkLst>
          <pc:docMk/>
          <pc:sldMk cId="1397070070" sldId="308"/>
        </pc:sldMkLst>
      </pc:sldChg>
      <pc:sldChg chg="addSp modSp add del ord">
        <pc:chgData name="guo roger" userId="3bbec60affddc306" providerId="LiveId" clId="{ECFA790E-B0ED-41B4-AC76-AFA465883564}" dt="2020-02-24T03:57:00.630" v="1713" actId="2696"/>
        <pc:sldMkLst>
          <pc:docMk/>
          <pc:sldMk cId="3005777796" sldId="308"/>
        </pc:sldMkLst>
        <pc:spChg chg="mod">
          <ac:chgData name="guo roger" userId="3bbec60affddc306" providerId="LiveId" clId="{ECFA790E-B0ED-41B4-AC76-AFA465883564}" dt="2020-02-24T02:50:57.211" v="973" actId="20577"/>
          <ac:spMkLst>
            <pc:docMk/>
            <pc:sldMk cId="3005777796" sldId="308"/>
            <ac:spMk id="2" creationId="{C30DD133-D246-4589-975F-7B762DDE2FEB}"/>
          </ac:spMkLst>
        </pc:spChg>
        <pc:spChg chg="add mod">
          <ac:chgData name="guo roger" userId="3bbec60affddc306" providerId="LiveId" clId="{ECFA790E-B0ED-41B4-AC76-AFA465883564}" dt="2020-02-24T02:35:33.894" v="846" actId="1076"/>
          <ac:spMkLst>
            <pc:docMk/>
            <pc:sldMk cId="3005777796" sldId="308"/>
            <ac:spMk id="3" creationId="{23828CFA-6199-4C2D-8E86-16050A175A1E}"/>
          </ac:spMkLst>
        </pc:spChg>
        <pc:picChg chg="add mod">
          <ac:chgData name="guo roger" userId="3bbec60affddc306" providerId="LiveId" clId="{ECFA790E-B0ED-41B4-AC76-AFA465883564}" dt="2020-02-24T02:35:28.635" v="844" actId="14100"/>
          <ac:picMkLst>
            <pc:docMk/>
            <pc:sldMk cId="3005777796" sldId="308"/>
            <ac:picMk id="4" creationId="{EC605CF8-2065-486C-894A-955E2D3D2A1A}"/>
          </ac:picMkLst>
        </pc:picChg>
      </pc:sldChg>
      <pc:sldChg chg="del">
        <pc:chgData name="guo roger" userId="3bbec60affddc306" providerId="LiveId" clId="{ECFA790E-B0ED-41B4-AC76-AFA465883564}" dt="2020-02-23T12:48:07.536" v="6" actId="47"/>
        <pc:sldMkLst>
          <pc:docMk/>
          <pc:sldMk cId="2437247870" sldId="309"/>
        </pc:sldMkLst>
      </pc:sldChg>
      <pc:sldChg chg="addSp delSp modSp add del">
        <pc:chgData name="guo roger" userId="3bbec60affddc306" providerId="LiveId" clId="{ECFA790E-B0ED-41B4-AC76-AFA465883564}" dt="2020-02-23T14:21:39.931" v="795" actId="47"/>
        <pc:sldMkLst>
          <pc:docMk/>
          <pc:sldMk cId="2950308370" sldId="309"/>
        </pc:sldMkLst>
        <pc:picChg chg="add del mod">
          <ac:chgData name="guo roger" userId="3bbec60affddc306" providerId="LiveId" clId="{ECFA790E-B0ED-41B4-AC76-AFA465883564}" dt="2020-02-23T14:17:18.385" v="781"/>
          <ac:picMkLst>
            <pc:docMk/>
            <pc:sldMk cId="2950308370" sldId="309"/>
            <ac:picMk id="3" creationId="{BA6E358D-EC5A-427D-AAD1-D56996AF8FFC}"/>
          </ac:picMkLst>
        </pc:picChg>
      </pc:sldChg>
      <pc:sldChg chg="del">
        <pc:chgData name="guo roger" userId="3bbec60affddc306" providerId="LiveId" clId="{ECFA790E-B0ED-41B4-AC76-AFA465883564}" dt="2020-02-23T12:48:07.848" v="7" actId="47"/>
        <pc:sldMkLst>
          <pc:docMk/>
          <pc:sldMk cId="3825963036" sldId="310"/>
        </pc:sldMkLst>
      </pc:sldChg>
      <pc:sldChg chg="addSp delSp modSp add ord">
        <pc:chgData name="guo roger" userId="3bbec60affddc306" providerId="LiveId" clId="{ECFA790E-B0ED-41B4-AC76-AFA465883564}" dt="2020-02-24T04:00:14.255" v="1891" actId="1076"/>
        <pc:sldMkLst>
          <pc:docMk/>
          <pc:sldMk cId="4073545039" sldId="310"/>
        </pc:sldMkLst>
        <pc:spChg chg="add mod">
          <ac:chgData name="guo roger" userId="3bbec60affddc306" providerId="LiveId" clId="{ECFA790E-B0ED-41B4-AC76-AFA465883564}" dt="2020-02-24T02:54:00.065" v="1033" actId="20577"/>
          <ac:spMkLst>
            <pc:docMk/>
            <pc:sldMk cId="4073545039" sldId="310"/>
            <ac:spMk id="4" creationId="{C630236F-23DA-4E87-B591-7F077220FA34}"/>
          </ac:spMkLst>
        </pc:spChg>
        <pc:spChg chg="del">
          <ac:chgData name="guo roger" userId="3bbec60affddc306" providerId="LiveId" clId="{ECFA790E-B0ED-41B4-AC76-AFA465883564}" dt="2020-02-23T13:47:32.024" v="549" actId="478"/>
          <ac:spMkLst>
            <pc:docMk/>
            <pc:sldMk cId="4073545039" sldId="310"/>
            <ac:spMk id="5" creationId="{23D9B260-C9A8-47DD-986E-4A3BCCF8A3C5}"/>
          </ac:spMkLst>
        </pc:spChg>
        <pc:picChg chg="add mod">
          <ac:chgData name="guo roger" userId="3bbec60affddc306" providerId="LiveId" clId="{ECFA790E-B0ED-41B4-AC76-AFA465883564}" dt="2020-02-24T04:00:14.255" v="1891" actId="1076"/>
          <ac:picMkLst>
            <pc:docMk/>
            <pc:sldMk cId="4073545039" sldId="310"/>
            <ac:picMk id="3" creationId="{BC43DB9D-FBBD-4C4C-98D8-863747501EA4}"/>
          </ac:picMkLst>
        </pc:picChg>
        <pc:picChg chg="add mod">
          <ac:chgData name="guo roger" userId="3bbec60affddc306" providerId="LiveId" clId="{ECFA790E-B0ED-41B4-AC76-AFA465883564}" dt="2020-02-24T02:53:17.904" v="1019" actId="1076"/>
          <ac:picMkLst>
            <pc:docMk/>
            <pc:sldMk cId="4073545039" sldId="310"/>
            <ac:picMk id="6" creationId="{36FB2B7A-5AE6-431D-89D0-7667D9ED2265}"/>
          </ac:picMkLst>
        </pc:picChg>
      </pc:sldChg>
      <pc:sldChg chg="del">
        <pc:chgData name="guo roger" userId="3bbec60affddc306" providerId="LiveId" clId="{ECFA790E-B0ED-41B4-AC76-AFA465883564}" dt="2020-02-23T12:48:08.183" v="8" actId="47"/>
        <pc:sldMkLst>
          <pc:docMk/>
          <pc:sldMk cId="666618160" sldId="311"/>
        </pc:sldMkLst>
      </pc:sldChg>
      <pc:sldChg chg="addSp modSp add">
        <pc:chgData name="guo roger" userId="3bbec60affddc306" providerId="LiveId" clId="{ECFA790E-B0ED-41B4-AC76-AFA465883564}" dt="2020-02-24T04:51:04.010" v="2006" actId="20577"/>
        <pc:sldMkLst>
          <pc:docMk/>
          <pc:sldMk cId="1936605449" sldId="311"/>
        </pc:sldMkLst>
        <pc:spChg chg="mod">
          <ac:chgData name="guo roger" userId="3bbec60affddc306" providerId="LiveId" clId="{ECFA790E-B0ED-41B4-AC76-AFA465883564}" dt="2020-02-24T04:00:46.881" v="1914" actId="20577"/>
          <ac:spMkLst>
            <pc:docMk/>
            <pc:sldMk cId="1936605449" sldId="311"/>
            <ac:spMk id="2" creationId="{BA07A916-A010-4ABF-AD95-7A4C932BE118}"/>
          </ac:spMkLst>
        </pc:spChg>
        <pc:spChg chg="add mod">
          <ac:chgData name="guo roger" userId="3bbec60affddc306" providerId="LiveId" clId="{ECFA790E-B0ED-41B4-AC76-AFA465883564}" dt="2020-02-24T04:43:58.263" v="1974" actId="20577"/>
          <ac:spMkLst>
            <pc:docMk/>
            <pc:sldMk cId="1936605449" sldId="311"/>
            <ac:spMk id="4" creationId="{243775B1-FDDF-4DF6-810C-C7A9DD1FD9BE}"/>
          </ac:spMkLst>
        </pc:spChg>
        <pc:spChg chg="add mod">
          <ac:chgData name="guo roger" userId="3bbec60affddc306" providerId="LiveId" clId="{ECFA790E-B0ED-41B4-AC76-AFA465883564}" dt="2020-02-24T04:51:04.010" v="2006" actId="20577"/>
          <ac:spMkLst>
            <pc:docMk/>
            <pc:sldMk cId="1936605449" sldId="311"/>
            <ac:spMk id="5" creationId="{6ECB27DF-C80B-488A-8A8B-3B2AE6FAEB21}"/>
          </ac:spMkLst>
        </pc:spChg>
        <pc:picChg chg="add mod">
          <ac:chgData name="guo roger" userId="3bbec60affddc306" providerId="LiveId" clId="{ECFA790E-B0ED-41B4-AC76-AFA465883564}" dt="2020-02-24T04:50:59.941" v="2004" actId="1076"/>
          <ac:picMkLst>
            <pc:docMk/>
            <pc:sldMk cId="1936605449" sldId="311"/>
            <ac:picMk id="3" creationId="{C3568972-69F7-40F5-8460-52309A3248C5}"/>
          </ac:picMkLst>
        </pc:picChg>
      </pc:sldChg>
      <pc:sldChg chg="del">
        <pc:chgData name="guo roger" userId="3bbec60affddc306" providerId="LiveId" clId="{ECFA790E-B0ED-41B4-AC76-AFA465883564}" dt="2020-02-23T12:48:08.562" v="9" actId="47"/>
        <pc:sldMkLst>
          <pc:docMk/>
          <pc:sldMk cId="950640989" sldId="312"/>
        </pc:sldMkLst>
      </pc:sldChg>
      <pc:sldChg chg="addSp modSp add">
        <pc:chgData name="guo roger" userId="3bbec60affddc306" providerId="LiveId" clId="{ECFA790E-B0ED-41B4-AC76-AFA465883564}" dt="2020-02-24T05:37:06.485" v="2307" actId="1076"/>
        <pc:sldMkLst>
          <pc:docMk/>
          <pc:sldMk cId="1626375740" sldId="312"/>
        </pc:sldMkLst>
        <pc:spChg chg="mod">
          <ac:chgData name="guo roger" userId="3bbec60affddc306" providerId="LiveId" clId="{ECFA790E-B0ED-41B4-AC76-AFA465883564}" dt="2020-02-24T02:32:08.626" v="836" actId="20577"/>
          <ac:spMkLst>
            <pc:docMk/>
            <pc:sldMk cId="1626375740" sldId="312"/>
            <ac:spMk id="2" creationId="{FAEB4931-4CAD-4FAF-BD81-B36A86AC6F3D}"/>
          </ac:spMkLst>
        </pc:spChg>
        <pc:spChg chg="add mod">
          <ac:chgData name="guo roger" userId="3bbec60affddc306" providerId="LiveId" clId="{ECFA790E-B0ED-41B4-AC76-AFA465883564}" dt="2020-02-24T03:49:20.808" v="1687" actId="14100"/>
          <ac:spMkLst>
            <pc:docMk/>
            <pc:sldMk cId="1626375740" sldId="312"/>
            <ac:spMk id="4" creationId="{6494E6BC-2599-4BFE-B2B3-7ABE6D94BC23}"/>
          </ac:spMkLst>
        </pc:spChg>
        <pc:spChg chg="add mod">
          <ac:chgData name="guo roger" userId="3bbec60affddc306" providerId="LiveId" clId="{ECFA790E-B0ED-41B4-AC76-AFA465883564}" dt="2020-02-24T05:37:06.485" v="2307" actId="1076"/>
          <ac:spMkLst>
            <pc:docMk/>
            <pc:sldMk cId="1626375740" sldId="312"/>
            <ac:spMk id="5" creationId="{3B47D2C7-4874-49E2-BB49-2FA5AFB061E2}"/>
          </ac:spMkLst>
        </pc:spChg>
        <pc:picChg chg="add mod">
          <ac:chgData name="guo roger" userId="3bbec60affddc306" providerId="LiveId" clId="{ECFA790E-B0ED-41B4-AC76-AFA465883564}" dt="2020-02-24T02:35:39.019" v="847" actId="1076"/>
          <ac:picMkLst>
            <pc:docMk/>
            <pc:sldMk cId="1626375740" sldId="312"/>
            <ac:picMk id="3" creationId="{2D2D7E97-1654-47B5-A9FC-17B6CDB9CF2F}"/>
          </ac:picMkLst>
        </pc:picChg>
      </pc:sldChg>
      <pc:sldChg chg="del">
        <pc:chgData name="guo roger" userId="3bbec60affddc306" providerId="LiveId" clId="{ECFA790E-B0ED-41B4-AC76-AFA465883564}" dt="2020-02-23T12:48:08.843" v="10" actId="47"/>
        <pc:sldMkLst>
          <pc:docMk/>
          <pc:sldMk cId="190010015" sldId="313"/>
        </pc:sldMkLst>
      </pc:sldChg>
      <pc:sldChg chg="addSp delSp modSp add">
        <pc:chgData name="guo roger" userId="3bbec60affddc306" providerId="LiveId" clId="{ECFA790E-B0ED-41B4-AC76-AFA465883564}" dt="2020-02-24T03:23:06.257" v="1366" actId="207"/>
        <pc:sldMkLst>
          <pc:docMk/>
          <pc:sldMk cId="940470699" sldId="313"/>
        </pc:sldMkLst>
        <pc:spChg chg="del mod">
          <ac:chgData name="guo roger" userId="3bbec60affddc306" providerId="LiveId" clId="{ECFA790E-B0ED-41B4-AC76-AFA465883564}" dt="2020-02-24T03:11:46.580" v="1083"/>
          <ac:spMkLst>
            <pc:docMk/>
            <pc:sldMk cId="940470699" sldId="313"/>
            <ac:spMk id="3" creationId="{0DF815A0-AF67-490E-BFF2-23D63660F4A9}"/>
          </ac:spMkLst>
        </pc:spChg>
        <pc:spChg chg="add mod">
          <ac:chgData name="guo roger" userId="3bbec60affddc306" providerId="LiveId" clId="{ECFA790E-B0ED-41B4-AC76-AFA465883564}" dt="2020-02-24T03:22:13.183" v="1356" actId="20577"/>
          <ac:spMkLst>
            <pc:docMk/>
            <pc:sldMk cId="940470699" sldId="313"/>
            <ac:spMk id="5" creationId="{24865AE4-CDE0-422F-9D91-7C9A6FB78EBD}"/>
          </ac:spMkLst>
        </pc:spChg>
        <pc:spChg chg="add mod">
          <ac:chgData name="guo roger" userId="3bbec60affddc306" providerId="LiveId" clId="{ECFA790E-B0ED-41B4-AC76-AFA465883564}" dt="2020-02-24T03:22:10.036" v="1355" actId="1036"/>
          <ac:spMkLst>
            <pc:docMk/>
            <pc:sldMk cId="940470699" sldId="313"/>
            <ac:spMk id="6" creationId="{D377AAD6-38B8-4B17-86D8-E1E579D4F222}"/>
          </ac:spMkLst>
        </pc:spChg>
        <pc:spChg chg="add mod">
          <ac:chgData name="guo roger" userId="3bbec60affddc306" providerId="LiveId" clId="{ECFA790E-B0ED-41B4-AC76-AFA465883564}" dt="2020-02-24T03:22:10.036" v="1355" actId="1036"/>
          <ac:spMkLst>
            <pc:docMk/>
            <pc:sldMk cId="940470699" sldId="313"/>
            <ac:spMk id="7" creationId="{3582CD69-6F69-4E03-AE3F-B3D7E6E72E9B}"/>
          </ac:spMkLst>
        </pc:spChg>
        <pc:spChg chg="add mod">
          <ac:chgData name="guo roger" userId="3bbec60affddc306" providerId="LiveId" clId="{ECFA790E-B0ED-41B4-AC76-AFA465883564}" dt="2020-02-24T03:22:10.036" v="1355" actId="1036"/>
          <ac:spMkLst>
            <pc:docMk/>
            <pc:sldMk cId="940470699" sldId="313"/>
            <ac:spMk id="8" creationId="{E537EE08-4F04-4277-BA86-FD4AC8F745D6}"/>
          </ac:spMkLst>
        </pc:spChg>
        <pc:spChg chg="add mod">
          <ac:chgData name="guo roger" userId="3bbec60affddc306" providerId="LiveId" clId="{ECFA790E-B0ED-41B4-AC76-AFA465883564}" dt="2020-02-24T03:22:10.036" v="1355" actId="1036"/>
          <ac:spMkLst>
            <pc:docMk/>
            <pc:sldMk cId="940470699" sldId="313"/>
            <ac:spMk id="9" creationId="{4B926754-986A-4E3C-ACA7-C238BD8BC179}"/>
          </ac:spMkLst>
        </pc:spChg>
        <pc:spChg chg="add mod">
          <ac:chgData name="guo roger" userId="3bbec60affddc306" providerId="LiveId" clId="{ECFA790E-B0ED-41B4-AC76-AFA465883564}" dt="2020-02-24T03:23:06.257" v="1366" actId="207"/>
          <ac:spMkLst>
            <pc:docMk/>
            <pc:sldMk cId="940470699" sldId="313"/>
            <ac:spMk id="10" creationId="{76BC1343-76B5-41FD-BD17-A8B6CF50862A}"/>
          </ac:spMkLst>
        </pc:spChg>
        <pc:picChg chg="add mod">
          <ac:chgData name="guo roger" userId="3bbec60affddc306" providerId="LiveId" clId="{ECFA790E-B0ED-41B4-AC76-AFA465883564}" dt="2020-02-24T03:22:10.036" v="1355" actId="1036"/>
          <ac:picMkLst>
            <pc:docMk/>
            <pc:sldMk cId="940470699" sldId="313"/>
            <ac:picMk id="4" creationId="{D3514D77-FF8E-4EE4-8C51-B9FA69F0AE5F}"/>
          </ac:picMkLst>
        </pc:picChg>
      </pc:sldChg>
      <pc:sldChg chg="addSp modSp add ord">
        <pc:chgData name="guo roger" userId="3bbec60affddc306" providerId="LiveId" clId="{ECFA790E-B0ED-41B4-AC76-AFA465883564}" dt="2020-02-24T05:15:57.887" v="2197" actId="207"/>
        <pc:sldMkLst>
          <pc:docMk/>
          <pc:sldMk cId="3735903997" sldId="314"/>
        </pc:sldMkLst>
        <pc:spChg chg="mod">
          <ac:chgData name="guo roger" userId="3bbec60affddc306" providerId="LiveId" clId="{ECFA790E-B0ED-41B4-AC76-AFA465883564}" dt="2020-02-24T04:00:33.897" v="1904" actId="20577"/>
          <ac:spMkLst>
            <pc:docMk/>
            <pc:sldMk cId="3735903997" sldId="314"/>
            <ac:spMk id="2" creationId="{67654FE2-4520-45D6-98F9-B5FBE9C51065}"/>
          </ac:spMkLst>
        </pc:spChg>
        <pc:spChg chg="add mod">
          <ac:chgData name="guo roger" userId="3bbec60affddc306" providerId="LiveId" clId="{ECFA790E-B0ED-41B4-AC76-AFA465883564}" dt="2020-02-24T05:05:48.570" v="2012" actId="1076"/>
          <ac:spMkLst>
            <pc:docMk/>
            <pc:sldMk cId="3735903997" sldId="314"/>
            <ac:spMk id="3" creationId="{4A9AD334-C663-4B1C-AC8E-7EC518EE2C45}"/>
          </ac:spMkLst>
        </pc:spChg>
        <pc:spChg chg="add mod">
          <ac:chgData name="guo roger" userId="3bbec60affddc306" providerId="LiveId" clId="{ECFA790E-B0ED-41B4-AC76-AFA465883564}" dt="2020-02-24T05:15:57.887" v="2197" actId="207"/>
          <ac:spMkLst>
            <pc:docMk/>
            <pc:sldMk cId="3735903997" sldId="314"/>
            <ac:spMk id="5" creationId="{0A48929C-0B4A-4347-8DA6-1F9DBF3C56DD}"/>
          </ac:spMkLst>
        </pc:spChg>
        <pc:spChg chg="add mod">
          <ac:chgData name="guo roger" userId="3bbec60affddc306" providerId="LiveId" clId="{ECFA790E-B0ED-41B4-AC76-AFA465883564}" dt="2020-02-24T05:15:43.288" v="2195" actId="1076"/>
          <ac:spMkLst>
            <pc:docMk/>
            <pc:sldMk cId="3735903997" sldId="314"/>
            <ac:spMk id="6" creationId="{91A9B475-3D34-4161-9146-802DCCB8DDA9}"/>
          </ac:spMkLst>
        </pc:spChg>
        <pc:spChg chg="add mod">
          <ac:chgData name="guo roger" userId="3bbec60affddc306" providerId="LiveId" clId="{ECFA790E-B0ED-41B4-AC76-AFA465883564}" dt="2020-02-24T05:11:11.356" v="2044" actId="12"/>
          <ac:spMkLst>
            <pc:docMk/>
            <pc:sldMk cId="3735903997" sldId="314"/>
            <ac:spMk id="7" creationId="{F4160431-4104-4333-BF0C-99D092577E48}"/>
          </ac:spMkLst>
        </pc:spChg>
        <pc:picChg chg="add mod">
          <ac:chgData name="guo roger" userId="3bbec60affddc306" providerId="LiveId" clId="{ECFA790E-B0ED-41B4-AC76-AFA465883564}" dt="2020-02-24T05:08:01.377" v="2034" actId="1076"/>
          <ac:picMkLst>
            <pc:docMk/>
            <pc:sldMk cId="3735903997" sldId="314"/>
            <ac:picMk id="4" creationId="{2CB6125D-1057-482B-9E00-529703FA7D0F}"/>
          </ac:picMkLst>
        </pc:picChg>
      </pc:sldChg>
      <pc:sldChg chg="del">
        <pc:chgData name="guo roger" userId="3bbec60affddc306" providerId="LiveId" clId="{ECFA790E-B0ED-41B4-AC76-AFA465883564}" dt="2020-02-23T12:48:09.098" v="11" actId="47"/>
        <pc:sldMkLst>
          <pc:docMk/>
          <pc:sldMk cId="1910611629" sldId="315"/>
        </pc:sldMkLst>
      </pc:sldChg>
      <pc:sldChg chg="addSp modSp add">
        <pc:chgData name="guo roger" userId="3bbec60affddc306" providerId="LiveId" clId="{ECFA790E-B0ED-41B4-AC76-AFA465883564}" dt="2020-02-24T05:35:01.733" v="2306" actId="1076"/>
        <pc:sldMkLst>
          <pc:docMk/>
          <pc:sldMk cId="3117150491" sldId="315"/>
        </pc:sldMkLst>
        <pc:spChg chg="add mod">
          <ac:chgData name="guo roger" userId="3bbec60affddc306" providerId="LiveId" clId="{ECFA790E-B0ED-41B4-AC76-AFA465883564}" dt="2020-02-24T05:33:30.357" v="2265" actId="1076"/>
          <ac:spMkLst>
            <pc:docMk/>
            <pc:sldMk cId="3117150491" sldId="315"/>
            <ac:spMk id="3" creationId="{30F4747C-748E-4F77-98B1-97005003775A}"/>
          </ac:spMkLst>
        </pc:spChg>
        <pc:spChg chg="add mod">
          <ac:chgData name="guo roger" userId="3bbec60affddc306" providerId="LiveId" clId="{ECFA790E-B0ED-41B4-AC76-AFA465883564}" dt="2020-02-24T05:35:01.733" v="2306" actId="1076"/>
          <ac:spMkLst>
            <pc:docMk/>
            <pc:sldMk cId="3117150491" sldId="315"/>
            <ac:spMk id="9" creationId="{974621D2-F6AE-4F58-8882-980C31C263AC}"/>
          </ac:spMkLst>
        </pc:spChg>
        <pc:picChg chg="add mod">
          <ac:chgData name="guo roger" userId="3bbec60affddc306" providerId="LiveId" clId="{ECFA790E-B0ED-41B4-AC76-AFA465883564}" dt="2020-02-24T05:33:58.041" v="2268" actId="14100"/>
          <ac:picMkLst>
            <pc:docMk/>
            <pc:sldMk cId="3117150491" sldId="315"/>
            <ac:picMk id="4" creationId="{820CBD58-1B6D-441A-86D7-24C9FE4BF303}"/>
          </ac:picMkLst>
        </pc:picChg>
        <pc:cxnChg chg="add mod">
          <ac:chgData name="guo roger" userId="3bbec60affddc306" providerId="LiveId" clId="{ECFA790E-B0ED-41B4-AC76-AFA465883564}" dt="2020-02-24T05:34:05.838" v="2270" actId="208"/>
          <ac:cxnSpMkLst>
            <pc:docMk/>
            <pc:sldMk cId="3117150491" sldId="315"/>
            <ac:cxnSpMk id="6" creationId="{915A424E-D216-485A-A222-F86882EB899D}"/>
          </ac:cxnSpMkLst>
        </pc:cxnChg>
        <pc:cxnChg chg="add mod">
          <ac:chgData name="guo roger" userId="3bbec60affddc306" providerId="LiveId" clId="{ECFA790E-B0ED-41B4-AC76-AFA465883564}" dt="2020-02-24T05:34:10.902" v="2272" actId="208"/>
          <ac:cxnSpMkLst>
            <pc:docMk/>
            <pc:sldMk cId="3117150491" sldId="315"/>
            <ac:cxnSpMk id="8" creationId="{64EE6B65-1132-439B-AB6F-806DC2458200}"/>
          </ac:cxnSpMkLst>
        </pc:cxnChg>
      </pc:sldChg>
      <pc:sldChg chg="del">
        <pc:chgData name="guo roger" userId="3bbec60affddc306" providerId="LiveId" clId="{ECFA790E-B0ED-41B4-AC76-AFA465883564}" dt="2020-02-23T12:48:09.362" v="12" actId="47"/>
        <pc:sldMkLst>
          <pc:docMk/>
          <pc:sldMk cId="685871801" sldId="316"/>
        </pc:sldMkLst>
      </pc:sldChg>
      <pc:sldChg chg="del">
        <pc:chgData name="guo roger" userId="3bbec60affddc306" providerId="LiveId" clId="{ECFA790E-B0ED-41B4-AC76-AFA465883564}" dt="2020-02-23T12:48:09.626" v="13" actId="47"/>
        <pc:sldMkLst>
          <pc:docMk/>
          <pc:sldMk cId="539572512" sldId="317"/>
        </pc:sldMkLst>
      </pc:sldChg>
      <pc:sldChg chg="del">
        <pc:chgData name="guo roger" userId="3bbec60affddc306" providerId="LiveId" clId="{ECFA790E-B0ED-41B4-AC76-AFA465883564}" dt="2020-02-23T12:48:10.185" v="14" actId="47"/>
        <pc:sldMkLst>
          <pc:docMk/>
          <pc:sldMk cId="2154190118" sldId="318"/>
        </pc:sldMkLst>
      </pc:sldChg>
      <pc:sldChg chg="del">
        <pc:chgData name="guo roger" userId="3bbec60affddc306" providerId="LiveId" clId="{ECFA790E-B0ED-41B4-AC76-AFA465883564}" dt="2020-02-23T12:48:13.992" v="15" actId="47"/>
        <pc:sldMkLst>
          <pc:docMk/>
          <pc:sldMk cId="1788807802" sldId="319"/>
        </pc:sldMkLst>
      </pc:sldChg>
    </pc:docChg>
  </pc:docChgLst>
  <pc:docChgLst>
    <pc:chgData name="guo roger" userId="3bbec60affddc306" providerId="LiveId" clId="{DD73057A-65E1-4DB1-83AB-F0E15F18E355}"/>
    <pc:docChg chg="undo custSel addSld delSld modSld sldOrd modMainMaster">
      <pc:chgData name="guo roger" userId="3bbec60affddc306" providerId="LiveId" clId="{DD73057A-65E1-4DB1-83AB-F0E15F18E355}" dt="2021-09-04T03:33:39.315" v="2891" actId="1076"/>
      <pc:docMkLst>
        <pc:docMk/>
      </pc:docMkLst>
      <pc:sldChg chg="addSp delSp modSp add del mod chgLayout">
        <pc:chgData name="guo roger" userId="3bbec60affddc306" providerId="LiveId" clId="{DD73057A-65E1-4DB1-83AB-F0E15F18E355}" dt="2021-09-03T13:53:43.005" v="2504" actId="1076"/>
        <pc:sldMkLst>
          <pc:docMk/>
          <pc:sldMk cId="1341206656" sldId="302"/>
        </pc:sldMkLst>
        <pc:spChg chg="add del mod">
          <ac:chgData name="guo roger" userId="3bbec60affddc306" providerId="LiveId" clId="{DD73057A-65E1-4DB1-83AB-F0E15F18E355}" dt="2021-09-03T11:21:36.495" v="46"/>
          <ac:spMkLst>
            <pc:docMk/>
            <pc:sldMk cId="1341206656" sldId="302"/>
            <ac:spMk id="2" creationId="{6D0F363D-2288-4295-9979-79D1E26F448C}"/>
          </ac:spMkLst>
        </pc:spChg>
        <pc:spChg chg="mod ord">
          <ac:chgData name="guo roger" userId="3bbec60affddc306" providerId="LiveId" clId="{DD73057A-65E1-4DB1-83AB-F0E15F18E355}" dt="2021-09-03T11:21:36.495" v="46"/>
          <ac:spMkLst>
            <pc:docMk/>
            <pc:sldMk cId="1341206656" sldId="302"/>
            <ac:spMk id="3" creationId="{44D21E34-D3F3-4604-B5CA-9206CE7124F6}"/>
          </ac:spMkLst>
        </pc:spChg>
        <pc:spChg chg="mod">
          <ac:chgData name="guo roger" userId="3bbec60affddc306" providerId="LiveId" clId="{DD73057A-65E1-4DB1-83AB-F0E15F18E355}" dt="2021-09-03T13:53:43.005" v="2504" actId="1076"/>
          <ac:spMkLst>
            <pc:docMk/>
            <pc:sldMk cId="1341206656" sldId="302"/>
            <ac:spMk id="4" creationId="{C37CA60E-2DE6-4312-9382-B5A3E76135C2}"/>
          </ac:spMkLst>
        </pc:spChg>
        <pc:spChg chg="add del mod ord">
          <ac:chgData name="guo roger" userId="3bbec60affddc306" providerId="LiveId" clId="{DD73057A-65E1-4DB1-83AB-F0E15F18E355}" dt="2021-09-03T11:21:03.049" v="44" actId="700"/>
          <ac:spMkLst>
            <pc:docMk/>
            <pc:sldMk cId="1341206656" sldId="302"/>
            <ac:spMk id="5" creationId="{F78DE102-DA6B-460E-B371-FB35FC6FB01B}"/>
          </ac:spMkLst>
        </pc:spChg>
        <pc:spChg chg="del mod">
          <ac:chgData name="guo roger" userId="3bbec60affddc306" providerId="LiveId" clId="{DD73057A-65E1-4DB1-83AB-F0E15F18E355}" dt="2021-09-03T11:22:29.777" v="48" actId="478"/>
          <ac:spMkLst>
            <pc:docMk/>
            <pc:sldMk cId="1341206656" sldId="302"/>
            <ac:spMk id="6" creationId="{07560610-6AF0-456F-A648-6E723C8D92F1}"/>
          </ac:spMkLst>
        </pc:spChg>
        <pc:spChg chg="add del mod ord">
          <ac:chgData name="guo roger" userId="3bbec60affddc306" providerId="LiveId" clId="{DD73057A-65E1-4DB1-83AB-F0E15F18E355}" dt="2021-09-03T11:21:03.049" v="44" actId="700"/>
          <ac:spMkLst>
            <pc:docMk/>
            <pc:sldMk cId="1341206656" sldId="302"/>
            <ac:spMk id="7" creationId="{0DCAD391-F9EF-4AD4-BBAF-5F1E5BEF4436}"/>
          </ac:spMkLst>
        </pc:spChg>
      </pc:sldChg>
      <pc:sldChg chg="del">
        <pc:chgData name="guo roger" userId="3bbec60affddc306" providerId="LiveId" clId="{DD73057A-65E1-4DB1-83AB-F0E15F18E355}" dt="2021-09-03T10:20:45.953" v="9" actId="47"/>
        <pc:sldMkLst>
          <pc:docMk/>
          <pc:sldMk cId="947221106" sldId="337"/>
        </pc:sldMkLst>
      </pc:sldChg>
      <pc:sldChg chg="del">
        <pc:chgData name="guo roger" userId="3bbec60affddc306" providerId="LiveId" clId="{DD73057A-65E1-4DB1-83AB-F0E15F18E355}" dt="2021-09-03T10:20:46.118" v="10" actId="47"/>
        <pc:sldMkLst>
          <pc:docMk/>
          <pc:sldMk cId="4055590891" sldId="340"/>
        </pc:sldMkLst>
      </pc:sldChg>
      <pc:sldChg chg="del">
        <pc:chgData name="guo roger" userId="3bbec60affddc306" providerId="LiveId" clId="{DD73057A-65E1-4DB1-83AB-F0E15F18E355}" dt="2021-09-03T10:20:46.289" v="11" actId="47"/>
        <pc:sldMkLst>
          <pc:docMk/>
          <pc:sldMk cId="3246115727" sldId="341"/>
        </pc:sldMkLst>
      </pc:sldChg>
      <pc:sldChg chg="del">
        <pc:chgData name="guo roger" userId="3bbec60affddc306" providerId="LiveId" clId="{DD73057A-65E1-4DB1-83AB-F0E15F18E355}" dt="2021-09-03T10:20:46.471" v="12" actId="47"/>
        <pc:sldMkLst>
          <pc:docMk/>
          <pc:sldMk cId="1390048484" sldId="342"/>
        </pc:sldMkLst>
      </pc:sldChg>
      <pc:sldChg chg="del">
        <pc:chgData name="guo roger" userId="3bbec60affddc306" providerId="LiveId" clId="{DD73057A-65E1-4DB1-83AB-F0E15F18E355}" dt="2021-09-03T10:20:46.938" v="14" actId="47"/>
        <pc:sldMkLst>
          <pc:docMk/>
          <pc:sldMk cId="2032292718" sldId="344"/>
        </pc:sldMkLst>
      </pc:sldChg>
      <pc:sldChg chg="del">
        <pc:chgData name="guo roger" userId="3bbec60affddc306" providerId="LiveId" clId="{DD73057A-65E1-4DB1-83AB-F0E15F18E355}" dt="2021-09-03T10:20:47.138" v="15" actId="47"/>
        <pc:sldMkLst>
          <pc:docMk/>
          <pc:sldMk cId="1856730338" sldId="345"/>
        </pc:sldMkLst>
      </pc:sldChg>
      <pc:sldChg chg="del">
        <pc:chgData name="guo roger" userId="3bbec60affddc306" providerId="LiveId" clId="{DD73057A-65E1-4DB1-83AB-F0E15F18E355}" dt="2021-09-03T10:20:47.359" v="16" actId="47"/>
        <pc:sldMkLst>
          <pc:docMk/>
          <pc:sldMk cId="3188215068" sldId="346"/>
        </pc:sldMkLst>
      </pc:sldChg>
      <pc:sldChg chg="del">
        <pc:chgData name="guo roger" userId="3bbec60affddc306" providerId="LiveId" clId="{DD73057A-65E1-4DB1-83AB-F0E15F18E355}" dt="2021-09-03T10:20:47.769" v="18" actId="47"/>
        <pc:sldMkLst>
          <pc:docMk/>
          <pc:sldMk cId="3541016232" sldId="349"/>
        </pc:sldMkLst>
      </pc:sldChg>
      <pc:sldChg chg="del">
        <pc:chgData name="guo roger" userId="3bbec60affddc306" providerId="LiveId" clId="{DD73057A-65E1-4DB1-83AB-F0E15F18E355}" dt="2021-09-03T10:20:47.955" v="19" actId="47"/>
        <pc:sldMkLst>
          <pc:docMk/>
          <pc:sldMk cId="4262885842" sldId="350"/>
        </pc:sldMkLst>
      </pc:sldChg>
      <pc:sldChg chg="del">
        <pc:chgData name="guo roger" userId="3bbec60affddc306" providerId="LiveId" clId="{DD73057A-65E1-4DB1-83AB-F0E15F18E355}" dt="2021-09-03T10:20:48.604" v="21" actId="47"/>
        <pc:sldMkLst>
          <pc:docMk/>
          <pc:sldMk cId="2694281155" sldId="351"/>
        </pc:sldMkLst>
      </pc:sldChg>
      <pc:sldChg chg="del">
        <pc:chgData name="guo roger" userId="3bbec60affddc306" providerId="LiveId" clId="{DD73057A-65E1-4DB1-83AB-F0E15F18E355}" dt="2021-09-03T10:20:49.038" v="23" actId="47"/>
        <pc:sldMkLst>
          <pc:docMk/>
          <pc:sldMk cId="3604266976" sldId="352"/>
        </pc:sldMkLst>
      </pc:sldChg>
      <pc:sldChg chg="del">
        <pc:chgData name="guo roger" userId="3bbec60affddc306" providerId="LiveId" clId="{DD73057A-65E1-4DB1-83AB-F0E15F18E355}" dt="2021-09-03T10:20:49.267" v="24" actId="47"/>
        <pc:sldMkLst>
          <pc:docMk/>
          <pc:sldMk cId="345963393" sldId="353"/>
        </pc:sldMkLst>
      </pc:sldChg>
      <pc:sldChg chg="del">
        <pc:chgData name="guo roger" userId="3bbec60affddc306" providerId="LiveId" clId="{DD73057A-65E1-4DB1-83AB-F0E15F18E355}" dt="2021-09-03T10:20:49.705" v="26" actId="47"/>
        <pc:sldMkLst>
          <pc:docMk/>
          <pc:sldMk cId="1054454303" sldId="354"/>
        </pc:sldMkLst>
      </pc:sldChg>
      <pc:sldChg chg="del">
        <pc:chgData name="guo roger" userId="3bbec60affddc306" providerId="LiveId" clId="{DD73057A-65E1-4DB1-83AB-F0E15F18E355}" dt="2021-09-03T10:20:49.939" v="27" actId="47"/>
        <pc:sldMkLst>
          <pc:docMk/>
          <pc:sldMk cId="3159078684" sldId="355"/>
        </pc:sldMkLst>
      </pc:sldChg>
      <pc:sldChg chg="del">
        <pc:chgData name="guo roger" userId="3bbec60affddc306" providerId="LiveId" clId="{DD73057A-65E1-4DB1-83AB-F0E15F18E355}" dt="2021-09-03T10:20:50.166" v="28" actId="47"/>
        <pc:sldMkLst>
          <pc:docMk/>
          <pc:sldMk cId="2678104773" sldId="356"/>
        </pc:sldMkLst>
      </pc:sldChg>
      <pc:sldChg chg="del">
        <pc:chgData name="guo roger" userId="3bbec60affddc306" providerId="LiveId" clId="{DD73057A-65E1-4DB1-83AB-F0E15F18E355}" dt="2021-09-03T10:20:50.602" v="29" actId="47"/>
        <pc:sldMkLst>
          <pc:docMk/>
          <pc:sldMk cId="2646226353" sldId="357"/>
        </pc:sldMkLst>
      </pc:sldChg>
      <pc:sldChg chg="del">
        <pc:chgData name="guo roger" userId="3bbec60affddc306" providerId="LiveId" clId="{DD73057A-65E1-4DB1-83AB-F0E15F18E355}" dt="2021-09-03T10:20:50.850" v="30" actId="47"/>
        <pc:sldMkLst>
          <pc:docMk/>
          <pc:sldMk cId="2957925083" sldId="358"/>
        </pc:sldMkLst>
      </pc:sldChg>
      <pc:sldChg chg="del">
        <pc:chgData name="guo roger" userId="3bbec60affddc306" providerId="LiveId" clId="{DD73057A-65E1-4DB1-83AB-F0E15F18E355}" dt="2021-09-03T10:20:51.266" v="32" actId="47"/>
        <pc:sldMkLst>
          <pc:docMk/>
          <pc:sldMk cId="2084040778" sldId="359"/>
        </pc:sldMkLst>
      </pc:sldChg>
      <pc:sldChg chg="del">
        <pc:chgData name="guo roger" userId="3bbec60affddc306" providerId="LiveId" clId="{DD73057A-65E1-4DB1-83AB-F0E15F18E355}" dt="2021-09-03T11:20:41.732" v="34" actId="47"/>
        <pc:sldMkLst>
          <pc:docMk/>
          <pc:sldMk cId="4160650459" sldId="360"/>
        </pc:sldMkLst>
      </pc:sldChg>
      <pc:sldChg chg="del">
        <pc:chgData name="guo roger" userId="3bbec60affddc306" providerId="LiveId" clId="{DD73057A-65E1-4DB1-83AB-F0E15F18E355}" dt="2021-09-03T11:20:41.995" v="35" actId="47"/>
        <pc:sldMkLst>
          <pc:docMk/>
          <pc:sldMk cId="3122340356" sldId="361"/>
        </pc:sldMkLst>
      </pc:sldChg>
      <pc:sldChg chg="del">
        <pc:chgData name="guo roger" userId="3bbec60affddc306" providerId="LiveId" clId="{DD73057A-65E1-4DB1-83AB-F0E15F18E355}" dt="2021-09-03T11:20:42.396" v="37" actId="47"/>
        <pc:sldMkLst>
          <pc:docMk/>
          <pc:sldMk cId="4091126520" sldId="362"/>
        </pc:sldMkLst>
      </pc:sldChg>
      <pc:sldChg chg="del">
        <pc:chgData name="guo roger" userId="3bbec60affddc306" providerId="LiveId" clId="{DD73057A-65E1-4DB1-83AB-F0E15F18E355}" dt="2021-09-03T11:20:42.591" v="38" actId="47"/>
        <pc:sldMkLst>
          <pc:docMk/>
          <pc:sldMk cId="4170892079" sldId="363"/>
        </pc:sldMkLst>
      </pc:sldChg>
      <pc:sldChg chg="addSp delSp modSp add del mod">
        <pc:chgData name="guo roger" userId="3bbec60affddc306" providerId="LiveId" clId="{DD73057A-65E1-4DB1-83AB-F0E15F18E355}" dt="2021-09-03T11:34:17.435" v="406" actId="47"/>
        <pc:sldMkLst>
          <pc:docMk/>
          <pc:sldMk cId="1309671151" sldId="364"/>
        </pc:sldMkLst>
        <pc:spChg chg="mod">
          <ac:chgData name="guo roger" userId="3bbec60affddc306" providerId="LiveId" clId="{DD73057A-65E1-4DB1-83AB-F0E15F18E355}" dt="2021-09-03T11:24:53.990" v="104" actId="20577"/>
          <ac:spMkLst>
            <pc:docMk/>
            <pc:sldMk cId="1309671151" sldId="364"/>
            <ac:spMk id="2" creationId="{769C454E-84B7-4EB6-9BFA-7CB49C910D9A}"/>
          </ac:spMkLst>
        </pc:spChg>
        <pc:spChg chg="mod">
          <ac:chgData name="guo roger" userId="3bbec60affddc306" providerId="LiveId" clId="{DD73057A-65E1-4DB1-83AB-F0E15F18E355}" dt="2021-09-03T11:21:36.495" v="46"/>
          <ac:spMkLst>
            <pc:docMk/>
            <pc:sldMk cId="1309671151" sldId="364"/>
            <ac:spMk id="3" creationId="{ED4C7C0B-DC34-47BF-A3D4-80D9481DFE63}"/>
          </ac:spMkLst>
        </pc:spChg>
        <pc:spChg chg="del">
          <ac:chgData name="guo roger" userId="3bbec60affddc306" providerId="LiveId" clId="{DD73057A-65E1-4DB1-83AB-F0E15F18E355}" dt="2021-09-03T11:23:51.496" v="49" actId="478"/>
          <ac:spMkLst>
            <pc:docMk/>
            <pc:sldMk cId="1309671151" sldId="364"/>
            <ac:spMk id="6" creationId="{06FDA831-D150-4AD0-BE3C-A9C8CC25B64C}"/>
          </ac:spMkLst>
        </pc:spChg>
        <pc:spChg chg="add mod">
          <ac:chgData name="guo roger" userId="3bbec60affddc306" providerId="LiveId" clId="{DD73057A-65E1-4DB1-83AB-F0E15F18E355}" dt="2021-09-03T11:33:53.754" v="404" actId="20577"/>
          <ac:spMkLst>
            <pc:docMk/>
            <pc:sldMk cId="1309671151" sldId="364"/>
            <ac:spMk id="7" creationId="{31321C3F-AF8D-4342-8B27-BA6D073C39D9}"/>
          </ac:spMkLst>
        </pc:spChg>
        <pc:picChg chg="del">
          <ac:chgData name="guo roger" userId="3bbec60affddc306" providerId="LiveId" clId="{DD73057A-65E1-4DB1-83AB-F0E15F18E355}" dt="2021-09-03T11:23:51.496" v="49" actId="478"/>
          <ac:picMkLst>
            <pc:docMk/>
            <pc:sldMk cId="1309671151" sldId="364"/>
            <ac:picMk id="8" creationId="{8B72BABA-3BFC-487F-80F7-9ABA8B961AC6}"/>
          </ac:picMkLst>
        </pc:picChg>
      </pc:sldChg>
      <pc:sldChg chg="del">
        <pc:chgData name="guo roger" userId="3bbec60affddc306" providerId="LiveId" clId="{DD73057A-65E1-4DB1-83AB-F0E15F18E355}" dt="2021-09-03T10:20:46.690" v="13" actId="47"/>
        <pc:sldMkLst>
          <pc:docMk/>
          <pc:sldMk cId="2323522302" sldId="365"/>
        </pc:sldMkLst>
      </pc:sldChg>
      <pc:sldChg chg="addSp delSp modSp new mod">
        <pc:chgData name="guo roger" userId="3bbec60affddc306" providerId="LiveId" clId="{DD73057A-65E1-4DB1-83AB-F0E15F18E355}" dt="2021-09-03T13:15:21.576" v="2092" actId="20577"/>
        <pc:sldMkLst>
          <pc:docMk/>
          <pc:sldMk cId="4072728231" sldId="365"/>
        </pc:sldMkLst>
        <pc:spChg chg="mod">
          <ac:chgData name="guo roger" userId="3bbec60affddc306" providerId="LiveId" clId="{DD73057A-65E1-4DB1-83AB-F0E15F18E355}" dt="2021-09-03T11:23:58.709" v="62" actId="20577"/>
          <ac:spMkLst>
            <pc:docMk/>
            <pc:sldMk cId="4072728231" sldId="365"/>
            <ac:spMk id="2" creationId="{4F780461-D1B9-4A27-977B-BAB0A5748560}"/>
          </ac:spMkLst>
        </pc:spChg>
        <pc:spChg chg="del">
          <ac:chgData name="guo roger" userId="3bbec60affddc306" providerId="LiveId" clId="{DD73057A-65E1-4DB1-83AB-F0E15F18E355}" dt="2021-09-03T11:34:15.827" v="405"/>
          <ac:spMkLst>
            <pc:docMk/>
            <pc:sldMk cId="4072728231" sldId="365"/>
            <ac:spMk id="4" creationId="{7C132F02-30CE-4FD6-9B8D-E92167368BD1}"/>
          </ac:spMkLst>
        </pc:spChg>
        <pc:spChg chg="add mod">
          <ac:chgData name="guo roger" userId="3bbec60affddc306" providerId="LiveId" clId="{DD73057A-65E1-4DB1-83AB-F0E15F18E355}" dt="2021-09-03T13:15:21.576" v="2092" actId="20577"/>
          <ac:spMkLst>
            <pc:docMk/>
            <pc:sldMk cId="4072728231" sldId="365"/>
            <ac:spMk id="5" creationId="{E127F3C7-718F-4D76-A12C-7CBCEF921B72}"/>
          </ac:spMkLst>
        </pc:spChg>
      </pc:sldChg>
      <pc:sldChg chg="del">
        <pc:chgData name="guo roger" userId="3bbec60affddc306" providerId="LiveId" clId="{DD73057A-65E1-4DB1-83AB-F0E15F18E355}" dt="2021-09-03T10:20:48.088" v="20" actId="47"/>
        <pc:sldMkLst>
          <pc:docMk/>
          <pc:sldMk cId="440808732" sldId="366"/>
        </pc:sldMkLst>
      </pc:sldChg>
      <pc:sldChg chg="addSp delSp modSp new del mod">
        <pc:chgData name="guo roger" userId="3bbec60affddc306" providerId="LiveId" clId="{DD73057A-65E1-4DB1-83AB-F0E15F18E355}" dt="2021-09-03T12:19:46.491" v="1132" actId="47"/>
        <pc:sldMkLst>
          <pc:docMk/>
          <pc:sldMk cId="1494737743" sldId="366"/>
        </pc:sldMkLst>
        <pc:spChg chg="mod">
          <ac:chgData name="guo roger" userId="3bbec60affddc306" providerId="LiveId" clId="{DD73057A-65E1-4DB1-83AB-F0E15F18E355}" dt="2021-09-03T11:40:05.730" v="465" actId="20577"/>
          <ac:spMkLst>
            <pc:docMk/>
            <pc:sldMk cId="1494737743" sldId="366"/>
            <ac:spMk id="2" creationId="{9D3EC304-17E3-401C-9F6D-94051903F65A}"/>
          </ac:spMkLst>
        </pc:spChg>
        <pc:spChg chg="del mod">
          <ac:chgData name="guo roger" userId="3bbec60affddc306" providerId="LiveId" clId="{DD73057A-65E1-4DB1-83AB-F0E15F18E355}" dt="2021-09-03T12:16:25.554" v="1033" actId="478"/>
          <ac:spMkLst>
            <pc:docMk/>
            <pc:sldMk cId="1494737743" sldId="366"/>
            <ac:spMk id="4" creationId="{1D13372B-EC27-43E2-90AA-5D62C401C24C}"/>
          </ac:spMkLst>
        </pc:spChg>
        <pc:spChg chg="add del mod">
          <ac:chgData name="guo roger" userId="3bbec60affddc306" providerId="LiveId" clId="{DD73057A-65E1-4DB1-83AB-F0E15F18E355}" dt="2021-09-03T11:58:34.177" v="675" actId="478"/>
          <ac:spMkLst>
            <pc:docMk/>
            <pc:sldMk cId="1494737743" sldId="366"/>
            <ac:spMk id="5" creationId="{70CD5BE4-0030-4E72-BA62-F90A2BC08E9C}"/>
          </ac:spMkLst>
        </pc:spChg>
        <pc:spChg chg="add del mod">
          <ac:chgData name="guo roger" userId="3bbec60affddc306" providerId="LiveId" clId="{DD73057A-65E1-4DB1-83AB-F0E15F18E355}" dt="2021-09-03T12:04:18.508" v="749" actId="478"/>
          <ac:spMkLst>
            <pc:docMk/>
            <pc:sldMk cId="1494737743" sldId="366"/>
            <ac:spMk id="6" creationId="{F483830A-1053-4291-9951-81F81669E51A}"/>
          </ac:spMkLst>
        </pc:spChg>
        <pc:spChg chg="add del mod">
          <ac:chgData name="guo roger" userId="3bbec60affddc306" providerId="LiveId" clId="{DD73057A-65E1-4DB1-83AB-F0E15F18E355}" dt="2021-09-03T12:04:50.876" v="763" actId="478"/>
          <ac:spMkLst>
            <pc:docMk/>
            <pc:sldMk cId="1494737743" sldId="366"/>
            <ac:spMk id="7" creationId="{1B738796-FBD4-45E2-818D-6FDD867CE31B}"/>
          </ac:spMkLst>
        </pc:spChg>
        <pc:spChg chg="add del mod">
          <ac:chgData name="guo roger" userId="3bbec60affddc306" providerId="LiveId" clId="{DD73057A-65E1-4DB1-83AB-F0E15F18E355}" dt="2021-09-03T12:16:29.754" v="1035" actId="478"/>
          <ac:spMkLst>
            <pc:docMk/>
            <pc:sldMk cId="1494737743" sldId="366"/>
            <ac:spMk id="8" creationId="{57204E3A-BA87-42BA-8B97-7572641BFBB3}"/>
          </ac:spMkLst>
        </pc:spChg>
        <pc:spChg chg="add del mod">
          <ac:chgData name="guo roger" userId="3bbec60affddc306" providerId="LiveId" clId="{DD73057A-65E1-4DB1-83AB-F0E15F18E355}" dt="2021-09-03T12:16:29.754" v="1035" actId="478"/>
          <ac:spMkLst>
            <pc:docMk/>
            <pc:sldMk cId="1494737743" sldId="366"/>
            <ac:spMk id="9" creationId="{06B51DFC-2295-4C35-8F66-328A93570F85}"/>
          </ac:spMkLst>
        </pc:spChg>
        <pc:spChg chg="add del mod">
          <ac:chgData name="guo roger" userId="3bbec60affddc306" providerId="LiveId" clId="{DD73057A-65E1-4DB1-83AB-F0E15F18E355}" dt="2021-09-03T12:16:31.302" v="1036" actId="478"/>
          <ac:spMkLst>
            <pc:docMk/>
            <pc:sldMk cId="1494737743" sldId="366"/>
            <ac:spMk id="10" creationId="{4A4A81D0-4F56-4774-8245-4865D79846AE}"/>
          </ac:spMkLst>
        </pc:spChg>
        <pc:spChg chg="add del mod">
          <ac:chgData name="guo roger" userId="3bbec60affddc306" providerId="LiveId" clId="{DD73057A-65E1-4DB1-83AB-F0E15F18E355}" dt="2021-09-03T12:16:32.663" v="1037" actId="478"/>
          <ac:spMkLst>
            <pc:docMk/>
            <pc:sldMk cId="1494737743" sldId="366"/>
            <ac:spMk id="11" creationId="{F5B66626-4C1E-40A6-99A6-6AFE9B8A7A32}"/>
          </ac:spMkLst>
        </pc:spChg>
        <pc:spChg chg="add del mod">
          <ac:chgData name="guo roger" userId="3bbec60affddc306" providerId="LiveId" clId="{DD73057A-65E1-4DB1-83AB-F0E15F18E355}" dt="2021-09-03T12:16:28.370" v="1034" actId="478"/>
          <ac:spMkLst>
            <pc:docMk/>
            <pc:sldMk cId="1494737743" sldId="366"/>
            <ac:spMk id="13" creationId="{9FCB898B-D010-45DA-B29A-444D41370E87}"/>
          </ac:spMkLst>
        </pc:spChg>
      </pc:sldChg>
      <pc:sldChg chg="addSp modSp new mod ord modAnim">
        <pc:chgData name="guo roger" userId="3bbec60affddc306" providerId="LiveId" clId="{DD73057A-65E1-4DB1-83AB-F0E15F18E355}" dt="2021-09-04T01:36:50.123" v="2849"/>
        <pc:sldMkLst>
          <pc:docMk/>
          <pc:sldMk cId="742358708" sldId="367"/>
        </pc:sldMkLst>
        <pc:spChg chg="mod">
          <ac:chgData name="guo roger" userId="3bbec60affddc306" providerId="LiveId" clId="{DD73057A-65E1-4DB1-83AB-F0E15F18E355}" dt="2021-09-03T11:53:28.296" v="570" actId="20577"/>
          <ac:spMkLst>
            <pc:docMk/>
            <pc:sldMk cId="742358708" sldId="367"/>
            <ac:spMk id="2" creationId="{B13E1F1A-3038-4B80-AB6C-7EF7D459A247}"/>
          </ac:spMkLst>
        </pc:spChg>
        <pc:spChg chg="mod">
          <ac:chgData name="guo roger" userId="3bbec60affddc306" providerId="LiveId" clId="{DD73057A-65E1-4DB1-83AB-F0E15F18E355}" dt="2021-09-04T01:36:50.123" v="2849"/>
          <ac:spMkLst>
            <pc:docMk/>
            <pc:sldMk cId="742358708" sldId="367"/>
            <ac:spMk id="4" creationId="{4A4B12D8-D153-4F67-BA41-8583F9CFB29C}"/>
          </ac:spMkLst>
        </pc:spChg>
        <pc:spChg chg="add mod">
          <ac:chgData name="guo roger" userId="3bbec60affddc306" providerId="LiveId" clId="{DD73057A-65E1-4DB1-83AB-F0E15F18E355}" dt="2021-09-03T12:27:22.891" v="1234" actId="1076"/>
          <ac:spMkLst>
            <pc:docMk/>
            <pc:sldMk cId="742358708" sldId="367"/>
            <ac:spMk id="5" creationId="{91FBB640-2425-4AE9-BF36-C356AFDA643A}"/>
          </ac:spMkLst>
        </pc:spChg>
        <pc:spChg chg="add mod">
          <ac:chgData name="guo roger" userId="3bbec60affddc306" providerId="LiveId" clId="{DD73057A-65E1-4DB1-83AB-F0E15F18E355}" dt="2021-09-03T13:11:34.821" v="1947" actId="1076"/>
          <ac:spMkLst>
            <pc:docMk/>
            <pc:sldMk cId="742358708" sldId="367"/>
            <ac:spMk id="6" creationId="{1BAF22A6-905F-4F0C-A7A6-66F43AB67D96}"/>
          </ac:spMkLst>
        </pc:spChg>
      </pc:sldChg>
      <pc:sldChg chg="del">
        <pc:chgData name="guo roger" userId="3bbec60affddc306" providerId="LiveId" clId="{DD73057A-65E1-4DB1-83AB-F0E15F18E355}" dt="2021-09-03T10:20:48.838" v="22" actId="47"/>
        <pc:sldMkLst>
          <pc:docMk/>
          <pc:sldMk cId="3851414183" sldId="367"/>
        </pc:sldMkLst>
      </pc:sldChg>
      <pc:sldChg chg="new del">
        <pc:chgData name="guo roger" userId="3bbec60affddc306" providerId="LiveId" clId="{DD73057A-65E1-4DB1-83AB-F0E15F18E355}" dt="2021-09-03T11:59:19.466" v="692" actId="47"/>
        <pc:sldMkLst>
          <pc:docMk/>
          <pc:sldMk cId="490990311" sldId="368"/>
        </pc:sldMkLst>
      </pc:sldChg>
      <pc:sldChg chg="addSp delSp modSp new mod modAnim modNotesTx">
        <pc:chgData name="guo roger" userId="3bbec60affddc306" providerId="LiveId" clId="{DD73057A-65E1-4DB1-83AB-F0E15F18E355}" dt="2021-09-04T02:44:12.031" v="2890" actId="20577"/>
        <pc:sldMkLst>
          <pc:docMk/>
          <pc:sldMk cId="1126869131" sldId="368"/>
        </pc:sldMkLst>
        <pc:spChg chg="mod">
          <ac:chgData name="guo roger" userId="3bbec60affddc306" providerId="LiveId" clId="{DD73057A-65E1-4DB1-83AB-F0E15F18E355}" dt="2021-09-03T12:53:01.510" v="1690" actId="20577"/>
          <ac:spMkLst>
            <pc:docMk/>
            <pc:sldMk cId="1126869131" sldId="368"/>
            <ac:spMk id="2" creationId="{1A13ED5A-3FCF-4F05-B470-459489592D69}"/>
          </ac:spMkLst>
        </pc:spChg>
        <pc:spChg chg="mod">
          <ac:chgData name="guo roger" userId="3bbec60affddc306" providerId="LiveId" clId="{DD73057A-65E1-4DB1-83AB-F0E15F18E355}" dt="2021-09-03T13:57:52.429" v="2514" actId="207"/>
          <ac:spMkLst>
            <pc:docMk/>
            <pc:sldMk cId="1126869131" sldId="368"/>
            <ac:spMk id="4" creationId="{B6F29B6B-5DD2-40F1-875F-6782D597CB34}"/>
          </ac:spMkLst>
        </pc:spChg>
        <pc:spChg chg="add del mod">
          <ac:chgData name="guo roger" userId="3bbec60affddc306" providerId="LiveId" clId="{DD73057A-65E1-4DB1-83AB-F0E15F18E355}" dt="2021-09-03T13:10:32.023" v="1939" actId="478"/>
          <ac:spMkLst>
            <pc:docMk/>
            <pc:sldMk cId="1126869131" sldId="368"/>
            <ac:spMk id="8" creationId="{93074BB0-8DEF-4BC9-A3CC-79EFC71CE1B6}"/>
          </ac:spMkLst>
        </pc:spChg>
        <pc:spChg chg="add mod">
          <ac:chgData name="guo roger" userId="3bbec60affddc306" providerId="LiveId" clId="{DD73057A-65E1-4DB1-83AB-F0E15F18E355}" dt="2021-09-03T13:09:09.844" v="1937" actId="14100"/>
          <ac:spMkLst>
            <pc:docMk/>
            <pc:sldMk cId="1126869131" sldId="368"/>
            <ac:spMk id="9" creationId="{98824EBD-8F64-414C-93AA-FC0773220D07}"/>
          </ac:spMkLst>
        </pc:spChg>
        <pc:spChg chg="add mod">
          <ac:chgData name="guo roger" userId="3bbec60affddc306" providerId="LiveId" clId="{DD73057A-65E1-4DB1-83AB-F0E15F18E355}" dt="2021-09-04T02:43:21.352" v="2863" actId="20577"/>
          <ac:spMkLst>
            <pc:docMk/>
            <pc:sldMk cId="1126869131" sldId="368"/>
            <ac:spMk id="10" creationId="{F53375BF-0DEC-4494-850C-917DEC9A2FC0}"/>
          </ac:spMkLst>
        </pc:spChg>
        <pc:spChg chg="add mod">
          <ac:chgData name="guo roger" userId="3bbec60affddc306" providerId="LiveId" clId="{DD73057A-65E1-4DB1-83AB-F0E15F18E355}" dt="2021-09-04T02:43:28.801" v="2867" actId="20577"/>
          <ac:spMkLst>
            <pc:docMk/>
            <pc:sldMk cId="1126869131" sldId="368"/>
            <ac:spMk id="11" creationId="{53783DA8-7766-44E9-B8E7-A5E57165F765}"/>
          </ac:spMkLst>
        </pc:spChg>
        <pc:spChg chg="add mod">
          <ac:chgData name="guo roger" userId="3bbec60affddc306" providerId="LiveId" clId="{DD73057A-65E1-4DB1-83AB-F0E15F18E355}" dt="2021-09-04T02:43:37.570" v="2871" actId="20577"/>
          <ac:spMkLst>
            <pc:docMk/>
            <pc:sldMk cId="1126869131" sldId="368"/>
            <ac:spMk id="12" creationId="{DB7B63EA-EF9F-4CD4-9AAA-625E910E0297}"/>
          </ac:spMkLst>
        </pc:spChg>
        <pc:spChg chg="add mod">
          <ac:chgData name="guo roger" userId="3bbec60affddc306" providerId="LiveId" clId="{DD73057A-65E1-4DB1-83AB-F0E15F18E355}" dt="2021-09-04T02:43:49.963" v="2875" actId="20577"/>
          <ac:spMkLst>
            <pc:docMk/>
            <pc:sldMk cId="1126869131" sldId="368"/>
            <ac:spMk id="13" creationId="{DA2F6E85-8168-4AA5-B9FB-329A9A60DE5F}"/>
          </ac:spMkLst>
        </pc:spChg>
        <pc:spChg chg="add mod">
          <ac:chgData name="guo roger" userId="3bbec60affddc306" providerId="LiveId" clId="{DD73057A-65E1-4DB1-83AB-F0E15F18E355}" dt="2021-09-04T02:44:01.552" v="2882" actId="20577"/>
          <ac:spMkLst>
            <pc:docMk/>
            <pc:sldMk cId="1126869131" sldId="368"/>
            <ac:spMk id="14" creationId="{544D1DDC-C376-4E83-B8EE-1619580FA8DB}"/>
          </ac:spMkLst>
        </pc:spChg>
        <pc:spChg chg="add mod">
          <ac:chgData name="guo roger" userId="3bbec60affddc306" providerId="LiveId" clId="{DD73057A-65E1-4DB1-83AB-F0E15F18E355}" dt="2021-09-04T02:44:12.031" v="2890" actId="20577"/>
          <ac:spMkLst>
            <pc:docMk/>
            <pc:sldMk cId="1126869131" sldId="368"/>
            <ac:spMk id="15" creationId="{C8DFC0D6-D222-467A-93E4-8BF5BE525165}"/>
          </ac:spMkLst>
        </pc:spChg>
        <pc:picChg chg="add mod">
          <ac:chgData name="guo roger" userId="3bbec60affddc306" providerId="LiveId" clId="{DD73057A-65E1-4DB1-83AB-F0E15F18E355}" dt="2021-09-03T13:39:46.321" v="2266" actId="1076"/>
          <ac:picMkLst>
            <pc:docMk/>
            <pc:sldMk cId="1126869131" sldId="368"/>
            <ac:picMk id="6" creationId="{B90793B6-FA96-41D5-8AD1-3BB9683837FF}"/>
          </ac:picMkLst>
        </pc:picChg>
      </pc:sldChg>
      <pc:sldChg chg="del">
        <pc:chgData name="guo roger" userId="3bbec60affddc306" providerId="LiveId" clId="{DD73057A-65E1-4DB1-83AB-F0E15F18E355}" dt="2021-09-03T10:20:49.468" v="25" actId="47"/>
        <pc:sldMkLst>
          <pc:docMk/>
          <pc:sldMk cId="3098653780" sldId="368"/>
        </pc:sldMkLst>
      </pc:sldChg>
      <pc:sldChg chg="del">
        <pc:chgData name="guo roger" userId="3bbec60affddc306" providerId="LiveId" clId="{DD73057A-65E1-4DB1-83AB-F0E15F18E355}" dt="2021-09-03T10:20:51.466" v="33" actId="47"/>
        <pc:sldMkLst>
          <pc:docMk/>
          <pc:sldMk cId="415398598" sldId="369"/>
        </pc:sldMkLst>
      </pc:sldChg>
      <pc:sldChg chg="modSp new del mod">
        <pc:chgData name="guo roger" userId="3bbec60affddc306" providerId="LiveId" clId="{DD73057A-65E1-4DB1-83AB-F0E15F18E355}" dt="2021-09-03T12:53:43.177" v="1729" actId="47"/>
        <pc:sldMkLst>
          <pc:docMk/>
          <pc:sldMk cId="3630241110" sldId="369"/>
        </pc:sldMkLst>
        <pc:spChg chg="mod">
          <ac:chgData name="guo roger" userId="3bbec60affddc306" providerId="LiveId" clId="{DD73057A-65E1-4DB1-83AB-F0E15F18E355}" dt="2021-09-03T12:14:46.370" v="971" actId="20577"/>
          <ac:spMkLst>
            <pc:docMk/>
            <pc:sldMk cId="3630241110" sldId="369"/>
            <ac:spMk id="2" creationId="{8658CA39-4BEA-41A5-A658-3F67B9737BDA}"/>
          </ac:spMkLst>
        </pc:spChg>
      </pc:sldChg>
      <pc:sldChg chg="del">
        <pc:chgData name="guo roger" userId="3bbec60affddc306" providerId="LiveId" clId="{DD73057A-65E1-4DB1-83AB-F0E15F18E355}" dt="2021-09-03T11:20:42.177" v="36" actId="47"/>
        <pc:sldMkLst>
          <pc:docMk/>
          <pc:sldMk cId="1798469448" sldId="370"/>
        </pc:sldMkLst>
      </pc:sldChg>
      <pc:sldChg chg="modSp new mod">
        <pc:chgData name="guo roger" userId="3bbec60affddc306" providerId="LiveId" clId="{DD73057A-65E1-4DB1-83AB-F0E15F18E355}" dt="2021-09-03T13:14:56.647" v="2090" actId="20577"/>
        <pc:sldMkLst>
          <pc:docMk/>
          <pc:sldMk cId="2991783145" sldId="370"/>
        </pc:sldMkLst>
        <pc:spChg chg="mod">
          <ac:chgData name="guo roger" userId="3bbec60affddc306" providerId="LiveId" clId="{DD73057A-65E1-4DB1-83AB-F0E15F18E355}" dt="2021-09-03T13:13:03.215" v="1949"/>
          <ac:spMkLst>
            <pc:docMk/>
            <pc:sldMk cId="2991783145" sldId="370"/>
            <ac:spMk id="2" creationId="{2973BFA8-01C3-486A-8836-3287E69BE2E1}"/>
          </ac:spMkLst>
        </pc:spChg>
        <pc:spChg chg="mod">
          <ac:chgData name="guo roger" userId="3bbec60affddc306" providerId="LiveId" clId="{DD73057A-65E1-4DB1-83AB-F0E15F18E355}" dt="2021-09-03T13:14:56.647" v="2090" actId="20577"/>
          <ac:spMkLst>
            <pc:docMk/>
            <pc:sldMk cId="2991783145" sldId="370"/>
            <ac:spMk id="4" creationId="{FCC3D9C9-B6B4-4DDF-A699-BD9FC533E897}"/>
          </ac:spMkLst>
        </pc:spChg>
      </pc:sldChg>
      <pc:sldChg chg="modSp new mod">
        <pc:chgData name="guo roger" userId="3bbec60affddc306" providerId="LiveId" clId="{DD73057A-65E1-4DB1-83AB-F0E15F18E355}" dt="2021-09-04T01:52:46.179" v="2858" actId="207"/>
        <pc:sldMkLst>
          <pc:docMk/>
          <pc:sldMk cId="1305361618" sldId="371"/>
        </pc:sldMkLst>
        <pc:spChg chg="mod">
          <ac:chgData name="guo roger" userId="3bbec60affddc306" providerId="LiveId" clId="{DD73057A-65E1-4DB1-83AB-F0E15F18E355}" dt="2021-09-03T12:15:53.321" v="1031" actId="20577"/>
          <ac:spMkLst>
            <pc:docMk/>
            <pc:sldMk cId="1305361618" sldId="371"/>
            <ac:spMk id="2" creationId="{5CCB2827-D52E-4B2E-9B77-94F1117B5604}"/>
          </ac:spMkLst>
        </pc:spChg>
        <pc:spChg chg="mod">
          <ac:chgData name="guo roger" userId="3bbec60affddc306" providerId="LiveId" clId="{DD73057A-65E1-4DB1-83AB-F0E15F18E355}" dt="2021-09-04T01:52:46.179" v="2858" actId="207"/>
          <ac:spMkLst>
            <pc:docMk/>
            <pc:sldMk cId="1305361618" sldId="371"/>
            <ac:spMk id="4" creationId="{569B95A0-EEAE-482D-B215-2F1554AB6FC5}"/>
          </ac:spMkLst>
        </pc:spChg>
      </pc:sldChg>
      <pc:sldChg chg="del">
        <pc:chgData name="guo roger" userId="3bbec60affddc306" providerId="LiveId" clId="{DD73057A-65E1-4DB1-83AB-F0E15F18E355}" dt="2021-09-03T10:20:47.571" v="17" actId="47"/>
        <pc:sldMkLst>
          <pc:docMk/>
          <pc:sldMk cId="1716247546" sldId="371"/>
        </pc:sldMkLst>
      </pc:sldChg>
      <pc:sldChg chg="new del">
        <pc:chgData name="guo roger" userId="3bbec60affddc306" providerId="LiveId" clId="{DD73057A-65E1-4DB1-83AB-F0E15F18E355}" dt="2021-09-03T12:15:25.826" v="1008" actId="47"/>
        <pc:sldMkLst>
          <pc:docMk/>
          <pc:sldMk cId="3312987351" sldId="371"/>
        </pc:sldMkLst>
      </pc:sldChg>
      <pc:sldChg chg="del">
        <pc:chgData name="guo roger" userId="3bbec60affddc306" providerId="LiveId" clId="{DD73057A-65E1-4DB1-83AB-F0E15F18E355}" dt="2021-09-03T10:20:51.068" v="31" actId="47"/>
        <pc:sldMkLst>
          <pc:docMk/>
          <pc:sldMk cId="1826834738" sldId="372"/>
        </pc:sldMkLst>
      </pc:sldChg>
      <pc:sldChg chg="addSp modSp add mod modAnim">
        <pc:chgData name="guo roger" userId="3bbec60affddc306" providerId="LiveId" clId="{DD73057A-65E1-4DB1-83AB-F0E15F18E355}" dt="2021-09-03T13:17:46.728" v="2110" actId="20577"/>
        <pc:sldMkLst>
          <pc:docMk/>
          <pc:sldMk cId="2275610081" sldId="372"/>
        </pc:sldMkLst>
        <pc:spChg chg="mod">
          <ac:chgData name="guo roger" userId="3bbec60affddc306" providerId="LiveId" clId="{DD73057A-65E1-4DB1-83AB-F0E15F18E355}" dt="2021-09-03T12:26:22.419" v="1226" actId="20577"/>
          <ac:spMkLst>
            <pc:docMk/>
            <pc:sldMk cId="2275610081" sldId="372"/>
            <ac:spMk id="4" creationId="{1D13372B-EC27-43E2-90AA-5D62C401C24C}"/>
          </ac:spMkLst>
        </pc:spChg>
        <pc:spChg chg="mod">
          <ac:chgData name="guo roger" userId="3bbec60affddc306" providerId="LiveId" clId="{DD73057A-65E1-4DB1-83AB-F0E15F18E355}" dt="2021-09-03T13:17:33.153" v="2102" actId="20577"/>
          <ac:spMkLst>
            <pc:docMk/>
            <pc:sldMk cId="2275610081" sldId="372"/>
            <ac:spMk id="9" creationId="{06B51DFC-2295-4C35-8F66-328A93570F85}"/>
          </ac:spMkLst>
        </pc:spChg>
        <pc:spChg chg="mod">
          <ac:chgData name="guo roger" userId="3bbec60affddc306" providerId="LiveId" clId="{DD73057A-65E1-4DB1-83AB-F0E15F18E355}" dt="2021-09-03T13:17:42.653" v="2108" actId="20577"/>
          <ac:spMkLst>
            <pc:docMk/>
            <pc:sldMk cId="2275610081" sldId="372"/>
            <ac:spMk id="10" creationId="{4A4A81D0-4F56-4774-8245-4865D79846AE}"/>
          </ac:spMkLst>
        </pc:spChg>
        <pc:spChg chg="mod">
          <ac:chgData name="guo roger" userId="3bbec60affddc306" providerId="LiveId" clId="{DD73057A-65E1-4DB1-83AB-F0E15F18E355}" dt="2021-09-03T13:17:46.728" v="2110" actId="20577"/>
          <ac:spMkLst>
            <pc:docMk/>
            <pc:sldMk cId="2275610081" sldId="372"/>
            <ac:spMk id="11" creationId="{F5B66626-4C1E-40A6-99A6-6AFE9B8A7A32}"/>
          </ac:spMkLst>
        </pc:spChg>
        <pc:picChg chg="add mod">
          <ac:chgData name="guo roger" userId="3bbec60affddc306" providerId="LiveId" clId="{DD73057A-65E1-4DB1-83AB-F0E15F18E355}" dt="2021-09-03T12:34:36.438" v="1385" actId="1076"/>
          <ac:picMkLst>
            <pc:docMk/>
            <pc:sldMk cId="2275610081" sldId="372"/>
            <ac:picMk id="6" creationId="{FC23E27C-3C08-4C35-BC3A-ED20731AD318}"/>
          </ac:picMkLst>
        </pc:picChg>
      </pc:sldChg>
      <pc:sldChg chg="modSp new mod">
        <pc:chgData name="guo roger" userId="3bbec60affddc306" providerId="LiveId" clId="{DD73057A-65E1-4DB1-83AB-F0E15F18E355}" dt="2021-09-03T12:40:47.685" v="1419"/>
        <pc:sldMkLst>
          <pc:docMk/>
          <pc:sldMk cId="17602492" sldId="373"/>
        </pc:sldMkLst>
        <pc:spChg chg="mod">
          <ac:chgData name="guo roger" userId="3bbec60affddc306" providerId="LiveId" clId="{DD73057A-65E1-4DB1-83AB-F0E15F18E355}" dt="2021-09-03T12:22:31.723" v="1174" actId="20577"/>
          <ac:spMkLst>
            <pc:docMk/>
            <pc:sldMk cId="17602492" sldId="373"/>
            <ac:spMk id="2" creationId="{AD62DE57-0D12-4302-9A77-2DEA04398153}"/>
          </ac:spMkLst>
        </pc:spChg>
        <pc:spChg chg="mod">
          <ac:chgData name="guo roger" userId="3bbec60affddc306" providerId="LiveId" clId="{DD73057A-65E1-4DB1-83AB-F0E15F18E355}" dt="2021-09-03T12:40:47.685" v="1419"/>
          <ac:spMkLst>
            <pc:docMk/>
            <pc:sldMk cId="17602492" sldId="373"/>
            <ac:spMk id="4" creationId="{044A1EE9-599E-4E9A-85B1-F90A18FFA01A}"/>
          </ac:spMkLst>
        </pc:spChg>
      </pc:sldChg>
      <pc:sldChg chg="modSp new del mod">
        <pc:chgData name="guo roger" userId="3bbec60affddc306" providerId="LiveId" clId="{DD73057A-65E1-4DB1-83AB-F0E15F18E355}" dt="2021-09-03T10:20:44.993" v="8" actId="47"/>
        <pc:sldMkLst>
          <pc:docMk/>
          <pc:sldMk cId="664997705" sldId="373"/>
        </pc:sldMkLst>
        <pc:spChg chg="mod">
          <ac:chgData name="guo roger" userId="3bbec60affddc306" providerId="LiveId" clId="{DD73057A-65E1-4DB1-83AB-F0E15F18E355}" dt="2021-09-03T10:20:42.373" v="7" actId="15"/>
          <ac:spMkLst>
            <pc:docMk/>
            <pc:sldMk cId="664997705" sldId="373"/>
            <ac:spMk id="4" creationId="{B88C9CEA-E218-4FDA-BFD4-C38B6066C6A8}"/>
          </ac:spMkLst>
        </pc:spChg>
      </pc:sldChg>
      <pc:sldChg chg="addSp delSp modSp new mod">
        <pc:chgData name="guo roger" userId="3bbec60affddc306" providerId="LiveId" clId="{DD73057A-65E1-4DB1-83AB-F0E15F18E355}" dt="2021-09-03T12:45:34.469" v="1576" actId="20577"/>
        <pc:sldMkLst>
          <pc:docMk/>
          <pc:sldMk cId="3805535573" sldId="374"/>
        </pc:sldMkLst>
        <pc:spChg chg="mod">
          <ac:chgData name="guo roger" userId="3bbec60affddc306" providerId="LiveId" clId="{DD73057A-65E1-4DB1-83AB-F0E15F18E355}" dt="2021-09-03T12:35:00.542" v="1405" actId="20577"/>
          <ac:spMkLst>
            <pc:docMk/>
            <pc:sldMk cId="3805535573" sldId="374"/>
            <ac:spMk id="2" creationId="{A28E794E-02E8-4476-8A9E-9F17A070B52D}"/>
          </ac:spMkLst>
        </pc:spChg>
        <pc:spChg chg="mod">
          <ac:chgData name="guo roger" userId="3bbec60affddc306" providerId="LiveId" clId="{DD73057A-65E1-4DB1-83AB-F0E15F18E355}" dt="2021-09-03T12:45:34.469" v="1576" actId="20577"/>
          <ac:spMkLst>
            <pc:docMk/>
            <pc:sldMk cId="3805535573" sldId="374"/>
            <ac:spMk id="4" creationId="{24511B03-84B3-465C-8771-A02D58A115D1}"/>
          </ac:spMkLst>
        </pc:spChg>
        <pc:spChg chg="add del">
          <ac:chgData name="guo roger" userId="3bbec60affddc306" providerId="LiveId" clId="{DD73057A-65E1-4DB1-83AB-F0E15F18E355}" dt="2021-09-03T12:37:26.458" v="1416" actId="478"/>
          <ac:spMkLst>
            <pc:docMk/>
            <pc:sldMk cId="3805535573" sldId="374"/>
            <ac:spMk id="7" creationId="{5C878B9E-653A-4C49-ADA8-3FCE390CEEF5}"/>
          </ac:spMkLst>
        </pc:spChg>
        <pc:spChg chg="add mod">
          <ac:chgData name="guo roger" userId="3bbec60affddc306" providerId="LiveId" clId="{DD73057A-65E1-4DB1-83AB-F0E15F18E355}" dt="2021-09-03T12:43:47.684" v="1545" actId="1036"/>
          <ac:spMkLst>
            <pc:docMk/>
            <pc:sldMk cId="3805535573" sldId="374"/>
            <ac:spMk id="10" creationId="{C563DC15-2B7D-4240-B69A-5CB0CA234AB2}"/>
          </ac:spMkLst>
        </pc:spChg>
        <pc:spChg chg="add mod">
          <ac:chgData name="guo roger" userId="3bbec60affddc306" providerId="LiveId" clId="{DD73057A-65E1-4DB1-83AB-F0E15F18E355}" dt="2021-09-03T12:43:58.738" v="1548" actId="14100"/>
          <ac:spMkLst>
            <pc:docMk/>
            <pc:sldMk cId="3805535573" sldId="374"/>
            <ac:spMk id="11" creationId="{4FAC7CDD-A084-4AB3-BDA1-A6285AE9B048}"/>
          </ac:spMkLst>
        </pc:spChg>
        <pc:spChg chg="add mod">
          <ac:chgData name="guo roger" userId="3bbec60affddc306" providerId="LiveId" clId="{DD73057A-65E1-4DB1-83AB-F0E15F18E355}" dt="2021-09-03T12:44:10.472" v="1553" actId="14100"/>
          <ac:spMkLst>
            <pc:docMk/>
            <pc:sldMk cId="3805535573" sldId="374"/>
            <ac:spMk id="12" creationId="{22667142-B79C-4770-B412-F5AE94E1E70E}"/>
          </ac:spMkLst>
        </pc:spChg>
        <pc:picChg chg="add mod">
          <ac:chgData name="guo roger" userId="3bbec60affddc306" providerId="LiveId" clId="{DD73057A-65E1-4DB1-83AB-F0E15F18E355}" dt="2021-09-03T12:44:02.200" v="1551" actId="1076"/>
          <ac:picMkLst>
            <pc:docMk/>
            <pc:sldMk cId="3805535573" sldId="374"/>
            <ac:picMk id="6" creationId="{5F4EA6B5-179D-4E0D-9B5E-4FD084463529}"/>
          </ac:picMkLst>
        </pc:picChg>
        <pc:picChg chg="add del mod">
          <ac:chgData name="guo roger" userId="3bbec60affddc306" providerId="LiveId" clId="{DD73057A-65E1-4DB1-83AB-F0E15F18E355}" dt="2021-09-03T12:44:29.280" v="1554" actId="478"/>
          <ac:picMkLst>
            <pc:docMk/>
            <pc:sldMk cId="3805535573" sldId="374"/>
            <ac:picMk id="9" creationId="{8210D259-397D-4554-9A5E-3BC6BD3CC449}"/>
          </ac:picMkLst>
        </pc:picChg>
        <pc:picChg chg="add mod ord">
          <ac:chgData name="guo roger" userId="3bbec60affddc306" providerId="LiveId" clId="{DD73057A-65E1-4DB1-83AB-F0E15F18E355}" dt="2021-09-03T12:45:22.258" v="1559" actId="1076"/>
          <ac:picMkLst>
            <pc:docMk/>
            <pc:sldMk cId="3805535573" sldId="374"/>
            <ac:picMk id="14" creationId="{3B8D87BB-75A7-4485-B599-798D68980A31}"/>
          </ac:picMkLst>
        </pc:picChg>
      </pc:sldChg>
      <pc:sldChg chg="addSp modSp new mod">
        <pc:chgData name="guo roger" userId="3bbec60affddc306" providerId="LiveId" clId="{DD73057A-65E1-4DB1-83AB-F0E15F18E355}" dt="2021-09-03T14:09:41.517" v="2681" actId="1076"/>
        <pc:sldMkLst>
          <pc:docMk/>
          <pc:sldMk cId="570336020" sldId="375"/>
        </pc:sldMkLst>
        <pc:spChg chg="mod">
          <ac:chgData name="guo roger" userId="3bbec60affddc306" providerId="LiveId" clId="{DD73057A-65E1-4DB1-83AB-F0E15F18E355}" dt="2021-09-03T12:51:48.216" v="1626" actId="20577"/>
          <ac:spMkLst>
            <pc:docMk/>
            <pc:sldMk cId="570336020" sldId="375"/>
            <ac:spMk id="2" creationId="{817B9551-202B-4482-AAC8-5EF02BE1CAC1}"/>
          </ac:spMkLst>
        </pc:spChg>
        <pc:spChg chg="mod">
          <ac:chgData name="guo roger" userId="3bbec60affddc306" providerId="LiveId" clId="{DD73057A-65E1-4DB1-83AB-F0E15F18E355}" dt="2021-09-03T14:08:24.682" v="2614" actId="20577"/>
          <ac:spMkLst>
            <pc:docMk/>
            <pc:sldMk cId="570336020" sldId="375"/>
            <ac:spMk id="4" creationId="{AED1ADBF-C98B-409A-89A9-37E12CD9A592}"/>
          </ac:spMkLst>
        </pc:spChg>
        <pc:spChg chg="add mod">
          <ac:chgData name="guo roger" userId="3bbec60affddc306" providerId="LiveId" clId="{DD73057A-65E1-4DB1-83AB-F0E15F18E355}" dt="2021-09-03T14:09:41.517" v="2681" actId="1076"/>
          <ac:spMkLst>
            <pc:docMk/>
            <pc:sldMk cId="570336020" sldId="375"/>
            <ac:spMk id="8" creationId="{EDE34916-9BF9-4CEC-93F7-25BB2A915472}"/>
          </ac:spMkLst>
        </pc:spChg>
        <pc:picChg chg="add mod">
          <ac:chgData name="guo roger" userId="3bbec60affddc306" providerId="LiveId" clId="{DD73057A-65E1-4DB1-83AB-F0E15F18E355}" dt="2021-09-03T14:08:47.017" v="2615" actId="1076"/>
          <ac:picMkLst>
            <pc:docMk/>
            <pc:sldMk cId="570336020" sldId="375"/>
            <ac:picMk id="6" creationId="{43B442FD-8C40-4E1A-B887-0BDCB3419387}"/>
          </ac:picMkLst>
        </pc:picChg>
      </pc:sldChg>
      <pc:sldChg chg="addSp delSp modSp new mod">
        <pc:chgData name="guo roger" userId="3bbec60affddc306" providerId="LiveId" clId="{DD73057A-65E1-4DB1-83AB-F0E15F18E355}" dt="2021-09-03T15:37:34.104" v="2838" actId="1076"/>
        <pc:sldMkLst>
          <pc:docMk/>
          <pc:sldMk cId="3550095915" sldId="376"/>
        </pc:sldMkLst>
        <pc:spChg chg="mod">
          <ac:chgData name="guo roger" userId="3bbec60affddc306" providerId="LiveId" clId="{DD73057A-65E1-4DB1-83AB-F0E15F18E355}" dt="2021-09-03T13:14:03.870" v="2035" actId="20577"/>
          <ac:spMkLst>
            <pc:docMk/>
            <pc:sldMk cId="3550095915" sldId="376"/>
            <ac:spMk id="2" creationId="{1B288A8E-B3B1-4D8D-B586-AE46D8CAC371}"/>
          </ac:spMkLst>
        </pc:spChg>
        <pc:spChg chg="mod">
          <ac:chgData name="guo roger" userId="3bbec60affddc306" providerId="LiveId" clId="{DD73057A-65E1-4DB1-83AB-F0E15F18E355}" dt="2021-09-03T15:37:21.582" v="2835" actId="20577"/>
          <ac:spMkLst>
            <pc:docMk/>
            <pc:sldMk cId="3550095915" sldId="376"/>
            <ac:spMk id="4" creationId="{5A08305C-8BAA-4592-BF15-546CF10517C5}"/>
          </ac:spMkLst>
        </pc:spChg>
        <pc:spChg chg="add del">
          <ac:chgData name="guo roger" userId="3bbec60affddc306" providerId="LiveId" clId="{DD73057A-65E1-4DB1-83AB-F0E15F18E355}" dt="2021-09-03T13:25:15.714" v="2113" actId="22"/>
          <ac:spMkLst>
            <pc:docMk/>
            <pc:sldMk cId="3550095915" sldId="376"/>
            <ac:spMk id="6" creationId="{4AE6C297-D74A-4598-A762-85BCA9832858}"/>
          </ac:spMkLst>
        </pc:spChg>
        <pc:spChg chg="add del mod">
          <ac:chgData name="guo roger" userId="3bbec60affddc306" providerId="LiveId" clId="{DD73057A-65E1-4DB1-83AB-F0E15F18E355}" dt="2021-09-03T13:40:58.870" v="2271" actId="478"/>
          <ac:spMkLst>
            <pc:docMk/>
            <pc:sldMk cId="3550095915" sldId="376"/>
            <ac:spMk id="7" creationId="{174B8F06-5D6E-4781-B0E4-ED4B5D9BC76E}"/>
          </ac:spMkLst>
        </pc:spChg>
        <pc:spChg chg="add mod">
          <ac:chgData name="guo roger" userId="3bbec60affddc306" providerId="LiveId" clId="{DD73057A-65E1-4DB1-83AB-F0E15F18E355}" dt="2021-09-03T15:37:34.104" v="2838" actId="1076"/>
          <ac:spMkLst>
            <pc:docMk/>
            <pc:sldMk cId="3550095915" sldId="376"/>
            <ac:spMk id="8" creationId="{93740147-FC16-4CF2-A191-7EF8C3FD1E4C}"/>
          </ac:spMkLst>
        </pc:spChg>
        <pc:spChg chg="add del mod">
          <ac:chgData name="guo roger" userId="3bbec60affddc306" providerId="LiveId" clId="{DD73057A-65E1-4DB1-83AB-F0E15F18E355}" dt="2021-09-03T15:37:11.047" v="2812" actId="478"/>
          <ac:spMkLst>
            <pc:docMk/>
            <pc:sldMk cId="3550095915" sldId="376"/>
            <ac:spMk id="11" creationId="{3B522D9D-3525-470F-84B2-008704DE766A}"/>
          </ac:spMkLst>
        </pc:spChg>
        <pc:spChg chg="add del mod">
          <ac:chgData name="guo roger" userId="3bbec60affddc306" providerId="LiveId" clId="{DD73057A-65E1-4DB1-83AB-F0E15F18E355}" dt="2021-09-03T13:41:29.100" v="2306"/>
          <ac:spMkLst>
            <pc:docMk/>
            <pc:sldMk cId="3550095915" sldId="376"/>
            <ac:spMk id="12" creationId="{85C4866D-DC63-4C1D-BF82-4DF2F2C36907}"/>
          </ac:spMkLst>
        </pc:spChg>
        <pc:picChg chg="add del mod">
          <ac:chgData name="guo roger" userId="3bbec60affddc306" providerId="LiveId" clId="{DD73057A-65E1-4DB1-83AB-F0E15F18E355}" dt="2021-09-03T15:37:29.034" v="2837" actId="478"/>
          <ac:picMkLst>
            <pc:docMk/>
            <pc:sldMk cId="3550095915" sldId="376"/>
            <ac:picMk id="10" creationId="{628CABDB-B9CF-4A2B-8A00-7C9F4508E7C9}"/>
          </ac:picMkLst>
        </pc:picChg>
      </pc:sldChg>
      <pc:sldChg chg="addSp modSp new mod modAnim">
        <pc:chgData name="guo roger" userId="3bbec60affddc306" providerId="LiveId" clId="{DD73057A-65E1-4DB1-83AB-F0E15F18E355}" dt="2021-09-04T03:33:39.315" v="2891" actId="1076"/>
        <pc:sldMkLst>
          <pc:docMk/>
          <pc:sldMk cId="1696670891" sldId="377"/>
        </pc:sldMkLst>
        <pc:spChg chg="mod">
          <ac:chgData name="guo roger" userId="3bbec60affddc306" providerId="LiveId" clId="{DD73057A-65E1-4DB1-83AB-F0E15F18E355}" dt="2021-09-03T13:16:17.981" v="2100" actId="20577"/>
          <ac:spMkLst>
            <pc:docMk/>
            <pc:sldMk cId="1696670891" sldId="377"/>
            <ac:spMk id="2" creationId="{5E6903D2-884A-460A-AA4B-B68551BDCA56}"/>
          </ac:spMkLst>
        </pc:spChg>
        <pc:spChg chg="mod">
          <ac:chgData name="guo roger" userId="3bbec60affddc306" providerId="LiveId" clId="{DD73057A-65E1-4DB1-83AB-F0E15F18E355}" dt="2021-09-03T15:32:30.112" v="2778"/>
          <ac:spMkLst>
            <pc:docMk/>
            <pc:sldMk cId="1696670891" sldId="377"/>
            <ac:spMk id="4" creationId="{D22AA7CB-C490-4174-BACD-09B43E9E4BEA}"/>
          </ac:spMkLst>
        </pc:spChg>
        <pc:spChg chg="add mod">
          <ac:chgData name="guo roger" userId="3bbec60affddc306" providerId="LiveId" clId="{DD73057A-65E1-4DB1-83AB-F0E15F18E355}" dt="2021-09-04T03:33:39.315" v="2891" actId="1076"/>
          <ac:spMkLst>
            <pc:docMk/>
            <pc:sldMk cId="1696670891" sldId="377"/>
            <ac:spMk id="5" creationId="{88089C2B-AA8C-470C-B6EE-0FC2BD1DCDF8}"/>
          </ac:spMkLst>
        </pc:spChg>
        <pc:spChg chg="add mod">
          <ac:chgData name="guo roger" userId="3bbec60affddc306" providerId="LiveId" clId="{DD73057A-65E1-4DB1-83AB-F0E15F18E355}" dt="2021-09-04T00:48:59.693" v="2845" actId="1076"/>
          <ac:spMkLst>
            <pc:docMk/>
            <pc:sldMk cId="1696670891" sldId="377"/>
            <ac:spMk id="6" creationId="{724F8C17-546E-4BAC-855A-482562403C26}"/>
          </ac:spMkLst>
        </pc:spChg>
      </pc:sldChg>
      <pc:sldChg chg="add ord">
        <pc:chgData name="guo roger" userId="3bbec60affddc306" providerId="LiveId" clId="{DD73057A-65E1-4DB1-83AB-F0E15F18E355}" dt="2021-09-03T15:36:51.198" v="2781"/>
        <pc:sldMkLst>
          <pc:docMk/>
          <pc:sldMk cId="981772927" sldId="378"/>
        </pc:sldMkLst>
      </pc:sldChg>
      <pc:sldMasterChg chg="addSldLayout delSldLayout">
        <pc:chgData name="guo roger" userId="3bbec60affddc306" providerId="LiveId" clId="{DD73057A-65E1-4DB1-83AB-F0E15F18E355}" dt="2021-09-03T11:20:44.659" v="41" actId="47"/>
        <pc:sldMasterMkLst>
          <pc:docMk/>
          <pc:sldMasterMk cId="1789913836" sldId="2147483648"/>
        </pc:sldMasterMkLst>
        <pc:sldLayoutChg chg="add del">
          <pc:chgData name="guo roger" userId="3bbec60affddc306" providerId="LiveId" clId="{DD73057A-65E1-4DB1-83AB-F0E15F18E355}" dt="2021-09-03T11:20:44.659" v="41" actId="47"/>
          <pc:sldLayoutMkLst>
            <pc:docMk/>
            <pc:sldMasterMk cId="1789913836" sldId="2147483648"/>
            <pc:sldLayoutMk cId="3810154598" sldId="2147483660"/>
          </pc:sldLayoutMkLst>
        </pc:sldLayoutChg>
      </pc:sldMasterChg>
      <pc:sldMasterChg chg="modSldLayout">
        <pc:chgData name="guo roger" userId="3bbec60affddc306" providerId="LiveId" clId="{DD73057A-65E1-4DB1-83AB-F0E15F18E355}" dt="2021-09-03T12:24:40.851" v="1191" actId="403"/>
        <pc:sldMasterMkLst>
          <pc:docMk/>
          <pc:sldMasterMk cId="1626105054" sldId="2147483674"/>
        </pc:sldMasterMkLst>
        <pc:sldLayoutChg chg="modSp">
          <pc:chgData name="guo roger" userId="3bbec60affddc306" providerId="LiveId" clId="{DD73057A-65E1-4DB1-83AB-F0E15F18E355}" dt="2021-09-03T12:24:40.851" v="1191" actId="403"/>
          <pc:sldLayoutMkLst>
            <pc:docMk/>
            <pc:sldMasterMk cId="1626105054" sldId="2147483674"/>
            <pc:sldLayoutMk cId="4041668385" sldId="2147483686"/>
          </pc:sldLayoutMkLst>
          <pc:spChg chg="mod">
            <ac:chgData name="guo roger" userId="3bbec60affddc306" providerId="LiveId" clId="{DD73057A-65E1-4DB1-83AB-F0E15F18E355}" dt="2021-09-03T12:24:40.851" v="1191" actId="403"/>
            <ac:spMkLst>
              <pc:docMk/>
              <pc:sldMasterMk cId="1626105054" sldId="2147483674"/>
              <pc:sldLayoutMk cId="4041668385" sldId="2147483686"/>
              <ac:spMk id="13" creationId="{AD3FFD9C-B38C-49DF-8B1C-D7BB2B55827A}"/>
            </ac:spMkLst>
          </pc:spChg>
        </pc:sldLayoutChg>
      </pc:sldMasterChg>
    </pc:docChg>
  </pc:docChgLst>
  <pc:docChgLst>
    <pc:chgData name="guo roger" userId="3bbec60affddc306" providerId="LiveId" clId="{9D4C5E10-98F0-47C1-8290-51D28BDFC842}"/>
    <pc:docChg chg="undo redo custSel addSld delSld modSld">
      <pc:chgData name="guo roger" userId="3bbec60affddc306" providerId="LiveId" clId="{9D4C5E10-98F0-47C1-8290-51D28BDFC842}" dt="2020-04-20T07:07:33.890" v="2605"/>
      <pc:docMkLst>
        <pc:docMk/>
      </pc:docMkLst>
      <pc:sldChg chg="modSp">
        <pc:chgData name="guo roger" userId="3bbec60affddc306" providerId="LiveId" clId="{9D4C5E10-98F0-47C1-8290-51D28BDFC842}" dt="2020-04-19T08:49:42.973" v="16"/>
        <pc:sldMkLst>
          <pc:docMk/>
          <pc:sldMk cId="1341206656" sldId="302"/>
        </pc:sldMkLst>
        <pc:spChg chg="mod">
          <ac:chgData name="guo roger" userId="3bbec60affddc306" providerId="LiveId" clId="{9D4C5E10-98F0-47C1-8290-51D28BDFC842}" dt="2020-04-19T08:49:23.105" v="12" actId="1076"/>
          <ac:spMkLst>
            <pc:docMk/>
            <pc:sldMk cId="1341206656" sldId="302"/>
            <ac:spMk id="4" creationId="{C37CA60E-2DE6-4312-9382-B5A3E76135C2}"/>
          </ac:spMkLst>
        </pc:spChg>
        <pc:spChg chg="mod">
          <ac:chgData name="guo roger" userId="3bbec60affddc306" providerId="LiveId" clId="{9D4C5E10-98F0-47C1-8290-51D28BDFC842}" dt="2020-04-19T08:49:42.973" v="16"/>
          <ac:spMkLst>
            <pc:docMk/>
            <pc:sldMk cId="1341206656" sldId="302"/>
            <ac:spMk id="6" creationId="{07560610-6AF0-456F-A648-6E723C8D92F1}"/>
          </ac:spMkLst>
        </pc:spChg>
      </pc:sldChg>
      <pc:sldChg chg="addSp modSp new">
        <pc:chgData name="guo roger" userId="3bbec60affddc306" providerId="LiveId" clId="{9D4C5E10-98F0-47C1-8290-51D28BDFC842}" dt="2020-04-20T07:07:33.890" v="2605"/>
        <pc:sldMkLst>
          <pc:docMk/>
          <pc:sldMk cId="1389035917" sldId="303"/>
        </pc:sldMkLst>
        <pc:spChg chg="mod">
          <ac:chgData name="guo roger" userId="3bbec60affddc306" providerId="LiveId" clId="{9D4C5E10-98F0-47C1-8290-51D28BDFC842}" dt="2020-04-19T08:49:53.645" v="40" actId="20577"/>
          <ac:spMkLst>
            <pc:docMk/>
            <pc:sldMk cId="1389035917" sldId="303"/>
            <ac:spMk id="2" creationId="{89802B07-88F5-4F36-B784-40DDD14F759B}"/>
          </ac:spMkLst>
        </pc:spChg>
        <pc:spChg chg="add mod">
          <ac:chgData name="guo roger" userId="3bbec60affddc306" providerId="LiveId" clId="{9D4C5E10-98F0-47C1-8290-51D28BDFC842}" dt="2020-04-19T09:19:55.034" v="467" actId="1036"/>
          <ac:spMkLst>
            <pc:docMk/>
            <pc:sldMk cId="1389035917" sldId="303"/>
            <ac:spMk id="3" creationId="{7CEB27E8-C82D-4D26-9B7B-2AE389763072}"/>
          </ac:spMkLst>
        </pc:spChg>
        <pc:spChg chg="add">
          <ac:chgData name="guo roger" userId="3bbec60affddc306" providerId="LiveId" clId="{9D4C5E10-98F0-47C1-8290-51D28BDFC842}" dt="2020-04-20T07:07:33.890" v="2605"/>
          <ac:spMkLst>
            <pc:docMk/>
            <pc:sldMk cId="1389035917" sldId="303"/>
            <ac:spMk id="13" creationId="{C42A2A93-1EE5-4AD3-A669-75AFA91ECA51}"/>
          </ac:spMkLst>
        </pc:spChg>
        <pc:graphicFrameChg chg="add mod modGraphic">
          <ac:chgData name="guo roger" userId="3bbec60affddc306" providerId="LiveId" clId="{9D4C5E10-98F0-47C1-8290-51D28BDFC842}" dt="2020-04-19T09:19:55.034" v="467" actId="1036"/>
          <ac:graphicFrameMkLst>
            <pc:docMk/>
            <pc:sldMk cId="1389035917" sldId="303"/>
            <ac:graphicFrameMk id="4" creationId="{ABE269D3-99C0-44F1-82FC-596F45867957}"/>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5" creationId="{0E5A3BA1-83E3-428E-9767-42495D9489B0}"/>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6" creationId="{D629955F-FB6A-4C91-81F6-23601DE1CE62}"/>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7" creationId="{CB57A763-2C51-4819-BC24-1231EDC6901D}"/>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8" creationId="{EF4306F3-7AC0-4BB6-953B-D144C23D6F67}"/>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9" creationId="{B86AA62A-A3EB-46A3-8DDF-815FA45B05E8}"/>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10" creationId="{427C07B1-BB59-44DC-85AC-1403EBE4829E}"/>
          </ac:graphicFrameMkLst>
        </pc:graphicFrameChg>
        <pc:graphicFrameChg chg="add mod modGraphic">
          <ac:chgData name="guo roger" userId="3bbec60affddc306" providerId="LiveId" clId="{9D4C5E10-98F0-47C1-8290-51D28BDFC842}" dt="2020-04-19T09:19:55.034" v="467" actId="1036"/>
          <ac:graphicFrameMkLst>
            <pc:docMk/>
            <pc:sldMk cId="1389035917" sldId="303"/>
            <ac:graphicFrameMk id="11" creationId="{91D426A7-CE75-45A7-A197-3732E51A98A5}"/>
          </ac:graphicFrameMkLst>
        </pc:graphicFrameChg>
      </pc:sldChg>
      <pc:sldChg chg="addSp delSp modSp add">
        <pc:chgData name="guo roger" userId="3bbec60affddc306" providerId="LiveId" clId="{9D4C5E10-98F0-47C1-8290-51D28BDFC842}" dt="2020-04-19T09:32:46.587" v="757" actId="1035"/>
        <pc:sldMkLst>
          <pc:docMk/>
          <pc:sldMk cId="188961591" sldId="304"/>
        </pc:sldMkLst>
        <pc:spChg chg="mod">
          <ac:chgData name="guo roger" userId="3bbec60affddc306" providerId="LiveId" clId="{9D4C5E10-98F0-47C1-8290-51D28BDFC842}" dt="2020-04-19T09:29:22.243" v="642" actId="20577"/>
          <ac:spMkLst>
            <pc:docMk/>
            <pc:sldMk cId="188961591" sldId="304"/>
            <ac:spMk id="3" creationId="{7CEB27E8-C82D-4D26-9B7B-2AE389763072}"/>
          </ac:spMkLst>
        </pc:spChg>
        <pc:spChg chg="add mod">
          <ac:chgData name="guo roger" userId="3bbec60affddc306" providerId="LiveId" clId="{9D4C5E10-98F0-47C1-8290-51D28BDFC842}" dt="2020-04-19T09:15:20.833" v="442" actId="1076"/>
          <ac:spMkLst>
            <pc:docMk/>
            <pc:sldMk cId="188961591" sldId="304"/>
            <ac:spMk id="12" creationId="{FE158FE7-4BD6-4D29-AF2E-634CD489F498}"/>
          </ac:spMkLst>
        </pc:spChg>
        <pc:graphicFrameChg chg="del">
          <ac:chgData name="guo roger" userId="3bbec60affddc306" providerId="LiveId" clId="{9D4C5E10-98F0-47C1-8290-51D28BDFC842}" dt="2020-04-19T09:29:12.757" v="639" actId="478"/>
          <ac:graphicFrameMkLst>
            <pc:docMk/>
            <pc:sldMk cId="188961591" sldId="304"/>
            <ac:graphicFrameMk id="4" creationId="{ABE269D3-99C0-44F1-82FC-596F45867957}"/>
          </ac:graphicFrameMkLst>
        </pc:graphicFrameChg>
        <pc:graphicFrameChg chg="del">
          <ac:chgData name="guo roger" userId="3bbec60affddc306" providerId="LiveId" clId="{9D4C5E10-98F0-47C1-8290-51D28BDFC842}" dt="2020-04-19T09:29:12.757" v="639" actId="478"/>
          <ac:graphicFrameMkLst>
            <pc:docMk/>
            <pc:sldMk cId="188961591" sldId="304"/>
            <ac:graphicFrameMk id="5" creationId="{0E5A3BA1-83E3-428E-9767-42495D9489B0}"/>
          </ac:graphicFrameMkLst>
        </pc:graphicFrameChg>
        <pc:graphicFrameChg chg="del">
          <ac:chgData name="guo roger" userId="3bbec60affddc306" providerId="LiveId" clId="{9D4C5E10-98F0-47C1-8290-51D28BDFC842}" dt="2020-04-19T09:29:12.757" v="639" actId="478"/>
          <ac:graphicFrameMkLst>
            <pc:docMk/>
            <pc:sldMk cId="188961591" sldId="304"/>
            <ac:graphicFrameMk id="6" creationId="{D629955F-FB6A-4C91-81F6-23601DE1CE62}"/>
          </ac:graphicFrameMkLst>
        </pc:graphicFrameChg>
        <pc:graphicFrameChg chg="del">
          <ac:chgData name="guo roger" userId="3bbec60affddc306" providerId="LiveId" clId="{9D4C5E10-98F0-47C1-8290-51D28BDFC842}" dt="2020-04-19T09:29:12.757" v="639" actId="478"/>
          <ac:graphicFrameMkLst>
            <pc:docMk/>
            <pc:sldMk cId="188961591" sldId="304"/>
            <ac:graphicFrameMk id="7" creationId="{CB57A763-2C51-4819-BC24-1231EDC6901D}"/>
          </ac:graphicFrameMkLst>
        </pc:graphicFrameChg>
        <pc:graphicFrameChg chg="del">
          <ac:chgData name="guo roger" userId="3bbec60affddc306" providerId="LiveId" clId="{9D4C5E10-98F0-47C1-8290-51D28BDFC842}" dt="2020-04-19T09:24:40.497" v="535" actId="478"/>
          <ac:graphicFrameMkLst>
            <pc:docMk/>
            <pc:sldMk cId="188961591" sldId="304"/>
            <ac:graphicFrameMk id="8" creationId="{EF4306F3-7AC0-4BB6-953B-D144C23D6F67}"/>
          </ac:graphicFrameMkLst>
        </pc:graphicFrameChg>
        <pc:graphicFrameChg chg="del">
          <ac:chgData name="guo roger" userId="3bbec60affddc306" providerId="LiveId" clId="{9D4C5E10-98F0-47C1-8290-51D28BDFC842}" dt="2020-04-19T09:24:40.497" v="535" actId="478"/>
          <ac:graphicFrameMkLst>
            <pc:docMk/>
            <pc:sldMk cId="188961591" sldId="304"/>
            <ac:graphicFrameMk id="9" creationId="{B86AA62A-A3EB-46A3-8DDF-815FA45B05E8}"/>
          </ac:graphicFrameMkLst>
        </pc:graphicFrameChg>
        <pc:graphicFrameChg chg="del">
          <ac:chgData name="guo roger" userId="3bbec60affddc306" providerId="LiveId" clId="{9D4C5E10-98F0-47C1-8290-51D28BDFC842}" dt="2020-04-19T09:24:40.497" v="535" actId="478"/>
          <ac:graphicFrameMkLst>
            <pc:docMk/>
            <pc:sldMk cId="188961591" sldId="304"/>
            <ac:graphicFrameMk id="10" creationId="{427C07B1-BB59-44DC-85AC-1403EBE4829E}"/>
          </ac:graphicFrameMkLst>
        </pc:graphicFrameChg>
        <pc:graphicFrameChg chg="del">
          <ac:chgData name="guo roger" userId="3bbec60affddc306" providerId="LiveId" clId="{9D4C5E10-98F0-47C1-8290-51D28BDFC842}" dt="2020-04-19T09:24:40.497" v="535" actId="478"/>
          <ac:graphicFrameMkLst>
            <pc:docMk/>
            <pc:sldMk cId="188961591" sldId="304"/>
            <ac:graphicFrameMk id="11" creationId="{91D426A7-CE75-45A7-A197-3732E51A98A5}"/>
          </ac:graphicFrameMkLst>
        </pc:graphicFrameChg>
        <pc:graphicFrameChg chg="add del">
          <ac:chgData name="guo roger" userId="3bbec60affddc306" providerId="LiveId" clId="{9D4C5E10-98F0-47C1-8290-51D28BDFC842}" dt="2020-04-19T09:25:51.468" v="543" actId="478"/>
          <ac:graphicFrameMkLst>
            <pc:docMk/>
            <pc:sldMk cId="188961591" sldId="304"/>
            <ac:graphicFrameMk id="13" creationId="{239D60D7-703C-422A-8551-49AE294EC6E3}"/>
          </ac:graphicFrameMkLst>
        </pc:graphicFrameChg>
        <pc:graphicFrameChg chg="add mod modGraphic">
          <ac:chgData name="guo roger" userId="3bbec60affddc306" providerId="LiveId" clId="{9D4C5E10-98F0-47C1-8290-51D28BDFC842}" dt="2020-04-19T09:32:46.587" v="757" actId="1035"/>
          <ac:graphicFrameMkLst>
            <pc:docMk/>
            <pc:sldMk cId="188961591" sldId="304"/>
            <ac:graphicFrameMk id="15" creationId="{CDA62CE3-18AA-42AC-AC81-BEEF7D0C00A4}"/>
          </ac:graphicFrameMkLst>
        </pc:graphicFrameChg>
        <pc:graphicFrameChg chg="add mod modGraphic">
          <ac:chgData name="guo roger" userId="3bbec60affddc306" providerId="LiveId" clId="{9D4C5E10-98F0-47C1-8290-51D28BDFC842}" dt="2020-04-19T09:32:46.587" v="757" actId="1035"/>
          <ac:graphicFrameMkLst>
            <pc:docMk/>
            <pc:sldMk cId="188961591" sldId="304"/>
            <ac:graphicFrameMk id="16" creationId="{C72AA3A9-D2BF-465F-A9D7-A37A95DC68AB}"/>
          </ac:graphicFrameMkLst>
        </pc:graphicFrameChg>
        <pc:graphicFrameChg chg="add del mod">
          <ac:chgData name="guo roger" userId="3bbec60affddc306" providerId="LiveId" clId="{9D4C5E10-98F0-47C1-8290-51D28BDFC842}" dt="2020-04-19T09:28:19.249" v="620" actId="478"/>
          <ac:graphicFrameMkLst>
            <pc:docMk/>
            <pc:sldMk cId="188961591" sldId="304"/>
            <ac:graphicFrameMk id="17" creationId="{8DEC56A0-1A5D-414B-9CBE-953DFDFF8F88}"/>
          </ac:graphicFrameMkLst>
        </pc:graphicFrameChg>
        <pc:graphicFrameChg chg="add mod modGraphic">
          <ac:chgData name="guo roger" userId="3bbec60affddc306" providerId="LiveId" clId="{9D4C5E10-98F0-47C1-8290-51D28BDFC842}" dt="2020-04-19T09:32:46.587" v="757" actId="1035"/>
          <ac:graphicFrameMkLst>
            <pc:docMk/>
            <pc:sldMk cId="188961591" sldId="304"/>
            <ac:graphicFrameMk id="18" creationId="{1BA303F2-E010-4B9F-AF48-45B631E57599}"/>
          </ac:graphicFrameMkLst>
        </pc:graphicFrameChg>
        <pc:graphicFrameChg chg="add mod modGraphic">
          <ac:chgData name="guo roger" userId="3bbec60affddc306" providerId="LiveId" clId="{9D4C5E10-98F0-47C1-8290-51D28BDFC842}" dt="2020-04-19T09:32:46.587" v="757" actId="1035"/>
          <ac:graphicFrameMkLst>
            <pc:docMk/>
            <pc:sldMk cId="188961591" sldId="304"/>
            <ac:graphicFrameMk id="19" creationId="{C92070D9-66E8-4B47-93B5-3B932B709482}"/>
          </ac:graphicFrameMkLst>
        </pc:graphicFrameChg>
      </pc:sldChg>
      <pc:sldChg chg="del">
        <pc:chgData name="guo roger" userId="3bbec60affddc306" providerId="LiveId" clId="{9D4C5E10-98F0-47C1-8290-51D28BDFC842}" dt="2020-04-19T08:49:02.869" v="0" actId="47"/>
        <pc:sldMkLst>
          <pc:docMk/>
          <pc:sldMk cId="930804387" sldId="304"/>
        </pc:sldMkLst>
      </pc:sldChg>
      <pc:sldChg chg="addSp modSp new">
        <pc:chgData name="guo roger" userId="3bbec60affddc306" providerId="LiveId" clId="{9D4C5E10-98F0-47C1-8290-51D28BDFC842}" dt="2020-04-19T10:08:39.666" v="1192" actId="207"/>
        <pc:sldMkLst>
          <pc:docMk/>
          <pc:sldMk cId="800402613" sldId="305"/>
        </pc:sldMkLst>
        <pc:spChg chg="mod">
          <ac:chgData name="guo roger" userId="3bbec60affddc306" providerId="LiveId" clId="{9D4C5E10-98F0-47C1-8290-51D28BDFC842}" dt="2020-04-19T09:51:34.051" v="1021" actId="20577"/>
          <ac:spMkLst>
            <pc:docMk/>
            <pc:sldMk cId="800402613" sldId="305"/>
            <ac:spMk id="2" creationId="{77CA3750-207F-4119-BCB4-AEF0EBBCD58B}"/>
          </ac:spMkLst>
        </pc:spChg>
        <pc:spChg chg="add mod">
          <ac:chgData name="guo roger" userId="3bbec60affddc306" providerId="LiveId" clId="{9D4C5E10-98F0-47C1-8290-51D28BDFC842}" dt="2020-04-19T10:08:39.666" v="1192" actId="207"/>
          <ac:spMkLst>
            <pc:docMk/>
            <pc:sldMk cId="800402613" sldId="305"/>
            <ac:spMk id="4" creationId="{A4AAB672-F4C0-4030-B365-F1B4047894AA}"/>
          </ac:spMkLst>
        </pc:spChg>
        <pc:picChg chg="add mod">
          <ac:chgData name="guo roger" userId="3bbec60affddc306" providerId="LiveId" clId="{9D4C5E10-98F0-47C1-8290-51D28BDFC842}" dt="2020-04-19T10:04:13.281" v="1099" actId="1076"/>
          <ac:picMkLst>
            <pc:docMk/>
            <pc:sldMk cId="800402613" sldId="305"/>
            <ac:picMk id="3" creationId="{C7F4FFA2-8322-4C78-AFD5-9010A30A9CE9}"/>
          </ac:picMkLst>
        </pc:picChg>
      </pc:sldChg>
      <pc:sldChg chg="addSp delSp modSp add">
        <pc:chgData name="guo roger" userId="3bbec60affddc306" providerId="LiveId" clId="{9D4C5E10-98F0-47C1-8290-51D28BDFC842}" dt="2020-04-20T06:06:48.877" v="2544" actId="14100"/>
        <pc:sldMkLst>
          <pc:docMk/>
          <pc:sldMk cId="38923492" sldId="306"/>
        </pc:sldMkLst>
        <pc:spChg chg="del">
          <ac:chgData name="guo roger" userId="3bbec60affddc306" providerId="LiveId" clId="{9D4C5E10-98F0-47C1-8290-51D28BDFC842}" dt="2020-04-19T09:33:21.542" v="760" actId="478"/>
          <ac:spMkLst>
            <pc:docMk/>
            <pc:sldMk cId="38923492" sldId="306"/>
            <ac:spMk id="3" creationId="{7CEB27E8-C82D-4D26-9B7B-2AE389763072}"/>
          </ac:spMkLst>
        </pc:spChg>
        <pc:spChg chg="add mod">
          <ac:chgData name="guo roger" userId="3bbec60affddc306" providerId="LiveId" clId="{9D4C5E10-98F0-47C1-8290-51D28BDFC842}" dt="2020-04-20T06:06:48.877" v="2544" actId="14100"/>
          <ac:spMkLst>
            <pc:docMk/>
            <pc:sldMk cId="38923492" sldId="306"/>
            <ac:spMk id="4" creationId="{04E598A7-9666-4BC1-A19B-0A69A6B46DB7}"/>
          </ac:spMkLst>
        </pc:spChg>
        <pc:spChg chg="del">
          <ac:chgData name="guo roger" userId="3bbec60affddc306" providerId="LiveId" clId="{9D4C5E10-98F0-47C1-8290-51D28BDFC842}" dt="2020-04-19T09:33:23.905" v="761" actId="478"/>
          <ac:spMkLst>
            <pc:docMk/>
            <pc:sldMk cId="38923492" sldId="306"/>
            <ac:spMk id="12" creationId="{FE158FE7-4BD6-4D29-AF2E-634CD489F498}"/>
          </ac:spMkLst>
        </pc:spChg>
        <pc:graphicFrameChg chg="del">
          <ac:chgData name="guo roger" userId="3bbec60affddc306" providerId="LiveId" clId="{9D4C5E10-98F0-47C1-8290-51D28BDFC842}" dt="2020-04-19T09:33:19.137" v="759" actId="478"/>
          <ac:graphicFrameMkLst>
            <pc:docMk/>
            <pc:sldMk cId="38923492" sldId="306"/>
            <ac:graphicFrameMk id="15" creationId="{CDA62CE3-18AA-42AC-AC81-BEEF7D0C00A4}"/>
          </ac:graphicFrameMkLst>
        </pc:graphicFrameChg>
        <pc:graphicFrameChg chg="del">
          <ac:chgData name="guo roger" userId="3bbec60affddc306" providerId="LiveId" clId="{9D4C5E10-98F0-47C1-8290-51D28BDFC842}" dt="2020-04-19T09:33:19.137" v="759" actId="478"/>
          <ac:graphicFrameMkLst>
            <pc:docMk/>
            <pc:sldMk cId="38923492" sldId="306"/>
            <ac:graphicFrameMk id="16" creationId="{C72AA3A9-D2BF-465F-A9D7-A37A95DC68AB}"/>
          </ac:graphicFrameMkLst>
        </pc:graphicFrameChg>
        <pc:graphicFrameChg chg="del">
          <ac:chgData name="guo roger" userId="3bbec60affddc306" providerId="LiveId" clId="{9D4C5E10-98F0-47C1-8290-51D28BDFC842}" dt="2020-04-19T09:33:19.137" v="759" actId="478"/>
          <ac:graphicFrameMkLst>
            <pc:docMk/>
            <pc:sldMk cId="38923492" sldId="306"/>
            <ac:graphicFrameMk id="18" creationId="{1BA303F2-E010-4B9F-AF48-45B631E57599}"/>
          </ac:graphicFrameMkLst>
        </pc:graphicFrameChg>
        <pc:graphicFrameChg chg="del">
          <ac:chgData name="guo roger" userId="3bbec60affddc306" providerId="LiveId" clId="{9D4C5E10-98F0-47C1-8290-51D28BDFC842}" dt="2020-04-19T09:33:19.137" v="759" actId="478"/>
          <ac:graphicFrameMkLst>
            <pc:docMk/>
            <pc:sldMk cId="38923492" sldId="306"/>
            <ac:graphicFrameMk id="19" creationId="{C92070D9-66E8-4B47-93B5-3B932B709482}"/>
          </ac:graphicFrameMkLst>
        </pc:graphicFrameChg>
      </pc:sldChg>
      <pc:sldChg chg="del">
        <pc:chgData name="guo roger" userId="3bbec60affddc306" providerId="LiveId" clId="{9D4C5E10-98F0-47C1-8290-51D28BDFC842}" dt="2020-04-19T08:49:03.182" v="1" actId="47"/>
        <pc:sldMkLst>
          <pc:docMk/>
          <pc:sldMk cId="1273588261" sldId="306"/>
        </pc:sldMkLst>
      </pc:sldChg>
      <pc:sldChg chg="del">
        <pc:chgData name="guo roger" userId="3bbec60affddc306" providerId="LiveId" clId="{9D4C5E10-98F0-47C1-8290-51D28BDFC842}" dt="2020-04-19T08:49:03.290" v="2" actId="47"/>
        <pc:sldMkLst>
          <pc:docMk/>
          <pc:sldMk cId="844592715" sldId="307"/>
        </pc:sldMkLst>
      </pc:sldChg>
      <pc:sldChg chg="addSp delSp modSp new">
        <pc:chgData name="guo roger" userId="3bbec60affddc306" providerId="LiveId" clId="{9D4C5E10-98F0-47C1-8290-51D28BDFC842}" dt="2020-04-20T06:11:32.885" v="2545" actId="207"/>
        <pc:sldMkLst>
          <pc:docMk/>
          <pc:sldMk cId="4148243704" sldId="307"/>
        </pc:sldMkLst>
        <pc:spChg chg="mod">
          <ac:chgData name="guo roger" userId="3bbec60affddc306" providerId="LiveId" clId="{9D4C5E10-98F0-47C1-8290-51D28BDFC842}" dt="2020-04-19T10:09:25.798" v="1203" actId="20577"/>
          <ac:spMkLst>
            <pc:docMk/>
            <pc:sldMk cId="4148243704" sldId="307"/>
            <ac:spMk id="2" creationId="{14634DF3-A464-4214-8694-721DB7177BC0}"/>
          </ac:spMkLst>
        </pc:spChg>
        <pc:spChg chg="add mod">
          <ac:chgData name="guo roger" userId="3bbec60affddc306" providerId="LiveId" clId="{9D4C5E10-98F0-47C1-8290-51D28BDFC842}" dt="2020-04-20T06:11:32.885" v="2545" actId="207"/>
          <ac:spMkLst>
            <pc:docMk/>
            <pc:sldMk cId="4148243704" sldId="307"/>
            <ac:spMk id="3" creationId="{1A83B792-B5FF-4BE6-B30B-79BB1179DF7C}"/>
          </ac:spMkLst>
        </pc:spChg>
        <pc:spChg chg="add del mod">
          <ac:chgData name="guo roger" userId="3bbec60affddc306" providerId="LiveId" clId="{9D4C5E10-98F0-47C1-8290-51D28BDFC842}" dt="2020-04-19T10:24:58.086" v="1213"/>
          <ac:spMkLst>
            <pc:docMk/>
            <pc:sldMk cId="4148243704" sldId="307"/>
            <ac:spMk id="4" creationId="{50F261AC-C759-464A-99FA-AEC8380BDE15}"/>
          </ac:spMkLst>
        </pc:spChg>
        <pc:spChg chg="add mod">
          <ac:chgData name="guo roger" userId="3bbec60affddc306" providerId="LiveId" clId="{9D4C5E10-98F0-47C1-8290-51D28BDFC842}" dt="2020-04-19T10:29:50.819" v="1257" actId="1076"/>
          <ac:spMkLst>
            <pc:docMk/>
            <pc:sldMk cId="4148243704" sldId="307"/>
            <ac:spMk id="6" creationId="{891DD4C4-7B4F-494D-8BC8-6F3E1727AC34}"/>
          </ac:spMkLst>
        </pc:spChg>
        <pc:picChg chg="add mod">
          <ac:chgData name="guo roger" userId="3bbec60affddc306" providerId="LiveId" clId="{9D4C5E10-98F0-47C1-8290-51D28BDFC842}" dt="2020-04-19T10:32:05.086" v="1292" actId="1076"/>
          <ac:picMkLst>
            <pc:docMk/>
            <pc:sldMk cId="4148243704" sldId="307"/>
            <ac:picMk id="5" creationId="{408A93DD-0720-47D3-81EC-56987E65BC39}"/>
          </ac:picMkLst>
        </pc:picChg>
      </pc:sldChg>
      <pc:sldChg chg="addSp delSp modSp add">
        <pc:chgData name="guo roger" userId="3bbec60affddc306" providerId="LiveId" clId="{9D4C5E10-98F0-47C1-8290-51D28BDFC842}" dt="2020-04-19T12:33:52.409" v="2247" actId="207"/>
        <pc:sldMkLst>
          <pc:docMk/>
          <pc:sldMk cId="448029215" sldId="308"/>
        </pc:sldMkLst>
        <pc:spChg chg="add del mod">
          <ac:chgData name="guo roger" userId="3bbec60affddc306" providerId="LiveId" clId="{9D4C5E10-98F0-47C1-8290-51D28BDFC842}" dt="2020-04-19T10:31:18.324" v="1281" actId="20577"/>
          <ac:spMkLst>
            <pc:docMk/>
            <pc:sldMk cId="448029215" sldId="308"/>
            <ac:spMk id="3" creationId="{1A83B792-B5FF-4BE6-B30B-79BB1179DF7C}"/>
          </ac:spMkLst>
        </pc:spChg>
        <pc:spChg chg="del">
          <ac:chgData name="guo roger" userId="3bbec60affddc306" providerId="LiveId" clId="{9D4C5E10-98F0-47C1-8290-51D28BDFC842}" dt="2020-04-19T10:30:43.377" v="1261" actId="478"/>
          <ac:spMkLst>
            <pc:docMk/>
            <pc:sldMk cId="448029215" sldId="308"/>
            <ac:spMk id="6" creationId="{891DD4C4-7B4F-494D-8BC8-6F3E1727AC34}"/>
          </ac:spMkLst>
        </pc:spChg>
        <pc:spChg chg="add del">
          <ac:chgData name="guo roger" userId="3bbec60affddc306" providerId="LiveId" clId="{9D4C5E10-98F0-47C1-8290-51D28BDFC842}" dt="2020-04-19T10:31:01.033" v="1265"/>
          <ac:spMkLst>
            <pc:docMk/>
            <pc:sldMk cId="448029215" sldId="308"/>
            <ac:spMk id="7" creationId="{C4369DAA-D350-424A-B1B9-70368AC536B6}"/>
          </ac:spMkLst>
        </pc:spChg>
        <pc:spChg chg="add mod">
          <ac:chgData name="guo roger" userId="3bbec60affddc306" providerId="LiveId" clId="{9D4C5E10-98F0-47C1-8290-51D28BDFC842}" dt="2020-04-19T12:33:52.409" v="2247" actId="207"/>
          <ac:spMkLst>
            <pc:docMk/>
            <pc:sldMk cId="448029215" sldId="308"/>
            <ac:spMk id="8" creationId="{496766C0-1F05-420F-B1C7-DF48A9762AE0}"/>
          </ac:spMkLst>
        </pc:spChg>
        <pc:picChg chg="add mod">
          <ac:chgData name="guo roger" userId="3bbec60affddc306" providerId="LiveId" clId="{9D4C5E10-98F0-47C1-8290-51D28BDFC842}" dt="2020-04-19T10:32:58.395" v="1296" actId="1076"/>
          <ac:picMkLst>
            <pc:docMk/>
            <pc:sldMk cId="448029215" sldId="308"/>
            <ac:picMk id="4" creationId="{11413D76-B7EA-4AF6-AF7D-EDF234BE1F50}"/>
          </ac:picMkLst>
        </pc:picChg>
        <pc:picChg chg="del">
          <ac:chgData name="guo roger" userId="3bbec60affddc306" providerId="LiveId" clId="{9D4C5E10-98F0-47C1-8290-51D28BDFC842}" dt="2020-04-19T10:30:42.167" v="1260" actId="478"/>
          <ac:picMkLst>
            <pc:docMk/>
            <pc:sldMk cId="448029215" sldId="308"/>
            <ac:picMk id="5" creationId="{408A93DD-0720-47D3-81EC-56987E65BC39}"/>
          </ac:picMkLst>
        </pc:picChg>
      </pc:sldChg>
      <pc:sldChg chg="del">
        <pc:chgData name="guo roger" userId="3bbec60affddc306" providerId="LiveId" clId="{9D4C5E10-98F0-47C1-8290-51D28BDFC842}" dt="2020-04-19T08:49:03.457" v="3" actId="47"/>
        <pc:sldMkLst>
          <pc:docMk/>
          <pc:sldMk cId="3877840101" sldId="308"/>
        </pc:sldMkLst>
      </pc:sldChg>
      <pc:sldChg chg="addSp delSp modSp add">
        <pc:chgData name="guo roger" userId="3bbec60affddc306" providerId="LiveId" clId="{9D4C5E10-98F0-47C1-8290-51D28BDFC842}" dt="2020-04-20T06:20:04.926" v="2559" actId="207"/>
        <pc:sldMkLst>
          <pc:docMk/>
          <pc:sldMk cId="2320992903" sldId="309"/>
        </pc:sldMkLst>
        <pc:spChg chg="del">
          <ac:chgData name="guo roger" userId="3bbec60affddc306" providerId="LiveId" clId="{9D4C5E10-98F0-47C1-8290-51D28BDFC842}" dt="2020-04-19T10:43:46.717" v="1389" actId="478"/>
          <ac:spMkLst>
            <pc:docMk/>
            <pc:sldMk cId="2320992903" sldId="309"/>
            <ac:spMk id="3" creationId="{1A83B792-B5FF-4BE6-B30B-79BB1179DF7C}"/>
          </ac:spMkLst>
        </pc:spChg>
        <pc:spChg chg="add mod">
          <ac:chgData name="guo roger" userId="3bbec60affddc306" providerId="LiveId" clId="{9D4C5E10-98F0-47C1-8290-51D28BDFC842}" dt="2020-04-20T06:20:04.926" v="2559" actId="207"/>
          <ac:spMkLst>
            <pc:docMk/>
            <pc:sldMk cId="2320992903" sldId="309"/>
            <ac:spMk id="5" creationId="{560EC79C-F9EB-41C0-BDB7-6D11B13B6464}"/>
          </ac:spMkLst>
        </pc:spChg>
        <pc:spChg chg="del">
          <ac:chgData name="guo roger" userId="3bbec60affddc306" providerId="LiveId" clId="{9D4C5E10-98F0-47C1-8290-51D28BDFC842}" dt="2020-04-19T10:43:46.717" v="1389" actId="478"/>
          <ac:spMkLst>
            <pc:docMk/>
            <pc:sldMk cId="2320992903" sldId="309"/>
            <ac:spMk id="8" creationId="{496766C0-1F05-420F-B1C7-DF48A9762AE0}"/>
          </ac:spMkLst>
        </pc:spChg>
        <pc:picChg chg="del">
          <ac:chgData name="guo roger" userId="3bbec60affddc306" providerId="LiveId" clId="{9D4C5E10-98F0-47C1-8290-51D28BDFC842}" dt="2020-04-19T10:43:46.717" v="1389" actId="478"/>
          <ac:picMkLst>
            <pc:docMk/>
            <pc:sldMk cId="2320992903" sldId="309"/>
            <ac:picMk id="4" creationId="{11413D76-B7EA-4AF6-AF7D-EDF234BE1F50}"/>
          </ac:picMkLst>
        </pc:picChg>
      </pc:sldChg>
      <pc:sldChg chg="del">
        <pc:chgData name="guo roger" userId="3bbec60affddc306" providerId="LiveId" clId="{9D4C5E10-98F0-47C1-8290-51D28BDFC842}" dt="2020-04-19T08:49:03.633" v="4" actId="47"/>
        <pc:sldMkLst>
          <pc:docMk/>
          <pc:sldMk cId="3701788959" sldId="309"/>
        </pc:sldMkLst>
      </pc:sldChg>
      <pc:sldChg chg="new del">
        <pc:chgData name="guo roger" userId="3bbec60affddc306" providerId="LiveId" clId="{9D4C5E10-98F0-47C1-8290-51D28BDFC842}" dt="2020-04-19T10:57:22.566" v="1646" actId="680"/>
        <pc:sldMkLst>
          <pc:docMk/>
          <pc:sldMk cId="426578284" sldId="310"/>
        </pc:sldMkLst>
      </pc:sldChg>
      <pc:sldChg chg="new del">
        <pc:chgData name="guo roger" userId="3bbec60affddc306" providerId="LiveId" clId="{9D4C5E10-98F0-47C1-8290-51D28BDFC842}" dt="2020-04-19T10:57:27.268" v="1648" actId="680"/>
        <pc:sldMkLst>
          <pc:docMk/>
          <pc:sldMk cId="1865215867" sldId="310"/>
        </pc:sldMkLst>
      </pc:sldChg>
      <pc:sldChg chg="del">
        <pc:chgData name="guo roger" userId="3bbec60affddc306" providerId="LiveId" clId="{9D4C5E10-98F0-47C1-8290-51D28BDFC842}" dt="2020-04-19T08:49:04.142" v="7" actId="47"/>
        <pc:sldMkLst>
          <pc:docMk/>
          <pc:sldMk cId="3494562715" sldId="310"/>
        </pc:sldMkLst>
      </pc:sldChg>
      <pc:sldChg chg="addSp delSp modSp add">
        <pc:chgData name="guo roger" userId="3bbec60affddc306" providerId="LiveId" clId="{9D4C5E10-98F0-47C1-8290-51D28BDFC842}" dt="2020-04-20T06:01:37.222" v="2538" actId="1076"/>
        <pc:sldMkLst>
          <pc:docMk/>
          <pc:sldMk cId="3895804520" sldId="310"/>
        </pc:sldMkLst>
        <pc:spChg chg="add mod">
          <ac:chgData name="guo roger" userId="3bbec60affddc306" providerId="LiveId" clId="{9D4C5E10-98F0-47C1-8290-51D28BDFC842}" dt="2020-04-20T06:01:09.127" v="2520" actId="20577"/>
          <ac:spMkLst>
            <pc:docMk/>
            <pc:sldMk cId="3895804520" sldId="310"/>
            <ac:spMk id="3" creationId="{F33CEEB7-1F12-42D9-89AD-82EBABCFF399}"/>
          </ac:spMkLst>
        </pc:spChg>
        <pc:spChg chg="add del mod">
          <ac:chgData name="guo roger" userId="3bbec60affddc306" providerId="LiveId" clId="{9D4C5E10-98F0-47C1-8290-51D28BDFC842}" dt="2020-04-20T03:13:00.953" v="2451"/>
          <ac:spMkLst>
            <pc:docMk/>
            <pc:sldMk cId="3895804520" sldId="310"/>
            <ac:spMk id="4" creationId="{74675118-52DC-44BD-A023-B205EF25A29E}"/>
          </ac:spMkLst>
        </pc:spChg>
        <pc:spChg chg="add mod">
          <ac:chgData name="guo roger" userId="3bbec60affddc306" providerId="LiveId" clId="{9D4C5E10-98F0-47C1-8290-51D28BDFC842}" dt="2020-04-20T06:01:37.222" v="2538" actId="1076"/>
          <ac:spMkLst>
            <pc:docMk/>
            <pc:sldMk cId="3895804520" sldId="310"/>
            <ac:spMk id="5" creationId="{49ECE0F9-E91E-4042-900D-808CE83AE183}"/>
          </ac:spMkLst>
        </pc:spChg>
        <pc:spChg chg="del">
          <ac:chgData name="guo roger" userId="3bbec60affddc306" providerId="LiveId" clId="{9D4C5E10-98F0-47C1-8290-51D28BDFC842}" dt="2020-04-19T10:57:31.411" v="1650" actId="478"/>
          <ac:spMkLst>
            <pc:docMk/>
            <pc:sldMk cId="3895804520" sldId="310"/>
            <ac:spMk id="5" creationId="{560EC79C-F9EB-41C0-BDB7-6D11B13B6464}"/>
          </ac:spMkLst>
        </pc:spChg>
      </pc:sldChg>
      <pc:sldChg chg="addSp modSp new">
        <pc:chgData name="guo roger" userId="3bbec60affddc306" providerId="LiveId" clId="{9D4C5E10-98F0-47C1-8290-51D28BDFC842}" dt="2020-04-20T03:21:02.701" v="2516" actId="20577"/>
        <pc:sldMkLst>
          <pc:docMk/>
          <pc:sldMk cId="1782581666" sldId="311"/>
        </pc:sldMkLst>
        <pc:spChg chg="mod">
          <ac:chgData name="guo roger" userId="3bbec60affddc306" providerId="LiveId" clId="{9D4C5E10-98F0-47C1-8290-51D28BDFC842}" dt="2020-04-19T11:48:40.189" v="1923" actId="20577"/>
          <ac:spMkLst>
            <pc:docMk/>
            <pc:sldMk cId="1782581666" sldId="311"/>
            <ac:spMk id="2" creationId="{6AD2D327-66F4-49CB-B15C-59E2EF0ECBAF}"/>
          </ac:spMkLst>
        </pc:spChg>
        <pc:spChg chg="add mod">
          <ac:chgData name="guo roger" userId="3bbec60affddc306" providerId="LiveId" clId="{9D4C5E10-98F0-47C1-8290-51D28BDFC842}" dt="2020-04-19T12:25:23.385" v="2153" actId="207"/>
          <ac:spMkLst>
            <pc:docMk/>
            <pc:sldMk cId="1782581666" sldId="311"/>
            <ac:spMk id="3" creationId="{A0C5B20D-3106-4D4F-81AF-91E8CFC1504E}"/>
          </ac:spMkLst>
        </pc:spChg>
        <pc:spChg chg="add mod">
          <ac:chgData name="guo roger" userId="3bbec60affddc306" providerId="LiveId" clId="{9D4C5E10-98F0-47C1-8290-51D28BDFC842}" dt="2020-04-20T03:21:02.701" v="2516" actId="20577"/>
          <ac:spMkLst>
            <pc:docMk/>
            <pc:sldMk cId="1782581666" sldId="311"/>
            <ac:spMk id="5" creationId="{14AF7B94-4915-47DD-B8D2-E215BF58D773}"/>
          </ac:spMkLst>
        </pc:spChg>
        <pc:picChg chg="add mod">
          <ac:chgData name="guo roger" userId="3bbec60affddc306" providerId="LiveId" clId="{9D4C5E10-98F0-47C1-8290-51D28BDFC842}" dt="2020-04-19T11:59:41.670" v="1991" actId="1076"/>
          <ac:picMkLst>
            <pc:docMk/>
            <pc:sldMk cId="1782581666" sldId="311"/>
            <ac:picMk id="4" creationId="{83E4617B-B3B0-4B17-B9C3-48B9DAFF15F4}"/>
          </ac:picMkLst>
        </pc:picChg>
      </pc:sldChg>
      <pc:sldChg chg="add del">
        <pc:chgData name="guo roger" userId="3bbec60affddc306" providerId="LiveId" clId="{9D4C5E10-98F0-47C1-8290-51D28BDFC842}" dt="2020-04-19T11:46:00.694" v="1911" actId="2696"/>
        <pc:sldMkLst>
          <pc:docMk/>
          <pc:sldMk cId="2255870904" sldId="311"/>
        </pc:sldMkLst>
      </pc:sldChg>
      <pc:sldChg chg="del">
        <pc:chgData name="guo roger" userId="3bbec60affddc306" providerId="LiveId" clId="{9D4C5E10-98F0-47C1-8290-51D28BDFC842}" dt="2020-04-19T08:49:03.789" v="5" actId="47"/>
        <pc:sldMkLst>
          <pc:docMk/>
          <pc:sldMk cId="3923252386" sldId="311"/>
        </pc:sldMkLst>
      </pc:sldChg>
      <pc:sldChg chg="del">
        <pc:chgData name="guo roger" userId="3bbec60affddc306" providerId="LiveId" clId="{9D4C5E10-98F0-47C1-8290-51D28BDFC842}" dt="2020-04-19T08:49:03.971" v="6" actId="47"/>
        <pc:sldMkLst>
          <pc:docMk/>
          <pc:sldMk cId="1910877136" sldId="312"/>
        </pc:sldMkLst>
      </pc:sldChg>
      <pc:sldChg chg="addSp delSp modSp add">
        <pc:chgData name="guo roger" userId="3bbec60affddc306" providerId="LiveId" clId="{9D4C5E10-98F0-47C1-8290-51D28BDFC842}" dt="2020-04-19T12:25:18.038" v="2151" actId="113"/>
        <pc:sldMkLst>
          <pc:docMk/>
          <pc:sldMk cId="3541827456" sldId="312"/>
        </pc:sldMkLst>
        <pc:spChg chg="del">
          <ac:chgData name="guo roger" userId="3bbec60affddc306" providerId="LiveId" clId="{9D4C5E10-98F0-47C1-8290-51D28BDFC842}" dt="2020-04-19T12:03:52.762" v="2013" actId="478"/>
          <ac:spMkLst>
            <pc:docMk/>
            <pc:sldMk cId="3541827456" sldId="312"/>
            <ac:spMk id="3" creationId="{A0C5B20D-3106-4D4F-81AF-91E8CFC1504E}"/>
          </ac:spMkLst>
        </pc:spChg>
        <pc:spChg chg="del">
          <ac:chgData name="guo roger" userId="3bbec60affddc306" providerId="LiveId" clId="{9D4C5E10-98F0-47C1-8290-51D28BDFC842}" dt="2020-04-19T12:03:52.762" v="2013" actId="478"/>
          <ac:spMkLst>
            <pc:docMk/>
            <pc:sldMk cId="3541827456" sldId="312"/>
            <ac:spMk id="5" creationId="{14AF7B94-4915-47DD-B8D2-E215BF58D773}"/>
          </ac:spMkLst>
        </pc:spChg>
        <pc:spChg chg="add mod">
          <ac:chgData name="guo roger" userId="3bbec60affddc306" providerId="LiveId" clId="{9D4C5E10-98F0-47C1-8290-51D28BDFC842}" dt="2020-04-19T12:25:18.038" v="2151" actId="113"/>
          <ac:spMkLst>
            <pc:docMk/>
            <pc:sldMk cId="3541827456" sldId="312"/>
            <ac:spMk id="6" creationId="{A9086023-4E34-4A71-9146-F73F9F068C0E}"/>
          </ac:spMkLst>
        </pc:spChg>
        <pc:picChg chg="del">
          <ac:chgData name="guo roger" userId="3bbec60affddc306" providerId="LiveId" clId="{9D4C5E10-98F0-47C1-8290-51D28BDFC842}" dt="2020-04-19T12:03:54.509" v="2014" actId="478"/>
          <ac:picMkLst>
            <pc:docMk/>
            <pc:sldMk cId="3541827456" sldId="312"/>
            <ac:picMk id="4" creationId="{83E4617B-B3B0-4B17-B9C3-48B9DAFF15F4}"/>
          </ac:picMkLst>
        </pc:picChg>
        <pc:picChg chg="add mod">
          <ac:chgData name="guo roger" userId="3bbec60affddc306" providerId="LiveId" clId="{9D4C5E10-98F0-47C1-8290-51D28BDFC842}" dt="2020-04-19T12:09:06.246" v="2051" actId="14100"/>
          <ac:picMkLst>
            <pc:docMk/>
            <pc:sldMk cId="3541827456" sldId="312"/>
            <ac:picMk id="7" creationId="{AC42DB0C-8E90-400B-87FD-10BF682A2712}"/>
          </ac:picMkLst>
        </pc:picChg>
      </pc:sldChg>
      <pc:sldChg chg="addSp delSp modSp add">
        <pc:chgData name="guo roger" userId="3bbec60affddc306" providerId="LiveId" clId="{9D4C5E10-98F0-47C1-8290-51D28BDFC842}" dt="2020-04-20T06:27:58.963" v="2597" actId="20577"/>
        <pc:sldMkLst>
          <pc:docMk/>
          <pc:sldMk cId="1880973758" sldId="313"/>
        </pc:sldMkLst>
        <pc:spChg chg="add mod">
          <ac:chgData name="guo roger" userId="3bbec60affddc306" providerId="LiveId" clId="{9D4C5E10-98F0-47C1-8290-51D28BDFC842}" dt="2020-04-20T06:27:58.963" v="2597" actId="20577"/>
          <ac:spMkLst>
            <pc:docMk/>
            <pc:sldMk cId="1880973758" sldId="313"/>
            <ac:spMk id="3" creationId="{CBD9DB6E-E205-42A9-89D3-575D89B5A08B}"/>
          </ac:spMkLst>
        </pc:spChg>
        <pc:spChg chg="add mod">
          <ac:chgData name="guo roger" userId="3bbec60affddc306" providerId="LiveId" clId="{9D4C5E10-98F0-47C1-8290-51D28BDFC842}" dt="2020-04-19T12:33:31.852" v="2244" actId="207"/>
          <ac:spMkLst>
            <pc:docMk/>
            <pc:sldMk cId="1880973758" sldId="313"/>
            <ac:spMk id="5" creationId="{51407703-92B9-4714-A6F6-8CB873912A19}"/>
          </ac:spMkLst>
        </pc:spChg>
        <pc:spChg chg="del">
          <ac:chgData name="guo roger" userId="3bbec60affddc306" providerId="LiveId" clId="{9D4C5E10-98F0-47C1-8290-51D28BDFC842}" dt="2020-04-19T12:09:51.134" v="2054" actId="478"/>
          <ac:spMkLst>
            <pc:docMk/>
            <pc:sldMk cId="1880973758" sldId="313"/>
            <ac:spMk id="6" creationId="{A9086023-4E34-4A71-9146-F73F9F068C0E}"/>
          </ac:spMkLst>
        </pc:spChg>
        <pc:picChg chg="add mod">
          <ac:chgData name="guo roger" userId="3bbec60affddc306" providerId="LiveId" clId="{9D4C5E10-98F0-47C1-8290-51D28BDFC842}" dt="2020-04-19T12:13:21.256" v="2070" actId="1076"/>
          <ac:picMkLst>
            <pc:docMk/>
            <pc:sldMk cId="1880973758" sldId="313"/>
            <ac:picMk id="4" creationId="{7E68FCF9-B4A3-4C21-A01B-06832BE2A21A}"/>
          </ac:picMkLst>
        </pc:picChg>
        <pc:picChg chg="del">
          <ac:chgData name="guo roger" userId="3bbec60affddc306" providerId="LiveId" clId="{9D4C5E10-98F0-47C1-8290-51D28BDFC842}" dt="2020-04-19T12:09:48.135" v="2053" actId="478"/>
          <ac:picMkLst>
            <pc:docMk/>
            <pc:sldMk cId="1880973758" sldId="313"/>
            <ac:picMk id="7" creationId="{AC42DB0C-8E90-400B-87FD-10BF682A2712}"/>
          </ac:picMkLst>
        </pc:picChg>
      </pc:sldChg>
      <pc:sldChg chg="del">
        <pc:chgData name="guo roger" userId="3bbec60affddc306" providerId="LiveId" clId="{9D4C5E10-98F0-47C1-8290-51D28BDFC842}" dt="2020-04-19T08:49:05.153" v="10" actId="47"/>
        <pc:sldMkLst>
          <pc:docMk/>
          <pc:sldMk cId="3009676372" sldId="313"/>
        </pc:sldMkLst>
      </pc:sldChg>
      <pc:sldChg chg="new del">
        <pc:chgData name="guo roger" userId="3bbec60affddc306" providerId="LiveId" clId="{9D4C5E10-98F0-47C1-8290-51D28BDFC842}" dt="2020-04-19T12:15:15.528" v="2101" actId="47"/>
        <pc:sldMkLst>
          <pc:docMk/>
          <pc:sldMk cId="165311237" sldId="314"/>
        </pc:sldMkLst>
      </pc:sldChg>
      <pc:sldChg chg="del">
        <pc:chgData name="guo roger" userId="3bbec60affddc306" providerId="LiveId" clId="{9D4C5E10-98F0-47C1-8290-51D28BDFC842}" dt="2020-04-19T08:49:04.290" v="8" actId="47"/>
        <pc:sldMkLst>
          <pc:docMk/>
          <pc:sldMk cId="3249550056" sldId="314"/>
        </pc:sldMkLst>
      </pc:sldChg>
      <pc:sldChg chg="addSp delSp modSp add">
        <pc:chgData name="guo roger" userId="3bbec60affddc306" providerId="LiveId" clId="{9D4C5E10-98F0-47C1-8290-51D28BDFC842}" dt="2020-04-20T06:30:54.273" v="2601" actId="20577"/>
        <pc:sldMkLst>
          <pc:docMk/>
          <pc:sldMk cId="1407619835" sldId="315"/>
        </pc:sldMkLst>
        <pc:spChg chg="del">
          <ac:chgData name="guo roger" userId="3bbec60affddc306" providerId="LiveId" clId="{9D4C5E10-98F0-47C1-8290-51D28BDFC842}" dt="2020-04-19T12:15:18.957" v="2102" actId="478"/>
          <ac:spMkLst>
            <pc:docMk/>
            <pc:sldMk cId="1407619835" sldId="315"/>
            <ac:spMk id="3" creationId="{CBD9DB6E-E205-42A9-89D3-575D89B5A08B}"/>
          </ac:spMkLst>
        </pc:spChg>
        <pc:spChg chg="del">
          <ac:chgData name="guo roger" userId="3bbec60affddc306" providerId="LiveId" clId="{9D4C5E10-98F0-47C1-8290-51D28BDFC842}" dt="2020-04-19T12:15:18.957" v="2102" actId="478"/>
          <ac:spMkLst>
            <pc:docMk/>
            <pc:sldMk cId="1407619835" sldId="315"/>
            <ac:spMk id="5" creationId="{51407703-92B9-4714-A6F6-8CB873912A19}"/>
          </ac:spMkLst>
        </pc:spChg>
        <pc:spChg chg="add mod">
          <ac:chgData name="guo roger" userId="3bbec60affddc306" providerId="LiveId" clId="{9D4C5E10-98F0-47C1-8290-51D28BDFC842}" dt="2020-04-20T06:30:54.273" v="2601" actId="20577"/>
          <ac:spMkLst>
            <pc:docMk/>
            <pc:sldMk cId="1407619835" sldId="315"/>
            <ac:spMk id="6" creationId="{4BD3D6D8-88A2-4FDE-9C60-74FFD1B59857}"/>
          </ac:spMkLst>
        </pc:spChg>
        <pc:picChg chg="del">
          <ac:chgData name="guo roger" userId="3bbec60affddc306" providerId="LiveId" clId="{9D4C5E10-98F0-47C1-8290-51D28BDFC842}" dt="2020-04-19T12:15:18.957" v="2102" actId="478"/>
          <ac:picMkLst>
            <pc:docMk/>
            <pc:sldMk cId="1407619835" sldId="315"/>
            <ac:picMk id="4" creationId="{7E68FCF9-B4A3-4C21-A01B-06832BE2A21A}"/>
          </ac:picMkLst>
        </pc:picChg>
        <pc:picChg chg="add mod">
          <ac:chgData name="guo roger" userId="3bbec60affddc306" providerId="LiveId" clId="{9D4C5E10-98F0-47C1-8290-51D28BDFC842}" dt="2020-04-19T12:22:48.310" v="2145" actId="1076"/>
          <ac:picMkLst>
            <pc:docMk/>
            <pc:sldMk cId="1407619835" sldId="315"/>
            <ac:picMk id="7" creationId="{BD368ADC-413E-4863-96E6-936CE6F18068}"/>
          </ac:picMkLst>
        </pc:picChg>
      </pc:sldChg>
      <pc:sldChg chg="del">
        <pc:chgData name="guo roger" userId="3bbec60affddc306" providerId="LiveId" clId="{9D4C5E10-98F0-47C1-8290-51D28BDFC842}" dt="2020-04-19T08:49:04.626" v="9" actId="47"/>
        <pc:sldMkLst>
          <pc:docMk/>
          <pc:sldMk cId="4110719876" sldId="315"/>
        </pc:sldMkLst>
      </pc:sldChg>
      <pc:sldChg chg="addSp modSp new">
        <pc:chgData name="guo roger" userId="3bbec60affddc306" providerId="LiveId" clId="{9D4C5E10-98F0-47C1-8290-51D28BDFC842}" dt="2020-04-20T06:34:14.705" v="2604" actId="207"/>
        <pc:sldMkLst>
          <pc:docMk/>
          <pc:sldMk cId="1800749666" sldId="316"/>
        </pc:sldMkLst>
        <pc:spChg chg="mod">
          <ac:chgData name="guo roger" userId="3bbec60affddc306" providerId="LiveId" clId="{9D4C5E10-98F0-47C1-8290-51D28BDFC842}" dt="2020-04-19T12:23:59.651" v="2147"/>
          <ac:spMkLst>
            <pc:docMk/>
            <pc:sldMk cId="1800749666" sldId="316"/>
            <ac:spMk id="2" creationId="{9A9B2BCE-FDED-4CF4-8775-F00FDD6E41F8}"/>
          </ac:spMkLst>
        </pc:spChg>
        <pc:spChg chg="add mod">
          <ac:chgData name="guo roger" userId="3bbec60affddc306" providerId="LiveId" clId="{9D4C5E10-98F0-47C1-8290-51D28BDFC842}" dt="2020-04-20T06:34:14.705" v="2604" actId="207"/>
          <ac:spMkLst>
            <pc:docMk/>
            <pc:sldMk cId="1800749666" sldId="316"/>
            <ac:spMk id="3" creationId="{92B509AF-960F-4109-AD1C-AF2C13CBD7F8}"/>
          </ac:spMkLst>
        </pc:spChg>
      </pc:sldChg>
      <pc:sldChg chg="modSp add">
        <pc:chgData name="guo roger" userId="3bbec60affddc306" providerId="LiveId" clId="{9D4C5E10-98F0-47C1-8290-51D28BDFC842}" dt="2020-04-19T12:41:28.420" v="2386" actId="20577"/>
        <pc:sldMkLst>
          <pc:docMk/>
          <pc:sldMk cId="2761983578" sldId="317"/>
        </pc:sldMkLst>
        <pc:spChg chg="mod">
          <ac:chgData name="guo roger" userId="3bbec60affddc306" providerId="LiveId" clId="{9D4C5E10-98F0-47C1-8290-51D28BDFC842}" dt="2020-04-19T12:41:28.420" v="2386" actId="20577"/>
          <ac:spMkLst>
            <pc:docMk/>
            <pc:sldMk cId="2761983578" sldId="317"/>
            <ac:spMk id="3" creationId="{92B509AF-960F-4109-AD1C-AF2C13CBD7F8}"/>
          </ac:spMkLst>
        </pc:spChg>
      </pc:sldChg>
      <pc:sldChg chg="modSp add">
        <pc:chgData name="guo roger" userId="3bbec60affddc306" providerId="LiveId" clId="{9D4C5E10-98F0-47C1-8290-51D28BDFC842}" dt="2020-04-19T12:58:16.926" v="2443" actId="20577"/>
        <pc:sldMkLst>
          <pc:docMk/>
          <pc:sldMk cId="2619085052" sldId="318"/>
        </pc:sldMkLst>
        <pc:spChg chg="mod">
          <ac:chgData name="guo roger" userId="3bbec60affddc306" providerId="LiveId" clId="{9D4C5E10-98F0-47C1-8290-51D28BDFC842}" dt="2020-04-19T12:58:16.926" v="2443" actId="20577"/>
          <ac:spMkLst>
            <pc:docMk/>
            <pc:sldMk cId="2619085052" sldId="318"/>
            <ac:spMk id="3" creationId="{92B509AF-960F-4109-AD1C-AF2C13CBD7F8}"/>
          </ac:spMkLst>
        </pc:spChg>
      </pc:sldChg>
    </pc:docChg>
  </pc:docChgLst>
  <pc:docChgLst>
    <pc:chgData name="guo roger" userId="3bbec60affddc306" providerId="LiveId" clId="{BC6C85AB-72CA-43D0-AC28-1EDEB331DA30}"/>
    <pc:docChg chg="undo custSel addSld delSld modSld">
      <pc:chgData name="guo roger" userId="3bbec60affddc306" providerId="LiveId" clId="{BC6C85AB-72CA-43D0-AC28-1EDEB331DA30}" dt="2021-03-15T06:00:15.380" v="1997" actId="14100"/>
      <pc:docMkLst>
        <pc:docMk/>
      </pc:docMkLst>
      <pc:sldChg chg="modSp mod">
        <pc:chgData name="guo roger" userId="3bbec60affddc306" providerId="LiveId" clId="{BC6C85AB-72CA-43D0-AC28-1EDEB331DA30}" dt="2021-03-14T05:04:15.053" v="5"/>
        <pc:sldMkLst>
          <pc:docMk/>
          <pc:sldMk cId="1341206656" sldId="302"/>
        </pc:sldMkLst>
        <pc:spChg chg="mod">
          <ac:chgData name="guo roger" userId="3bbec60affddc306" providerId="LiveId" clId="{BC6C85AB-72CA-43D0-AC28-1EDEB331DA30}" dt="2021-03-14T05:03:10.736" v="0"/>
          <ac:spMkLst>
            <pc:docMk/>
            <pc:sldMk cId="1341206656" sldId="302"/>
            <ac:spMk id="4" creationId="{C37CA60E-2DE6-4312-9382-B5A3E76135C2}"/>
          </ac:spMkLst>
        </pc:spChg>
        <pc:spChg chg="mod">
          <ac:chgData name="guo roger" userId="3bbec60affddc306" providerId="LiveId" clId="{BC6C85AB-72CA-43D0-AC28-1EDEB331DA30}" dt="2021-03-14T05:04:15.053" v="5"/>
          <ac:spMkLst>
            <pc:docMk/>
            <pc:sldMk cId="1341206656" sldId="302"/>
            <ac:spMk id="6" creationId="{07560610-6AF0-456F-A648-6E723C8D92F1}"/>
          </ac:spMkLst>
        </pc:spChg>
      </pc:sldChg>
      <pc:sldChg chg="modSp mod">
        <pc:chgData name="guo roger" userId="3bbec60affddc306" providerId="LiveId" clId="{BC6C85AB-72CA-43D0-AC28-1EDEB331DA30}" dt="2021-03-15T01:09:55.991" v="1791"/>
        <pc:sldMkLst>
          <pc:docMk/>
          <pc:sldMk cId="947221106" sldId="337"/>
        </pc:sldMkLst>
        <pc:spChg chg="mod">
          <ac:chgData name="guo roger" userId="3bbec60affddc306" providerId="LiveId" clId="{BC6C85AB-72CA-43D0-AC28-1EDEB331DA30}" dt="2021-03-15T01:09:55.991" v="1791"/>
          <ac:spMkLst>
            <pc:docMk/>
            <pc:sldMk cId="947221106" sldId="337"/>
            <ac:spMk id="8" creationId="{8E321D54-3573-4006-A142-58C307604763}"/>
          </ac:spMkLst>
        </pc:spChg>
      </pc:sldChg>
      <pc:sldChg chg="addSp modSp new mod">
        <pc:chgData name="guo roger" userId="3bbec60affddc306" providerId="LiveId" clId="{BC6C85AB-72CA-43D0-AC28-1EDEB331DA30}" dt="2021-03-15T02:13:15.106" v="1940" actId="20577"/>
        <pc:sldMkLst>
          <pc:docMk/>
          <pc:sldMk cId="206234615" sldId="338"/>
        </pc:sldMkLst>
        <pc:spChg chg="mod">
          <ac:chgData name="guo roger" userId="3bbec60affddc306" providerId="LiveId" clId="{BC6C85AB-72CA-43D0-AC28-1EDEB331DA30}" dt="2021-03-14T05:15:09.579" v="41" actId="20577"/>
          <ac:spMkLst>
            <pc:docMk/>
            <pc:sldMk cId="206234615" sldId="338"/>
            <ac:spMk id="2" creationId="{A6FA3E3A-6652-4367-8E57-5C72BEA38FA7}"/>
          </ac:spMkLst>
        </pc:spChg>
        <pc:spChg chg="add mod">
          <ac:chgData name="guo roger" userId="3bbec60affddc306" providerId="LiveId" clId="{BC6C85AB-72CA-43D0-AC28-1EDEB331DA30}" dt="2021-03-15T02:13:15.106" v="1940" actId="20577"/>
          <ac:spMkLst>
            <pc:docMk/>
            <pc:sldMk cId="206234615" sldId="338"/>
            <ac:spMk id="5" creationId="{E62436BB-33EB-46A2-8A65-12902C3A7D10}"/>
          </ac:spMkLst>
        </pc:spChg>
      </pc:sldChg>
      <pc:sldChg chg="del">
        <pc:chgData name="guo roger" userId="3bbec60affddc306" providerId="LiveId" clId="{BC6C85AB-72CA-43D0-AC28-1EDEB331DA30}" dt="2021-03-14T05:04:18.778" v="6" actId="47"/>
        <pc:sldMkLst>
          <pc:docMk/>
          <pc:sldMk cId="1937520069" sldId="338"/>
        </pc:sldMkLst>
      </pc:sldChg>
      <pc:sldChg chg="addSp modSp new mod">
        <pc:chgData name="guo roger" userId="3bbec60affddc306" providerId="LiveId" clId="{BC6C85AB-72CA-43D0-AC28-1EDEB331DA30}" dt="2021-03-15T01:03:48.858" v="1764" actId="207"/>
        <pc:sldMkLst>
          <pc:docMk/>
          <pc:sldMk cId="611368270" sldId="339"/>
        </pc:sldMkLst>
        <pc:spChg chg="mod">
          <ac:chgData name="guo roger" userId="3bbec60affddc306" providerId="LiveId" clId="{BC6C85AB-72CA-43D0-AC28-1EDEB331DA30}" dt="2021-03-14T05:17:49.615" v="84" actId="20577"/>
          <ac:spMkLst>
            <pc:docMk/>
            <pc:sldMk cId="611368270" sldId="339"/>
            <ac:spMk id="2" creationId="{F82488E5-63F4-44CA-B0FC-5D62B730265F}"/>
          </ac:spMkLst>
        </pc:spChg>
        <pc:spChg chg="add mod">
          <ac:chgData name="guo roger" userId="3bbec60affddc306" providerId="LiveId" clId="{BC6C85AB-72CA-43D0-AC28-1EDEB331DA30}" dt="2021-03-15T01:03:48.858" v="1764" actId="207"/>
          <ac:spMkLst>
            <pc:docMk/>
            <pc:sldMk cId="611368270" sldId="339"/>
            <ac:spMk id="5" creationId="{1800414B-D4A8-45B4-86EF-858D5761482D}"/>
          </ac:spMkLst>
        </pc:spChg>
        <pc:spChg chg="add mod">
          <ac:chgData name="guo roger" userId="3bbec60affddc306" providerId="LiveId" clId="{BC6C85AB-72CA-43D0-AC28-1EDEB331DA30}" dt="2021-03-14T05:23:53.081" v="156" actId="1076"/>
          <ac:spMkLst>
            <pc:docMk/>
            <pc:sldMk cId="611368270" sldId="339"/>
            <ac:spMk id="6" creationId="{6077AD5D-C61C-457A-BD0F-989D92B87070}"/>
          </ac:spMkLst>
        </pc:spChg>
      </pc:sldChg>
      <pc:sldChg chg="del">
        <pc:chgData name="guo roger" userId="3bbec60affddc306" providerId="LiveId" clId="{BC6C85AB-72CA-43D0-AC28-1EDEB331DA30}" dt="2021-03-14T05:04:19.226" v="8" actId="47"/>
        <pc:sldMkLst>
          <pc:docMk/>
          <pc:sldMk cId="3170807795" sldId="339"/>
        </pc:sldMkLst>
      </pc:sldChg>
      <pc:sldChg chg="addSp delSp modSp new mod">
        <pc:chgData name="guo roger" userId="3bbec60affddc306" providerId="LiveId" clId="{BC6C85AB-72CA-43D0-AC28-1EDEB331DA30}" dt="2021-03-14T05:35:24.383" v="280" actId="207"/>
        <pc:sldMkLst>
          <pc:docMk/>
          <pc:sldMk cId="808032514" sldId="340"/>
        </pc:sldMkLst>
        <pc:spChg chg="mod">
          <ac:chgData name="guo roger" userId="3bbec60affddc306" providerId="LiveId" clId="{BC6C85AB-72CA-43D0-AC28-1EDEB331DA30}" dt="2021-03-14T05:25:53.611" v="181" actId="20577"/>
          <ac:spMkLst>
            <pc:docMk/>
            <pc:sldMk cId="808032514" sldId="340"/>
            <ac:spMk id="2" creationId="{D4090181-AC5C-4DF2-99CF-E25FDC057C29}"/>
          </ac:spMkLst>
        </pc:spChg>
        <pc:spChg chg="add del">
          <ac:chgData name="guo roger" userId="3bbec60affddc306" providerId="LiveId" clId="{BC6C85AB-72CA-43D0-AC28-1EDEB331DA30}" dt="2021-03-14T05:22:15.624" v="139" actId="478"/>
          <ac:spMkLst>
            <pc:docMk/>
            <pc:sldMk cId="808032514" sldId="340"/>
            <ac:spMk id="5" creationId="{226F9F73-8F25-4EB7-BDE3-37DEDEB2119E}"/>
          </ac:spMkLst>
        </pc:spChg>
        <pc:spChg chg="add mod">
          <ac:chgData name="guo roger" userId="3bbec60affddc306" providerId="LiveId" clId="{BC6C85AB-72CA-43D0-AC28-1EDEB331DA30}" dt="2021-03-14T05:35:24.383" v="280" actId="207"/>
          <ac:spMkLst>
            <pc:docMk/>
            <pc:sldMk cId="808032514" sldId="340"/>
            <ac:spMk id="7" creationId="{ABE3DC78-03A4-4AF2-B742-FBC69A874437}"/>
          </ac:spMkLst>
        </pc:spChg>
      </pc:sldChg>
      <pc:sldChg chg="del">
        <pc:chgData name="guo roger" userId="3bbec60affddc306" providerId="LiveId" clId="{BC6C85AB-72CA-43D0-AC28-1EDEB331DA30}" dt="2021-03-14T05:04:19.426" v="9" actId="47"/>
        <pc:sldMkLst>
          <pc:docMk/>
          <pc:sldMk cId="3913159045" sldId="340"/>
        </pc:sldMkLst>
      </pc:sldChg>
      <pc:sldChg chg="del">
        <pc:chgData name="guo roger" userId="3bbec60affddc306" providerId="LiveId" clId="{BC6C85AB-72CA-43D0-AC28-1EDEB331DA30}" dt="2021-03-14T05:04:19.677" v="10" actId="47"/>
        <pc:sldMkLst>
          <pc:docMk/>
          <pc:sldMk cId="1864683842" sldId="341"/>
        </pc:sldMkLst>
      </pc:sldChg>
      <pc:sldChg chg="addSp delSp modSp new mod">
        <pc:chgData name="guo roger" userId="3bbec60affddc306" providerId="LiveId" clId="{BC6C85AB-72CA-43D0-AC28-1EDEB331DA30}" dt="2021-03-15T02:20:38.506" v="1941" actId="207"/>
        <pc:sldMkLst>
          <pc:docMk/>
          <pc:sldMk cId="3229859128" sldId="341"/>
        </pc:sldMkLst>
        <pc:spChg chg="mod">
          <ac:chgData name="guo roger" userId="3bbec60affddc306" providerId="LiveId" clId="{BC6C85AB-72CA-43D0-AC28-1EDEB331DA30}" dt="2021-03-15T01:10:18.386" v="1805" actId="20577"/>
          <ac:spMkLst>
            <pc:docMk/>
            <pc:sldMk cId="3229859128" sldId="341"/>
            <ac:spMk id="2" creationId="{76387E5F-4D19-45D8-9DC1-82186E0838A5}"/>
          </ac:spMkLst>
        </pc:spChg>
        <pc:spChg chg="del mod">
          <ac:chgData name="guo roger" userId="3bbec60affddc306" providerId="LiveId" clId="{BC6C85AB-72CA-43D0-AC28-1EDEB331DA30}" dt="2021-03-14T05:40:37.698" v="328" actId="478"/>
          <ac:spMkLst>
            <pc:docMk/>
            <pc:sldMk cId="3229859128" sldId="341"/>
            <ac:spMk id="3" creationId="{9D9AE849-9B45-495E-9AC6-B3F90276351E}"/>
          </ac:spMkLst>
        </pc:spChg>
        <pc:spChg chg="add mod">
          <ac:chgData name="guo roger" userId="3bbec60affddc306" providerId="LiveId" clId="{BC6C85AB-72CA-43D0-AC28-1EDEB331DA30}" dt="2021-03-15T02:20:38.506" v="1941" actId="207"/>
          <ac:spMkLst>
            <pc:docMk/>
            <pc:sldMk cId="3229859128" sldId="341"/>
            <ac:spMk id="5" creationId="{43989434-12BF-43C4-B682-BE4AE42FD486}"/>
          </ac:spMkLst>
        </pc:spChg>
        <pc:spChg chg="add mod">
          <ac:chgData name="guo roger" userId="3bbec60affddc306" providerId="LiveId" clId="{BC6C85AB-72CA-43D0-AC28-1EDEB331DA30}" dt="2021-03-15T01:07:23.902" v="1786" actId="1076"/>
          <ac:spMkLst>
            <pc:docMk/>
            <pc:sldMk cId="3229859128" sldId="341"/>
            <ac:spMk id="9" creationId="{22A9F75F-FFF9-4148-8665-B71B7C77EDED}"/>
          </ac:spMkLst>
        </pc:spChg>
        <pc:spChg chg="add mod">
          <ac:chgData name="guo roger" userId="3bbec60affddc306" providerId="LiveId" clId="{BC6C85AB-72CA-43D0-AC28-1EDEB331DA30}" dt="2021-03-15T01:07:08.961" v="1781" actId="1076"/>
          <ac:spMkLst>
            <pc:docMk/>
            <pc:sldMk cId="3229859128" sldId="341"/>
            <ac:spMk id="11" creationId="{AEF3E2BF-E7EB-405B-9ED1-27A79494DE50}"/>
          </ac:spMkLst>
        </pc:spChg>
        <pc:spChg chg="add mod">
          <ac:chgData name="guo roger" userId="3bbec60affddc306" providerId="LiveId" clId="{BC6C85AB-72CA-43D0-AC28-1EDEB331DA30}" dt="2021-03-15T01:07:08.961" v="1781" actId="1076"/>
          <ac:spMkLst>
            <pc:docMk/>
            <pc:sldMk cId="3229859128" sldId="341"/>
            <ac:spMk id="13" creationId="{D688092D-4BEE-46E4-995C-33C98A9F3389}"/>
          </ac:spMkLst>
        </pc:spChg>
        <pc:spChg chg="add del">
          <ac:chgData name="guo roger" userId="3bbec60affddc306" providerId="LiveId" clId="{BC6C85AB-72CA-43D0-AC28-1EDEB331DA30}" dt="2021-03-14T05:56:25.741" v="476" actId="478"/>
          <ac:spMkLst>
            <pc:docMk/>
            <pc:sldMk cId="3229859128" sldId="341"/>
            <ac:spMk id="14" creationId="{C17789AF-F64C-494F-9F10-C8EDFE1FFA62}"/>
          </ac:spMkLst>
        </pc:spChg>
        <pc:spChg chg="add mod">
          <ac:chgData name="guo roger" userId="3bbec60affddc306" providerId="LiveId" clId="{BC6C85AB-72CA-43D0-AC28-1EDEB331DA30}" dt="2021-03-15T01:07:08.961" v="1781" actId="1076"/>
          <ac:spMkLst>
            <pc:docMk/>
            <pc:sldMk cId="3229859128" sldId="341"/>
            <ac:spMk id="17" creationId="{FACAA790-E940-4855-9C23-80F9EB97DD92}"/>
          </ac:spMkLst>
        </pc:spChg>
        <pc:picChg chg="add mod">
          <ac:chgData name="guo roger" userId="3bbec60affddc306" providerId="LiveId" clId="{BC6C85AB-72CA-43D0-AC28-1EDEB331DA30}" dt="2021-03-15T01:07:08.961" v="1781" actId="1076"/>
          <ac:picMkLst>
            <pc:docMk/>
            <pc:sldMk cId="3229859128" sldId="341"/>
            <ac:picMk id="7" creationId="{A32E2DF8-1DC3-410D-BF3A-061E11540DD4}"/>
          </ac:picMkLst>
        </pc:picChg>
        <pc:cxnChg chg="add mod">
          <ac:chgData name="guo roger" userId="3bbec60affddc306" providerId="LiveId" clId="{BC6C85AB-72CA-43D0-AC28-1EDEB331DA30}" dt="2021-03-15T01:07:08.961" v="1781" actId="1076"/>
          <ac:cxnSpMkLst>
            <pc:docMk/>
            <pc:sldMk cId="3229859128" sldId="341"/>
            <ac:cxnSpMk id="16" creationId="{8C22A72C-073E-44D7-B24D-DD0CAD6D604B}"/>
          </ac:cxnSpMkLst>
        </pc:cxnChg>
      </pc:sldChg>
      <pc:sldChg chg="del">
        <pc:chgData name="guo roger" userId="3bbec60affddc306" providerId="LiveId" clId="{BC6C85AB-72CA-43D0-AC28-1EDEB331DA30}" dt="2021-03-14T05:04:19.741" v="11" actId="47"/>
        <pc:sldMkLst>
          <pc:docMk/>
          <pc:sldMk cId="380950926" sldId="342"/>
        </pc:sldMkLst>
      </pc:sldChg>
      <pc:sldChg chg="addSp delSp modSp new mod">
        <pc:chgData name="guo roger" userId="3bbec60affddc306" providerId="LiveId" clId="{BC6C85AB-72CA-43D0-AC28-1EDEB331DA30}" dt="2021-03-15T06:00:15.380" v="1997" actId="14100"/>
        <pc:sldMkLst>
          <pc:docMk/>
          <pc:sldMk cId="1715452477" sldId="342"/>
        </pc:sldMkLst>
        <pc:spChg chg="mod">
          <ac:chgData name="guo roger" userId="3bbec60affddc306" providerId="LiveId" clId="{BC6C85AB-72CA-43D0-AC28-1EDEB331DA30}" dt="2021-03-14T05:42:58.245" v="358"/>
          <ac:spMkLst>
            <pc:docMk/>
            <pc:sldMk cId="1715452477" sldId="342"/>
            <ac:spMk id="2" creationId="{70E4FD14-855B-4256-A3F6-9C4286DED572}"/>
          </ac:spMkLst>
        </pc:spChg>
        <pc:spChg chg="add mod">
          <ac:chgData name="guo roger" userId="3bbec60affddc306" providerId="LiveId" clId="{BC6C85AB-72CA-43D0-AC28-1EDEB331DA30}" dt="2021-03-15T06:00:15.380" v="1997" actId="14100"/>
          <ac:spMkLst>
            <pc:docMk/>
            <pc:sldMk cId="1715452477" sldId="342"/>
            <ac:spMk id="5" creationId="{89288A6C-D7D4-42DB-9AB3-D31D8F62F70F}"/>
          </ac:spMkLst>
        </pc:spChg>
        <pc:spChg chg="add del mod">
          <ac:chgData name="guo roger" userId="3bbec60affddc306" providerId="LiveId" clId="{BC6C85AB-72CA-43D0-AC28-1EDEB331DA30}" dt="2021-03-14T05:51:15.789" v="395" actId="478"/>
          <ac:spMkLst>
            <pc:docMk/>
            <pc:sldMk cId="1715452477" sldId="342"/>
            <ac:spMk id="9" creationId="{263499CD-4C2B-4AED-A7EE-A38B09C5F973}"/>
          </ac:spMkLst>
        </pc:spChg>
        <pc:spChg chg="add mod">
          <ac:chgData name="guo roger" userId="3bbec60affddc306" providerId="LiveId" clId="{BC6C85AB-72CA-43D0-AC28-1EDEB331DA30}" dt="2021-03-14T06:19:46.430" v="768" actId="1076"/>
          <ac:spMkLst>
            <pc:docMk/>
            <pc:sldMk cId="1715452477" sldId="342"/>
            <ac:spMk id="11" creationId="{1AE98AE5-B542-4BA3-AB36-C341A49829F9}"/>
          </ac:spMkLst>
        </pc:spChg>
        <pc:spChg chg="add mod">
          <ac:chgData name="guo roger" userId="3bbec60affddc306" providerId="LiveId" clId="{BC6C85AB-72CA-43D0-AC28-1EDEB331DA30}" dt="2021-03-14T06:05:25.423" v="623" actId="207"/>
          <ac:spMkLst>
            <pc:docMk/>
            <pc:sldMk cId="1715452477" sldId="342"/>
            <ac:spMk id="13" creationId="{C4B66D4D-EA09-404E-A462-6291299FA20C}"/>
          </ac:spMkLst>
        </pc:spChg>
        <pc:picChg chg="add mod">
          <ac:chgData name="guo roger" userId="3bbec60affddc306" providerId="LiveId" clId="{BC6C85AB-72CA-43D0-AC28-1EDEB331DA30}" dt="2021-03-14T06:19:41.661" v="767" actId="14100"/>
          <ac:picMkLst>
            <pc:docMk/>
            <pc:sldMk cId="1715452477" sldId="342"/>
            <ac:picMk id="7" creationId="{6F493430-6B59-4CC2-A90C-11389755787F}"/>
          </ac:picMkLst>
        </pc:picChg>
      </pc:sldChg>
      <pc:sldChg chg="del">
        <pc:chgData name="guo roger" userId="3bbec60affddc306" providerId="LiveId" clId="{BC6C85AB-72CA-43D0-AC28-1EDEB331DA30}" dt="2021-03-14T05:04:19.964" v="12" actId="47"/>
        <pc:sldMkLst>
          <pc:docMk/>
          <pc:sldMk cId="1487921339" sldId="343"/>
        </pc:sldMkLst>
      </pc:sldChg>
      <pc:sldChg chg="addSp delSp modSp new mod">
        <pc:chgData name="guo roger" userId="3bbec60affddc306" providerId="LiveId" clId="{BC6C85AB-72CA-43D0-AC28-1EDEB331DA30}" dt="2021-03-14T06:25:59.604" v="854" actId="1076"/>
        <pc:sldMkLst>
          <pc:docMk/>
          <pc:sldMk cId="3540097119" sldId="343"/>
        </pc:sldMkLst>
        <pc:spChg chg="mod">
          <ac:chgData name="guo roger" userId="3bbec60affddc306" providerId="LiveId" clId="{BC6C85AB-72CA-43D0-AC28-1EDEB331DA30}" dt="2021-03-14T06:16:52.294" v="756" actId="20577"/>
          <ac:spMkLst>
            <pc:docMk/>
            <pc:sldMk cId="3540097119" sldId="343"/>
            <ac:spMk id="2" creationId="{E8C0A931-A102-4987-B592-14B0B6CFD56C}"/>
          </ac:spMkLst>
        </pc:spChg>
        <pc:spChg chg="add mod">
          <ac:chgData name="guo roger" userId="3bbec60affddc306" providerId="LiveId" clId="{BC6C85AB-72CA-43D0-AC28-1EDEB331DA30}" dt="2021-03-14T06:25:59.604" v="854" actId="1076"/>
          <ac:spMkLst>
            <pc:docMk/>
            <pc:sldMk cId="3540097119" sldId="343"/>
            <ac:spMk id="5" creationId="{8247498A-326A-4BDB-88C0-96C8AE62D289}"/>
          </ac:spMkLst>
        </pc:spChg>
        <pc:spChg chg="add del mod">
          <ac:chgData name="guo roger" userId="3bbec60affddc306" providerId="LiveId" clId="{BC6C85AB-72CA-43D0-AC28-1EDEB331DA30}" dt="2021-03-14T06:22:41.290" v="775" actId="478"/>
          <ac:spMkLst>
            <pc:docMk/>
            <pc:sldMk cId="3540097119" sldId="343"/>
            <ac:spMk id="7" creationId="{A15C2E13-E6BD-4FD1-98CC-D70D31F767DE}"/>
          </ac:spMkLst>
        </pc:spChg>
        <pc:spChg chg="add mod">
          <ac:chgData name="guo roger" userId="3bbec60affddc306" providerId="LiveId" clId="{BC6C85AB-72CA-43D0-AC28-1EDEB331DA30}" dt="2021-03-14T06:25:58.144" v="853" actId="1076"/>
          <ac:spMkLst>
            <pc:docMk/>
            <pc:sldMk cId="3540097119" sldId="343"/>
            <ac:spMk id="9" creationId="{C8A6A67E-F546-4001-9CA3-2711235D8667}"/>
          </ac:spMkLst>
        </pc:spChg>
      </pc:sldChg>
      <pc:sldChg chg="del">
        <pc:chgData name="guo roger" userId="3bbec60affddc306" providerId="LiveId" clId="{BC6C85AB-72CA-43D0-AC28-1EDEB331DA30}" dt="2021-03-14T05:04:20.136" v="13" actId="47"/>
        <pc:sldMkLst>
          <pc:docMk/>
          <pc:sldMk cId="587193288" sldId="344"/>
        </pc:sldMkLst>
      </pc:sldChg>
      <pc:sldChg chg="addSp modSp new mod">
        <pc:chgData name="guo roger" userId="3bbec60affddc306" providerId="LiveId" clId="{BC6C85AB-72CA-43D0-AC28-1EDEB331DA30}" dt="2021-03-15T01:10:55.021" v="1810" actId="113"/>
        <pc:sldMkLst>
          <pc:docMk/>
          <pc:sldMk cId="2596563832" sldId="344"/>
        </pc:sldMkLst>
        <pc:spChg chg="mod">
          <ac:chgData name="guo roger" userId="3bbec60affddc306" providerId="LiveId" clId="{BC6C85AB-72CA-43D0-AC28-1EDEB331DA30}" dt="2021-03-14T06:24:24.204" v="845" actId="20577"/>
          <ac:spMkLst>
            <pc:docMk/>
            <pc:sldMk cId="2596563832" sldId="344"/>
            <ac:spMk id="2" creationId="{FE23B26F-8F3D-4D44-AA72-FC2FAA3BD83B}"/>
          </ac:spMkLst>
        </pc:spChg>
        <pc:spChg chg="add mod">
          <ac:chgData name="guo roger" userId="3bbec60affddc306" providerId="LiveId" clId="{BC6C85AB-72CA-43D0-AC28-1EDEB331DA30}" dt="2021-03-14T06:27:27.360" v="868" actId="14100"/>
          <ac:spMkLst>
            <pc:docMk/>
            <pc:sldMk cId="2596563832" sldId="344"/>
            <ac:spMk id="7" creationId="{289EF4FE-97EB-4EE4-A77B-EDA54FEFFB5B}"/>
          </ac:spMkLst>
        </pc:spChg>
        <pc:spChg chg="add mod">
          <ac:chgData name="guo roger" userId="3bbec60affddc306" providerId="LiveId" clId="{BC6C85AB-72CA-43D0-AC28-1EDEB331DA30}" dt="2021-03-15T01:10:55.021" v="1810" actId="113"/>
          <ac:spMkLst>
            <pc:docMk/>
            <pc:sldMk cId="2596563832" sldId="344"/>
            <ac:spMk id="9" creationId="{F8B37AB8-E516-4FBC-93C0-7E7501CF823F}"/>
          </ac:spMkLst>
        </pc:spChg>
        <pc:picChg chg="add mod">
          <ac:chgData name="guo roger" userId="3bbec60affddc306" providerId="LiveId" clId="{BC6C85AB-72CA-43D0-AC28-1EDEB331DA30}" dt="2021-03-14T06:27:24.042" v="867" actId="1076"/>
          <ac:picMkLst>
            <pc:docMk/>
            <pc:sldMk cId="2596563832" sldId="344"/>
            <ac:picMk id="5" creationId="{DC832EB9-77EF-4B6A-8363-30771902012D}"/>
          </ac:picMkLst>
        </pc:picChg>
      </pc:sldChg>
      <pc:sldChg chg="addSp delSp modSp add mod">
        <pc:chgData name="guo roger" userId="3bbec60affddc306" providerId="LiveId" clId="{BC6C85AB-72CA-43D0-AC28-1EDEB331DA30}" dt="2021-03-15T02:32:35.920" v="1972" actId="20577"/>
        <pc:sldMkLst>
          <pc:docMk/>
          <pc:sldMk cId="1296776977" sldId="345"/>
        </pc:sldMkLst>
        <pc:spChg chg="mod">
          <ac:chgData name="guo roger" userId="3bbec60affddc306" providerId="LiveId" clId="{BC6C85AB-72CA-43D0-AC28-1EDEB331DA30}" dt="2021-03-14T06:35:07.560" v="984" actId="20577"/>
          <ac:spMkLst>
            <pc:docMk/>
            <pc:sldMk cId="1296776977" sldId="345"/>
            <ac:spMk id="2" creationId="{FE23B26F-8F3D-4D44-AA72-FC2FAA3BD83B}"/>
          </ac:spMkLst>
        </pc:spChg>
        <pc:spChg chg="add mod">
          <ac:chgData name="guo roger" userId="3bbec60affddc306" providerId="LiveId" clId="{BC6C85AB-72CA-43D0-AC28-1EDEB331DA30}" dt="2021-03-15T02:32:35.920" v="1972" actId="20577"/>
          <ac:spMkLst>
            <pc:docMk/>
            <pc:sldMk cId="1296776977" sldId="345"/>
            <ac:spMk id="8" creationId="{52335BE1-7766-4C73-88AD-F8A673A28801}"/>
          </ac:spMkLst>
        </pc:spChg>
        <pc:spChg chg="del">
          <ac:chgData name="guo roger" userId="3bbec60affddc306" providerId="LiveId" clId="{BC6C85AB-72CA-43D0-AC28-1EDEB331DA30}" dt="2021-03-14T06:32:49.173" v="918" actId="478"/>
          <ac:spMkLst>
            <pc:docMk/>
            <pc:sldMk cId="1296776977" sldId="345"/>
            <ac:spMk id="9" creationId="{F8B37AB8-E516-4FBC-93C0-7E7501CF823F}"/>
          </ac:spMkLst>
        </pc:spChg>
        <pc:spChg chg="add mod">
          <ac:chgData name="guo roger" userId="3bbec60affddc306" providerId="LiveId" clId="{BC6C85AB-72CA-43D0-AC28-1EDEB331DA30}" dt="2021-03-15T01:11:11.970" v="1814" actId="113"/>
          <ac:spMkLst>
            <pc:docMk/>
            <pc:sldMk cId="1296776977" sldId="345"/>
            <ac:spMk id="10" creationId="{489DB273-34C3-47AD-AAB8-944249525F4A}"/>
          </ac:spMkLst>
        </pc:spChg>
      </pc:sldChg>
      <pc:sldChg chg="del">
        <pc:chgData name="guo roger" userId="3bbec60affddc306" providerId="LiveId" clId="{BC6C85AB-72CA-43D0-AC28-1EDEB331DA30}" dt="2021-03-14T05:04:20.370" v="14" actId="47"/>
        <pc:sldMkLst>
          <pc:docMk/>
          <pc:sldMk cId="3046890877" sldId="345"/>
        </pc:sldMkLst>
      </pc:sldChg>
      <pc:sldChg chg="del">
        <pc:chgData name="guo roger" userId="3bbec60affddc306" providerId="LiveId" clId="{BC6C85AB-72CA-43D0-AC28-1EDEB331DA30}" dt="2021-03-14T05:04:20.774" v="16" actId="47"/>
        <pc:sldMkLst>
          <pc:docMk/>
          <pc:sldMk cId="2533375797" sldId="346"/>
        </pc:sldMkLst>
      </pc:sldChg>
      <pc:sldChg chg="addSp modSp new mod">
        <pc:chgData name="guo roger" userId="3bbec60affddc306" providerId="LiveId" clId="{BC6C85AB-72CA-43D0-AC28-1EDEB331DA30}" dt="2021-03-14T06:45:22.011" v="1080" actId="20577"/>
        <pc:sldMkLst>
          <pc:docMk/>
          <pc:sldMk cId="3526561674" sldId="346"/>
        </pc:sldMkLst>
        <pc:spChg chg="mod">
          <ac:chgData name="guo roger" userId="3bbec60affddc306" providerId="LiveId" clId="{BC6C85AB-72CA-43D0-AC28-1EDEB331DA30}" dt="2021-03-14T06:40:51.056" v="1005"/>
          <ac:spMkLst>
            <pc:docMk/>
            <pc:sldMk cId="3526561674" sldId="346"/>
            <ac:spMk id="2" creationId="{04EB7BD4-D174-4603-BC00-49E7B2768C1A}"/>
          </ac:spMkLst>
        </pc:spChg>
        <pc:spChg chg="add mod">
          <ac:chgData name="guo roger" userId="3bbec60affddc306" providerId="LiveId" clId="{BC6C85AB-72CA-43D0-AC28-1EDEB331DA30}" dt="2021-03-14T06:42:30.622" v="1017" actId="20577"/>
          <ac:spMkLst>
            <pc:docMk/>
            <pc:sldMk cId="3526561674" sldId="346"/>
            <ac:spMk id="6" creationId="{56CFEFE3-6D79-4F08-8677-3545AC943366}"/>
          </ac:spMkLst>
        </pc:spChg>
        <pc:spChg chg="add mod">
          <ac:chgData name="guo roger" userId="3bbec60affddc306" providerId="LiveId" clId="{BC6C85AB-72CA-43D0-AC28-1EDEB331DA30}" dt="2021-03-14T06:45:22.011" v="1080" actId="20577"/>
          <ac:spMkLst>
            <pc:docMk/>
            <pc:sldMk cId="3526561674" sldId="346"/>
            <ac:spMk id="10" creationId="{1858974E-3ECC-45B2-AF70-CD2AED56108A}"/>
          </ac:spMkLst>
        </pc:spChg>
        <pc:picChg chg="add mod">
          <ac:chgData name="guo roger" userId="3bbec60affddc306" providerId="LiveId" clId="{BC6C85AB-72CA-43D0-AC28-1EDEB331DA30}" dt="2021-03-14T06:42:00.605" v="1008" actId="1076"/>
          <ac:picMkLst>
            <pc:docMk/>
            <pc:sldMk cId="3526561674" sldId="346"/>
            <ac:picMk id="4" creationId="{22490DBC-5AC2-4AB6-8149-BF7EB237DB23}"/>
          </ac:picMkLst>
        </pc:picChg>
        <pc:picChg chg="add mod">
          <ac:chgData name="guo roger" userId="3bbec60affddc306" providerId="LiveId" clId="{BC6C85AB-72CA-43D0-AC28-1EDEB331DA30}" dt="2021-03-14T06:42:47.904" v="1020" actId="14100"/>
          <ac:picMkLst>
            <pc:docMk/>
            <pc:sldMk cId="3526561674" sldId="346"/>
            <ac:picMk id="8" creationId="{BF7A251A-F8B2-4E7B-B664-B8BDA0BD21B6}"/>
          </ac:picMkLst>
        </pc:picChg>
      </pc:sldChg>
      <pc:sldChg chg="addSp delSp modSp add mod">
        <pc:chgData name="guo roger" userId="3bbec60affddc306" providerId="LiveId" clId="{BC6C85AB-72CA-43D0-AC28-1EDEB331DA30}" dt="2021-03-14T06:47:19.783" v="1122" actId="207"/>
        <pc:sldMkLst>
          <pc:docMk/>
          <pc:sldMk cId="1025155392" sldId="347"/>
        </pc:sldMkLst>
        <pc:spChg chg="mod">
          <ac:chgData name="guo roger" userId="3bbec60affddc306" providerId="LiveId" clId="{BC6C85AB-72CA-43D0-AC28-1EDEB331DA30}" dt="2021-03-14T06:45:47.529" v="1085"/>
          <ac:spMkLst>
            <pc:docMk/>
            <pc:sldMk cId="1025155392" sldId="347"/>
            <ac:spMk id="2" creationId="{04EB7BD4-D174-4603-BC00-49E7B2768C1A}"/>
          </ac:spMkLst>
        </pc:spChg>
        <pc:spChg chg="del">
          <ac:chgData name="guo roger" userId="3bbec60affddc306" providerId="LiveId" clId="{BC6C85AB-72CA-43D0-AC28-1EDEB331DA30}" dt="2021-03-14T06:45:51.865" v="1087" actId="478"/>
          <ac:spMkLst>
            <pc:docMk/>
            <pc:sldMk cId="1025155392" sldId="347"/>
            <ac:spMk id="6" creationId="{56CFEFE3-6D79-4F08-8677-3545AC943366}"/>
          </ac:spMkLst>
        </pc:spChg>
        <pc:spChg chg="del">
          <ac:chgData name="guo roger" userId="3bbec60affddc306" providerId="LiveId" clId="{BC6C85AB-72CA-43D0-AC28-1EDEB331DA30}" dt="2021-03-14T06:45:51.865" v="1087" actId="478"/>
          <ac:spMkLst>
            <pc:docMk/>
            <pc:sldMk cId="1025155392" sldId="347"/>
            <ac:spMk id="10" creationId="{1858974E-3ECC-45B2-AF70-CD2AED56108A}"/>
          </ac:spMkLst>
        </pc:spChg>
        <pc:spChg chg="add mod">
          <ac:chgData name="guo roger" userId="3bbec60affddc306" providerId="LiveId" clId="{BC6C85AB-72CA-43D0-AC28-1EDEB331DA30}" dt="2021-03-14T06:47:19.783" v="1122" actId="207"/>
          <ac:spMkLst>
            <pc:docMk/>
            <pc:sldMk cId="1025155392" sldId="347"/>
            <ac:spMk id="11" creationId="{4385D44E-93D3-4422-AB97-1167B009AEDF}"/>
          </ac:spMkLst>
        </pc:spChg>
        <pc:picChg chg="del">
          <ac:chgData name="guo roger" userId="3bbec60affddc306" providerId="LiveId" clId="{BC6C85AB-72CA-43D0-AC28-1EDEB331DA30}" dt="2021-03-14T06:45:49.553" v="1086" actId="478"/>
          <ac:picMkLst>
            <pc:docMk/>
            <pc:sldMk cId="1025155392" sldId="347"/>
            <ac:picMk id="4" creationId="{22490DBC-5AC2-4AB6-8149-BF7EB237DB23}"/>
          </ac:picMkLst>
        </pc:picChg>
        <pc:picChg chg="add mod">
          <ac:chgData name="guo roger" userId="3bbec60affddc306" providerId="LiveId" clId="{BC6C85AB-72CA-43D0-AC28-1EDEB331DA30}" dt="2021-03-14T06:46:12.580" v="1090" actId="1076"/>
          <ac:picMkLst>
            <pc:docMk/>
            <pc:sldMk cId="1025155392" sldId="347"/>
            <ac:picMk id="7" creationId="{47C4D6BB-D0BC-487D-B31A-40323F349FE0}"/>
          </ac:picMkLst>
        </pc:picChg>
        <pc:picChg chg="del">
          <ac:chgData name="guo roger" userId="3bbec60affddc306" providerId="LiveId" clId="{BC6C85AB-72CA-43D0-AC28-1EDEB331DA30}" dt="2021-03-14T06:45:51.865" v="1087" actId="478"/>
          <ac:picMkLst>
            <pc:docMk/>
            <pc:sldMk cId="1025155392" sldId="347"/>
            <ac:picMk id="8" creationId="{BF7A251A-F8B2-4E7B-B664-B8BDA0BD21B6}"/>
          </ac:picMkLst>
        </pc:picChg>
      </pc:sldChg>
      <pc:sldChg chg="del">
        <pc:chgData name="guo roger" userId="3bbec60affddc306" providerId="LiveId" clId="{BC6C85AB-72CA-43D0-AC28-1EDEB331DA30}" dt="2021-03-14T05:04:21.008" v="17" actId="47"/>
        <pc:sldMkLst>
          <pc:docMk/>
          <pc:sldMk cId="3948885915" sldId="347"/>
        </pc:sldMkLst>
      </pc:sldChg>
      <pc:sldChg chg="del">
        <pc:chgData name="guo roger" userId="3bbec60affddc306" providerId="LiveId" clId="{BC6C85AB-72CA-43D0-AC28-1EDEB331DA30}" dt="2021-03-14T05:04:21.229" v="18" actId="47"/>
        <pc:sldMkLst>
          <pc:docMk/>
          <pc:sldMk cId="396945310" sldId="348"/>
        </pc:sldMkLst>
      </pc:sldChg>
      <pc:sldChg chg="addSp modSp new mod">
        <pc:chgData name="guo roger" userId="3bbec60affddc306" providerId="LiveId" clId="{BC6C85AB-72CA-43D0-AC28-1EDEB331DA30}" dt="2021-03-14T07:12:57.497" v="1318" actId="20577"/>
        <pc:sldMkLst>
          <pc:docMk/>
          <pc:sldMk cId="1060011185" sldId="348"/>
        </pc:sldMkLst>
        <pc:spChg chg="mod">
          <ac:chgData name="guo roger" userId="3bbec60affddc306" providerId="LiveId" clId="{BC6C85AB-72CA-43D0-AC28-1EDEB331DA30}" dt="2021-03-14T06:49:28.848" v="1144" actId="20577"/>
          <ac:spMkLst>
            <pc:docMk/>
            <pc:sldMk cId="1060011185" sldId="348"/>
            <ac:spMk id="2" creationId="{8C62E31B-7B38-41CF-AD60-CEC2C8A94DDE}"/>
          </ac:spMkLst>
        </pc:spChg>
        <pc:spChg chg="add mod">
          <ac:chgData name="guo roger" userId="3bbec60affddc306" providerId="LiveId" clId="{BC6C85AB-72CA-43D0-AC28-1EDEB331DA30}" dt="2021-03-14T07:12:57.497" v="1318" actId="20577"/>
          <ac:spMkLst>
            <pc:docMk/>
            <pc:sldMk cId="1060011185" sldId="348"/>
            <ac:spMk id="5" creationId="{DD82E761-CC57-4B27-8381-4B6ADE1E22AB}"/>
          </ac:spMkLst>
        </pc:spChg>
      </pc:sldChg>
      <pc:sldChg chg="del">
        <pc:chgData name="guo roger" userId="3bbec60affddc306" providerId="LiveId" clId="{BC6C85AB-72CA-43D0-AC28-1EDEB331DA30}" dt="2021-03-14T05:04:21.472" v="19" actId="47"/>
        <pc:sldMkLst>
          <pc:docMk/>
          <pc:sldMk cId="2039819696" sldId="349"/>
        </pc:sldMkLst>
      </pc:sldChg>
      <pc:sldChg chg="addSp modSp new mod">
        <pc:chgData name="guo roger" userId="3bbec60affddc306" providerId="LiveId" clId="{BC6C85AB-72CA-43D0-AC28-1EDEB331DA30}" dt="2021-03-14T07:00:49.316" v="1240" actId="1076"/>
        <pc:sldMkLst>
          <pc:docMk/>
          <pc:sldMk cId="3670756084" sldId="349"/>
        </pc:sldMkLst>
        <pc:spChg chg="mod">
          <ac:chgData name="guo roger" userId="3bbec60affddc306" providerId="LiveId" clId="{BC6C85AB-72CA-43D0-AC28-1EDEB331DA30}" dt="2021-03-14T06:58:55.230" v="1209"/>
          <ac:spMkLst>
            <pc:docMk/>
            <pc:sldMk cId="3670756084" sldId="349"/>
            <ac:spMk id="2" creationId="{B7A3D373-44C5-4255-B7FE-040918BBAF0C}"/>
          </ac:spMkLst>
        </pc:spChg>
        <pc:spChg chg="add mod">
          <ac:chgData name="guo roger" userId="3bbec60affddc306" providerId="LiveId" clId="{BC6C85AB-72CA-43D0-AC28-1EDEB331DA30}" dt="2021-03-14T07:00:49.316" v="1240" actId="1076"/>
          <ac:spMkLst>
            <pc:docMk/>
            <pc:sldMk cId="3670756084" sldId="349"/>
            <ac:spMk id="5" creationId="{AADD9FB9-2606-4888-B4AB-06FDD56129E6}"/>
          </ac:spMkLst>
        </pc:spChg>
        <pc:picChg chg="add mod">
          <ac:chgData name="guo roger" userId="3bbec60affddc306" providerId="LiveId" clId="{BC6C85AB-72CA-43D0-AC28-1EDEB331DA30}" dt="2021-03-14T07:00:15.106" v="1232" actId="1076"/>
          <ac:picMkLst>
            <pc:docMk/>
            <pc:sldMk cId="3670756084" sldId="349"/>
            <ac:picMk id="7" creationId="{68824730-20DE-48DA-BD8E-06598A65AE20}"/>
          </ac:picMkLst>
        </pc:picChg>
        <pc:picChg chg="add mod">
          <ac:chgData name="guo roger" userId="3bbec60affddc306" providerId="LiveId" clId="{BC6C85AB-72CA-43D0-AC28-1EDEB331DA30}" dt="2021-03-14T07:00:47.350" v="1239" actId="1076"/>
          <ac:picMkLst>
            <pc:docMk/>
            <pc:sldMk cId="3670756084" sldId="349"/>
            <ac:picMk id="9" creationId="{337BBCBC-A4E3-44C3-B4ED-031692FE292A}"/>
          </ac:picMkLst>
        </pc:picChg>
      </pc:sldChg>
      <pc:sldChg chg="addSp delSp modSp add mod">
        <pc:chgData name="guo roger" userId="3bbec60affddc306" providerId="LiveId" clId="{BC6C85AB-72CA-43D0-AC28-1EDEB331DA30}" dt="2021-03-15T02:38:40.162" v="1973" actId="207"/>
        <pc:sldMkLst>
          <pc:docMk/>
          <pc:sldMk cId="723086465" sldId="350"/>
        </pc:sldMkLst>
        <pc:spChg chg="mod">
          <ac:chgData name="guo roger" userId="3bbec60affddc306" providerId="LiveId" clId="{BC6C85AB-72CA-43D0-AC28-1EDEB331DA30}" dt="2021-03-14T07:01:27.223" v="1251" actId="20577"/>
          <ac:spMkLst>
            <pc:docMk/>
            <pc:sldMk cId="723086465" sldId="350"/>
            <ac:spMk id="2" creationId="{B7A3D373-44C5-4255-B7FE-040918BBAF0C}"/>
          </ac:spMkLst>
        </pc:spChg>
        <pc:spChg chg="del">
          <ac:chgData name="guo roger" userId="3bbec60affddc306" providerId="LiveId" clId="{BC6C85AB-72CA-43D0-AC28-1EDEB331DA30}" dt="2021-03-14T07:01:29.968" v="1252" actId="478"/>
          <ac:spMkLst>
            <pc:docMk/>
            <pc:sldMk cId="723086465" sldId="350"/>
            <ac:spMk id="5" creationId="{AADD9FB9-2606-4888-B4AB-06FDD56129E6}"/>
          </ac:spMkLst>
        </pc:spChg>
        <pc:spChg chg="add mod">
          <ac:chgData name="guo roger" userId="3bbec60affddc306" providerId="LiveId" clId="{BC6C85AB-72CA-43D0-AC28-1EDEB331DA30}" dt="2021-03-15T02:38:40.162" v="1973" actId="207"/>
          <ac:spMkLst>
            <pc:docMk/>
            <pc:sldMk cId="723086465" sldId="350"/>
            <ac:spMk id="8" creationId="{1AD7D429-F71C-4C85-BBEB-2E42E876EF83}"/>
          </ac:spMkLst>
        </pc:spChg>
        <pc:picChg chg="mod">
          <ac:chgData name="guo roger" userId="3bbec60affddc306" providerId="LiveId" clId="{BC6C85AB-72CA-43D0-AC28-1EDEB331DA30}" dt="2021-03-14T07:02:17.026" v="1264" actId="1076"/>
          <ac:picMkLst>
            <pc:docMk/>
            <pc:sldMk cId="723086465" sldId="350"/>
            <ac:picMk id="9" creationId="{337BBCBC-A4E3-44C3-B4ED-031692FE292A}"/>
          </ac:picMkLst>
        </pc:picChg>
      </pc:sldChg>
      <pc:sldChg chg="del">
        <pc:chgData name="guo roger" userId="3bbec60affddc306" providerId="LiveId" clId="{BC6C85AB-72CA-43D0-AC28-1EDEB331DA30}" dt="2021-03-14T05:04:21.687" v="20" actId="47"/>
        <pc:sldMkLst>
          <pc:docMk/>
          <pc:sldMk cId="3001283797" sldId="350"/>
        </pc:sldMkLst>
      </pc:sldChg>
      <pc:sldChg chg="addSp modSp new mod">
        <pc:chgData name="guo roger" userId="3bbec60affddc306" providerId="LiveId" clId="{BC6C85AB-72CA-43D0-AC28-1EDEB331DA30}" dt="2021-03-14T07:06:10.260" v="1303" actId="207"/>
        <pc:sldMkLst>
          <pc:docMk/>
          <pc:sldMk cId="2843433443" sldId="351"/>
        </pc:sldMkLst>
        <pc:spChg chg="mod">
          <ac:chgData name="guo roger" userId="3bbec60affddc306" providerId="LiveId" clId="{BC6C85AB-72CA-43D0-AC28-1EDEB331DA30}" dt="2021-03-14T07:04:36.944" v="1275" actId="20577"/>
          <ac:spMkLst>
            <pc:docMk/>
            <pc:sldMk cId="2843433443" sldId="351"/>
            <ac:spMk id="2" creationId="{6C250341-0892-4A5F-8F89-2A82CF492800}"/>
          </ac:spMkLst>
        </pc:spChg>
        <pc:spChg chg="add mod">
          <ac:chgData name="guo roger" userId="3bbec60affddc306" providerId="LiveId" clId="{BC6C85AB-72CA-43D0-AC28-1EDEB331DA30}" dt="2021-03-14T07:06:10.260" v="1303" actId="207"/>
          <ac:spMkLst>
            <pc:docMk/>
            <pc:sldMk cId="2843433443" sldId="351"/>
            <ac:spMk id="5" creationId="{F6909C0A-ABF4-4C77-8F60-072F123F9998}"/>
          </ac:spMkLst>
        </pc:spChg>
      </pc:sldChg>
      <pc:sldChg chg="del">
        <pc:chgData name="guo roger" userId="3bbec60affddc306" providerId="LiveId" clId="{BC6C85AB-72CA-43D0-AC28-1EDEB331DA30}" dt="2021-03-14T05:04:21.840" v="21" actId="47"/>
        <pc:sldMkLst>
          <pc:docMk/>
          <pc:sldMk cId="3981476067" sldId="351"/>
        </pc:sldMkLst>
      </pc:sldChg>
      <pc:sldChg chg="del">
        <pc:chgData name="guo roger" userId="3bbec60affddc306" providerId="LiveId" clId="{BC6C85AB-72CA-43D0-AC28-1EDEB331DA30}" dt="2021-03-14T05:04:22.259" v="23" actId="47"/>
        <pc:sldMkLst>
          <pc:docMk/>
          <pc:sldMk cId="2706875175" sldId="352"/>
        </pc:sldMkLst>
      </pc:sldChg>
      <pc:sldChg chg="addSp modSp new mod">
        <pc:chgData name="guo roger" userId="3bbec60affddc306" providerId="LiveId" clId="{BC6C85AB-72CA-43D0-AC28-1EDEB331DA30}" dt="2021-03-15T01:16:53.212" v="1818" actId="207"/>
        <pc:sldMkLst>
          <pc:docMk/>
          <pc:sldMk cId="3633814896" sldId="352"/>
        </pc:sldMkLst>
        <pc:spChg chg="mod">
          <ac:chgData name="guo roger" userId="3bbec60affddc306" providerId="LiveId" clId="{BC6C85AB-72CA-43D0-AC28-1EDEB331DA30}" dt="2021-03-14T07:12:08.622" v="1311"/>
          <ac:spMkLst>
            <pc:docMk/>
            <pc:sldMk cId="3633814896" sldId="352"/>
            <ac:spMk id="2" creationId="{38BB0BFA-1217-4C9C-A119-52E53DCF7E5D}"/>
          </ac:spMkLst>
        </pc:spChg>
        <pc:spChg chg="add mod">
          <ac:chgData name="guo roger" userId="3bbec60affddc306" providerId="LiveId" clId="{BC6C85AB-72CA-43D0-AC28-1EDEB331DA30}" dt="2021-03-15T01:16:53.212" v="1818" actId="207"/>
          <ac:spMkLst>
            <pc:docMk/>
            <pc:sldMk cId="3633814896" sldId="352"/>
            <ac:spMk id="5" creationId="{113B721A-1CA1-45D2-89A2-BC311011B3F6}"/>
          </ac:spMkLst>
        </pc:spChg>
      </pc:sldChg>
      <pc:sldChg chg="add del">
        <pc:chgData name="guo roger" userId="3bbec60affddc306" providerId="LiveId" clId="{BC6C85AB-72CA-43D0-AC28-1EDEB331DA30}" dt="2021-03-14T07:16:10.202" v="1344" actId="2890"/>
        <pc:sldMkLst>
          <pc:docMk/>
          <pc:sldMk cId="376733951" sldId="353"/>
        </pc:sldMkLst>
      </pc:sldChg>
      <pc:sldChg chg="addSp modSp new mod">
        <pc:chgData name="guo roger" userId="3bbec60affddc306" providerId="LiveId" clId="{BC6C85AB-72CA-43D0-AC28-1EDEB331DA30}" dt="2021-03-15T01:17:12.433" v="1819" actId="207"/>
        <pc:sldMkLst>
          <pc:docMk/>
          <pc:sldMk cId="1019923909" sldId="353"/>
        </pc:sldMkLst>
        <pc:spChg chg="mod">
          <ac:chgData name="guo roger" userId="3bbec60affddc306" providerId="LiveId" clId="{BC6C85AB-72CA-43D0-AC28-1EDEB331DA30}" dt="2021-03-14T07:16:15.148" v="1346"/>
          <ac:spMkLst>
            <pc:docMk/>
            <pc:sldMk cId="1019923909" sldId="353"/>
            <ac:spMk id="2" creationId="{26ABAF7B-925D-4783-A887-9B1C3D97D546}"/>
          </ac:spMkLst>
        </pc:spChg>
        <pc:spChg chg="add mod">
          <ac:chgData name="guo roger" userId="3bbec60affddc306" providerId="LiveId" clId="{BC6C85AB-72CA-43D0-AC28-1EDEB331DA30}" dt="2021-03-15T01:17:12.433" v="1819" actId="207"/>
          <ac:spMkLst>
            <pc:docMk/>
            <pc:sldMk cId="1019923909" sldId="353"/>
            <ac:spMk id="5" creationId="{7FAF48C5-510D-49EB-84A5-61B33CF8786F}"/>
          </ac:spMkLst>
        </pc:spChg>
      </pc:sldChg>
      <pc:sldChg chg="del">
        <pc:chgData name="guo roger" userId="3bbec60affddc306" providerId="LiveId" clId="{BC6C85AB-72CA-43D0-AC28-1EDEB331DA30}" dt="2021-03-14T05:04:22.504" v="24" actId="47"/>
        <pc:sldMkLst>
          <pc:docMk/>
          <pc:sldMk cId="1063533517" sldId="353"/>
        </pc:sldMkLst>
      </pc:sldChg>
      <pc:sldChg chg="addSp modSp new mod">
        <pc:chgData name="guo roger" userId="3bbec60affddc306" providerId="LiveId" clId="{BC6C85AB-72CA-43D0-AC28-1EDEB331DA30}" dt="2021-03-14T07:21:25.346" v="1420" actId="1076"/>
        <pc:sldMkLst>
          <pc:docMk/>
          <pc:sldMk cId="914811009" sldId="354"/>
        </pc:sldMkLst>
        <pc:spChg chg="mod">
          <ac:chgData name="guo roger" userId="3bbec60affddc306" providerId="LiveId" clId="{BC6C85AB-72CA-43D0-AC28-1EDEB331DA30}" dt="2021-03-14T07:18:50.207" v="1378"/>
          <ac:spMkLst>
            <pc:docMk/>
            <pc:sldMk cId="914811009" sldId="354"/>
            <ac:spMk id="2" creationId="{9FA8D861-8CDE-47B0-A43B-CBF8F9A57D42}"/>
          </ac:spMkLst>
        </pc:spChg>
        <pc:spChg chg="add mod">
          <ac:chgData name="guo roger" userId="3bbec60affddc306" providerId="LiveId" clId="{BC6C85AB-72CA-43D0-AC28-1EDEB331DA30}" dt="2021-03-14T07:19:36.588" v="1393" actId="207"/>
          <ac:spMkLst>
            <pc:docMk/>
            <pc:sldMk cId="914811009" sldId="354"/>
            <ac:spMk id="5" creationId="{17C021DC-BF8B-49FD-807A-5F3B85AF1351}"/>
          </ac:spMkLst>
        </pc:spChg>
        <pc:spChg chg="add mod">
          <ac:chgData name="guo roger" userId="3bbec60affddc306" providerId="LiveId" clId="{BC6C85AB-72CA-43D0-AC28-1EDEB331DA30}" dt="2021-03-14T07:20:29.392" v="1409" actId="1076"/>
          <ac:spMkLst>
            <pc:docMk/>
            <pc:sldMk cId="914811009" sldId="354"/>
            <ac:spMk id="7" creationId="{46B0E620-F347-410A-B439-3A369A5A6AE2}"/>
          </ac:spMkLst>
        </pc:spChg>
        <pc:spChg chg="add mod">
          <ac:chgData name="guo roger" userId="3bbec60affddc306" providerId="LiveId" clId="{BC6C85AB-72CA-43D0-AC28-1EDEB331DA30}" dt="2021-03-14T07:21:25.346" v="1420" actId="1076"/>
          <ac:spMkLst>
            <pc:docMk/>
            <pc:sldMk cId="914811009" sldId="354"/>
            <ac:spMk id="11" creationId="{B1FDC11D-09BA-470F-9DD9-6104620953CF}"/>
          </ac:spMkLst>
        </pc:spChg>
        <pc:picChg chg="add mod">
          <ac:chgData name="guo roger" userId="3bbec60affddc306" providerId="LiveId" clId="{BC6C85AB-72CA-43D0-AC28-1EDEB331DA30}" dt="2021-03-14T07:21:01.870" v="1413" actId="1076"/>
          <ac:picMkLst>
            <pc:docMk/>
            <pc:sldMk cId="914811009" sldId="354"/>
            <ac:picMk id="9" creationId="{944CEEDF-60E7-4715-B770-7ABE9773B88F}"/>
          </ac:picMkLst>
        </pc:picChg>
      </pc:sldChg>
      <pc:sldChg chg="del">
        <pc:chgData name="guo roger" userId="3bbec60affddc306" providerId="LiveId" clId="{BC6C85AB-72CA-43D0-AC28-1EDEB331DA30}" dt="2021-03-14T05:04:19.011" v="7" actId="47"/>
        <pc:sldMkLst>
          <pc:docMk/>
          <pc:sldMk cId="2145633017" sldId="354"/>
        </pc:sldMkLst>
      </pc:sldChg>
      <pc:sldChg chg="del">
        <pc:chgData name="guo roger" userId="3bbec60affddc306" providerId="LiveId" clId="{BC6C85AB-72CA-43D0-AC28-1EDEB331DA30}" dt="2021-03-14T05:04:20.594" v="15" actId="47"/>
        <pc:sldMkLst>
          <pc:docMk/>
          <pc:sldMk cId="2054706506" sldId="355"/>
        </pc:sldMkLst>
      </pc:sldChg>
      <pc:sldChg chg="addSp delSp modSp add mod">
        <pc:chgData name="guo roger" userId="3bbec60affddc306" providerId="LiveId" clId="{BC6C85AB-72CA-43D0-AC28-1EDEB331DA30}" dt="2021-03-15T02:12:39.615" v="1924" actId="20577"/>
        <pc:sldMkLst>
          <pc:docMk/>
          <pc:sldMk cId="3731013636" sldId="355"/>
        </pc:sldMkLst>
        <pc:spChg chg="mod">
          <ac:chgData name="guo roger" userId="3bbec60affddc306" providerId="LiveId" clId="{BC6C85AB-72CA-43D0-AC28-1EDEB331DA30}" dt="2021-03-14T07:21:47.623" v="1435" actId="20577"/>
          <ac:spMkLst>
            <pc:docMk/>
            <pc:sldMk cId="3731013636" sldId="355"/>
            <ac:spMk id="2" creationId="{9FA8D861-8CDE-47B0-A43B-CBF8F9A57D42}"/>
          </ac:spMkLst>
        </pc:spChg>
        <pc:spChg chg="del">
          <ac:chgData name="guo roger" userId="3bbec60affddc306" providerId="LiveId" clId="{BC6C85AB-72CA-43D0-AC28-1EDEB331DA30}" dt="2021-03-14T07:21:50.509" v="1436" actId="478"/>
          <ac:spMkLst>
            <pc:docMk/>
            <pc:sldMk cId="3731013636" sldId="355"/>
            <ac:spMk id="5" creationId="{17C021DC-BF8B-49FD-807A-5F3B85AF1351}"/>
          </ac:spMkLst>
        </pc:spChg>
        <pc:spChg chg="del">
          <ac:chgData name="guo roger" userId="3bbec60affddc306" providerId="LiveId" clId="{BC6C85AB-72CA-43D0-AC28-1EDEB331DA30}" dt="2021-03-14T07:21:51.736" v="1437" actId="478"/>
          <ac:spMkLst>
            <pc:docMk/>
            <pc:sldMk cId="3731013636" sldId="355"/>
            <ac:spMk id="7" creationId="{46B0E620-F347-410A-B439-3A369A5A6AE2}"/>
          </ac:spMkLst>
        </pc:spChg>
        <pc:spChg chg="add mod">
          <ac:chgData name="guo roger" userId="3bbec60affddc306" providerId="LiveId" clId="{BC6C85AB-72CA-43D0-AC28-1EDEB331DA30}" dt="2021-03-15T02:12:39.615" v="1924" actId="20577"/>
          <ac:spMkLst>
            <pc:docMk/>
            <pc:sldMk cId="3731013636" sldId="355"/>
            <ac:spMk id="10" creationId="{64952311-222D-43F8-BBCF-494952CF2DB8}"/>
          </ac:spMkLst>
        </pc:spChg>
        <pc:spChg chg="del">
          <ac:chgData name="guo roger" userId="3bbec60affddc306" providerId="LiveId" clId="{BC6C85AB-72CA-43D0-AC28-1EDEB331DA30}" dt="2021-03-14T07:21:54.570" v="1439" actId="478"/>
          <ac:spMkLst>
            <pc:docMk/>
            <pc:sldMk cId="3731013636" sldId="355"/>
            <ac:spMk id="11" creationId="{B1FDC11D-09BA-470F-9DD9-6104620953CF}"/>
          </ac:spMkLst>
        </pc:spChg>
        <pc:picChg chg="del">
          <ac:chgData name="guo roger" userId="3bbec60affddc306" providerId="LiveId" clId="{BC6C85AB-72CA-43D0-AC28-1EDEB331DA30}" dt="2021-03-14T07:21:53.136" v="1438" actId="478"/>
          <ac:picMkLst>
            <pc:docMk/>
            <pc:sldMk cId="3731013636" sldId="355"/>
            <ac:picMk id="9" creationId="{944CEEDF-60E7-4715-B770-7ABE9773B88F}"/>
          </ac:picMkLst>
        </pc:picChg>
      </pc:sldChg>
      <pc:sldChg chg="addSp modSp new mod">
        <pc:chgData name="guo roger" userId="3bbec60affddc306" providerId="LiveId" clId="{BC6C85AB-72CA-43D0-AC28-1EDEB331DA30}" dt="2021-03-14T07:37:38.144" v="1668" actId="207"/>
        <pc:sldMkLst>
          <pc:docMk/>
          <pc:sldMk cId="393848578" sldId="356"/>
        </pc:sldMkLst>
        <pc:spChg chg="mod">
          <ac:chgData name="guo roger" userId="3bbec60affddc306" providerId="LiveId" clId="{BC6C85AB-72CA-43D0-AC28-1EDEB331DA30}" dt="2021-03-14T07:34:14.933" v="1598"/>
          <ac:spMkLst>
            <pc:docMk/>
            <pc:sldMk cId="393848578" sldId="356"/>
            <ac:spMk id="2" creationId="{5A1B1F2F-E36C-4DE6-9775-1D551D32DDCE}"/>
          </ac:spMkLst>
        </pc:spChg>
        <pc:spChg chg="add mod">
          <ac:chgData name="guo roger" userId="3bbec60affddc306" providerId="LiveId" clId="{BC6C85AB-72CA-43D0-AC28-1EDEB331DA30}" dt="2021-03-14T07:34:50.179" v="1607" actId="207"/>
          <ac:spMkLst>
            <pc:docMk/>
            <pc:sldMk cId="393848578" sldId="356"/>
            <ac:spMk id="5" creationId="{B2BD4527-52D3-49FC-AEFB-ACE74896CBAF}"/>
          </ac:spMkLst>
        </pc:spChg>
        <pc:spChg chg="add mod">
          <ac:chgData name="guo roger" userId="3bbec60affddc306" providerId="LiveId" clId="{BC6C85AB-72CA-43D0-AC28-1EDEB331DA30}" dt="2021-03-14T07:37:38.144" v="1668" actId="207"/>
          <ac:spMkLst>
            <pc:docMk/>
            <pc:sldMk cId="393848578" sldId="356"/>
            <ac:spMk id="7" creationId="{867F1154-FD18-4622-AC16-7E84A5C41E96}"/>
          </ac:spMkLst>
        </pc:spChg>
      </pc:sldChg>
      <pc:sldChg chg="del">
        <pc:chgData name="guo roger" userId="3bbec60affddc306" providerId="LiveId" clId="{BC6C85AB-72CA-43D0-AC28-1EDEB331DA30}" dt="2021-03-14T05:04:22.060" v="22" actId="47"/>
        <pc:sldMkLst>
          <pc:docMk/>
          <pc:sldMk cId="1777288961" sldId="356"/>
        </pc:sldMkLst>
      </pc:sldChg>
      <pc:sldChg chg="del">
        <pc:chgData name="guo roger" userId="3bbec60affddc306" providerId="LiveId" clId="{BC6C85AB-72CA-43D0-AC28-1EDEB331DA30}" dt="2021-03-14T05:04:22.818" v="25" actId="47"/>
        <pc:sldMkLst>
          <pc:docMk/>
          <pc:sldMk cId="598500990" sldId="357"/>
        </pc:sldMkLst>
      </pc:sldChg>
      <pc:sldChg chg="addSp modSp new mod">
        <pc:chgData name="guo roger" userId="3bbec60affddc306" providerId="LiveId" clId="{BC6C85AB-72CA-43D0-AC28-1EDEB331DA30}" dt="2021-03-15T01:18:05.157" v="1821" actId="207"/>
        <pc:sldMkLst>
          <pc:docMk/>
          <pc:sldMk cId="3554214755" sldId="357"/>
        </pc:sldMkLst>
        <pc:spChg chg="mod">
          <ac:chgData name="guo roger" userId="3bbec60affddc306" providerId="LiveId" clId="{BC6C85AB-72CA-43D0-AC28-1EDEB331DA30}" dt="2021-03-14T07:51:44.627" v="1682" actId="20577"/>
          <ac:spMkLst>
            <pc:docMk/>
            <pc:sldMk cId="3554214755" sldId="357"/>
            <ac:spMk id="2" creationId="{754546A9-2B80-450F-A96A-F6591D6B113C}"/>
          </ac:spMkLst>
        </pc:spChg>
        <pc:spChg chg="add mod">
          <ac:chgData name="guo roger" userId="3bbec60affddc306" providerId="LiveId" clId="{BC6C85AB-72CA-43D0-AC28-1EDEB331DA30}" dt="2021-03-15T01:18:05.157" v="1821" actId="207"/>
          <ac:spMkLst>
            <pc:docMk/>
            <pc:sldMk cId="3554214755" sldId="357"/>
            <ac:spMk id="5" creationId="{48224DC9-4299-4CC3-8C8D-817AF2DE7971}"/>
          </ac:spMkLst>
        </pc:spChg>
      </pc:sldChg>
      <pc:sldChg chg="del">
        <pc:chgData name="guo roger" userId="3bbec60affddc306" providerId="LiveId" clId="{BC6C85AB-72CA-43D0-AC28-1EDEB331DA30}" dt="2021-03-14T05:04:23.220" v="26" actId="47"/>
        <pc:sldMkLst>
          <pc:docMk/>
          <pc:sldMk cId="162191696" sldId="358"/>
        </pc:sldMkLst>
      </pc:sldChg>
      <pc:sldChg chg="modSp add mod">
        <pc:chgData name="guo roger" userId="3bbec60affddc306" providerId="LiveId" clId="{BC6C85AB-72CA-43D0-AC28-1EDEB331DA30}" dt="2021-03-15T01:10:11.324" v="1794" actId="207"/>
        <pc:sldMkLst>
          <pc:docMk/>
          <pc:sldMk cId="3839287739" sldId="358"/>
        </pc:sldMkLst>
        <pc:spChg chg="mod">
          <ac:chgData name="guo roger" userId="3bbec60affddc306" providerId="LiveId" clId="{BC6C85AB-72CA-43D0-AC28-1EDEB331DA30}" dt="2021-03-15T01:10:11.324" v="1794" actId="207"/>
          <ac:spMkLst>
            <pc:docMk/>
            <pc:sldMk cId="3839287739" sldId="358"/>
            <ac:spMk id="8" creationId="{8E321D54-3573-4006-A142-58C307604763}"/>
          </ac:spMkLst>
        </pc:spChg>
      </pc:sldChg>
      <pc:sldChg chg="del">
        <pc:chgData name="guo roger" userId="3bbec60affddc306" providerId="LiveId" clId="{BC6C85AB-72CA-43D0-AC28-1EDEB331DA30}" dt="2021-03-14T05:04:23.706" v="27" actId="47"/>
        <pc:sldMkLst>
          <pc:docMk/>
          <pc:sldMk cId="1891327295" sldId="359"/>
        </pc:sldMkLst>
      </pc:sldChg>
      <pc:sldChg chg="modSp add mod">
        <pc:chgData name="guo roger" userId="3bbec60affddc306" providerId="LiveId" clId="{BC6C85AB-72CA-43D0-AC28-1EDEB331DA30}" dt="2021-03-15T01:10:29.458" v="1808" actId="207"/>
        <pc:sldMkLst>
          <pc:docMk/>
          <pc:sldMk cId="2046468070" sldId="359"/>
        </pc:sldMkLst>
        <pc:spChg chg="mod">
          <ac:chgData name="guo roger" userId="3bbec60affddc306" providerId="LiveId" clId="{BC6C85AB-72CA-43D0-AC28-1EDEB331DA30}" dt="2021-03-15T01:10:29.458" v="1808" actId="207"/>
          <ac:spMkLst>
            <pc:docMk/>
            <pc:sldMk cId="2046468070" sldId="359"/>
            <ac:spMk id="8" creationId="{8E321D54-3573-4006-A142-58C307604763}"/>
          </ac:spMkLst>
        </pc:spChg>
      </pc:sldChg>
      <pc:sldChg chg="modSp add mod">
        <pc:chgData name="guo roger" userId="3bbec60affddc306" providerId="LiveId" clId="{BC6C85AB-72CA-43D0-AC28-1EDEB331DA30}" dt="2021-03-15T01:18:18.552" v="1823" actId="207"/>
        <pc:sldMkLst>
          <pc:docMk/>
          <pc:sldMk cId="1426223273" sldId="360"/>
        </pc:sldMkLst>
        <pc:spChg chg="mod">
          <ac:chgData name="guo roger" userId="3bbec60affddc306" providerId="LiveId" clId="{BC6C85AB-72CA-43D0-AC28-1EDEB331DA30}" dt="2021-03-15T01:18:18.552" v="1823" actId="207"/>
          <ac:spMkLst>
            <pc:docMk/>
            <pc:sldMk cId="1426223273" sldId="360"/>
            <ac:spMk id="8" creationId="{8E321D54-3573-4006-A142-58C307604763}"/>
          </ac:spMkLst>
        </pc:spChg>
      </pc:sldChg>
      <pc:sldChg chg="addSp modSp new mod">
        <pc:chgData name="guo roger" userId="3bbec60affddc306" providerId="LiveId" clId="{BC6C85AB-72CA-43D0-AC28-1EDEB331DA30}" dt="2021-03-15T02:42:48.554" v="1983" actId="14100"/>
        <pc:sldMkLst>
          <pc:docMk/>
          <pc:sldMk cId="4147210461" sldId="361"/>
        </pc:sldMkLst>
        <pc:spChg chg="mod">
          <ac:chgData name="guo roger" userId="3bbec60affddc306" providerId="LiveId" clId="{BC6C85AB-72CA-43D0-AC28-1EDEB331DA30}" dt="2021-03-15T01:18:58.144" v="1825"/>
          <ac:spMkLst>
            <pc:docMk/>
            <pc:sldMk cId="4147210461" sldId="361"/>
            <ac:spMk id="2" creationId="{9DA6515D-EBA5-41E8-9D8A-A1550282A47E}"/>
          </ac:spMkLst>
        </pc:spChg>
        <pc:spChg chg="add mod">
          <ac:chgData name="guo roger" userId="3bbec60affddc306" providerId="LiveId" clId="{BC6C85AB-72CA-43D0-AC28-1EDEB331DA30}" dt="2021-03-15T01:22:40.635" v="1850" actId="1076"/>
          <ac:spMkLst>
            <pc:docMk/>
            <pc:sldMk cId="4147210461" sldId="361"/>
            <ac:spMk id="5" creationId="{65594046-5FDC-4A92-A3FA-64A5340F464E}"/>
          </ac:spMkLst>
        </pc:spChg>
        <pc:spChg chg="add mod">
          <ac:chgData name="guo roger" userId="3bbec60affddc306" providerId="LiveId" clId="{BC6C85AB-72CA-43D0-AC28-1EDEB331DA30}" dt="2021-03-15T01:23:27.054" v="1863" actId="1076"/>
          <ac:spMkLst>
            <pc:docMk/>
            <pc:sldMk cId="4147210461" sldId="361"/>
            <ac:spMk id="9" creationId="{410824C7-469D-47D0-A35E-0E7AE725E7BE}"/>
          </ac:spMkLst>
        </pc:spChg>
        <pc:spChg chg="add mod">
          <ac:chgData name="guo roger" userId="3bbec60affddc306" providerId="LiveId" clId="{BC6C85AB-72CA-43D0-AC28-1EDEB331DA30}" dt="2021-03-15T01:23:19.360" v="1860" actId="1076"/>
          <ac:spMkLst>
            <pc:docMk/>
            <pc:sldMk cId="4147210461" sldId="361"/>
            <ac:spMk id="13" creationId="{2A4FCD94-AE10-45E7-B66E-D1692C767366}"/>
          </ac:spMkLst>
        </pc:spChg>
        <pc:spChg chg="add mod">
          <ac:chgData name="guo roger" userId="3bbec60affddc306" providerId="LiveId" clId="{BC6C85AB-72CA-43D0-AC28-1EDEB331DA30}" dt="2021-03-15T02:42:30.662" v="1978" actId="1076"/>
          <ac:spMkLst>
            <pc:docMk/>
            <pc:sldMk cId="4147210461" sldId="361"/>
            <ac:spMk id="15" creationId="{3036ABE2-4025-4430-8258-4351BBB65E57}"/>
          </ac:spMkLst>
        </pc:spChg>
        <pc:spChg chg="add mod">
          <ac:chgData name="guo roger" userId="3bbec60affddc306" providerId="LiveId" clId="{BC6C85AB-72CA-43D0-AC28-1EDEB331DA30}" dt="2021-03-15T02:42:48.554" v="1983" actId="14100"/>
          <ac:spMkLst>
            <pc:docMk/>
            <pc:sldMk cId="4147210461" sldId="361"/>
            <ac:spMk id="16" creationId="{95776F29-F254-43CB-BF74-48528360C3F1}"/>
          </ac:spMkLst>
        </pc:spChg>
        <pc:picChg chg="add mod">
          <ac:chgData name="guo roger" userId="3bbec60affddc306" providerId="LiveId" clId="{BC6C85AB-72CA-43D0-AC28-1EDEB331DA30}" dt="2021-03-15T01:22:25.975" v="1846" actId="1076"/>
          <ac:picMkLst>
            <pc:docMk/>
            <pc:sldMk cId="4147210461" sldId="361"/>
            <ac:picMk id="7" creationId="{F8530ABC-BE01-44B5-9410-BB480893F0BA}"/>
          </ac:picMkLst>
        </pc:picChg>
        <pc:picChg chg="add mod">
          <ac:chgData name="guo roger" userId="3bbec60affddc306" providerId="LiveId" clId="{BC6C85AB-72CA-43D0-AC28-1EDEB331DA30}" dt="2021-03-15T01:23:24.687" v="1862" actId="1076"/>
          <ac:picMkLst>
            <pc:docMk/>
            <pc:sldMk cId="4147210461" sldId="361"/>
            <ac:picMk id="11" creationId="{41B66F55-DB5C-4836-B3CF-2D9BDBCAD5CC}"/>
          </ac:picMkLst>
        </pc:picChg>
      </pc:sldChg>
      <pc:sldChg chg="addSp modSp new mod">
        <pc:chgData name="guo roger" userId="3bbec60affddc306" providerId="LiveId" clId="{BC6C85AB-72CA-43D0-AC28-1EDEB331DA30}" dt="2021-03-15T01:39:34.868" v="1915" actId="1076"/>
        <pc:sldMkLst>
          <pc:docMk/>
          <pc:sldMk cId="2934648021" sldId="362"/>
        </pc:sldMkLst>
        <pc:spChg chg="mod">
          <ac:chgData name="guo roger" userId="3bbec60affddc306" providerId="LiveId" clId="{BC6C85AB-72CA-43D0-AC28-1EDEB331DA30}" dt="2021-03-15T01:35:12.652" v="1890" actId="20577"/>
          <ac:spMkLst>
            <pc:docMk/>
            <pc:sldMk cId="2934648021" sldId="362"/>
            <ac:spMk id="2" creationId="{DDB34872-F6C9-49DD-A490-4CB7064D53FB}"/>
          </ac:spMkLst>
        </pc:spChg>
        <pc:spChg chg="add mod">
          <ac:chgData name="guo roger" userId="3bbec60affddc306" providerId="LiveId" clId="{BC6C85AB-72CA-43D0-AC28-1EDEB331DA30}" dt="2021-03-15T01:37:54.615" v="1911" actId="1076"/>
          <ac:spMkLst>
            <pc:docMk/>
            <pc:sldMk cId="2934648021" sldId="362"/>
            <ac:spMk id="7" creationId="{B80619EC-27D9-4F57-8433-42B959DBF1E0}"/>
          </ac:spMkLst>
        </pc:spChg>
        <pc:picChg chg="add mod">
          <ac:chgData name="guo roger" userId="3bbec60affddc306" providerId="LiveId" clId="{BC6C85AB-72CA-43D0-AC28-1EDEB331DA30}" dt="2021-03-15T01:35:21.786" v="1893" actId="1076"/>
          <ac:picMkLst>
            <pc:docMk/>
            <pc:sldMk cId="2934648021" sldId="362"/>
            <ac:picMk id="5" creationId="{78354802-AA73-4989-9807-F4119F7C3F9E}"/>
          </ac:picMkLst>
        </pc:picChg>
        <pc:picChg chg="add mod">
          <ac:chgData name="guo roger" userId="3bbec60affddc306" providerId="LiveId" clId="{BC6C85AB-72CA-43D0-AC28-1EDEB331DA30}" dt="2021-03-15T01:39:34.868" v="1915" actId="1076"/>
          <ac:picMkLst>
            <pc:docMk/>
            <pc:sldMk cId="2934648021" sldId="362"/>
            <ac:picMk id="9" creationId="{A9A71B78-4D60-4FB0-AB9B-5AFEC3CA8E83}"/>
          </ac:picMkLst>
        </pc:picChg>
      </pc:sldChg>
    </pc:docChg>
  </pc:docChgLst>
  <pc:docChgLst>
    <pc:chgData name="guo roger" userId="3bbec60affddc306" providerId="LiveId" clId="{F07B39EF-84B6-49F7-87F0-9F76F7F97FDA}"/>
    <pc:docChg chg="undo custSel addSld delSld modSld">
      <pc:chgData name="guo roger" userId="3bbec60affddc306" providerId="LiveId" clId="{F07B39EF-84B6-49F7-87F0-9F76F7F97FDA}" dt="2020-04-27T06:30:08.258" v="1065" actId="20577"/>
      <pc:docMkLst>
        <pc:docMk/>
      </pc:docMkLst>
      <pc:sldChg chg="modSp">
        <pc:chgData name="guo roger" userId="3bbec60affddc306" providerId="LiveId" clId="{F07B39EF-84B6-49F7-87F0-9F76F7F97FDA}" dt="2020-04-26T00:54:10.672" v="24"/>
        <pc:sldMkLst>
          <pc:docMk/>
          <pc:sldMk cId="1341206656" sldId="302"/>
        </pc:sldMkLst>
        <pc:spChg chg="mod">
          <ac:chgData name="guo roger" userId="3bbec60affddc306" providerId="LiveId" clId="{F07B39EF-84B6-49F7-87F0-9F76F7F97FDA}" dt="2020-04-26T00:54:07.994" v="18" actId="1076"/>
          <ac:spMkLst>
            <pc:docMk/>
            <pc:sldMk cId="1341206656" sldId="302"/>
            <ac:spMk id="4" creationId="{C37CA60E-2DE6-4312-9382-B5A3E76135C2}"/>
          </ac:spMkLst>
        </pc:spChg>
        <pc:spChg chg="mod">
          <ac:chgData name="guo roger" userId="3bbec60affddc306" providerId="LiveId" clId="{F07B39EF-84B6-49F7-87F0-9F76F7F97FDA}" dt="2020-04-26T00:54:10.672" v="24"/>
          <ac:spMkLst>
            <pc:docMk/>
            <pc:sldMk cId="1341206656" sldId="302"/>
            <ac:spMk id="6" creationId="{07560610-6AF0-456F-A648-6E723C8D92F1}"/>
          </ac:spMkLst>
        </pc:spChg>
      </pc:sldChg>
      <pc:sldChg chg="del">
        <pc:chgData name="guo roger" userId="3bbec60affddc306" providerId="LiveId" clId="{F07B39EF-84B6-49F7-87F0-9F76F7F97FDA}" dt="2020-04-26T00:53:32.663" v="0" actId="47"/>
        <pc:sldMkLst>
          <pc:docMk/>
          <pc:sldMk cId="1389035917" sldId="303"/>
        </pc:sldMkLst>
      </pc:sldChg>
      <pc:sldChg chg="addSp modSp new">
        <pc:chgData name="guo roger" userId="3bbec60affddc306" providerId="LiveId" clId="{F07B39EF-84B6-49F7-87F0-9F76F7F97FDA}" dt="2020-04-27T06:30:08.258" v="1065" actId="20577"/>
        <pc:sldMkLst>
          <pc:docMk/>
          <pc:sldMk cId="3761633463" sldId="303"/>
        </pc:sldMkLst>
        <pc:spChg chg="mod">
          <ac:chgData name="guo roger" userId="3bbec60affddc306" providerId="LiveId" clId="{F07B39EF-84B6-49F7-87F0-9F76F7F97FDA}" dt="2020-04-26T01:52:14.523" v="52" actId="20577"/>
          <ac:spMkLst>
            <pc:docMk/>
            <pc:sldMk cId="3761633463" sldId="303"/>
            <ac:spMk id="2" creationId="{FA2B075E-227A-44D7-B8A7-865912FDF95A}"/>
          </ac:spMkLst>
        </pc:spChg>
        <pc:spChg chg="add mod">
          <ac:chgData name="guo roger" userId="3bbec60affddc306" providerId="LiveId" clId="{F07B39EF-84B6-49F7-87F0-9F76F7F97FDA}" dt="2020-04-27T06:30:08.258" v="1065" actId="20577"/>
          <ac:spMkLst>
            <pc:docMk/>
            <pc:sldMk cId="3761633463" sldId="303"/>
            <ac:spMk id="4" creationId="{CA9DCD6A-5071-4DB6-8EFF-668357C9FE88}"/>
          </ac:spMkLst>
        </pc:spChg>
        <pc:picChg chg="add mod">
          <ac:chgData name="guo roger" userId="3bbec60affddc306" providerId="LiveId" clId="{F07B39EF-84B6-49F7-87F0-9F76F7F97FDA}" dt="2020-04-26T01:58:08.291" v="129" actId="1076"/>
          <ac:picMkLst>
            <pc:docMk/>
            <pc:sldMk cId="3761633463" sldId="303"/>
            <ac:picMk id="5" creationId="{CC548C5C-C832-4C6D-81D0-EFCA5A8B00B2}"/>
          </ac:picMkLst>
        </pc:picChg>
      </pc:sldChg>
      <pc:sldChg chg="del">
        <pc:chgData name="guo roger" userId="3bbec60affddc306" providerId="LiveId" clId="{F07B39EF-84B6-49F7-87F0-9F76F7F97FDA}" dt="2020-04-26T00:53:32.868" v="1" actId="47"/>
        <pc:sldMkLst>
          <pc:docMk/>
          <pc:sldMk cId="188961591" sldId="304"/>
        </pc:sldMkLst>
      </pc:sldChg>
      <pc:sldChg chg="addSp delSp modSp add">
        <pc:chgData name="guo roger" userId="3bbec60affddc306" providerId="LiveId" clId="{F07B39EF-84B6-49F7-87F0-9F76F7F97FDA}" dt="2020-04-27T06:06:28.455" v="1019" actId="1036"/>
        <pc:sldMkLst>
          <pc:docMk/>
          <pc:sldMk cId="1226390871" sldId="304"/>
        </pc:sldMkLst>
        <pc:spChg chg="del">
          <ac:chgData name="guo roger" userId="3bbec60affddc306" providerId="LiveId" clId="{F07B39EF-84B6-49F7-87F0-9F76F7F97FDA}" dt="2020-04-26T01:58:42.260" v="132" actId="478"/>
          <ac:spMkLst>
            <pc:docMk/>
            <pc:sldMk cId="1226390871" sldId="304"/>
            <ac:spMk id="4" creationId="{CA9DCD6A-5071-4DB6-8EFF-668357C9FE88}"/>
          </ac:spMkLst>
        </pc:spChg>
        <pc:spChg chg="add mod">
          <ac:chgData name="guo roger" userId="3bbec60affddc306" providerId="LiveId" clId="{F07B39EF-84B6-49F7-87F0-9F76F7F97FDA}" dt="2020-04-27T06:06:28.455" v="1019" actId="1036"/>
          <ac:spMkLst>
            <pc:docMk/>
            <pc:sldMk cId="1226390871" sldId="304"/>
            <ac:spMk id="6" creationId="{91989548-177A-4C6A-9C18-EDBC29E3DB47}"/>
          </ac:spMkLst>
        </pc:spChg>
        <pc:picChg chg="del">
          <ac:chgData name="guo roger" userId="3bbec60affddc306" providerId="LiveId" clId="{F07B39EF-84B6-49F7-87F0-9F76F7F97FDA}" dt="2020-04-26T01:58:36.597" v="131" actId="478"/>
          <ac:picMkLst>
            <pc:docMk/>
            <pc:sldMk cId="1226390871" sldId="304"/>
            <ac:picMk id="5" creationId="{CC548C5C-C832-4C6D-81D0-EFCA5A8B00B2}"/>
          </ac:picMkLst>
        </pc:picChg>
      </pc:sldChg>
      <pc:sldChg chg="del">
        <pc:chgData name="guo roger" userId="3bbec60affddc306" providerId="LiveId" clId="{F07B39EF-84B6-49F7-87F0-9F76F7F97FDA}" dt="2020-04-26T00:53:33.279" v="3" actId="47"/>
        <pc:sldMkLst>
          <pc:docMk/>
          <pc:sldMk cId="800402613" sldId="305"/>
        </pc:sldMkLst>
      </pc:sldChg>
      <pc:sldChg chg="addSp delSp modSp add">
        <pc:chgData name="guo roger" userId="3bbec60affddc306" providerId="LiveId" clId="{F07B39EF-84B6-49F7-87F0-9F76F7F97FDA}" dt="2020-04-26T02:20:32.403" v="411" actId="20577"/>
        <pc:sldMkLst>
          <pc:docMk/>
          <pc:sldMk cId="2800982398" sldId="305"/>
        </pc:sldMkLst>
        <pc:spChg chg="add mod">
          <ac:chgData name="guo roger" userId="3bbec60affddc306" providerId="LiveId" clId="{F07B39EF-84B6-49F7-87F0-9F76F7F97FDA}" dt="2020-04-26T02:20:32.403" v="411" actId="20577"/>
          <ac:spMkLst>
            <pc:docMk/>
            <pc:sldMk cId="2800982398" sldId="305"/>
            <ac:spMk id="4" creationId="{E2BD1F73-0EC5-49D6-BC2F-1D2B1443CD0A}"/>
          </ac:spMkLst>
        </pc:spChg>
        <pc:spChg chg="add del mod">
          <ac:chgData name="guo roger" userId="3bbec60affddc306" providerId="LiveId" clId="{F07B39EF-84B6-49F7-87F0-9F76F7F97FDA}" dt="2020-04-26T02:15:50.494" v="339" actId="478"/>
          <ac:spMkLst>
            <pc:docMk/>
            <pc:sldMk cId="2800982398" sldId="305"/>
            <ac:spMk id="5" creationId="{7AB0F3CD-48BF-4C28-81A5-4CF6316C03A3}"/>
          </ac:spMkLst>
        </pc:spChg>
        <pc:spChg chg="del">
          <ac:chgData name="guo roger" userId="3bbec60affddc306" providerId="LiveId" clId="{F07B39EF-84B6-49F7-87F0-9F76F7F97FDA}" dt="2020-04-26T02:06:32.716" v="313" actId="478"/>
          <ac:spMkLst>
            <pc:docMk/>
            <pc:sldMk cId="2800982398" sldId="305"/>
            <ac:spMk id="6" creationId="{91989548-177A-4C6A-9C18-EDBC29E3DB47}"/>
          </ac:spMkLst>
        </pc:spChg>
        <pc:spChg chg="add mod">
          <ac:chgData name="guo roger" userId="3bbec60affddc306" providerId="LiveId" clId="{F07B39EF-84B6-49F7-87F0-9F76F7F97FDA}" dt="2020-04-26T02:19:52.964" v="385" actId="20577"/>
          <ac:spMkLst>
            <pc:docMk/>
            <pc:sldMk cId="2800982398" sldId="305"/>
            <ac:spMk id="8" creationId="{57595CA9-D0AF-4827-92A7-292E8CCB7404}"/>
          </ac:spMkLst>
        </pc:spChg>
        <pc:picChg chg="add mod">
          <ac:chgData name="guo roger" userId="3bbec60affddc306" providerId="LiveId" clId="{F07B39EF-84B6-49F7-87F0-9F76F7F97FDA}" dt="2020-04-26T02:18:13.061" v="360" actId="1076"/>
          <ac:picMkLst>
            <pc:docMk/>
            <pc:sldMk cId="2800982398" sldId="305"/>
            <ac:picMk id="7" creationId="{E4806C11-95B0-4E30-980F-5942568DB7D9}"/>
          </ac:picMkLst>
        </pc:picChg>
      </pc:sldChg>
      <pc:sldChg chg="del">
        <pc:chgData name="guo roger" userId="3bbec60affddc306" providerId="LiveId" clId="{F07B39EF-84B6-49F7-87F0-9F76F7F97FDA}" dt="2020-04-26T00:53:33.071" v="2" actId="47"/>
        <pc:sldMkLst>
          <pc:docMk/>
          <pc:sldMk cId="38923492" sldId="306"/>
        </pc:sldMkLst>
      </pc:sldChg>
      <pc:sldChg chg="addSp modSp new">
        <pc:chgData name="guo roger" userId="3bbec60affddc306" providerId="LiveId" clId="{F07B39EF-84B6-49F7-87F0-9F76F7F97FDA}" dt="2020-04-26T02:59:27.381" v="917" actId="207"/>
        <pc:sldMkLst>
          <pc:docMk/>
          <pc:sldMk cId="1555536192" sldId="306"/>
        </pc:sldMkLst>
        <pc:spChg chg="mod">
          <ac:chgData name="guo roger" userId="3bbec60affddc306" providerId="LiveId" clId="{F07B39EF-84B6-49F7-87F0-9F76F7F97FDA}" dt="2020-04-26T02:20:08.120" v="387"/>
          <ac:spMkLst>
            <pc:docMk/>
            <pc:sldMk cId="1555536192" sldId="306"/>
            <ac:spMk id="2" creationId="{EC006DB0-8E45-4EB4-A5F3-F251ED4ABD01}"/>
          </ac:spMkLst>
        </pc:spChg>
        <pc:spChg chg="add mod">
          <ac:chgData name="guo roger" userId="3bbec60affddc306" providerId="LiveId" clId="{F07B39EF-84B6-49F7-87F0-9F76F7F97FDA}" dt="2020-04-26T02:59:27.381" v="917" actId="207"/>
          <ac:spMkLst>
            <pc:docMk/>
            <pc:sldMk cId="1555536192" sldId="306"/>
            <ac:spMk id="4" creationId="{8524035E-F8D3-403B-A80C-7B9166FBF91E}"/>
          </ac:spMkLst>
        </pc:spChg>
      </pc:sldChg>
      <pc:sldChg chg="addSp delSp modSp add">
        <pc:chgData name="guo roger" userId="3bbec60affddc306" providerId="LiveId" clId="{F07B39EF-84B6-49F7-87F0-9F76F7F97FDA}" dt="2020-04-27T06:08:03.891" v="1020" actId="207"/>
        <pc:sldMkLst>
          <pc:docMk/>
          <pc:sldMk cId="3778848557" sldId="307"/>
        </pc:sldMkLst>
        <pc:spChg chg="del">
          <ac:chgData name="guo roger" userId="3bbec60affddc306" providerId="LiveId" clId="{F07B39EF-84B6-49F7-87F0-9F76F7F97FDA}" dt="2020-04-26T02:26:27.958" v="519" actId="478"/>
          <ac:spMkLst>
            <pc:docMk/>
            <pc:sldMk cId="3778848557" sldId="307"/>
            <ac:spMk id="4" creationId="{8524035E-F8D3-403B-A80C-7B9166FBF91E}"/>
          </ac:spMkLst>
        </pc:spChg>
        <pc:spChg chg="add del">
          <ac:chgData name="guo roger" userId="3bbec60affddc306" providerId="LiveId" clId="{F07B39EF-84B6-49F7-87F0-9F76F7F97FDA}" dt="2020-04-26T02:28:18.608" v="541"/>
          <ac:spMkLst>
            <pc:docMk/>
            <pc:sldMk cId="3778848557" sldId="307"/>
            <ac:spMk id="6" creationId="{7A91CE31-E47B-41BD-A093-85272EB4C32A}"/>
          </ac:spMkLst>
        </pc:spChg>
        <pc:spChg chg="add mod">
          <ac:chgData name="guo roger" userId="3bbec60affddc306" providerId="LiveId" clId="{F07B39EF-84B6-49F7-87F0-9F76F7F97FDA}" dt="2020-04-27T06:08:03.891" v="1020" actId="207"/>
          <ac:spMkLst>
            <pc:docMk/>
            <pc:sldMk cId="3778848557" sldId="307"/>
            <ac:spMk id="7" creationId="{965F2B76-B5D7-4F8F-AB26-B3953A552086}"/>
          </ac:spMkLst>
        </pc:spChg>
        <pc:picChg chg="add mod">
          <ac:chgData name="guo roger" userId="3bbec60affddc306" providerId="LiveId" clId="{F07B39EF-84B6-49F7-87F0-9F76F7F97FDA}" dt="2020-04-26T02:28:38.548" v="552" actId="1076"/>
          <ac:picMkLst>
            <pc:docMk/>
            <pc:sldMk cId="3778848557" sldId="307"/>
            <ac:picMk id="5" creationId="{A152D8EE-B40F-4557-9A80-E2F0AA21F6AE}"/>
          </ac:picMkLst>
        </pc:picChg>
      </pc:sldChg>
      <pc:sldChg chg="del">
        <pc:chgData name="guo roger" userId="3bbec60affddc306" providerId="LiveId" clId="{F07B39EF-84B6-49F7-87F0-9F76F7F97FDA}" dt="2020-04-26T00:53:33.666" v="4" actId="47"/>
        <pc:sldMkLst>
          <pc:docMk/>
          <pc:sldMk cId="4148243704" sldId="307"/>
        </pc:sldMkLst>
      </pc:sldChg>
      <pc:sldChg chg="del">
        <pc:chgData name="guo roger" userId="3bbec60affddc306" providerId="LiveId" clId="{F07B39EF-84B6-49F7-87F0-9F76F7F97FDA}" dt="2020-04-26T00:53:33.889" v="5" actId="47"/>
        <pc:sldMkLst>
          <pc:docMk/>
          <pc:sldMk cId="448029215" sldId="308"/>
        </pc:sldMkLst>
      </pc:sldChg>
      <pc:sldChg chg="addSp modSp new">
        <pc:chgData name="guo roger" userId="3bbec60affddc306" providerId="LiveId" clId="{F07B39EF-84B6-49F7-87F0-9F76F7F97FDA}" dt="2020-04-27T06:08:45.783" v="1021" actId="207"/>
        <pc:sldMkLst>
          <pc:docMk/>
          <pc:sldMk cId="2822838764" sldId="308"/>
        </pc:sldMkLst>
        <pc:spChg chg="mod">
          <ac:chgData name="guo roger" userId="3bbec60affddc306" providerId="LiveId" clId="{F07B39EF-84B6-49F7-87F0-9F76F7F97FDA}" dt="2020-04-26T02:29:22.283" v="555"/>
          <ac:spMkLst>
            <pc:docMk/>
            <pc:sldMk cId="2822838764" sldId="308"/>
            <ac:spMk id="2" creationId="{501FFDED-DEAC-4EDF-B87C-4EC257D7F087}"/>
          </ac:spMkLst>
        </pc:spChg>
        <pc:spChg chg="add mod">
          <ac:chgData name="guo roger" userId="3bbec60affddc306" providerId="LiveId" clId="{F07B39EF-84B6-49F7-87F0-9F76F7F97FDA}" dt="2020-04-27T06:08:45.783" v="1021" actId="207"/>
          <ac:spMkLst>
            <pc:docMk/>
            <pc:sldMk cId="2822838764" sldId="308"/>
            <ac:spMk id="4" creationId="{E4446D42-4D57-4A1D-B918-C02C20C8E380}"/>
          </ac:spMkLst>
        </pc:spChg>
      </pc:sldChg>
      <pc:sldChg chg="addSp modSp new">
        <pc:chgData name="guo roger" userId="3bbec60affddc306" providerId="LiveId" clId="{F07B39EF-84B6-49F7-87F0-9F76F7F97FDA}" dt="2020-04-27T06:09:29.269" v="1022" actId="207"/>
        <pc:sldMkLst>
          <pc:docMk/>
          <pc:sldMk cId="1302124615" sldId="309"/>
        </pc:sldMkLst>
        <pc:spChg chg="mod">
          <ac:chgData name="guo roger" userId="3bbec60affddc306" providerId="LiveId" clId="{F07B39EF-84B6-49F7-87F0-9F76F7F97FDA}" dt="2020-04-26T02:32:10.012" v="601"/>
          <ac:spMkLst>
            <pc:docMk/>
            <pc:sldMk cId="1302124615" sldId="309"/>
            <ac:spMk id="2" creationId="{DF132856-2CE7-4B35-9D6B-A242A57B5007}"/>
          </ac:spMkLst>
        </pc:spChg>
        <pc:spChg chg="add mod">
          <ac:chgData name="guo roger" userId="3bbec60affddc306" providerId="LiveId" clId="{F07B39EF-84B6-49F7-87F0-9F76F7F97FDA}" dt="2020-04-27T06:09:29.269" v="1022" actId="207"/>
          <ac:spMkLst>
            <pc:docMk/>
            <pc:sldMk cId="1302124615" sldId="309"/>
            <ac:spMk id="4" creationId="{15B9A2FA-4D18-4BEC-A25E-0077036FF8E3}"/>
          </ac:spMkLst>
        </pc:spChg>
        <pc:spChg chg="add mod">
          <ac:chgData name="guo roger" userId="3bbec60affddc306" providerId="LiveId" clId="{F07B39EF-84B6-49F7-87F0-9F76F7F97FDA}" dt="2020-04-26T02:37:15.999" v="697" actId="20577"/>
          <ac:spMkLst>
            <pc:docMk/>
            <pc:sldMk cId="1302124615" sldId="309"/>
            <ac:spMk id="5" creationId="{DFF5911A-2FD9-44AE-95B4-3BEC475060BC}"/>
          </ac:spMkLst>
        </pc:spChg>
      </pc:sldChg>
      <pc:sldChg chg="del">
        <pc:chgData name="guo roger" userId="3bbec60affddc306" providerId="LiveId" clId="{F07B39EF-84B6-49F7-87F0-9F76F7F97FDA}" dt="2020-04-26T00:53:34.104" v="6" actId="47"/>
        <pc:sldMkLst>
          <pc:docMk/>
          <pc:sldMk cId="2320992903" sldId="309"/>
        </pc:sldMkLst>
      </pc:sldChg>
      <pc:sldChg chg="addSp modSp new">
        <pc:chgData name="guo roger" userId="3bbec60affddc306" providerId="LiveId" clId="{F07B39EF-84B6-49F7-87F0-9F76F7F97FDA}" dt="2020-04-27T06:10:23.842" v="1023" actId="207"/>
        <pc:sldMkLst>
          <pc:docMk/>
          <pc:sldMk cId="2646867535" sldId="310"/>
        </pc:sldMkLst>
        <pc:spChg chg="mod">
          <ac:chgData name="guo roger" userId="3bbec60affddc306" providerId="LiveId" clId="{F07B39EF-84B6-49F7-87F0-9F76F7F97FDA}" dt="2020-04-26T02:35:18.711" v="675"/>
          <ac:spMkLst>
            <pc:docMk/>
            <pc:sldMk cId="2646867535" sldId="310"/>
            <ac:spMk id="2" creationId="{B0826A95-A7AA-424D-8803-B0EAC6F4EE7B}"/>
          </ac:spMkLst>
        </pc:spChg>
        <pc:spChg chg="add mod">
          <ac:chgData name="guo roger" userId="3bbec60affddc306" providerId="LiveId" clId="{F07B39EF-84B6-49F7-87F0-9F76F7F97FDA}" dt="2020-04-27T06:10:23.842" v="1023" actId="207"/>
          <ac:spMkLst>
            <pc:docMk/>
            <pc:sldMk cId="2646867535" sldId="310"/>
            <ac:spMk id="4" creationId="{199C6106-6418-4B91-AC23-E16A0ECC02EB}"/>
          </ac:spMkLst>
        </pc:spChg>
      </pc:sldChg>
      <pc:sldChg chg="del">
        <pc:chgData name="guo roger" userId="3bbec60affddc306" providerId="LiveId" clId="{F07B39EF-84B6-49F7-87F0-9F76F7F97FDA}" dt="2020-04-26T00:53:34.518" v="7" actId="47"/>
        <pc:sldMkLst>
          <pc:docMk/>
          <pc:sldMk cId="3895804520" sldId="310"/>
        </pc:sldMkLst>
      </pc:sldChg>
      <pc:sldChg chg="del">
        <pc:chgData name="guo roger" userId="3bbec60affddc306" providerId="LiveId" clId="{F07B39EF-84B6-49F7-87F0-9F76F7F97FDA}" dt="2020-04-26T00:53:34.727" v="8" actId="47"/>
        <pc:sldMkLst>
          <pc:docMk/>
          <pc:sldMk cId="1782581666" sldId="311"/>
        </pc:sldMkLst>
      </pc:sldChg>
      <pc:sldChg chg="addSp delSp modSp add">
        <pc:chgData name="guo roger" userId="3bbec60affddc306" providerId="LiveId" clId="{F07B39EF-84B6-49F7-87F0-9F76F7F97FDA}" dt="2020-04-27T06:15:47.927" v="1034" actId="207"/>
        <pc:sldMkLst>
          <pc:docMk/>
          <pc:sldMk cId="2341914756" sldId="311"/>
        </pc:sldMkLst>
        <pc:spChg chg="del">
          <ac:chgData name="guo roger" userId="3bbec60affddc306" providerId="LiveId" clId="{F07B39EF-84B6-49F7-87F0-9F76F7F97FDA}" dt="2020-04-26T02:40:31.050" v="752" actId="478"/>
          <ac:spMkLst>
            <pc:docMk/>
            <pc:sldMk cId="2341914756" sldId="311"/>
            <ac:spMk id="4" creationId="{199C6106-6418-4B91-AC23-E16A0ECC02EB}"/>
          </ac:spMkLst>
        </pc:spChg>
        <pc:spChg chg="add mod">
          <ac:chgData name="guo roger" userId="3bbec60affddc306" providerId="LiveId" clId="{F07B39EF-84B6-49F7-87F0-9F76F7F97FDA}" dt="2020-04-26T03:00:26.562" v="925" actId="20577"/>
          <ac:spMkLst>
            <pc:docMk/>
            <pc:sldMk cId="2341914756" sldId="311"/>
            <ac:spMk id="5" creationId="{2C540845-F744-4FDE-B260-76461D8FB65B}"/>
          </ac:spMkLst>
        </pc:spChg>
        <pc:spChg chg="add mod">
          <ac:chgData name="guo roger" userId="3bbec60affddc306" providerId="LiveId" clId="{F07B39EF-84B6-49F7-87F0-9F76F7F97FDA}" dt="2020-04-27T06:15:47.927" v="1034" actId="207"/>
          <ac:spMkLst>
            <pc:docMk/>
            <pc:sldMk cId="2341914756" sldId="311"/>
            <ac:spMk id="7" creationId="{4140C54F-C0E9-4975-AC1B-D4C964E51E09}"/>
          </ac:spMkLst>
        </pc:spChg>
        <pc:picChg chg="add mod">
          <ac:chgData name="guo roger" userId="3bbec60affddc306" providerId="LiveId" clId="{F07B39EF-84B6-49F7-87F0-9F76F7F97FDA}" dt="2020-04-27T06:15:36.810" v="1031" actId="1076"/>
          <ac:picMkLst>
            <pc:docMk/>
            <pc:sldMk cId="2341914756" sldId="311"/>
            <ac:picMk id="6" creationId="{99FE6D86-1682-44D4-ABC6-8E42C79475C8}"/>
          </ac:picMkLst>
        </pc:picChg>
      </pc:sldChg>
      <pc:sldChg chg="addSp modSp new">
        <pc:chgData name="guo roger" userId="3bbec60affddc306" providerId="LiveId" clId="{F07B39EF-84B6-49F7-87F0-9F76F7F97FDA}" dt="2020-04-26T03:02:56.795" v="944" actId="207"/>
        <pc:sldMkLst>
          <pc:docMk/>
          <pc:sldMk cId="409747437" sldId="312"/>
        </pc:sldMkLst>
        <pc:spChg chg="mod">
          <ac:chgData name="guo roger" userId="3bbec60affddc306" providerId="LiveId" clId="{F07B39EF-84B6-49F7-87F0-9F76F7F97FDA}" dt="2020-04-26T02:42:43.389" v="812"/>
          <ac:spMkLst>
            <pc:docMk/>
            <pc:sldMk cId="409747437" sldId="312"/>
            <ac:spMk id="2" creationId="{B65781C6-C706-4D50-A16F-F8654E150A33}"/>
          </ac:spMkLst>
        </pc:spChg>
        <pc:spChg chg="add mod">
          <ac:chgData name="guo roger" userId="3bbec60affddc306" providerId="LiveId" clId="{F07B39EF-84B6-49F7-87F0-9F76F7F97FDA}" dt="2020-04-26T03:02:56.795" v="944" actId="207"/>
          <ac:spMkLst>
            <pc:docMk/>
            <pc:sldMk cId="409747437" sldId="312"/>
            <ac:spMk id="4" creationId="{67EA01B1-F93F-40F0-B7F3-A7A7FFD23097}"/>
          </ac:spMkLst>
        </pc:spChg>
      </pc:sldChg>
      <pc:sldChg chg="del">
        <pc:chgData name="guo roger" userId="3bbec60affddc306" providerId="LiveId" clId="{F07B39EF-84B6-49F7-87F0-9F76F7F97FDA}" dt="2020-04-26T00:53:34.960" v="9" actId="47"/>
        <pc:sldMkLst>
          <pc:docMk/>
          <pc:sldMk cId="3541827456" sldId="312"/>
        </pc:sldMkLst>
      </pc:sldChg>
      <pc:sldChg chg="del">
        <pc:chgData name="guo roger" userId="3bbec60affddc306" providerId="LiveId" clId="{F07B39EF-84B6-49F7-87F0-9F76F7F97FDA}" dt="2020-04-26T00:53:35.310" v="10" actId="47"/>
        <pc:sldMkLst>
          <pc:docMk/>
          <pc:sldMk cId="1880973758" sldId="313"/>
        </pc:sldMkLst>
      </pc:sldChg>
      <pc:sldChg chg="addSp delSp modSp new">
        <pc:chgData name="guo roger" userId="3bbec60affddc306" providerId="LiveId" clId="{F07B39EF-84B6-49F7-87F0-9F76F7F97FDA}" dt="2020-04-27T06:28:01.199" v="1064" actId="1582"/>
        <pc:sldMkLst>
          <pc:docMk/>
          <pc:sldMk cId="4146488951" sldId="313"/>
        </pc:sldMkLst>
        <pc:spChg chg="mod">
          <ac:chgData name="guo roger" userId="3bbec60affddc306" providerId="LiveId" clId="{F07B39EF-84B6-49F7-87F0-9F76F7F97FDA}" dt="2020-04-26T02:53:00.585" v="902" actId="20577"/>
          <ac:spMkLst>
            <pc:docMk/>
            <pc:sldMk cId="4146488951" sldId="313"/>
            <ac:spMk id="2" creationId="{2DA5D564-621E-41AD-8734-1AA25D6DDA0D}"/>
          </ac:spMkLst>
        </pc:spChg>
        <pc:spChg chg="add mod">
          <ac:chgData name="guo roger" userId="3bbec60affddc306" providerId="LiveId" clId="{F07B39EF-84B6-49F7-87F0-9F76F7F97FDA}" dt="2020-04-26T03:03:17.799" v="947" actId="1076"/>
          <ac:spMkLst>
            <pc:docMk/>
            <pc:sldMk cId="4146488951" sldId="313"/>
            <ac:spMk id="5" creationId="{473CA89E-F807-49F9-8A29-F38993EA6A99}"/>
          </ac:spMkLst>
        </pc:spChg>
        <pc:spChg chg="add del mod">
          <ac:chgData name="guo roger" userId="3bbec60affddc306" providerId="LiveId" clId="{F07B39EF-84B6-49F7-87F0-9F76F7F97FDA}" dt="2020-04-27T06:26:48.404" v="1052" actId="478"/>
          <ac:spMkLst>
            <pc:docMk/>
            <pc:sldMk cId="4146488951" sldId="313"/>
            <ac:spMk id="6" creationId="{082FF277-41CF-4FE7-8F11-0A06FB36C2E0}"/>
          </ac:spMkLst>
        </pc:spChg>
        <pc:spChg chg="add mod">
          <ac:chgData name="guo roger" userId="3bbec60affddc306" providerId="LiveId" clId="{F07B39EF-84B6-49F7-87F0-9F76F7F97FDA}" dt="2020-04-27T06:27:03.637" v="1060" actId="207"/>
          <ac:spMkLst>
            <pc:docMk/>
            <pc:sldMk cId="4146488951" sldId="313"/>
            <ac:spMk id="7" creationId="{3B52E154-5A0D-4AD0-A796-91A69B14BA3A}"/>
          </ac:spMkLst>
        </pc:spChg>
        <pc:spChg chg="add mod">
          <ac:chgData name="guo roger" userId="3bbec60affddc306" providerId="LiveId" clId="{F07B39EF-84B6-49F7-87F0-9F76F7F97FDA}" dt="2020-04-27T06:28:01.199" v="1064" actId="1582"/>
          <ac:spMkLst>
            <pc:docMk/>
            <pc:sldMk cId="4146488951" sldId="313"/>
            <ac:spMk id="8" creationId="{9D572D6E-EEE4-477B-A26F-74AE11D9A387}"/>
          </ac:spMkLst>
        </pc:spChg>
        <pc:picChg chg="add mod">
          <ac:chgData name="guo roger" userId="3bbec60affddc306" providerId="LiveId" clId="{F07B39EF-84B6-49F7-87F0-9F76F7F97FDA}" dt="2020-04-26T03:03:44.614" v="950" actId="1076"/>
          <ac:picMkLst>
            <pc:docMk/>
            <pc:sldMk cId="4146488951" sldId="313"/>
            <ac:picMk id="4" creationId="{4CB8D1CF-D23F-465D-B6FD-3B52E3711A55}"/>
          </ac:picMkLst>
        </pc:picChg>
      </pc:sldChg>
      <pc:sldChg chg="addSp delSp modSp add">
        <pc:chgData name="guo roger" userId="3bbec60affddc306" providerId="LiveId" clId="{F07B39EF-84B6-49F7-87F0-9F76F7F97FDA}" dt="2020-04-26T03:08:31.605" v="995" actId="1076"/>
        <pc:sldMkLst>
          <pc:docMk/>
          <pc:sldMk cId="503965494" sldId="314"/>
        </pc:sldMkLst>
        <pc:spChg chg="add mod">
          <ac:chgData name="guo roger" userId="3bbec60affddc306" providerId="LiveId" clId="{F07B39EF-84B6-49F7-87F0-9F76F7F97FDA}" dt="2020-04-26T03:06:29.457" v="972" actId="1076"/>
          <ac:spMkLst>
            <pc:docMk/>
            <pc:sldMk cId="503965494" sldId="314"/>
            <ac:spMk id="6" creationId="{1B43FA7D-E408-409E-9433-FF101630260E}"/>
          </ac:spMkLst>
        </pc:spChg>
        <pc:spChg chg="add mod">
          <ac:chgData name="guo roger" userId="3bbec60affddc306" providerId="LiveId" clId="{F07B39EF-84B6-49F7-87F0-9F76F7F97FDA}" dt="2020-04-26T03:08:31.605" v="995" actId="1076"/>
          <ac:spMkLst>
            <pc:docMk/>
            <pc:sldMk cId="503965494" sldId="314"/>
            <ac:spMk id="7" creationId="{A3C1EA1E-B14E-4024-ACD0-90C37C7B30E4}"/>
          </ac:spMkLst>
        </pc:spChg>
        <pc:picChg chg="del">
          <ac:chgData name="guo roger" userId="3bbec60affddc306" providerId="LiveId" clId="{F07B39EF-84B6-49F7-87F0-9F76F7F97FDA}" dt="2020-04-26T02:53:42.862" v="906" actId="478"/>
          <ac:picMkLst>
            <pc:docMk/>
            <pc:sldMk cId="503965494" sldId="314"/>
            <ac:picMk id="4" creationId="{4CB8D1CF-D23F-465D-B6FD-3B52E3711A55}"/>
          </ac:picMkLst>
        </pc:picChg>
        <pc:picChg chg="add mod">
          <ac:chgData name="guo roger" userId="3bbec60affddc306" providerId="LiveId" clId="{F07B39EF-84B6-49F7-87F0-9F76F7F97FDA}" dt="2020-04-26T03:06:32.802" v="974" actId="1076"/>
          <ac:picMkLst>
            <pc:docMk/>
            <pc:sldMk cId="503965494" sldId="314"/>
            <ac:picMk id="5" creationId="{2376FE24-47EB-4E60-ACD5-B35EB4FC6532}"/>
          </ac:picMkLst>
        </pc:picChg>
      </pc:sldChg>
      <pc:sldChg chg="del">
        <pc:chgData name="guo roger" userId="3bbec60affddc306" providerId="LiveId" clId="{F07B39EF-84B6-49F7-87F0-9F76F7F97FDA}" dt="2020-04-26T00:53:35.858" v="11" actId="47"/>
        <pc:sldMkLst>
          <pc:docMk/>
          <pc:sldMk cId="1407619835" sldId="315"/>
        </pc:sldMkLst>
      </pc:sldChg>
      <pc:sldChg chg="addSp delSp modSp add">
        <pc:chgData name="guo roger" userId="3bbec60affddc306" providerId="LiveId" clId="{F07B39EF-84B6-49F7-87F0-9F76F7F97FDA}" dt="2020-04-27T06:18:32.888" v="1051"/>
        <pc:sldMkLst>
          <pc:docMk/>
          <pc:sldMk cId="2423451800" sldId="315"/>
        </pc:sldMkLst>
        <pc:spChg chg="add mod">
          <ac:chgData name="guo roger" userId="3bbec60affddc306" providerId="LiveId" clId="{F07B39EF-84B6-49F7-87F0-9F76F7F97FDA}" dt="2020-04-26T03:09:04.725" v="998" actId="1076"/>
          <ac:spMkLst>
            <pc:docMk/>
            <pc:sldMk cId="2423451800" sldId="315"/>
            <ac:spMk id="7" creationId="{08DC36B1-478F-4F6D-AAA0-65F97EF11938}"/>
          </ac:spMkLst>
        </pc:spChg>
        <pc:spChg chg="add mod">
          <ac:chgData name="guo roger" userId="3bbec60affddc306" providerId="LiveId" clId="{F07B39EF-84B6-49F7-87F0-9F76F7F97FDA}" dt="2020-04-27T06:18:31.585" v="1049" actId="207"/>
          <ac:spMkLst>
            <pc:docMk/>
            <pc:sldMk cId="2423451800" sldId="315"/>
            <ac:spMk id="8" creationId="{96661ADB-4941-4739-87EC-5857205C136F}"/>
          </ac:spMkLst>
        </pc:spChg>
        <pc:spChg chg="add del mod">
          <ac:chgData name="guo roger" userId="3bbec60affddc306" providerId="LiveId" clId="{F07B39EF-84B6-49F7-87F0-9F76F7F97FDA}" dt="2020-04-27T06:18:32.888" v="1051"/>
          <ac:spMkLst>
            <pc:docMk/>
            <pc:sldMk cId="2423451800" sldId="315"/>
            <ac:spMk id="9" creationId="{97F4B027-BE82-438E-B0C8-40E80CA9A7D9}"/>
          </ac:spMkLst>
        </pc:spChg>
        <pc:picChg chg="add mod">
          <ac:chgData name="guo roger" userId="3bbec60affddc306" providerId="LiveId" clId="{F07B39EF-84B6-49F7-87F0-9F76F7F97FDA}" dt="2020-04-26T02:55:21.185" v="915" actId="1076"/>
          <ac:picMkLst>
            <pc:docMk/>
            <pc:sldMk cId="2423451800" sldId="315"/>
            <ac:picMk id="4" creationId="{8A143BD6-0C64-4E6F-A692-A01F4A52E767}"/>
          </ac:picMkLst>
        </pc:picChg>
        <pc:picChg chg="del">
          <ac:chgData name="guo roger" userId="3bbec60affddc306" providerId="LiveId" clId="{F07B39EF-84B6-49F7-87F0-9F76F7F97FDA}" dt="2020-04-26T02:54:38.437" v="910" actId="478"/>
          <ac:picMkLst>
            <pc:docMk/>
            <pc:sldMk cId="2423451800" sldId="315"/>
            <ac:picMk id="5" creationId="{2376FE24-47EB-4E60-ACD5-B35EB4FC6532}"/>
          </ac:picMkLst>
        </pc:picChg>
        <pc:picChg chg="add mod">
          <ac:chgData name="guo roger" userId="3bbec60affddc306" providerId="LiveId" clId="{F07B39EF-84B6-49F7-87F0-9F76F7F97FDA}" dt="2020-04-26T03:08:44.068" v="996" actId="1076"/>
          <ac:picMkLst>
            <pc:docMk/>
            <pc:sldMk cId="2423451800" sldId="315"/>
            <ac:picMk id="6" creationId="{9A3FBC7B-59D8-44C4-8F8B-8377B3FA5E3D}"/>
          </ac:picMkLst>
        </pc:picChg>
      </pc:sldChg>
      <pc:sldChg chg="del">
        <pc:chgData name="guo roger" userId="3bbec60affddc306" providerId="LiveId" clId="{F07B39EF-84B6-49F7-87F0-9F76F7F97FDA}" dt="2020-04-26T00:53:36.172" v="12" actId="47"/>
        <pc:sldMkLst>
          <pc:docMk/>
          <pc:sldMk cId="1800749666" sldId="316"/>
        </pc:sldMkLst>
      </pc:sldChg>
      <pc:sldChg chg="del">
        <pc:chgData name="guo roger" userId="3bbec60affddc306" providerId="LiveId" clId="{F07B39EF-84B6-49F7-87F0-9F76F7F97FDA}" dt="2020-04-26T00:53:36.530" v="13" actId="47"/>
        <pc:sldMkLst>
          <pc:docMk/>
          <pc:sldMk cId="2761983578" sldId="317"/>
        </pc:sldMkLst>
      </pc:sldChg>
      <pc:sldChg chg="del">
        <pc:chgData name="guo roger" userId="3bbec60affddc306" providerId="LiveId" clId="{F07B39EF-84B6-49F7-87F0-9F76F7F97FDA}" dt="2020-04-26T00:53:37.704" v="14" actId="47"/>
        <pc:sldMkLst>
          <pc:docMk/>
          <pc:sldMk cId="2619085052" sldId="318"/>
        </pc:sldMkLst>
      </pc:sldChg>
    </pc:docChg>
  </pc:docChgLst>
  <pc:docChgLst>
    <pc:chgData name="guo roger" userId="3bbec60affddc306" providerId="LiveId" clId="{F81FAEB8-26D7-4C28-ABAD-EE81B45DA89D}"/>
    <pc:docChg chg="undo custSel addSld delSld modSld">
      <pc:chgData name="guo roger" userId="3bbec60affddc306" providerId="LiveId" clId="{F81FAEB8-26D7-4C28-ABAD-EE81B45DA89D}" dt="2020-05-04T05:50:50.463" v="2742" actId="207"/>
      <pc:docMkLst>
        <pc:docMk/>
      </pc:docMkLst>
      <pc:sldChg chg="modSp mod">
        <pc:chgData name="guo roger" userId="3bbec60affddc306" providerId="LiveId" clId="{F81FAEB8-26D7-4C28-ABAD-EE81B45DA89D}" dt="2020-05-04T02:28:33.673" v="2643" actId="1076"/>
        <pc:sldMkLst>
          <pc:docMk/>
          <pc:sldMk cId="1341206656" sldId="302"/>
        </pc:sldMkLst>
        <pc:spChg chg="mod">
          <ac:chgData name="guo roger" userId="3bbec60affddc306" providerId="LiveId" clId="{F81FAEB8-26D7-4C28-ABAD-EE81B45DA89D}" dt="2020-05-04T02:28:33.673" v="2643" actId="1076"/>
          <ac:spMkLst>
            <pc:docMk/>
            <pc:sldMk cId="1341206656" sldId="302"/>
            <ac:spMk id="4" creationId="{C37CA60E-2DE6-4312-9382-B5A3E76135C2}"/>
          </ac:spMkLst>
        </pc:spChg>
        <pc:spChg chg="mod">
          <ac:chgData name="guo roger" userId="3bbec60affddc306" providerId="LiveId" clId="{F81FAEB8-26D7-4C28-ABAD-EE81B45DA89D}" dt="2020-04-30T05:31:55.320" v="23"/>
          <ac:spMkLst>
            <pc:docMk/>
            <pc:sldMk cId="1341206656" sldId="302"/>
            <ac:spMk id="6" creationId="{07560610-6AF0-456F-A648-6E723C8D92F1}"/>
          </ac:spMkLst>
        </pc:spChg>
      </pc:sldChg>
      <pc:sldChg chg="addSp modSp new mod">
        <pc:chgData name="guo roger" userId="3bbec60affddc306" providerId="LiveId" clId="{F81FAEB8-26D7-4C28-ABAD-EE81B45DA89D}" dt="2020-05-04T02:31:08.884" v="2652" actId="207"/>
        <pc:sldMkLst>
          <pc:docMk/>
          <pc:sldMk cId="1172673889" sldId="303"/>
        </pc:sldMkLst>
        <pc:spChg chg="mod">
          <ac:chgData name="guo roger" userId="3bbec60affddc306" providerId="LiveId" clId="{F81FAEB8-26D7-4C28-ABAD-EE81B45DA89D}" dt="2020-04-30T05:32:49.101" v="37"/>
          <ac:spMkLst>
            <pc:docMk/>
            <pc:sldMk cId="1172673889" sldId="303"/>
            <ac:spMk id="2" creationId="{AAA4D6F7-ADB1-48F3-BC61-9CF3F5AB35AD}"/>
          </ac:spMkLst>
        </pc:spChg>
        <pc:spChg chg="add mod">
          <ac:chgData name="guo roger" userId="3bbec60affddc306" providerId="LiveId" clId="{F81FAEB8-26D7-4C28-ABAD-EE81B45DA89D}" dt="2020-05-04T02:31:08.884" v="2652" actId="207"/>
          <ac:spMkLst>
            <pc:docMk/>
            <pc:sldMk cId="1172673889" sldId="303"/>
            <ac:spMk id="4" creationId="{A2AB52A7-8332-4AD7-8E11-F10069021E63}"/>
          </ac:spMkLst>
        </pc:spChg>
      </pc:sldChg>
      <pc:sldChg chg="del">
        <pc:chgData name="guo roger" userId="3bbec60affddc306" providerId="LiveId" clId="{F81FAEB8-26D7-4C28-ABAD-EE81B45DA89D}" dt="2020-04-30T05:30:24.364" v="0" actId="47"/>
        <pc:sldMkLst>
          <pc:docMk/>
          <pc:sldMk cId="3761633463" sldId="303"/>
        </pc:sldMkLst>
      </pc:sldChg>
      <pc:sldChg chg="del">
        <pc:chgData name="guo roger" userId="3bbec60affddc306" providerId="LiveId" clId="{F81FAEB8-26D7-4C28-ABAD-EE81B45DA89D}" dt="2020-04-30T05:30:24.587" v="1" actId="47"/>
        <pc:sldMkLst>
          <pc:docMk/>
          <pc:sldMk cId="1226390871" sldId="304"/>
        </pc:sldMkLst>
      </pc:sldChg>
      <pc:sldChg chg="addSp delSp modSp add mod">
        <pc:chgData name="guo roger" userId="3bbec60affddc306" providerId="LiveId" clId="{F81FAEB8-26D7-4C28-ABAD-EE81B45DA89D}" dt="2020-05-04T03:44:49.188" v="2698" actId="207"/>
        <pc:sldMkLst>
          <pc:docMk/>
          <pc:sldMk cId="1332385084" sldId="304"/>
        </pc:sldMkLst>
        <pc:spChg chg="mod">
          <ac:chgData name="guo roger" userId="3bbec60affddc306" providerId="LiveId" clId="{F81FAEB8-26D7-4C28-ABAD-EE81B45DA89D}" dt="2020-05-04T03:44:49.188" v="2698" actId="207"/>
          <ac:spMkLst>
            <pc:docMk/>
            <pc:sldMk cId="1332385084" sldId="304"/>
            <ac:spMk id="4" creationId="{A2AB52A7-8332-4AD7-8E11-F10069021E63}"/>
          </ac:spMkLst>
        </pc:spChg>
        <pc:spChg chg="add mod">
          <ac:chgData name="guo roger" userId="3bbec60affddc306" providerId="LiveId" clId="{F81FAEB8-26D7-4C28-ABAD-EE81B45DA89D}" dt="2020-04-30T07:12:12.921" v="394" actId="20577"/>
          <ac:spMkLst>
            <pc:docMk/>
            <pc:sldMk cId="1332385084" sldId="304"/>
            <ac:spMk id="9" creationId="{C8056965-AD43-43A3-89F3-D978E0E2C453}"/>
          </ac:spMkLst>
        </pc:spChg>
        <pc:spChg chg="add mod">
          <ac:chgData name="guo roger" userId="3bbec60affddc306" providerId="LiveId" clId="{F81FAEB8-26D7-4C28-ABAD-EE81B45DA89D}" dt="2020-04-30T07:12:07.739" v="392" actId="20577"/>
          <ac:spMkLst>
            <pc:docMk/>
            <pc:sldMk cId="1332385084" sldId="304"/>
            <ac:spMk id="11" creationId="{CF00C8E4-261E-40B2-9D64-EB7BCFE604EA}"/>
          </ac:spMkLst>
        </pc:spChg>
        <pc:spChg chg="add del mod">
          <ac:chgData name="guo roger" userId="3bbec60affddc306" providerId="LiveId" clId="{F81FAEB8-26D7-4C28-ABAD-EE81B45DA89D}" dt="2020-05-04T00:49:02.056" v="2201" actId="478"/>
          <ac:spMkLst>
            <pc:docMk/>
            <pc:sldMk cId="1332385084" sldId="304"/>
            <ac:spMk id="12" creationId="{D9F969B0-A0E3-42F1-BB74-441F4865014D}"/>
          </ac:spMkLst>
        </pc:spChg>
        <pc:spChg chg="add del mod">
          <ac:chgData name="guo roger" userId="3bbec60affddc306" providerId="LiveId" clId="{F81FAEB8-26D7-4C28-ABAD-EE81B45DA89D}" dt="2020-05-04T00:49:02.336" v="2202" actId="478"/>
          <ac:spMkLst>
            <pc:docMk/>
            <pc:sldMk cId="1332385084" sldId="304"/>
            <ac:spMk id="13" creationId="{A1499DBC-B667-4AE9-B773-7DDABF32B73C}"/>
          </ac:spMkLst>
        </pc:spChg>
        <pc:picChg chg="add mod">
          <ac:chgData name="guo roger" userId="3bbec60affddc306" providerId="LiveId" clId="{F81FAEB8-26D7-4C28-ABAD-EE81B45DA89D}" dt="2020-04-30T07:11:04.348" v="356" actId="1076"/>
          <ac:picMkLst>
            <pc:docMk/>
            <pc:sldMk cId="1332385084" sldId="304"/>
            <ac:picMk id="5" creationId="{0017D7D7-D577-438F-9271-E386A798C8A7}"/>
          </ac:picMkLst>
        </pc:picChg>
        <pc:cxnChg chg="add mod">
          <ac:chgData name="guo roger" userId="3bbec60affddc306" providerId="LiveId" clId="{F81FAEB8-26D7-4C28-ABAD-EE81B45DA89D}" dt="2020-04-30T07:11:38.875" v="360" actId="14100"/>
          <ac:cxnSpMkLst>
            <pc:docMk/>
            <pc:sldMk cId="1332385084" sldId="304"/>
            <ac:cxnSpMk id="7" creationId="{7ECB4902-02D0-400E-9D84-FE98C15E6EB7}"/>
          </ac:cxnSpMkLst>
        </pc:cxnChg>
        <pc:cxnChg chg="add mod">
          <ac:chgData name="guo roger" userId="3bbec60affddc306" providerId="LiveId" clId="{F81FAEB8-26D7-4C28-ABAD-EE81B45DA89D}" dt="2020-04-30T07:12:00.661" v="374" actId="1076"/>
          <ac:cxnSpMkLst>
            <pc:docMk/>
            <pc:sldMk cId="1332385084" sldId="304"/>
            <ac:cxnSpMk id="10" creationId="{B9E4F750-8B4D-45E8-A656-F5949DEC3919}"/>
          </ac:cxnSpMkLst>
        </pc:cxnChg>
      </pc:sldChg>
      <pc:sldChg chg="addSp delSp modSp add">
        <pc:chgData name="guo roger" userId="3bbec60affddc306" providerId="LiveId" clId="{F81FAEB8-26D7-4C28-ABAD-EE81B45DA89D}" dt="2020-04-30T07:46:05.562" v="684" actId="1076"/>
        <pc:sldMkLst>
          <pc:docMk/>
          <pc:sldMk cId="2113628562" sldId="305"/>
        </pc:sldMkLst>
        <pc:spChg chg="mod">
          <ac:chgData name="guo roger" userId="3bbec60affddc306" providerId="LiveId" clId="{F81FAEB8-26D7-4C28-ABAD-EE81B45DA89D}" dt="2020-04-30T07:13:50.527" v="408" actId="1076"/>
          <ac:spMkLst>
            <pc:docMk/>
            <pc:sldMk cId="2113628562" sldId="305"/>
            <ac:spMk id="3" creationId="{4A6BA402-6136-492E-8DDF-762B7B16BD96}"/>
          </ac:spMkLst>
        </pc:spChg>
        <pc:spChg chg="mod">
          <ac:chgData name="guo roger" userId="3bbec60affddc306" providerId="LiveId" clId="{F81FAEB8-26D7-4C28-ABAD-EE81B45DA89D}" dt="2020-04-30T07:46:00.035" v="683" actId="20577"/>
          <ac:spMkLst>
            <pc:docMk/>
            <pc:sldMk cId="2113628562" sldId="305"/>
            <ac:spMk id="4" creationId="{A2AB52A7-8332-4AD7-8E11-F10069021E63}"/>
          </ac:spMkLst>
        </pc:spChg>
        <pc:spChg chg="add mod">
          <ac:chgData name="guo roger" userId="3bbec60affddc306" providerId="LiveId" clId="{F81FAEB8-26D7-4C28-ABAD-EE81B45DA89D}" dt="2020-04-30T07:46:05.562" v="684" actId="1076"/>
          <ac:spMkLst>
            <pc:docMk/>
            <pc:sldMk cId="2113628562" sldId="305"/>
            <ac:spMk id="6" creationId="{D3D8330C-EBF1-4693-A706-2771D707156B}"/>
          </ac:spMkLst>
        </pc:spChg>
        <pc:spChg chg="del">
          <ac:chgData name="guo roger" userId="3bbec60affddc306" providerId="LiveId" clId="{F81FAEB8-26D7-4C28-ABAD-EE81B45DA89D}" dt="2020-04-30T07:13:53.121" v="409" actId="478"/>
          <ac:spMkLst>
            <pc:docMk/>
            <pc:sldMk cId="2113628562" sldId="305"/>
            <ac:spMk id="9" creationId="{C8056965-AD43-43A3-89F3-D978E0E2C453}"/>
          </ac:spMkLst>
        </pc:spChg>
        <pc:spChg chg="del">
          <ac:chgData name="guo roger" userId="3bbec60affddc306" providerId="LiveId" clId="{F81FAEB8-26D7-4C28-ABAD-EE81B45DA89D}" dt="2020-04-30T07:13:53.121" v="409" actId="478"/>
          <ac:spMkLst>
            <pc:docMk/>
            <pc:sldMk cId="2113628562" sldId="305"/>
            <ac:spMk id="11" creationId="{CF00C8E4-261E-40B2-9D64-EB7BCFE604EA}"/>
          </ac:spMkLst>
        </pc:spChg>
        <pc:picChg chg="del">
          <ac:chgData name="guo roger" userId="3bbec60affddc306" providerId="LiveId" clId="{F81FAEB8-26D7-4C28-ABAD-EE81B45DA89D}" dt="2020-04-30T07:13:54.674" v="410" actId="478"/>
          <ac:picMkLst>
            <pc:docMk/>
            <pc:sldMk cId="2113628562" sldId="305"/>
            <ac:picMk id="5" creationId="{0017D7D7-D577-438F-9271-E386A798C8A7}"/>
          </ac:picMkLst>
        </pc:picChg>
        <pc:cxnChg chg="del">
          <ac:chgData name="guo roger" userId="3bbec60affddc306" providerId="LiveId" clId="{F81FAEB8-26D7-4C28-ABAD-EE81B45DA89D}" dt="2020-04-30T07:13:53.121" v="409" actId="478"/>
          <ac:cxnSpMkLst>
            <pc:docMk/>
            <pc:sldMk cId="2113628562" sldId="305"/>
            <ac:cxnSpMk id="7" creationId="{7ECB4902-02D0-400E-9D84-FE98C15E6EB7}"/>
          </ac:cxnSpMkLst>
        </pc:cxnChg>
        <pc:cxnChg chg="del">
          <ac:chgData name="guo roger" userId="3bbec60affddc306" providerId="LiveId" clId="{F81FAEB8-26D7-4C28-ABAD-EE81B45DA89D}" dt="2020-04-30T07:13:53.121" v="409" actId="478"/>
          <ac:cxnSpMkLst>
            <pc:docMk/>
            <pc:sldMk cId="2113628562" sldId="305"/>
            <ac:cxnSpMk id="10" creationId="{B9E4F750-8B4D-45E8-A656-F5949DEC3919}"/>
          </ac:cxnSpMkLst>
        </pc:cxnChg>
      </pc:sldChg>
      <pc:sldChg chg="del">
        <pc:chgData name="guo roger" userId="3bbec60affddc306" providerId="LiveId" clId="{F81FAEB8-26D7-4C28-ABAD-EE81B45DA89D}" dt="2020-04-30T05:30:24.816" v="2" actId="47"/>
        <pc:sldMkLst>
          <pc:docMk/>
          <pc:sldMk cId="2800982398" sldId="305"/>
        </pc:sldMkLst>
      </pc:sldChg>
      <pc:sldChg chg="addSp modSp new mod">
        <pc:chgData name="guo roger" userId="3bbec60affddc306" providerId="LiveId" clId="{F81FAEB8-26D7-4C28-ABAD-EE81B45DA89D}" dt="2020-05-04T03:40:50.088" v="2692" actId="20577"/>
        <pc:sldMkLst>
          <pc:docMk/>
          <pc:sldMk cId="47094566" sldId="306"/>
        </pc:sldMkLst>
        <pc:spChg chg="mod">
          <ac:chgData name="guo roger" userId="3bbec60affddc306" providerId="LiveId" clId="{F81FAEB8-26D7-4C28-ABAD-EE81B45DA89D}" dt="2020-04-30T08:55:43.354" v="900" actId="20577"/>
          <ac:spMkLst>
            <pc:docMk/>
            <pc:sldMk cId="47094566" sldId="306"/>
            <ac:spMk id="2" creationId="{A0ACE218-D2CE-4AE3-ABA2-C58E8A652834}"/>
          </ac:spMkLst>
        </pc:spChg>
        <pc:spChg chg="add mod">
          <ac:chgData name="guo roger" userId="3bbec60affddc306" providerId="LiveId" clId="{F81FAEB8-26D7-4C28-ABAD-EE81B45DA89D}" dt="2020-05-04T03:40:50.088" v="2692" actId="20577"/>
          <ac:spMkLst>
            <pc:docMk/>
            <pc:sldMk cId="47094566" sldId="306"/>
            <ac:spMk id="4" creationId="{D06DEFE4-4C7D-43B7-9173-DE3D8CB13995}"/>
          </ac:spMkLst>
        </pc:spChg>
      </pc:sldChg>
      <pc:sldChg chg="del">
        <pc:chgData name="guo roger" userId="3bbec60affddc306" providerId="LiveId" clId="{F81FAEB8-26D7-4C28-ABAD-EE81B45DA89D}" dt="2020-04-30T05:30:25.099" v="3" actId="47"/>
        <pc:sldMkLst>
          <pc:docMk/>
          <pc:sldMk cId="1555536192" sldId="306"/>
        </pc:sldMkLst>
      </pc:sldChg>
      <pc:sldChg chg="addSp modSp new">
        <pc:chgData name="guo roger" userId="3bbec60affddc306" providerId="LiveId" clId="{F81FAEB8-26D7-4C28-ABAD-EE81B45DA89D}" dt="2020-04-30T11:57:53.296" v="1611" actId="1076"/>
        <pc:sldMkLst>
          <pc:docMk/>
          <pc:sldMk cId="2452627990" sldId="307"/>
        </pc:sldMkLst>
        <pc:spChg chg="mod">
          <ac:chgData name="guo roger" userId="3bbec60affddc306" providerId="LiveId" clId="{F81FAEB8-26D7-4C28-ABAD-EE81B45DA89D}" dt="2020-04-30T08:47:45.091" v="818" actId="20577"/>
          <ac:spMkLst>
            <pc:docMk/>
            <pc:sldMk cId="2452627990" sldId="307"/>
            <ac:spMk id="2" creationId="{9751BF72-C86D-4F4E-98C2-EDE1FAEC06B0}"/>
          </ac:spMkLst>
        </pc:spChg>
        <pc:spChg chg="add mod">
          <ac:chgData name="guo roger" userId="3bbec60affddc306" providerId="LiveId" clId="{F81FAEB8-26D7-4C28-ABAD-EE81B45DA89D}" dt="2020-04-30T11:56:10.055" v="1580" actId="1076"/>
          <ac:spMkLst>
            <pc:docMk/>
            <pc:sldMk cId="2452627990" sldId="307"/>
            <ac:spMk id="4" creationId="{F303FADE-BA96-49A9-970D-6819BB5E2571}"/>
          </ac:spMkLst>
        </pc:spChg>
        <pc:spChg chg="add mod">
          <ac:chgData name="guo roger" userId="3bbec60affddc306" providerId="LiveId" clId="{F81FAEB8-26D7-4C28-ABAD-EE81B45DA89D}" dt="2020-04-30T11:57:53.296" v="1611" actId="1076"/>
          <ac:spMkLst>
            <pc:docMk/>
            <pc:sldMk cId="2452627990" sldId="307"/>
            <ac:spMk id="6" creationId="{184C3D02-FD85-446E-95D2-53DE5CF73B31}"/>
          </ac:spMkLst>
        </pc:spChg>
        <pc:picChg chg="add mod">
          <ac:chgData name="guo roger" userId="3bbec60affddc306" providerId="LiveId" clId="{F81FAEB8-26D7-4C28-ABAD-EE81B45DA89D}" dt="2020-04-30T11:56:23.496" v="1582" actId="1076"/>
          <ac:picMkLst>
            <pc:docMk/>
            <pc:sldMk cId="2452627990" sldId="307"/>
            <ac:picMk id="5" creationId="{E904D7FE-3A9E-46DE-8AF9-672E3BD832C5}"/>
          </ac:picMkLst>
        </pc:picChg>
      </pc:sldChg>
      <pc:sldChg chg="del">
        <pc:chgData name="guo roger" userId="3bbec60affddc306" providerId="LiveId" clId="{F81FAEB8-26D7-4C28-ABAD-EE81B45DA89D}" dt="2020-04-30T05:30:25.300" v="4" actId="47"/>
        <pc:sldMkLst>
          <pc:docMk/>
          <pc:sldMk cId="3778848557" sldId="307"/>
        </pc:sldMkLst>
      </pc:sldChg>
      <pc:sldChg chg="addSp delSp modSp new mod">
        <pc:chgData name="guo roger" userId="3bbec60affddc306" providerId="LiveId" clId="{F81FAEB8-26D7-4C28-ABAD-EE81B45DA89D}" dt="2020-05-04T03:34:09.481" v="2687" actId="1076"/>
        <pc:sldMkLst>
          <pc:docMk/>
          <pc:sldMk cId="2100122073" sldId="308"/>
        </pc:sldMkLst>
        <pc:spChg chg="mod">
          <ac:chgData name="guo roger" userId="3bbec60affddc306" providerId="LiveId" clId="{F81FAEB8-26D7-4C28-ABAD-EE81B45DA89D}" dt="2020-04-30T09:17:52.566" v="1037" actId="20577"/>
          <ac:spMkLst>
            <pc:docMk/>
            <pc:sldMk cId="2100122073" sldId="308"/>
            <ac:spMk id="2" creationId="{A94D6BE2-38AE-4E5F-A254-C4ECB2A491B8}"/>
          </ac:spMkLst>
        </pc:spChg>
        <pc:spChg chg="add mod">
          <ac:chgData name="guo roger" userId="3bbec60affddc306" providerId="LiveId" clId="{F81FAEB8-26D7-4C28-ABAD-EE81B45DA89D}" dt="2020-05-04T03:34:09.481" v="2687" actId="1076"/>
          <ac:spMkLst>
            <pc:docMk/>
            <pc:sldMk cId="2100122073" sldId="308"/>
            <ac:spMk id="5" creationId="{47CD4248-3F72-4EB2-A084-7ADA29E7505F}"/>
          </ac:spMkLst>
        </pc:spChg>
        <pc:spChg chg="add del mod">
          <ac:chgData name="guo roger" userId="3bbec60affddc306" providerId="LiveId" clId="{F81FAEB8-26D7-4C28-ABAD-EE81B45DA89D}" dt="2020-04-30T12:31:21.080" v="1793" actId="478"/>
          <ac:spMkLst>
            <pc:docMk/>
            <pc:sldMk cId="2100122073" sldId="308"/>
            <ac:spMk id="6" creationId="{9AA68DB4-8B83-4403-9CC0-3FF7FB9EB999}"/>
          </ac:spMkLst>
        </pc:spChg>
        <pc:spChg chg="add del mod">
          <ac:chgData name="guo roger" userId="3bbec60affddc306" providerId="LiveId" clId="{F81FAEB8-26D7-4C28-ABAD-EE81B45DA89D}" dt="2020-04-30T12:31:17.074" v="1792" actId="478"/>
          <ac:spMkLst>
            <pc:docMk/>
            <pc:sldMk cId="2100122073" sldId="308"/>
            <ac:spMk id="10" creationId="{F329144D-4B82-4AE1-B6E8-70952638B0D9}"/>
          </ac:spMkLst>
        </pc:spChg>
        <pc:picChg chg="add mod">
          <ac:chgData name="guo roger" userId="3bbec60affddc306" providerId="LiveId" clId="{F81FAEB8-26D7-4C28-ABAD-EE81B45DA89D}" dt="2020-04-30T12:31:29.211" v="1797" actId="1076"/>
          <ac:picMkLst>
            <pc:docMk/>
            <pc:sldMk cId="2100122073" sldId="308"/>
            <ac:picMk id="4" creationId="{4E944AA4-2A06-414E-8BF3-8F7232704B15}"/>
          </ac:picMkLst>
        </pc:picChg>
        <pc:cxnChg chg="add del mod">
          <ac:chgData name="guo roger" userId="3bbec60affddc306" providerId="LiveId" clId="{F81FAEB8-26D7-4C28-ABAD-EE81B45DA89D}" dt="2020-04-30T12:29:57.345" v="1785" actId="478"/>
          <ac:cxnSpMkLst>
            <pc:docMk/>
            <pc:sldMk cId="2100122073" sldId="308"/>
            <ac:cxnSpMk id="8" creationId="{CE85A596-9A5C-4870-9401-E401215CA7F8}"/>
          </ac:cxnSpMkLst>
        </pc:cxnChg>
      </pc:sldChg>
      <pc:sldChg chg="del">
        <pc:chgData name="guo roger" userId="3bbec60affddc306" providerId="LiveId" clId="{F81FAEB8-26D7-4C28-ABAD-EE81B45DA89D}" dt="2020-04-30T05:30:25.532" v="5" actId="47"/>
        <pc:sldMkLst>
          <pc:docMk/>
          <pc:sldMk cId="2822838764" sldId="308"/>
        </pc:sldMkLst>
      </pc:sldChg>
      <pc:sldChg chg="del">
        <pc:chgData name="guo roger" userId="3bbec60affddc306" providerId="LiveId" clId="{F81FAEB8-26D7-4C28-ABAD-EE81B45DA89D}" dt="2020-04-30T05:30:25.777" v="6" actId="47"/>
        <pc:sldMkLst>
          <pc:docMk/>
          <pc:sldMk cId="1302124615" sldId="309"/>
        </pc:sldMkLst>
      </pc:sldChg>
      <pc:sldChg chg="addSp modSp new mod">
        <pc:chgData name="guo roger" userId="3bbec60affddc306" providerId="LiveId" clId="{F81FAEB8-26D7-4C28-ABAD-EE81B45DA89D}" dt="2020-05-04T05:36:33.599" v="2727" actId="20577"/>
        <pc:sldMkLst>
          <pc:docMk/>
          <pc:sldMk cId="3090032548" sldId="309"/>
        </pc:sldMkLst>
        <pc:spChg chg="mod">
          <ac:chgData name="guo roger" userId="3bbec60affddc306" providerId="LiveId" clId="{F81FAEB8-26D7-4C28-ABAD-EE81B45DA89D}" dt="2020-04-30T09:22:18.941" v="1096" actId="20577"/>
          <ac:spMkLst>
            <pc:docMk/>
            <pc:sldMk cId="3090032548" sldId="309"/>
            <ac:spMk id="2" creationId="{5981D7BA-28C7-4F89-A6B8-C440942DF3D3}"/>
          </ac:spMkLst>
        </pc:spChg>
        <pc:spChg chg="add mod">
          <ac:chgData name="guo roger" userId="3bbec60affddc306" providerId="LiveId" clId="{F81FAEB8-26D7-4C28-ABAD-EE81B45DA89D}" dt="2020-05-04T05:36:33.599" v="2727" actId="20577"/>
          <ac:spMkLst>
            <pc:docMk/>
            <pc:sldMk cId="3090032548" sldId="309"/>
            <ac:spMk id="4" creationId="{5E2F2A16-061A-4D34-9412-8C1371F08826}"/>
          </ac:spMkLst>
        </pc:spChg>
      </pc:sldChg>
      <pc:sldChg chg="del">
        <pc:chgData name="guo roger" userId="3bbec60affddc306" providerId="LiveId" clId="{F81FAEB8-26D7-4C28-ABAD-EE81B45DA89D}" dt="2020-04-30T05:30:26.007" v="7" actId="47"/>
        <pc:sldMkLst>
          <pc:docMk/>
          <pc:sldMk cId="2646867535" sldId="310"/>
        </pc:sldMkLst>
      </pc:sldChg>
      <pc:sldChg chg="addSp delSp modSp new del">
        <pc:chgData name="guo roger" userId="3bbec60affddc306" providerId="LiveId" clId="{F81FAEB8-26D7-4C28-ABAD-EE81B45DA89D}" dt="2020-04-30T12:55:29.750" v="1885" actId="2696"/>
        <pc:sldMkLst>
          <pc:docMk/>
          <pc:sldMk cId="4146424271" sldId="310"/>
        </pc:sldMkLst>
        <pc:spChg chg="mod">
          <ac:chgData name="guo roger" userId="3bbec60affddc306" providerId="LiveId" clId="{F81FAEB8-26D7-4C28-ABAD-EE81B45DA89D}" dt="2020-04-30T10:03:52.357" v="1250" actId="20577"/>
          <ac:spMkLst>
            <pc:docMk/>
            <pc:sldMk cId="4146424271" sldId="310"/>
            <ac:spMk id="2" creationId="{8E1D920A-35F9-48FD-BBB9-ABBA4EB6EB16}"/>
          </ac:spMkLst>
        </pc:spChg>
        <pc:spChg chg="add mod">
          <ac:chgData name="guo roger" userId="3bbec60affddc306" providerId="LiveId" clId="{F81FAEB8-26D7-4C28-ABAD-EE81B45DA89D}" dt="2020-04-30T12:52:09.653" v="1882" actId="1076"/>
          <ac:spMkLst>
            <pc:docMk/>
            <pc:sldMk cId="4146424271" sldId="310"/>
            <ac:spMk id="4" creationId="{1AB35AB8-7D62-4184-B271-AFCC1417FDEE}"/>
          </ac:spMkLst>
        </pc:spChg>
        <pc:picChg chg="add del mod">
          <ac:chgData name="guo roger" userId="3bbec60affddc306" providerId="LiveId" clId="{F81FAEB8-26D7-4C28-ABAD-EE81B45DA89D}" dt="2020-04-30T12:54:40.430" v="1884" actId="478"/>
          <ac:picMkLst>
            <pc:docMk/>
            <pc:sldMk cId="4146424271" sldId="310"/>
            <ac:picMk id="5" creationId="{DBD927E9-FF3C-465E-941B-A5338B867BE3}"/>
          </ac:picMkLst>
        </pc:picChg>
      </pc:sldChg>
      <pc:sldChg chg="delSp modSp add mod">
        <pc:chgData name="guo roger" userId="3bbec60affddc306" providerId="LiveId" clId="{F81FAEB8-26D7-4C28-ABAD-EE81B45DA89D}" dt="2020-05-04T02:15:07.121" v="2620" actId="207"/>
        <pc:sldMkLst>
          <pc:docMk/>
          <pc:sldMk cId="400767332" sldId="311"/>
        </pc:sldMkLst>
        <pc:spChg chg="mod">
          <ac:chgData name="guo roger" userId="3bbec60affddc306" providerId="LiveId" clId="{F81FAEB8-26D7-4C28-ABAD-EE81B45DA89D}" dt="2020-05-04T02:15:07.121" v="2620" actId="207"/>
          <ac:spMkLst>
            <pc:docMk/>
            <pc:sldMk cId="400767332" sldId="311"/>
            <ac:spMk id="4" creationId="{1AB35AB8-7D62-4184-B271-AFCC1417FDEE}"/>
          </ac:spMkLst>
        </pc:spChg>
        <pc:picChg chg="del">
          <ac:chgData name="guo roger" userId="3bbec60affddc306" providerId="LiveId" clId="{F81FAEB8-26D7-4C28-ABAD-EE81B45DA89D}" dt="2020-04-30T10:15:09.833" v="1313" actId="478"/>
          <ac:picMkLst>
            <pc:docMk/>
            <pc:sldMk cId="400767332" sldId="311"/>
            <ac:picMk id="5" creationId="{DBD927E9-FF3C-465E-941B-A5338B867BE3}"/>
          </ac:picMkLst>
        </pc:picChg>
      </pc:sldChg>
      <pc:sldChg chg="del">
        <pc:chgData name="guo roger" userId="3bbec60affddc306" providerId="LiveId" clId="{F81FAEB8-26D7-4C28-ABAD-EE81B45DA89D}" dt="2020-04-30T05:30:26.618" v="8" actId="47"/>
        <pc:sldMkLst>
          <pc:docMk/>
          <pc:sldMk cId="2341914756" sldId="311"/>
        </pc:sldMkLst>
      </pc:sldChg>
      <pc:sldChg chg="del">
        <pc:chgData name="guo roger" userId="3bbec60affddc306" providerId="LiveId" clId="{F81FAEB8-26D7-4C28-ABAD-EE81B45DA89D}" dt="2020-04-30T05:30:26.647" v="9" actId="47"/>
        <pc:sldMkLst>
          <pc:docMk/>
          <pc:sldMk cId="409747437" sldId="312"/>
        </pc:sldMkLst>
      </pc:sldChg>
      <pc:sldChg chg="addSp delSp modSp new">
        <pc:chgData name="guo roger" userId="3bbec60affddc306" providerId="LiveId" clId="{F81FAEB8-26D7-4C28-ABAD-EE81B45DA89D}" dt="2020-04-30T13:05:15.023" v="1910" actId="14100"/>
        <pc:sldMkLst>
          <pc:docMk/>
          <pc:sldMk cId="2491245163" sldId="312"/>
        </pc:sldMkLst>
        <pc:spChg chg="mod">
          <ac:chgData name="guo roger" userId="3bbec60affddc306" providerId="LiveId" clId="{F81FAEB8-26D7-4C28-ABAD-EE81B45DA89D}" dt="2020-04-30T10:26:15.659" v="1371" actId="20577"/>
          <ac:spMkLst>
            <pc:docMk/>
            <pc:sldMk cId="2491245163" sldId="312"/>
            <ac:spMk id="2" creationId="{6C1AE3CD-F78D-45E7-BD5B-0F513DB234E0}"/>
          </ac:spMkLst>
        </pc:spChg>
        <pc:spChg chg="add mod">
          <ac:chgData name="guo roger" userId="3bbec60affddc306" providerId="LiveId" clId="{F81FAEB8-26D7-4C28-ABAD-EE81B45DA89D}" dt="2020-04-30T13:03:18.600" v="1889" actId="207"/>
          <ac:spMkLst>
            <pc:docMk/>
            <pc:sldMk cId="2491245163" sldId="312"/>
            <ac:spMk id="4" creationId="{DF64C2EA-2DFE-42FA-A782-8C7742461D13}"/>
          </ac:spMkLst>
        </pc:spChg>
        <pc:picChg chg="add del mod">
          <ac:chgData name="guo roger" userId="3bbec60affddc306" providerId="LiveId" clId="{F81FAEB8-26D7-4C28-ABAD-EE81B45DA89D}" dt="2020-04-30T13:04:00.567" v="1895" actId="478"/>
          <ac:picMkLst>
            <pc:docMk/>
            <pc:sldMk cId="2491245163" sldId="312"/>
            <ac:picMk id="5" creationId="{CBE76087-FD83-4395-A810-A4DE00A32ACD}"/>
          </ac:picMkLst>
        </pc:picChg>
        <pc:picChg chg="add del mod">
          <ac:chgData name="guo roger" userId="3bbec60affddc306" providerId="LiveId" clId="{F81FAEB8-26D7-4C28-ABAD-EE81B45DA89D}" dt="2020-04-30T13:04:57.841" v="1905" actId="478"/>
          <ac:picMkLst>
            <pc:docMk/>
            <pc:sldMk cId="2491245163" sldId="312"/>
            <ac:picMk id="6" creationId="{544DC0EB-05A4-427D-9AD6-CFFF7FE4B5E0}"/>
          </ac:picMkLst>
        </pc:picChg>
        <pc:picChg chg="add mod">
          <ac:chgData name="guo roger" userId="3bbec60affddc306" providerId="LiveId" clId="{F81FAEB8-26D7-4C28-ABAD-EE81B45DA89D}" dt="2020-04-30T13:05:15.023" v="1910" actId="14100"/>
          <ac:picMkLst>
            <pc:docMk/>
            <pc:sldMk cId="2491245163" sldId="312"/>
            <ac:picMk id="7" creationId="{5F5A603C-4C82-4AA2-82F0-DE7EC22CE1EC}"/>
          </ac:picMkLst>
        </pc:picChg>
      </pc:sldChg>
      <pc:sldChg chg="del">
        <pc:chgData name="guo roger" userId="3bbec60affddc306" providerId="LiveId" clId="{F81FAEB8-26D7-4C28-ABAD-EE81B45DA89D}" dt="2020-04-30T05:30:26.840" v="10" actId="47"/>
        <pc:sldMkLst>
          <pc:docMk/>
          <pc:sldMk cId="4146488951" sldId="313"/>
        </pc:sldMkLst>
      </pc:sldChg>
      <pc:sldChg chg="addSp modSp new mod">
        <pc:chgData name="guo roger" userId="3bbec60affddc306" providerId="LiveId" clId="{F81FAEB8-26D7-4C28-ABAD-EE81B45DA89D}" dt="2020-05-04T05:50:50.463" v="2742" actId="207"/>
        <pc:sldMkLst>
          <pc:docMk/>
          <pc:sldMk cId="4282392383" sldId="313"/>
        </pc:sldMkLst>
        <pc:spChg chg="mod">
          <ac:chgData name="guo roger" userId="3bbec60affddc306" providerId="LiveId" clId="{F81FAEB8-26D7-4C28-ABAD-EE81B45DA89D}" dt="2020-04-30T10:41:49.892" v="1406" actId="20577"/>
          <ac:spMkLst>
            <pc:docMk/>
            <pc:sldMk cId="4282392383" sldId="313"/>
            <ac:spMk id="2" creationId="{20080A38-741D-4165-A888-0F9925A3F7F8}"/>
          </ac:spMkLst>
        </pc:spChg>
        <pc:spChg chg="add mod">
          <ac:chgData name="guo roger" userId="3bbec60affddc306" providerId="LiveId" clId="{F81FAEB8-26D7-4C28-ABAD-EE81B45DA89D}" dt="2020-05-04T05:50:50.463" v="2742" actId="207"/>
          <ac:spMkLst>
            <pc:docMk/>
            <pc:sldMk cId="4282392383" sldId="313"/>
            <ac:spMk id="4" creationId="{30A98124-D8A4-4DB3-91F4-E52D69EE6E57}"/>
          </ac:spMkLst>
        </pc:spChg>
      </pc:sldChg>
      <pc:sldChg chg="del">
        <pc:chgData name="guo roger" userId="3bbec60affddc306" providerId="LiveId" clId="{F81FAEB8-26D7-4C28-ABAD-EE81B45DA89D}" dt="2020-04-30T05:30:27.219" v="11" actId="47"/>
        <pc:sldMkLst>
          <pc:docMk/>
          <pc:sldMk cId="503965494" sldId="314"/>
        </pc:sldMkLst>
      </pc:sldChg>
      <pc:sldChg chg="addSp modSp new">
        <pc:chgData name="guo roger" userId="3bbec60affddc306" providerId="LiveId" clId="{F81FAEB8-26D7-4C28-ABAD-EE81B45DA89D}" dt="2020-04-30T13:19:29.279" v="2010" actId="20577"/>
        <pc:sldMkLst>
          <pc:docMk/>
          <pc:sldMk cId="1470714824" sldId="314"/>
        </pc:sldMkLst>
        <pc:spChg chg="mod">
          <ac:chgData name="guo roger" userId="3bbec60affddc306" providerId="LiveId" clId="{F81FAEB8-26D7-4C28-ABAD-EE81B45DA89D}" dt="2020-04-30T11:37:38.228" v="1430" actId="20577"/>
          <ac:spMkLst>
            <pc:docMk/>
            <pc:sldMk cId="1470714824" sldId="314"/>
            <ac:spMk id="2" creationId="{8A10EB60-96C4-40E7-9ABC-A6567FD365E9}"/>
          </ac:spMkLst>
        </pc:spChg>
        <pc:spChg chg="add mod">
          <ac:chgData name="guo roger" userId="3bbec60affddc306" providerId="LiveId" clId="{F81FAEB8-26D7-4C28-ABAD-EE81B45DA89D}" dt="2020-04-30T13:19:29.279" v="2010" actId="20577"/>
          <ac:spMkLst>
            <pc:docMk/>
            <pc:sldMk cId="1470714824" sldId="314"/>
            <ac:spMk id="4" creationId="{766A48BC-9041-407A-AAA6-6DE45AF75680}"/>
          </ac:spMkLst>
        </pc:spChg>
      </pc:sldChg>
      <pc:sldChg chg="addSp delSp modSp new">
        <pc:chgData name="guo roger" userId="3bbec60affddc306" providerId="LiveId" clId="{F81FAEB8-26D7-4C28-ABAD-EE81B45DA89D}" dt="2020-04-30T12:12:25.206" v="1721" actId="14100"/>
        <pc:sldMkLst>
          <pc:docMk/>
          <pc:sldMk cId="1257289468" sldId="315"/>
        </pc:sldMkLst>
        <pc:spChg chg="mod">
          <ac:chgData name="guo roger" userId="3bbec60affddc306" providerId="LiveId" clId="{F81FAEB8-26D7-4C28-ABAD-EE81B45DA89D}" dt="2020-04-30T11:59:06.100" v="1622" actId="20577"/>
          <ac:spMkLst>
            <pc:docMk/>
            <pc:sldMk cId="1257289468" sldId="315"/>
            <ac:spMk id="2" creationId="{892D1D6E-E2B2-4DA4-88EF-3CA4CF49FCE9}"/>
          </ac:spMkLst>
        </pc:spChg>
        <pc:spChg chg="add mod">
          <ac:chgData name="guo roger" userId="3bbec60affddc306" providerId="LiveId" clId="{F81FAEB8-26D7-4C28-ABAD-EE81B45DA89D}" dt="2020-04-30T12:04:27.106" v="1682" actId="1076"/>
          <ac:spMkLst>
            <pc:docMk/>
            <pc:sldMk cId="1257289468" sldId="315"/>
            <ac:spMk id="4" creationId="{8AB2D0A1-D065-4753-AB5D-32892B9BCC4B}"/>
          </ac:spMkLst>
        </pc:spChg>
        <pc:spChg chg="add mod">
          <ac:chgData name="guo roger" userId="3bbec60affddc306" providerId="LiveId" clId="{F81FAEB8-26D7-4C28-ABAD-EE81B45DA89D}" dt="2020-04-30T12:04:39.089" v="1688" actId="1076"/>
          <ac:spMkLst>
            <pc:docMk/>
            <pc:sldMk cId="1257289468" sldId="315"/>
            <ac:spMk id="5" creationId="{77B4AFE1-5985-44B5-956B-661962D7C725}"/>
          </ac:spMkLst>
        </pc:spChg>
        <pc:spChg chg="add mod">
          <ac:chgData name="guo roger" userId="3bbec60affddc306" providerId="LiveId" clId="{F81FAEB8-26D7-4C28-ABAD-EE81B45DA89D}" dt="2020-04-30T12:04:51.929" v="1691" actId="1076"/>
          <ac:spMkLst>
            <pc:docMk/>
            <pc:sldMk cId="1257289468" sldId="315"/>
            <ac:spMk id="7" creationId="{03D24FE1-03D9-4AD1-B7F2-0E3F5AF0B118}"/>
          </ac:spMkLst>
        </pc:spChg>
        <pc:picChg chg="add del mod">
          <ac:chgData name="guo roger" userId="3bbec60affddc306" providerId="LiveId" clId="{F81FAEB8-26D7-4C28-ABAD-EE81B45DA89D}" dt="2020-04-30T12:12:07.062" v="1716" actId="478"/>
          <ac:picMkLst>
            <pc:docMk/>
            <pc:sldMk cId="1257289468" sldId="315"/>
            <ac:picMk id="6" creationId="{B72F98A2-0471-4C54-BC5C-0D2714D1E1BA}"/>
          </ac:picMkLst>
        </pc:picChg>
        <pc:picChg chg="add mod">
          <ac:chgData name="guo roger" userId="3bbec60affddc306" providerId="LiveId" clId="{F81FAEB8-26D7-4C28-ABAD-EE81B45DA89D}" dt="2020-04-30T12:12:25.206" v="1721" actId="14100"/>
          <ac:picMkLst>
            <pc:docMk/>
            <pc:sldMk cId="1257289468" sldId="315"/>
            <ac:picMk id="8" creationId="{93B5A14C-3571-4EB5-BFCA-5F86DC0ADF8E}"/>
          </ac:picMkLst>
        </pc:picChg>
      </pc:sldChg>
      <pc:sldChg chg="del">
        <pc:chgData name="guo roger" userId="3bbec60affddc306" providerId="LiveId" clId="{F81FAEB8-26D7-4C28-ABAD-EE81B45DA89D}" dt="2020-04-30T05:30:27.828" v="12" actId="47"/>
        <pc:sldMkLst>
          <pc:docMk/>
          <pc:sldMk cId="2423451800" sldId="315"/>
        </pc:sldMkLst>
      </pc:sldChg>
      <pc:sldChg chg="addSp delSp modSp add">
        <pc:chgData name="guo roger" userId="3bbec60affddc306" providerId="LiveId" clId="{F81FAEB8-26D7-4C28-ABAD-EE81B45DA89D}" dt="2020-04-30T12:11:48.481" v="1715" actId="1076"/>
        <pc:sldMkLst>
          <pc:docMk/>
          <pc:sldMk cId="301870514" sldId="316"/>
        </pc:sldMkLst>
        <pc:spChg chg="mod">
          <ac:chgData name="guo roger" userId="3bbec60affddc306" providerId="LiveId" clId="{F81FAEB8-26D7-4C28-ABAD-EE81B45DA89D}" dt="2020-04-30T12:08:50.291" v="1697" actId="20577"/>
          <ac:spMkLst>
            <pc:docMk/>
            <pc:sldMk cId="301870514" sldId="316"/>
            <ac:spMk id="4" creationId="{8AB2D0A1-D065-4753-AB5D-32892B9BCC4B}"/>
          </ac:spMkLst>
        </pc:spChg>
        <pc:spChg chg="del">
          <ac:chgData name="guo roger" userId="3bbec60affddc306" providerId="LiveId" clId="{F81FAEB8-26D7-4C28-ABAD-EE81B45DA89D}" dt="2020-04-30T12:08:43.302" v="1694" actId="478"/>
          <ac:spMkLst>
            <pc:docMk/>
            <pc:sldMk cId="301870514" sldId="316"/>
            <ac:spMk id="5" creationId="{77B4AFE1-5985-44B5-956B-661962D7C725}"/>
          </ac:spMkLst>
        </pc:spChg>
        <pc:spChg chg="del">
          <ac:chgData name="guo roger" userId="3bbec60affddc306" providerId="LiveId" clId="{F81FAEB8-26D7-4C28-ABAD-EE81B45DA89D}" dt="2020-04-30T12:08:44.433" v="1695" actId="478"/>
          <ac:spMkLst>
            <pc:docMk/>
            <pc:sldMk cId="301870514" sldId="316"/>
            <ac:spMk id="7" creationId="{03D24FE1-03D9-4AD1-B7F2-0E3F5AF0B118}"/>
          </ac:spMkLst>
        </pc:spChg>
        <pc:spChg chg="add mod">
          <ac:chgData name="guo roger" userId="3bbec60affddc306" providerId="LiveId" clId="{F81FAEB8-26D7-4C28-ABAD-EE81B45DA89D}" dt="2020-04-30T12:11:46.803" v="1714" actId="1076"/>
          <ac:spMkLst>
            <pc:docMk/>
            <pc:sldMk cId="301870514" sldId="316"/>
            <ac:spMk id="9" creationId="{B26CC48D-B98A-465E-A8FE-3C33C3750218}"/>
          </ac:spMkLst>
        </pc:spChg>
        <pc:picChg chg="del">
          <ac:chgData name="guo roger" userId="3bbec60affddc306" providerId="LiveId" clId="{F81FAEB8-26D7-4C28-ABAD-EE81B45DA89D}" dt="2020-04-30T12:08:42.146" v="1693" actId="478"/>
          <ac:picMkLst>
            <pc:docMk/>
            <pc:sldMk cId="301870514" sldId="316"/>
            <ac:picMk id="6" creationId="{B72F98A2-0471-4C54-BC5C-0D2714D1E1BA}"/>
          </ac:picMkLst>
        </pc:picChg>
        <pc:picChg chg="add mod">
          <ac:chgData name="guo roger" userId="3bbec60affddc306" providerId="LiveId" clId="{F81FAEB8-26D7-4C28-ABAD-EE81B45DA89D}" dt="2020-04-30T12:11:48.481" v="1715" actId="1076"/>
          <ac:picMkLst>
            <pc:docMk/>
            <pc:sldMk cId="301870514" sldId="316"/>
            <ac:picMk id="8" creationId="{E9494798-667A-4149-954F-66B310729328}"/>
          </ac:picMkLst>
        </pc:picChg>
      </pc:sldChg>
      <pc:sldChg chg="new del">
        <pc:chgData name="guo roger" userId="3bbec60affddc306" providerId="LiveId" clId="{F81FAEB8-26D7-4C28-ABAD-EE81B45DA89D}" dt="2020-04-30T12:13:48.477" v="1723" actId="47"/>
        <pc:sldMkLst>
          <pc:docMk/>
          <pc:sldMk cId="1548624694" sldId="317"/>
        </pc:sldMkLst>
      </pc:sldChg>
      <pc:sldChg chg="addSp delSp modSp add mod">
        <pc:chgData name="guo roger" userId="3bbec60affddc306" providerId="LiveId" clId="{F81FAEB8-26D7-4C28-ABAD-EE81B45DA89D}" dt="2020-05-04T02:17:21.841" v="2642" actId="14100"/>
        <pc:sldMkLst>
          <pc:docMk/>
          <pc:sldMk cId="3402107683" sldId="317"/>
        </pc:sldMkLst>
        <pc:spChg chg="del">
          <ac:chgData name="guo roger" userId="3bbec60affddc306" providerId="LiveId" clId="{F81FAEB8-26D7-4C28-ABAD-EE81B45DA89D}" dt="2020-04-30T12:13:54.995" v="1727" actId="478"/>
          <ac:spMkLst>
            <pc:docMk/>
            <pc:sldMk cId="3402107683" sldId="317"/>
            <ac:spMk id="4" creationId="{8AB2D0A1-D065-4753-AB5D-32892B9BCC4B}"/>
          </ac:spMkLst>
        </pc:spChg>
        <pc:spChg chg="add mod">
          <ac:chgData name="guo roger" userId="3bbec60affddc306" providerId="LiveId" clId="{F81FAEB8-26D7-4C28-ABAD-EE81B45DA89D}" dt="2020-04-30T12:14:00.080" v="1730" actId="20577"/>
          <ac:spMkLst>
            <pc:docMk/>
            <pc:sldMk cId="3402107683" sldId="317"/>
            <ac:spMk id="5" creationId="{3882B2C3-7616-46E2-BC7D-34CB8D7F938C}"/>
          </ac:spMkLst>
        </pc:spChg>
        <pc:spChg chg="add mod">
          <ac:chgData name="guo roger" userId="3bbec60affddc306" providerId="LiveId" clId="{F81FAEB8-26D7-4C28-ABAD-EE81B45DA89D}" dt="2020-05-04T02:17:21.841" v="2642" actId="14100"/>
          <ac:spMkLst>
            <pc:docMk/>
            <pc:sldMk cId="3402107683" sldId="317"/>
            <ac:spMk id="7" creationId="{5E43AF6D-21C5-4081-8FC1-E81E3CF6C0C4}"/>
          </ac:spMkLst>
        </pc:spChg>
        <pc:spChg chg="del">
          <ac:chgData name="guo roger" userId="3bbec60affddc306" providerId="LiveId" clId="{F81FAEB8-26D7-4C28-ABAD-EE81B45DA89D}" dt="2020-04-30T12:13:53.587" v="1726" actId="478"/>
          <ac:spMkLst>
            <pc:docMk/>
            <pc:sldMk cId="3402107683" sldId="317"/>
            <ac:spMk id="9" creationId="{B26CC48D-B98A-465E-A8FE-3C33C3750218}"/>
          </ac:spMkLst>
        </pc:spChg>
        <pc:picChg chg="add mod">
          <ac:chgData name="guo roger" userId="3bbec60affddc306" providerId="LiveId" clId="{F81FAEB8-26D7-4C28-ABAD-EE81B45DA89D}" dt="2020-05-04T02:17:18.797" v="2641" actId="1076"/>
          <ac:picMkLst>
            <pc:docMk/>
            <pc:sldMk cId="3402107683" sldId="317"/>
            <ac:picMk id="6" creationId="{C4AF3BA9-CAC5-4DFE-B956-585A5728A2A3}"/>
          </ac:picMkLst>
        </pc:picChg>
        <pc:picChg chg="del">
          <ac:chgData name="guo roger" userId="3bbec60affddc306" providerId="LiveId" clId="{F81FAEB8-26D7-4C28-ABAD-EE81B45DA89D}" dt="2020-04-30T12:13:52.172" v="1725" actId="478"/>
          <ac:picMkLst>
            <pc:docMk/>
            <pc:sldMk cId="3402107683" sldId="317"/>
            <ac:picMk id="8" creationId="{E9494798-667A-4149-954F-66B310729328}"/>
          </ac:picMkLst>
        </pc:picChg>
      </pc:sldChg>
      <pc:sldChg chg="delSp modSp add del">
        <pc:chgData name="guo roger" userId="3bbec60affddc306" providerId="LiveId" clId="{F81FAEB8-26D7-4C28-ABAD-EE81B45DA89D}" dt="2020-04-30T12:29:23.109" v="1770" actId="2696"/>
        <pc:sldMkLst>
          <pc:docMk/>
          <pc:sldMk cId="47439320" sldId="318"/>
        </pc:sldMkLst>
        <pc:picChg chg="del mod">
          <ac:chgData name="guo roger" userId="3bbec60affddc306" providerId="LiveId" clId="{F81FAEB8-26D7-4C28-ABAD-EE81B45DA89D}" dt="2020-04-30T12:29:20.159" v="1769" actId="478"/>
          <ac:picMkLst>
            <pc:docMk/>
            <pc:sldMk cId="47439320" sldId="318"/>
            <ac:picMk id="4" creationId="{4E944AA4-2A06-414E-8BF3-8F7232704B15}"/>
          </ac:picMkLst>
        </pc:picChg>
      </pc:sldChg>
      <pc:sldChg chg="addSp delSp modSp add">
        <pc:chgData name="guo roger" userId="3bbec60affddc306" providerId="LiveId" clId="{F81FAEB8-26D7-4C28-ABAD-EE81B45DA89D}" dt="2020-05-04T00:51:04.150" v="2204" actId="207"/>
        <pc:sldMkLst>
          <pc:docMk/>
          <pc:sldMk cId="2478572435" sldId="318"/>
        </pc:sldMkLst>
        <pc:spChg chg="del">
          <ac:chgData name="guo roger" userId="3bbec60affddc306" providerId="LiveId" clId="{F81FAEB8-26D7-4C28-ABAD-EE81B45DA89D}" dt="2020-04-30T12:31:38.883" v="1801" actId="478"/>
          <ac:spMkLst>
            <pc:docMk/>
            <pc:sldMk cId="2478572435" sldId="318"/>
            <ac:spMk id="5" creationId="{47CD4248-3F72-4EB2-A084-7ADA29E7505F}"/>
          </ac:spMkLst>
        </pc:spChg>
        <pc:spChg chg="add mod">
          <ac:chgData name="guo roger" userId="3bbec60affddc306" providerId="LiveId" clId="{F81FAEB8-26D7-4C28-ABAD-EE81B45DA89D}" dt="2020-05-04T00:51:04.150" v="2204" actId="207"/>
          <ac:spMkLst>
            <pc:docMk/>
            <pc:sldMk cId="2478572435" sldId="318"/>
            <ac:spMk id="6" creationId="{24F4F50F-F992-4066-B29F-27C54D1BE184}"/>
          </ac:spMkLst>
        </pc:spChg>
        <pc:picChg chg="mod">
          <ac:chgData name="guo roger" userId="3bbec60affddc306" providerId="LiveId" clId="{F81FAEB8-26D7-4C28-ABAD-EE81B45DA89D}" dt="2020-04-30T12:33:50.978" v="1847" actId="1076"/>
          <ac:picMkLst>
            <pc:docMk/>
            <pc:sldMk cId="2478572435" sldId="318"/>
            <ac:picMk id="4" creationId="{4E944AA4-2A06-414E-8BF3-8F7232704B15}"/>
          </ac:picMkLst>
        </pc:picChg>
      </pc:sldChg>
      <pc:sldChg chg="modSp add mod">
        <pc:chgData name="guo roger" userId="3bbec60affddc306" providerId="LiveId" clId="{F81FAEB8-26D7-4C28-ABAD-EE81B45DA89D}" dt="2020-05-04T01:11:34.584" v="2274" actId="20577"/>
        <pc:sldMkLst>
          <pc:docMk/>
          <pc:sldMk cId="1322643403" sldId="319"/>
        </pc:sldMkLst>
        <pc:spChg chg="mod">
          <ac:chgData name="guo roger" userId="3bbec60affddc306" providerId="LiveId" clId="{F81FAEB8-26D7-4C28-ABAD-EE81B45DA89D}" dt="2020-05-04T01:11:34.584" v="2274" actId="20577"/>
          <ac:spMkLst>
            <pc:docMk/>
            <pc:sldMk cId="1322643403" sldId="319"/>
            <ac:spMk id="4" creationId="{1AB35AB8-7D62-4184-B271-AFCC1417FDEE}"/>
          </ac:spMkLst>
        </pc:spChg>
      </pc:sldChg>
      <pc:sldChg chg="addSp delSp modSp add mod">
        <pc:chgData name="guo roger" userId="3bbec60affddc306" providerId="LiveId" clId="{F81FAEB8-26D7-4C28-ABAD-EE81B45DA89D}" dt="2020-05-04T03:02:12.390" v="2674" actId="207"/>
        <pc:sldMkLst>
          <pc:docMk/>
          <pc:sldMk cId="1274779369" sldId="320"/>
        </pc:sldMkLst>
        <pc:spChg chg="del">
          <ac:chgData name="guo roger" userId="3bbec60affddc306" providerId="LiveId" clId="{F81FAEB8-26D7-4C28-ABAD-EE81B45DA89D}" dt="2020-04-30T13:05:29.137" v="1913" actId="478"/>
          <ac:spMkLst>
            <pc:docMk/>
            <pc:sldMk cId="1274779369" sldId="320"/>
            <ac:spMk id="4" creationId="{DF64C2EA-2DFE-42FA-A782-8C7742461D13}"/>
          </ac:spMkLst>
        </pc:spChg>
        <pc:spChg chg="add mod">
          <ac:chgData name="guo roger" userId="3bbec60affddc306" providerId="LiveId" clId="{F81FAEB8-26D7-4C28-ABAD-EE81B45DA89D}" dt="2020-05-04T03:02:12.390" v="2674" actId="207"/>
          <ac:spMkLst>
            <pc:docMk/>
            <pc:sldMk cId="1274779369" sldId="320"/>
            <ac:spMk id="5" creationId="{BDBBF5BA-C294-4EB2-872B-83B2A9BBD5FE}"/>
          </ac:spMkLst>
        </pc:spChg>
        <pc:picChg chg="add mod">
          <ac:chgData name="guo roger" userId="3bbec60affddc306" providerId="LiveId" clId="{F81FAEB8-26D7-4C28-ABAD-EE81B45DA89D}" dt="2020-05-04T03:01:00.608" v="2666" actId="1076"/>
          <ac:picMkLst>
            <pc:docMk/>
            <pc:sldMk cId="1274779369" sldId="320"/>
            <ac:picMk id="6" creationId="{DA644715-3390-4F4E-9343-5B748533AD48}"/>
          </ac:picMkLst>
        </pc:picChg>
        <pc:picChg chg="del">
          <ac:chgData name="guo roger" userId="3bbec60affddc306" providerId="LiveId" clId="{F81FAEB8-26D7-4C28-ABAD-EE81B45DA89D}" dt="2020-04-30T13:05:20.138" v="1912" actId="478"/>
          <ac:picMkLst>
            <pc:docMk/>
            <pc:sldMk cId="1274779369" sldId="320"/>
            <ac:picMk id="7" creationId="{5F5A603C-4C82-4AA2-82F0-DE7EC22CE1EC}"/>
          </ac:picMkLst>
        </pc:picChg>
      </pc:sldChg>
      <pc:sldChg chg="addSp modSp add mod">
        <pc:chgData name="guo roger" userId="3bbec60affddc306" providerId="LiveId" clId="{F81FAEB8-26D7-4C28-ABAD-EE81B45DA89D}" dt="2020-05-04T05:44:33.381" v="2741" actId="20577"/>
        <pc:sldMkLst>
          <pc:docMk/>
          <pc:sldMk cId="133309825" sldId="321"/>
        </pc:sldMkLst>
        <pc:spChg chg="mod">
          <ac:chgData name="guo roger" userId="3bbec60affddc306" providerId="LiveId" clId="{F81FAEB8-26D7-4C28-ABAD-EE81B45DA89D}" dt="2020-05-04T05:44:33.381" v="2741" actId="20577"/>
          <ac:spMkLst>
            <pc:docMk/>
            <pc:sldMk cId="133309825" sldId="321"/>
            <ac:spMk id="4" creationId="{1AB35AB8-7D62-4184-B271-AFCC1417FDEE}"/>
          </ac:spMkLst>
        </pc:spChg>
        <pc:spChg chg="add mod">
          <ac:chgData name="guo roger" userId="3bbec60affddc306" providerId="LiveId" clId="{F81FAEB8-26D7-4C28-ABAD-EE81B45DA89D}" dt="2020-05-04T01:56:10.647" v="2478" actId="1076"/>
          <ac:spMkLst>
            <pc:docMk/>
            <pc:sldMk cId="133309825" sldId="321"/>
            <ac:spMk id="6" creationId="{66D010B5-19F5-456D-B8CD-40FD97F0B80E}"/>
          </ac:spMkLst>
        </pc:spChg>
        <pc:spChg chg="add mod">
          <ac:chgData name="guo roger" userId="3bbec60affddc306" providerId="LiveId" clId="{F81FAEB8-26D7-4C28-ABAD-EE81B45DA89D}" dt="2020-05-04T01:56:10.647" v="2478" actId="1076"/>
          <ac:spMkLst>
            <pc:docMk/>
            <pc:sldMk cId="133309825" sldId="321"/>
            <ac:spMk id="7" creationId="{33216321-527C-4546-9633-2FF253290981}"/>
          </ac:spMkLst>
        </pc:spChg>
        <pc:spChg chg="add mod">
          <ac:chgData name="guo roger" userId="3bbec60affddc306" providerId="LiveId" clId="{F81FAEB8-26D7-4C28-ABAD-EE81B45DA89D}" dt="2020-05-04T01:57:12.479" v="2524" actId="1076"/>
          <ac:spMkLst>
            <pc:docMk/>
            <pc:sldMk cId="133309825" sldId="321"/>
            <ac:spMk id="8" creationId="{A2EEC62E-5E6D-489C-8C63-5FAB4E5F9F60}"/>
          </ac:spMkLst>
        </pc:spChg>
        <pc:graphicFrameChg chg="add mod modGraphic">
          <ac:chgData name="guo roger" userId="3bbec60affddc306" providerId="LiveId" clId="{F81FAEB8-26D7-4C28-ABAD-EE81B45DA89D}" dt="2020-05-04T01:56:28.284" v="2493" actId="20577"/>
          <ac:graphicFrameMkLst>
            <pc:docMk/>
            <pc:sldMk cId="133309825" sldId="321"/>
            <ac:graphicFrameMk id="5" creationId="{3BE47127-E14C-4F01-954C-753687232CAB}"/>
          </ac:graphicFrameMkLst>
        </pc:graphicFrameChg>
      </pc:sldChg>
      <pc:sldChg chg="delSp modSp add mod">
        <pc:chgData name="guo roger" userId="3bbec60affddc306" providerId="LiveId" clId="{F81FAEB8-26D7-4C28-ABAD-EE81B45DA89D}" dt="2020-05-04T02:16:02.363" v="2639" actId="20577"/>
        <pc:sldMkLst>
          <pc:docMk/>
          <pc:sldMk cId="3567451370" sldId="322"/>
        </pc:sldMkLst>
        <pc:spChg chg="mod">
          <ac:chgData name="guo roger" userId="3bbec60affddc306" providerId="LiveId" clId="{F81FAEB8-26D7-4C28-ABAD-EE81B45DA89D}" dt="2020-05-04T02:16:02.363" v="2639" actId="20577"/>
          <ac:spMkLst>
            <pc:docMk/>
            <pc:sldMk cId="3567451370" sldId="322"/>
            <ac:spMk id="4" creationId="{1AB35AB8-7D62-4184-B271-AFCC1417FDEE}"/>
          </ac:spMkLst>
        </pc:spChg>
        <pc:spChg chg="del">
          <ac:chgData name="guo roger" userId="3bbec60affddc306" providerId="LiveId" clId="{F81FAEB8-26D7-4C28-ABAD-EE81B45DA89D}" dt="2020-05-04T02:00:12.331" v="2529" actId="478"/>
          <ac:spMkLst>
            <pc:docMk/>
            <pc:sldMk cId="3567451370" sldId="322"/>
            <ac:spMk id="6" creationId="{66D010B5-19F5-456D-B8CD-40FD97F0B80E}"/>
          </ac:spMkLst>
        </pc:spChg>
        <pc:spChg chg="del mod">
          <ac:chgData name="guo roger" userId="3bbec60affddc306" providerId="LiveId" clId="{F81FAEB8-26D7-4C28-ABAD-EE81B45DA89D}" dt="2020-05-04T02:00:11.621" v="2528" actId="478"/>
          <ac:spMkLst>
            <pc:docMk/>
            <pc:sldMk cId="3567451370" sldId="322"/>
            <ac:spMk id="7" creationId="{33216321-527C-4546-9633-2FF253290981}"/>
          </ac:spMkLst>
        </pc:spChg>
        <pc:spChg chg="del">
          <ac:chgData name="guo roger" userId="3bbec60affddc306" providerId="LiveId" clId="{F81FAEB8-26D7-4C28-ABAD-EE81B45DA89D}" dt="2020-05-04T02:00:13.982" v="2530" actId="478"/>
          <ac:spMkLst>
            <pc:docMk/>
            <pc:sldMk cId="3567451370" sldId="322"/>
            <ac:spMk id="8" creationId="{A2EEC62E-5E6D-489C-8C63-5FAB4E5F9F60}"/>
          </ac:spMkLst>
        </pc:spChg>
        <pc:graphicFrameChg chg="del">
          <ac:chgData name="guo roger" userId="3bbec60affddc306" providerId="LiveId" clId="{F81FAEB8-26D7-4C28-ABAD-EE81B45DA89D}" dt="2020-05-04T02:00:08.189" v="2526" actId="478"/>
          <ac:graphicFrameMkLst>
            <pc:docMk/>
            <pc:sldMk cId="3567451370" sldId="322"/>
            <ac:graphicFrameMk id="5" creationId="{3BE47127-E14C-4F01-954C-753687232CAB}"/>
          </ac:graphicFrameMkLst>
        </pc:graphicFrameChg>
      </pc:sldChg>
    </pc:docChg>
  </pc:docChgLst>
  <pc:docChgLst>
    <pc:chgData name="guo roger" userId="3bbec60affddc306" providerId="LiveId" clId="{9A58B967-EDB2-4512-8A40-93AD7C0C3B36}"/>
    <pc:docChg chg="undo custSel addSld delSld modSld sldOrd">
      <pc:chgData name="guo roger" userId="3bbec60affddc306" providerId="LiveId" clId="{9A58B967-EDB2-4512-8A40-93AD7C0C3B36}" dt="2020-06-22T08:25:40.621" v="2153" actId="1076"/>
      <pc:docMkLst>
        <pc:docMk/>
      </pc:docMkLst>
      <pc:sldChg chg="modSp mod">
        <pc:chgData name="guo roger" userId="3bbec60affddc306" providerId="LiveId" clId="{9A58B967-EDB2-4512-8A40-93AD7C0C3B36}" dt="2020-06-21T09:16:19.772" v="59" actId="20577"/>
        <pc:sldMkLst>
          <pc:docMk/>
          <pc:sldMk cId="1341206656" sldId="302"/>
        </pc:sldMkLst>
        <pc:spChg chg="mod">
          <ac:chgData name="guo roger" userId="3bbec60affddc306" providerId="LiveId" clId="{9A58B967-EDB2-4512-8A40-93AD7C0C3B36}" dt="2020-06-21T09:15:08.902" v="19" actId="20577"/>
          <ac:spMkLst>
            <pc:docMk/>
            <pc:sldMk cId="1341206656" sldId="302"/>
            <ac:spMk id="4" creationId="{C37CA60E-2DE6-4312-9382-B5A3E76135C2}"/>
          </ac:spMkLst>
        </pc:spChg>
        <pc:spChg chg="mod">
          <ac:chgData name="guo roger" userId="3bbec60affddc306" providerId="LiveId" clId="{9A58B967-EDB2-4512-8A40-93AD7C0C3B36}" dt="2020-06-21T09:16:19.772" v="59" actId="20577"/>
          <ac:spMkLst>
            <pc:docMk/>
            <pc:sldMk cId="1341206656" sldId="302"/>
            <ac:spMk id="6" creationId="{07560610-6AF0-456F-A648-6E723C8D92F1}"/>
          </ac:spMkLst>
        </pc:spChg>
      </pc:sldChg>
      <pc:sldChg chg="modSp mod">
        <pc:chgData name="guo roger" userId="3bbec60affddc306" providerId="LiveId" clId="{9A58B967-EDB2-4512-8A40-93AD7C0C3B36}" dt="2020-06-22T03:49:42.436" v="1981" actId="20577"/>
        <pc:sldMkLst>
          <pc:docMk/>
          <pc:sldMk cId="947221106" sldId="337"/>
        </pc:sldMkLst>
        <pc:spChg chg="mod">
          <ac:chgData name="guo roger" userId="3bbec60affddc306" providerId="LiveId" clId="{9A58B967-EDB2-4512-8A40-93AD7C0C3B36}" dt="2020-06-22T03:49:42.436" v="1981" actId="20577"/>
          <ac:spMkLst>
            <pc:docMk/>
            <pc:sldMk cId="947221106" sldId="337"/>
            <ac:spMk id="8" creationId="{8E321D54-3573-4006-A142-58C307604763}"/>
          </ac:spMkLst>
        </pc:spChg>
      </pc:sldChg>
      <pc:sldChg chg="addSp delSp modSp new mod">
        <pc:chgData name="guo roger" userId="3bbec60affddc306" providerId="LiveId" clId="{9A58B967-EDB2-4512-8A40-93AD7C0C3B36}" dt="2020-06-22T06:14:35.052" v="2004" actId="20577"/>
        <pc:sldMkLst>
          <pc:docMk/>
          <pc:sldMk cId="672616508" sldId="338"/>
        </pc:sldMkLst>
        <pc:spChg chg="mod">
          <ac:chgData name="guo roger" userId="3bbec60affddc306" providerId="LiveId" clId="{9A58B967-EDB2-4512-8A40-93AD7C0C3B36}" dt="2020-06-22T06:14:35.052" v="2004" actId="20577"/>
          <ac:spMkLst>
            <pc:docMk/>
            <pc:sldMk cId="672616508" sldId="338"/>
            <ac:spMk id="2" creationId="{7ABD0A7A-56D7-432C-AE67-A9040CF262C1}"/>
          </ac:spMkLst>
        </pc:spChg>
        <pc:spChg chg="add del mod">
          <ac:chgData name="guo roger" userId="3bbec60affddc306" providerId="LiveId" clId="{9A58B967-EDB2-4512-8A40-93AD7C0C3B36}" dt="2020-06-21T09:22:00.563" v="110"/>
          <ac:spMkLst>
            <pc:docMk/>
            <pc:sldMk cId="672616508" sldId="338"/>
            <ac:spMk id="4" creationId="{19BFA27F-15EA-4B1E-82EA-D391E1FB9BE7}"/>
          </ac:spMkLst>
        </pc:spChg>
        <pc:spChg chg="add mod">
          <ac:chgData name="guo roger" userId="3bbec60affddc306" providerId="LiveId" clId="{9A58B967-EDB2-4512-8A40-93AD7C0C3B36}" dt="2020-06-22T06:10:23.255" v="1987" actId="20577"/>
          <ac:spMkLst>
            <pc:docMk/>
            <pc:sldMk cId="672616508" sldId="338"/>
            <ac:spMk id="5" creationId="{7B6FE597-0B8D-4F27-B201-EABA84147A35}"/>
          </ac:spMkLst>
        </pc:spChg>
      </pc:sldChg>
      <pc:sldChg chg="del">
        <pc:chgData name="guo roger" userId="3bbec60affddc306" providerId="LiveId" clId="{9A58B967-EDB2-4512-8A40-93AD7C0C3B36}" dt="2020-06-21T09:14:58.738" v="4" actId="47"/>
        <pc:sldMkLst>
          <pc:docMk/>
          <pc:sldMk cId="2656986960" sldId="338"/>
        </pc:sldMkLst>
      </pc:sldChg>
      <pc:sldChg chg="addSp delSp modSp new mod">
        <pc:chgData name="guo roger" userId="3bbec60affddc306" providerId="LiveId" clId="{9A58B967-EDB2-4512-8A40-93AD7C0C3B36}" dt="2020-06-22T06:17:20.554" v="2007" actId="207"/>
        <pc:sldMkLst>
          <pc:docMk/>
          <pc:sldMk cId="379060425" sldId="339"/>
        </pc:sldMkLst>
        <pc:spChg chg="mod">
          <ac:chgData name="guo roger" userId="3bbec60affddc306" providerId="LiveId" clId="{9A58B967-EDB2-4512-8A40-93AD7C0C3B36}" dt="2020-06-21T10:43:20.513" v="1103" actId="20577"/>
          <ac:spMkLst>
            <pc:docMk/>
            <pc:sldMk cId="379060425" sldId="339"/>
            <ac:spMk id="2" creationId="{5DB59234-FA34-4BDC-A83D-CABAA32F6409}"/>
          </ac:spMkLst>
        </pc:spChg>
        <pc:spChg chg="add mod">
          <ac:chgData name="guo roger" userId="3bbec60affddc306" providerId="LiveId" clId="{9A58B967-EDB2-4512-8A40-93AD7C0C3B36}" dt="2020-06-22T06:17:20.554" v="2007" actId="207"/>
          <ac:spMkLst>
            <pc:docMk/>
            <pc:sldMk cId="379060425" sldId="339"/>
            <ac:spMk id="4" creationId="{7A3B0853-A430-4E27-9114-17A4F51D73A7}"/>
          </ac:spMkLst>
        </pc:spChg>
        <pc:spChg chg="add del mod">
          <ac:chgData name="guo roger" userId="3bbec60affddc306" providerId="LiveId" clId="{9A58B967-EDB2-4512-8A40-93AD7C0C3B36}" dt="2020-06-21T10:42:08.956" v="1034" actId="478"/>
          <ac:spMkLst>
            <pc:docMk/>
            <pc:sldMk cId="379060425" sldId="339"/>
            <ac:spMk id="6" creationId="{105163E7-6A67-4B3A-80C0-1D3862CC128C}"/>
          </ac:spMkLst>
        </pc:spChg>
        <pc:picChg chg="add del mod">
          <ac:chgData name="guo roger" userId="3bbec60affddc306" providerId="LiveId" clId="{9A58B967-EDB2-4512-8A40-93AD7C0C3B36}" dt="2020-06-21T10:44:56.553" v="1117" actId="478"/>
          <ac:picMkLst>
            <pc:docMk/>
            <pc:sldMk cId="379060425" sldId="339"/>
            <ac:picMk id="5" creationId="{F59C7A11-A45E-482D-A6DB-BD52A3D1E0E2}"/>
          </ac:picMkLst>
        </pc:picChg>
      </pc:sldChg>
      <pc:sldChg chg="del">
        <pc:chgData name="guo roger" userId="3bbec60affddc306" providerId="LiveId" clId="{9A58B967-EDB2-4512-8A40-93AD7C0C3B36}" dt="2020-06-21T09:14:58.162" v="1" actId="47"/>
        <pc:sldMkLst>
          <pc:docMk/>
          <pc:sldMk cId="4278815480" sldId="339"/>
        </pc:sldMkLst>
      </pc:sldChg>
      <pc:sldChg chg="addSp delSp modSp new mod ord">
        <pc:chgData name="guo roger" userId="3bbec60affddc306" providerId="LiveId" clId="{9A58B967-EDB2-4512-8A40-93AD7C0C3B36}" dt="2020-06-22T06:33:47.025" v="2040"/>
        <pc:sldMkLst>
          <pc:docMk/>
          <pc:sldMk cId="1574459102" sldId="340"/>
        </pc:sldMkLst>
        <pc:spChg chg="mod">
          <ac:chgData name="guo roger" userId="3bbec60affddc306" providerId="LiveId" clId="{9A58B967-EDB2-4512-8A40-93AD7C0C3B36}" dt="2020-06-21T09:40:31.925" v="361"/>
          <ac:spMkLst>
            <pc:docMk/>
            <pc:sldMk cId="1574459102" sldId="340"/>
            <ac:spMk id="2" creationId="{1C346818-375A-4632-8C7F-C6B9683A0AF9}"/>
          </ac:spMkLst>
        </pc:spChg>
        <pc:spChg chg="add mod">
          <ac:chgData name="guo roger" userId="3bbec60affddc306" providerId="LiveId" clId="{9A58B967-EDB2-4512-8A40-93AD7C0C3B36}" dt="2020-06-21T10:49:39.732" v="1213" actId="207"/>
          <ac:spMkLst>
            <pc:docMk/>
            <pc:sldMk cId="1574459102" sldId="340"/>
            <ac:spMk id="5" creationId="{65A47367-90DA-44C1-A780-14ED0BD63838}"/>
          </ac:spMkLst>
        </pc:spChg>
        <pc:spChg chg="add del mod">
          <ac:chgData name="guo roger" userId="3bbec60affddc306" providerId="LiveId" clId="{9A58B967-EDB2-4512-8A40-93AD7C0C3B36}" dt="2020-06-21T10:46:09.855" v="1160" actId="478"/>
          <ac:spMkLst>
            <pc:docMk/>
            <pc:sldMk cId="1574459102" sldId="340"/>
            <ac:spMk id="8" creationId="{461C30D3-EBDD-4BA6-A0CD-0DF41D850D13}"/>
          </ac:spMkLst>
        </pc:spChg>
        <pc:picChg chg="add mod">
          <ac:chgData name="guo roger" userId="3bbec60affddc306" providerId="LiveId" clId="{9A58B967-EDB2-4512-8A40-93AD7C0C3B36}" dt="2020-06-21T10:49:18.234" v="1211" actId="1076"/>
          <ac:picMkLst>
            <pc:docMk/>
            <pc:sldMk cId="1574459102" sldId="340"/>
            <ac:picMk id="4" creationId="{4C6BB794-03BB-4C19-8739-E2CCD6EC5404}"/>
          </ac:picMkLst>
        </pc:picChg>
        <pc:picChg chg="add del mod">
          <ac:chgData name="guo roger" userId="3bbec60affddc306" providerId="LiveId" clId="{9A58B967-EDB2-4512-8A40-93AD7C0C3B36}" dt="2020-06-21T10:46:07.897" v="1159" actId="478"/>
          <ac:picMkLst>
            <pc:docMk/>
            <pc:sldMk cId="1574459102" sldId="340"/>
            <ac:picMk id="6" creationId="{A1F7F33E-6E17-481A-9AEB-C32F7A7510E0}"/>
          </ac:picMkLst>
        </pc:picChg>
        <pc:picChg chg="add del mod">
          <ac:chgData name="guo roger" userId="3bbec60affddc306" providerId="LiveId" clId="{9A58B967-EDB2-4512-8A40-93AD7C0C3B36}" dt="2020-06-21T10:46:07.190" v="1158" actId="478"/>
          <ac:picMkLst>
            <pc:docMk/>
            <pc:sldMk cId="1574459102" sldId="340"/>
            <ac:picMk id="7" creationId="{21B4A427-AF9F-46A1-84B2-00A5B343C8B8}"/>
          </ac:picMkLst>
        </pc:picChg>
      </pc:sldChg>
      <pc:sldChg chg="del">
        <pc:chgData name="guo roger" userId="3bbec60affddc306" providerId="LiveId" clId="{9A58B967-EDB2-4512-8A40-93AD7C0C3B36}" dt="2020-06-21T09:14:59.099" v="6" actId="47"/>
        <pc:sldMkLst>
          <pc:docMk/>
          <pc:sldMk cId="3328294206" sldId="340"/>
        </pc:sldMkLst>
      </pc:sldChg>
      <pc:sldChg chg="addSp delSp modSp new mod">
        <pc:chgData name="guo roger" userId="3bbec60affddc306" providerId="LiveId" clId="{9A58B967-EDB2-4512-8A40-93AD7C0C3B36}" dt="2020-06-22T06:47:28.114" v="2104" actId="20577"/>
        <pc:sldMkLst>
          <pc:docMk/>
          <pc:sldMk cId="943556839" sldId="341"/>
        </pc:sldMkLst>
        <pc:spChg chg="mod">
          <ac:chgData name="guo roger" userId="3bbec60affddc306" providerId="LiveId" clId="{9A58B967-EDB2-4512-8A40-93AD7C0C3B36}" dt="2020-06-21T09:51:30.513" v="500"/>
          <ac:spMkLst>
            <pc:docMk/>
            <pc:sldMk cId="943556839" sldId="341"/>
            <ac:spMk id="2" creationId="{B0E48F3E-6E7A-41E6-A13C-1939D932ADA7}"/>
          </ac:spMkLst>
        </pc:spChg>
        <pc:spChg chg="add mod">
          <ac:chgData name="guo roger" userId="3bbec60affddc306" providerId="LiveId" clId="{9A58B967-EDB2-4512-8A40-93AD7C0C3B36}" dt="2020-06-22T06:47:28.114" v="2104" actId="20577"/>
          <ac:spMkLst>
            <pc:docMk/>
            <pc:sldMk cId="943556839" sldId="341"/>
            <ac:spMk id="4" creationId="{DCC9E329-0FEE-450A-9B25-ADC96DC95DBE}"/>
          </ac:spMkLst>
        </pc:spChg>
        <pc:spChg chg="add del mod">
          <ac:chgData name="guo roger" userId="3bbec60affddc306" providerId="LiveId" clId="{9A58B967-EDB2-4512-8A40-93AD7C0C3B36}" dt="2020-06-21T09:57:48.041" v="551" actId="478"/>
          <ac:spMkLst>
            <pc:docMk/>
            <pc:sldMk cId="943556839" sldId="341"/>
            <ac:spMk id="6" creationId="{A4C95C13-DC3A-4FB3-927C-9A2E84C64A20}"/>
          </ac:spMkLst>
        </pc:spChg>
        <pc:spChg chg="add mod">
          <ac:chgData name="guo roger" userId="3bbec60affddc306" providerId="LiveId" clId="{9A58B967-EDB2-4512-8A40-93AD7C0C3B36}" dt="2020-06-21T12:49:05.686" v="1417" actId="113"/>
          <ac:spMkLst>
            <pc:docMk/>
            <pc:sldMk cId="943556839" sldId="341"/>
            <ac:spMk id="7" creationId="{0D378392-B01A-4B86-9361-134CD3CEF66A}"/>
          </ac:spMkLst>
        </pc:spChg>
        <pc:spChg chg="add mod">
          <ac:chgData name="guo roger" userId="3bbec60affddc306" providerId="LiveId" clId="{9A58B967-EDB2-4512-8A40-93AD7C0C3B36}" dt="2020-06-21T10:59:29.283" v="1295" actId="1076"/>
          <ac:spMkLst>
            <pc:docMk/>
            <pc:sldMk cId="943556839" sldId="341"/>
            <ac:spMk id="8" creationId="{9DDF9DE6-65EF-4163-AE57-EA1B33ACB5BF}"/>
          </ac:spMkLst>
        </pc:spChg>
        <pc:spChg chg="add mod">
          <ac:chgData name="guo roger" userId="3bbec60affddc306" providerId="LiveId" clId="{9A58B967-EDB2-4512-8A40-93AD7C0C3B36}" dt="2020-06-21T12:48:15.746" v="1411" actId="693"/>
          <ac:spMkLst>
            <pc:docMk/>
            <pc:sldMk cId="943556839" sldId="341"/>
            <ac:spMk id="9" creationId="{B9722345-AF18-42EC-A7FA-16D2604DC910}"/>
          </ac:spMkLst>
        </pc:spChg>
        <pc:picChg chg="add mod">
          <ac:chgData name="guo roger" userId="3bbec60affddc306" providerId="LiveId" clId="{9A58B967-EDB2-4512-8A40-93AD7C0C3B36}" dt="2020-06-21T11:01:09.005" v="1342" actId="1076"/>
          <ac:picMkLst>
            <pc:docMk/>
            <pc:sldMk cId="943556839" sldId="341"/>
            <ac:picMk id="5" creationId="{898BEC77-7DFF-4E52-9B51-B1B041B039B0}"/>
          </ac:picMkLst>
        </pc:picChg>
      </pc:sldChg>
      <pc:sldChg chg="del">
        <pc:chgData name="guo roger" userId="3bbec60affddc306" providerId="LiveId" clId="{9A58B967-EDB2-4512-8A40-93AD7C0C3B36}" dt="2020-06-21T09:14:59.304" v="7" actId="47"/>
        <pc:sldMkLst>
          <pc:docMk/>
          <pc:sldMk cId="2358356617" sldId="341"/>
        </pc:sldMkLst>
      </pc:sldChg>
      <pc:sldChg chg="delSp modSp add mod">
        <pc:chgData name="guo roger" userId="3bbec60affddc306" providerId="LiveId" clId="{9A58B967-EDB2-4512-8A40-93AD7C0C3B36}" dt="2020-06-21T12:49:40.869" v="1431" actId="1076"/>
        <pc:sldMkLst>
          <pc:docMk/>
          <pc:sldMk cId="2576346542" sldId="342"/>
        </pc:sldMkLst>
        <pc:spChg chg="del">
          <ac:chgData name="guo roger" userId="3bbec60affddc306" providerId="LiveId" clId="{9A58B967-EDB2-4512-8A40-93AD7C0C3B36}" dt="2020-06-21T12:48:44.049" v="1412" actId="478"/>
          <ac:spMkLst>
            <pc:docMk/>
            <pc:sldMk cId="2576346542" sldId="342"/>
            <ac:spMk id="4" creationId="{DCC9E329-0FEE-450A-9B25-ADC96DC95DBE}"/>
          </ac:spMkLst>
        </pc:spChg>
        <pc:spChg chg="mod">
          <ac:chgData name="guo roger" userId="3bbec60affddc306" providerId="LiveId" clId="{9A58B967-EDB2-4512-8A40-93AD7C0C3B36}" dt="2020-06-21T12:49:31.064" v="1430" actId="20577"/>
          <ac:spMkLst>
            <pc:docMk/>
            <pc:sldMk cId="2576346542" sldId="342"/>
            <ac:spMk id="6" creationId="{A4C95C13-DC3A-4FB3-927C-9A2E84C64A20}"/>
          </ac:spMkLst>
        </pc:spChg>
        <pc:picChg chg="mod">
          <ac:chgData name="guo roger" userId="3bbec60affddc306" providerId="LiveId" clId="{9A58B967-EDB2-4512-8A40-93AD7C0C3B36}" dt="2020-06-21T12:49:40.869" v="1431" actId="1076"/>
          <ac:picMkLst>
            <pc:docMk/>
            <pc:sldMk cId="2576346542" sldId="342"/>
            <ac:picMk id="5" creationId="{898BEC77-7DFF-4E52-9B51-B1B041B039B0}"/>
          </ac:picMkLst>
        </pc:picChg>
      </pc:sldChg>
      <pc:sldChg chg="del">
        <pc:chgData name="guo roger" userId="3bbec60affddc306" providerId="LiveId" clId="{9A58B967-EDB2-4512-8A40-93AD7C0C3B36}" dt="2020-06-21T09:14:59.533" v="8" actId="47"/>
        <pc:sldMkLst>
          <pc:docMk/>
          <pc:sldMk cId="3528520480" sldId="342"/>
        </pc:sldMkLst>
      </pc:sldChg>
      <pc:sldChg chg="addSp delSp modSp new mod">
        <pc:chgData name="guo roger" userId="3bbec60affddc306" providerId="LiveId" clId="{9A58B967-EDB2-4512-8A40-93AD7C0C3B36}" dt="2020-06-22T06:52:15.854" v="2112" actId="113"/>
        <pc:sldMkLst>
          <pc:docMk/>
          <pc:sldMk cId="921223231" sldId="343"/>
        </pc:sldMkLst>
        <pc:spChg chg="mod">
          <ac:chgData name="guo roger" userId="3bbec60affddc306" providerId="LiveId" clId="{9A58B967-EDB2-4512-8A40-93AD7C0C3B36}" dt="2020-06-21T10:01:15.880" v="572"/>
          <ac:spMkLst>
            <pc:docMk/>
            <pc:sldMk cId="921223231" sldId="343"/>
            <ac:spMk id="2" creationId="{BB4E9194-FE97-4A07-B651-C4B8E904FA21}"/>
          </ac:spMkLst>
        </pc:spChg>
        <pc:spChg chg="add mod">
          <ac:chgData name="guo roger" userId="3bbec60affddc306" providerId="LiveId" clId="{9A58B967-EDB2-4512-8A40-93AD7C0C3B36}" dt="2020-06-21T12:50:08.884" v="1432" actId="12"/>
          <ac:spMkLst>
            <pc:docMk/>
            <pc:sldMk cId="921223231" sldId="343"/>
            <ac:spMk id="5" creationId="{C61660F9-6650-4247-BDB9-96FEBC6C9F73}"/>
          </ac:spMkLst>
        </pc:spChg>
        <pc:spChg chg="add del mod">
          <ac:chgData name="guo roger" userId="3bbec60affddc306" providerId="LiveId" clId="{9A58B967-EDB2-4512-8A40-93AD7C0C3B36}" dt="2020-06-21T10:05:46.282" v="590" actId="478"/>
          <ac:spMkLst>
            <pc:docMk/>
            <pc:sldMk cId="921223231" sldId="343"/>
            <ac:spMk id="6" creationId="{6C2995CC-3006-43D0-AD04-BC669393F460}"/>
          </ac:spMkLst>
        </pc:spChg>
        <pc:spChg chg="add mod">
          <ac:chgData name="guo roger" userId="3bbec60affddc306" providerId="LiveId" clId="{9A58B967-EDB2-4512-8A40-93AD7C0C3B36}" dt="2020-06-22T06:52:15.854" v="2112" actId="113"/>
          <ac:spMkLst>
            <pc:docMk/>
            <pc:sldMk cId="921223231" sldId="343"/>
            <ac:spMk id="7" creationId="{E12EE0CE-530E-4DA2-B492-21C542358F0E}"/>
          </ac:spMkLst>
        </pc:spChg>
        <pc:spChg chg="add del mod">
          <ac:chgData name="guo roger" userId="3bbec60affddc306" providerId="LiveId" clId="{9A58B967-EDB2-4512-8A40-93AD7C0C3B36}" dt="2020-06-21T12:50:52.677" v="1438" actId="478"/>
          <ac:spMkLst>
            <pc:docMk/>
            <pc:sldMk cId="921223231" sldId="343"/>
            <ac:spMk id="8" creationId="{82BA3BA2-08B0-4A9A-9753-F3DE682974BC}"/>
          </ac:spMkLst>
        </pc:spChg>
        <pc:picChg chg="add mod">
          <ac:chgData name="guo roger" userId="3bbec60affddc306" providerId="LiveId" clId="{9A58B967-EDB2-4512-8A40-93AD7C0C3B36}" dt="2020-06-21T10:06:33.696" v="595" actId="1076"/>
          <ac:picMkLst>
            <pc:docMk/>
            <pc:sldMk cId="921223231" sldId="343"/>
            <ac:picMk id="4" creationId="{632D183C-1AF6-4BA0-BB9B-B5A2B853BF02}"/>
          </ac:picMkLst>
        </pc:picChg>
      </pc:sldChg>
      <pc:sldChg chg="del">
        <pc:chgData name="guo roger" userId="3bbec60affddc306" providerId="LiveId" clId="{9A58B967-EDB2-4512-8A40-93AD7C0C3B36}" dt="2020-06-21T09:14:59.718" v="9" actId="47"/>
        <pc:sldMkLst>
          <pc:docMk/>
          <pc:sldMk cId="2892133571" sldId="343"/>
        </pc:sldMkLst>
      </pc:sldChg>
      <pc:sldChg chg="del">
        <pc:chgData name="guo roger" userId="3bbec60affddc306" providerId="LiveId" clId="{9A58B967-EDB2-4512-8A40-93AD7C0C3B36}" dt="2020-06-21T09:14:58.351" v="2" actId="47"/>
        <pc:sldMkLst>
          <pc:docMk/>
          <pc:sldMk cId="2782068798" sldId="344"/>
        </pc:sldMkLst>
      </pc:sldChg>
      <pc:sldChg chg="delSp modSp add mod">
        <pc:chgData name="guo roger" userId="3bbec60affddc306" providerId="LiveId" clId="{9A58B967-EDB2-4512-8A40-93AD7C0C3B36}" dt="2020-06-21T12:53:19.191" v="1484" actId="207"/>
        <pc:sldMkLst>
          <pc:docMk/>
          <pc:sldMk cId="2841494299" sldId="344"/>
        </pc:sldMkLst>
        <pc:spChg chg="del">
          <ac:chgData name="guo roger" userId="3bbec60affddc306" providerId="LiveId" clId="{9A58B967-EDB2-4512-8A40-93AD7C0C3B36}" dt="2020-06-21T12:52:51.289" v="1478" actId="478"/>
          <ac:spMkLst>
            <pc:docMk/>
            <pc:sldMk cId="2841494299" sldId="344"/>
            <ac:spMk id="5" creationId="{C61660F9-6650-4247-BDB9-96FEBC6C9F73}"/>
          </ac:spMkLst>
        </pc:spChg>
        <pc:spChg chg="mod">
          <ac:chgData name="guo roger" userId="3bbec60affddc306" providerId="LiveId" clId="{9A58B967-EDB2-4512-8A40-93AD7C0C3B36}" dt="2020-06-21T12:53:19.191" v="1484" actId="207"/>
          <ac:spMkLst>
            <pc:docMk/>
            <pc:sldMk cId="2841494299" sldId="344"/>
            <ac:spMk id="6" creationId="{6C2995CC-3006-43D0-AD04-BC669393F460}"/>
          </ac:spMkLst>
        </pc:spChg>
        <pc:picChg chg="mod">
          <ac:chgData name="guo roger" userId="3bbec60affddc306" providerId="LiveId" clId="{9A58B967-EDB2-4512-8A40-93AD7C0C3B36}" dt="2020-06-21T12:52:58.443" v="1480" actId="1076"/>
          <ac:picMkLst>
            <pc:docMk/>
            <pc:sldMk cId="2841494299" sldId="344"/>
            <ac:picMk id="4" creationId="{632D183C-1AF6-4BA0-BB9B-B5A2B853BF02}"/>
          </ac:picMkLst>
        </pc:picChg>
      </pc:sldChg>
      <pc:sldChg chg="addSp delSp modSp new mod">
        <pc:chgData name="guo roger" userId="3bbec60affddc306" providerId="LiveId" clId="{9A58B967-EDB2-4512-8A40-93AD7C0C3B36}" dt="2020-06-22T08:25:36.553" v="2151"/>
        <pc:sldMkLst>
          <pc:docMk/>
          <pc:sldMk cId="635601602" sldId="345"/>
        </pc:sldMkLst>
        <pc:spChg chg="mod">
          <ac:chgData name="guo roger" userId="3bbec60affddc306" providerId="LiveId" clId="{9A58B967-EDB2-4512-8A40-93AD7C0C3B36}" dt="2020-06-21T10:08:45.664" v="617" actId="20577"/>
          <ac:spMkLst>
            <pc:docMk/>
            <pc:sldMk cId="635601602" sldId="345"/>
            <ac:spMk id="2" creationId="{0B80D8AB-D14A-4167-A4EA-95A3A669BDA5}"/>
          </ac:spMkLst>
        </pc:spChg>
        <pc:spChg chg="add mod">
          <ac:chgData name="guo roger" userId="3bbec60affddc306" providerId="LiveId" clId="{9A58B967-EDB2-4512-8A40-93AD7C0C3B36}" dt="2020-06-22T06:55:13.567" v="2126" actId="207"/>
          <ac:spMkLst>
            <pc:docMk/>
            <pc:sldMk cId="635601602" sldId="345"/>
            <ac:spMk id="4" creationId="{AA55DECA-2D68-4418-8F6D-A96D5FFB5581}"/>
          </ac:spMkLst>
        </pc:spChg>
        <pc:spChg chg="add mod">
          <ac:chgData name="guo roger" userId="3bbec60affddc306" providerId="LiveId" clId="{9A58B967-EDB2-4512-8A40-93AD7C0C3B36}" dt="2020-06-22T06:56:14.299" v="2131" actId="14100"/>
          <ac:spMkLst>
            <pc:docMk/>
            <pc:sldMk cId="635601602" sldId="345"/>
            <ac:spMk id="7" creationId="{45232799-BB1D-46C8-B96A-082938BE22A8}"/>
          </ac:spMkLst>
        </pc:spChg>
        <pc:picChg chg="add mod">
          <ac:chgData name="guo roger" userId="3bbec60affddc306" providerId="LiveId" clId="{9A58B967-EDB2-4512-8A40-93AD7C0C3B36}" dt="2020-06-22T06:54:59.183" v="2119" actId="1076"/>
          <ac:picMkLst>
            <pc:docMk/>
            <pc:sldMk cId="635601602" sldId="345"/>
            <ac:picMk id="5" creationId="{BED76701-C56C-4A09-A4C8-A99B73E2D794}"/>
          </ac:picMkLst>
        </pc:picChg>
        <pc:picChg chg="add del mod">
          <ac:chgData name="guo roger" userId="3bbec60affddc306" providerId="LiveId" clId="{9A58B967-EDB2-4512-8A40-93AD7C0C3B36}" dt="2020-06-21T10:12:10.161" v="652" actId="478"/>
          <ac:picMkLst>
            <pc:docMk/>
            <pc:sldMk cId="635601602" sldId="345"/>
            <ac:picMk id="6" creationId="{71C0CB7A-EFE2-4362-9D0C-4675FFDF4260}"/>
          </ac:picMkLst>
        </pc:picChg>
        <pc:picChg chg="add del mod">
          <ac:chgData name="guo roger" userId="3bbec60affddc306" providerId="LiveId" clId="{9A58B967-EDB2-4512-8A40-93AD7C0C3B36}" dt="2020-06-22T08:25:36.553" v="2151"/>
          <ac:picMkLst>
            <pc:docMk/>
            <pc:sldMk cId="635601602" sldId="345"/>
            <ac:picMk id="8" creationId="{4D19FF5D-41F2-43A4-9C4F-2335B6C3D8C9}"/>
          </ac:picMkLst>
        </pc:picChg>
      </pc:sldChg>
      <pc:sldChg chg="del">
        <pc:chgData name="guo roger" userId="3bbec60affddc306" providerId="LiveId" clId="{9A58B967-EDB2-4512-8A40-93AD7C0C3B36}" dt="2020-06-21T09:14:57.944" v="0" actId="47"/>
        <pc:sldMkLst>
          <pc:docMk/>
          <pc:sldMk cId="2710943425" sldId="345"/>
        </pc:sldMkLst>
      </pc:sldChg>
      <pc:sldChg chg="del">
        <pc:chgData name="guo roger" userId="3bbec60affddc306" providerId="LiveId" clId="{9A58B967-EDB2-4512-8A40-93AD7C0C3B36}" dt="2020-06-21T09:14:59.936" v="10" actId="47"/>
        <pc:sldMkLst>
          <pc:docMk/>
          <pc:sldMk cId="1421119823" sldId="346"/>
        </pc:sldMkLst>
      </pc:sldChg>
      <pc:sldChg chg="addSp delSp modSp new mod">
        <pc:chgData name="guo roger" userId="3bbec60affddc306" providerId="LiveId" clId="{9A58B967-EDB2-4512-8A40-93AD7C0C3B36}" dt="2020-06-21T13:02:51.461" v="1621" actId="207"/>
        <pc:sldMkLst>
          <pc:docMk/>
          <pc:sldMk cId="2720167822" sldId="346"/>
        </pc:sldMkLst>
        <pc:spChg chg="mod">
          <ac:chgData name="guo roger" userId="3bbec60affddc306" providerId="LiveId" clId="{9A58B967-EDB2-4512-8A40-93AD7C0C3B36}" dt="2020-06-21T10:19:28.261" v="711" actId="20577"/>
          <ac:spMkLst>
            <pc:docMk/>
            <pc:sldMk cId="2720167822" sldId="346"/>
            <ac:spMk id="2" creationId="{77D5494C-C2BA-4267-856B-6E26FEF4524D}"/>
          </ac:spMkLst>
        </pc:spChg>
        <pc:spChg chg="add mod">
          <ac:chgData name="guo roger" userId="3bbec60affddc306" providerId="LiveId" clId="{9A58B967-EDB2-4512-8A40-93AD7C0C3B36}" dt="2020-06-21T12:57:07.750" v="1503" actId="113"/>
          <ac:spMkLst>
            <pc:docMk/>
            <pc:sldMk cId="2720167822" sldId="346"/>
            <ac:spMk id="4" creationId="{D3D64663-CFF7-4F44-BA3A-C1E2641756E7}"/>
          </ac:spMkLst>
        </pc:spChg>
        <pc:spChg chg="add mod">
          <ac:chgData name="guo roger" userId="3bbec60affddc306" providerId="LiveId" clId="{9A58B967-EDB2-4512-8A40-93AD7C0C3B36}" dt="2020-06-21T12:58:24.575" v="1534" actId="14100"/>
          <ac:spMkLst>
            <pc:docMk/>
            <pc:sldMk cId="2720167822" sldId="346"/>
            <ac:spMk id="5" creationId="{CA02599A-7CFE-4B3A-AC10-75F1829E57F7}"/>
          </ac:spMkLst>
        </pc:spChg>
        <pc:spChg chg="add mod">
          <ac:chgData name="guo roger" userId="3bbec60affddc306" providerId="LiveId" clId="{9A58B967-EDB2-4512-8A40-93AD7C0C3B36}" dt="2020-06-21T12:57:49.148" v="1523" actId="1076"/>
          <ac:spMkLst>
            <pc:docMk/>
            <pc:sldMk cId="2720167822" sldId="346"/>
            <ac:spMk id="8" creationId="{A5BD0840-2D66-4F6E-9876-33D3D044AAD2}"/>
          </ac:spMkLst>
        </pc:spChg>
        <pc:spChg chg="add mod">
          <ac:chgData name="guo roger" userId="3bbec60affddc306" providerId="LiveId" clId="{9A58B967-EDB2-4512-8A40-93AD7C0C3B36}" dt="2020-06-21T13:02:51.461" v="1621" actId="207"/>
          <ac:spMkLst>
            <pc:docMk/>
            <pc:sldMk cId="2720167822" sldId="346"/>
            <ac:spMk id="10" creationId="{0D10B041-28C9-4AE4-96D1-9CBBBB0152D9}"/>
          </ac:spMkLst>
        </pc:spChg>
        <pc:spChg chg="add mod">
          <ac:chgData name="guo roger" userId="3bbec60affddc306" providerId="LiveId" clId="{9A58B967-EDB2-4512-8A40-93AD7C0C3B36}" dt="2020-06-21T13:00:41.622" v="1601" actId="1582"/>
          <ac:spMkLst>
            <pc:docMk/>
            <pc:sldMk cId="2720167822" sldId="346"/>
            <ac:spMk id="12" creationId="{CE146981-F0CD-4B11-A4A4-11940F5AFD72}"/>
          </ac:spMkLst>
        </pc:spChg>
        <pc:spChg chg="add del mod">
          <ac:chgData name="guo roger" userId="3bbec60affddc306" providerId="LiveId" clId="{9A58B967-EDB2-4512-8A40-93AD7C0C3B36}" dt="2020-06-21T13:00:16.303" v="1595" actId="478"/>
          <ac:spMkLst>
            <pc:docMk/>
            <pc:sldMk cId="2720167822" sldId="346"/>
            <ac:spMk id="13" creationId="{A6FC9D3B-CD59-4939-8146-1208B442582D}"/>
          </ac:spMkLst>
        </pc:spChg>
        <pc:spChg chg="add del mod">
          <ac:chgData name="guo roger" userId="3bbec60affddc306" providerId="LiveId" clId="{9A58B967-EDB2-4512-8A40-93AD7C0C3B36}" dt="2020-06-21T13:00:13.758" v="1594" actId="478"/>
          <ac:spMkLst>
            <pc:docMk/>
            <pc:sldMk cId="2720167822" sldId="346"/>
            <ac:spMk id="14" creationId="{1CF6C4B8-7951-4B34-B841-AB3CD587AC06}"/>
          </ac:spMkLst>
        </pc:spChg>
        <pc:spChg chg="add mod">
          <ac:chgData name="guo roger" userId="3bbec60affddc306" providerId="LiveId" clId="{9A58B967-EDB2-4512-8A40-93AD7C0C3B36}" dt="2020-06-21T13:00:41.622" v="1601" actId="1582"/>
          <ac:spMkLst>
            <pc:docMk/>
            <pc:sldMk cId="2720167822" sldId="346"/>
            <ac:spMk id="15" creationId="{2C2937E7-3777-4C10-BDF2-44674AE0CD8D}"/>
          </ac:spMkLst>
        </pc:spChg>
        <pc:spChg chg="add mod">
          <ac:chgData name="guo roger" userId="3bbec60affddc306" providerId="LiveId" clId="{9A58B967-EDB2-4512-8A40-93AD7C0C3B36}" dt="2020-06-21T13:02:18.491" v="1615" actId="14100"/>
          <ac:spMkLst>
            <pc:docMk/>
            <pc:sldMk cId="2720167822" sldId="346"/>
            <ac:spMk id="16" creationId="{BB4AB1C9-9A34-4E10-8487-4E35D0E3C429}"/>
          </ac:spMkLst>
        </pc:spChg>
        <pc:spChg chg="add mod">
          <ac:chgData name="guo roger" userId="3bbec60affddc306" providerId="LiveId" clId="{9A58B967-EDB2-4512-8A40-93AD7C0C3B36}" dt="2020-06-21T13:02:36.853" v="1620" actId="1038"/>
          <ac:spMkLst>
            <pc:docMk/>
            <pc:sldMk cId="2720167822" sldId="346"/>
            <ac:spMk id="17" creationId="{622FE3DD-15EC-4881-9704-74EE452EBFD1}"/>
          </ac:spMkLst>
        </pc:spChg>
        <pc:picChg chg="add mod">
          <ac:chgData name="guo roger" userId="3bbec60affddc306" providerId="LiveId" clId="{9A58B967-EDB2-4512-8A40-93AD7C0C3B36}" dt="2020-06-21T12:57:22.461" v="1517" actId="1038"/>
          <ac:picMkLst>
            <pc:docMk/>
            <pc:sldMk cId="2720167822" sldId="346"/>
            <ac:picMk id="6" creationId="{26195904-9F14-4A77-99BD-27A76F53A8BE}"/>
          </ac:picMkLst>
        </pc:picChg>
        <pc:picChg chg="add mod">
          <ac:chgData name="guo roger" userId="3bbec60affddc306" providerId="LiveId" clId="{9A58B967-EDB2-4512-8A40-93AD7C0C3B36}" dt="2020-06-21T12:57:45.240" v="1522" actId="1076"/>
          <ac:picMkLst>
            <pc:docMk/>
            <pc:sldMk cId="2720167822" sldId="346"/>
            <ac:picMk id="7" creationId="{A63A73DE-5224-47B8-80C5-9DCE0B2C1448}"/>
          </ac:picMkLst>
        </pc:picChg>
        <pc:picChg chg="add mod">
          <ac:chgData name="guo roger" userId="3bbec60affddc306" providerId="LiveId" clId="{9A58B967-EDB2-4512-8A40-93AD7C0C3B36}" dt="2020-06-21T10:22:07.768" v="725" actId="1076"/>
          <ac:picMkLst>
            <pc:docMk/>
            <pc:sldMk cId="2720167822" sldId="346"/>
            <ac:picMk id="9" creationId="{B59ADF36-4200-4082-A515-756AF9B9280B}"/>
          </ac:picMkLst>
        </pc:picChg>
        <pc:picChg chg="add mod">
          <ac:chgData name="guo roger" userId="3bbec60affddc306" providerId="LiveId" clId="{9A58B967-EDB2-4512-8A40-93AD7C0C3B36}" dt="2020-06-21T12:58:20.192" v="1533" actId="1037"/>
          <ac:picMkLst>
            <pc:docMk/>
            <pc:sldMk cId="2720167822" sldId="346"/>
            <ac:picMk id="11" creationId="{65FECCB3-F81A-4455-9178-0B83C9AC8D00}"/>
          </ac:picMkLst>
        </pc:picChg>
      </pc:sldChg>
      <pc:sldChg chg="del">
        <pc:chgData name="guo roger" userId="3bbec60affddc306" providerId="LiveId" clId="{9A58B967-EDB2-4512-8A40-93AD7C0C3B36}" dt="2020-06-21T09:15:00.591" v="13" actId="47"/>
        <pc:sldMkLst>
          <pc:docMk/>
          <pc:sldMk cId="1967277488" sldId="347"/>
        </pc:sldMkLst>
      </pc:sldChg>
      <pc:sldChg chg="addSp delSp modSp new mod">
        <pc:chgData name="guo roger" userId="3bbec60affddc306" providerId="LiveId" clId="{9A58B967-EDB2-4512-8A40-93AD7C0C3B36}" dt="2020-06-22T06:25:24.532" v="2034" actId="1076"/>
        <pc:sldMkLst>
          <pc:docMk/>
          <pc:sldMk cId="3244940924" sldId="347"/>
        </pc:sldMkLst>
        <pc:spChg chg="mod">
          <ac:chgData name="guo roger" userId="3bbec60affddc306" providerId="LiveId" clId="{9A58B967-EDB2-4512-8A40-93AD7C0C3B36}" dt="2020-06-21T10:21:00.118" v="713"/>
          <ac:spMkLst>
            <pc:docMk/>
            <pc:sldMk cId="3244940924" sldId="347"/>
            <ac:spMk id="2" creationId="{7B17E9A4-DFE2-4C5C-B490-DA4CFB62783F}"/>
          </ac:spMkLst>
        </pc:spChg>
        <pc:spChg chg="add mod">
          <ac:chgData name="guo roger" userId="3bbec60affddc306" providerId="LiveId" clId="{9A58B967-EDB2-4512-8A40-93AD7C0C3B36}" dt="2020-06-21T13:20:10.254" v="1691" actId="113"/>
          <ac:spMkLst>
            <pc:docMk/>
            <pc:sldMk cId="3244940924" sldId="347"/>
            <ac:spMk id="6" creationId="{5118CF81-65C6-4AEC-86B4-EB4F9815A057}"/>
          </ac:spMkLst>
        </pc:spChg>
        <pc:spChg chg="add mod">
          <ac:chgData name="guo roger" userId="3bbec60affddc306" providerId="LiveId" clId="{9A58B967-EDB2-4512-8A40-93AD7C0C3B36}" dt="2020-06-22T06:25:20.835" v="2032" actId="1076"/>
          <ac:spMkLst>
            <pc:docMk/>
            <pc:sldMk cId="3244940924" sldId="347"/>
            <ac:spMk id="7" creationId="{2EF4D7FB-705D-4363-8EA1-154865D272DF}"/>
          </ac:spMkLst>
        </pc:spChg>
        <pc:spChg chg="add mod">
          <ac:chgData name="guo roger" userId="3bbec60affddc306" providerId="LiveId" clId="{9A58B967-EDB2-4512-8A40-93AD7C0C3B36}" dt="2020-06-22T06:25:23.320" v="2033" actId="1076"/>
          <ac:spMkLst>
            <pc:docMk/>
            <pc:sldMk cId="3244940924" sldId="347"/>
            <ac:spMk id="11" creationId="{B2B93D82-C838-4D88-8FA3-F3B0786D34AC}"/>
          </ac:spMkLst>
        </pc:spChg>
        <pc:picChg chg="add mod">
          <ac:chgData name="guo roger" userId="3bbec60affddc306" providerId="LiveId" clId="{9A58B967-EDB2-4512-8A40-93AD7C0C3B36}" dt="2020-06-21T13:23:32.123" v="1710" actId="1076"/>
          <ac:picMkLst>
            <pc:docMk/>
            <pc:sldMk cId="3244940924" sldId="347"/>
            <ac:picMk id="4" creationId="{9A6FD351-70A7-4B23-AE6C-EA21C40FDB83}"/>
          </ac:picMkLst>
        </pc:picChg>
        <pc:picChg chg="add mod">
          <ac:chgData name="guo roger" userId="3bbec60affddc306" providerId="LiveId" clId="{9A58B967-EDB2-4512-8A40-93AD7C0C3B36}" dt="2020-06-21T13:20:13.946" v="1696" actId="1038"/>
          <ac:picMkLst>
            <pc:docMk/>
            <pc:sldMk cId="3244940924" sldId="347"/>
            <ac:picMk id="5" creationId="{7A3B481F-71AB-40BF-B0FB-A701231A930E}"/>
          </ac:picMkLst>
        </pc:picChg>
        <pc:picChg chg="add del mod">
          <ac:chgData name="guo roger" userId="3bbec60affddc306" providerId="LiveId" clId="{9A58B967-EDB2-4512-8A40-93AD7C0C3B36}" dt="2020-06-21T13:25:08.385" v="1712" actId="478"/>
          <ac:picMkLst>
            <pc:docMk/>
            <pc:sldMk cId="3244940924" sldId="347"/>
            <ac:picMk id="7" creationId="{CBC4EAB9-92EB-4981-9238-0B1A0028761D}"/>
          </ac:picMkLst>
        </pc:picChg>
        <pc:picChg chg="add mod">
          <ac:chgData name="guo roger" userId="3bbec60affddc306" providerId="LiveId" clId="{9A58B967-EDB2-4512-8A40-93AD7C0C3B36}" dt="2020-06-22T06:25:24.532" v="2034" actId="1076"/>
          <ac:picMkLst>
            <pc:docMk/>
            <pc:sldMk cId="3244940924" sldId="347"/>
            <ac:picMk id="8" creationId="{3211090D-586B-4AFE-A1BE-9F2E08A737BB}"/>
          </ac:picMkLst>
        </pc:picChg>
        <pc:cxnChg chg="add mod">
          <ac:chgData name="guo roger" userId="3bbec60affddc306" providerId="LiveId" clId="{9A58B967-EDB2-4512-8A40-93AD7C0C3B36}" dt="2020-06-22T06:25:12.158" v="2029" actId="1076"/>
          <ac:cxnSpMkLst>
            <pc:docMk/>
            <pc:sldMk cId="3244940924" sldId="347"/>
            <ac:cxnSpMk id="10" creationId="{59752900-01D0-41D4-BB66-F5648308F277}"/>
          </ac:cxnSpMkLst>
        </pc:cxnChg>
      </pc:sldChg>
      <pc:sldChg chg="addSp modSp new mod">
        <pc:chgData name="guo roger" userId="3bbec60affddc306" providerId="LiveId" clId="{9A58B967-EDB2-4512-8A40-93AD7C0C3B36}" dt="2020-06-21T13:09:10.946" v="1661" actId="208"/>
        <pc:sldMkLst>
          <pc:docMk/>
          <pc:sldMk cId="2030539555" sldId="348"/>
        </pc:sldMkLst>
        <pc:spChg chg="mod">
          <ac:chgData name="guo roger" userId="3bbec60affddc306" providerId="LiveId" clId="{9A58B967-EDB2-4512-8A40-93AD7C0C3B36}" dt="2020-06-21T10:26:46.471" v="763"/>
          <ac:spMkLst>
            <pc:docMk/>
            <pc:sldMk cId="2030539555" sldId="348"/>
            <ac:spMk id="2" creationId="{5309F9E7-86AB-4861-86FD-BF2C48A838CF}"/>
          </ac:spMkLst>
        </pc:spChg>
        <pc:spChg chg="add mod">
          <ac:chgData name="guo roger" userId="3bbec60affddc306" providerId="LiveId" clId="{9A58B967-EDB2-4512-8A40-93AD7C0C3B36}" dt="2020-06-21T10:29:12.940" v="790" actId="1037"/>
          <ac:spMkLst>
            <pc:docMk/>
            <pc:sldMk cId="2030539555" sldId="348"/>
            <ac:spMk id="5" creationId="{98FA8D90-1181-4F43-B454-8096DAA41770}"/>
          </ac:spMkLst>
        </pc:spChg>
        <pc:spChg chg="add mod">
          <ac:chgData name="guo roger" userId="3bbec60affddc306" providerId="LiveId" clId="{9A58B967-EDB2-4512-8A40-93AD7C0C3B36}" dt="2020-06-21T13:06:39.362" v="1658" actId="20577"/>
          <ac:spMkLst>
            <pc:docMk/>
            <pc:sldMk cId="2030539555" sldId="348"/>
            <ac:spMk id="9" creationId="{EBA38D65-5709-455E-A749-983571783CF8}"/>
          </ac:spMkLst>
        </pc:spChg>
        <pc:spChg chg="add mod">
          <ac:chgData name="guo roger" userId="3bbec60affddc306" providerId="LiveId" clId="{9A58B967-EDB2-4512-8A40-93AD7C0C3B36}" dt="2020-06-21T13:09:10.946" v="1661" actId="208"/>
          <ac:spMkLst>
            <pc:docMk/>
            <pc:sldMk cId="2030539555" sldId="348"/>
            <ac:spMk id="10" creationId="{097515B0-157E-417D-9B13-675679B7D30A}"/>
          </ac:spMkLst>
        </pc:spChg>
        <pc:picChg chg="add mod">
          <ac:chgData name="guo roger" userId="3bbec60affddc306" providerId="LiveId" clId="{9A58B967-EDB2-4512-8A40-93AD7C0C3B36}" dt="2020-06-21T10:29:01.632" v="773" actId="1076"/>
          <ac:picMkLst>
            <pc:docMk/>
            <pc:sldMk cId="2030539555" sldId="348"/>
            <ac:picMk id="4" creationId="{BB711EC5-199E-4522-965E-735B10410327}"/>
          </ac:picMkLst>
        </pc:picChg>
        <pc:picChg chg="add mod">
          <ac:chgData name="guo roger" userId="3bbec60affddc306" providerId="LiveId" clId="{9A58B967-EDB2-4512-8A40-93AD7C0C3B36}" dt="2020-06-21T10:29:17.901" v="792" actId="1076"/>
          <ac:picMkLst>
            <pc:docMk/>
            <pc:sldMk cId="2030539555" sldId="348"/>
            <ac:picMk id="6" creationId="{B5522AC2-AAC2-42BA-A777-9D72E11037A6}"/>
          </ac:picMkLst>
        </pc:picChg>
        <pc:picChg chg="add mod">
          <ac:chgData name="guo roger" userId="3bbec60affddc306" providerId="LiveId" clId="{9A58B967-EDB2-4512-8A40-93AD7C0C3B36}" dt="2020-06-21T10:29:38.576" v="794" actId="1076"/>
          <ac:picMkLst>
            <pc:docMk/>
            <pc:sldMk cId="2030539555" sldId="348"/>
            <ac:picMk id="7" creationId="{A3DF1435-4B91-48D2-9840-B6DD49832083}"/>
          </ac:picMkLst>
        </pc:picChg>
        <pc:picChg chg="add mod">
          <ac:chgData name="guo roger" userId="3bbec60affddc306" providerId="LiveId" clId="{9A58B967-EDB2-4512-8A40-93AD7C0C3B36}" dt="2020-06-21T10:30:09.592" v="796" actId="1076"/>
          <ac:picMkLst>
            <pc:docMk/>
            <pc:sldMk cId="2030539555" sldId="348"/>
            <ac:picMk id="8" creationId="{137D1253-8AA4-4949-B5E6-78EF51573166}"/>
          </ac:picMkLst>
        </pc:picChg>
      </pc:sldChg>
      <pc:sldChg chg="add del">
        <pc:chgData name="guo roger" userId="3bbec60affddc306" providerId="LiveId" clId="{9A58B967-EDB2-4512-8A40-93AD7C0C3B36}" dt="2020-06-21T10:26:32.725" v="761"/>
        <pc:sldMkLst>
          <pc:docMk/>
          <pc:sldMk cId="4100239449" sldId="348"/>
        </pc:sldMkLst>
      </pc:sldChg>
      <pc:sldChg chg="del">
        <pc:chgData name="guo roger" userId="3bbec60affddc306" providerId="LiveId" clId="{9A58B967-EDB2-4512-8A40-93AD7C0C3B36}" dt="2020-06-21T09:14:58.568" v="3" actId="47"/>
        <pc:sldMkLst>
          <pc:docMk/>
          <pc:sldMk cId="4274496076" sldId="348"/>
        </pc:sldMkLst>
      </pc:sldChg>
      <pc:sldChg chg="del">
        <pc:chgData name="guo roger" userId="3bbec60affddc306" providerId="LiveId" clId="{9A58B967-EDB2-4512-8A40-93AD7C0C3B36}" dt="2020-06-21T09:14:58.918" v="5" actId="47"/>
        <pc:sldMkLst>
          <pc:docMk/>
          <pc:sldMk cId="3151148361" sldId="349"/>
        </pc:sldMkLst>
      </pc:sldChg>
      <pc:sldChg chg="addSp modSp new mod">
        <pc:chgData name="guo roger" userId="3bbec60affddc306" providerId="LiveId" clId="{9A58B967-EDB2-4512-8A40-93AD7C0C3B36}" dt="2020-06-21T10:34:37.055" v="819" actId="1076"/>
        <pc:sldMkLst>
          <pc:docMk/>
          <pc:sldMk cId="3436497449" sldId="349"/>
        </pc:sldMkLst>
        <pc:spChg chg="mod">
          <ac:chgData name="guo roger" userId="3bbec60affddc306" providerId="LiveId" clId="{9A58B967-EDB2-4512-8A40-93AD7C0C3B36}" dt="2020-06-21T10:32:42.058" v="802"/>
          <ac:spMkLst>
            <pc:docMk/>
            <pc:sldMk cId="3436497449" sldId="349"/>
            <ac:spMk id="2" creationId="{267AEE55-F994-4B64-8682-7824A08A1F54}"/>
          </ac:spMkLst>
        </pc:spChg>
        <pc:spChg chg="add mod">
          <ac:chgData name="guo roger" userId="3bbec60affddc306" providerId="LiveId" clId="{9A58B967-EDB2-4512-8A40-93AD7C0C3B36}" dt="2020-06-21T10:33:12.968" v="810" actId="207"/>
          <ac:spMkLst>
            <pc:docMk/>
            <pc:sldMk cId="3436497449" sldId="349"/>
            <ac:spMk id="4" creationId="{A87B5291-43CC-4AB0-9518-7613309B7E9A}"/>
          </ac:spMkLst>
        </pc:spChg>
        <pc:spChg chg="add mod">
          <ac:chgData name="guo roger" userId="3bbec60affddc306" providerId="LiveId" clId="{9A58B967-EDB2-4512-8A40-93AD7C0C3B36}" dt="2020-06-21T10:34:17.759" v="817" actId="1076"/>
          <ac:spMkLst>
            <pc:docMk/>
            <pc:sldMk cId="3436497449" sldId="349"/>
            <ac:spMk id="7" creationId="{7B4CDE2B-4739-4739-A4F5-A73980C6CCE9}"/>
          </ac:spMkLst>
        </pc:spChg>
        <pc:picChg chg="add mod">
          <ac:chgData name="guo roger" userId="3bbec60affddc306" providerId="LiveId" clId="{9A58B967-EDB2-4512-8A40-93AD7C0C3B36}" dt="2020-06-21T10:33:27.648" v="812" actId="1076"/>
          <ac:picMkLst>
            <pc:docMk/>
            <pc:sldMk cId="3436497449" sldId="349"/>
            <ac:picMk id="5" creationId="{C4F3CBC1-9076-4BA8-B959-8FDEA51C5F53}"/>
          </ac:picMkLst>
        </pc:picChg>
        <pc:picChg chg="add mod">
          <ac:chgData name="guo roger" userId="3bbec60affddc306" providerId="LiveId" clId="{9A58B967-EDB2-4512-8A40-93AD7C0C3B36}" dt="2020-06-21T10:34:12.924" v="815" actId="1076"/>
          <ac:picMkLst>
            <pc:docMk/>
            <pc:sldMk cId="3436497449" sldId="349"/>
            <ac:picMk id="6" creationId="{B0171875-E986-4270-8E0B-8E4F26B40DE9}"/>
          </ac:picMkLst>
        </pc:picChg>
        <pc:picChg chg="add mod">
          <ac:chgData name="guo roger" userId="3bbec60affddc306" providerId="LiveId" clId="{9A58B967-EDB2-4512-8A40-93AD7C0C3B36}" dt="2020-06-21T10:34:37.055" v="819" actId="1076"/>
          <ac:picMkLst>
            <pc:docMk/>
            <pc:sldMk cId="3436497449" sldId="349"/>
            <ac:picMk id="8" creationId="{502E6948-FC8F-4904-A5DB-9C102B58091B}"/>
          </ac:picMkLst>
        </pc:picChg>
      </pc:sldChg>
      <pc:sldChg chg="delSp modSp add mod ord">
        <pc:chgData name="guo roger" userId="3bbec60affddc306" providerId="LiveId" clId="{9A58B967-EDB2-4512-8A40-93AD7C0C3B36}" dt="2020-06-22T06:41:24.648" v="2084" actId="1076"/>
        <pc:sldMkLst>
          <pc:docMk/>
          <pc:sldMk cId="624990858" sldId="350"/>
        </pc:sldMkLst>
        <pc:spChg chg="mod">
          <ac:chgData name="guo roger" userId="3bbec60affddc306" providerId="LiveId" clId="{9A58B967-EDB2-4512-8A40-93AD7C0C3B36}" dt="2020-06-22T06:38:56.908" v="2066" actId="20577"/>
          <ac:spMkLst>
            <pc:docMk/>
            <pc:sldMk cId="624990858" sldId="350"/>
            <ac:spMk id="2" creationId="{5DB59234-FA34-4BDC-A83D-CABAA32F6409}"/>
          </ac:spMkLst>
        </pc:spChg>
        <pc:spChg chg="mod">
          <ac:chgData name="guo roger" userId="3bbec60affddc306" providerId="LiveId" clId="{9A58B967-EDB2-4512-8A40-93AD7C0C3B36}" dt="2020-06-22T06:41:24.648" v="2084" actId="1076"/>
          <ac:spMkLst>
            <pc:docMk/>
            <pc:sldMk cId="624990858" sldId="350"/>
            <ac:spMk id="4" creationId="{7A3B0853-A430-4E27-9114-17A4F51D73A7}"/>
          </ac:spMkLst>
        </pc:spChg>
        <pc:spChg chg="del mod">
          <ac:chgData name="guo roger" userId="3bbec60affddc306" providerId="LiveId" clId="{9A58B967-EDB2-4512-8A40-93AD7C0C3B36}" dt="2020-06-22T06:41:22.012" v="2083" actId="478"/>
          <ac:spMkLst>
            <pc:docMk/>
            <pc:sldMk cId="624990858" sldId="350"/>
            <ac:spMk id="6" creationId="{105163E7-6A67-4B3A-80C0-1D3862CC128C}"/>
          </ac:spMkLst>
        </pc:spChg>
        <pc:picChg chg="del mod">
          <ac:chgData name="guo roger" userId="3bbec60affddc306" providerId="LiveId" clId="{9A58B967-EDB2-4512-8A40-93AD7C0C3B36}" dt="2020-06-22T06:38:47.693" v="2057" actId="478"/>
          <ac:picMkLst>
            <pc:docMk/>
            <pc:sldMk cId="624990858" sldId="350"/>
            <ac:picMk id="5" creationId="{F59C7A11-A45E-482D-A6DB-BD52A3D1E0E2}"/>
          </ac:picMkLst>
        </pc:picChg>
      </pc:sldChg>
      <pc:sldChg chg="del">
        <pc:chgData name="guo roger" userId="3bbec60affddc306" providerId="LiveId" clId="{9A58B967-EDB2-4512-8A40-93AD7C0C3B36}" dt="2020-06-21T09:15:00.375" v="12" actId="47"/>
        <pc:sldMkLst>
          <pc:docMk/>
          <pc:sldMk cId="888397020" sldId="350"/>
        </pc:sldMkLst>
      </pc:sldChg>
      <pc:sldChg chg="modSp add mod ord">
        <pc:chgData name="guo roger" userId="3bbec60affddc306" providerId="LiveId" clId="{9A58B967-EDB2-4512-8A40-93AD7C0C3B36}" dt="2020-06-22T06:46:02.623" v="2102" actId="207"/>
        <pc:sldMkLst>
          <pc:docMk/>
          <pc:sldMk cId="1850229612" sldId="351"/>
        </pc:sldMkLst>
        <pc:spChg chg="mod">
          <ac:chgData name="guo roger" userId="3bbec60affddc306" providerId="LiveId" clId="{9A58B967-EDB2-4512-8A40-93AD7C0C3B36}" dt="2020-06-22T06:46:02.623" v="2102" actId="207"/>
          <ac:spMkLst>
            <pc:docMk/>
            <pc:sldMk cId="1850229612" sldId="351"/>
            <ac:spMk id="5" creationId="{65A47367-90DA-44C1-A780-14ED0BD63838}"/>
          </ac:spMkLst>
        </pc:spChg>
        <pc:spChg chg="mod">
          <ac:chgData name="guo roger" userId="3bbec60affddc306" providerId="LiveId" clId="{9A58B967-EDB2-4512-8A40-93AD7C0C3B36}" dt="2020-06-22T06:45:28.860" v="2100" actId="1076"/>
          <ac:spMkLst>
            <pc:docMk/>
            <pc:sldMk cId="1850229612" sldId="351"/>
            <ac:spMk id="8" creationId="{461C30D3-EBDD-4BA6-A0CD-0DF41D850D13}"/>
          </ac:spMkLst>
        </pc:spChg>
        <pc:picChg chg="mod">
          <ac:chgData name="guo roger" userId="3bbec60affddc306" providerId="LiveId" clId="{9A58B967-EDB2-4512-8A40-93AD7C0C3B36}" dt="2020-06-22T06:45:28.860" v="2100" actId="1076"/>
          <ac:picMkLst>
            <pc:docMk/>
            <pc:sldMk cId="1850229612" sldId="351"/>
            <ac:picMk id="6" creationId="{A1F7F33E-6E17-481A-9AEB-C32F7A7510E0}"/>
          </ac:picMkLst>
        </pc:picChg>
        <pc:picChg chg="mod">
          <ac:chgData name="guo roger" userId="3bbec60affddc306" providerId="LiveId" clId="{9A58B967-EDB2-4512-8A40-93AD7C0C3B36}" dt="2020-06-22T06:45:28.860" v="2100" actId="1076"/>
          <ac:picMkLst>
            <pc:docMk/>
            <pc:sldMk cId="1850229612" sldId="351"/>
            <ac:picMk id="7" creationId="{21B4A427-AF9F-46A1-84B2-00A5B343C8B8}"/>
          </ac:picMkLst>
        </pc:picChg>
      </pc:sldChg>
      <pc:sldChg chg="del">
        <pc:chgData name="guo roger" userId="3bbec60affddc306" providerId="LiveId" clId="{9A58B967-EDB2-4512-8A40-93AD7C0C3B36}" dt="2020-06-21T09:15:00.169" v="11" actId="47"/>
        <pc:sldMkLst>
          <pc:docMk/>
          <pc:sldMk cId="2400292933" sldId="351"/>
        </pc:sldMkLst>
      </pc:sldChg>
      <pc:sldChg chg="addSp delSp modSp new mod">
        <pc:chgData name="guo roger" userId="3bbec60affddc306" providerId="LiveId" clId="{9A58B967-EDB2-4512-8A40-93AD7C0C3B36}" dt="2020-06-21T14:00:07.075" v="1870" actId="1076"/>
        <pc:sldMkLst>
          <pc:docMk/>
          <pc:sldMk cId="619615767" sldId="352"/>
        </pc:sldMkLst>
        <pc:spChg chg="mod">
          <ac:chgData name="guo roger" userId="3bbec60affddc306" providerId="LiveId" clId="{9A58B967-EDB2-4512-8A40-93AD7C0C3B36}" dt="2020-06-21T13:34:39.955" v="1781" actId="113"/>
          <ac:spMkLst>
            <pc:docMk/>
            <pc:sldMk cId="619615767" sldId="352"/>
            <ac:spMk id="2" creationId="{1F922FE5-3A55-47DE-A311-0C1BD275303A}"/>
          </ac:spMkLst>
        </pc:spChg>
        <pc:picChg chg="add del mod">
          <ac:chgData name="guo roger" userId="3bbec60affddc306" providerId="LiveId" clId="{9A58B967-EDB2-4512-8A40-93AD7C0C3B36}" dt="2020-06-21T13:57:14.473" v="1826" actId="478"/>
          <ac:picMkLst>
            <pc:docMk/>
            <pc:sldMk cId="619615767" sldId="352"/>
            <ac:picMk id="4" creationId="{671AE3A4-79B8-4C5A-89DC-92D73E56D614}"/>
          </ac:picMkLst>
        </pc:picChg>
        <pc:picChg chg="add del mod">
          <ac:chgData name="guo roger" userId="3bbec60affddc306" providerId="LiveId" clId="{9A58B967-EDB2-4512-8A40-93AD7C0C3B36}" dt="2020-06-21T13:57:15.617" v="1827" actId="478"/>
          <ac:picMkLst>
            <pc:docMk/>
            <pc:sldMk cId="619615767" sldId="352"/>
            <ac:picMk id="5" creationId="{12439628-CBF2-4C66-A1B7-69ABEDC988D4}"/>
          </ac:picMkLst>
        </pc:picChg>
        <pc:picChg chg="add mod">
          <ac:chgData name="guo roger" userId="3bbec60affddc306" providerId="LiveId" clId="{9A58B967-EDB2-4512-8A40-93AD7C0C3B36}" dt="2020-06-21T14:00:03.010" v="1868" actId="1076"/>
          <ac:picMkLst>
            <pc:docMk/>
            <pc:sldMk cId="619615767" sldId="352"/>
            <ac:picMk id="6" creationId="{50428F80-E803-487B-99A0-C55CB10660A9}"/>
          </ac:picMkLst>
        </pc:picChg>
        <pc:picChg chg="add mod">
          <ac:chgData name="guo roger" userId="3bbec60affddc306" providerId="LiveId" clId="{9A58B967-EDB2-4512-8A40-93AD7C0C3B36}" dt="2020-06-21T14:00:07.075" v="1870" actId="1076"/>
          <ac:picMkLst>
            <pc:docMk/>
            <pc:sldMk cId="619615767" sldId="352"/>
            <ac:picMk id="7" creationId="{B9F3F9A4-9EFE-4E16-8AEA-7D4CDE4F57D6}"/>
          </ac:picMkLst>
        </pc:picChg>
        <pc:picChg chg="add mod">
          <ac:chgData name="guo roger" userId="3bbec60affddc306" providerId="LiveId" clId="{9A58B967-EDB2-4512-8A40-93AD7C0C3B36}" dt="2020-06-21T14:00:04.017" v="1869" actId="1076"/>
          <ac:picMkLst>
            <pc:docMk/>
            <pc:sldMk cId="619615767" sldId="352"/>
            <ac:picMk id="8" creationId="{F197B008-AED3-4512-A164-5DAA56A88C2E}"/>
          </ac:picMkLst>
        </pc:picChg>
      </pc:sldChg>
      <pc:sldChg chg="del">
        <pc:chgData name="guo roger" userId="3bbec60affddc306" providerId="LiveId" clId="{9A58B967-EDB2-4512-8A40-93AD7C0C3B36}" dt="2020-06-21T09:15:00.842" v="14" actId="47"/>
        <pc:sldMkLst>
          <pc:docMk/>
          <pc:sldMk cId="4283699907" sldId="352"/>
        </pc:sldMkLst>
      </pc:sldChg>
      <pc:sldChg chg="addSp modSp new mod ord">
        <pc:chgData name="guo roger" userId="3bbec60affddc306" providerId="LiveId" clId="{9A58B967-EDB2-4512-8A40-93AD7C0C3B36}" dt="2020-06-21T13:50:13.077" v="1825" actId="1076"/>
        <pc:sldMkLst>
          <pc:docMk/>
          <pc:sldMk cId="86083129" sldId="353"/>
        </pc:sldMkLst>
        <pc:spChg chg="mod">
          <ac:chgData name="guo roger" userId="3bbec60affddc306" providerId="LiveId" clId="{9A58B967-EDB2-4512-8A40-93AD7C0C3B36}" dt="2020-06-21T13:48:24.910" v="1802" actId="20577"/>
          <ac:spMkLst>
            <pc:docMk/>
            <pc:sldMk cId="86083129" sldId="353"/>
            <ac:spMk id="2" creationId="{59D8BEFF-20BF-4FE9-8008-10D1D60767EC}"/>
          </ac:spMkLst>
        </pc:spChg>
        <pc:spChg chg="add mod">
          <ac:chgData name="guo roger" userId="3bbec60affddc306" providerId="LiveId" clId="{9A58B967-EDB2-4512-8A40-93AD7C0C3B36}" dt="2020-06-21T13:49:44.508" v="1816" actId="1076"/>
          <ac:spMkLst>
            <pc:docMk/>
            <pc:sldMk cId="86083129" sldId="353"/>
            <ac:spMk id="4" creationId="{D916062E-184D-42AE-96EE-12FC0F62EFDD}"/>
          </ac:spMkLst>
        </pc:spChg>
        <pc:spChg chg="add mod">
          <ac:chgData name="guo roger" userId="3bbec60affddc306" providerId="LiveId" clId="{9A58B967-EDB2-4512-8A40-93AD7C0C3B36}" dt="2020-06-21T13:50:13.077" v="1825" actId="1076"/>
          <ac:spMkLst>
            <pc:docMk/>
            <pc:sldMk cId="86083129" sldId="353"/>
            <ac:spMk id="6" creationId="{7971780D-45BB-469B-AA48-ED6E3A31D10D}"/>
          </ac:spMkLst>
        </pc:spChg>
        <pc:picChg chg="add mod">
          <ac:chgData name="guo roger" userId="3bbec60affddc306" providerId="LiveId" clId="{9A58B967-EDB2-4512-8A40-93AD7C0C3B36}" dt="2020-06-21T13:50:07.230" v="1822" actId="1076"/>
          <ac:picMkLst>
            <pc:docMk/>
            <pc:sldMk cId="86083129" sldId="353"/>
            <ac:picMk id="5" creationId="{44CE00F6-33D6-4EEC-A514-2902C2BC7D81}"/>
          </ac:picMkLst>
        </pc:picChg>
      </pc:sldChg>
      <pc:sldChg chg="del">
        <pc:chgData name="guo roger" userId="3bbec60affddc306" providerId="LiveId" clId="{9A58B967-EDB2-4512-8A40-93AD7C0C3B36}" dt="2020-06-21T09:15:01.263" v="15" actId="47"/>
        <pc:sldMkLst>
          <pc:docMk/>
          <pc:sldMk cId="3599979633" sldId="353"/>
        </pc:sldMkLst>
      </pc:sldChg>
      <pc:sldChg chg="addSp modSp new mod">
        <pc:chgData name="guo roger" userId="3bbec60affddc306" providerId="LiveId" clId="{9A58B967-EDB2-4512-8A40-93AD7C0C3B36}" dt="2020-06-22T03:48:58.237" v="1974"/>
        <pc:sldMkLst>
          <pc:docMk/>
          <pc:sldMk cId="2130143431" sldId="354"/>
        </pc:sldMkLst>
        <pc:spChg chg="mod">
          <ac:chgData name="guo roger" userId="3bbec60affddc306" providerId="LiveId" clId="{9A58B967-EDB2-4512-8A40-93AD7C0C3B36}" dt="2020-06-22T03:48:58.237" v="1974"/>
          <ac:spMkLst>
            <pc:docMk/>
            <pc:sldMk cId="2130143431" sldId="354"/>
            <ac:spMk id="2" creationId="{D37E8D9A-3FEB-43E5-8679-8548D35BD453}"/>
          </ac:spMkLst>
        </pc:spChg>
        <pc:picChg chg="add mod">
          <ac:chgData name="guo roger" userId="3bbec60affddc306" providerId="LiveId" clId="{9A58B967-EDB2-4512-8A40-93AD7C0C3B36}" dt="2020-06-21T14:00:39.445" v="1873" actId="1076"/>
          <ac:picMkLst>
            <pc:docMk/>
            <pc:sldMk cId="2130143431" sldId="354"/>
            <ac:picMk id="4" creationId="{E79F3E1D-FD68-48CE-B690-F7BFE038DD1F}"/>
          </ac:picMkLst>
        </pc:picChg>
      </pc:sldChg>
      <pc:sldChg chg="del">
        <pc:chgData name="guo roger" userId="3bbec60affddc306" providerId="LiveId" clId="{9A58B967-EDB2-4512-8A40-93AD7C0C3B36}" dt="2020-06-21T09:15:01.634" v="16" actId="47"/>
        <pc:sldMkLst>
          <pc:docMk/>
          <pc:sldMk cId="3346728309" sldId="354"/>
        </pc:sldMkLst>
      </pc:sldChg>
      <pc:sldChg chg="modSp add mod ord">
        <pc:chgData name="guo roger" userId="3bbec60affddc306" providerId="LiveId" clId="{9A58B967-EDB2-4512-8A40-93AD7C0C3B36}" dt="2020-06-22T06:37:52.228" v="2046"/>
        <pc:sldMkLst>
          <pc:docMk/>
          <pc:sldMk cId="3616932112" sldId="355"/>
        </pc:sldMkLst>
        <pc:spChg chg="mod">
          <ac:chgData name="guo roger" userId="3bbec60affddc306" providerId="LiveId" clId="{9A58B967-EDB2-4512-8A40-93AD7C0C3B36}" dt="2020-06-22T03:49:27.891" v="1978"/>
          <ac:spMkLst>
            <pc:docMk/>
            <pc:sldMk cId="3616932112" sldId="355"/>
            <ac:spMk id="8" creationId="{8E321D54-3573-4006-A142-58C307604763}"/>
          </ac:spMkLst>
        </pc:spChg>
      </pc:sldChg>
      <pc:sldChg chg="modSp add mod">
        <pc:chgData name="guo roger" userId="3bbec60affddc306" providerId="LiveId" clId="{9A58B967-EDB2-4512-8A40-93AD7C0C3B36}" dt="2020-06-22T03:49:32.582" v="1979" actId="20577"/>
        <pc:sldMkLst>
          <pc:docMk/>
          <pc:sldMk cId="1792371236" sldId="356"/>
        </pc:sldMkLst>
        <pc:spChg chg="mod">
          <ac:chgData name="guo roger" userId="3bbec60affddc306" providerId="LiveId" clId="{9A58B967-EDB2-4512-8A40-93AD7C0C3B36}" dt="2020-06-22T03:49:32.582" v="1979" actId="20577"/>
          <ac:spMkLst>
            <pc:docMk/>
            <pc:sldMk cId="1792371236" sldId="356"/>
            <ac:spMk id="8" creationId="{8E321D54-3573-4006-A142-58C307604763}"/>
          </ac:spMkLst>
        </pc:spChg>
      </pc:sldChg>
      <pc:sldChg chg="modSp add mod">
        <pc:chgData name="guo roger" userId="3bbec60affddc306" providerId="LiveId" clId="{9A58B967-EDB2-4512-8A40-93AD7C0C3B36}" dt="2020-06-22T03:49:36.549" v="1980" actId="20577"/>
        <pc:sldMkLst>
          <pc:docMk/>
          <pc:sldMk cId="209968160" sldId="357"/>
        </pc:sldMkLst>
        <pc:spChg chg="mod">
          <ac:chgData name="guo roger" userId="3bbec60affddc306" providerId="LiveId" clId="{9A58B967-EDB2-4512-8A40-93AD7C0C3B36}" dt="2020-06-22T03:49:36.549" v="1980" actId="20577"/>
          <ac:spMkLst>
            <pc:docMk/>
            <pc:sldMk cId="209968160" sldId="357"/>
            <ac:spMk id="8" creationId="{8E321D54-3573-4006-A142-58C307604763}"/>
          </ac:spMkLst>
        </pc:spChg>
      </pc:sldChg>
      <pc:sldChg chg="addSp modSp new mod">
        <pc:chgData name="guo roger" userId="3bbec60affddc306" providerId="LiveId" clId="{9A58B967-EDB2-4512-8A40-93AD7C0C3B36}" dt="2020-06-22T03:48:24.072" v="1973" actId="1076"/>
        <pc:sldMkLst>
          <pc:docMk/>
          <pc:sldMk cId="358152694" sldId="358"/>
        </pc:sldMkLst>
        <pc:spChg chg="mod">
          <ac:chgData name="guo roger" userId="3bbec60affddc306" providerId="LiveId" clId="{9A58B967-EDB2-4512-8A40-93AD7C0C3B36}" dt="2020-06-22T03:48:18.118" v="1969" actId="20577"/>
          <ac:spMkLst>
            <pc:docMk/>
            <pc:sldMk cId="358152694" sldId="358"/>
            <ac:spMk id="2" creationId="{8ECA7834-B89E-43FF-942D-0A06AEC78C07}"/>
          </ac:spMkLst>
        </pc:spChg>
        <pc:picChg chg="add mod">
          <ac:chgData name="guo roger" userId="3bbec60affddc306" providerId="LiveId" clId="{9A58B967-EDB2-4512-8A40-93AD7C0C3B36}" dt="2020-06-22T03:48:24.072" v="1973" actId="1076"/>
          <ac:picMkLst>
            <pc:docMk/>
            <pc:sldMk cId="358152694" sldId="358"/>
            <ac:picMk id="4" creationId="{C0F38631-0044-45B9-95AA-8277E5252406}"/>
          </ac:picMkLst>
        </pc:picChg>
      </pc:sldChg>
      <pc:sldChg chg="addSp modSp new mod">
        <pc:chgData name="guo roger" userId="3bbec60affddc306" providerId="LiveId" clId="{9A58B967-EDB2-4512-8A40-93AD7C0C3B36}" dt="2020-06-22T08:25:40.621" v="2153" actId="1076"/>
        <pc:sldMkLst>
          <pc:docMk/>
          <pc:sldMk cId="2655114762" sldId="359"/>
        </pc:sldMkLst>
        <pc:spChg chg="mod">
          <ac:chgData name="guo roger" userId="3bbec60affddc306" providerId="LiveId" clId="{9A58B967-EDB2-4512-8A40-93AD7C0C3B36}" dt="2020-06-22T06:38:33.971" v="2053" actId="20577"/>
          <ac:spMkLst>
            <pc:docMk/>
            <pc:sldMk cId="2655114762" sldId="359"/>
            <ac:spMk id="2" creationId="{8FE8E21A-5CEF-4C35-97CE-C0D7784B147A}"/>
          </ac:spMkLst>
        </pc:spChg>
        <pc:spChg chg="add mod">
          <ac:chgData name="guo roger" userId="3bbec60affddc306" providerId="LiveId" clId="{9A58B967-EDB2-4512-8A40-93AD7C0C3B36}" dt="2020-06-22T07:14:01.890" v="2132" actId="20577"/>
          <ac:spMkLst>
            <pc:docMk/>
            <pc:sldMk cId="2655114762" sldId="359"/>
            <ac:spMk id="4" creationId="{661CAA93-96E9-4A12-B9AA-B068C7DA2EB2}"/>
          </ac:spMkLst>
        </pc:spChg>
        <pc:picChg chg="add mod">
          <ac:chgData name="guo roger" userId="3bbec60affddc306" providerId="LiveId" clId="{9A58B967-EDB2-4512-8A40-93AD7C0C3B36}" dt="2020-06-22T08:25:40.621" v="2153" actId="1076"/>
          <ac:picMkLst>
            <pc:docMk/>
            <pc:sldMk cId="2655114762" sldId="359"/>
            <ac:picMk id="5" creationId="{4E6D0326-BF5E-430E-BACE-8F9AF68797AF}"/>
          </ac:picMkLst>
        </pc:picChg>
      </pc:sldChg>
      <pc:sldChg chg="addSp modSp new mod">
        <pc:chgData name="guo roger" userId="3bbec60affddc306" providerId="LiveId" clId="{9A58B967-EDB2-4512-8A40-93AD7C0C3B36}" dt="2020-06-22T06:41:40.002" v="2097" actId="20577"/>
        <pc:sldMkLst>
          <pc:docMk/>
          <pc:sldMk cId="4275387693" sldId="360"/>
        </pc:sldMkLst>
        <pc:spChg chg="mod">
          <ac:chgData name="guo roger" userId="3bbec60affddc306" providerId="LiveId" clId="{9A58B967-EDB2-4512-8A40-93AD7C0C3B36}" dt="2020-06-22T06:41:40.002" v="2097" actId="20577"/>
          <ac:spMkLst>
            <pc:docMk/>
            <pc:sldMk cId="4275387693" sldId="360"/>
            <ac:spMk id="2" creationId="{94917EED-ED75-4913-9959-312302CBB354}"/>
          </ac:spMkLst>
        </pc:spChg>
        <pc:spChg chg="add mod">
          <ac:chgData name="guo roger" userId="3bbec60affddc306" providerId="LiveId" clId="{9A58B967-EDB2-4512-8A40-93AD7C0C3B36}" dt="2020-06-22T06:41:33.968" v="2088" actId="1076"/>
          <ac:spMkLst>
            <pc:docMk/>
            <pc:sldMk cId="4275387693" sldId="360"/>
            <ac:spMk id="4" creationId="{0E2F1940-D8A3-4A36-8ABC-93CD1F435E3E}"/>
          </ac:spMkLst>
        </pc:spChg>
      </pc:sldChg>
    </pc:docChg>
  </pc:docChgLst>
  <pc:docChgLst>
    <pc:chgData name="guo roger" userId="3bbec60affddc306" providerId="LiveId" clId="{60696AD5-C224-47C2-A7C2-B5227A362762}"/>
    <pc:docChg chg="undo custSel addSld delSld modSld sldOrd">
      <pc:chgData name="guo roger" userId="3bbec60affddc306" providerId="LiveId" clId="{60696AD5-C224-47C2-A7C2-B5227A362762}" dt="2021-02-08T05:26:06.791" v="2915" actId="20577"/>
      <pc:docMkLst>
        <pc:docMk/>
      </pc:docMkLst>
      <pc:sldChg chg="modSp mod">
        <pc:chgData name="guo roger" userId="3bbec60affddc306" providerId="LiveId" clId="{60696AD5-C224-47C2-A7C2-B5227A362762}" dt="2021-02-07T07:44:51.413" v="421" actId="20577"/>
        <pc:sldMkLst>
          <pc:docMk/>
          <pc:sldMk cId="1341206656" sldId="302"/>
        </pc:sldMkLst>
        <pc:spChg chg="mod">
          <ac:chgData name="guo roger" userId="3bbec60affddc306" providerId="LiveId" clId="{60696AD5-C224-47C2-A7C2-B5227A362762}" dt="2021-02-07T07:43:29.535" v="342" actId="20577"/>
          <ac:spMkLst>
            <pc:docMk/>
            <pc:sldMk cId="1341206656" sldId="302"/>
            <ac:spMk id="4" creationId="{C37CA60E-2DE6-4312-9382-B5A3E76135C2}"/>
          </ac:spMkLst>
        </pc:spChg>
        <pc:spChg chg="mod">
          <ac:chgData name="guo roger" userId="3bbec60affddc306" providerId="LiveId" clId="{60696AD5-C224-47C2-A7C2-B5227A362762}" dt="2021-02-07T07:44:51.413" v="421" actId="20577"/>
          <ac:spMkLst>
            <pc:docMk/>
            <pc:sldMk cId="1341206656" sldId="302"/>
            <ac:spMk id="6" creationId="{07560610-6AF0-456F-A648-6E723C8D92F1}"/>
          </ac:spMkLst>
        </pc:spChg>
      </pc:sldChg>
      <pc:sldChg chg="modSp mod">
        <pc:chgData name="guo roger" userId="3bbec60affddc306" providerId="LiveId" clId="{60696AD5-C224-47C2-A7C2-B5227A362762}" dt="2021-02-08T02:30:39.316" v="2618" actId="20577"/>
        <pc:sldMkLst>
          <pc:docMk/>
          <pc:sldMk cId="947221106" sldId="337"/>
        </pc:sldMkLst>
        <pc:spChg chg="mod">
          <ac:chgData name="guo roger" userId="3bbec60affddc306" providerId="LiveId" clId="{60696AD5-C224-47C2-A7C2-B5227A362762}" dt="2021-02-08T02:30:39.316" v="2618" actId="20577"/>
          <ac:spMkLst>
            <pc:docMk/>
            <pc:sldMk cId="947221106" sldId="337"/>
            <ac:spMk id="8" creationId="{8E321D54-3573-4006-A142-58C307604763}"/>
          </ac:spMkLst>
        </pc:spChg>
      </pc:sldChg>
      <pc:sldChg chg="del">
        <pc:chgData name="guo roger" userId="3bbec60affddc306" providerId="LiveId" clId="{60696AD5-C224-47C2-A7C2-B5227A362762}" dt="2021-02-07T07:02:26.704" v="0" actId="47"/>
        <pc:sldMkLst>
          <pc:docMk/>
          <pc:sldMk cId="193127779" sldId="338"/>
        </pc:sldMkLst>
      </pc:sldChg>
      <pc:sldChg chg="addSp modSp new mod">
        <pc:chgData name="guo roger" userId="3bbec60affddc306" providerId="LiveId" clId="{60696AD5-C224-47C2-A7C2-B5227A362762}" dt="2021-02-07T11:17:03.754" v="1239" actId="113"/>
        <pc:sldMkLst>
          <pc:docMk/>
          <pc:sldMk cId="3236294536" sldId="338"/>
        </pc:sldMkLst>
        <pc:spChg chg="mod">
          <ac:chgData name="guo roger" userId="3bbec60affddc306" providerId="LiveId" clId="{60696AD5-C224-47C2-A7C2-B5227A362762}" dt="2021-02-07T07:13:02.431" v="33" actId="20577"/>
          <ac:spMkLst>
            <pc:docMk/>
            <pc:sldMk cId="3236294536" sldId="338"/>
            <ac:spMk id="2" creationId="{4C5E0031-085B-4684-8129-3ECDE5FB2A58}"/>
          </ac:spMkLst>
        </pc:spChg>
        <pc:spChg chg="add mod">
          <ac:chgData name="guo roger" userId="3bbec60affddc306" providerId="LiveId" clId="{60696AD5-C224-47C2-A7C2-B5227A362762}" dt="2021-02-07T11:17:03.754" v="1239" actId="113"/>
          <ac:spMkLst>
            <pc:docMk/>
            <pc:sldMk cId="3236294536" sldId="338"/>
            <ac:spMk id="5" creationId="{EED40F74-289E-493E-A866-B1DB3A0A2452}"/>
          </ac:spMkLst>
        </pc:spChg>
        <pc:picChg chg="add mod">
          <ac:chgData name="guo roger" userId="3bbec60affddc306" providerId="LiveId" clId="{60696AD5-C224-47C2-A7C2-B5227A362762}" dt="2021-02-07T10:48:20.948" v="1118" actId="1076"/>
          <ac:picMkLst>
            <pc:docMk/>
            <pc:sldMk cId="3236294536" sldId="338"/>
            <ac:picMk id="7" creationId="{334273C1-7BFC-4DEA-8B5A-D882A441867D}"/>
          </ac:picMkLst>
        </pc:picChg>
      </pc:sldChg>
      <pc:sldChg chg="addSp modSp new mod">
        <pc:chgData name="guo roger" userId="3bbec60affddc306" providerId="LiveId" clId="{60696AD5-C224-47C2-A7C2-B5227A362762}" dt="2021-02-08T00:57:56.405" v="1689" actId="207"/>
        <pc:sldMkLst>
          <pc:docMk/>
          <pc:sldMk cId="1483395344" sldId="339"/>
        </pc:sldMkLst>
        <pc:spChg chg="mod">
          <ac:chgData name="guo roger" userId="3bbec60affddc306" providerId="LiveId" clId="{60696AD5-C224-47C2-A7C2-B5227A362762}" dt="2021-02-07T07:15:41.420" v="54" actId="20577"/>
          <ac:spMkLst>
            <pc:docMk/>
            <pc:sldMk cId="1483395344" sldId="339"/>
            <ac:spMk id="2" creationId="{876F71BF-09B3-4802-89E7-8C7B71818AA3}"/>
          </ac:spMkLst>
        </pc:spChg>
        <pc:spChg chg="add mod">
          <ac:chgData name="guo roger" userId="3bbec60affddc306" providerId="LiveId" clId="{60696AD5-C224-47C2-A7C2-B5227A362762}" dt="2021-02-08T00:57:56.405" v="1689" actId="207"/>
          <ac:spMkLst>
            <pc:docMk/>
            <pc:sldMk cId="1483395344" sldId="339"/>
            <ac:spMk id="5" creationId="{D44867D5-EEC5-444D-BB33-E74E9DFF49B8}"/>
          </ac:spMkLst>
        </pc:spChg>
        <pc:picChg chg="add mod">
          <ac:chgData name="guo roger" userId="3bbec60affddc306" providerId="LiveId" clId="{60696AD5-C224-47C2-A7C2-B5227A362762}" dt="2021-02-07T07:18:02.765" v="81" actId="1076"/>
          <ac:picMkLst>
            <pc:docMk/>
            <pc:sldMk cId="1483395344" sldId="339"/>
            <ac:picMk id="7" creationId="{FA5B6327-92DC-4024-8CC9-61BB8E247EEC}"/>
          </ac:picMkLst>
        </pc:picChg>
      </pc:sldChg>
      <pc:sldChg chg="del">
        <pc:chgData name="guo roger" userId="3bbec60affddc306" providerId="LiveId" clId="{60696AD5-C224-47C2-A7C2-B5227A362762}" dt="2021-02-07T07:02:26.866" v="1" actId="47"/>
        <pc:sldMkLst>
          <pc:docMk/>
          <pc:sldMk cId="1627018045" sldId="339"/>
        </pc:sldMkLst>
      </pc:sldChg>
      <pc:sldChg chg="del">
        <pc:chgData name="guo roger" userId="3bbec60affddc306" providerId="LiveId" clId="{60696AD5-C224-47C2-A7C2-B5227A362762}" dt="2021-02-07T07:02:27.282" v="3" actId="47"/>
        <pc:sldMkLst>
          <pc:docMk/>
          <pc:sldMk cId="1566447614" sldId="340"/>
        </pc:sldMkLst>
      </pc:sldChg>
      <pc:sldChg chg="addSp modSp new mod">
        <pc:chgData name="guo roger" userId="3bbec60affddc306" providerId="LiveId" clId="{60696AD5-C224-47C2-A7C2-B5227A362762}" dt="2021-02-08T01:59:22.989" v="2255" actId="20577"/>
        <pc:sldMkLst>
          <pc:docMk/>
          <pc:sldMk cId="1606341783" sldId="340"/>
        </pc:sldMkLst>
        <pc:spChg chg="mod">
          <ac:chgData name="guo roger" userId="3bbec60affddc306" providerId="LiveId" clId="{60696AD5-C224-47C2-A7C2-B5227A362762}" dt="2021-02-07T07:20:38.020" v="109" actId="20577"/>
          <ac:spMkLst>
            <pc:docMk/>
            <pc:sldMk cId="1606341783" sldId="340"/>
            <ac:spMk id="2" creationId="{034A4BB1-DA31-4EE4-A82C-255A893AF62B}"/>
          </ac:spMkLst>
        </pc:spChg>
        <pc:spChg chg="add mod">
          <ac:chgData name="guo roger" userId="3bbec60affddc306" providerId="LiveId" clId="{60696AD5-C224-47C2-A7C2-B5227A362762}" dt="2021-02-08T01:59:22.989" v="2255" actId="20577"/>
          <ac:spMkLst>
            <pc:docMk/>
            <pc:sldMk cId="1606341783" sldId="340"/>
            <ac:spMk id="7" creationId="{02122B0F-C5CC-4298-A59A-950474B92638}"/>
          </ac:spMkLst>
        </pc:spChg>
        <pc:picChg chg="add mod">
          <ac:chgData name="guo roger" userId="3bbec60affddc306" providerId="LiveId" clId="{60696AD5-C224-47C2-A7C2-B5227A362762}" dt="2021-02-07T07:21:44.889" v="112" actId="14100"/>
          <ac:picMkLst>
            <pc:docMk/>
            <pc:sldMk cId="1606341783" sldId="340"/>
            <ac:picMk id="5" creationId="{57839DBE-27DD-492B-B419-172E825E7289}"/>
          </ac:picMkLst>
        </pc:picChg>
      </pc:sldChg>
      <pc:sldChg chg="delSp add del mod">
        <pc:chgData name="guo roger" userId="3bbec60affddc306" providerId="LiveId" clId="{60696AD5-C224-47C2-A7C2-B5227A362762}" dt="2021-02-07T07:20:03.584" v="95" actId="47"/>
        <pc:sldMkLst>
          <pc:docMk/>
          <pc:sldMk cId="3120382402" sldId="340"/>
        </pc:sldMkLst>
        <pc:spChg chg="del">
          <ac:chgData name="guo roger" userId="3bbec60affddc306" providerId="LiveId" clId="{60696AD5-C224-47C2-A7C2-B5227A362762}" dt="2021-02-07T07:19:30.718" v="94" actId="478"/>
          <ac:spMkLst>
            <pc:docMk/>
            <pc:sldMk cId="3120382402" sldId="340"/>
            <ac:spMk id="5" creationId="{D44867D5-EEC5-444D-BB33-E74E9DFF49B8}"/>
          </ac:spMkLst>
        </pc:spChg>
      </pc:sldChg>
      <pc:sldChg chg="addSp modSp new mod">
        <pc:chgData name="guo roger" userId="3bbec60affddc306" providerId="LiveId" clId="{60696AD5-C224-47C2-A7C2-B5227A362762}" dt="2021-02-08T02:17:18.901" v="2442" actId="20577"/>
        <pc:sldMkLst>
          <pc:docMk/>
          <pc:sldMk cId="2728443254" sldId="341"/>
        </pc:sldMkLst>
        <pc:spChg chg="mod">
          <ac:chgData name="guo roger" userId="3bbec60affddc306" providerId="LiveId" clId="{60696AD5-C224-47C2-A7C2-B5227A362762}" dt="2021-02-07T07:27:55.066" v="232" actId="20577"/>
          <ac:spMkLst>
            <pc:docMk/>
            <pc:sldMk cId="2728443254" sldId="341"/>
            <ac:spMk id="2" creationId="{92050338-9EFE-48A6-B81E-C6298913C660}"/>
          </ac:spMkLst>
        </pc:spChg>
        <pc:spChg chg="add mod">
          <ac:chgData name="guo roger" userId="3bbec60affddc306" providerId="LiveId" clId="{60696AD5-C224-47C2-A7C2-B5227A362762}" dt="2021-02-08T02:17:18.901" v="2442" actId="20577"/>
          <ac:spMkLst>
            <pc:docMk/>
            <pc:sldMk cId="2728443254" sldId="341"/>
            <ac:spMk id="5" creationId="{33395D5B-8E59-4B3F-942B-BF5119000B78}"/>
          </ac:spMkLst>
        </pc:spChg>
      </pc:sldChg>
      <pc:sldChg chg="del">
        <pc:chgData name="guo roger" userId="3bbec60affddc306" providerId="LiveId" clId="{60696AD5-C224-47C2-A7C2-B5227A362762}" dt="2021-02-07T07:02:27.501" v="4" actId="47"/>
        <pc:sldMkLst>
          <pc:docMk/>
          <pc:sldMk cId="4263216467" sldId="341"/>
        </pc:sldMkLst>
      </pc:sldChg>
      <pc:sldChg chg="addSp modSp new mod">
        <pc:chgData name="guo roger" userId="3bbec60affddc306" providerId="LiveId" clId="{60696AD5-C224-47C2-A7C2-B5227A362762}" dt="2021-02-08T05:10:44.608" v="2853" actId="20577"/>
        <pc:sldMkLst>
          <pc:docMk/>
          <pc:sldMk cId="858989796" sldId="342"/>
        </pc:sldMkLst>
        <pc:spChg chg="mod">
          <ac:chgData name="guo roger" userId="3bbec60affddc306" providerId="LiveId" clId="{60696AD5-C224-47C2-A7C2-B5227A362762}" dt="2021-02-07T07:39:48.517" v="265" actId="20577"/>
          <ac:spMkLst>
            <pc:docMk/>
            <pc:sldMk cId="858989796" sldId="342"/>
            <ac:spMk id="2" creationId="{785CE0E4-2D73-4768-962D-4CC1C837F681}"/>
          </ac:spMkLst>
        </pc:spChg>
        <pc:spChg chg="add mod">
          <ac:chgData name="guo roger" userId="3bbec60affddc306" providerId="LiveId" clId="{60696AD5-C224-47C2-A7C2-B5227A362762}" dt="2021-02-08T05:10:44.608" v="2853" actId="20577"/>
          <ac:spMkLst>
            <pc:docMk/>
            <pc:sldMk cId="858989796" sldId="342"/>
            <ac:spMk id="5" creationId="{1F2FC9E7-B1C7-461B-B2D5-00DBC0059541}"/>
          </ac:spMkLst>
        </pc:spChg>
      </pc:sldChg>
      <pc:sldChg chg="del">
        <pc:chgData name="guo roger" userId="3bbec60affddc306" providerId="LiveId" clId="{60696AD5-C224-47C2-A7C2-B5227A362762}" dt="2021-02-07T07:02:27.919" v="6" actId="47"/>
        <pc:sldMkLst>
          <pc:docMk/>
          <pc:sldMk cId="1691259428" sldId="342"/>
        </pc:sldMkLst>
      </pc:sldChg>
      <pc:sldChg chg="del">
        <pc:chgData name="guo roger" userId="3bbec60affddc306" providerId="LiveId" clId="{60696AD5-C224-47C2-A7C2-B5227A362762}" dt="2021-02-07T07:02:28.117" v="7" actId="47"/>
        <pc:sldMkLst>
          <pc:docMk/>
          <pc:sldMk cId="2886878226" sldId="343"/>
        </pc:sldMkLst>
      </pc:sldChg>
      <pc:sldChg chg="addSp modSp new del mod">
        <pc:chgData name="guo roger" userId="3bbec60affddc306" providerId="LiveId" clId="{60696AD5-C224-47C2-A7C2-B5227A362762}" dt="2021-02-07T11:13:42.439" v="1185" actId="47"/>
        <pc:sldMkLst>
          <pc:docMk/>
          <pc:sldMk cId="3970449668" sldId="343"/>
        </pc:sldMkLst>
        <pc:spChg chg="mod">
          <ac:chgData name="guo roger" userId="3bbec60affddc306" providerId="LiveId" clId="{60696AD5-C224-47C2-A7C2-B5227A362762}" dt="2021-02-07T08:03:23.745" v="738" actId="20577"/>
          <ac:spMkLst>
            <pc:docMk/>
            <pc:sldMk cId="3970449668" sldId="343"/>
            <ac:spMk id="2" creationId="{F64B722E-A887-4531-8544-F042A25C0067}"/>
          </ac:spMkLst>
        </pc:spChg>
        <pc:spChg chg="add mod">
          <ac:chgData name="guo roger" userId="3bbec60affddc306" providerId="LiveId" clId="{60696AD5-C224-47C2-A7C2-B5227A362762}" dt="2021-02-07T08:22:52.154" v="805" actId="20577"/>
          <ac:spMkLst>
            <pc:docMk/>
            <pc:sldMk cId="3970449668" sldId="343"/>
            <ac:spMk id="5" creationId="{90F2F62D-BFA6-4F80-81D7-58DADC1C533E}"/>
          </ac:spMkLst>
        </pc:spChg>
        <pc:spChg chg="add mod">
          <ac:chgData name="guo roger" userId="3bbec60affddc306" providerId="LiveId" clId="{60696AD5-C224-47C2-A7C2-B5227A362762}" dt="2021-02-07T08:29:10.520" v="866" actId="20577"/>
          <ac:spMkLst>
            <pc:docMk/>
            <pc:sldMk cId="3970449668" sldId="343"/>
            <ac:spMk id="6" creationId="{592F02F4-1B1D-4F5A-AAAC-D2D8C28F3EFE}"/>
          </ac:spMkLst>
        </pc:spChg>
        <pc:spChg chg="add mod">
          <ac:chgData name="guo roger" userId="3bbec60affddc306" providerId="LiveId" clId="{60696AD5-C224-47C2-A7C2-B5227A362762}" dt="2021-02-07T08:46:58.559" v="936" actId="1076"/>
          <ac:spMkLst>
            <pc:docMk/>
            <pc:sldMk cId="3970449668" sldId="343"/>
            <ac:spMk id="8" creationId="{1ED1B723-ABE7-491E-A344-DC853123CE37}"/>
          </ac:spMkLst>
        </pc:spChg>
      </pc:sldChg>
      <pc:sldChg chg="addSp modSp new mod">
        <pc:chgData name="guo roger" userId="3bbec60affddc306" providerId="LiveId" clId="{60696AD5-C224-47C2-A7C2-B5227A362762}" dt="2021-02-08T04:02:29.784" v="2795" actId="207"/>
        <pc:sldMkLst>
          <pc:docMk/>
          <pc:sldMk cId="1287208328" sldId="344"/>
        </pc:sldMkLst>
        <pc:spChg chg="mod">
          <ac:chgData name="guo roger" userId="3bbec60affddc306" providerId="LiveId" clId="{60696AD5-C224-47C2-A7C2-B5227A362762}" dt="2021-02-07T08:15:36.102" v="785" actId="20577"/>
          <ac:spMkLst>
            <pc:docMk/>
            <pc:sldMk cId="1287208328" sldId="344"/>
            <ac:spMk id="2" creationId="{EF16D53B-BEEB-4269-A526-AE9B046650E3}"/>
          </ac:spMkLst>
        </pc:spChg>
        <pc:spChg chg="add mod">
          <ac:chgData name="guo roger" userId="3bbec60affddc306" providerId="LiveId" clId="{60696AD5-C224-47C2-A7C2-B5227A362762}" dt="2021-02-08T01:29:17.910" v="2048" actId="207"/>
          <ac:spMkLst>
            <pc:docMk/>
            <pc:sldMk cId="1287208328" sldId="344"/>
            <ac:spMk id="5" creationId="{F320A636-13AD-487E-A6F0-88B18FC8BE34}"/>
          </ac:spMkLst>
        </pc:spChg>
        <pc:spChg chg="add mod">
          <ac:chgData name="guo roger" userId="3bbec60affddc306" providerId="LiveId" clId="{60696AD5-C224-47C2-A7C2-B5227A362762}" dt="2021-02-08T04:02:29.784" v="2795" actId="207"/>
          <ac:spMkLst>
            <pc:docMk/>
            <pc:sldMk cId="1287208328" sldId="344"/>
            <ac:spMk id="7" creationId="{5DEC115A-BDEB-4B64-8B9E-FADEDEEB1EC1}"/>
          </ac:spMkLst>
        </pc:spChg>
      </pc:sldChg>
      <pc:sldChg chg="del">
        <pc:chgData name="guo roger" userId="3bbec60affddc306" providerId="LiveId" clId="{60696AD5-C224-47C2-A7C2-B5227A362762}" dt="2021-02-07T07:02:28.336" v="8" actId="47"/>
        <pc:sldMkLst>
          <pc:docMk/>
          <pc:sldMk cId="1523138057" sldId="344"/>
        </pc:sldMkLst>
      </pc:sldChg>
      <pc:sldChg chg="del">
        <pc:chgData name="guo roger" userId="3bbec60affddc306" providerId="LiveId" clId="{60696AD5-C224-47C2-A7C2-B5227A362762}" dt="2021-02-07T07:02:28.754" v="10" actId="47"/>
        <pc:sldMkLst>
          <pc:docMk/>
          <pc:sldMk cId="2226576016" sldId="345"/>
        </pc:sldMkLst>
      </pc:sldChg>
      <pc:sldChg chg="addSp delSp modSp new mod">
        <pc:chgData name="guo roger" userId="3bbec60affddc306" providerId="LiveId" clId="{60696AD5-C224-47C2-A7C2-B5227A362762}" dt="2021-02-08T02:24:30.226" v="2478" actId="20577"/>
        <pc:sldMkLst>
          <pc:docMk/>
          <pc:sldMk cId="2835853216" sldId="345"/>
        </pc:sldMkLst>
        <pc:spChg chg="mod">
          <ac:chgData name="guo roger" userId="3bbec60affddc306" providerId="LiveId" clId="{60696AD5-C224-47C2-A7C2-B5227A362762}" dt="2021-02-08T02:24:30.226" v="2478" actId="20577"/>
          <ac:spMkLst>
            <pc:docMk/>
            <pc:sldMk cId="2835853216" sldId="345"/>
            <ac:spMk id="2" creationId="{8B7B270A-0573-4E55-AA93-41B5E5E02E26}"/>
          </ac:spMkLst>
        </pc:spChg>
        <pc:spChg chg="add mod">
          <ac:chgData name="guo roger" userId="3bbec60affddc306" providerId="LiveId" clId="{60696AD5-C224-47C2-A7C2-B5227A362762}" dt="2021-02-08T01:27:09.629" v="1961" actId="114"/>
          <ac:spMkLst>
            <pc:docMk/>
            <pc:sldMk cId="2835853216" sldId="345"/>
            <ac:spMk id="5" creationId="{E5FB37A6-1D3F-407B-91F7-6F1365E0914A}"/>
          </ac:spMkLst>
        </pc:spChg>
        <pc:spChg chg="add mod">
          <ac:chgData name="guo roger" userId="3bbec60affddc306" providerId="LiveId" clId="{60696AD5-C224-47C2-A7C2-B5227A362762}" dt="2021-02-08T01:28:59.290" v="2045" actId="14100"/>
          <ac:spMkLst>
            <pc:docMk/>
            <pc:sldMk cId="2835853216" sldId="345"/>
            <ac:spMk id="7" creationId="{4512BCE7-7B83-45B3-B688-F6045467AD12}"/>
          </ac:spMkLst>
        </pc:spChg>
        <pc:spChg chg="add del mod">
          <ac:chgData name="guo roger" userId="3bbec60affddc306" providerId="LiveId" clId="{60696AD5-C224-47C2-A7C2-B5227A362762}" dt="2021-02-08T01:29:02.264" v="2046" actId="478"/>
          <ac:spMkLst>
            <pc:docMk/>
            <pc:sldMk cId="2835853216" sldId="345"/>
            <ac:spMk id="9" creationId="{C10D5C0D-BF49-471F-B5EF-3AC047A4CC97}"/>
          </ac:spMkLst>
        </pc:spChg>
      </pc:sldChg>
      <pc:sldChg chg="addSp modSp new mod ord">
        <pc:chgData name="guo roger" userId="3bbec60affddc306" providerId="LiveId" clId="{60696AD5-C224-47C2-A7C2-B5227A362762}" dt="2021-02-08T05:26:06.791" v="2915" actId="20577"/>
        <pc:sldMkLst>
          <pc:docMk/>
          <pc:sldMk cId="568306241" sldId="346"/>
        </pc:sldMkLst>
        <pc:spChg chg="mod">
          <ac:chgData name="guo roger" userId="3bbec60affddc306" providerId="LiveId" clId="{60696AD5-C224-47C2-A7C2-B5227A362762}" dt="2021-02-07T10:00:31.925" v="969" actId="20577"/>
          <ac:spMkLst>
            <pc:docMk/>
            <pc:sldMk cId="568306241" sldId="346"/>
            <ac:spMk id="2" creationId="{B77E8F32-E04D-4263-8160-27F7EE149393}"/>
          </ac:spMkLst>
        </pc:spChg>
        <pc:spChg chg="add mod">
          <ac:chgData name="guo roger" userId="3bbec60affddc306" providerId="LiveId" clId="{60696AD5-C224-47C2-A7C2-B5227A362762}" dt="2021-02-08T05:26:06.791" v="2915" actId="20577"/>
          <ac:spMkLst>
            <pc:docMk/>
            <pc:sldMk cId="568306241" sldId="346"/>
            <ac:spMk id="5" creationId="{510D76A3-A5F8-46C0-8A87-10F1E83EBEA0}"/>
          </ac:spMkLst>
        </pc:spChg>
      </pc:sldChg>
      <pc:sldChg chg="add del ord">
        <pc:chgData name="guo roger" userId="3bbec60affddc306" providerId="LiveId" clId="{60696AD5-C224-47C2-A7C2-B5227A362762}" dt="2021-02-07T11:15:52.667" v="1229" actId="47"/>
        <pc:sldMkLst>
          <pc:docMk/>
          <pc:sldMk cId="115436418" sldId="347"/>
        </pc:sldMkLst>
      </pc:sldChg>
      <pc:sldChg chg="del">
        <pc:chgData name="guo roger" userId="3bbec60affddc306" providerId="LiveId" clId="{60696AD5-C224-47C2-A7C2-B5227A362762}" dt="2021-02-07T07:02:28.950" v="11" actId="47"/>
        <pc:sldMkLst>
          <pc:docMk/>
          <pc:sldMk cId="3629844535" sldId="347"/>
        </pc:sldMkLst>
      </pc:sldChg>
      <pc:sldChg chg="addSp delSp modSp add mod">
        <pc:chgData name="guo roger" userId="3bbec60affddc306" providerId="LiveId" clId="{60696AD5-C224-47C2-A7C2-B5227A362762}" dt="2021-02-07T11:18:44.066" v="1243" actId="1076"/>
        <pc:sldMkLst>
          <pc:docMk/>
          <pc:sldMk cId="1794019654" sldId="348"/>
        </pc:sldMkLst>
        <pc:spChg chg="del">
          <ac:chgData name="guo roger" userId="3bbec60affddc306" providerId="LiveId" clId="{60696AD5-C224-47C2-A7C2-B5227A362762}" dt="2021-02-07T10:49:00.568" v="1134" actId="478"/>
          <ac:spMkLst>
            <pc:docMk/>
            <pc:sldMk cId="1794019654" sldId="348"/>
            <ac:spMk id="5" creationId="{90F2F62D-BFA6-4F80-81D7-58DADC1C533E}"/>
          </ac:spMkLst>
        </pc:spChg>
        <pc:spChg chg="del">
          <ac:chgData name="guo roger" userId="3bbec60affddc306" providerId="LiveId" clId="{60696AD5-C224-47C2-A7C2-B5227A362762}" dt="2021-02-07T10:49:02.580" v="1135" actId="478"/>
          <ac:spMkLst>
            <pc:docMk/>
            <pc:sldMk cId="1794019654" sldId="348"/>
            <ac:spMk id="6" creationId="{592F02F4-1B1D-4F5A-AAAC-D2D8C28F3EFE}"/>
          </ac:spMkLst>
        </pc:spChg>
        <pc:spChg chg="del">
          <ac:chgData name="guo roger" userId="3bbec60affddc306" providerId="LiveId" clId="{60696AD5-C224-47C2-A7C2-B5227A362762}" dt="2021-02-07T10:49:05.854" v="1136" actId="478"/>
          <ac:spMkLst>
            <pc:docMk/>
            <pc:sldMk cId="1794019654" sldId="348"/>
            <ac:spMk id="8" creationId="{1ED1B723-ABE7-491E-A344-DC853123CE37}"/>
          </ac:spMkLst>
        </pc:spChg>
        <pc:spChg chg="add mod">
          <ac:chgData name="guo roger" userId="3bbec60affddc306" providerId="LiveId" clId="{60696AD5-C224-47C2-A7C2-B5227A362762}" dt="2021-02-07T10:49:48.998" v="1158" actId="207"/>
          <ac:spMkLst>
            <pc:docMk/>
            <pc:sldMk cId="1794019654" sldId="348"/>
            <ac:spMk id="9" creationId="{CD34826F-846F-4094-8E55-54721068ACDC}"/>
          </ac:spMkLst>
        </pc:spChg>
        <pc:spChg chg="add mod">
          <ac:chgData name="guo roger" userId="3bbec60affddc306" providerId="LiveId" clId="{60696AD5-C224-47C2-A7C2-B5227A362762}" dt="2021-02-07T11:17:16.436" v="1240" actId="1076"/>
          <ac:spMkLst>
            <pc:docMk/>
            <pc:sldMk cId="1794019654" sldId="348"/>
            <ac:spMk id="10" creationId="{B6DD00FE-1805-4118-AB10-058F245EC8C0}"/>
          </ac:spMkLst>
        </pc:spChg>
        <pc:picChg chg="add mod">
          <ac:chgData name="guo roger" userId="3bbec60affddc306" providerId="LiveId" clId="{60696AD5-C224-47C2-A7C2-B5227A362762}" dt="2021-02-07T11:18:44.066" v="1243" actId="1076"/>
          <ac:picMkLst>
            <pc:docMk/>
            <pc:sldMk cId="1794019654" sldId="348"/>
            <ac:picMk id="11" creationId="{32B7989E-A0ED-4C36-81E6-1DEC396778A6}"/>
          </ac:picMkLst>
        </pc:picChg>
      </pc:sldChg>
      <pc:sldChg chg="del">
        <pc:chgData name="guo roger" userId="3bbec60affddc306" providerId="LiveId" clId="{60696AD5-C224-47C2-A7C2-B5227A362762}" dt="2021-02-07T07:02:29.144" v="12" actId="47"/>
        <pc:sldMkLst>
          <pc:docMk/>
          <pc:sldMk cId="3713674121" sldId="348"/>
        </pc:sldMkLst>
      </pc:sldChg>
      <pc:sldChg chg="addSp delSp modSp new mod modNotesTx">
        <pc:chgData name="guo roger" userId="3bbec60affddc306" providerId="LiveId" clId="{60696AD5-C224-47C2-A7C2-B5227A362762}" dt="2021-02-08T05:20:44.620" v="2889" actId="1076"/>
        <pc:sldMkLst>
          <pc:docMk/>
          <pc:sldMk cId="1309624662" sldId="349"/>
        </pc:sldMkLst>
        <pc:spChg chg="mod">
          <ac:chgData name="guo roger" userId="3bbec60affddc306" providerId="LiveId" clId="{60696AD5-C224-47C2-A7C2-B5227A362762}" dt="2021-02-07T11:19:10.396" v="1245"/>
          <ac:spMkLst>
            <pc:docMk/>
            <pc:sldMk cId="1309624662" sldId="349"/>
            <ac:spMk id="2" creationId="{399D233B-7029-437B-A554-30C256DDF90A}"/>
          </ac:spMkLst>
        </pc:spChg>
        <pc:spChg chg="add mod">
          <ac:chgData name="guo roger" userId="3bbec60affddc306" providerId="LiveId" clId="{60696AD5-C224-47C2-A7C2-B5227A362762}" dt="2021-02-07T11:19:53.873" v="1256" actId="207"/>
          <ac:spMkLst>
            <pc:docMk/>
            <pc:sldMk cId="1309624662" sldId="349"/>
            <ac:spMk id="5" creationId="{3AFF5F5A-80FB-4950-9A92-74A300C688D8}"/>
          </ac:spMkLst>
        </pc:spChg>
        <pc:spChg chg="add mod">
          <ac:chgData name="guo roger" userId="3bbec60affddc306" providerId="LiveId" clId="{60696AD5-C224-47C2-A7C2-B5227A362762}" dt="2021-02-08T02:11:31.544" v="2416" actId="1076"/>
          <ac:spMkLst>
            <pc:docMk/>
            <pc:sldMk cId="1309624662" sldId="349"/>
            <ac:spMk id="7" creationId="{D8722C55-61DD-4F3F-A963-B1E9615E7205}"/>
          </ac:spMkLst>
        </pc:spChg>
        <pc:spChg chg="add mod">
          <ac:chgData name="guo roger" userId="3bbec60affddc306" providerId="LiveId" clId="{60696AD5-C224-47C2-A7C2-B5227A362762}" dt="2021-02-08T05:20:44.620" v="2889" actId="1076"/>
          <ac:spMkLst>
            <pc:docMk/>
            <pc:sldMk cId="1309624662" sldId="349"/>
            <ac:spMk id="8" creationId="{BFFDE87C-1258-4170-BEEB-C02FD9D661C3}"/>
          </ac:spMkLst>
        </pc:spChg>
        <pc:spChg chg="add mod">
          <ac:chgData name="guo roger" userId="3bbec60affddc306" providerId="LiveId" clId="{60696AD5-C224-47C2-A7C2-B5227A362762}" dt="2021-02-08T04:10:23.865" v="2799" actId="313"/>
          <ac:spMkLst>
            <pc:docMk/>
            <pc:sldMk cId="1309624662" sldId="349"/>
            <ac:spMk id="10" creationId="{22AF162A-2A3D-4732-ABB2-A8D7B6453913}"/>
          </ac:spMkLst>
        </pc:spChg>
        <pc:spChg chg="add del mod">
          <ac:chgData name="guo roger" userId="3bbec60affddc306" providerId="LiveId" clId="{60696AD5-C224-47C2-A7C2-B5227A362762}" dt="2021-02-08T02:12:40.108" v="2429"/>
          <ac:spMkLst>
            <pc:docMk/>
            <pc:sldMk cId="1309624662" sldId="349"/>
            <ac:spMk id="11" creationId="{BC07FBC0-4997-44BB-AB8C-0B3134D3761C}"/>
          </ac:spMkLst>
        </pc:spChg>
        <pc:spChg chg="add del mod">
          <ac:chgData name="guo roger" userId="3bbec60affddc306" providerId="LiveId" clId="{60696AD5-C224-47C2-A7C2-B5227A362762}" dt="2021-02-08T02:12:42.635" v="2430" actId="478"/>
          <ac:spMkLst>
            <pc:docMk/>
            <pc:sldMk cId="1309624662" sldId="349"/>
            <ac:spMk id="12" creationId="{0E8D25F5-0508-43D3-93E3-5458780C6552}"/>
          </ac:spMkLst>
        </pc:spChg>
        <pc:spChg chg="add del mod">
          <ac:chgData name="guo roger" userId="3bbec60affddc306" providerId="LiveId" clId="{60696AD5-C224-47C2-A7C2-B5227A362762}" dt="2021-02-08T02:12:40.108" v="2427" actId="478"/>
          <ac:spMkLst>
            <pc:docMk/>
            <pc:sldMk cId="1309624662" sldId="349"/>
            <ac:spMk id="13" creationId="{06107857-046D-47DA-9017-B8B130F321D2}"/>
          </ac:spMkLst>
        </pc:spChg>
        <pc:picChg chg="add mod">
          <ac:chgData name="guo roger" userId="3bbec60affddc306" providerId="LiveId" clId="{60696AD5-C224-47C2-A7C2-B5227A362762}" dt="2021-02-08T02:11:32.814" v="2417" actId="1076"/>
          <ac:picMkLst>
            <pc:docMk/>
            <pc:sldMk cId="1309624662" sldId="349"/>
            <ac:picMk id="9" creationId="{5BECCD87-CD80-4D94-A4C2-B6645385D3E5}"/>
          </ac:picMkLst>
        </pc:picChg>
        <pc:cxnChg chg="add mod">
          <ac:chgData name="guo roger" userId="3bbec60affddc306" providerId="LiveId" clId="{60696AD5-C224-47C2-A7C2-B5227A362762}" dt="2021-02-08T02:12:52.656" v="2434" actId="208"/>
          <ac:cxnSpMkLst>
            <pc:docMk/>
            <pc:sldMk cId="1309624662" sldId="349"/>
            <ac:cxnSpMk id="15" creationId="{147F9B40-E73C-4047-A3EA-27A629170BC5}"/>
          </ac:cxnSpMkLst>
        </pc:cxnChg>
        <pc:cxnChg chg="add mod">
          <ac:chgData name="guo roger" userId="3bbec60affddc306" providerId="LiveId" clId="{60696AD5-C224-47C2-A7C2-B5227A362762}" dt="2021-02-08T02:12:57.648" v="2436" actId="1076"/>
          <ac:cxnSpMkLst>
            <pc:docMk/>
            <pc:sldMk cId="1309624662" sldId="349"/>
            <ac:cxnSpMk id="18" creationId="{262745C5-BBAC-4B6D-8675-3D3D0745B316}"/>
          </ac:cxnSpMkLst>
        </pc:cxnChg>
      </pc:sldChg>
      <pc:sldChg chg="del">
        <pc:chgData name="guo roger" userId="3bbec60affddc306" providerId="LiveId" clId="{60696AD5-C224-47C2-A7C2-B5227A362762}" dt="2021-02-07T07:02:29.797" v="15" actId="47"/>
        <pc:sldMkLst>
          <pc:docMk/>
          <pc:sldMk cId="2666258193" sldId="349"/>
        </pc:sldMkLst>
      </pc:sldChg>
      <pc:sldChg chg="addSp modSp new mod">
        <pc:chgData name="guo roger" userId="3bbec60affddc306" providerId="LiveId" clId="{60696AD5-C224-47C2-A7C2-B5227A362762}" dt="2021-02-08T05:23:37.223" v="2896" actId="113"/>
        <pc:sldMkLst>
          <pc:docMk/>
          <pc:sldMk cId="744122651" sldId="350"/>
        </pc:sldMkLst>
        <pc:spChg chg="mod">
          <ac:chgData name="guo roger" userId="3bbec60affddc306" providerId="LiveId" clId="{60696AD5-C224-47C2-A7C2-B5227A362762}" dt="2021-02-07T11:26:43.735" v="1314"/>
          <ac:spMkLst>
            <pc:docMk/>
            <pc:sldMk cId="744122651" sldId="350"/>
            <ac:spMk id="2" creationId="{EE5BC7CF-9802-45E5-A0D7-8D620A0ED038}"/>
          </ac:spMkLst>
        </pc:spChg>
        <pc:spChg chg="add mod">
          <ac:chgData name="guo roger" userId="3bbec60affddc306" providerId="LiveId" clId="{60696AD5-C224-47C2-A7C2-B5227A362762}" dt="2021-02-08T05:23:37.223" v="2896" actId="113"/>
          <ac:spMkLst>
            <pc:docMk/>
            <pc:sldMk cId="744122651" sldId="350"/>
            <ac:spMk id="5" creationId="{A4F9DA74-A94D-48EA-9554-EE340F4DECEB}"/>
          </ac:spMkLst>
        </pc:spChg>
        <pc:spChg chg="add mod">
          <ac:chgData name="guo roger" userId="3bbec60affddc306" providerId="LiveId" clId="{60696AD5-C224-47C2-A7C2-B5227A362762}" dt="2021-02-07T12:17:54.702" v="1688" actId="207"/>
          <ac:spMkLst>
            <pc:docMk/>
            <pc:sldMk cId="744122651" sldId="350"/>
            <ac:spMk id="7" creationId="{1B8363AA-B20C-432E-8DB8-ADDEEA243E40}"/>
          </ac:spMkLst>
        </pc:spChg>
      </pc:sldChg>
      <pc:sldChg chg="del">
        <pc:chgData name="guo roger" userId="3bbec60affddc306" providerId="LiveId" clId="{60696AD5-C224-47C2-A7C2-B5227A362762}" dt="2021-02-07T07:02:30.014" v="16" actId="47"/>
        <pc:sldMkLst>
          <pc:docMk/>
          <pc:sldMk cId="3544500894" sldId="350"/>
        </pc:sldMkLst>
      </pc:sldChg>
      <pc:sldChg chg="del">
        <pc:chgData name="guo roger" userId="3bbec60affddc306" providerId="LiveId" clId="{60696AD5-C224-47C2-A7C2-B5227A362762}" dt="2021-02-07T07:02:30.218" v="17" actId="47"/>
        <pc:sldMkLst>
          <pc:docMk/>
          <pc:sldMk cId="2234239808" sldId="351"/>
        </pc:sldMkLst>
      </pc:sldChg>
      <pc:sldChg chg="addSp delSp modSp add mod modNotesTx">
        <pc:chgData name="guo roger" userId="3bbec60affddc306" providerId="LiveId" clId="{60696AD5-C224-47C2-A7C2-B5227A362762}" dt="2021-02-08T01:03:38.347" v="1714" actId="20577"/>
        <pc:sldMkLst>
          <pc:docMk/>
          <pc:sldMk cId="3488603027" sldId="351"/>
        </pc:sldMkLst>
        <pc:spChg chg="del">
          <ac:chgData name="guo roger" userId="3bbec60affddc306" providerId="LiveId" clId="{60696AD5-C224-47C2-A7C2-B5227A362762}" dt="2021-02-07T11:46:47.993" v="1420" actId="478"/>
          <ac:spMkLst>
            <pc:docMk/>
            <pc:sldMk cId="3488603027" sldId="351"/>
            <ac:spMk id="5" creationId="{D44867D5-EEC5-444D-BB33-E74E9DFF49B8}"/>
          </ac:spMkLst>
        </pc:spChg>
        <pc:spChg chg="add mod">
          <ac:chgData name="guo roger" userId="3bbec60affddc306" providerId="LiveId" clId="{60696AD5-C224-47C2-A7C2-B5227A362762}" dt="2021-02-08T01:03:38.347" v="1714" actId="20577"/>
          <ac:spMkLst>
            <pc:docMk/>
            <pc:sldMk cId="3488603027" sldId="351"/>
            <ac:spMk id="8" creationId="{779A6CB0-84F6-4A76-A11B-F64D13DE3AA2}"/>
          </ac:spMkLst>
        </pc:spChg>
      </pc:sldChg>
      <pc:sldChg chg="modSp add mod">
        <pc:chgData name="guo roger" userId="3bbec60affddc306" providerId="LiveId" clId="{60696AD5-C224-47C2-A7C2-B5227A362762}" dt="2021-02-08T01:58:56.150" v="2241" actId="20577"/>
        <pc:sldMkLst>
          <pc:docMk/>
          <pc:sldMk cId="1270345434" sldId="352"/>
        </pc:sldMkLst>
        <pc:spChg chg="mod">
          <ac:chgData name="guo roger" userId="3bbec60affddc306" providerId="LiveId" clId="{60696AD5-C224-47C2-A7C2-B5227A362762}" dt="2021-02-08T01:58:56.150" v="2241" actId="20577"/>
          <ac:spMkLst>
            <pc:docMk/>
            <pc:sldMk cId="1270345434" sldId="352"/>
            <ac:spMk id="7" creationId="{02122B0F-C5CC-4298-A59A-950474B92638}"/>
          </ac:spMkLst>
        </pc:spChg>
      </pc:sldChg>
      <pc:sldChg chg="del">
        <pc:chgData name="guo roger" userId="3bbec60affddc306" providerId="LiveId" clId="{60696AD5-C224-47C2-A7C2-B5227A362762}" dt="2021-02-07T07:02:30.432" v="18" actId="47"/>
        <pc:sldMkLst>
          <pc:docMk/>
          <pc:sldMk cId="3712931842" sldId="352"/>
        </pc:sldMkLst>
      </pc:sldChg>
      <pc:sldChg chg="addSp delSp modSp add mod">
        <pc:chgData name="guo roger" userId="3bbec60affddc306" providerId="LiveId" clId="{60696AD5-C224-47C2-A7C2-B5227A362762}" dt="2021-02-08T02:18:28.383" v="2449" actId="20577"/>
        <pc:sldMkLst>
          <pc:docMk/>
          <pc:sldMk cId="3531819416" sldId="353"/>
        </pc:sldMkLst>
        <pc:spChg chg="mod">
          <ac:chgData name="guo roger" userId="3bbec60affddc306" providerId="LiveId" clId="{60696AD5-C224-47C2-A7C2-B5227A362762}" dt="2021-02-08T02:18:28.383" v="2449" actId="20577"/>
          <ac:spMkLst>
            <pc:docMk/>
            <pc:sldMk cId="3531819416" sldId="353"/>
            <ac:spMk id="2" creationId="{92050338-9EFE-48A6-B81E-C6298913C660}"/>
          </ac:spMkLst>
        </pc:spChg>
        <pc:spChg chg="del">
          <ac:chgData name="guo roger" userId="3bbec60affddc306" providerId="LiveId" clId="{60696AD5-C224-47C2-A7C2-B5227A362762}" dt="2021-02-07T11:57:00.374" v="1505" actId="478"/>
          <ac:spMkLst>
            <pc:docMk/>
            <pc:sldMk cId="3531819416" sldId="353"/>
            <ac:spMk id="5" creationId="{33395D5B-8E59-4B3F-942B-BF5119000B78}"/>
          </ac:spMkLst>
        </pc:spChg>
        <pc:spChg chg="add mod">
          <ac:chgData name="guo roger" userId="3bbec60affddc306" providerId="LiveId" clId="{60696AD5-C224-47C2-A7C2-B5227A362762}" dt="2021-02-08T01:08:42.879" v="1766" actId="14100"/>
          <ac:spMkLst>
            <pc:docMk/>
            <pc:sldMk cId="3531819416" sldId="353"/>
            <ac:spMk id="6" creationId="{8C2C3A40-0383-41D8-89E6-28EE2B9C74FE}"/>
          </ac:spMkLst>
        </pc:spChg>
        <pc:spChg chg="add mod">
          <ac:chgData name="guo roger" userId="3bbec60affddc306" providerId="LiveId" clId="{60696AD5-C224-47C2-A7C2-B5227A362762}" dt="2021-02-08T01:09:23.535" v="1779" actId="1076"/>
          <ac:spMkLst>
            <pc:docMk/>
            <pc:sldMk cId="3531819416" sldId="353"/>
            <ac:spMk id="8" creationId="{BF135833-35C3-4C04-9E11-7E41F54F655D}"/>
          </ac:spMkLst>
        </pc:spChg>
        <pc:spChg chg="add mod">
          <ac:chgData name="guo roger" userId="3bbec60affddc306" providerId="LiveId" clId="{60696AD5-C224-47C2-A7C2-B5227A362762}" dt="2021-02-08T01:11:09.354" v="1800" actId="207"/>
          <ac:spMkLst>
            <pc:docMk/>
            <pc:sldMk cId="3531819416" sldId="353"/>
            <ac:spMk id="12" creationId="{E43D2160-20AD-46A6-B30E-6550F3E6091C}"/>
          </ac:spMkLst>
        </pc:spChg>
        <pc:spChg chg="add mod">
          <ac:chgData name="guo roger" userId="3bbec60affddc306" providerId="LiveId" clId="{60696AD5-C224-47C2-A7C2-B5227A362762}" dt="2021-02-08T01:10:21.421" v="1795" actId="1076"/>
          <ac:spMkLst>
            <pc:docMk/>
            <pc:sldMk cId="3531819416" sldId="353"/>
            <ac:spMk id="13" creationId="{42CF78B4-B7AB-4A36-8CCE-0D8B211C16BA}"/>
          </ac:spMkLst>
        </pc:spChg>
        <pc:picChg chg="add mod">
          <ac:chgData name="guo roger" userId="3bbec60affddc306" providerId="LiveId" clId="{60696AD5-C224-47C2-A7C2-B5227A362762}" dt="2021-02-08T01:10:21.421" v="1795" actId="1076"/>
          <ac:picMkLst>
            <pc:docMk/>
            <pc:sldMk cId="3531819416" sldId="353"/>
            <ac:picMk id="10" creationId="{33614087-D348-48D7-B61F-B88261D45424}"/>
          </ac:picMkLst>
        </pc:picChg>
      </pc:sldChg>
      <pc:sldChg chg="del">
        <pc:chgData name="guo roger" userId="3bbec60affddc306" providerId="LiveId" clId="{60696AD5-C224-47C2-A7C2-B5227A362762}" dt="2021-02-07T07:02:30.878" v="20" actId="47"/>
        <pc:sldMkLst>
          <pc:docMk/>
          <pc:sldMk cId="4278307554" sldId="353"/>
        </pc:sldMkLst>
      </pc:sldChg>
      <pc:sldChg chg="modSp new del mod">
        <pc:chgData name="guo roger" userId="3bbec60affddc306" providerId="LiveId" clId="{60696AD5-C224-47C2-A7C2-B5227A362762}" dt="2021-02-08T01:18:17.074" v="1822" actId="47"/>
        <pc:sldMkLst>
          <pc:docMk/>
          <pc:sldMk cId="3324308681" sldId="354"/>
        </pc:sldMkLst>
        <pc:spChg chg="mod">
          <ac:chgData name="guo roger" userId="3bbec60affddc306" providerId="LiveId" clId="{60696AD5-C224-47C2-A7C2-B5227A362762}" dt="2021-02-07T11:59:15.412" v="1537"/>
          <ac:spMkLst>
            <pc:docMk/>
            <pc:sldMk cId="3324308681" sldId="354"/>
            <ac:spMk id="2" creationId="{366F9CA7-76FF-4D94-8520-349377A2E761}"/>
          </ac:spMkLst>
        </pc:spChg>
      </pc:sldChg>
      <pc:sldChg chg="addSp modSp new mod">
        <pc:chgData name="guo roger" userId="3bbec60affddc306" providerId="LiveId" clId="{60696AD5-C224-47C2-A7C2-B5227A362762}" dt="2021-02-08T02:21:47.978" v="2472" actId="20577"/>
        <pc:sldMkLst>
          <pc:docMk/>
          <pc:sldMk cId="3637838955" sldId="355"/>
        </pc:sldMkLst>
        <pc:spChg chg="mod">
          <ac:chgData name="guo roger" userId="3bbec60affddc306" providerId="LiveId" clId="{60696AD5-C224-47C2-A7C2-B5227A362762}" dt="2021-02-07T12:00:20.575" v="1552" actId="20577"/>
          <ac:spMkLst>
            <pc:docMk/>
            <pc:sldMk cId="3637838955" sldId="355"/>
            <ac:spMk id="2" creationId="{16D9C6F2-466F-47AA-A623-05D5D7333E3C}"/>
          </ac:spMkLst>
        </pc:spChg>
        <pc:spChg chg="add mod">
          <ac:chgData name="guo roger" userId="3bbec60affddc306" providerId="LiveId" clId="{60696AD5-C224-47C2-A7C2-B5227A362762}" dt="2021-02-08T02:21:47.978" v="2472" actId="20577"/>
          <ac:spMkLst>
            <pc:docMk/>
            <pc:sldMk cId="3637838955" sldId="355"/>
            <ac:spMk id="5" creationId="{A695550F-E1E3-46A1-9CFC-AAC65EBD4441}"/>
          </ac:spMkLst>
        </pc:spChg>
      </pc:sldChg>
      <pc:sldChg chg="addSp delSp modSp add mod">
        <pc:chgData name="guo roger" userId="3bbec60affddc306" providerId="LiveId" clId="{60696AD5-C224-47C2-A7C2-B5227A362762}" dt="2021-02-08T04:55:06.154" v="2813" actId="20577"/>
        <pc:sldMkLst>
          <pc:docMk/>
          <pc:sldMk cId="680058218" sldId="356"/>
        </pc:sldMkLst>
        <pc:spChg chg="mod">
          <ac:chgData name="guo roger" userId="3bbec60affddc306" providerId="LiveId" clId="{60696AD5-C224-47C2-A7C2-B5227A362762}" dt="2021-02-08T01:22:43.993" v="1915" actId="20577"/>
          <ac:spMkLst>
            <pc:docMk/>
            <pc:sldMk cId="680058218" sldId="356"/>
            <ac:spMk id="2" creationId="{16D9C6F2-466F-47AA-A623-05D5D7333E3C}"/>
          </ac:spMkLst>
        </pc:spChg>
        <pc:spChg chg="del">
          <ac:chgData name="guo roger" userId="3bbec60affddc306" providerId="LiveId" clId="{60696AD5-C224-47C2-A7C2-B5227A362762}" dt="2021-02-07T12:05:17.300" v="1629" actId="478"/>
          <ac:spMkLst>
            <pc:docMk/>
            <pc:sldMk cId="680058218" sldId="356"/>
            <ac:spMk id="5" creationId="{A695550F-E1E3-46A1-9CFC-AAC65EBD4441}"/>
          </ac:spMkLst>
        </pc:spChg>
        <pc:spChg chg="add mod">
          <ac:chgData name="guo roger" userId="3bbec60affddc306" providerId="LiveId" clId="{60696AD5-C224-47C2-A7C2-B5227A362762}" dt="2021-02-08T01:24:57.963" v="1952" actId="1076"/>
          <ac:spMkLst>
            <pc:docMk/>
            <pc:sldMk cId="680058218" sldId="356"/>
            <ac:spMk id="6" creationId="{3140F6C8-D3D5-48AE-9684-39DA8A72365C}"/>
          </ac:spMkLst>
        </pc:spChg>
        <pc:spChg chg="add mod">
          <ac:chgData name="guo roger" userId="3bbec60affddc306" providerId="LiveId" clId="{60696AD5-C224-47C2-A7C2-B5227A362762}" dt="2021-02-08T01:24:59.649" v="1953" actId="1076"/>
          <ac:spMkLst>
            <pc:docMk/>
            <pc:sldMk cId="680058218" sldId="356"/>
            <ac:spMk id="8" creationId="{F9DAF5DA-7434-457B-926C-DFA07EF08BB9}"/>
          </ac:spMkLst>
        </pc:spChg>
        <pc:spChg chg="add mod">
          <ac:chgData name="guo roger" userId="3bbec60affddc306" providerId="LiveId" clId="{60696AD5-C224-47C2-A7C2-B5227A362762}" dt="2021-02-08T04:55:06.154" v="2813" actId="20577"/>
          <ac:spMkLst>
            <pc:docMk/>
            <pc:sldMk cId="680058218" sldId="356"/>
            <ac:spMk id="10" creationId="{66DAB4BB-67A3-4A9D-8B9B-FC606560664B}"/>
          </ac:spMkLst>
        </pc:spChg>
        <pc:picChg chg="add mod">
          <ac:chgData name="guo roger" userId="3bbec60affddc306" providerId="LiveId" clId="{60696AD5-C224-47C2-A7C2-B5227A362762}" dt="2021-02-08T01:23:33.766" v="1918" actId="1076"/>
          <ac:picMkLst>
            <pc:docMk/>
            <pc:sldMk cId="680058218" sldId="356"/>
            <ac:picMk id="11" creationId="{5BDA38A1-9691-4E65-B1DE-A2E90BBB4FC6}"/>
          </ac:picMkLst>
        </pc:picChg>
      </pc:sldChg>
      <pc:sldChg chg="del">
        <pc:chgData name="guo roger" userId="3bbec60affddc306" providerId="LiveId" clId="{60696AD5-C224-47C2-A7C2-B5227A362762}" dt="2021-02-07T07:02:27.069" v="2" actId="47"/>
        <pc:sldMkLst>
          <pc:docMk/>
          <pc:sldMk cId="2701065319" sldId="356"/>
        </pc:sldMkLst>
      </pc:sldChg>
      <pc:sldChg chg="del">
        <pc:chgData name="guo roger" userId="3bbec60affddc306" providerId="LiveId" clId="{60696AD5-C224-47C2-A7C2-B5227A362762}" dt="2021-02-07T07:02:27.696" v="5" actId="47"/>
        <pc:sldMkLst>
          <pc:docMk/>
          <pc:sldMk cId="167667875" sldId="357"/>
        </pc:sldMkLst>
      </pc:sldChg>
      <pc:sldChg chg="modSp new del mod">
        <pc:chgData name="guo roger" userId="3bbec60affddc306" providerId="LiveId" clId="{60696AD5-C224-47C2-A7C2-B5227A362762}" dt="2021-02-08T01:21:14.351" v="1842" actId="47"/>
        <pc:sldMkLst>
          <pc:docMk/>
          <pc:sldMk cId="3552634851" sldId="357"/>
        </pc:sldMkLst>
        <pc:spChg chg="mod">
          <ac:chgData name="guo roger" userId="3bbec60affddc306" providerId="LiveId" clId="{60696AD5-C224-47C2-A7C2-B5227A362762}" dt="2021-02-07T12:08:30.838" v="1638"/>
          <ac:spMkLst>
            <pc:docMk/>
            <pc:sldMk cId="3552634851" sldId="357"/>
            <ac:spMk id="2" creationId="{A95F81B2-C2C5-4633-8749-5431122640B2}"/>
          </ac:spMkLst>
        </pc:spChg>
      </pc:sldChg>
      <pc:sldChg chg="addSp modSp new mod">
        <pc:chgData name="guo roger" userId="3bbec60affddc306" providerId="LiveId" clId="{60696AD5-C224-47C2-A7C2-B5227A362762}" dt="2021-02-08T01:36:02.926" v="2131" actId="20577"/>
        <pc:sldMkLst>
          <pc:docMk/>
          <pc:sldMk cId="2010019236" sldId="358"/>
        </pc:sldMkLst>
        <pc:spChg chg="mod">
          <ac:chgData name="guo roger" userId="3bbec60affddc306" providerId="LiveId" clId="{60696AD5-C224-47C2-A7C2-B5227A362762}" dt="2021-02-07T12:10:44.039" v="1668" actId="20577"/>
          <ac:spMkLst>
            <pc:docMk/>
            <pc:sldMk cId="2010019236" sldId="358"/>
            <ac:spMk id="2" creationId="{43B8E5D2-9C2B-4627-A277-A19DE2C5EAF0}"/>
          </ac:spMkLst>
        </pc:spChg>
        <pc:spChg chg="add mod">
          <ac:chgData name="guo roger" userId="3bbec60affddc306" providerId="LiveId" clId="{60696AD5-C224-47C2-A7C2-B5227A362762}" dt="2021-02-08T01:31:55.396" v="2089" actId="113"/>
          <ac:spMkLst>
            <pc:docMk/>
            <pc:sldMk cId="2010019236" sldId="358"/>
            <ac:spMk id="5" creationId="{2637A914-7560-4E09-8787-8CC94E6924F5}"/>
          </ac:spMkLst>
        </pc:spChg>
        <pc:spChg chg="add mod">
          <ac:chgData name="guo roger" userId="3bbec60affddc306" providerId="LiveId" clId="{60696AD5-C224-47C2-A7C2-B5227A362762}" dt="2021-02-08T01:36:02.926" v="2131" actId="20577"/>
          <ac:spMkLst>
            <pc:docMk/>
            <pc:sldMk cId="2010019236" sldId="358"/>
            <ac:spMk id="7" creationId="{2611F43E-3F8F-4D06-811A-484BBBA8AB7D}"/>
          </ac:spMkLst>
        </pc:spChg>
        <pc:picChg chg="add mod">
          <ac:chgData name="guo roger" userId="3bbec60affddc306" providerId="LiveId" clId="{60696AD5-C224-47C2-A7C2-B5227A362762}" dt="2021-02-08T01:32:04.363" v="2091" actId="1076"/>
          <ac:picMkLst>
            <pc:docMk/>
            <pc:sldMk cId="2010019236" sldId="358"/>
            <ac:picMk id="9" creationId="{115E2583-906D-41AD-BC10-A34D833E5FAC}"/>
          </ac:picMkLst>
        </pc:picChg>
      </pc:sldChg>
      <pc:sldChg chg="del">
        <pc:chgData name="guo roger" userId="3bbec60affddc306" providerId="LiveId" clId="{60696AD5-C224-47C2-A7C2-B5227A362762}" dt="2021-02-07T07:02:28.530" v="9" actId="47"/>
        <pc:sldMkLst>
          <pc:docMk/>
          <pc:sldMk cId="4278137069" sldId="358"/>
        </pc:sldMkLst>
      </pc:sldChg>
      <pc:sldChg chg="del">
        <pc:chgData name="guo roger" userId="3bbec60affddc306" providerId="LiveId" clId="{60696AD5-C224-47C2-A7C2-B5227A362762}" dt="2021-02-07T07:02:29.578" v="14" actId="47"/>
        <pc:sldMkLst>
          <pc:docMk/>
          <pc:sldMk cId="3563839092" sldId="359"/>
        </pc:sldMkLst>
      </pc:sldChg>
      <pc:sldChg chg="addSp modSp new mod">
        <pc:chgData name="guo roger" userId="3bbec60affddc306" providerId="LiveId" clId="{60696AD5-C224-47C2-A7C2-B5227A362762}" dt="2021-02-08T02:27:12.515" v="2553" actId="207"/>
        <pc:sldMkLst>
          <pc:docMk/>
          <pc:sldMk cId="3878446277" sldId="359"/>
        </pc:sldMkLst>
        <pc:spChg chg="mod">
          <ac:chgData name="guo roger" userId="3bbec60affddc306" providerId="LiveId" clId="{60696AD5-C224-47C2-A7C2-B5227A362762}" dt="2021-02-07T12:13:52.685" v="1676"/>
          <ac:spMkLst>
            <pc:docMk/>
            <pc:sldMk cId="3878446277" sldId="359"/>
            <ac:spMk id="2" creationId="{BB1FCF07-F6C5-4AA0-871F-4403DF7DD3B2}"/>
          </ac:spMkLst>
        </pc:spChg>
        <pc:spChg chg="add mod">
          <ac:chgData name="guo roger" userId="3bbec60affddc306" providerId="LiveId" clId="{60696AD5-C224-47C2-A7C2-B5227A362762}" dt="2021-02-08T01:42:52.317" v="2161" actId="207"/>
          <ac:spMkLst>
            <pc:docMk/>
            <pc:sldMk cId="3878446277" sldId="359"/>
            <ac:spMk id="5" creationId="{692AD2BF-A7D0-4F32-960E-0595B1136AEF}"/>
          </ac:spMkLst>
        </pc:spChg>
        <pc:spChg chg="add mod">
          <ac:chgData name="guo roger" userId="3bbec60affddc306" providerId="LiveId" clId="{60696AD5-C224-47C2-A7C2-B5227A362762}" dt="2021-02-08T01:43:17.403" v="2164" actId="1076"/>
          <ac:spMkLst>
            <pc:docMk/>
            <pc:sldMk cId="3878446277" sldId="359"/>
            <ac:spMk id="7" creationId="{2CD0F430-A41E-4B11-85B6-69F08135DA86}"/>
          </ac:spMkLst>
        </pc:spChg>
        <pc:spChg chg="add mod">
          <ac:chgData name="guo roger" userId="3bbec60affddc306" providerId="LiveId" clId="{60696AD5-C224-47C2-A7C2-B5227A362762}" dt="2021-02-08T02:27:12.515" v="2553" actId="207"/>
          <ac:spMkLst>
            <pc:docMk/>
            <pc:sldMk cId="3878446277" sldId="359"/>
            <ac:spMk id="9" creationId="{2CDE03E4-E498-45E5-B696-BD328E10914C}"/>
          </ac:spMkLst>
        </pc:spChg>
        <pc:picChg chg="add mod">
          <ac:chgData name="guo roger" userId="3bbec60affddc306" providerId="LiveId" clId="{60696AD5-C224-47C2-A7C2-B5227A362762}" dt="2021-02-08T01:43:19.328" v="2165" actId="1076"/>
          <ac:picMkLst>
            <pc:docMk/>
            <pc:sldMk cId="3878446277" sldId="359"/>
            <ac:picMk id="11" creationId="{C14E0A7F-7A78-4EA0-98D7-EC04787E1BDE}"/>
          </ac:picMkLst>
        </pc:picChg>
      </pc:sldChg>
      <pc:sldChg chg="del">
        <pc:chgData name="guo roger" userId="3bbec60affddc306" providerId="LiveId" clId="{60696AD5-C224-47C2-A7C2-B5227A362762}" dt="2021-02-07T07:02:30.625" v="19" actId="47"/>
        <pc:sldMkLst>
          <pc:docMk/>
          <pc:sldMk cId="539517337" sldId="360"/>
        </pc:sldMkLst>
      </pc:sldChg>
      <pc:sldChg chg="modSp new del mod">
        <pc:chgData name="guo roger" userId="3bbec60affddc306" providerId="LiveId" clId="{60696AD5-C224-47C2-A7C2-B5227A362762}" dt="2021-02-08T02:03:05.169" v="2257" actId="47"/>
        <pc:sldMkLst>
          <pc:docMk/>
          <pc:sldMk cId="3465491235" sldId="360"/>
        </pc:sldMkLst>
        <pc:spChg chg="mod">
          <ac:chgData name="guo roger" userId="3bbec60affddc306" providerId="LiveId" clId="{60696AD5-C224-47C2-A7C2-B5227A362762}" dt="2021-02-08T01:44:19.597" v="2198" actId="20577"/>
          <ac:spMkLst>
            <pc:docMk/>
            <pc:sldMk cId="3465491235" sldId="360"/>
            <ac:spMk id="2" creationId="{92A5AF04-E093-4111-8383-B904ACA3852D}"/>
          </ac:spMkLst>
        </pc:spChg>
      </pc:sldChg>
      <pc:sldChg chg="addSp delSp modSp new mod">
        <pc:chgData name="guo roger" userId="3bbec60affddc306" providerId="LiveId" clId="{60696AD5-C224-47C2-A7C2-B5227A362762}" dt="2021-02-08T05:21:47.576" v="2892" actId="1076"/>
        <pc:sldMkLst>
          <pc:docMk/>
          <pc:sldMk cId="4018584885" sldId="360"/>
        </pc:sldMkLst>
        <pc:spChg chg="mod">
          <ac:chgData name="guo roger" userId="3bbec60affddc306" providerId="LiveId" clId="{60696AD5-C224-47C2-A7C2-B5227A362762}" dt="2021-02-08T02:08:21.154" v="2332" actId="20577"/>
          <ac:spMkLst>
            <pc:docMk/>
            <pc:sldMk cId="4018584885" sldId="360"/>
            <ac:spMk id="2" creationId="{9C37738E-1226-46C2-AA5D-2DB50D13DAE4}"/>
          </ac:spMkLst>
        </pc:spChg>
        <pc:spChg chg="add mod">
          <ac:chgData name="guo roger" userId="3bbec60affddc306" providerId="LiveId" clId="{60696AD5-C224-47C2-A7C2-B5227A362762}" dt="2021-02-08T05:21:47.576" v="2892" actId="1076"/>
          <ac:spMkLst>
            <pc:docMk/>
            <pc:sldMk cId="4018584885" sldId="360"/>
            <ac:spMk id="5" creationId="{377519FE-FCFE-4A5B-A58E-0C659063B00C}"/>
          </ac:spMkLst>
        </pc:spChg>
        <pc:spChg chg="add mod">
          <ac:chgData name="guo roger" userId="3bbec60affddc306" providerId="LiveId" clId="{60696AD5-C224-47C2-A7C2-B5227A362762}" dt="2021-02-08T02:14:04.094" v="2441" actId="404"/>
          <ac:spMkLst>
            <pc:docMk/>
            <pc:sldMk cId="4018584885" sldId="360"/>
            <ac:spMk id="11" creationId="{1EA85212-00CF-4F34-A8CC-D31079C2AB35}"/>
          </ac:spMkLst>
        </pc:spChg>
        <pc:picChg chg="add mod">
          <ac:chgData name="guo roger" userId="3bbec60affddc306" providerId="LiveId" clId="{60696AD5-C224-47C2-A7C2-B5227A362762}" dt="2021-02-08T05:21:43.727" v="2891" actId="1076"/>
          <ac:picMkLst>
            <pc:docMk/>
            <pc:sldMk cId="4018584885" sldId="360"/>
            <ac:picMk id="7" creationId="{59E65B0D-B078-4285-8247-A364AB9438A8}"/>
          </ac:picMkLst>
        </pc:picChg>
        <pc:cxnChg chg="add mod">
          <ac:chgData name="guo roger" userId="3bbec60affddc306" providerId="LiveId" clId="{60696AD5-C224-47C2-A7C2-B5227A362762}" dt="2021-02-08T02:08:04.001" v="2309" actId="208"/>
          <ac:cxnSpMkLst>
            <pc:docMk/>
            <pc:sldMk cId="4018584885" sldId="360"/>
            <ac:cxnSpMk id="9" creationId="{2D49E0AE-47B9-413F-BF05-25693A989256}"/>
          </ac:cxnSpMkLst>
        </pc:cxnChg>
        <pc:cxnChg chg="add del">
          <ac:chgData name="guo roger" userId="3bbec60affddc306" providerId="LiveId" clId="{60696AD5-C224-47C2-A7C2-B5227A362762}" dt="2021-02-08T04:14:40.781" v="2801" actId="478"/>
          <ac:cxnSpMkLst>
            <pc:docMk/>
            <pc:sldMk cId="4018584885" sldId="360"/>
            <ac:cxnSpMk id="13" creationId="{7CD26528-13A9-4C58-BFF6-D283F1317789}"/>
          </ac:cxnSpMkLst>
        </pc:cxnChg>
        <pc:cxnChg chg="add mod">
          <ac:chgData name="guo roger" userId="3bbec60affddc306" providerId="LiveId" clId="{60696AD5-C224-47C2-A7C2-B5227A362762}" dt="2021-02-08T04:14:48.028" v="2803" actId="1076"/>
          <ac:cxnSpMkLst>
            <pc:docMk/>
            <pc:sldMk cId="4018584885" sldId="360"/>
            <ac:cxnSpMk id="15" creationId="{D1B348DB-1CAF-4996-BA48-95E2E8C1D7EE}"/>
          </ac:cxnSpMkLst>
        </pc:cxnChg>
      </pc:sldChg>
      <pc:sldChg chg="addSp delSp modSp new del mod">
        <pc:chgData name="guo roger" userId="3bbec60affddc306" providerId="LiveId" clId="{60696AD5-C224-47C2-A7C2-B5227A362762}" dt="2021-02-08T01:55:08.687" v="2238" actId="47"/>
        <pc:sldMkLst>
          <pc:docMk/>
          <pc:sldMk cId="1722958713" sldId="361"/>
        </pc:sldMkLst>
        <pc:spChg chg="mod">
          <ac:chgData name="guo roger" userId="3bbec60affddc306" providerId="LiveId" clId="{60696AD5-C224-47C2-A7C2-B5227A362762}" dt="2021-02-08T01:47:47.966" v="2208" actId="20577"/>
          <ac:spMkLst>
            <pc:docMk/>
            <pc:sldMk cId="1722958713" sldId="361"/>
            <ac:spMk id="2" creationId="{8AEB97FC-1AE9-4A0B-858B-54C73C8099BE}"/>
          </ac:spMkLst>
        </pc:spChg>
        <pc:spChg chg="add del mod">
          <ac:chgData name="guo roger" userId="3bbec60affddc306" providerId="LiveId" clId="{60696AD5-C224-47C2-A7C2-B5227A362762}" dt="2021-02-08T01:52:58.017" v="2233" actId="478"/>
          <ac:spMkLst>
            <pc:docMk/>
            <pc:sldMk cId="1722958713" sldId="361"/>
            <ac:spMk id="5" creationId="{F3FE7B64-0928-4623-9282-C48D826CCC01}"/>
          </ac:spMkLst>
        </pc:spChg>
        <pc:spChg chg="add del mod">
          <ac:chgData name="guo roger" userId="3bbec60affddc306" providerId="LiveId" clId="{60696AD5-C224-47C2-A7C2-B5227A362762}" dt="2021-02-08T01:53:51.865" v="2234" actId="478"/>
          <ac:spMkLst>
            <pc:docMk/>
            <pc:sldMk cId="1722958713" sldId="361"/>
            <ac:spMk id="7" creationId="{DC3B5540-A14A-4C5C-8A6B-C792A59F9130}"/>
          </ac:spMkLst>
        </pc:spChg>
        <pc:spChg chg="add mod">
          <ac:chgData name="guo roger" userId="3bbec60affddc306" providerId="LiveId" clId="{60696AD5-C224-47C2-A7C2-B5227A362762}" dt="2021-02-08T01:53:57.726" v="2237" actId="14100"/>
          <ac:spMkLst>
            <pc:docMk/>
            <pc:sldMk cId="1722958713" sldId="361"/>
            <ac:spMk id="9" creationId="{45D690FF-5821-48A3-A47A-A31D332972DE}"/>
          </ac:spMkLst>
        </pc:spChg>
      </pc:sldChg>
      <pc:sldChg chg="modSp add mod">
        <pc:chgData name="guo roger" userId="3bbec60affddc306" providerId="LiveId" clId="{60696AD5-C224-47C2-A7C2-B5227A362762}" dt="2021-02-08T02:30:55.873" v="2621" actId="207"/>
        <pc:sldMkLst>
          <pc:docMk/>
          <pc:sldMk cId="2788201218" sldId="361"/>
        </pc:sldMkLst>
        <pc:spChg chg="mod">
          <ac:chgData name="guo roger" userId="3bbec60affddc306" providerId="LiveId" clId="{60696AD5-C224-47C2-A7C2-B5227A362762}" dt="2021-02-08T02:30:55.873" v="2621" actId="207"/>
          <ac:spMkLst>
            <pc:docMk/>
            <pc:sldMk cId="2788201218" sldId="361"/>
            <ac:spMk id="8" creationId="{8E321D54-3573-4006-A142-58C307604763}"/>
          </ac:spMkLst>
        </pc:spChg>
      </pc:sldChg>
      <pc:sldChg chg="del">
        <pc:chgData name="guo roger" userId="3bbec60affddc306" providerId="LiveId" clId="{60696AD5-C224-47C2-A7C2-B5227A362762}" dt="2021-02-07T07:02:29.366" v="13" actId="47"/>
        <pc:sldMkLst>
          <pc:docMk/>
          <pc:sldMk cId="3333752541" sldId="361"/>
        </pc:sldMkLst>
      </pc:sldChg>
      <pc:sldChg chg="del">
        <pc:chgData name="guo roger" userId="3bbec60affddc306" providerId="LiveId" clId="{60696AD5-C224-47C2-A7C2-B5227A362762}" dt="2021-02-07T07:02:31.443" v="21" actId="47"/>
        <pc:sldMkLst>
          <pc:docMk/>
          <pc:sldMk cId="922167156" sldId="362"/>
        </pc:sldMkLst>
      </pc:sldChg>
      <pc:sldChg chg="modSp add mod">
        <pc:chgData name="guo roger" userId="3bbec60affddc306" providerId="LiveId" clId="{60696AD5-C224-47C2-A7C2-B5227A362762}" dt="2021-02-08T02:31:06.095" v="2624" actId="207"/>
        <pc:sldMkLst>
          <pc:docMk/>
          <pc:sldMk cId="997274656" sldId="362"/>
        </pc:sldMkLst>
        <pc:spChg chg="mod">
          <ac:chgData name="guo roger" userId="3bbec60affddc306" providerId="LiveId" clId="{60696AD5-C224-47C2-A7C2-B5227A362762}" dt="2021-02-08T02:31:06.095" v="2624" actId="207"/>
          <ac:spMkLst>
            <pc:docMk/>
            <pc:sldMk cId="997274656" sldId="362"/>
            <ac:spMk id="8" creationId="{8E321D54-3573-4006-A142-58C307604763}"/>
          </ac:spMkLst>
        </pc:spChg>
      </pc:sldChg>
      <pc:sldChg chg="modSp add mod">
        <pc:chgData name="guo roger" userId="3bbec60affddc306" providerId="LiveId" clId="{60696AD5-C224-47C2-A7C2-B5227A362762}" dt="2021-02-08T02:31:17.192" v="2627" actId="207"/>
        <pc:sldMkLst>
          <pc:docMk/>
          <pc:sldMk cId="3929300191" sldId="363"/>
        </pc:sldMkLst>
        <pc:spChg chg="mod">
          <ac:chgData name="guo roger" userId="3bbec60affddc306" providerId="LiveId" clId="{60696AD5-C224-47C2-A7C2-B5227A362762}" dt="2021-02-08T02:31:17.192" v="2627" actId="207"/>
          <ac:spMkLst>
            <pc:docMk/>
            <pc:sldMk cId="3929300191" sldId="363"/>
            <ac:spMk id="8" creationId="{8E321D54-3573-4006-A142-58C307604763}"/>
          </ac:spMkLst>
        </pc:spChg>
      </pc:sldChg>
      <pc:sldChg chg="modSp add mod">
        <pc:chgData name="guo roger" userId="3bbec60affddc306" providerId="LiveId" clId="{60696AD5-C224-47C2-A7C2-B5227A362762}" dt="2021-02-08T02:31:32.721" v="2630" actId="207"/>
        <pc:sldMkLst>
          <pc:docMk/>
          <pc:sldMk cId="3027170840" sldId="364"/>
        </pc:sldMkLst>
        <pc:spChg chg="mod">
          <ac:chgData name="guo roger" userId="3bbec60affddc306" providerId="LiveId" clId="{60696AD5-C224-47C2-A7C2-B5227A362762}" dt="2021-02-08T02:31:32.721" v="2630" actId="207"/>
          <ac:spMkLst>
            <pc:docMk/>
            <pc:sldMk cId="3027170840" sldId="364"/>
            <ac:spMk id="8" creationId="{8E321D54-3573-4006-A142-58C307604763}"/>
          </ac:spMkLst>
        </pc:spChg>
      </pc:sldChg>
      <pc:sldChg chg="modSp add mod">
        <pc:chgData name="guo roger" userId="3bbec60affddc306" providerId="LiveId" clId="{60696AD5-C224-47C2-A7C2-B5227A362762}" dt="2021-02-08T02:31:40.716" v="2632" actId="207"/>
        <pc:sldMkLst>
          <pc:docMk/>
          <pc:sldMk cId="41265758" sldId="365"/>
        </pc:sldMkLst>
        <pc:spChg chg="mod">
          <ac:chgData name="guo roger" userId="3bbec60affddc306" providerId="LiveId" clId="{60696AD5-C224-47C2-A7C2-B5227A362762}" dt="2021-02-08T02:31:40.716" v="2632" actId="207"/>
          <ac:spMkLst>
            <pc:docMk/>
            <pc:sldMk cId="41265758" sldId="365"/>
            <ac:spMk id="8" creationId="{8E321D54-3573-4006-A142-58C307604763}"/>
          </ac:spMkLst>
        </pc:spChg>
      </pc:sldChg>
      <pc:sldChg chg="addSp delSp modSp new mod">
        <pc:chgData name="guo roger" userId="3bbec60affddc306" providerId="LiveId" clId="{60696AD5-C224-47C2-A7C2-B5227A362762}" dt="2021-02-08T02:52:31.696" v="2742" actId="478"/>
        <pc:sldMkLst>
          <pc:docMk/>
          <pc:sldMk cId="743525804" sldId="366"/>
        </pc:sldMkLst>
        <pc:spChg chg="mod">
          <ac:chgData name="guo roger" userId="3bbec60affddc306" providerId="LiveId" clId="{60696AD5-C224-47C2-A7C2-B5227A362762}" dt="2021-02-08T02:45:37.398" v="2691" actId="20577"/>
          <ac:spMkLst>
            <pc:docMk/>
            <pc:sldMk cId="743525804" sldId="366"/>
            <ac:spMk id="2" creationId="{E6D2C589-F134-4A21-8185-0023462A4D42}"/>
          </ac:spMkLst>
        </pc:spChg>
        <pc:spChg chg="add mod">
          <ac:chgData name="guo roger" userId="3bbec60affddc306" providerId="LiveId" clId="{60696AD5-C224-47C2-A7C2-B5227A362762}" dt="2021-02-08T02:45:04.605" v="2678" actId="1076"/>
          <ac:spMkLst>
            <pc:docMk/>
            <pc:sldMk cId="743525804" sldId="366"/>
            <ac:spMk id="7" creationId="{B856D31A-04C7-4337-80FD-4AF555F057C8}"/>
          </ac:spMkLst>
        </pc:spChg>
        <pc:spChg chg="add mod">
          <ac:chgData name="guo roger" userId="3bbec60affddc306" providerId="LiveId" clId="{60696AD5-C224-47C2-A7C2-B5227A362762}" dt="2021-02-08T02:46:18.645" v="2706" actId="20577"/>
          <ac:spMkLst>
            <pc:docMk/>
            <pc:sldMk cId="743525804" sldId="366"/>
            <ac:spMk id="9" creationId="{A83BFE37-6320-4057-8E2D-5450AC054FE9}"/>
          </ac:spMkLst>
        </pc:spChg>
        <pc:spChg chg="add mod">
          <ac:chgData name="guo roger" userId="3bbec60affddc306" providerId="LiveId" clId="{60696AD5-C224-47C2-A7C2-B5227A362762}" dt="2021-02-08T02:48:36.089" v="2715" actId="12"/>
          <ac:spMkLst>
            <pc:docMk/>
            <pc:sldMk cId="743525804" sldId="366"/>
            <ac:spMk id="11" creationId="{0397346F-F789-4D68-98AC-11D09CB22EDA}"/>
          </ac:spMkLst>
        </pc:spChg>
        <pc:spChg chg="add del mod">
          <ac:chgData name="guo roger" userId="3bbec60affddc306" providerId="LiveId" clId="{60696AD5-C224-47C2-A7C2-B5227A362762}" dt="2021-02-08T02:52:31.696" v="2742" actId="478"/>
          <ac:spMkLst>
            <pc:docMk/>
            <pc:sldMk cId="743525804" sldId="366"/>
            <ac:spMk id="13" creationId="{D549706A-0B34-449F-89ED-694F1A1DEBEC}"/>
          </ac:spMkLst>
        </pc:spChg>
        <pc:picChg chg="add mod">
          <ac:chgData name="guo roger" userId="3bbec60affddc306" providerId="LiveId" clId="{60696AD5-C224-47C2-A7C2-B5227A362762}" dt="2021-02-08T02:45:06.740" v="2679" actId="1076"/>
          <ac:picMkLst>
            <pc:docMk/>
            <pc:sldMk cId="743525804" sldId="366"/>
            <ac:picMk id="5" creationId="{E5E5212A-94B9-46C6-8B7E-B2872CE57D9D}"/>
          </ac:picMkLst>
        </pc:picChg>
      </pc:sldChg>
      <pc:sldChg chg="addSp delSp modSp add mod">
        <pc:chgData name="guo roger" userId="3bbec60affddc306" providerId="LiveId" clId="{60696AD5-C224-47C2-A7C2-B5227A362762}" dt="2021-02-08T02:55:45.571" v="2773" actId="1076"/>
        <pc:sldMkLst>
          <pc:docMk/>
          <pc:sldMk cId="3026890187" sldId="367"/>
        </pc:sldMkLst>
        <pc:spChg chg="mod">
          <ac:chgData name="guo roger" userId="3bbec60affddc306" providerId="LiveId" clId="{60696AD5-C224-47C2-A7C2-B5227A362762}" dt="2021-02-08T02:49:22.850" v="2724"/>
          <ac:spMkLst>
            <pc:docMk/>
            <pc:sldMk cId="3026890187" sldId="367"/>
            <ac:spMk id="2" creationId="{E6D2C589-F134-4A21-8185-0023462A4D42}"/>
          </ac:spMkLst>
        </pc:spChg>
        <pc:spChg chg="del">
          <ac:chgData name="guo roger" userId="3bbec60affddc306" providerId="LiveId" clId="{60696AD5-C224-47C2-A7C2-B5227A362762}" dt="2021-02-08T02:53:19.496" v="2743" actId="478"/>
          <ac:spMkLst>
            <pc:docMk/>
            <pc:sldMk cId="3026890187" sldId="367"/>
            <ac:spMk id="7" creationId="{B856D31A-04C7-4337-80FD-4AF555F057C8}"/>
          </ac:spMkLst>
        </pc:spChg>
        <pc:spChg chg="del">
          <ac:chgData name="guo roger" userId="3bbec60affddc306" providerId="LiveId" clId="{60696AD5-C224-47C2-A7C2-B5227A362762}" dt="2021-02-08T02:53:20.588" v="2744" actId="478"/>
          <ac:spMkLst>
            <pc:docMk/>
            <pc:sldMk cId="3026890187" sldId="367"/>
            <ac:spMk id="9" creationId="{A83BFE37-6320-4057-8E2D-5450AC054FE9}"/>
          </ac:spMkLst>
        </pc:spChg>
        <pc:spChg chg="add mod">
          <ac:chgData name="guo roger" userId="3bbec60affddc306" providerId="LiveId" clId="{60696AD5-C224-47C2-A7C2-B5227A362762}" dt="2021-02-08T02:54:45.362" v="2761" actId="20577"/>
          <ac:spMkLst>
            <pc:docMk/>
            <pc:sldMk cId="3026890187" sldId="367"/>
            <ac:spMk id="10" creationId="{3F9CF943-FDA0-4CE2-BE49-FC3F7321E78E}"/>
          </ac:spMkLst>
        </pc:spChg>
        <pc:spChg chg="del">
          <ac:chgData name="guo roger" userId="3bbec60affddc306" providerId="LiveId" clId="{60696AD5-C224-47C2-A7C2-B5227A362762}" dt="2021-02-08T02:53:21.371" v="2745" actId="478"/>
          <ac:spMkLst>
            <pc:docMk/>
            <pc:sldMk cId="3026890187" sldId="367"/>
            <ac:spMk id="11" creationId="{0397346F-F789-4D68-98AC-11D09CB22EDA}"/>
          </ac:spMkLst>
        </pc:spChg>
        <pc:picChg chg="del">
          <ac:chgData name="guo roger" userId="3bbec60affddc306" providerId="LiveId" clId="{60696AD5-C224-47C2-A7C2-B5227A362762}" dt="2021-02-08T02:49:24.070" v="2725" actId="478"/>
          <ac:picMkLst>
            <pc:docMk/>
            <pc:sldMk cId="3026890187" sldId="367"/>
            <ac:picMk id="5" creationId="{E5E5212A-94B9-46C6-8B7E-B2872CE57D9D}"/>
          </ac:picMkLst>
        </pc:picChg>
        <pc:picChg chg="add del mod">
          <ac:chgData name="guo roger" userId="3bbec60affddc306" providerId="LiveId" clId="{60696AD5-C224-47C2-A7C2-B5227A362762}" dt="2021-02-08T02:55:23.571" v="2767" actId="478"/>
          <ac:picMkLst>
            <pc:docMk/>
            <pc:sldMk cId="3026890187" sldId="367"/>
            <ac:picMk id="8" creationId="{CE6A4A0F-3871-47CA-A048-C122E680A631}"/>
          </ac:picMkLst>
        </pc:picChg>
        <pc:picChg chg="add mod">
          <ac:chgData name="guo roger" userId="3bbec60affddc306" providerId="LiveId" clId="{60696AD5-C224-47C2-A7C2-B5227A362762}" dt="2021-02-08T02:55:45.571" v="2773" actId="1076"/>
          <ac:picMkLst>
            <pc:docMk/>
            <pc:sldMk cId="3026890187" sldId="367"/>
            <ac:picMk id="13" creationId="{36D38101-10AD-49D3-AB68-1FB068DA8874}"/>
          </ac:picMkLst>
        </pc:picChg>
      </pc:sldChg>
      <pc:sldChg chg="addSp modSp new mod">
        <pc:chgData name="guo roger" userId="3bbec60affddc306" providerId="LiveId" clId="{60696AD5-C224-47C2-A7C2-B5227A362762}" dt="2021-02-08T02:57:27.221" v="2787" actId="20577"/>
        <pc:sldMkLst>
          <pc:docMk/>
          <pc:sldMk cId="34132012" sldId="368"/>
        </pc:sldMkLst>
        <pc:spChg chg="mod">
          <ac:chgData name="guo roger" userId="3bbec60affddc306" providerId="LiveId" clId="{60696AD5-C224-47C2-A7C2-B5227A362762}" dt="2021-02-08T02:57:27.221" v="2787" actId="20577"/>
          <ac:spMkLst>
            <pc:docMk/>
            <pc:sldMk cId="34132012" sldId="368"/>
            <ac:spMk id="2" creationId="{C76B9410-2D3F-4989-BD05-F04E9C3061B3}"/>
          </ac:spMkLst>
        </pc:spChg>
        <pc:picChg chg="add mod">
          <ac:chgData name="guo roger" userId="3bbec60affddc306" providerId="LiveId" clId="{60696AD5-C224-47C2-A7C2-B5227A362762}" dt="2021-02-08T02:57:23.269" v="2776" actId="1076"/>
          <ac:picMkLst>
            <pc:docMk/>
            <pc:sldMk cId="34132012" sldId="368"/>
            <ac:picMk id="5" creationId="{B4664B3F-36F6-4D59-B53E-8B16356C556D}"/>
          </ac:picMkLst>
        </pc:picChg>
      </pc:sldChg>
    </pc:docChg>
  </pc:docChgLst>
  <pc:docChgLst>
    <pc:chgData name="guo roger" userId="3bbec60affddc306" providerId="LiveId" clId="{D8A7C3B5-D330-4E78-8624-18E3C5309172}"/>
    <pc:docChg chg="undo custSel addSld delSld modSld sldOrd">
      <pc:chgData name="guo roger" userId="3bbec60affddc306" providerId="LiveId" clId="{D8A7C3B5-D330-4E78-8624-18E3C5309172}" dt="2020-11-16T05:56:33.601" v="1959" actId="207"/>
      <pc:docMkLst>
        <pc:docMk/>
      </pc:docMkLst>
      <pc:sldChg chg="modSp mod">
        <pc:chgData name="guo roger" userId="3bbec60affddc306" providerId="LiveId" clId="{D8A7C3B5-D330-4E78-8624-18E3C5309172}" dt="2020-11-15T06:35:01.769" v="48"/>
        <pc:sldMkLst>
          <pc:docMk/>
          <pc:sldMk cId="1341206656" sldId="302"/>
        </pc:sldMkLst>
        <pc:spChg chg="mod">
          <ac:chgData name="guo roger" userId="3bbec60affddc306" providerId="LiveId" clId="{D8A7C3B5-D330-4E78-8624-18E3C5309172}" dt="2020-11-15T06:33:55.696" v="25"/>
          <ac:spMkLst>
            <pc:docMk/>
            <pc:sldMk cId="1341206656" sldId="302"/>
            <ac:spMk id="4" creationId="{C37CA60E-2DE6-4312-9382-B5A3E76135C2}"/>
          </ac:spMkLst>
        </pc:spChg>
        <pc:spChg chg="mod">
          <ac:chgData name="guo roger" userId="3bbec60affddc306" providerId="LiveId" clId="{D8A7C3B5-D330-4E78-8624-18E3C5309172}" dt="2020-11-15T06:35:01.769" v="48"/>
          <ac:spMkLst>
            <pc:docMk/>
            <pc:sldMk cId="1341206656" sldId="302"/>
            <ac:spMk id="6" creationId="{07560610-6AF0-456F-A648-6E723C8D92F1}"/>
          </ac:spMkLst>
        </pc:spChg>
      </pc:sldChg>
      <pc:sldChg chg="modSp mod">
        <pc:chgData name="guo roger" userId="3bbec60affddc306" providerId="LiveId" clId="{D8A7C3B5-D330-4E78-8624-18E3C5309172}" dt="2020-11-15T09:58:58.812" v="1716" actId="20577"/>
        <pc:sldMkLst>
          <pc:docMk/>
          <pc:sldMk cId="947221106" sldId="337"/>
        </pc:sldMkLst>
        <pc:spChg chg="mod">
          <ac:chgData name="guo roger" userId="3bbec60affddc306" providerId="LiveId" clId="{D8A7C3B5-D330-4E78-8624-18E3C5309172}" dt="2020-11-15T09:58:58.812" v="1716" actId="20577"/>
          <ac:spMkLst>
            <pc:docMk/>
            <pc:sldMk cId="947221106" sldId="337"/>
            <ac:spMk id="8" creationId="{8E321D54-3573-4006-A142-58C307604763}"/>
          </ac:spMkLst>
        </pc:spChg>
      </pc:sldChg>
      <pc:sldChg chg="del">
        <pc:chgData name="guo roger" userId="3bbec60affddc306" providerId="LiveId" clId="{D8A7C3B5-D330-4E78-8624-18E3C5309172}" dt="2020-11-15T06:33:45.260" v="0" actId="47"/>
        <pc:sldMkLst>
          <pc:docMk/>
          <pc:sldMk cId="2600901498" sldId="338"/>
        </pc:sldMkLst>
      </pc:sldChg>
      <pc:sldChg chg="addSp modSp new mod">
        <pc:chgData name="guo roger" userId="3bbec60affddc306" providerId="LiveId" clId="{D8A7C3B5-D330-4E78-8624-18E3C5309172}" dt="2020-11-15T09:26:43.443" v="1316" actId="20577"/>
        <pc:sldMkLst>
          <pc:docMk/>
          <pc:sldMk cId="3715785149" sldId="338"/>
        </pc:sldMkLst>
        <pc:spChg chg="mod">
          <ac:chgData name="guo roger" userId="3bbec60affddc306" providerId="LiveId" clId="{D8A7C3B5-D330-4E78-8624-18E3C5309172}" dt="2020-11-15T09:07:36.020" v="1079" actId="20577"/>
          <ac:spMkLst>
            <pc:docMk/>
            <pc:sldMk cId="3715785149" sldId="338"/>
            <ac:spMk id="2" creationId="{B91B032B-5D6A-49E2-B93D-95D23B66B9E5}"/>
          </ac:spMkLst>
        </pc:spChg>
        <pc:spChg chg="add mod">
          <ac:chgData name="guo roger" userId="3bbec60affddc306" providerId="LiveId" clId="{D8A7C3B5-D330-4E78-8624-18E3C5309172}" dt="2020-11-15T09:26:43.443" v="1316" actId="20577"/>
          <ac:spMkLst>
            <pc:docMk/>
            <pc:sldMk cId="3715785149" sldId="338"/>
            <ac:spMk id="5" creationId="{02A45E03-6343-474D-A836-AE52F5997413}"/>
          </ac:spMkLst>
        </pc:spChg>
        <pc:spChg chg="add mod">
          <ac:chgData name="guo roger" userId="3bbec60affddc306" providerId="LiveId" clId="{D8A7C3B5-D330-4E78-8624-18E3C5309172}" dt="2020-11-15T08:40:00.159" v="760" actId="20577"/>
          <ac:spMkLst>
            <pc:docMk/>
            <pc:sldMk cId="3715785149" sldId="338"/>
            <ac:spMk id="7" creationId="{8FA196C6-410E-438C-9A03-188BADA77D52}"/>
          </ac:spMkLst>
        </pc:spChg>
      </pc:sldChg>
      <pc:sldChg chg="del">
        <pc:chgData name="guo roger" userId="3bbec60affddc306" providerId="LiveId" clId="{D8A7C3B5-D330-4E78-8624-18E3C5309172}" dt="2020-11-15T06:33:45.587" v="1" actId="47"/>
        <pc:sldMkLst>
          <pc:docMk/>
          <pc:sldMk cId="840256054" sldId="339"/>
        </pc:sldMkLst>
      </pc:sldChg>
      <pc:sldChg chg="addSp modSp new mod">
        <pc:chgData name="guo roger" userId="3bbec60affddc306" providerId="LiveId" clId="{D8A7C3B5-D330-4E78-8624-18E3C5309172}" dt="2020-11-15T08:41:36.009" v="762" actId="207"/>
        <pc:sldMkLst>
          <pc:docMk/>
          <pc:sldMk cId="1790507640" sldId="339"/>
        </pc:sldMkLst>
        <pc:spChg chg="mod">
          <ac:chgData name="guo roger" userId="3bbec60affddc306" providerId="LiveId" clId="{D8A7C3B5-D330-4E78-8624-18E3C5309172}" dt="2020-11-15T06:41:47.363" v="141" actId="20577"/>
          <ac:spMkLst>
            <pc:docMk/>
            <pc:sldMk cId="1790507640" sldId="339"/>
            <ac:spMk id="2" creationId="{012F7210-8BA7-4033-85AE-F9C143837494}"/>
          </ac:spMkLst>
        </pc:spChg>
        <pc:spChg chg="add mod">
          <ac:chgData name="guo roger" userId="3bbec60affddc306" providerId="LiveId" clId="{D8A7C3B5-D330-4E78-8624-18E3C5309172}" dt="2020-11-15T08:41:36.009" v="762" actId="207"/>
          <ac:spMkLst>
            <pc:docMk/>
            <pc:sldMk cId="1790507640" sldId="339"/>
            <ac:spMk id="5" creationId="{AA42ED9F-6A64-43FD-8FA1-EB16B3BA2CA9}"/>
          </ac:spMkLst>
        </pc:spChg>
      </pc:sldChg>
      <pc:sldChg chg="addSp modSp new mod">
        <pc:chgData name="guo roger" userId="3bbec60affddc306" providerId="LiveId" clId="{D8A7C3B5-D330-4E78-8624-18E3C5309172}" dt="2020-11-16T01:44:42.690" v="1899" actId="20577"/>
        <pc:sldMkLst>
          <pc:docMk/>
          <pc:sldMk cId="3432106467" sldId="340"/>
        </pc:sldMkLst>
        <pc:spChg chg="mod">
          <ac:chgData name="guo roger" userId="3bbec60affddc306" providerId="LiveId" clId="{D8A7C3B5-D330-4E78-8624-18E3C5309172}" dt="2020-11-15T06:47:41.375" v="191" actId="20577"/>
          <ac:spMkLst>
            <pc:docMk/>
            <pc:sldMk cId="3432106467" sldId="340"/>
            <ac:spMk id="2" creationId="{075ECA31-9E87-4D4F-86EC-DA634592653E}"/>
          </ac:spMkLst>
        </pc:spChg>
        <pc:spChg chg="add mod">
          <ac:chgData name="guo roger" userId="3bbec60affddc306" providerId="LiveId" clId="{D8A7C3B5-D330-4E78-8624-18E3C5309172}" dt="2020-11-16T01:44:42.690" v="1899" actId="20577"/>
          <ac:spMkLst>
            <pc:docMk/>
            <pc:sldMk cId="3432106467" sldId="340"/>
            <ac:spMk id="5" creationId="{D5837CBA-A6D5-49D7-81B7-82AD6883540C}"/>
          </ac:spMkLst>
        </pc:spChg>
      </pc:sldChg>
      <pc:sldChg chg="del">
        <pc:chgData name="guo roger" userId="3bbec60affddc306" providerId="LiveId" clId="{D8A7C3B5-D330-4E78-8624-18E3C5309172}" dt="2020-11-15T06:33:45.797" v="2" actId="47"/>
        <pc:sldMkLst>
          <pc:docMk/>
          <pc:sldMk cId="3693616224" sldId="340"/>
        </pc:sldMkLst>
      </pc:sldChg>
      <pc:sldChg chg="del">
        <pc:chgData name="guo roger" userId="3bbec60affddc306" providerId="LiveId" clId="{D8A7C3B5-D330-4E78-8624-18E3C5309172}" dt="2020-11-15T06:33:45.991" v="3" actId="47"/>
        <pc:sldMkLst>
          <pc:docMk/>
          <pc:sldMk cId="57688786" sldId="341"/>
        </pc:sldMkLst>
      </pc:sldChg>
      <pc:sldChg chg="addSp modSp new mod">
        <pc:chgData name="guo roger" userId="3bbec60affddc306" providerId="LiveId" clId="{D8A7C3B5-D330-4E78-8624-18E3C5309172}" dt="2020-11-15T08:59:30.833" v="967" actId="207"/>
        <pc:sldMkLst>
          <pc:docMk/>
          <pc:sldMk cId="3590798852" sldId="341"/>
        </pc:sldMkLst>
        <pc:spChg chg="mod">
          <ac:chgData name="guo roger" userId="3bbec60affddc306" providerId="LiveId" clId="{D8A7C3B5-D330-4E78-8624-18E3C5309172}" dt="2020-11-15T06:53:04.384" v="274" actId="20577"/>
          <ac:spMkLst>
            <pc:docMk/>
            <pc:sldMk cId="3590798852" sldId="341"/>
            <ac:spMk id="2" creationId="{75098F1E-5FBE-472F-B342-3E41D4C6120E}"/>
          </ac:spMkLst>
        </pc:spChg>
        <pc:spChg chg="add mod">
          <ac:chgData name="guo roger" userId="3bbec60affddc306" providerId="LiveId" clId="{D8A7C3B5-D330-4E78-8624-18E3C5309172}" dt="2020-11-15T08:59:30.833" v="967" actId="207"/>
          <ac:spMkLst>
            <pc:docMk/>
            <pc:sldMk cId="3590798852" sldId="341"/>
            <ac:spMk id="5" creationId="{9BD948D8-619D-4F99-9422-3FB2B40745D7}"/>
          </ac:spMkLst>
        </pc:spChg>
      </pc:sldChg>
      <pc:sldChg chg="addSp modSp new mod">
        <pc:chgData name="guo roger" userId="3bbec60affddc306" providerId="LiveId" clId="{D8A7C3B5-D330-4E78-8624-18E3C5309172}" dt="2020-11-15T08:52:01.463" v="952" actId="207"/>
        <pc:sldMkLst>
          <pc:docMk/>
          <pc:sldMk cId="307475977" sldId="342"/>
        </pc:sldMkLst>
        <pc:spChg chg="mod">
          <ac:chgData name="guo roger" userId="3bbec60affddc306" providerId="LiveId" clId="{D8A7C3B5-D330-4E78-8624-18E3C5309172}" dt="2020-11-15T07:01:20.411" v="339" actId="20577"/>
          <ac:spMkLst>
            <pc:docMk/>
            <pc:sldMk cId="307475977" sldId="342"/>
            <ac:spMk id="2" creationId="{F0D490CE-3511-41C4-9E78-D4FF4E379061}"/>
          </ac:spMkLst>
        </pc:spChg>
        <pc:spChg chg="add mod">
          <ac:chgData name="guo roger" userId="3bbec60affddc306" providerId="LiveId" clId="{D8A7C3B5-D330-4E78-8624-18E3C5309172}" dt="2020-11-15T08:52:01.463" v="952" actId="207"/>
          <ac:spMkLst>
            <pc:docMk/>
            <pc:sldMk cId="307475977" sldId="342"/>
            <ac:spMk id="6" creationId="{28F17A41-A068-4C76-B9BD-2FC08BE35A96}"/>
          </ac:spMkLst>
        </pc:spChg>
        <pc:spChg chg="add mod">
          <ac:chgData name="guo roger" userId="3bbec60affddc306" providerId="LiveId" clId="{D8A7C3B5-D330-4E78-8624-18E3C5309172}" dt="2020-11-15T07:07:07.490" v="427" actId="1076"/>
          <ac:spMkLst>
            <pc:docMk/>
            <pc:sldMk cId="307475977" sldId="342"/>
            <ac:spMk id="8" creationId="{C76AB42C-8651-4F9A-BB5D-C447ACB336EC}"/>
          </ac:spMkLst>
        </pc:spChg>
        <pc:picChg chg="add mod">
          <ac:chgData name="guo roger" userId="3bbec60affddc306" providerId="LiveId" clId="{D8A7C3B5-D330-4E78-8624-18E3C5309172}" dt="2020-11-15T07:03:31.047" v="388" actId="1076"/>
          <ac:picMkLst>
            <pc:docMk/>
            <pc:sldMk cId="307475977" sldId="342"/>
            <ac:picMk id="4" creationId="{3A5B53C5-9B3E-405F-B7B1-A188B3D51298}"/>
          </ac:picMkLst>
        </pc:picChg>
      </pc:sldChg>
      <pc:sldChg chg="del">
        <pc:chgData name="guo roger" userId="3bbec60affddc306" providerId="LiveId" clId="{D8A7C3B5-D330-4E78-8624-18E3C5309172}" dt="2020-11-15T06:33:46.373" v="5" actId="47"/>
        <pc:sldMkLst>
          <pc:docMk/>
          <pc:sldMk cId="2858096501" sldId="342"/>
        </pc:sldMkLst>
      </pc:sldChg>
      <pc:sldChg chg="addSp modSp new mod ord">
        <pc:chgData name="guo roger" userId="3bbec60affddc306" providerId="LiveId" clId="{D8A7C3B5-D330-4E78-8624-18E3C5309172}" dt="2020-11-15T09:07:07.495" v="1066" actId="1076"/>
        <pc:sldMkLst>
          <pc:docMk/>
          <pc:sldMk cId="542919842" sldId="343"/>
        </pc:sldMkLst>
        <pc:spChg chg="mod">
          <ac:chgData name="guo roger" userId="3bbec60affddc306" providerId="LiveId" clId="{D8A7C3B5-D330-4E78-8624-18E3C5309172}" dt="2020-11-15T09:04:24.171" v="1042" actId="20577"/>
          <ac:spMkLst>
            <pc:docMk/>
            <pc:sldMk cId="542919842" sldId="343"/>
            <ac:spMk id="2" creationId="{785DF9DE-8381-4A5F-89B8-D1C506D2CF70}"/>
          </ac:spMkLst>
        </pc:spChg>
        <pc:spChg chg="add mod">
          <ac:chgData name="guo roger" userId="3bbec60affddc306" providerId="LiveId" clId="{D8A7C3B5-D330-4E78-8624-18E3C5309172}" dt="2020-11-15T09:07:07.495" v="1066" actId="1076"/>
          <ac:spMkLst>
            <pc:docMk/>
            <pc:sldMk cId="542919842" sldId="343"/>
            <ac:spMk id="5" creationId="{5109A5B0-1A64-4772-AE54-7416D54DBFCE}"/>
          </ac:spMkLst>
        </pc:spChg>
      </pc:sldChg>
      <pc:sldChg chg="del">
        <pc:chgData name="guo roger" userId="3bbec60affddc306" providerId="LiveId" clId="{D8A7C3B5-D330-4E78-8624-18E3C5309172}" dt="2020-11-15T06:33:46.994" v="8" actId="47"/>
        <pc:sldMkLst>
          <pc:docMk/>
          <pc:sldMk cId="2733932340" sldId="343"/>
        </pc:sldMkLst>
      </pc:sldChg>
      <pc:sldChg chg="del">
        <pc:chgData name="guo roger" userId="3bbec60affddc306" providerId="LiveId" clId="{D8A7C3B5-D330-4E78-8624-18E3C5309172}" dt="2020-11-15T06:33:46.769" v="7" actId="47"/>
        <pc:sldMkLst>
          <pc:docMk/>
          <pc:sldMk cId="1078264674" sldId="344"/>
        </pc:sldMkLst>
      </pc:sldChg>
      <pc:sldChg chg="addSp modSp new del mod">
        <pc:chgData name="guo roger" userId="3bbec60affddc306" providerId="LiveId" clId="{D8A7C3B5-D330-4E78-8624-18E3C5309172}" dt="2020-11-15T09:07:10.750" v="1067" actId="47"/>
        <pc:sldMkLst>
          <pc:docMk/>
          <pc:sldMk cId="3657987553" sldId="344"/>
        </pc:sldMkLst>
        <pc:spChg chg="mod">
          <ac:chgData name="guo roger" userId="3bbec60affddc306" providerId="LiveId" clId="{D8A7C3B5-D330-4E78-8624-18E3C5309172}" dt="2020-11-15T07:15:07.344" v="459" actId="20577"/>
          <ac:spMkLst>
            <pc:docMk/>
            <pc:sldMk cId="3657987553" sldId="344"/>
            <ac:spMk id="2" creationId="{F0686B3C-1DFA-4016-B740-7C505964E213}"/>
          </ac:spMkLst>
        </pc:spChg>
        <pc:spChg chg="add mod">
          <ac:chgData name="guo roger" userId="3bbec60affddc306" providerId="LiveId" clId="{D8A7C3B5-D330-4E78-8624-18E3C5309172}" dt="2020-11-15T08:57:32.822" v="966" actId="207"/>
          <ac:spMkLst>
            <pc:docMk/>
            <pc:sldMk cId="3657987553" sldId="344"/>
            <ac:spMk id="5" creationId="{EE84BB79-AC1D-4EA9-AD19-CB42708365EF}"/>
          </ac:spMkLst>
        </pc:spChg>
        <pc:spChg chg="add mod">
          <ac:chgData name="guo roger" userId="3bbec60affddc306" providerId="LiveId" clId="{D8A7C3B5-D330-4E78-8624-18E3C5309172}" dt="2020-11-15T09:02:32.043" v="993" actId="14100"/>
          <ac:spMkLst>
            <pc:docMk/>
            <pc:sldMk cId="3657987553" sldId="344"/>
            <ac:spMk id="7" creationId="{94A4AE15-D28F-4694-86B0-5BA8F5F5DD57}"/>
          </ac:spMkLst>
        </pc:spChg>
      </pc:sldChg>
      <pc:sldChg chg="addSp modSp new mod">
        <pc:chgData name="guo roger" userId="3bbec60affddc306" providerId="LiveId" clId="{D8A7C3B5-D330-4E78-8624-18E3C5309172}" dt="2020-11-15T09:59:39.120" v="1737" actId="20577"/>
        <pc:sldMkLst>
          <pc:docMk/>
          <pc:sldMk cId="187547395" sldId="345"/>
        </pc:sldMkLst>
        <pc:spChg chg="mod">
          <ac:chgData name="guo roger" userId="3bbec60affddc306" providerId="LiveId" clId="{D8A7C3B5-D330-4E78-8624-18E3C5309172}" dt="2020-11-15T09:59:39.120" v="1737" actId="20577"/>
          <ac:spMkLst>
            <pc:docMk/>
            <pc:sldMk cId="187547395" sldId="345"/>
            <ac:spMk id="2" creationId="{A539A6C5-CFF6-4B30-88C1-0A0E487B1203}"/>
          </ac:spMkLst>
        </pc:spChg>
        <pc:spChg chg="add mod">
          <ac:chgData name="guo roger" userId="3bbec60affddc306" providerId="LiveId" clId="{D8A7C3B5-D330-4E78-8624-18E3C5309172}" dt="2020-11-15T09:32:50.885" v="1378" actId="207"/>
          <ac:spMkLst>
            <pc:docMk/>
            <pc:sldMk cId="187547395" sldId="345"/>
            <ac:spMk id="5" creationId="{DA2E4413-020F-43BB-9301-6B8AC54C673F}"/>
          </ac:spMkLst>
        </pc:spChg>
        <pc:picChg chg="add mod">
          <ac:chgData name="guo roger" userId="3bbec60affddc306" providerId="LiveId" clId="{D8A7C3B5-D330-4E78-8624-18E3C5309172}" dt="2020-11-15T09:08:40.693" v="1106" actId="1076"/>
          <ac:picMkLst>
            <pc:docMk/>
            <pc:sldMk cId="187547395" sldId="345"/>
            <ac:picMk id="6" creationId="{BA535D90-F9D4-48C5-B69F-5578C41843B2}"/>
          </ac:picMkLst>
        </pc:picChg>
      </pc:sldChg>
      <pc:sldChg chg="del">
        <pc:chgData name="guo roger" userId="3bbec60affddc306" providerId="LiveId" clId="{D8A7C3B5-D330-4E78-8624-18E3C5309172}" dt="2020-11-15T06:33:47.206" v="9" actId="47"/>
        <pc:sldMkLst>
          <pc:docMk/>
          <pc:sldMk cId="1069862647" sldId="345"/>
        </pc:sldMkLst>
      </pc:sldChg>
      <pc:sldChg chg="del">
        <pc:chgData name="guo roger" userId="3bbec60affddc306" providerId="LiveId" clId="{D8A7C3B5-D330-4E78-8624-18E3C5309172}" dt="2020-11-15T06:33:47.604" v="11" actId="47"/>
        <pc:sldMkLst>
          <pc:docMk/>
          <pc:sldMk cId="2122712472" sldId="346"/>
        </pc:sldMkLst>
      </pc:sldChg>
      <pc:sldChg chg="addSp delSp modSp new mod ord">
        <pc:chgData name="guo roger" userId="3bbec60affddc306" providerId="LiveId" clId="{D8A7C3B5-D330-4E78-8624-18E3C5309172}" dt="2020-11-15T09:37:03.914" v="1386" actId="207"/>
        <pc:sldMkLst>
          <pc:docMk/>
          <pc:sldMk cId="2255036998" sldId="346"/>
        </pc:sldMkLst>
        <pc:spChg chg="mod">
          <ac:chgData name="guo roger" userId="3bbec60affddc306" providerId="LiveId" clId="{D8A7C3B5-D330-4E78-8624-18E3C5309172}" dt="2020-11-15T09:28:10.400" v="1333"/>
          <ac:spMkLst>
            <pc:docMk/>
            <pc:sldMk cId="2255036998" sldId="346"/>
            <ac:spMk id="2" creationId="{BE008A07-D9BF-4562-82B7-6C44780809AD}"/>
          </ac:spMkLst>
        </pc:spChg>
        <pc:spChg chg="add mod">
          <ac:chgData name="guo roger" userId="3bbec60affddc306" providerId="LiveId" clId="{D8A7C3B5-D330-4E78-8624-18E3C5309172}" dt="2020-11-15T09:37:03.914" v="1386" actId="207"/>
          <ac:spMkLst>
            <pc:docMk/>
            <pc:sldMk cId="2255036998" sldId="346"/>
            <ac:spMk id="5" creationId="{9288F5AF-DBEA-4527-89BF-BB21A9E2D0A3}"/>
          </ac:spMkLst>
        </pc:spChg>
        <pc:spChg chg="add del mod">
          <ac:chgData name="guo roger" userId="3bbec60affddc306" providerId="LiveId" clId="{D8A7C3B5-D330-4E78-8624-18E3C5309172}" dt="2020-11-15T09:09:51.719" v="1128" actId="478"/>
          <ac:spMkLst>
            <pc:docMk/>
            <pc:sldMk cId="2255036998" sldId="346"/>
            <ac:spMk id="7" creationId="{E0427500-E449-479B-9209-4FE1B1DDA662}"/>
          </ac:spMkLst>
        </pc:spChg>
        <pc:spChg chg="add del mod">
          <ac:chgData name="guo roger" userId="3bbec60affddc306" providerId="LiveId" clId="{D8A7C3B5-D330-4E78-8624-18E3C5309172}" dt="2020-11-15T09:11:50.252" v="1147" actId="478"/>
          <ac:spMkLst>
            <pc:docMk/>
            <pc:sldMk cId="2255036998" sldId="346"/>
            <ac:spMk id="9" creationId="{254F53C9-25A2-4619-8545-12FCDAAB0AFE}"/>
          </ac:spMkLst>
        </pc:spChg>
        <pc:spChg chg="add del mod">
          <ac:chgData name="guo roger" userId="3bbec60affddc306" providerId="LiveId" clId="{D8A7C3B5-D330-4E78-8624-18E3C5309172}" dt="2020-11-15T09:29:43.145" v="1342" actId="478"/>
          <ac:spMkLst>
            <pc:docMk/>
            <pc:sldMk cId="2255036998" sldId="346"/>
            <ac:spMk id="12" creationId="{0724CF4A-9BE0-4335-A699-F9ECF4B75E6C}"/>
          </ac:spMkLst>
        </pc:spChg>
        <pc:spChg chg="add del mod">
          <ac:chgData name="guo roger" userId="3bbec60affddc306" providerId="LiveId" clId="{D8A7C3B5-D330-4E78-8624-18E3C5309172}" dt="2020-11-15T09:34:48.128" v="1381" actId="478"/>
          <ac:spMkLst>
            <pc:docMk/>
            <pc:sldMk cId="2255036998" sldId="346"/>
            <ac:spMk id="14" creationId="{16B52722-B617-467E-8807-A073EC9F61F3}"/>
          </ac:spMkLst>
        </pc:spChg>
        <pc:picChg chg="add del mod">
          <ac:chgData name="guo roger" userId="3bbec60affddc306" providerId="LiveId" clId="{D8A7C3B5-D330-4E78-8624-18E3C5309172}" dt="2020-11-15T09:13:47.131" v="1158" actId="478"/>
          <ac:picMkLst>
            <pc:docMk/>
            <pc:sldMk cId="2255036998" sldId="346"/>
            <ac:picMk id="10" creationId="{34B82D68-FE6D-4B78-87FD-54EAB144077E}"/>
          </ac:picMkLst>
        </pc:picChg>
      </pc:sldChg>
      <pc:sldChg chg="del">
        <pc:chgData name="guo roger" userId="3bbec60affddc306" providerId="LiveId" clId="{D8A7C3B5-D330-4E78-8624-18E3C5309172}" dt="2020-11-15T06:33:47.985" v="12" actId="47"/>
        <pc:sldMkLst>
          <pc:docMk/>
          <pc:sldMk cId="1021943590" sldId="347"/>
        </pc:sldMkLst>
      </pc:sldChg>
      <pc:sldChg chg="addSp delSp modSp new mod ord">
        <pc:chgData name="guo roger" userId="3bbec60affddc306" providerId="LiveId" clId="{D8A7C3B5-D330-4E78-8624-18E3C5309172}" dt="2020-11-16T01:54:12.475" v="1901" actId="21"/>
        <pc:sldMkLst>
          <pc:docMk/>
          <pc:sldMk cId="2406170903" sldId="347"/>
        </pc:sldMkLst>
        <pc:spChg chg="mod">
          <ac:chgData name="guo roger" userId="3bbec60affddc306" providerId="LiveId" clId="{D8A7C3B5-D330-4E78-8624-18E3C5309172}" dt="2020-11-15T07:22:32.486" v="489"/>
          <ac:spMkLst>
            <pc:docMk/>
            <pc:sldMk cId="2406170903" sldId="347"/>
            <ac:spMk id="2" creationId="{754EFF0F-3050-47A7-861D-D3CED1170783}"/>
          </ac:spMkLst>
        </pc:spChg>
        <pc:spChg chg="add mod">
          <ac:chgData name="guo roger" userId="3bbec60affddc306" providerId="LiveId" clId="{D8A7C3B5-D330-4E78-8624-18E3C5309172}" dt="2020-11-16T01:54:12.475" v="1901" actId="21"/>
          <ac:spMkLst>
            <pc:docMk/>
            <pc:sldMk cId="2406170903" sldId="347"/>
            <ac:spMk id="5" creationId="{2FFC741A-7FC2-4772-BF61-FA207D7E65FB}"/>
          </ac:spMkLst>
        </pc:spChg>
        <pc:spChg chg="add del mod">
          <ac:chgData name="guo roger" userId="3bbec60affddc306" providerId="LiveId" clId="{D8A7C3B5-D330-4E78-8624-18E3C5309172}" dt="2020-11-15T09:17:14.393" v="1217" actId="478"/>
          <ac:spMkLst>
            <pc:docMk/>
            <pc:sldMk cId="2406170903" sldId="347"/>
            <ac:spMk id="7" creationId="{CB35B22C-4B41-477E-8934-F99FC2F32D78}"/>
          </ac:spMkLst>
        </pc:spChg>
        <pc:picChg chg="add mod">
          <ac:chgData name="guo roger" userId="3bbec60affddc306" providerId="LiveId" clId="{D8A7C3B5-D330-4E78-8624-18E3C5309172}" dt="2020-11-15T09:18:29.199" v="1236" actId="1076"/>
          <ac:picMkLst>
            <pc:docMk/>
            <pc:sldMk cId="2406170903" sldId="347"/>
            <ac:picMk id="9" creationId="{EE46735A-79D0-49B4-A390-B3E7A039C05E}"/>
          </ac:picMkLst>
        </pc:picChg>
      </pc:sldChg>
      <pc:sldChg chg="addSp delSp modSp new mod">
        <pc:chgData name="guo roger" userId="3bbec60affddc306" providerId="LiveId" clId="{D8A7C3B5-D330-4E78-8624-18E3C5309172}" dt="2020-11-16T01:58:04.437" v="1930" actId="20577"/>
        <pc:sldMkLst>
          <pc:docMk/>
          <pc:sldMk cId="1619895009" sldId="348"/>
        </pc:sldMkLst>
        <pc:spChg chg="mod">
          <ac:chgData name="guo roger" userId="3bbec60affddc306" providerId="LiveId" clId="{D8A7C3B5-D330-4E78-8624-18E3C5309172}" dt="2020-11-16T01:54:20.628" v="1907"/>
          <ac:spMkLst>
            <pc:docMk/>
            <pc:sldMk cId="1619895009" sldId="348"/>
            <ac:spMk id="2" creationId="{DE6EC3FC-290F-4651-9121-434F0C06553D}"/>
          </ac:spMkLst>
        </pc:spChg>
        <pc:spChg chg="add del mod">
          <ac:chgData name="guo roger" userId="3bbec60affddc306" providerId="LiveId" clId="{D8A7C3B5-D330-4E78-8624-18E3C5309172}" dt="2020-11-15T09:18:47.960" v="1239" actId="478"/>
          <ac:spMkLst>
            <pc:docMk/>
            <pc:sldMk cId="1619895009" sldId="348"/>
            <ac:spMk id="5" creationId="{05DF7C1A-3ADC-40FF-B7D0-D218E9711ADB}"/>
          </ac:spMkLst>
        </pc:spChg>
        <pc:spChg chg="add mod">
          <ac:chgData name="guo roger" userId="3bbec60affddc306" providerId="LiveId" clId="{D8A7C3B5-D330-4E78-8624-18E3C5309172}" dt="2020-11-16T01:56:29.451" v="1929" actId="1076"/>
          <ac:spMkLst>
            <pc:docMk/>
            <pc:sldMk cId="1619895009" sldId="348"/>
            <ac:spMk id="6" creationId="{AA07E2F3-DCB7-438C-8B3D-3C3980FB0A48}"/>
          </ac:spMkLst>
        </pc:spChg>
        <pc:spChg chg="add mod">
          <ac:chgData name="guo roger" userId="3bbec60affddc306" providerId="LiveId" clId="{D8A7C3B5-D330-4E78-8624-18E3C5309172}" dt="2020-11-16T01:58:04.437" v="1930" actId="20577"/>
          <ac:spMkLst>
            <pc:docMk/>
            <pc:sldMk cId="1619895009" sldId="348"/>
            <ac:spMk id="7" creationId="{43CF6FD8-28F9-4DF6-8AF5-3A7729EABE6A}"/>
          </ac:spMkLst>
        </pc:spChg>
        <pc:spChg chg="add del mod">
          <ac:chgData name="guo roger" userId="3bbec60affddc306" providerId="LiveId" clId="{D8A7C3B5-D330-4E78-8624-18E3C5309172}" dt="2020-11-15T09:20:42.206" v="1267" actId="478"/>
          <ac:spMkLst>
            <pc:docMk/>
            <pc:sldMk cId="1619895009" sldId="348"/>
            <ac:spMk id="9" creationId="{4DCF76F1-0557-475A-B6D4-C938EC5346D4}"/>
          </ac:spMkLst>
        </pc:spChg>
        <pc:spChg chg="add del mod">
          <ac:chgData name="guo roger" userId="3bbec60affddc306" providerId="LiveId" clId="{D8A7C3B5-D330-4E78-8624-18E3C5309172}" dt="2020-11-15T09:20:58.112" v="1269" actId="478"/>
          <ac:spMkLst>
            <pc:docMk/>
            <pc:sldMk cId="1619895009" sldId="348"/>
            <ac:spMk id="11" creationId="{AB415E3E-E0B0-43DA-B197-45B7F9C5D719}"/>
          </ac:spMkLst>
        </pc:spChg>
        <pc:spChg chg="add del">
          <ac:chgData name="guo roger" userId="3bbec60affddc306" providerId="LiveId" clId="{D8A7C3B5-D330-4E78-8624-18E3C5309172}" dt="2020-11-15T09:27:08.207" v="1319" actId="478"/>
          <ac:spMkLst>
            <pc:docMk/>
            <pc:sldMk cId="1619895009" sldId="348"/>
            <ac:spMk id="13" creationId="{DDBD16CF-CC45-4316-9C1E-ADE54540A76C}"/>
          </ac:spMkLst>
        </pc:spChg>
      </pc:sldChg>
      <pc:sldChg chg="del">
        <pc:chgData name="guo roger" userId="3bbec60affddc306" providerId="LiveId" clId="{D8A7C3B5-D330-4E78-8624-18E3C5309172}" dt="2020-11-15T06:33:48.257" v="13" actId="47"/>
        <pc:sldMkLst>
          <pc:docMk/>
          <pc:sldMk cId="1812383024" sldId="348"/>
        </pc:sldMkLst>
      </pc:sldChg>
      <pc:sldChg chg="del">
        <pc:chgData name="guo roger" userId="3bbec60affddc306" providerId="LiveId" clId="{D8A7C3B5-D330-4E78-8624-18E3C5309172}" dt="2020-11-15T06:33:48.551" v="14" actId="47"/>
        <pc:sldMkLst>
          <pc:docMk/>
          <pc:sldMk cId="2890525140" sldId="349"/>
        </pc:sldMkLst>
      </pc:sldChg>
      <pc:sldChg chg="addSp modSp new del mod">
        <pc:chgData name="guo roger" userId="3bbec60affddc306" providerId="LiveId" clId="{D8A7C3B5-D330-4E78-8624-18E3C5309172}" dt="2020-11-15T09:25:38.006" v="1312" actId="47"/>
        <pc:sldMkLst>
          <pc:docMk/>
          <pc:sldMk cId="3360534509" sldId="349"/>
        </pc:sldMkLst>
        <pc:spChg chg="mod">
          <ac:chgData name="guo roger" userId="3bbec60affddc306" providerId="LiveId" clId="{D8A7C3B5-D330-4E78-8624-18E3C5309172}" dt="2020-11-15T07:26:26.470" v="528" actId="20577"/>
          <ac:spMkLst>
            <pc:docMk/>
            <pc:sldMk cId="3360534509" sldId="349"/>
            <ac:spMk id="2" creationId="{A63D9D3C-92B4-40A2-A0BB-851A65742185}"/>
          </ac:spMkLst>
        </pc:spChg>
        <pc:spChg chg="add mod">
          <ac:chgData name="guo roger" userId="3bbec60affddc306" providerId="LiveId" clId="{D8A7C3B5-D330-4E78-8624-18E3C5309172}" dt="2020-11-15T07:26:29.865" v="530" actId="1076"/>
          <ac:spMkLst>
            <pc:docMk/>
            <pc:sldMk cId="3360534509" sldId="349"/>
            <ac:spMk id="5" creationId="{D698E778-9210-441C-86BD-54C7A298BE7D}"/>
          </ac:spMkLst>
        </pc:spChg>
        <pc:spChg chg="add mod">
          <ac:chgData name="guo roger" userId="3bbec60affddc306" providerId="LiveId" clId="{D8A7C3B5-D330-4E78-8624-18E3C5309172}" dt="2020-11-15T07:27:06.927" v="532" actId="1076"/>
          <ac:spMkLst>
            <pc:docMk/>
            <pc:sldMk cId="3360534509" sldId="349"/>
            <ac:spMk id="7" creationId="{1F7D9131-1F46-4832-A202-846E4218D5AC}"/>
          </ac:spMkLst>
        </pc:spChg>
        <pc:spChg chg="add mod">
          <ac:chgData name="guo roger" userId="3bbec60affddc306" providerId="LiveId" clId="{D8A7C3B5-D330-4E78-8624-18E3C5309172}" dt="2020-11-15T07:27:58.712" v="534" actId="1076"/>
          <ac:spMkLst>
            <pc:docMk/>
            <pc:sldMk cId="3360534509" sldId="349"/>
            <ac:spMk id="9" creationId="{91E6CDA5-DD34-4388-AC9B-5FFD67FE67B3}"/>
          </ac:spMkLst>
        </pc:spChg>
      </pc:sldChg>
      <pc:sldChg chg="del">
        <pc:chgData name="guo roger" userId="3bbec60affddc306" providerId="LiveId" clId="{D8A7C3B5-D330-4E78-8624-18E3C5309172}" dt="2020-11-15T06:33:49.215" v="16" actId="47"/>
        <pc:sldMkLst>
          <pc:docMk/>
          <pc:sldMk cId="391631379" sldId="350"/>
        </pc:sldMkLst>
      </pc:sldChg>
      <pc:sldChg chg="addSp delSp modSp new mod">
        <pc:chgData name="guo roger" userId="3bbec60affddc306" providerId="LiveId" clId="{D8A7C3B5-D330-4E78-8624-18E3C5309172}" dt="2020-11-16T02:01:09.452" v="1949" actId="1076"/>
        <pc:sldMkLst>
          <pc:docMk/>
          <pc:sldMk cId="1721810441" sldId="350"/>
        </pc:sldMkLst>
        <pc:spChg chg="mod">
          <ac:chgData name="guo roger" userId="3bbec60affddc306" providerId="LiveId" clId="{D8A7C3B5-D330-4E78-8624-18E3C5309172}" dt="2020-11-15T07:30:35.968" v="546" actId="20577"/>
          <ac:spMkLst>
            <pc:docMk/>
            <pc:sldMk cId="1721810441" sldId="350"/>
            <ac:spMk id="2" creationId="{42D1327E-B6EE-43DF-A409-0417312CAE89}"/>
          </ac:spMkLst>
        </pc:spChg>
        <pc:spChg chg="add del mod">
          <ac:chgData name="guo roger" userId="3bbec60affddc306" providerId="LiveId" clId="{D8A7C3B5-D330-4E78-8624-18E3C5309172}" dt="2020-11-15T09:29:46.678" v="1343" actId="478"/>
          <ac:spMkLst>
            <pc:docMk/>
            <pc:sldMk cId="1721810441" sldId="350"/>
            <ac:spMk id="5" creationId="{06B849FF-3C72-4586-9B5B-9DAE9C1E2A14}"/>
          </ac:spMkLst>
        </pc:spChg>
        <pc:spChg chg="add mod">
          <ac:chgData name="guo roger" userId="3bbec60affddc306" providerId="LiveId" clId="{D8A7C3B5-D330-4E78-8624-18E3C5309172}" dt="2020-11-16T01:59:47.312" v="1947" actId="20577"/>
          <ac:spMkLst>
            <pc:docMk/>
            <pc:sldMk cId="1721810441" sldId="350"/>
            <ac:spMk id="7" creationId="{A1D7BB56-93E9-4825-B3BC-75FF5ABB522C}"/>
          </ac:spMkLst>
        </pc:spChg>
        <pc:picChg chg="add mod modCrop">
          <ac:chgData name="guo roger" userId="3bbec60affddc306" providerId="LiveId" clId="{D8A7C3B5-D330-4E78-8624-18E3C5309172}" dt="2020-11-16T02:01:09.452" v="1949" actId="1076"/>
          <ac:picMkLst>
            <pc:docMk/>
            <pc:sldMk cId="1721810441" sldId="350"/>
            <ac:picMk id="8" creationId="{9AF29999-CA1A-49C1-B6E3-2BF206E61D31}"/>
          </ac:picMkLst>
        </pc:picChg>
      </pc:sldChg>
      <pc:sldChg chg="del">
        <pc:chgData name="guo roger" userId="3bbec60affddc306" providerId="LiveId" clId="{D8A7C3B5-D330-4E78-8624-18E3C5309172}" dt="2020-11-15T06:33:49.417" v="17" actId="47"/>
        <pc:sldMkLst>
          <pc:docMk/>
          <pc:sldMk cId="2010634073" sldId="351"/>
        </pc:sldMkLst>
      </pc:sldChg>
      <pc:sldChg chg="addSp modSp new mod">
        <pc:chgData name="guo roger" userId="3bbec60affddc306" providerId="LiveId" clId="{D8A7C3B5-D330-4E78-8624-18E3C5309172}" dt="2020-11-15T09:50:24.412" v="1604" actId="207"/>
        <pc:sldMkLst>
          <pc:docMk/>
          <pc:sldMk cId="2565463632" sldId="351"/>
        </pc:sldMkLst>
        <pc:spChg chg="mod">
          <ac:chgData name="guo roger" userId="3bbec60affddc306" providerId="LiveId" clId="{D8A7C3B5-D330-4E78-8624-18E3C5309172}" dt="2020-11-15T08:16:35.278" v="558" actId="20577"/>
          <ac:spMkLst>
            <pc:docMk/>
            <pc:sldMk cId="2565463632" sldId="351"/>
            <ac:spMk id="2" creationId="{B265660C-F81E-4AC7-841E-585CDA4CA5CD}"/>
          </ac:spMkLst>
        </pc:spChg>
        <pc:spChg chg="add mod">
          <ac:chgData name="guo roger" userId="3bbec60affddc306" providerId="LiveId" clId="{D8A7C3B5-D330-4E78-8624-18E3C5309172}" dt="2020-11-15T09:50:24.412" v="1604" actId="207"/>
          <ac:spMkLst>
            <pc:docMk/>
            <pc:sldMk cId="2565463632" sldId="351"/>
            <ac:spMk id="5" creationId="{6C835FE3-1C78-4923-B507-2B86B9DE5131}"/>
          </ac:spMkLst>
        </pc:spChg>
      </pc:sldChg>
      <pc:sldChg chg="addSp modSp new mod">
        <pc:chgData name="guo roger" userId="3bbec60affddc306" providerId="LiveId" clId="{D8A7C3B5-D330-4E78-8624-18E3C5309172}" dt="2020-11-15T08:29:05.393" v="702" actId="1076"/>
        <pc:sldMkLst>
          <pc:docMk/>
          <pc:sldMk cId="2829232335" sldId="352"/>
        </pc:sldMkLst>
        <pc:spChg chg="mod">
          <ac:chgData name="guo roger" userId="3bbec60affddc306" providerId="LiveId" clId="{D8A7C3B5-D330-4E78-8624-18E3C5309172}" dt="2020-11-15T08:21:23.968" v="613" actId="20577"/>
          <ac:spMkLst>
            <pc:docMk/>
            <pc:sldMk cId="2829232335" sldId="352"/>
            <ac:spMk id="2" creationId="{9F8E6D18-E3E9-45FC-9560-4A2C29A45BB2}"/>
          </ac:spMkLst>
        </pc:spChg>
        <pc:spChg chg="add mod">
          <ac:chgData name="guo roger" userId="3bbec60affddc306" providerId="LiveId" clId="{D8A7C3B5-D330-4E78-8624-18E3C5309172}" dt="2020-11-15T08:27:09.982" v="684" actId="20577"/>
          <ac:spMkLst>
            <pc:docMk/>
            <pc:sldMk cId="2829232335" sldId="352"/>
            <ac:spMk id="5" creationId="{CFF68936-823A-43E7-8492-240BD8D3B166}"/>
          </ac:spMkLst>
        </pc:spChg>
        <pc:spChg chg="add mod">
          <ac:chgData name="guo roger" userId="3bbec60affddc306" providerId="LiveId" clId="{D8A7C3B5-D330-4E78-8624-18E3C5309172}" dt="2020-11-15T08:29:05.393" v="702" actId="1076"/>
          <ac:spMkLst>
            <pc:docMk/>
            <pc:sldMk cId="2829232335" sldId="352"/>
            <ac:spMk id="7" creationId="{1350AFAA-60CC-4DEA-B0D3-7FB74F6FE961}"/>
          </ac:spMkLst>
        </pc:spChg>
      </pc:sldChg>
      <pc:sldChg chg="del">
        <pc:chgData name="guo roger" userId="3bbec60affddc306" providerId="LiveId" clId="{D8A7C3B5-D330-4E78-8624-18E3C5309172}" dt="2020-11-15T06:33:46.171" v="4" actId="47"/>
        <pc:sldMkLst>
          <pc:docMk/>
          <pc:sldMk cId="3378179372" sldId="352"/>
        </pc:sldMkLst>
      </pc:sldChg>
      <pc:sldChg chg="del">
        <pc:chgData name="guo roger" userId="3bbec60affddc306" providerId="LiveId" clId="{D8A7C3B5-D330-4E78-8624-18E3C5309172}" dt="2020-11-15T06:33:46.604" v="6" actId="47"/>
        <pc:sldMkLst>
          <pc:docMk/>
          <pc:sldMk cId="1108635946" sldId="353"/>
        </pc:sldMkLst>
      </pc:sldChg>
      <pc:sldChg chg="addSp modSp new mod">
        <pc:chgData name="guo roger" userId="3bbec60affddc306" providerId="LiveId" clId="{D8A7C3B5-D330-4E78-8624-18E3C5309172}" dt="2020-11-15T09:53:16.935" v="1606" actId="1076"/>
        <pc:sldMkLst>
          <pc:docMk/>
          <pc:sldMk cId="3462153399" sldId="353"/>
        </pc:sldMkLst>
        <pc:spChg chg="mod">
          <ac:chgData name="guo roger" userId="3bbec60affddc306" providerId="LiveId" clId="{D8A7C3B5-D330-4E78-8624-18E3C5309172}" dt="2020-11-15T08:29:59.720" v="708" actId="20577"/>
          <ac:spMkLst>
            <pc:docMk/>
            <pc:sldMk cId="3462153399" sldId="353"/>
            <ac:spMk id="2" creationId="{BB3568BE-46D7-4196-9BFC-3D22F8357E93}"/>
          </ac:spMkLst>
        </pc:spChg>
        <pc:spChg chg="add mod">
          <ac:chgData name="guo roger" userId="3bbec60affddc306" providerId="LiveId" clId="{D8A7C3B5-D330-4E78-8624-18E3C5309172}" dt="2020-11-15T09:53:16.935" v="1606" actId="1076"/>
          <ac:spMkLst>
            <pc:docMk/>
            <pc:sldMk cId="3462153399" sldId="353"/>
            <ac:spMk id="5" creationId="{F3395D85-16A5-4212-96B0-8BF4B1B72978}"/>
          </ac:spMkLst>
        </pc:spChg>
      </pc:sldChg>
      <pc:sldChg chg="del">
        <pc:chgData name="guo roger" userId="3bbec60affddc306" providerId="LiveId" clId="{D8A7C3B5-D330-4E78-8624-18E3C5309172}" dt="2020-11-15T06:33:47.389" v="10" actId="47"/>
        <pc:sldMkLst>
          <pc:docMk/>
          <pc:sldMk cId="636682789" sldId="354"/>
        </pc:sldMkLst>
      </pc:sldChg>
      <pc:sldChg chg="addSp modSp new mod">
        <pc:chgData name="guo roger" userId="3bbec60affddc306" providerId="LiveId" clId="{D8A7C3B5-D330-4E78-8624-18E3C5309172}" dt="2020-11-15T09:54:05.186" v="1624" actId="1076"/>
        <pc:sldMkLst>
          <pc:docMk/>
          <pc:sldMk cId="2422638600" sldId="354"/>
        </pc:sldMkLst>
        <pc:spChg chg="mod">
          <ac:chgData name="guo roger" userId="3bbec60affddc306" providerId="LiveId" clId="{D8A7C3B5-D330-4E78-8624-18E3C5309172}" dt="2020-11-15T08:32:37.998" v="745" actId="20577"/>
          <ac:spMkLst>
            <pc:docMk/>
            <pc:sldMk cId="2422638600" sldId="354"/>
            <ac:spMk id="2" creationId="{4150E1CF-6621-4518-AC2E-8D1DE126E861}"/>
          </ac:spMkLst>
        </pc:spChg>
        <pc:spChg chg="add mod">
          <ac:chgData name="guo roger" userId="3bbec60affddc306" providerId="LiveId" clId="{D8A7C3B5-D330-4E78-8624-18E3C5309172}" dt="2020-11-15T09:53:56.634" v="1619" actId="20577"/>
          <ac:spMkLst>
            <pc:docMk/>
            <pc:sldMk cId="2422638600" sldId="354"/>
            <ac:spMk id="5" creationId="{CB19A9FE-1F4F-4E97-B2D1-E5AE88C95A54}"/>
          </ac:spMkLst>
        </pc:spChg>
        <pc:picChg chg="add mod">
          <ac:chgData name="guo roger" userId="3bbec60affddc306" providerId="LiveId" clId="{D8A7C3B5-D330-4E78-8624-18E3C5309172}" dt="2020-11-15T09:54:05.186" v="1624" actId="1076"/>
          <ac:picMkLst>
            <pc:docMk/>
            <pc:sldMk cId="2422638600" sldId="354"/>
            <ac:picMk id="6" creationId="{97A7F215-F5DC-49E0-BF82-99335C25BB45}"/>
          </ac:picMkLst>
        </pc:picChg>
      </pc:sldChg>
      <pc:sldChg chg="del">
        <pc:chgData name="guo roger" userId="3bbec60affddc306" providerId="LiveId" clId="{D8A7C3B5-D330-4E78-8624-18E3C5309172}" dt="2020-11-15T06:33:48.799" v="15" actId="47"/>
        <pc:sldMkLst>
          <pc:docMk/>
          <pc:sldMk cId="76748562" sldId="355"/>
        </pc:sldMkLst>
      </pc:sldChg>
      <pc:sldChg chg="addSp delSp modSp add mod">
        <pc:chgData name="guo roger" userId="3bbec60affddc306" providerId="LiveId" clId="{D8A7C3B5-D330-4E78-8624-18E3C5309172}" dt="2020-11-15T09:57:55.228" v="1683" actId="20577"/>
        <pc:sldMkLst>
          <pc:docMk/>
          <pc:sldMk cId="2751246416" sldId="355"/>
        </pc:sldMkLst>
        <pc:spChg chg="del">
          <ac:chgData name="guo roger" userId="3bbec60affddc306" providerId="LiveId" clId="{D8A7C3B5-D330-4E78-8624-18E3C5309172}" dt="2020-11-15T08:36:43.594" v="750" actId="478"/>
          <ac:spMkLst>
            <pc:docMk/>
            <pc:sldMk cId="2751246416" sldId="355"/>
            <ac:spMk id="5" creationId="{CB19A9FE-1F4F-4E97-B2D1-E5AE88C95A54}"/>
          </ac:spMkLst>
        </pc:spChg>
        <pc:spChg chg="add mod">
          <ac:chgData name="guo roger" userId="3bbec60affddc306" providerId="LiveId" clId="{D8A7C3B5-D330-4E78-8624-18E3C5309172}" dt="2020-11-15T09:55:06.545" v="1641" actId="207"/>
          <ac:spMkLst>
            <pc:docMk/>
            <pc:sldMk cId="2751246416" sldId="355"/>
            <ac:spMk id="7" creationId="{85C3DEC2-5311-4E2B-9C94-BD6F123459B4}"/>
          </ac:spMkLst>
        </pc:spChg>
        <pc:spChg chg="add mod">
          <ac:chgData name="guo roger" userId="3bbec60affddc306" providerId="LiveId" clId="{D8A7C3B5-D330-4E78-8624-18E3C5309172}" dt="2020-11-15T09:57:55.228" v="1683" actId="20577"/>
          <ac:spMkLst>
            <pc:docMk/>
            <pc:sldMk cId="2751246416" sldId="355"/>
            <ac:spMk id="9" creationId="{F75CE679-F02A-44B0-ADAF-9577E731BA04}"/>
          </ac:spMkLst>
        </pc:spChg>
        <pc:spChg chg="add del mod">
          <ac:chgData name="guo roger" userId="3bbec60affddc306" providerId="LiveId" clId="{D8A7C3B5-D330-4E78-8624-18E3C5309172}" dt="2020-11-15T09:57:27.556" v="1673" actId="478"/>
          <ac:spMkLst>
            <pc:docMk/>
            <pc:sldMk cId="2751246416" sldId="355"/>
            <ac:spMk id="11" creationId="{2CB932A6-C216-4AFB-8EE4-20AAE3CFA0B3}"/>
          </ac:spMkLst>
        </pc:spChg>
        <pc:picChg chg="del">
          <ac:chgData name="guo roger" userId="3bbec60affddc306" providerId="LiveId" clId="{D8A7C3B5-D330-4E78-8624-18E3C5309172}" dt="2020-11-15T08:36:43.594" v="750" actId="478"/>
          <ac:picMkLst>
            <pc:docMk/>
            <pc:sldMk cId="2751246416" sldId="355"/>
            <ac:picMk id="6" creationId="{97A7F215-F5DC-49E0-BF82-99335C25BB45}"/>
          </ac:picMkLst>
        </pc:picChg>
      </pc:sldChg>
      <pc:sldChg chg="del">
        <pc:chgData name="guo roger" userId="3bbec60affddc306" providerId="LiveId" clId="{D8A7C3B5-D330-4E78-8624-18E3C5309172}" dt="2020-11-15T06:33:50.097" v="20" actId="47"/>
        <pc:sldMkLst>
          <pc:docMk/>
          <pc:sldMk cId="1013857958" sldId="356"/>
        </pc:sldMkLst>
      </pc:sldChg>
      <pc:sldChg chg="addSp modSp new mod">
        <pc:chgData name="guo roger" userId="3bbec60affddc306" providerId="LiveId" clId="{D8A7C3B5-D330-4E78-8624-18E3C5309172}" dt="2020-11-15T09:45:24.150" v="1458" actId="1076"/>
        <pc:sldMkLst>
          <pc:docMk/>
          <pc:sldMk cId="2144824440" sldId="356"/>
        </pc:sldMkLst>
        <pc:spChg chg="mod">
          <ac:chgData name="guo roger" userId="3bbec60affddc306" providerId="LiveId" clId="{D8A7C3B5-D330-4E78-8624-18E3C5309172}" dt="2020-11-15T09:40:38.781" v="1424" actId="20577"/>
          <ac:spMkLst>
            <pc:docMk/>
            <pc:sldMk cId="2144824440" sldId="356"/>
            <ac:spMk id="2" creationId="{D8F3604E-1F0B-402E-90DE-D25B6C77730E}"/>
          </ac:spMkLst>
        </pc:spChg>
        <pc:spChg chg="add mod">
          <ac:chgData name="guo roger" userId="3bbec60affddc306" providerId="LiveId" clId="{D8A7C3B5-D330-4E78-8624-18E3C5309172}" dt="2020-11-15T09:44:17.858" v="1447" actId="207"/>
          <ac:spMkLst>
            <pc:docMk/>
            <pc:sldMk cId="2144824440" sldId="356"/>
            <ac:spMk id="5" creationId="{EEF58A46-A668-4457-A81B-B72A2BEA54BC}"/>
          </ac:spMkLst>
        </pc:spChg>
        <pc:spChg chg="add mod">
          <ac:chgData name="guo roger" userId="3bbec60affddc306" providerId="LiveId" clId="{D8A7C3B5-D330-4E78-8624-18E3C5309172}" dt="2020-11-15T09:45:24.150" v="1458" actId="1076"/>
          <ac:spMkLst>
            <pc:docMk/>
            <pc:sldMk cId="2144824440" sldId="356"/>
            <ac:spMk id="8" creationId="{3FFE421A-EBEE-42F5-A8A3-20EF25C7EC45}"/>
          </ac:spMkLst>
        </pc:spChg>
        <pc:picChg chg="add mod">
          <ac:chgData name="guo roger" userId="3bbec60affddc306" providerId="LiveId" clId="{D8A7C3B5-D330-4E78-8624-18E3C5309172}" dt="2020-11-15T09:45:22.111" v="1457" actId="1076"/>
          <ac:picMkLst>
            <pc:docMk/>
            <pc:sldMk cId="2144824440" sldId="356"/>
            <ac:picMk id="6" creationId="{EBB2D9D7-CB0B-4901-B18F-FCBAD6FFD01F}"/>
          </ac:picMkLst>
        </pc:picChg>
      </pc:sldChg>
      <pc:sldChg chg="del">
        <pc:chgData name="guo roger" userId="3bbec60affddc306" providerId="LiveId" clId="{D8A7C3B5-D330-4E78-8624-18E3C5309172}" dt="2020-11-15T06:33:49.652" v="18" actId="47"/>
        <pc:sldMkLst>
          <pc:docMk/>
          <pc:sldMk cId="2128445106" sldId="357"/>
        </pc:sldMkLst>
      </pc:sldChg>
      <pc:sldChg chg="addSp delSp modSp add mod">
        <pc:chgData name="guo roger" userId="3bbec60affddc306" providerId="LiveId" clId="{D8A7C3B5-D330-4E78-8624-18E3C5309172}" dt="2020-11-15T09:48:05.453" v="1496" actId="20577"/>
        <pc:sldMkLst>
          <pc:docMk/>
          <pc:sldMk cId="3413700248" sldId="357"/>
        </pc:sldMkLst>
        <pc:spChg chg="del">
          <ac:chgData name="guo roger" userId="3bbec60affddc306" providerId="LiveId" clId="{D8A7C3B5-D330-4E78-8624-18E3C5309172}" dt="2020-11-15T09:46:31.097" v="1461" actId="478"/>
          <ac:spMkLst>
            <pc:docMk/>
            <pc:sldMk cId="3413700248" sldId="357"/>
            <ac:spMk id="5" creationId="{EEF58A46-A668-4457-A81B-B72A2BEA54BC}"/>
          </ac:spMkLst>
        </pc:spChg>
        <pc:spChg chg="del">
          <ac:chgData name="guo roger" userId="3bbec60affddc306" providerId="LiveId" clId="{D8A7C3B5-D330-4E78-8624-18E3C5309172}" dt="2020-11-15T09:46:32.644" v="1462" actId="478"/>
          <ac:spMkLst>
            <pc:docMk/>
            <pc:sldMk cId="3413700248" sldId="357"/>
            <ac:spMk id="8" creationId="{3FFE421A-EBEE-42F5-A8A3-20EF25C7EC45}"/>
          </ac:spMkLst>
        </pc:spChg>
        <pc:spChg chg="add mod">
          <ac:chgData name="guo roger" userId="3bbec60affddc306" providerId="LiveId" clId="{D8A7C3B5-D330-4E78-8624-18E3C5309172}" dt="2020-11-15T09:48:05.453" v="1496" actId="20577"/>
          <ac:spMkLst>
            <pc:docMk/>
            <pc:sldMk cId="3413700248" sldId="357"/>
            <ac:spMk id="9" creationId="{40C54B3C-D693-4105-B374-37C79C60721A}"/>
          </ac:spMkLst>
        </pc:spChg>
        <pc:picChg chg="add mod">
          <ac:chgData name="guo roger" userId="3bbec60affddc306" providerId="LiveId" clId="{D8A7C3B5-D330-4E78-8624-18E3C5309172}" dt="2020-11-15T09:47:13.239" v="1468" actId="1076"/>
          <ac:picMkLst>
            <pc:docMk/>
            <pc:sldMk cId="3413700248" sldId="357"/>
            <ac:picMk id="4" creationId="{1270810B-ED91-46C4-BB63-5BAD64D1907B}"/>
          </ac:picMkLst>
        </pc:picChg>
        <pc:picChg chg="del">
          <ac:chgData name="guo roger" userId="3bbec60affddc306" providerId="LiveId" clId="{D8A7C3B5-D330-4E78-8624-18E3C5309172}" dt="2020-11-15T09:46:29.484" v="1460" actId="478"/>
          <ac:picMkLst>
            <pc:docMk/>
            <pc:sldMk cId="3413700248" sldId="357"/>
            <ac:picMk id="6" creationId="{EBB2D9D7-CB0B-4901-B18F-FCBAD6FFD01F}"/>
          </ac:picMkLst>
        </pc:picChg>
      </pc:sldChg>
      <pc:sldChg chg="modSp add mod">
        <pc:chgData name="guo roger" userId="3bbec60affddc306" providerId="LiveId" clId="{D8A7C3B5-D330-4E78-8624-18E3C5309172}" dt="2020-11-15T09:59:19.708" v="1719" actId="207"/>
        <pc:sldMkLst>
          <pc:docMk/>
          <pc:sldMk cId="1647857872" sldId="358"/>
        </pc:sldMkLst>
        <pc:spChg chg="mod">
          <ac:chgData name="guo roger" userId="3bbec60affddc306" providerId="LiveId" clId="{D8A7C3B5-D330-4E78-8624-18E3C5309172}" dt="2020-11-15T09:59:19.708" v="1719" actId="207"/>
          <ac:spMkLst>
            <pc:docMk/>
            <pc:sldMk cId="1647857872" sldId="358"/>
            <ac:spMk id="8" creationId="{8E321D54-3573-4006-A142-58C307604763}"/>
          </ac:spMkLst>
        </pc:spChg>
      </pc:sldChg>
      <pc:sldChg chg="del">
        <pc:chgData name="guo roger" userId="3bbec60affddc306" providerId="LiveId" clId="{D8A7C3B5-D330-4E78-8624-18E3C5309172}" dt="2020-11-15T06:33:49.884" v="19" actId="47"/>
        <pc:sldMkLst>
          <pc:docMk/>
          <pc:sldMk cId="2274951198" sldId="358"/>
        </pc:sldMkLst>
      </pc:sldChg>
      <pc:sldChg chg="del">
        <pc:chgData name="guo roger" userId="3bbec60affddc306" providerId="LiveId" clId="{D8A7C3B5-D330-4E78-8624-18E3C5309172}" dt="2020-11-15T06:33:50.570" v="21" actId="47"/>
        <pc:sldMkLst>
          <pc:docMk/>
          <pc:sldMk cId="2255473476" sldId="359"/>
        </pc:sldMkLst>
      </pc:sldChg>
      <pc:sldChg chg="modSp add mod">
        <pc:chgData name="guo roger" userId="3bbec60affddc306" providerId="LiveId" clId="{D8A7C3B5-D330-4E78-8624-18E3C5309172}" dt="2020-11-15T09:59:30.957" v="1722" actId="207"/>
        <pc:sldMkLst>
          <pc:docMk/>
          <pc:sldMk cId="3480700573" sldId="359"/>
        </pc:sldMkLst>
        <pc:spChg chg="mod">
          <ac:chgData name="guo roger" userId="3bbec60affddc306" providerId="LiveId" clId="{D8A7C3B5-D330-4E78-8624-18E3C5309172}" dt="2020-11-15T09:59:30.957" v="1722" actId="207"/>
          <ac:spMkLst>
            <pc:docMk/>
            <pc:sldMk cId="3480700573" sldId="359"/>
            <ac:spMk id="8" creationId="{8E321D54-3573-4006-A142-58C307604763}"/>
          </ac:spMkLst>
        </pc:spChg>
      </pc:sldChg>
      <pc:sldChg chg="modSp add mod">
        <pc:chgData name="guo roger" userId="3bbec60affddc306" providerId="LiveId" clId="{D8A7C3B5-D330-4E78-8624-18E3C5309172}" dt="2020-11-15T10:00:00.257" v="1740" actId="207"/>
        <pc:sldMkLst>
          <pc:docMk/>
          <pc:sldMk cId="3580622270" sldId="360"/>
        </pc:sldMkLst>
        <pc:spChg chg="mod">
          <ac:chgData name="guo roger" userId="3bbec60affddc306" providerId="LiveId" clId="{D8A7C3B5-D330-4E78-8624-18E3C5309172}" dt="2020-11-15T10:00:00.257" v="1740" actId="207"/>
          <ac:spMkLst>
            <pc:docMk/>
            <pc:sldMk cId="3580622270" sldId="360"/>
            <ac:spMk id="8" creationId="{8E321D54-3573-4006-A142-58C307604763}"/>
          </ac:spMkLst>
        </pc:spChg>
      </pc:sldChg>
      <pc:sldChg chg="del">
        <pc:chgData name="guo roger" userId="3bbec60affddc306" providerId="LiveId" clId="{D8A7C3B5-D330-4E78-8624-18E3C5309172}" dt="2020-11-15T06:33:50.796" v="22" actId="47"/>
        <pc:sldMkLst>
          <pc:docMk/>
          <pc:sldMk cId="3909475140" sldId="360"/>
        </pc:sldMkLst>
      </pc:sldChg>
      <pc:sldChg chg="del">
        <pc:chgData name="guo roger" userId="3bbec60affddc306" providerId="LiveId" clId="{D8A7C3B5-D330-4E78-8624-18E3C5309172}" dt="2020-11-15T06:33:51.067" v="23" actId="47"/>
        <pc:sldMkLst>
          <pc:docMk/>
          <pc:sldMk cId="235647486" sldId="361"/>
        </pc:sldMkLst>
      </pc:sldChg>
      <pc:sldChg chg="modSp add mod">
        <pc:chgData name="guo roger" userId="3bbec60affddc306" providerId="LiveId" clId="{D8A7C3B5-D330-4E78-8624-18E3C5309172}" dt="2020-11-15T10:00:11.010" v="1743" actId="207"/>
        <pc:sldMkLst>
          <pc:docMk/>
          <pc:sldMk cId="1485693273" sldId="361"/>
        </pc:sldMkLst>
        <pc:spChg chg="mod">
          <ac:chgData name="guo roger" userId="3bbec60affddc306" providerId="LiveId" clId="{D8A7C3B5-D330-4E78-8624-18E3C5309172}" dt="2020-11-15T10:00:11.010" v="1743" actId="207"/>
          <ac:spMkLst>
            <pc:docMk/>
            <pc:sldMk cId="1485693273" sldId="361"/>
            <ac:spMk id="8" creationId="{8E321D54-3573-4006-A142-58C307604763}"/>
          </ac:spMkLst>
        </pc:spChg>
      </pc:sldChg>
      <pc:sldChg chg="modSp add mod">
        <pc:chgData name="guo roger" userId="3bbec60affddc306" providerId="LiveId" clId="{D8A7C3B5-D330-4E78-8624-18E3C5309172}" dt="2020-11-15T10:00:18.396" v="1745" actId="207"/>
        <pc:sldMkLst>
          <pc:docMk/>
          <pc:sldMk cId="2750907931" sldId="362"/>
        </pc:sldMkLst>
        <pc:spChg chg="mod">
          <ac:chgData name="guo roger" userId="3bbec60affddc306" providerId="LiveId" clId="{D8A7C3B5-D330-4E78-8624-18E3C5309172}" dt="2020-11-15T10:00:18.396" v="1745" actId="207"/>
          <ac:spMkLst>
            <pc:docMk/>
            <pc:sldMk cId="2750907931" sldId="362"/>
            <ac:spMk id="8" creationId="{8E321D54-3573-4006-A142-58C307604763}"/>
          </ac:spMkLst>
        </pc:spChg>
      </pc:sldChg>
      <pc:sldChg chg="del">
        <pc:chgData name="guo roger" userId="3bbec60affddc306" providerId="LiveId" clId="{D8A7C3B5-D330-4E78-8624-18E3C5309172}" dt="2020-11-15T06:33:51.333" v="24" actId="47"/>
        <pc:sldMkLst>
          <pc:docMk/>
          <pc:sldMk cId="3581729536" sldId="362"/>
        </pc:sldMkLst>
      </pc:sldChg>
      <pc:sldChg chg="addSp modSp new mod">
        <pc:chgData name="guo roger" userId="3bbec60affddc306" providerId="LiveId" clId="{D8A7C3B5-D330-4E78-8624-18E3C5309172}" dt="2020-11-16T05:56:33.601" v="1959" actId="207"/>
        <pc:sldMkLst>
          <pc:docMk/>
          <pc:sldMk cId="1745818827" sldId="363"/>
        </pc:sldMkLst>
        <pc:spChg chg="mod">
          <ac:chgData name="guo roger" userId="3bbec60affddc306" providerId="LiveId" clId="{D8A7C3B5-D330-4E78-8624-18E3C5309172}" dt="2020-11-15T10:00:34.144" v="1770" actId="20577"/>
          <ac:spMkLst>
            <pc:docMk/>
            <pc:sldMk cId="1745818827" sldId="363"/>
            <ac:spMk id="2" creationId="{B6F0A497-3F3A-4578-BB54-84A566835F94}"/>
          </ac:spMkLst>
        </pc:spChg>
        <pc:spChg chg="add mod">
          <ac:chgData name="guo roger" userId="3bbec60affddc306" providerId="LiveId" clId="{D8A7C3B5-D330-4E78-8624-18E3C5309172}" dt="2020-11-16T05:56:33.601" v="1959" actId="207"/>
          <ac:spMkLst>
            <pc:docMk/>
            <pc:sldMk cId="1745818827" sldId="363"/>
            <ac:spMk id="4" creationId="{10601765-A1BD-459D-8BC2-9BA0FC18ECA7}"/>
          </ac:spMkLst>
        </pc:spChg>
        <pc:spChg chg="add mod">
          <ac:chgData name="guo roger" userId="3bbec60affddc306" providerId="LiveId" clId="{D8A7C3B5-D330-4E78-8624-18E3C5309172}" dt="2020-11-16T05:56:28.030" v="1958" actId="207"/>
          <ac:spMkLst>
            <pc:docMk/>
            <pc:sldMk cId="1745818827" sldId="363"/>
            <ac:spMk id="6" creationId="{F9E48B4E-C0A0-4CE8-8F55-540F2CC764B7}"/>
          </ac:spMkLst>
        </pc:spChg>
      </pc:sldChg>
    </pc:docChg>
  </pc:docChgLst>
  <pc:docChgLst>
    <pc:chgData name="guo roger" userId="3bbec60affddc306" providerId="LiveId" clId="{0D7F1245-CD62-41BA-BB71-65FD8256DA38}"/>
    <pc:docChg chg="undo custSel addSld delSld modSld">
      <pc:chgData name="guo roger" userId="3bbec60affddc306" providerId="LiveId" clId="{0D7F1245-CD62-41BA-BB71-65FD8256DA38}" dt="2021-06-21T02:36:15.194" v="2386" actId="114"/>
      <pc:docMkLst>
        <pc:docMk/>
      </pc:docMkLst>
      <pc:sldChg chg="modSp mod">
        <pc:chgData name="guo roger" userId="3bbec60affddc306" providerId="LiveId" clId="{0D7F1245-CD62-41BA-BB71-65FD8256DA38}" dt="2021-06-20T04:10:41.686" v="40" actId="20577"/>
        <pc:sldMkLst>
          <pc:docMk/>
          <pc:sldMk cId="1341206656" sldId="302"/>
        </pc:sldMkLst>
        <pc:spChg chg="mod">
          <ac:chgData name="guo roger" userId="3bbec60affddc306" providerId="LiveId" clId="{0D7F1245-CD62-41BA-BB71-65FD8256DA38}" dt="2021-06-20T04:09:52.702" v="22"/>
          <ac:spMkLst>
            <pc:docMk/>
            <pc:sldMk cId="1341206656" sldId="302"/>
            <ac:spMk id="4" creationId="{C37CA60E-2DE6-4312-9382-B5A3E76135C2}"/>
          </ac:spMkLst>
        </pc:spChg>
        <pc:spChg chg="mod">
          <ac:chgData name="guo roger" userId="3bbec60affddc306" providerId="LiveId" clId="{0D7F1245-CD62-41BA-BB71-65FD8256DA38}" dt="2021-06-20T04:10:41.686" v="40" actId="20577"/>
          <ac:spMkLst>
            <pc:docMk/>
            <pc:sldMk cId="1341206656" sldId="302"/>
            <ac:spMk id="6" creationId="{07560610-6AF0-456F-A648-6E723C8D92F1}"/>
          </ac:spMkLst>
        </pc:spChg>
      </pc:sldChg>
      <pc:sldChg chg="modSp mod">
        <pc:chgData name="guo roger" userId="3bbec60affddc306" providerId="LiveId" clId="{0D7F1245-CD62-41BA-BB71-65FD8256DA38}" dt="2021-06-20T11:26:18.654" v="2242" actId="20577"/>
        <pc:sldMkLst>
          <pc:docMk/>
          <pc:sldMk cId="947221106" sldId="337"/>
        </pc:sldMkLst>
        <pc:spChg chg="mod">
          <ac:chgData name="guo roger" userId="3bbec60affddc306" providerId="LiveId" clId="{0D7F1245-CD62-41BA-BB71-65FD8256DA38}" dt="2021-06-20T11:26:18.654" v="2242" actId="20577"/>
          <ac:spMkLst>
            <pc:docMk/>
            <pc:sldMk cId="947221106" sldId="337"/>
            <ac:spMk id="8" creationId="{8E321D54-3573-4006-A142-58C307604763}"/>
          </ac:spMkLst>
        </pc:spChg>
      </pc:sldChg>
      <pc:sldChg chg="addSp modSp new mod">
        <pc:chgData name="guo roger" userId="3bbec60affddc306" providerId="LiveId" clId="{0D7F1245-CD62-41BA-BB71-65FD8256DA38}" dt="2021-06-21T02:05:49.812" v="2252" actId="207"/>
        <pc:sldMkLst>
          <pc:docMk/>
          <pc:sldMk cId="2290106156" sldId="338"/>
        </pc:sldMkLst>
        <pc:spChg chg="mod">
          <ac:chgData name="guo roger" userId="3bbec60affddc306" providerId="LiveId" clId="{0D7F1245-CD62-41BA-BB71-65FD8256DA38}" dt="2021-06-20T04:17:11.834" v="127" actId="20577"/>
          <ac:spMkLst>
            <pc:docMk/>
            <pc:sldMk cId="2290106156" sldId="338"/>
            <ac:spMk id="2" creationId="{1EF5C218-4373-4037-9592-A3B940ABD2BD}"/>
          </ac:spMkLst>
        </pc:spChg>
        <pc:spChg chg="add mod">
          <ac:chgData name="guo roger" userId="3bbec60affddc306" providerId="LiveId" clId="{0D7F1245-CD62-41BA-BB71-65FD8256DA38}" dt="2021-06-21T02:05:49.812" v="2252" actId="207"/>
          <ac:spMkLst>
            <pc:docMk/>
            <pc:sldMk cId="2290106156" sldId="338"/>
            <ac:spMk id="5" creationId="{7E41ED42-ACAB-4A8A-977B-A053160A0C94}"/>
          </ac:spMkLst>
        </pc:spChg>
      </pc:sldChg>
      <pc:sldChg chg="del">
        <pc:chgData name="guo roger" userId="3bbec60affddc306" providerId="LiveId" clId="{0D7F1245-CD62-41BA-BB71-65FD8256DA38}" dt="2021-06-20T04:07:15.853" v="0" actId="47"/>
        <pc:sldMkLst>
          <pc:docMk/>
          <pc:sldMk cId="3984176465" sldId="338"/>
        </pc:sldMkLst>
      </pc:sldChg>
      <pc:sldChg chg="addSp delSp modSp new mod modNotesTx">
        <pc:chgData name="guo roger" userId="3bbec60affddc306" providerId="LiveId" clId="{0D7F1245-CD62-41BA-BB71-65FD8256DA38}" dt="2021-06-21T02:08:02.407" v="2253"/>
        <pc:sldMkLst>
          <pc:docMk/>
          <pc:sldMk cId="202276408" sldId="339"/>
        </pc:sldMkLst>
        <pc:spChg chg="mod">
          <ac:chgData name="guo roger" userId="3bbec60affddc306" providerId="LiveId" clId="{0D7F1245-CD62-41BA-BB71-65FD8256DA38}" dt="2021-06-20T04:20:00.700" v="158" actId="20577"/>
          <ac:spMkLst>
            <pc:docMk/>
            <pc:sldMk cId="202276408" sldId="339"/>
            <ac:spMk id="2" creationId="{69A6F7BC-22BF-4C14-B76C-1AE988D35D93}"/>
          </ac:spMkLst>
        </pc:spChg>
        <pc:spChg chg="add del mod">
          <ac:chgData name="guo roger" userId="3bbec60affddc306" providerId="LiveId" clId="{0D7F1245-CD62-41BA-BB71-65FD8256DA38}" dt="2021-06-20T07:05:11.101" v="212" actId="478"/>
          <ac:spMkLst>
            <pc:docMk/>
            <pc:sldMk cId="202276408" sldId="339"/>
            <ac:spMk id="5" creationId="{DAD68DAD-F0E7-49AF-9F6E-0A3E60DF73E7}"/>
          </ac:spMkLst>
        </pc:spChg>
        <pc:spChg chg="add mod">
          <ac:chgData name="guo roger" userId="3bbec60affddc306" providerId="LiveId" clId="{0D7F1245-CD62-41BA-BB71-65FD8256DA38}" dt="2021-06-20T07:33:04.256" v="549" actId="207"/>
          <ac:spMkLst>
            <pc:docMk/>
            <pc:sldMk cId="202276408" sldId="339"/>
            <ac:spMk id="7" creationId="{89A67FED-9664-4774-9873-C9C12C6714B0}"/>
          </ac:spMkLst>
        </pc:spChg>
      </pc:sldChg>
      <pc:sldChg chg="addSp modSp new mod">
        <pc:chgData name="guo roger" userId="3bbec60affddc306" providerId="LiveId" clId="{0D7F1245-CD62-41BA-BB71-65FD8256DA38}" dt="2021-06-20T07:28:51.266" v="505" actId="207"/>
        <pc:sldMkLst>
          <pc:docMk/>
          <pc:sldMk cId="895561557" sldId="340"/>
        </pc:sldMkLst>
        <pc:spChg chg="mod">
          <ac:chgData name="guo roger" userId="3bbec60affddc306" providerId="LiveId" clId="{0D7F1245-CD62-41BA-BB71-65FD8256DA38}" dt="2021-06-20T07:22:56.376" v="422" actId="20577"/>
          <ac:spMkLst>
            <pc:docMk/>
            <pc:sldMk cId="895561557" sldId="340"/>
            <ac:spMk id="2" creationId="{9407F6E9-A9DD-4EEC-9F1F-2B7277B43B03}"/>
          </ac:spMkLst>
        </pc:spChg>
        <pc:spChg chg="add mod">
          <ac:chgData name="guo roger" userId="3bbec60affddc306" providerId="LiveId" clId="{0D7F1245-CD62-41BA-BB71-65FD8256DA38}" dt="2021-06-20T07:28:51.266" v="505" actId="207"/>
          <ac:spMkLst>
            <pc:docMk/>
            <pc:sldMk cId="895561557" sldId="340"/>
            <ac:spMk id="5" creationId="{193EA06B-ACAB-49BE-9248-985EAED41D39}"/>
          </ac:spMkLst>
        </pc:spChg>
      </pc:sldChg>
      <pc:sldChg chg="del">
        <pc:chgData name="guo roger" userId="3bbec60affddc306" providerId="LiveId" clId="{0D7F1245-CD62-41BA-BB71-65FD8256DA38}" dt="2021-06-20T04:07:16.057" v="1" actId="47"/>
        <pc:sldMkLst>
          <pc:docMk/>
          <pc:sldMk cId="1098060943" sldId="340"/>
        </pc:sldMkLst>
      </pc:sldChg>
      <pc:sldChg chg="del">
        <pc:chgData name="guo roger" userId="3bbec60affddc306" providerId="LiveId" clId="{0D7F1245-CD62-41BA-BB71-65FD8256DA38}" dt="2021-06-20T04:07:16.220" v="2" actId="47"/>
        <pc:sldMkLst>
          <pc:docMk/>
          <pc:sldMk cId="1300480080" sldId="341"/>
        </pc:sldMkLst>
      </pc:sldChg>
      <pc:sldChg chg="addSp delSp modSp add mod">
        <pc:chgData name="guo roger" userId="3bbec60affddc306" providerId="LiveId" clId="{0D7F1245-CD62-41BA-BB71-65FD8256DA38}" dt="2021-06-20T07:23:54.254" v="471" actId="20577"/>
        <pc:sldMkLst>
          <pc:docMk/>
          <pc:sldMk cId="2609575066" sldId="341"/>
        </pc:sldMkLst>
        <pc:spChg chg="add mod">
          <ac:chgData name="guo roger" userId="3bbec60affddc306" providerId="LiveId" clId="{0D7F1245-CD62-41BA-BB71-65FD8256DA38}" dt="2021-06-20T07:23:54.254" v="471" actId="20577"/>
          <ac:spMkLst>
            <pc:docMk/>
            <pc:sldMk cId="2609575066" sldId="341"/>
            <ac:spMk id="6" creationId="{E02563C0-54A1-4B4D-90E4-5EFCCA226C26}"/>
          </ac:spMkLst>
        </pc:spChg>
        <pc:spChg chg="del">
          <ac:chgData name="guo roger" userId="3bbec60affddc306" providerId="LiveId" clId="{0D7F1245-CD62-41BA-BB71-65FD8256DA38}" dt="2021-06-20T07:14:09.146" v="305" actId="478"/>
          <ac:spMkLst>
            <pc:docMk/>
            <pc:sldMk cId="2609575066" sldId="341"/>
            <ac:spMk id="7" creationId="{89A67FED-9664-4774-9873-C9C12C6714B0}"/>
          </ac:spMkLst>
        </pc:spChg>
        <pc:spChg chg="add mod">
          <ac:chgData name="guo roger" userId="3bbec60affddc306" providerId="LiveId" clId="{0D7F1245-CD62-41BA-BB71-65FD8256DA38}" dt="2021-06-20T07:16:17.194" v="335" actId="20577"/>
          <ac:spMkLst>
            <pc:docMk/>
            <pc:sldMk cId="2609575066" sldId="341"/>
            <ac:spMk id="8" creationId="{7245E776-3534-4540-9DCE-C575E6013B04}"/>
          </ac:spMkLst>
        </pc:spChg>
      </pc:sldChg>
      <pc:sldChg chg="addSp modSp new mod">
        <pc:chgData name="guo roger" userId="3bbec60affddc306" providerId="LiveId" clId="{0D7F1245-CD62-41BA-BB71-65FD8256DA38}" dt="2021-06-20T07:36:01.462" v="573" actId="207"/>
        <pc:sldMkLst>
          <pc:docMk/>
          <pc:sldMk cId="562026874" sldId="342"/>
        </pc:sldMkLst>
        <pc:spChg chg="mod">
          <ac:chgData name="guo roger" userId="3bbec60affddc306" providerId="LiveId" clId="{0D7F1245-CD62-41BA-BB71-65FD8256DA38}" dt="2021-06-20T07:29:46.039" v="509" actId="20577"/>
          <ac:spMkLst>
            <pc:docMk/>
            <pc:sldMk cId="562026874" sldId="342"/>
            <ac:spMk id="2" creationId="{7CAFD627-0521-4FAD-9D32-0FBA24CB13B3}"/>
          </ac:spMkLst>
        </pc:spChg>
        <pc:spChg chg="add mod">
          <ac:chgData name="guo roger" userId="3bbec60affddc306" providerId="LiveId" clId="{0D7F1245-CD62-41BA-BB71-65FD8256DA38}" dt="2021-06-20T07:36:01.462" v="573" actId="207"/>
          <ac:spMkLst>
            <pc:docMk/>
            <pc:sldMk cId="562026874" sldId="342"/>
            <ac:spMk id="5" creationId="{A92424FB-EE86-44D6-BACE-AE9B8BB5EB0D}"/>
          </ac:spMkLst>
        </pc:spChg>
        <pc:picChg chg="add mod">
          <ac:chgData name="guo roger" userId="3bbec60affddc306" providerId="LiveId" clId="{0D7F1245-CD62-41BA-BB71-65FD8256DA38}" dt="2021-06-20T07:33:55.279" v="551" actId="1076"/>
          <ac:picMkLst>
            <pc:docMk/>
            <pc:sldMk cId="562026874" sldId="342"/>
            <ac:picMk id="7" creationId="{D4FC8E8D-A3D2-421D-A946-3619B6647708}"/>
          </ac:picMkLst>
        </pc:picChg>
      </pc:sldChg>
      <pc:sldChg chg="del">
        <pc:chgData name="guo roger" userId="3bbec60affddc306" providerId="LiveId" clId="{0D7F1245-CD62-41BA-BB71-65FD8256DA38}" dt="2021-06-20T04:07:16.386" v="3" actId="47"/>
        <pc:sldMkLst>
          <pc:docMk/>
          <pc:sldMk cId="4142817509" sldId="342"/>
        </pc:sldMkLst>
      </pc:sldChg>
      <pc:sldChg chg="addSp modSp new mod">
        <pc:chgData name="guo roger" userId="3bbec60affddc306" providerId="LiveId" clId="{0D7F1245-CD62-41BA-BB71-65FD8256DA38}" dt="2021-06-21T02:11:26.152" v="2259" actId="207"/>
        <pc:sldMkLst>
          <pc:docMk/>
          <pc:sldMk cId="621271004" sldId="343"/>
        </pc:sldMkLst>
        <pc:spChg chg="mod">
          <ac:chgData name="guo roger" userId="3bbec60affddc306" providerId="LiveId" clId="{0D7F1245-CD62-41BA-BB71-65FD8256DA38}" dt="2021-06-20T07:36:23.452" v="593" actId="20577"/>
          <ac:spMkLst>
            <pc:docMk/>
            <pc:sldMk cId="621271004" sldId="343"/>
            <ac:spMk id="2" creationId="{52F7A9AD-8491-4795-BE07-DE0E0349B522}"/>
          </ac:spMkLst>
        </pc:spChg>
        <pc:spChg chg="add mod">
          <ac:chgData name="guo roger" userId="3bbec60affddc306" providerId="LiveId" clId="{0D7F1245-CD62-41BA-BB71-65FD8256DA38}" dt="2021-06-21T02:10:49.985" v="2256" actId="207"/>
          <ac:spMkLst>
            <pc:docMk/>
            <pc:sldMk cId="621271004" sldId="343"/>
            <ac:spMk id="5" creationId="{DDA718EC-323F-4EF2-9FC9-48B8596F18B0}"/>
          </ac:spMkLst>
        </pc:spChg>
        <pc:spChg chg="add mod">
          <ac:chgData name="guo roger" userId="3bbec60affddc306" providerId="LiveId" clId="{0D7F1245-CD62-41BA-BB71-65FD8256DA38}" dt="2021-06-21T02:11:26.152" v="2259" actId="207"/>
          <ac:spMkLst>
            <pc:docMk/>
            <pc:sldMk cId="621271004" sldId="343"/>
            <ac:spMk id="9" creationId="{D2DCC5B2-F1E0-4FAE-9DE9-DDAA470DC541}"/>
          </ac:spMkLst>
        </pc:spChg>
        <pc:picChg chg="add mod">
          <ac:chgData name="guo roger" userId="3bbec60affddc306" providerId="LiveId" clId="{0D7F1245-CD62-41BA-BB71-65FD8256DA38}" dt="2021-06-20T07:49:57.857" v="642" actId="1076"/>
          <ac:picMkLst>
            <pc:docMk/>
            <pc:sldMk cId="621271004" sldId="343"/>
            <ac:picMk id="7" creationId="{599AD095-E927-4E49-AD3B-1C243A49FD36}"/>
          </ac:picMkLst>
        </pc:picChg>
      </pc:sldChg>
      <pc:sldChg chg="del">
        <pc:chgData name="guo roger" userId="3bbec60affddc306" providerId="LiveId" clId="{0D7F1245-CD62-41BA-BB71-65FD8256DA38}" dt="2021-06-20T04:07:16.752" v="5" actId="47"/>
        <pc:sldMkLst>
          <pc:docMk/>
          <pc:sldMk cId="1792639056" sldId="343"/>
        </pc:sldMkLst>
      </pc:sldChg>
      <pc:sldChg chg="addSp delSp modSp add mod">
        <pc:chgData name="guo roger" userId="3bbec60affddc306" providerId="LiveId" clId="{0D7F1245-CD62-41BA-BB71-65FD8256DA38}" dt="2021-06-21T02:13:03.720" v="2269" actId="1076"/>
        <pc:sldMkLst>
          <pc:docMk/>
          <pc:sldMk cId="2878401873" sldId="344"/>
        </pc:sldMkLst>
        <pc:spChg chg="del">
          <ac:chgData name="guo roger" userId="3bbec60affddc306" providerId="LiveId" clId="{0D7F1245-CD62-41BA-BB71-65FD8256DA38}" dt="2021-06-20T07:50:36.491" v="646" actId="478"/>
          <ac:spMkLst>
            <pc:docMk/>
            <pc:sldMk cId="2878401873" sldId="344"/>
            <ac:spMk id="5" creationId="{DDA718EC-323F-4EF2-9FC9-48B8596F18B0}"/>
          </ac:spMkLst>
        </pc:spChg>
        <pc:spChg chg="add mod">
          <ac:chgData name="guo roger" userId="3bbec60affddc306" providerId="LiveId" clId="{0D7F1245-CD62-41BA-BB71-65FD8256DA38}" dt="2021-06-21T02:12:53.608" v="2268" actId="207"/>
          <ac:spMkLst>
            <pc:docMk/>
            <pc:sldMk cId="2878401873" sldId="344"/>
            <ac:spMk id="8" creationId="{4DE1FF10-DCBC-431F-81F9-566F115CFB68}"/>
          </ac:spMkLst>
        </pc:spChg>
        <pc:spChg chg="del">
          <ac:chgData name="guo roger" userId="3bbec60affddc306" providerId="LiveId" clId="{0D7F1245-CD62-41BA-BB71-65FD8256DA38}" dt="2021-06-20T07:50:40.664" v="648" actId="478"/>
          <ac:spMkLst>
            <pc:docMk/>
            <pc:sldMk cId="2878401873" sldId="344"/>
            <ac:spMk id="9" creationId="{D2DCC5B2-F1E0-4FAE-9DE9-DDAA470DC541}"/>
          </ac:spMkLst>
        </pc:spChg>
        <pc:picChg chg="mod">
          <ac:chgData name="guo roger" userId="3bbec60affddc306" providerId="LiveId" clId="{0D7F1245-CD62-41BA-BB71-65FD8256DA38}" dt="2021-06-21T02:13:03.720" v="2269" actId="1076"/>
          <ac:picMkLst>
            <pc:docMk/>
            <pc:sldMk cId="2878401873" sldId="344"/>
            <ac:picMk id="7" creationId="{599AD095-E927-4E49-AD3B-1C243A49FD36}"/>
          </ac:picMkLst>
        </pc:picChg>
      </pc:sldChg>
      <pc:sldChg chg="del">
        <pc:chgData name="guo roger" userId="3bbec60affddc306" providerId="LiveId" clId="{0D7F1245-CD62-41BA-BB71-65FD8256DA38}" dt="2021-06-20T04:07:16.939" v="6" actId="47"/>
        <pc:sldMkLst>
          <pc:docMk/>
          <pc:sldMk cId="3819709832" sldId="344"/>
        </pc:sldMkLst>
      </pc:sldChg>
      <pc:sldChg chg="del">
        <pc:chgData name="guo roger" userId="3bbec60affddc306" providerId="LiveId" clId="{0D7F1245-CD62-41BA-BB71-65FD8256DA38}" dt="2021-06-20T04:07:17.150" v="7" actId="47"/>
        <pc:sldMkLst>
          <pc:docMk/>
          <pc:sldMk cId="1269204695" sldId="345"/>
        </pc:sldMkLst>
      </pc:sldChg>
      <pc:sldChg chg="addSp modSp new mod">
        <pc:chgData name="guo roger" userId="3bbec60affddc306" providerId="LiveId" clId="{0D7F1245-CD62-41BA-BB71-65FD8256DA38}" dt="2021-06-21T02:15:21.345" v="2272" actId="207"/>
        <pc:sldMkLst>
          <pc:docMk/>
          <pc:sldMk cId="1878576973" sldId="345"/>
        </pc:sldMkLst>
        <pc:spChg chg="mod">
          <ac:chgData name="guo roger" userId="3bbec60affddc306" providerId="LiveId" clId="{0D7F1245-CD62-41BA-BB71-65FD8256DA38}" dt="2021-06-20T07:54:00.029" v="729" actId="20577"/>
          <ac:spMkLst>
            <pc:docMk/>
            <pc:sldMk cId="1878576973" sldId="345"/>
            <ac:spMk id="2" creationId="{54117DD5-B1FE-4D20-87A0-BB4BD5C8C39E}"/>
          </ac:spMkLst>
        </pc:spChg>
        <pc:spChg chg="add mod">
          <ac:chgData name="guo roger" userId="3bbec60affddc306" providerId="LiveId" clId="{0D7F1245-CD62-41BA-BB71-65FD8256DA38}" dt="2021-06-21T02:15:21.345" v="2272" actId="207"/>
          <ac:spMkLst>
            <pc:docMk/>
            <pc:sldMk cId="1878576973" sldId="345"/>
            <ac:spMk id="7" creationId="{4CE7100E-39EA-4C94-A5DB-7EA302FBEEDF}"/>
          </ac:spMkLst>
        </pc:spChg>
        <pc:picChg chg="add mod">
          <ac:chgData name="guo roger" userId="3bbec60affddc306" providerId="LiveId" clId="{0D7F1245-CD62-41BA-BB71-65FD8256DA38}" dt="2021-06-20T07:56:15.484" v="737" actId="1076"/>
          <ac:picMkLst>
            <pc:docMk/>
            <pc:sldMk cId="1878576973" sldId="345"/>
            <ac:picMk id="5" creationId="{E29B6DCF-9C8B-48E1-BA53-EB6BF1BA637D}"/>
          </ac:picMkLst>
        </pc:picChg>
      </pc:sldChg>
      <pc:sldChg chg="addSp delSp modSp add mod">
        <pc:chgData name="guo roger" userId="3bbec60affddc306" providerId="LiveId" clId="{0D7F1245-CD62-41BA-BB71-65FD8256DA38}" dt="2021-06-21T02:17:19.455" v="2274" actId="207"/>
        <pc:sldMkLst>
          <pc:docMk/>
          <pc:sldMk cId="520319161" sldId="346"/>
        </pc:sldMkLst>
        <pc:spChg chg="mod">
          <ac:chgData name="guo roger" userId="3bbec60affddc306" providerId="LiveId" clId="{0D7F1245-CD62-41BA-BB71-65FD8256DA38}" dt="2021-06-20T08:02:29.395" v="783" actId="20577"/>
          <ac:spMkLst>
            <pc:docMk/>
            <pc:sldMk cId="520319161" sldId="346"/>
            <ac:spMk id="2" creationId="{54117DD5-B1FE-4D20-87A0-BB4BD5C8C39E}"/>
          </ac:spMkLst>
        </pc:spChg>
        <pc:spChg chg="del">
          <ac:chgData name="guo roger" userId="3bbec60affddc306" providerId="LiveId" clId="{0D7F1245-CD62-41BA-BB71-65FD8256DA38}" dt="2021-06-20T08:02:32.241" v="784" actId="478"/>
          <ac:spMkLst>
            <pc:docMk/>
            <pc:sldMk cId="520319161" sldId="346"/>
            <ac:spMk id="7" creationId="{4CE7100E-39EA-4C94-A5DB-7EA302FBEEDF}"/>
          </ac:spMkLst>
        </pc:spChg>
        <pc:spChg chg="add mod">
          <ac:chgData name="guo roger" userId="3bbec60affddc306" providerId="LiveId" clId="{0D7F1245-CD62-41BA-BB71-65FD8256DA38}" dt="2021-06-21T02:17:19.455" v="2274" actId="207"/>
          <ac:spMkLst>
            <pc:docMk/>
            <pc:sldMk cId="520319161" sldId="346"/>
            <ac:spMk id="8" creationId="{E429499A-8EB4-47F6-B6B5-1E3D6F6F9BBF}"/>
          </ac:spMkLst>
        </pc:spChg>
      </pc:sldChg>
      <pc:sldChg chg="del">
        <pc:chgData name="guo roger" userId="3bbec60affddc306" providerId="LiveId" clId="{0D7F1245-CD62-41BA-BB71-65FD8256DA38}" dt="2021-06-20T04:07:17.383" v="8" actId="47"/>
        <pc:sldMkLst>
          <pc:docMk/>
          <pc:sldMk cId="4244993640" sldId="346"/>
        </pc:sldMkLst>
      </pc:sldChg>
      <pc:sldChg chg="addSp delSp modSp add mod">
        <pc:chgData name="guo roger" userId="3bbec60affddc306" providerId="LiveId" clId="{0D7F1245-CD62-41BA-BB71-65FD8256DA38}" dt="2021-06-21T02:18:33.419" v="2285" actId="207"/>
        <pc:sldMkLst>
          <pc:docMk/>
          <pc:sldMk cId="1576915776" sldId="347"/>
        </pc:sldMkLst>
        <pc:spChg chg="add mod">
          <ac:chgData name="guo roger" userId="3bbec60affddc306" providerId="LiveId" clId="{0D7F1245-CD62-41BA-BB71-65FD8256DA38}" dt="2021-06-21T02:17:36.293" v="2275" actId="207"/>
          <ac:spMkLst>
            <pc:docMk/>
            <pc:sldMk cId="1576915776" sldId="347"/>
            <ac:spMk id="7" creationId="{1F3F15F3-F20F-4EFE-BACA-B7F29780DF94}"/>
          </ac:spMkLst>
        </pc:spChg>
        <pc:spChg chg="del">
          <ac:chgData name="guo roger" userId="3bbec60affddc306" providerId="LiveId" clId="{0D7F1245-CD62-41BA-BB71-65FD8256DA38}" dt="2021-06-20T08:09:22.590" v="924" actId="478"/>
          <ac:spMkLst>
            <pc:docMk/>
            <pc:sldMk cId="1576915776" sldId="347"/>
            <ac:spMk id="8" creationId="{E429499A-8EB4-47F6-B6B5-1E3D6F6F9BBF}"/>
          </ac:spMkLst>
        </pc:spChg>
        <pc:spChg chg="add mod">
          <ac:chgData name="guo roger" userId="3bbec60affddc306" providerId="LiveId" clId="{0D7F1245-CD62-41BA-BB71-65FD8256DA38}" dt="2021-06-21T02:18:33.419" v="2285" actId="207"/>
          <ac:spMkLst>
            <pc:docMk/>
            <pc:sldMk cId="1576915776" sldId="347"/>
            <ac:spMk id="9" creationId="{BE08D865-2973-44A0-8D90-E9402CCF80CD}"/>
          </ac:spMkLst>
        </pc:spChg>
        <pc:spChg chg="add mod">
          <ac:chgData name="guo roger" userId="3bbec60affddc306" providerId="LiveId" clId="{0D7F1245-CD62-41BA-BB71-65FD8256DA38}" dt="2021-06-21T02:18:27.340" v="2284" actId="207"/>
          <ac:spMkLst>
            <pc:docMk/>
            <pc:sldMk cId="1576915776" sldId="347"/>
            <ac:spMk id="11" creationId="{DFE7C7D4-E43A-4B48-9B58-5C7EEEB95F6B}"/>
          </ac:spMkLst>
        </pc:spChg>
        <pc:spChg chg="add mod">
          <ac:chgData name="guo roger" userId="3bbec60affddc306" providerId="LiveId" clId="{0D7F1245-CD62-41BA-BB71-65FD8256DA38}" dt="2021-06-21T02:17:54.511" v="2276"/>
          <ac:spMkLst>
            <pc:docMk/>
            <pc:sldMk cId="1576915776" sldId="347"/>
            <ac:spMk id="12" creationId="{35445098-DF00-491E-9A5B-D1E331BEA446}"/>
          </ac:spMkLst>
        </pc:spChg>
        <pc:spChg chg="add mod">
          <ac:chgData name="guo roger" userId="3bbec60affddc306" providerId="LiveId" clId="{0D7F1245-CD62-41BA-BB71-65FD8256DA38}" dt="2021-06-21T02:18:20.794" v="2283" actId="1076"/>
          <ac:spMkLst>
            <pc:docMk/>
            <pc:sldMk cId="1576915776" sldId="347"/>
            <ac:spMk id="13" creationId="{80B23364-7782-4422-953E-C3860CF4CD2A}"/>
          </ac:spMkLst>
        </pc:spChg>
      </pc:sldChg>
      <pc:sldChg chg="del">
        <pc:chgData name="guo roger" userId="3bbec60affddc306" providerId="LiveId" clId="{0D7F1245-CD62-41BA-BB71-65FD8256DA38}" dt="2021-06-20T04:07:17.683" v="10" actId="47"/>
        <pc:sldMkLst>
          <pc:docMk/>
          <pc:sldMk cId="2845198786" sldId="348"/>
        </pc:sldMkLst>
      </pc:sldChg>
      <pc:sldChg chg="addSp modSp new mod">
        <pc:chgData name="guo roger" userId="3bbec60affddc306" providerId="LiveId" clId="{0D7F1245-CD62-41BA-BB71-65FD8256DA38}" dt="2021-06-20T08:17:51.137" v="1000" actId="20577"/>
        <pc:sldMkLst>
          <pc:docMk/>
          <pc:sldMk cId="4098606187" sldId="348"/>
        </pc:sldMkLst>
        <pc:spChg chg="mod">
          <ac:chgData name="guo roger" userId="3bbec60affddc306" providerId="LiveId" clId="{0D7F1245-CD62-41BA-BB71-65FD8256DA38}" dt="2021-06-20T08:15:58.182" v="970" actId="20577"/>
          <ac:spMkLst>
            <pc:docMk/>
            <pc:sldMk cId="4098606187" sldId="348"/>
            <ac:spMk id="2" creationId="{EEFB6BCE-4306-4C9E-B787-6F4176F6488C}"/>
          </ac:spMkLst>
        </pc:spChg>
        <pc:spChg chg="add mod">
          <ac:chgData name="guo roger" userId="3bbec60affddc306" providerId="LiveId" clId="{0D7F1245-CD62-41BA-BB71-65FD8256DA38}" dt="2021-06-20T08:17:51.137" v="1000" actId="20577"/>
          <ac:spMkLst>
            <pc:docMk/>
            <pc:sldMk cId="4098606187" sldId="348"/>
            <ac:spMk id="5" creationId="{39067853-975A-4B33-AF0B-4FA69D5F369C}"/>
          </ac:spMkLst>
        </pc:spChg>
      </pc:sldChg>
      <pc:sldChg chg="addSp modSp new mod addCm delCm">
        <pc:chgData name="guo roger" userId="3bbec60affddc306" providerId="LiveId" clId="{0D7F1245-CD62-41BA-BB71-65FD8256DA38}" dt="2021-06-21T02:19:35.403" v="2289" actId="207"/>
        <pc:sldMkLst>
          <pc:docMk/>
          <pc:sldMk cId="1394644570" sldId="349"/>
        </pc:sldMkLst>
        <pc:spChg chg="mod">
          <ac:chgData name="guo roger" userId="3bbec60affddc306" providerId="LiveId" clId="{0D7F1245-CD62-41BA-BB71-65FD8256DA38}" dt="2021-06-20T08:18:04.974" v="1004" actId="20577"/>
          <ac:spMkLst>
            <pc:docMk/>
            <pc:sldMk cId="1394644570" sldId="349"/>
            <ac:spMk id="2" creationId="{78364C60-43FF-494A-A07A-7994EF458425}"/>
          </ac:spMkLst>
        </pc:spChg>
        <pc:spChg chg="add mod">
          <ac:chgData name="guo roger" userId="3bbec60affddc306" providerId="LiveId" clId="{0D7F1245-CD62-41BA-BB71-65FD8256DA38}" dt="2021-06-21T02:19:35.403" v="2289" actId="207"/>
          <ac:spMkLst>
            <pc:docMk/>
            <pc:sldMk cId="1394644570" sldId="349"/>
            <ac:spMk id="5" creationId="{1F2819E5-C120-4C5C-A364-294F9D158B02}"/>
          </ac:spMkLst>
        </pc:spChg>
      </pc:sldChg>
      <pc:sldChg chg="del">
        <pc:chgData name="guo roger" userId="3bbec60affddc306" providerId="LiveId" clId="{0D7F1245-CD62-41BA-BB71-65FD8256DA38}" dt="2021-06-20T04:07:17.883" v="11" actId="47"/>
        <pc:sldMkLst>
          <pc:docMk/>
          <pc:sldMk cId="1591378104" sldId="349"/>
        </pc:sldMkLst>
      </pc:sldChg>
      <pc:sldChg chg="addSp modSp new mod">
        <pc:chgData name="guo roger" userId="3bbec60affddc306" providerId="LiveId" clId="{0D7F1245-CD62-41BA-BB71-65FD8256DA38}" dt="2021-06-21T02:21:22.811" v="2291" actId="207"/>
        <pc:sldMkLst>
          <pc:docMk/>
          <pc:sldMk cId="1748173811" sldId="350"/>
        </pc:sldMkLst>
        <pc:spChg chg="mod">
          <ac:chgData name="guo roger" userId="3bbec60affddc306" providerId="LiveId" clId="{0D7F1245-CD62-41BA-BB71-65FD8256DA38}" dt="2021-06-20T08:27:57.612" v="1240" actId="20577"/>
          <ac:spMkLst>
            <pc:docMk/>
            <pc:sldMk cId="1748173811" sldId="350"/>
            <ac:spMk id="2" creationId="{1CD6C6CD-5752-4066-9811-ECADFA03E3DE}"/>
          </ac:spMkLst>
        </pc:spChg>
        <pc:spChg chg="add mod">
          <ac:chgData name="guo roger" userId="3bbec60affddc306" providerId="LiveId" clId="{0D7F1245-CD62-41BA-BB71-65FD8256DA38}" dt="2021-06-21T02:21:08.147" v="2290" actId="207"/>
          <ac:spMkLst>
            <pc:docMk/>
            <pc:sldMk cId="1748173811" sldId="350"/>
            <ac:spMk id="5" creationId="{73A899A5-4C44-4D2E-AB4E-991980724696}"/>
          </ac:spMkLst>
        </pc:spChg>
        <pc:spChg chg="add mod">
          <ac:chgData name="guo roger" userId="3bbec60affddc306" providerId="LiveId" clId="{0D7F1245-CD62-41BA-BB71-65FD8256DA38}" dt="2021-06-21T02:21:22.811" v="2291" actId="207"/>
          <ac:spMkLst>
            <pc:docMk/>
            <pc:sldMk cId="1748173811" sldId="350"/>
            <ac:spMk id="7" creationId="{5413A8AC-81ED-46BB-917B-DA122D0DF760}"/>
          </ac:spMkLst>
        </pc:spChg>
      </pc:sldChg>
      <pc:sldChg chg="del">
        <pc:chgData name="guo roger" userId="3bbec60affddc306" providerId="LiveId" clId="{0D7F1245-CD62-41BA-BB71-65FD8256DA38}" dt="2021-06-20T04:07:18.084" v="12" actId="47"/>
        <pc:sldMkLst>
          <pc:docMk/>
          <pc:sldMk cId="2198485604" sldId="350"/>
        </pc:sldMkLst>
      </pc:sldChg>
      <pc:sldChg chg="addSp modSp new mod">
        <pc:chgData name="guo roger" userId="3bbec60affddc306" providerId="LiveId" clId="{0D7F1245-CD62-41BA-BB71-65FD8256DA38}" dt="2021-06-21T02:21:55.883" v="2292" actId="207"/>
        <pc:sldMkLst>
          <pc:docMk/>
          <pc:sldMk cId="1057906537" sldId="351"/>
        </pc:sldMkLst>
        <pc:spChg chg="mod">
          <ac:chgData name="guo roger" userId="3bbec60affddc306" providerId="LiveId" clId="{0D7F1245-CD62-41BA-BB71-65FD8256DA38}" dt="2021-06-20T08:35:50.876" v="1283" actId="20577"/>
          <ac:spMkLst>
            <pc:docMk/>
            <pc:sldMk cId="1057906537" sldId="351"/>
            <ac:spMk id="2" creationId="{A0CE31E0-9B23-4DC0-9849-8514A40AF744}"/>
          </ac:spMkLst>
        </pc:spChg>
        <pc:spChg chg="add mod">
          <ac:chgData name="guo roger" userId="3bbec60affddc306" providerId="LiveId" clId="{0D7F1245-CD62-41BA-BB71-65FD8256DA38}" dt="2021-06-21T02:21:55.883" v="2292" actId="207"/>
          <ac:spMkLst>
            <pc:docMk/>
            <pc:sldMk cId="1057906537" sldId="351"/>
            <ac:spMk id="5" creationId="{9A07F9EF-D44C-4E1F-8E3B-E50334A4CB12}"/>
          </ac:spMkLst>
        </pc:spChg>
      </pc:sldChg>
      <pc:sldChg chg="del">
        <pc:chgData name="guo roger" userId="3bbec60affddc306" providerId="LiveId" clId="{0D7F1245-CD62-41BA-BB71-65FD8256DA38}" dt="2021-06-20T04:07:18.468" v="14" actId="47"/>
        <pc:sldMkLst>
          <pc:docMk/>
          <pc:sldMk cId="3536656641" sldId="351"/>
        </pc:sldMkLst>
      </pc:sldChg>
      <pc:sldChg chg="del">
        <pc:chgData name="guo roger" userId="3bbec60affddc306" providerId="LiveId" clId="{0D7F1245-CD62-41BA-BB71-65FD8256DA38}" dt="2021-06-20T04:07:18.691" v="15" actId="47"/>
        <pc:sldMkLst>
          <pc:docMk/>
          <pc:sldMk cId="2021244394" sldId="352"/>
        </pc:sldMkLst>
      </pc:sldChg>
      <pc:sldChg chg="addSp modSp new mod">
        <pc:chgData name="guo roger" userId="3bbec60affddc306" providerId="LiveId" clId="{0D7F1245-CD62-41BA-BB71-65FD8256DA38}" dt="2021-06-21T02:22:45.775" v="2293" actId="207"/>
        <pc:sldMkLst>
          <pc:docMk/>
          <pc:sldMk cId="4280193608" sldId="352"/>
        </pc:sldMkLst>
        <pc:spChg chg="mod">
          <ac:chgData name="guo roger" userId="3bbec60affddc306" providerId="LiveId" clId="{0D7F1245-CD62-41BA-BB71-65FD8256DA38}" dt="2021-06-20T08:43:37.303" v="1416" actId="20577"/>
          <ac:spMkLst>
            <pc:docMk/>
            <pc:sldMk cId="4280193608" sldId="352"/>
            <ac:spMk id="2" creationId="{29349A53-F244-4D45-B852-9C3E5AF73F8D}"/>
          </ac:spMkLst>
        </pc:spChg>
        <pc:spChg chg="add mod">
          <ac:chgData name="guo roger" userId="3bbec60affddc306" providerId="LiveId" clId="{0D7F1245-CD62-41BA-BB71-65FD8256DA38}" dt="2021-06-21T02:22:45.775" v="2293" actId="207"/>
          <ac:spMkLst>
            <pc:docMk/>
            <pc:sldMk cId="4280193608" sldId="352"/>
            <ac:spMk id="7" creationId="{D721DDB0-0ED0-4BD0-8763-F6BF1FDCB527}"/>
          </ac:spMkLst>
        </pc:spChg>
        <pc:picChg chg="add mod">
          <ac:chgData name="guo roger" userId="3bbec60affddc306" providerId="LiveId" clId="{0D7F1245-CD62-41BA-BB71-65FD8256DA38}" dt="2021-06-20T08:44:32.962" v="1419" actId="1076"/>
          <ac:picMkLst>
            <pc:docMk/>
            <pc:sldMk cId="4280193608" sldId="352"/>
            <ac:picMk id="5" creationId="{0AAC4F2A-E0D2-4230-8183-7467F7F378D5}"/>
          </ac:picMkLst>
        </pc:picChg>
      </pc:sldChg>
      <pc:sldChg chg="addSp modSp new mod">
        <pc:chgData name="guo roger" userId="3bbec60affddc306" providerId="LiveId" clId="{0D7F1245-CD62-41BA-BB71-65FD8256DA38}" dt="2021-06-21T02:22:59.172" v="2295" actId="207"/>
        <pc:sldMkLst>
          <pc:docMk/>
          <pc:sldMk cId="343194027" sldId="353"/>
        </pc:sldMkLst>
        <pc:spChg chg="mod">
          <ac:chgData name="guo roger" userId="3bbec60affddc306" providerId="LiveId" clId="{0D7F1245-CD62-41BA-BB71-65FD8256DA38}" dt="2021-06-20T08:47:46.921" v="1544" actId="20577"/>
          <ac:spMkLst>
            <pc:docMk/>
            <pc:sldMk cId="343194027" sldId="353"/>
            <ac:spMk id="2" creationId="{9B4768BB-93A3-4D10-BF83-8A5634AA0823}"/>
          </ac:spMkLst>
        </pc:spChg>
        <pc:spChg chg="add mod">
          <ac:chgData name="guo roger" userId="3bbec60affddc306" providerId="LiveId" clId="{0D7F1245-CD62-41BA-BB71-65FD8256DA38}" dt="2021-06-21T02:22:59.172" v="2295" actId="207"/>
          <ac:spMkLst>
            <pc:docMk/>
            <pc:sldMk cId="343194027" sldId="353"/>
            <ac:spMk id="5" creationId="{F388E9A8-267D-4662-9C5E-CFCB80E26326}"/>
          </ac:spMkLst>
        </pc:spChg>
      </pc:sldChg>
      <pc:sldChg chg="del">
        <pc:chgData name="guo roger" userId="3bbec60affddc306" providerId="LiveId" clId="{0D7F1245-CD62-41BA-BB71-65FD8256DA38}" dt="2021-06-20T04:07:18.954" v="16" actId="47"/>
        <pc:sldMkLst>
          <pc:docMk/>
          <pc:sldMk cId="4203155670" sldId="353"/>
        </pc:sldMkLst>
      </pc:sldChg>
      <pc:sldChg chg="del">
        <pc:chgData name="guo roger" userId="3bbec60affddc306" providerId="LiveId" clId="{0D7F1245-CD62-41BA-BB71-65FD8256DA38}" dt="2021-06-20T04:07:19.249" v="18" actId="47"/>
        <pc:sldMkLst>
          <pc:docMk/>
          <pc:sldMk cId="1864294497" sldId="354"/>
        </pc:sldMkLst>
      </pc:sldChg>
      <pc:sldChg chg="addSp modSp new mod">
        <pc:chgData name="guo roger" userId="3bbec60affddc306" providerId="LiveId" clId="{0D7F1245-CD62-41BA-BB71-65FD8256DA38}" dt="2021-06-21T02:23:45.762" v="2302" actId="207"/>
        <pc:sldMkLst>
          <pc:docMk/>
          <pc:sldMk cId="2243888949" sldId="354"/>
        </pc:sldMkLst>
        <pc:spChg chg="mod">
          <ac:chgData name="guo roger" userId="3bbec60affddc306" providerId="LiveId" clId="{0D7F1245-CD62-41BA-BB71-65FD8256DA38}" dt="2021-06-20T08:53:06.013" v="1773" actId="20577"/>
          <ac:spMkLst>
            <pc:docMk/>
            <pc:sldMk cId="2243888949" sldId="354"/>
            <ac:spMk id="2" creationId="{1F9984EF-8B55-47C7-89E7-60B9864A6ED6}"/>
          </ac:spMkLst>
        </pc:spChg>
        <pc:spChg chg="add mod">
          <ac:chgData name="guo roger" userId="3bbec60affddc306" providerId="LiveId" clId="{0D7F1245-CD62-41BA-BB71-65FD8256DA38}" dt="2021-06-21T02:23:45.762" v="2302" actId="207"/>
          <ac:spMkLst>
            <pc:docMk/>
            <pc:sldMk cId="2243888949" sldId="354"/>
            <ac:spMk id="5" creationId="{5D3B8C33-15FA-451A-B597-32D588A04EC6}"/>
          </ac:spMkLst>
        </pc:spChg>
      </pc:sldChg>
      <pc:sldChg chg="addSp modSp new mod">
        <pc:chgData name="guo roger" userId="3bbec60affddc306" providerId="LiveId" clId="{0D7F1245-CD62-41BA-BB71-65FD8256DA38}" dt="2021-06-21T02:24:59.969" v="2303" actId="207"/>
        <pc:sldMkLst>
          <pc:docMk/>
          <pc:sldMk cId="2253182556" sldId="355"/>
        </pc:sldMkLst>
        <pc:spChg chg="mod">
          <ac:chgData name="guo roger" userId="3bbec60affddc306" providerId="LiveId" clId="{0D7F1245-CD62-41BA-BB71-65FD8256DA38}" dt="2021-06-20T08:55:56.668" v="1840" actId="20577"/>
          <ac:spMkLst>
            <pc:docMk/>
            <pc:sldMk cId="2253182556" sldId="355"/>
            <ac:spMk id="2" creationId="{26CD60E7-AC46-4C32-9412-61ABF9BA0CCF}"/>
          </ac:spMkLst>
        </pc:spChg>
        <pc:spChg chg="add mod">
          <ac:chgData name="guo roger" userId="3bbec60affddc306" providerId="LiveId" clId="{0D7F1245-CD62-41BA-BB71-65FD8256DA38}" dt="2021-06-21T02:24:59.969" v="2303" actId="207"/>
          <ac:spMkLst>
            <pc:docMk/>
            <pc:sldMk cId="2253182556" sldId="355"/>
            <ac:spMk id="5" creationId="{D2D885B1-2EF2-45B9-8D15-019BFEA382D7}"/>
          </ac:spMkLst>
        </pc:spChg>
      </pc:sldChg>
      <pc:sldChg chg="del">
        <pc:chgData name="guo roger" userId="3bbec60affddc306" providerId="LiveId" clId="{0D7F1245-CD62-41BA-BB71-65FD8256DA38}" dt="2021-06-20T04:07:20.448" v="20" actId="47"/>
        <pc:sldMkLst>
          <pc:docMk/>
          <pc:sldMk cId="2554344889" sldId="355"/>
        </pc:sldMkLst>
      </pc:sldChg>
      <pc:sldChg chg="del">
        <pc:chgData name="guo roger" userId="3bbec60affddc306" providerId="LiveId" clId="{0D7F1245-CD62-41BA-BB71-65FD8256DA38}" dt="2021-06-20T04:07:16.566" v="4" actId="47"/>
        <pc:sldMkLst>
          <pc:docMk/>
          <pc:sldMk cId="1295286473" sldId="356"/>
        </pc:sldMkLst>
      </pc:sldChg>
      <pc:sldChg chg="addSp modSp new mod">
        <pc:chgData name="guo roger" userId="3bbec60affddc306" providerId="LiveId" clId="{0D7F1245-CD62-41BA-BB71-65FD8256DA38}" dt="2021-06-21T02:34:24.994" v="2370" actId="207"/>
        <pc:sldMkLst>
          <pc:docMk/>
          <pc:sldMk cId="3600011054" sldId="356"/>
        </pc:sldMkLst>
        <pc:spChg chg="mod">
          <ac:chgData name="guo roger" userId="3bbec60affddc306" providerId="LiveId" clId="{0D7F1245-CD62-41BA-BB71-65FD8256DA38}" dt="2021-06-21T02:33:47.090" v="2348" actId="20577"/>
          <ac:spMkLst>
            <pc:docMk/>
            <pc:sldMk cId="3600011054" sldId="356"/>
            <ac:spMk id="2" creationId="{25688BE6-E006-4C01-BD50-DC33EB8A9891}"/>
          </ac:spMkLst>
        </pc:spChg>
        <pc:spChg chg="add mod">
          <ac:chgData name="guo roger" userId="3bbec60affddc306" providerId="LiveId" clId="{0D7F1245-CD62-41BA-BB71-65FD8256DA38}" dt="2021-06-21T02:34:16.342" v="2369" actId="12"/>
          <ac:spMkLst>
            <pc:docMk/>
            <pc:sldMk cId="3600011054" sldId="356"/>
            <ac:spMk id="5" creationId="{BBF8EADC-9650-41F3-956D-03E326DC9691}"/>
          </ac:spMkLst>
        </pc:spChg>
        <pc:spChg chg="add mod">
          <ac:chgData name="guo roger" userId="3bbec60affddc306" providerId="LiveId" clId="{0D7F1245-CD62-41BA-BB71-65FD8256DA38}" dt="2021-06-21T02:34:24.994" v="2370" actId="207"/>
          <ac:spMkLst>
            <pc:docMk/>
            <pc:sldMk cId="3600011054" sldId="356"/>
            <ac:spMk id="7" creationId="{EC0765B4-F14C-4B67-8C85-D8DA78A50214}"/>
          </ac:spMkLst>
        </pc:spChg>
      </pc:sldChg>
      <pc:sldChg chg="modSp new del mod">
        <pc:chgData name="guo roger" userId="3bbec60affddc306" providerId="LiveId" clId="{0D7F1245-CD62-41BA-BB71-65FD8256DA38}" dt="2021-06-20T09:04:44.706" v="1970" actId="47"/>
        <pc:sldMkLst>
          <pc:docMk/>
          <pc:sldMk cId="1152884528" sldId="357"/>
        </pc:sldMkLst>
        <pc:spChg chg="mod">
          <ac:chgData name="guo roger" userId="3bbec60affddc306" providerId="LiveId" clId="{0D7F1245-CD62-41BA-BB71-65FD8256DA38}" dt="2021-06-20T09:03:34.128" v="1969"/>
          <ac:spMkLst>
            <pc:docMk/>
            <pc:sldMk cId="1152884528" sldId="357"/>
            <ac:spMk id="2" creationId="{A4996522-E063-48A1-B6E7-077E4FDBCCE8}"/>
          </ac:spMkLst>
        </pc:spChg>
      </pc:sldChg>
      <pc:sldChg chg="del">
        <pc:chgData name="guo roger" userId="3bbec60affddc306" providerId="LiveId" clId="{0D7F1245-CD62-41BA-BB71-65FD8256DA38}" dt="2021-06-20T04:07:17.502" v="9" actId="47"/>
        <pc:sldMkLst>
          <pc:docMk/>
          <pc:sldMk cId="2200719940" sldId="357"/>
        </pc:sldMkLst>
      </pc:sldChg>
      <pc:sldChg chg="addSp delSp modSp add mod">
        <pc:chgData name="guo roger" userId="3bbec60affddc306" providerId="LiveId" clId="{0D7F1245-CD62-41BA-BB71-65FD8256DA38}" dt="2021-06-21T02:36:15.194" v="2386" actId="114"/>
        <pc:sldMkLst>
          <pc:docMk/>
          <pc:sldMk cId="2348355023" sldId="357"/>
        </pc:sldMkLst>
        <pc:spChg chg="mod">
          <ac:chgData name="guo roger" userId="3bbec60affddc306" providerId="LiveId" clId="{0D7F1245-CD62-41BA-BB71-65FD8256DA38}" dt="2021-06-20T09:08:39.819" v="1996" actId="20577"/>
          <ac:spMkLst>
            <pc:docMk/>
            <pc:sldMk cId="2348355023" sldId="357"/>
            <ac:spMk id="2" creationId="{25688BE6-E006-4C01-BD50-DC33EB8A9891}"/>
          </ac:spMkLst>
        </pc:spChg>
        <pc:spChg chg="del">
          <ac:chgData name="guo roger" userId="3bbec60affddc306" providerId="LiveId" clId="{0D7F1245-CD62-41BA-BB71-65FD8256DA38}" dt="2021-06-20T09:08:31.927" v="1972" actId="478"/>
          <ac:spMkLst>
            <pc:docMk/>
            <pc:sldMk cId="2348355023" sldId="357"/>
            <ac:spMk id="5" creationId="{BBF8EADC-9650-41F3-956D-03E326DC9691}"/>
          </ac:spMkLst>
        </pc:spChg>
        <pc:spChg chg="add mod">
          <ac:chgData name="guo roger" userId="3bbec60affddc306" providerId="LiveId" clId="{0D7F1245-CD62-41BA-BB71-65FD8256DA38}" dt="2021-06-21T02:36:15.194" v="2386" actId="114"/>
          <ac:spMkLst>
            <pc:docMk/>
            <pc:sldMk cId="2348355023" sldId="357"/>
            <ac:spMk id="6" creationId="{19D3DE1C-34A6-4951-9C76-EB510437B18E}"/>
          </ac:spMkLst>
        </pc:spChg>
        <pc:picChg chg="add mod">
          <ac:chgData name="guo roger" userId="3bbec60affddc306" providerId="LiveId" clId="{0D7F1245-CD62-41BA-BB71-65FD8256DA38}" dt="2021-06-21T02:33:24.375" v="2331" actId="1076"/>
          <ac:picMkLst>
            <pc:docMk/>
            <pc:sldMk cId="2348355023" sldId="357"/>
            <ac:picMk id="8" creationId="{8247CB02-9616-4E6E-B9FD-F0EC43C5B90C}"/>
          </ac:picMkLst>
        </pc:picChg>
      </pc:sldChg>
      <pc:sldChg chg="del">
        <pc:chgData name="guo roger" userId="3bbec60affddc306" providerId="LiveId" clId="{0D7F1245-CD62-41BA-BB71-65FD8256DA38}" dt="2021-06-20T04:07:18.266" v="13" actId="47"/>
        <pc:sldMkLst>
          <pc:docMk/>
          <pc:sldMk cId="1301355753" sldId="358"/>
        </pc:sldMkLst>
      </pc:sldChg>
      <pc:sldChg chg="addSp modSp new mod">
        <pc:chgData name="guo roger" userId="3bbec60affddc306" providerId="LiveId" clId="{0D7F1245-CD62-41BA-BB71-65FD8256DA38}" dt="2021-06-20T11:04:28.322" v="2047" actId="1076"/>
        <pc:sldMkLst>
          <pc:docMk/>
          <pc:sldMk cId="2661319315" sldId="358"/>
        </pc:sldMkLst>
        <pc:spChg chg="mod">
          <ac:chgData name="guo roger" userId="3bbec60affddc306" providerId="LiveId" clId="{0D7F1245-CD62-41BA-BB71-65FD8256DA38}" dt="2021-06-20T11:01:23.895" v="2027"/>
          <ac:spMkLst>
            <pc:docMk/>
            <pc:sldMk cId="2661319315" sldId="358"/>
            <ac:spMk id="2" creationId="{9D53A2BF-1850-4BFF-8FF1-122BC4378473}"/>
          </ac:spMkLst>
        </pc:spChg>
        <pc:spChg chg="add mod">
          <ac:chgData name="guo roger" userId="3bbec60affddc306" providerId="LiveId" clId="{0D7F1245-CD62-41BA-BB71-65FD8256DA38}" dt="2021-06-20T11:01:52.550" v="2033" actId="14100"/>
          <ac:spMkLst>
            <pc:docMk/>
            <pc:sldMk cId="2661319315" sldId="358"/>
            <ac:spMk id="5" creationId="{526841CB-6E20-4887-9CBE-B9826748FF22}"/>
          </ac:spMkLst>
        </pc:spChg>
        <pc:spChg chg="add mod">
          <ac:chgData name="guo roger" userId="3bbec60affddc306" providerId="LiveId" clId="{0D7F1245-CD62-41BA-BB71-65FD8256DA38}" dt="2021-06-20T11:04:28.322" v="2047" actId="1076"/>
          <ac:spMkLst>
            <pc:docMk/>
            <pc:sldMk cId="2661319315" sldId="358"/>
            <ac:spMk id="9" creationId="{16F1E326-609B-4E2C-81A6-F2983A6F14E5}"/>
          </ac:spMkLst>
        </pc:spChg>
        <pc:picChg chg="add mod">
          <ac:chgData name="guo roger" userId="3bbec60affddc306" providerId="LiveId" clId="{0D7F1245-CD62-41BA-BB71-65FD8256DA38}" dt="2021-06-20T11:02:17.016" v="2038" actId="1076"/>
          <ac:picMkLst>
            <pc:docMk/>
            <pc:sldMk cId="2661319315" sldId="358"/>
            <ac:picMk id="7" creationId="{A6756C08-C27C-475C-8C51-B81B57CBF4FC}"/>
          </ac:picMkLst>
        </pc:picChg>
      </pc:sldChg>
      <pc:sldChg chg="addSp modSp new del mod">
        <pc:chgData name="guo roger" userId="3bbec60affddc306" providerId="LiveId" clId="{0D7F1245-CD62-41BA-BB71-65FD8256DA38}" dt="2021-06-20T11:15:27.007" v="2127" actId="47"/>
        <pc:sldMkLst>
          <pc:docMk/>
          <pc:sldMk cId="118428369" sldId="359"/>
        </pc:sldMkLst>
        <pc:spChg chg="mod">
          <ac:chgData name="guo roger" userId="3bbec60affddc306" providerId="LiveId" clId="{0D7F1245-CD62-41BA-BB71-65FD8256DA38}" dt="2021-06-20T11:04:40.232" v="2049"/>
          <ac:spMkLst>
            <pc:docMk/>
            <pc:sldMk cId="118428369" sldId="359"/>
            <ac:spMk id="2" creationId="{34082FA7-9DFA-4B3B-AA91-982D3963D90F}"/>
          </ac:spMkLst>
        </pc:spChg>
        <pc:spChg chg="add mod">
          <ac:chgData name="guo roger" userId="3bbec60affddc306" providerId="LiveId" clId="{0D7F1245-CD62-41BA-BB71-65FD8256DA38}" dt="2021-06-20T11:07:47.019" v="2093" actId="20577"/>
          <ac:spMkLst>
            <pc:docMk/>
            <pc:sldMk cId="118428369" sldId="359"/>
            <ac:spMk id="5" creationId="{91529FED-680A-425B-83EF-2031AD07092D}"/>
          </ac:spMkLst>
        </pc:spChg>
      </pc:sldChg>
      <pc:sldChg chg="del">
        <pc:chgData name="guo roger" userId="3bbec60affddc306" providerId="LiveId" clId="{0D7F1245-CD62-41BA-BB71-65FD8256DA38}" dt="2021-06-20T04:07:19.064" v="17" actId="47"/>
        <pc:sldMkLst>
          <pc:docMk/>
          <pc:sldMk cId="2328749966" sldId="359"/>
        </pc:sldMkLst>
      </pc:sldChg>
      <pc:sldChg chg="modSp new del mod">
        <pc:chgData name="guo roger" userId="3bbec60affddc306" providerId="LiveId" clId="{0D7F1245-CD62-41BA-BB71-65FD8256DA38}" dt="2021-06-20T11:11:08.330" v="2100" actId="47"/>
        <pc:sldMkLst>
          <pc:docMk/>
          <pc:sldMk cId="1026439830" sldId="360"/>
        </pc:sldMkLst>
        <pc:spChg chg="mod">
          <ac:chgData name="guo roger" userId="3bbec60affddc306" providerId="LiveId" clId="{0D7F1245-CD62-41BA-BB71-65FD8256DA38}" dt="2021-06-20T11:09:50.631" v="2095"/>
          <ac:spMkLst>
            <pc:docMk/>
            <pc:sldMk cId="1026439830" sldId="360"/>
            <ac:spMk id="2" creationId="{51EC3A0F-61F1-44F9-B83D-E66CF0798F6C}"/>
          </ac:spMkLst>
        </pc:spChg>
      </pc:sldChg>
      <pc:sldChg chg="del">
        <pc:chgData name="guo roger" userId="3bbec60affddc306" providerId="LiveId" clId="{0D7F1245-CD62-41BA-BB71-65FD8256DA38}" dt="2021-06-20T04:07:19.484" v="19" actId="47"/>
        <pc:sldMkLst>
          <pc:docMk/>
          <pc:sldMk cId="1819229326" sldId="360"/>
        </pc:sldMkLst>
      </pc:sldChg>
      <pc:sldChg chg="addSp modSp new mod">
        <pc:chgData name="guo roger" userId="3bbec60affddc306" providerId="LiveId" clId="{0D7F1245-CD62-41BA-BB71-65FD8256DA38}" dt="2021-06-20T11:18:03.783" v="2227"/>
        <pc:sldMkLst>
          <pc:docMk/>
          <pc:sldMk cId="368942682" sldId="361"/>
        </pc:sldMkLst>
        <pc:spChg chg="mod">
          <ac:chgData name="guo roger" userId="3bbec60affddc306" providerId="LiveId" clId="{0D7F1245-CD62-41BA-BB71-65FD8256DA38}" dt="2021-06-20T11:10:40.004" v="2097"/>
          <ac:spMkLst>
            <pc:docMk/>
            <pc:sldMk cId="368942682" sldId="361"/>
            <ac:spMk id="2" creationId="{A96C0F30-E346-4753-8B7B-3FD5C17C8511}"/>
          </ac:spMkLst>
        </pc:spChg>
        <pc:spChg chg="add mod">
          <ac:chgData name="guo roger" userId="3bbec60affddc306" providerId="LiveId" clId="{0D7F1245-CD62-41BA-BB71-65FD8256DA38}" dt="2021-06-20T11:18:03.783" v="2227"/>
          <ac:spMkLst>
            <pc:docMk/>
            <pc:sldMk cId="368942682" sldId="361"/>
            <ac:spMk id="7" creationId="{D30201B1-695E-49DC-9BE5-CCC224D862FA}"/>
          </ac:spMkLst>
        </pc:spChg>
        <pc:picChg chg="add mod">
          <ac:chgData name="guo roger" userId="3bbec60affddc306" providerId="LiveId" clId="{0D7F1245-CD62-41BA-BB71-65FD8256DA38}" dt="2021-06-20T11:11:47.326" v="2101" actId="1076"/>
          <ac:picMkLst>
            <pc:docMk/>
            <pc:sldMk cId="368942682" sldId="361"/>
            <ac:picMk id="5" creationId="{A75F744B-26A5-4D5C-B06C-A877A85FBE33}"/>
          </ac:picMkLst>
        </pc:picChg>
      </pc:sldChg>
      <pc:sldChg chg="modSp add mod">
        <pc:chgData name="guo roger" userId="3bbec60affddc306" providerId="LiveId" clId="{0D7F1245-CD62-41BA-BB71-65FD8256DA38}" dt="2021-06-20T11:26:43.164" v="2245" actId="207"/>
        <pc:sldMkLst>
          <pc:docMk/>
          <pc:sldMk cId="2933925176" sldId="362"/>
        </pc:sldMkLst>
        <pc:spChg chg="mod">
          <ac:chgData name="guo roger" userId="3bbec60affddc306" providerId="LiveId" clId="{0D7F1245-CD62-41BA-BB71-65FD8256DA38}" dt="2021-06-20T11:26:43.164" v="2245" actId="207"/>
          <ac:spMkLst>
            <pc:docMk/>
            <pc:sldMk cId="2933925176" sldId="362"/>
            <ac:spMk id="8" creationId="{8E321D54-3573-4006-A142-58C307604763}"/>
          </ac:spMkLst>
        </pc:spChg>
      </pc:sldChg>
      <pc:sldChg chg="modSp add mod">
        <pc:chgData name="guo roger" userId="3bbec60affddc306" providerId="LiveId" clId="{0D7F1245-CD62-41BA-BB71-65FD8256DA38}" dt="2021-06-20T11:27:16.635" v="2248" actId="207"/>
        <pc:sldMkLst>
          <pc:docMk/>
          <pc:sldMk cId="2827394920" sldId="363"/>
        </pc:sldMkLst>
        <pc:spChg chg="mod">
          <ac:chgData name="guo roger" userId="3bbec60affddc306" providerId="LiveId" clId="{0D7F1245-CD62-41BA-BB71-65FD8256DA38}" dt="2021-06-20T11:27:16.635" v="2248" actId="207"/>
          <ac:spMkLst>
            <pc:docMk/>
            <pc:sldMk cId="2827394920" sldId="363"/>
            <ac:spMk id="8" creationId="{8E321D54-3573-4006-A142-58C307604763}"/>
          </ac:spMkLst>
        </pc:spChg>
      </pc:sldChg>
      <pc:sldChg chg="modSp add mod">
        <pc:chgData name="guo roger" userId="3bbec60affddc306" providerId="LiveId" clId="{0D7F1245-CD62-41BA-BB71-65FD8256DA38}" dt="2021-06-20T11:27:26.364" v="2250" actId="207"/>
        <pc:sldMkLst>
          <pc:docMk/>
          <pc:sldMk cId="1458967716" sldId="364"/>
        </pc:sldMkLst>
        <pc:spChg chg="mod">
          <ac:chgData name="guo roger" userId="3bbec60affddc306" providerId="LiveId" clId="{0D7F1245-CD62-41BA-BB71-65FD8256DA38}" dt="2021-06-20T11:27:26.364" v="2250" actId="207"/>
          <ac:spMkLst>
            <pc:docMk/>
            <pc:sldMk cId="1458967716" sldId="364"/>
            <ac:spMk id="8" creationId="{8E321D54-3573-4006-A142-58C307604763}"/>
          </ac:spMkLst>
        </pc:spChg>
      </pc:sldChg>
    </pc:docChg>
  </pc:docChgLst>
  <pc:docChgLst>
    <pc:chgData name="guo roger" userId="3bbec60affddc306" providerId="LiveId" clId="{23E2759D-CB64-4643-B4BF-80CEFEF6AD34}"/>
    <pc:docChg chg="undo custSel addSld delSld modSld">
      <pc:chgData name="guo roger" userId="3bbec60affddc306" providerId="LiveId" clId="{23E2759D-CB64-4643-B4BF-80CEFEF6AD34}" dt="2020-10-26T07:35:16.152" v="2285" actId="1076"/>
      <pc:docMkLst>
        <pc:docMk/>
      </pc:docMkLst>
      <pc:sldChg chg="modSp mod">
        <pc:chgData name="guo roger" userId="3bbec60affddc306" providerId="LiveId" clId="{23E2759D-CB64-4643-B4BF-80CEFEF6AD34}" dt="2020-10-26T06:02:30.717" v="2280" actId="1036"/>
        <pc:sldMkLst>
          <pc:docMk/>
          <pc:sldMk cId="1341206656" sldId="302"/>
        </pc:sldMkLst>
        <pc:spChg chg="mod">
          <ac:chgData name="guo roger" userId="3bbec60affddc306" providerId="LiveId" clId="{23E2759D-CB64-4643-B4BF-80CEFEF6AD34}" dt="2020-10-26T01:36:45.093" v="2148" actId="20577"/>
          <ac:spMkLst>
            <pc:docMk/>
            <pc:sldMk cId="1341206656" sldId="302"/>
            <ac:spMk id="4" creationId="{C37CA60E-2DE6-4312-9382-B5A3E76135C2}"/>
          </ac:spMkLst>
        </pc:spChg>
        <pc:spChg chg="mod">
          <ac:chgData name="guo roger" userId="3bbec60affddc306" providerId="LiveId" clId="{23E2759D-CB64-4643-B4BF-80CEFEF6AD34}" dt="2020-10-26T06:02:30.717" v="2280" actId="1036"/>
          <ac:spMkLst>
            <pc:docMk/>
            <pc:sldMk cId="1341206656" sldId="302"/>
            <ac:spMk id="6" creationId="{07560610-6AF0-456F-A648-6E723C8D92F1}"/>
          </ac:spMkLst>
        </pc:spChg>
      </pc:sldChg>
      <pc:sldChg chg="modSp mod">
        <pc:chgData name="guo roger" userId="3bbec60affddc306" providerId="LiveId" clId="{23E2759D-CB64-4643-B4BF-80CEFEF6AD34}" dt="2020-10-25T12:17:09.379" v="1977" actId="20577"/>
        <pc:sldMkLst>
          <pc:docMk/>
          <pc:sldMk cId="947221106" sldId="337"/>
        </pc:sldMkLst>
        <pc:spChg chg="mod">
          <ac:chgData name="guo roger" userId="3bbec60affddc306" providerId="LiveId" clId="{23E2759D-CB64-4643-B4BF-80CEFEF6AD34}" dt="2020-10-25T12:17:09.379" v="1977" actId="20577"/>
          <ac:spMkLst>
            <pc:docMk/>
            <pc:sldMk cId="947221106" sldId="337"/>
            <ac:spMk id="8" creationId="{8E321D54-3573-4006-A142-58C307604763}"/>
          </ac:spMkLst>
        </pc:spChg>
      </pc:sldChg>
      <pc:sldChg chg="del">
        <pc:chgData name="guo roger" userId="3bbec60affddc306" providerId="LiveId" clId="{23E2759D-CB64-4643-B4BF-80CEFEF6AD34}" dt="2020-10-25T09:30:19.887" v="0" actId="47"/>
        <pc:sldMkLst>
          <pc:docMk/>
          <pc:sldMk cId="4253755087" sldId="338"/>
        </pc:sldMkLst>
      </pc:sldChg>
      <pc:sldChg chg="del">
        <pc:chgData name="guo roger" userId="3bbec60affddc306" providerId="LiveId" clId="{23E2759D-CB64-4643-B4BF-80CEFEF6AD34}" dt="2020-10-25T09:30:20.118" v="1" actId="47"/>
        <pc:sldMkLst>
          <pc:docMk/>
          <pc:sldMk cId="2566867370" sldId="339"/>
        </pc:sldMkLst>
      </pc:sldChg>
      <pc:sldChg chg="del">
        <pc:chgData name="guo roger" userId="3bbec60affddc306" providerId="LiveId" clId="{23E2759D-CB64-4643-B4BF-80CEFEF6AD34}" dt="2020-10-25T09:30:20.499" v="3" actId="47"/>
        <pc:sldMkLst>
          <pc:docMk/>
          <pc:sldMk cId="2666214281" sldId="341"/>
        </pc:sldMkLst>
      </pc:sldChg>
      <pc:sldChg chg="del">
        <pc:chgData name="guo roger" userId="3bbec60affddc306" providerId="LiveId" clId="{23E2759D-CB64-4643-B4BF-80CEFEF6AD34}" dt="2020-10-25T09:30:20.333" v="2" actId="47"/>
        <pc:sldMkLst>
          <pc:docMk/>
          <pc:sldMk cId="286589555" sldId="342"/>
        </pc:sldMkLst>
      </pc:sldChg>
      <pc:sldChg chg="del">
        <pc:chgData name="guo roger" userId="3bbec60affddc306" providerId="LiveId" clId="{23E2759D-CB64-4643-B4BF-80CEFEF6AD34}" dt="2020-10-25T09:30:20.692" v="4" actId="47"/>
        <pc:sldMkLst>
          <pc:docMk/>
          <pc:sldMk cId="1988616730" sldId="343"/>
        </pc:sldMkLst>
      </pc:sldChg>
      <pc:sldChg chg="del">
        <pc:chgData name="guo roger" userId="3bbec60affddc306" providerId="LiveId" clId="{23E2759D-CB64-4643-B4BF-80CEFEF6AD34}" dt="2020-10-25T09:30:21.074" v="6" actId="47"/>
        <pc:sldMkLst>
          <pc:docMk/>
          <pc:sldMk cId="1316787366" sldId="344"/>
        </pc:sldMkLst>
      </pc:sldChg>
      <pc:sldChg chg="del">
        <pc:chgData name="guo roger" userId="3bbec60affddc306" providerId="LiveId" clId="{23E2759D-CB64-4643-B4BF-80CEFEF6AD34}" dt="2020-10-25T09:30:21.207" v="7" actId="47"/>
        <pc:sldMkLst>
          <pc:docMk/>
          <pc:sldMk cId="888453037" sldId="345"/>
        </pc:sldMkLst>
      </pc:sldChg>
      <pc:sldChg chg="del">
        <pc:chgData name="guo roger" userId="3bbec60affddc306" providerId="LiveId" clId="{23E2759D-CB64-4643-B4BF-80CEFEF6AD34}" dt="2020-10-25T09:30:21.403" v="8" actId="47"/>
        <pc:sldMkLst>
          <pc:docMk/>
          <pc:sldMk cId="39364224" sldId="346"/>
        </pc:sldMkLst>
      </pc:sldChg>
      <pc:sldChg chg="del">
        <pc:chgData name="guo roger" userId="3bbec60affddc306" providerId="LiveId" clId="{23E2759D-CB64-4643-B4BF-80CEFEF6AD34}" dt="2020-10-25T09:30:21.847" v="10" actId="47"/>
        <pc:sldMkLst>
          <pc:docMk/>
          <pc:sldMk cId="1512595348" sldId="347"/>
        </pc:sldMkLst>
      </pc:sldChg>
      <pc:sldChg chg="del">
        <pc:chgData name="guo roger" userId="3bbec60affddc306" providerId="LiveId" clId="{23E2759D-CB64-4643-B4BF-80CEFEF6AD34}" dt="2020-10-25T09:30:22.821" v="14" actId="47"/>
        <pc:sldMkLst>
          <pc:docMk/>
          <pc:sldMk cId="3422074732" sldId="348"/>
        </pc:sldMkLst>
      </pc:sldChg>
      <pc:sldChg chg="del">
        <pc:chgData name="guo roger" userId="3bbec60affddc306" providerId="LiveId" clId="{23E2759D-CB64-4643-B4BF-80CEFEF6AD34}" dt="2020-10-25T09:30:22.256" v="11" actId="47"/>
        <pc:sldMkLst>
          <pc:docMk/>
          <pc:sldMk cId="141197929" sldId="349"/>
        </pc:sldMkLst>
      </pc:sldChg>
      <pc:sldChg chg="del">
        <pc:chgData name="guo roger" userId="3bbec60affddc306" providerId="LiveId" clId="{23E2759D-CB64-4643-B4BF-80CEFEF6AD34}" dt="2020-10-25T09:30:22.438" v="12" actId="47"/>
        <pc:sldMkLst>
          <pc:docMk/>
          <pc:sldMk cId="825015708" sldId="350"/>
        </pc:sldMkLst>
      </pc:sldChg>
      <pc:sldChg chg="del">
        <pc:chgData name="guo roger" userId="3bbec60affddc306" providerId="LiveId" clId="{23E2759D-CB64-4643-B4BF-80CEFEF6AD34}" dt="2020-10-25T09:30:20.930" v="5" actId="47"/>
        <pc:sldMkLst>
          <pc:docMk/>
          <pc:sldMk cId="3055420938" sldId="351"/>
        </pc:sldMkLst>
      </pc:sldChg>
      <pc:sldChg chg="del">
        <pc:chgData name="guo roger" userId="3bbec60affddc306" providerId="LiveId" clId="{23E2759D-CB64-4643-B4BF-80CEFEF6AD34}" dt="2020-10-25T09:30:21.611" v="9" actId="47"/>
        <pc:sldMkLst>
          <pc:docMk/>
          <pc:sldMk cId="52055119" sldId="352"/>
        </pc:sldMkLst>
      </pc:sldChg>
      <pc:sldChg chg="del">
        <pc:chgData name="guo roger" userId="3bbec60affddc306" providerId="LiveId" clId="{23E2759D-CB64-4643-B4BF-80CEFEF6AD34}" dt="2020-10-25T09:30:22.617" v="13" actId="47"/>
        <pc:sldMkLst>
          <pc:docMk/>
          <pc:sldMk cId="1282204669" sldId="353"/>
        </pc:sldMkLst>
      </pc:sldChg>
      <pc:sldChg chg="del">
        <pc:chgData name="guo roger" userId="3bbec60affddc306" providerId="LiveId" clId="{23E2759D-CB64-4643-B4BF-80CEFEF6AD34}" dt="2020-10-25T09:30:23.859" v="19" actId="47"/>
        <pc:sldMkLst>
          <pc:docMk/>
          <pc:sldMk cId="914653335" sldId="354"/>
        </pc:sldMkLst>
      </pc:sldChg>
      <pc:sldChg chg="del">
        <pc:chgData name="guo roger" userId="3bbec60affddc306" providerId="LiveId" clId="{23E2759D-CB64-4643-B4BF-80CEFEF6AD34}" dt="2020-10-25T09:30:23.068" v="15" actId="47"/>
        <pc:sldMkLst>
          <pc:docMk/>
          <pc:sldMk cId="4203870046" sldId="356"/>
        </pc:sldMkLst>
      </pc:sldChg>
      <pc:sldChg chg="del">
        <pc:chgData name="guo roger" userId="3bbec60affddc306" providerId="LiveId" clId="{23E2759D-CB64-4643-B4BF-80CEFEF6AD34}" dt="2020-10-25T09:30:23.268" v="16" actId="47"/>
        <pc:sldMkLst>
          <pc:docMk/>
          <pc:sldMk cId="614736308" sldId="357"/>
        </pc:sldMkLst>
      </pc:sldChg>
      <pc:sldChg chg="del">
        <pc:chgData name="guo roger" userId="3bbec60affddc306" providerId="LiveId" clId="{23E2759D-CB64-4643-B4BF-80CEFEF6AD34}" dt="2020-10-25T09:30:23.461" v="17" actId="47"/>
        <pc:sldMkLst>
          <pc:docMk/>
          <pc:sldMk cId="3809655002" sldId="358"/>
        </pc:sldMkLst>
      </pc:sldChg>
      <pc:sldChg chg="del">
        <pc:chgData name="guo roger" userId="3bbec60affddc306" providerId="LiveId" clId="{23E2759D-CB64-4643-B4BF-80CEFEF6AD34}" dt="2020-10-25T09:30:23.669" v="18" actId="47"/>
        <pc:sldMkLst>
          <pc:docMk/>
          <pc:sldMk cId="2214228566" sldId="359"/>
        </pc:sldMkLst>
      </pc:sldChg>
      <pc:sldChg chg="del">
        <pc:chgData name="guo roger" userId="3bbec60affddc306" providerId="LiveId" clId="{23E2759D-CB64-4643-B4BF-80CEFEF6AD34}" dt="2020-10-25T09:30:24.044" v="20" actId="47"/>
        <pc:sldMkLst>
          <pc:docMk/>
          <pc:sldMk cId="2324084168" sldId="360"/>
        </pc:sldMkLst>
      </pc:sldChg>
      <pc:sldChg chg="del">
        <pc:chgData name="guo roger" userId="3bbec60affddc306" providerId="LiveId" clId="{23E2759D-CB64-4643-B4BF-80CEFEF6AD34}" dt="2020-10-25T09:30:24.259" v="21" actId="47"/>
        <pc:sldMkLst>
          <pc:docMk/>
          <pc:sldMk cId="378410878" sldId="361"/>
        </pc:sldMkLst>
      </pc:sldChg>
      <pc:sldChg chg="del">
        <pc:chgData name="guo roger" userId="3bbec60affddc306" providerId="LiveId" clId="{23E2759D-CB64-4643-B4BF-80CEFEF6AD34}" dt="2020-10-25T09:30:25.505" v="22" actId="47"/>
        <pc:sldMkLst>
          <pc:docMk/>
          <pc:sldMk cId="1981370480" sldId="362"/>
        </pc:sldMkLst>
      </pc:sldChg>
      <pc:sldChg chg="addSp delSp modSp mod addCm delCm">
        <pc:chgData name="guo roger" userId="3bbec60affddc306" providerId="LiveId" clId="{23E2759D-CB64-4643-B4BF-80CEFEF6AD34}" dt="2020-10-25T09:45:11.169" v="408" actId="1076"/>
        <pc:sldMkLst>
          <pc:docMk/>
          <pc:sldMk cId="312588480" sldId="363"/>
        </pc:sldMkLst>
        <pc:spChg chg="mod">
          <ac:chgData name="guo roger" userId="3bbec60affddc306" providerId="LiveId" clId="{23E2759D-CB64-4643-B4BF-80CEFEF6AD34}" dt="2020-10-25T09:32:04.029" v="31"/>
          <ac:spMkLst>
            <pc:docMk/>
            <pc:sldMk cId="312588480" sldId="363"/>
            <ac:spMk id="2" creationId="{AEF65268-FED1-48E6-ADDD-962FD8A7041A}"/>
          </ac:spMkLst>
        </pc:spChg>
        <pc:spChg chg="add mod">
          <ac:chgData name="guo roger" userId="3bbec60affddc306" providerId="LiveId" clId="{23E2759D-CB64-4643-B4BF-80CEFEF6AD34}" dt="2020-10-25T09:45:11.169" v="408" actId="1076"/>
          <ac:spMkLst>
            <pc:docMk/>
            <pc:sldMk cId="312588480" sldId="363"/>
            <ac:spMk id="4" creationId="{ACA27AF8-1FC8-44CD-8706-73153B5CF0EB}"/>
          </ac:spMkLst>
        </pc:spChg>
        <pc:picChg chg="del">
          <ac:chgData name="guo roger" userId="3bbec60affddc306" providerId="LiveId" clId="{23E2759D-CB64-4643-B4BF-80CEFEF6AD34}" dt="2020-10-25T09:31:00.779" v="23" actId="478"/>
          <ac:picMkLst>
            <pc:docMk/>
            <pc:sldMk cId="312588480" sldId="363"/>
            <ac:picMk id="5" creationId="{D179B0E7-D696-43A0-B507-F28DF4CAB80C}"/>
          </ac:picMkLst>
        </pc:picChg>
        <pc:picChg chg="add mod">
          <ac:chgData name="guo roger" userId="3bbec60affddc306" providerId="LiveId" clId="{23E2759D-CB64-4643-B4BF-80CEFEF6AD34}" dt="2020-10-25T09:45:08.665" v="407" actId="1076"/>
          <ac:picMkLst>
            <pc:docMk/>
            <pc:sldMk cId="312588480" sldId="363"/>
            <ac:picMk id="6" creationId="{06B78F0A-5904-4A98-ADAC-773E6FA59694}"/>
          </ac:picMkLst>
        </pc:picChg>
      </pc:sldChg>
      <pc:sldChg chg="addSp delSp modSp add mod">
        <pc:chgData name="guo roger" userId="3bbec60affddc306" providerId="LiveId" clId="{23E2759D-CB64-4643-B4BF-80CEFEF6AD34}" dt="2020-10-26T02:08:42.560" v="2260" actId="207"/>
        <pc:sldMkLst>
          <pc:docMk/>
          <pc:sldMk cId="1990882456" sldId="364"/>
        </pc:sldMkLst>
        <pc:spChg chg="mod">
          <ac:chgData name="guo roger" userId="3bbec60affddc306" providerId="LiveId" clId="{23E2759D-CB64-4643-B4BF-80CEFEF6AD34}" dt="2020-10-25T09:46:18.378" v="419"/>
          <ac:spMkLst>
            <pc:docMk/>
            <pc:sldMk cId="1990882456" sldId="364"/>
            <ac:spMk id="2" creationId="{AEF65268-FED1-48E6-ADDD-962FD8A7041A}"/>
          </ac:spMkLst>
        </pc:spChg>
        <pc:spChg chg="mod">
          <ac:chgData name="guo roger" userId="3bbec60affddc306" providerId="LiveId" clId="{23E2759D-CB64-4643-B4BF-80CEFEF6AD34}" dt="2020-10-25T10:01:59.889" v="612" actId="1076"/>
          <ac:spMkLst>
            <pc:docMk/>
            <pc:sldMk cId="1990882456" sldId="364"/>
            <ac:spMk id="3" creationId="{EA901857-8EED-4AAA-BEF7-1978E8BB2C94}"/>
          </ac:spMkLst>
        </pc:spChg>
        <pc:spChg chg="mod">
          <ac:chgData name="guo roger" userId="3bbec60affddc306" providerId="LiveId" clId="{23E2759D-CB64-4643-B4BF-80CEFEF6AD34}" dt="2020-10-26T02:08:42.560" v="2260" actId="207"/>
          <ac:spMkLst>
            <pc:docMk/>
            <pc:sldMk cId="1990882456" sldId="364"/>
            <ac:spMk id="4" creationId="{ACA27AF8-1FC8-44CD-8706-73153B5CF0EB}"/>
          </ac:spMkLst>
        </pc:spChg>
        <pc:spChg chg="add mod">
          <ac:chgData name="guo roger" userId="3bbec60affddc306" providerId="LiveId" clId="{23E2759D-CB64-4643-B4BF-80CEFEF6AD34}" dt="2020-10-25T10:02:05.110" v="623" actId="1036"/>
          <ac:spMkLst>
            <pc:docMk/>
            <pc:sldMk cId="1990882456" sldId="364"/>
            <ac:spMk id="9" creationId="{A1F32865-5922-4611-9B4D-E75D378B602F}"/>
          </ac:spMkLst>
        </pc:spChg>
        <pc:spChg chg="add mod">
          <ac:chgData name="guo roger" userId="3bbec60affddc306" providerId="LiveId" clId="{23E2759D-CB64-4643-B4BF-80CEFEF6AD34}" dt="2020-10-25T10:02:05.110" v="623" actId="1036"/>
          <ac:spMkLst>
            <pc:docMk/>
            <pc:sldMk cId="1990882456" sldId="364"/>
            <ac:spMk id="11" creationId="{68B3F4D7-315C-4D52-A1BA-BEFF7DA411B5}"/>
          </ac:spMkLst>
        </pc:spChg>
        <pc:spChg chg="add mod">
          <ac:chgData name="guo roger" userId="3bbec60affddc306" providerId="LiveId" clId="{23E2759D-CB64-4643-B4BF-80CEFEF6AD34}" dt="2020-10-25T10:02:05.110" v="623" actId="1036"/>
          <ac:spMkLst>
            <pc:docMk/>
            <pc:sldMk cId="1990882456" sldId="364"/>
            <ac:spMk id="17" creationId="{80E6B668-8574-44CF-85EF-306156F33255}"/>
          </ac:spMkLst>
        </pc:spChg>
        <pc:spChg chg="add mod">
          <ac:chgData name="guo roger" userId="3bbec60affddc306" providerId="LiveId" clId="{23E2759D-CB64-4643-B4BF-80CEFEF6AD34}" dt="2020-10-25T10:02:05.110" v="623" actId="1036"/>
          <ac:spMkLst>
            <pc:docMk/>
            <pc:sldMk cId="1990882456" sldId="364"/>
            <ac:spMk id="19" creationId="{96569C9D-D217-416E-A6EF-B7BE67D94A83}"/>
          </ac:spMkLst>
        </pc:spChg>
        <pc:spChg chg="add mod">
          <ac:chgData name="guo roger" userId="3bbec60affddc306" providerId="LiveId" clId="{23E2759D-CB64-4643-B4BF-80CEFEF6AD34}" dt="2020-10-25T10:03:33.058" v="660" actId="1076"/>
          <ac:spMkLst>
            <pc:docMk/>
            <pc:sldMk cId="1990882456" sldId="364"/>
            <ac:spMk id="20" creationId="{DFA3EC90-F9C7-4B71-8A17-4CE0F956D49D}"/>
          </ac:spMkLst>
        </pc:spChg>
        <pc:spChg chg="add mod">
          <ac:chgData name="guo roger" userId="3bbec60affddc306" providerId="LiveId" clId="{23E2759D-CB64-4643-B4BF-80CEFEF6AD34}" dt="2020-10-25T10:04:52.622" v="708" actId="1076"/>
          <ac:spMkLst>
            <pc:docMk/>
            <pc:sldMk cId="1990882456" sldId="364"/>
            <ac:spMk id="21" creationId="{42CBF6B2-A016-4A97-AE1C-A72F9E9C5D60}"/>
          </ac:spMkLst>
        </pc:spChg>
        <pc:picChg chg="add mod">
          <ac:chgData name="guo roger" userId="3bbec60affddc306" providerId="LiveId" clId="{23E2759D-CB64-4643-B4BF-80CEFEF6AD34}" dt="2020-10-25T10:02:16.640" v="626" actId="1076"/>
          <ac:picMkLst>
            <pc:docMk/>
            <pc:sldMk cId="1990882456" sldId="364"/>
            <ac:picMk id="5" creationId="{72E783A1-0C31-4364-A43B-9CE973D96241}"/>
          </ac:picMkLst>
        </pc:picChg>
        <pc:picChg chg="del">
          <ac:chgData name="guo roger" userId="3bbec60affddc306" providerId="LiveId" clId="{23E2759D-CB64-4643-B4BF-80CEFEF6AD34}" dt="2020-10-25T09:50:05.129" v="444" actId="478"/>
          <ac:picMkLst>
            <pc:docMk/>
            <pc:sldMk cId="1990882456" sldId="364"/>
            <ac:picMk id="6" creationId="{06B78F0A-5904-4A98-ADAC-773E6FA59694}"/>
          </ac:picMkLst>
        </pc:picChg>
        <pc:picChg chg="add mod">
          <ac:chgData name="guo roger" userId="3bbec60affddc306" providerId="LiveId" clId="{23E2759D-CB64-4643-B4BF-80CEFEF6AD34}" dt="2020-10-25T10:02:05.110" v="623" actId="1036"/>
          <ac:picMkLst>
            <pc:docMk/>
            <pc:sldMk cId="1990882456" sldId="364"/>
            <ac:picMk id="7" creationId="{A47913F9-3256-4DBE-BD64-EF9ADC435001}"/>
          </ac:picMkLst>
        </pc:picChg>
        <pc:cxnChg chg="add mod">
          <ac:chgData name="guo roger" userId="3bbec60affddc306" providerId="LiveId" clId="{23E2759D-CB64-4643-B4BF-80CEFEF6AD34}" dt="2020-10-25T10:02:05.110" v="623" actId="1036"/>
          <ac:cxnSpMkLst>
            <pc:docMk/>
            <pc:sldMk cId="1990882456" sldId="364"/>
            <ac:cxnSpMk id="13" creationId="{2757E394-FA41-4370-95A4-569EEE5FBE3D}"/>
          </ac:cxnSpMkLst>
        </pc:cxnChg>
        <pc:cxnChg chg="add mod">
          <ac:chgData name="guo roger" userId="3bbec60affddc306" providerId="LiveId" clId="{23E2759D-CB64-4643-B4BF-80CEFEF6AD34}" dt="2020-10-25T10:02:05.110" v="623" actId="1036"/>
          <ac:cxnSpMkLst>
            <pc:docMk/>
            <pc:sldMk cId="1990882456" sldId="364"/>
            <ac:cxnSpMk id="16" creationId="{55301814-ED36-4375-BB2E-23F7D8F659F9}"/>
          </ac:cxnSpMkLst>
        </pc:cxnChg>
      </pc:sldChg>
      <pc:sldChg chg="addSp modSp new mod">
        <pc:chgData name="guo roger" userId="3bbec60affddc306" providerId="LiveId" clId="{23E2759D-CB64-4643-B4BF-80CEFEF6AD34}" dt="2020-10-26T02:10:42.299" v="2261" actId="1076"/>
        <pc:sldMkLst>
          <pc:docMk/>
          <pc:sldMk cId="1815487969" sldId="365"/>
        </pc:sldMkLst>
        <pc:spChg chg="mod">
          <ac:chgData name="guo roger" userId="3bbec60affddc306" providerId="LiveId" clId="{23E2759D-CB64-4643-B4BF-80CEFEF6AD34}" dt="2020-10-25T10:06:15.206" v="725" actId="20577"/>
          <ac:spMkLst>
            <pc:docMk/>
            <pc:sldMk cId="1815487969" sldId="365"/>
            <ac:spMk id="2" creationId="{8A5210E7-C9B2-4023-B3F0-36E48CCF0A00}"/>
          </ac:spMkLst>
        </pc:spChg>
        <pc:spChg chg="add mod">
          <ac:chgData name="guo roger" userId="3bbec60affddc306" providerId="LiveId" clId="{23E2759D-CB64-4643-B4BF-80CEFEF6AD34}" dt="2020-10-25T12:08:30.469" v="1709" actId="1076"/>
          <ac:spMkLst>
            <pc:docMk/>
            <pc:sldMk cId="1815487969" sldId="365"/>
            <ac:spMk id="6" creationId="{75ED62E5-57D1-4A2B-89D4-26DCADAC61F6}"/>
          </ac:spMkLst>
        </pc:spChg>
        <pc:picChg chg="add mod">
          <ac:chgData name="guo roger" userId="3bbec60affddc306" providerId="LiveId" clId="{23E2759D-CB64-4643-B4BF-80CEFEF6AD34}" dt="2020-10-26T02:10:42.299" v="2261" actId="1076"/>
          <ac:picMkLst>
            <pc:docMk/>
            <pc:sldMk cId="1815487969" sldId="365"/>
            <ac:picMk id="4" creationId="{69FF1D1B-4EB1-4AD6-8794-07337DAF8A1A}"/>
          </ac:picMkLst>
        </pc:picChg>
      </pc:sldChg>
      <pc:sldChg chg="addSp delSp modSp add del mod">
        <pc:chgData name="guo roger" userId="3bbec60affddc306" providerId="LiveId" clId="{23E2759D-CB64-4643-B4BF-80CEFEF6AD34}" dt="2020-10-25T10:34:17.035" v="918" actId="47"/>
        <pc:sldMkLst>
          <pc:docMk/>
          <pc:sldMk cId="2661513903" sldId="366"/>
        </pc:sldMkLst>
        <pc:spChg chg="mod">
          <ac:chgData name="guo roger" userId="3bbec60affddc306" providerId="LiveId" clId="{23E2759D-CB64-4643-B4BF-80CEFEF6AD34}" dt="2020-10-25T10:19:47.750" v="837" actId="20577"/>
          <ac:spMkLst>
            <pc:docMk/>
            <pc:sldMk cId="2661513903" sldId="366"/>
            <ac:spMk id="2" creationId="{8A5210E7-C9B2-4023-B3F0-36E48CCF0A00}"/>
          </ac:spMkLst>
        </pc:spChg>
        <pc:spChg chg="del">
          <ac:chgData name="guo roger" userId="3bbec60affddc306" providerId="LiveId" clId="{23E2759D-CB64-4643-B4BF-80CEFEF6AD34}" dt="2020-10-25T10:14:56.869" v="786" actId="478"/>
          <ac:spMkLst>
            <pc:docMk/>
            <pc:sldMk cId="2661513903" sldId="366"/>
            <ac:spMk id="6" creationId="{75ED62E5-57D1-4A2B-89D4-26DCADAC61F6}"/>
          </ac:spMkLst>
        </pc:spChg>
        <pc:spChg chg="add mod">
          <ac:chgData name="guo roger" userId="3bbec60affddc306" providerId="LiveId" clId="{23E2759D-CB64-4643-B4BF-80CEFEF6AD34}" dt="2020-10-25T10:20:46.437" v="847" actId="12"/>
          <ac:spMkLst>
            <pc:docMk/>
            <pc:sldMk cId="2661513903" sldId="366"/>
            <ac:spMk id="7" creationId="{A5C5620C-6075-4F69-AEC9-E2EE46BF52D5}"/>
          </ac:spMkLst>
        </pc:spChg>
        <pc:picChg chg="mod">
          <ac:chgData name="guo roger" userId="3bbec60affddc306" providerId="LiveId" clId="{23E2759D-CB64-4643-B4BF-80CEFEF6AD34}" dt="2020-10-25T10:20:02.969" v="841" actId="1076"/>
          <ac:picMkLst>
            <pc:docMk/>
            <pc:sldMk cId="2661513903" sldId="366"/>
            <ac:picMk id="4" creationId="{69FF1D1B-4EB1-4AD6-8794-07337DAF8A1A}"/>
          </ac:picMkLst>
        </pc:picChg>
      </pc:sldChg>
      <pc:sldChg chg="addSp modSp new mod">
        <pc:chgData name="guo roger" userId="3bbec60affddc306" providerId="LiveId" clId="{23E2759D-CB64-4643-B4BF-80CEFEF6AD34}" dt="2020-10-25T12:38:13.519" v="1993" actId="20577"/>
        <pc:sldMkLst>
          <pc:docMk/>
          <pc:sldMk cId="2155066162" sldId="367"/>
        </pc:sldMkLst>
        <pc:spChg chg="mod">
          <ac:chgData name="guo roger" userId="3bbec60affddc306" providerId="LiveId" clId="{23E2759D-CB64-4643-B4BF-80CEFEF6AD34}" dt="2020-10-25T11:29:31.958" v="1195" actId="20577"/>
          <ac:spMkLst>
            <pc:docMk/>
            <pc:sldMk cId="2155066162" sldId="367"/>
            <ac:spMk id="2" creationId="{C29C4BF4-547C-42AB-8212-6CCE74A0673A}"/>
          </ac:spMkLst>
        </pc:spChg>
        <pc:spChg chg="add mod">
          <ac:chgData name="guo roger" userId="3bbec60affddc306" providerId="LiveId" clId="{23E2759D-CB64-4643-B4BF-80CEFEF6AD34}" dt="2020-10-25T12:01:15.504" v="1672" actId="20577"/>
          <ac:spMkLst>
            <pc:docMk/>
            <pc:sldMk cId="2155066162" sldId="367"/>
            <ac:spMk id="6" creationId="{3B7D5736-5D26-44A0-9203-ABC2CACE212D}"/>
          </ac:spMkLst>
        </pc:spChg>
        <pc:spChg chg="add mod">
          <ac:chgData name="guo roger" userId="3bbec60affddc306" providerId="LiveId" clId="{23E2759D-CB64-4643-B4BF-80CEFEF6AD34}" dt="2020-10-25T10:38:42.124" v="992" actId="1076"/>
          <ac:spMkLst>
            <pc:docMk/>
            <pc:sldMk cId="2155066162" sldId="367"/>
            <ac:spMk id="8" creationId="{7715AF19-D564-437F-A3D7-12DFC6D7F146}"/>
          </ac:spMkLst>
        </pc:spChg>
        <pc:spChg chg="add mod">
          <ac:chgData name="guo roger" userId="3bbec60affddc306" providerId="LiveId" clId="{23E2759D-CB64-4643-B4BF-80CEFEF6AD34}" dt="2020-10-25T10:44:22.064" v="1044" actId="14100"/>
          <ac:spMkLst>
            <pc:docMk/>
            <pc:sldMk cId="2155066162" sldId="367"/>
            <ac:spMk id="9" creationId="{BD2E1595-8FD6-4D80-B504-76D2FA5F16A5}"/>
          </ac:spMkLst>
        </pc:spChg>
        <pc:spChg chg="add mod">
          <ac:chgData name="guo roger" userId="3bbec60affddc306" providerId="LiveId" clId="{23E2759D-CB64-4643-B4BF-80CEFEF6AD34}" dt="2020-10-25T10:38:57.608" v="993" actId="1076"/>
          <ac:spMkLst>
            <pc:docMk/>
            <pc:sldMk cId="2155066162" sldId="367"/>
            <ac:spMk id="11" creationId="{3DAD90A1-9BC0-4122-AF01-7D4C3B715C54}"/>
          </ac:spMkLst>
        </pc:spChg>
        <pc:spChg chg="add mod">
          <ac:chgData name="guo roger" userId="3bbec60affddc306" providerId="LiveId" clId="{23E2759D-CB64-4643-B4BF-80CEFEF6AD34}" dt="2020-10-25T12:38:13.519" v="1993" actId="20577"/>
          <ac:spMkLst>
            <pc:docMk/>
            <pc:sldMk cId="2155066162" sldId="367"/>
            <ac:spMk id="13" creationId="{DE6D35E4-2D5C-4383-B200-A7500421D601}"/>
          </ac:spMkLst>
        </pc:spChg>
        <pc:spChg chg="add mod">
          <ac:chgData name="guo roger" userId="3bbec60affddc306" providerId="LiveId" clId="{23E2759D-CB64-4643-B4BF-80CEFEF6AD34}" dt="2020-10-25T10:38:19.759" v="990" actId="14100"/>
          <ac:spMkLst>
            <pc:docMk/>
            <pc:sldMk cId="2155066162" sldId="367"/>
            <ac:spMk id="14" creationId="{C5C20B91-28AB-473E-9B71-7B45D507F24B}"/>
          </ac:spMkLst>
        </pc:spChg>
        <pc:picChg chg="add mod">
          <ac:chgData name="guo roger" userId="3bbec60affddc306" providerId="LiveId" clId="{23E2759D-CB64-4643-B4BF-80CEFEF6AD34}" dt="2020-10-25T10:37:47.209" v="984" actId="1076"/>
          <ac:picMkLst>
            <pc:docMk/>
            <pc:sldMk cId="2155066162" sldId="367"/>
            <ac:picMk id="4" creationId="{EA34AC89-A8B5-4213-8B53-AAF08B49F0C8}"/>
          </ac:picMkLst>
        </pc:picChg>
      </pc:sldChg>
      <pc:sldChg chg="modSp add mod">
        <pc:chgData name="guo roger" userId="3bbec60affddc306" providerId="LiveId" clId="{23E2759D-CB64-4643-B4BF-80CEFEF6AD34}" dt="2020-10-26T02:29:05.007" v="2262" actId="207"/>
        <pc:sldMkLst>
          <pc:docMk/>
          <pc:sldMk cId="2698299063" sldId="368"/>
        </pc:sldMkLst>
        <pc:spChg chg="mod">
          <ac:chgData name="guo roger" userId="3bbec60affddc306" providerId="LiveId" clId="{23E2759D-CB64-4643-B4BF-80CEFEF6AD34}" dt="2020-10-25T11:29:37.657" v="1212" actId="20577"/>
          <ac:spMkLst>
            <pc:docMk/>
            <pc:sldMk cId="2698299063" sldId="368"/>
            <ac:spMk id="2" creationId="{C29C4BF4-547C-42AB-8212-6CCE74A0673A}"/>
          </ac:spMkLst>
        </pc:spChg>
        <pc:spChg chg="mod">
          <ac:chgData name="guo roger" userId="3bbec60affddc306" providerId="LiveId" clId="{23E2759D-CB64-4643-B4BF-80CEFEF6AD34}" dt="2020-10-26T02:29:05.007" v="2262" actId="207"/>
          <ac:spMkLst>
            <pc:docMk/>
            <pc:sldMk cId="2698299063" sldId="368"/>
            <ac:spMk id="9" creationId="{BD2E1595-8FD6-4D80-B504-76D2FA5F16A5}"/>
          </ac:spMkLst>
        </pc:spChg>
      </pc:sldChg>
      <pc:sldChg chg="addSp delSp modSp new mod">
        <pc:chgData name="guo roger" userId="3bbec60affddc306" providerId="LiveId" clId="{23E2759D-CB64-4643-B4BF-80CEFEF6AD34}" dt="2020-10-26T07:35:16.152" v="2285" actId="1076"/>
        <pc:sldMkLst>
          <pc:docMk/>
          <pc:sldMk cId="2611085501" sldId="369"/>
        </pc:sldMkLst>
        <pc:spChg chg="mod">
          <ac:chgData name="guo roger" userId="3bbec60affddc306" providerId="LiveId" clId="{23E2759D-CB64-4643-B4BF-80CEFEF6AD34}" dt="2020-10-25T11:23:48.400" v="1089"/>
          <ac:spMkLst>
            <pc:docMk/>
            <pc:sldMk cId="2611085501" sldId="369"/>
            <ac:spMk id="2" creationId="{403DE6DE-337B-43A7-AC9D-2F093D80598E}"/>
          </ac:spMkLst>
        </pc:spChg>
        <pc:spChg chg="add mod">
          <ac:chgData name="guo roger" userId="3bbec60affddc306" providerId="LiveId" clId="{23E2759D-CB64-4643-B4BF-80CEFEF6AD34}" dt="2020-10-26T06:31:10.341" v="2281" actId="207"/>
          <ac:spMkLst>
            <pc:docMk/>
            <pc:sldMk cId="2611085501" sldId="369"/>
            <ac:spMk id="5" creationId="{D9F07C67-B95F-4A62-BCD8-3026E51B0D24}"/>
          </ac:spMkLst>
        </pc:spChg>
        <pc:spChg chg="add del mod">
          <ac:chgData name="guo roger" userId="3bbec60affddc306" providerId="LiveId" clId="{23E2759D-CB64-4643-B4BF-80CEFEF6AD34}" dt="2020-10-25T11:46:27.177" v="1402" actId="478"/>
          <ac:spMkLst>
            <pc:docMk/>
            <pc:sldMk cId="2611085501" sldId="369"/>
            <ac:spMk id="7" creationId="{D2959FAB-A8BC-4474-8365-2B40AB7A6BA8}"/>
          </ac:spMkLst>
        </pc:spChg>
        <pc:spChg chg="add mod">
          <ac:chgData name="guo roger" userId="3bbec60affddc306" providerId="LiveId" clId="{23E2759D-CB64-4643-B4BF-80CEFEF6AD34}" dt="2020-10-25T11:46:29.585" v="1403" actId="1076"/>
          <ac:spMkLst>
            <pc:docMk/>
            <pc:sldMk cId="2611085501" sldId="369"/>
            <ac:spMk id="9" creationId="{062D19E3-7EB0-4512-BF67-8A53E083228C}"/>
          </ac:spMkLst>
        </pc:spChg>
        <pc:spChg chg="add mod">
          <ac:chgData name="guo roger" userId="3bbec60affddc306" providerId="LiveId" clId="{23E2759D-CB64-4643-B4BF-80CEFEF6AD34}" dt="2020-10-26T02:31:58.731" v="2268" actId="1076"/>
          <ac:spMkLst>
            <pc:docMk/>
            <pc:sldMk cId="2611085501" sldId="369"/>
            <ac:spMk id="10" creationId="{0E4C35AD-2685-4EA5-8F5E-109BABA620CC}"/>
          </ac:spMkLst>
        </pc:spChg>
        <pc:spChg chg="add mod">
          <ac:chgData name="guo roger" userId="3bbec60affddc306" providerId="LiveId" clId="{23E2759D-CB64-4643-B4BF-80CEFEF6AD34}" dt="2020-10-26T07:35:16.152" v="2285" actId="1076"/>
          <ac:spMkLst>
            <pc:docMk/>
            <pc:sldMk cId="2611085501" sldId="369"/>
            <ac:spMk id="12" creationId="{5B88700B-D09B-43FC-8F92-DA6808813CCD}"/>
          </ac:spMkLst>
        </pc:spChg>
        <pc:picChg chg="add mod">
          <ac:chgData name="guo roger" userId="3bbec60affddc306" providerId="LiveId" clId="{23E2759D-CB64-4643-B4BF-80CEFEF6AD34}" dt="2020-10-26T07:35:11.476" v="2284" actId="14100"/>
          <ac:picMkLst>
            <pc:docMk/>
            <pc:sldMk cId="2611085501" sldId="369"/>
            <ac:picMk id="4" creationId="{14F4EA98-5125-416B-BE10-490DA9506F1C}"/>
          </ac:picMkLst>
        </pc:picChg>
      </pc:sldChg>
      <pc:sldChg chg="addSp delSp modSp add mod">
        <pc:chgData name="guo roger" userId="3bbec60affddc306" providerId="LiveId" clId="{23E2759D-CB64-4643-B4BF-80CEFEF6AD34}" dt="2020-10-26T02:32:21.049" v="2279" actId="20577"/>
        <pc:sldMkLst>
          <pc:docMk/>
          <pc:sldMk cId="617920540" sldId="370"/>
        </pc:sldMkLst>
        <pc:spChg chg="del">
          <ac:chgData name="guo roger" userId="3bbec60affddc306" providerId="LiveId" clId="{23E2759D-CB64-4643-B4BF-80CEFEF6AD34}" dt="2020-10-25T11:32:51.246" v="1215" actId="478"/>
          <ac:spMkLst>
            <pc:docMk/>
            <pc:sldMk cId="617920540" sldId="370"/>
            <ac:spMk id="5" creationId="{D9F07C67-B95F-4A62-BCD8-3026E51B0D24}"/>
          </ac:spMkLst>
        </pc:spChg>
        <pc:spChg chg="del">
          <ac:chgData name="guo roger" userId="3bbec60affddc306" providerId="LiveId" clId="{23E2759D-CB64-4643-B4BF-80CEFEF6AD34}" dt="2020-10-25T11:32:53.161" v="1217" actId="478"/>
          <ac:spMkLst>
            <pc:docMk/>
            <pc:sldMk cId="617920540" sldId="370"/>
            <ac:spMk id="7" creationId="{D2959FAB-A8BC-4474-8365-2B40AB7A6BA8}"/>
          </ac:spMkLst>
        </pc:spChg>
        <pc:spChg chg="del">
          <ac:chgData name="guo roger" userId="3bbec60affddc306" providerId="LiveId" clId="{23E2759D-CB64-4643-B4BF-80CEFEF6AD34}" dt="2020-10-25T11:32:54.675" v="1218" actId="478"/>
          <ac:spMkLst>
            <pc:docMk/>
            <pc:sldMk cId="617920540" sldId="370"/>
            <ac:spMk id="9" creationId="{062D19E3-7EB0-4512-BF67-8A53E083228C}"/>
          </ac:spMkLst>
        </pc:spChg>
        <pc:spChg chg="add mod">
          <ac:chgData name="guo roger" userId="3bbec60affddc306" providerId="LiveId" clId="{23E2759D-CB64-4643-B4BF-80CEFEF6AD34}" dt="2020-10-26T02:32:21.049" v="2279" actId="20577"/>
          <ac:spMkLst>
            <pc:docMk/>
            <pc:sldMk cId="617920540" sldId="370"/>
            <ac:spMk id="10" creationId="{49369DB5-DEA5-4708-BD5A-1776CF992E56}"/>
          </ac:spMkLst>
        </pc:spChg>
        <pc:picChg chg="del">
          <ac:chgData name="guo roger" userId="3bbec60affddc306" providerId="LiveId" clId="{23E2759D-CB64-4643-B4BF-80CEFEF6AD34}" dt="2020-10-25T11:32:52.382" v="1216" actId="478"/>
          <ac:picMkLst>
            <pc:docMk/>
            <pc:sldMk cId="617920540" sldId="370"/>
            <ac:picMk id="4" creationId="{14F4EA98-5125-416B-BE10-490DA9506F1C}"/>
          </ac:picMkLst>
        </pc:picChg>
        <pc:picChg chg="add mod">
          <ac:chgData name="guo roger" userId="3bbec60affddc306" providerId="LiveId" clId="{23E2759D-CB64-4643-B4BF-80CEFEF6AD34}" dt="2020-10-25T12:44:28.198" v="1997" actId="1076"/>
          <ac:picMkLst>
            <pc:docMk/>
            <pc:sldMk cId="617920540" sldId="370"/>
            <ac:picMk id="8" creationId="{6703E64B-CACB-4FD4-BA03-3AF2E35876EA}"/>
          </ac:picMkLst>
        </pc:picChg>
      </pc:sldChg>
      <pc:sldChg chg="addSp modSp new mod">
        <pc:chgData name="guo roger" userId="3bbec60affddc306" providerId="LiveId" clId="{23E2759D-CB64-4643-B4BF-80CEFEF6AD34}" dt="2020-10-25T11:53:24.346" v="1609" actId="207"/>
        <pc:sldMkLst>
          <pc:docMk/>
          <pc:sldMk cId="3400214524" sldId="371"/>
        </pc:sldMkLst>
        <pc:spChg chg="mod">
          <ac:chgData name="guo roger" userId="3bbec60affddc306" providerId="LiveId" clId="{23E2759D-CB64-4643-B4BF-80CEFEF6AD34}" dt="2020-10-25T11:50:00.524" v="1564"/>
          <ac:spMkLst>
            <pc:docMk/>
            <pc:sldMk cId="3400214524" sldId="371"/>
            <ac:spMk id="2" creationId="{ECA9E6BD-1654-4F08-8717-3FFA9D3AE33A}"/>
          </ac:spMkLst>
        </pc:spChg>
        <pc:spChg chg="add mod">
          <ac:chgData name="guo roger" userId="3bbec60affddc306" providerId="LiveId" clId="{23E2759D-CB64-4643-B4BF-80CEFEF6AD34}" dt="2020-10-25T11:53:24.346" v="1609" actId="207"/>
          <ac:spMkLst>
            <pc:docMk/>
            <pc:sldMk cId="3400214524" sldId="371"/>
            <ac:spMk id="5" creationId="{8C8D2C79-C753-4A5D-A77E-B629A8D221A0}"/>
          </ac:spMkLst>
        </pc:spChg>
        <pc:picChg chg="add mod">
          <ac:chgData name="guo roger" userId="3bbec60affddc306" providerId="LiveId" clId="{23E2759D-CB64-4643-B4BF-80CEFEF6AD34}" dt="2020-10-25T11:53:10.340" v="1602" actId="1076"/>
          <ac:picMkLst>
            <pc:docMk/>
            <pc:sldMk cId="3400214524" sldId="371"/>
            <ac:picMk id="6" creationId="{7FE25412-983B-40A4-8E0D-DED766AF8563}"/>
          </ac:picMkLst>
        </pc:picChg>
      </pc:sldChg>
      <pc:sldChg chg="addSp modSp new mod">
        <pc:chgData name="guo roger" userId="3bbec60affddc306" providerId="LiveId" clId="{23E2759D-CB64-4643-B4BF-80CEFEF6AD34}" dt="2020-10-25T11:56:56" v="1665" actId="207"/>
        <pc:sldMkLst>
          <pc:docMk/>
          <pc:sldMk cId="1893718576" sldId="372"/>
        </pc:sldMkLst>
        <pc:spChg chg="mod">
          <ac:chgData name="guo roger" userId="3bbec60affddc306" providerId="LiveId" clId="{23E2759D-CB64-4643-B4BF-80CEFEF6AD34}" dt="2020-10-25T11:55:05.175" v="1625" actId="20577"/>
          <ac:spMkLst>
            <pc:docMk/>
            <pc:sldMk cId="1893718576" sldId="372"/>
            <ac:spMk id="2" creationId="{FBF23236-B25C-454E-92E2-B33C77D4F9A7}"/>
          </ac:spMkLst>
        </pc:spChg>
        <pc:spChg chg="add mod">
          <ac:chgData name="guo roger" userId="3bbec60affddc306" providerId="LiveId" clId="{23E2759D-CB64-4643-B4BF-80CEFEF6AD34}" dt="2020-10-25T11:56:56" v="1665" actId="207"/>
          <ac:spMkLst>
            <pc:docMk/>
            <pc:sldMk cId="1893718576" sldId="372"/>
            <ac:spMk id="6" creationId="{FB90210B-C7C8-4888-B385-B039184C1BB7}"/>
          </ac:spMkLst>
        </pc:spChg>
        <pc:picChg chg="add mod">
          <ac:chgData name="guo roger" userId="3bbec60affddc306" providerId="LiveId" clId="{23E2759D-CB64-4643-B4BF-80CEFEF6AD34}" dt="2020-10-25T11:55:31.666" v="1628" actId="1076"/>
          <ac:picMkLst>
            <pc:docMk/>
            <pc:sldMk cId="1893718576" sldId="372"/>
            <ac:picMk id="4" creationId="{B8123061-E9F5-4F28-B22A-647AE0863D3E}"/>
          </ac:picMkLst>
        </pc:picChg>
      </pc:sldChg>
      <pc:sldChg chg="addSp delSp modSp add del mod">
        <pc:chgData name="guo roger" userId="3bbec60affddc306" providerId="LiveId" clId="{23E2759D-CB64-4643-B4BF-80CEFEF6AD34}" dt="2020-10-25T12:08:23.250" v="1705" actId="47"/>
        <pc:sldMkLst>
          <pc:docMk/>
          <pc:sldMk cId="2232777084" sldId="373"/>
        </pc:sldMkLst>
        <pc:spChg chg="add del mod">
          <ac:chgData name="guo roger" userId="3bbec60affddc306" providerId="LiveId" clId="{23E2759D-CB64-4643-B4BF-80CEFEF6AD34}" dt="2020-10-25T12:07:55.501" v="1704"/>
          <ac:spMkLst>
            <pc:docMk/>
            <pc:sldMk cId="2232777084" sldId="373"/>
            <ac:spMk id="5" creationId="{3B79D570-B3CB-40CF-A436-641741732C56}"/>
          </ac:spMkLst>
        </pc:spChg>
        <pc:spChg chg="mod">
          <ac:chgData name="guo roger" userId="3bbec60affddc306" providerId="LiveId" clId="{23E2759D-CB64-4643-B4BF-80CEFEF6AD34}" dt="2020-10-25T12:07:51.969" v="1702" actId="20577"/>
          <ac:spMkLst>
            <pc:docMk/>
            <pc:sldMk cId="2232777084" sldId="373"/>
            <ac:spMk id="6" creationId="{75ED62E5-57D1-4A2B-89D4-26DCADAC61F6}"/>
          </ac:spMkLst>
        </pc:spChg>
      </pc:sldChg>
      <pc:sldChg chg="addSp modSp new mod">
        <pc:chgData name="guo roger" userId="3bbec60affddc306" providerId="LiveId" clId="{23E2759D-CB64-4643-B4BF-80CEFEF6AD34}" dt="2020-10-26T02:01:33.665" v="2258" actId="1076"/>
        <pc:sldMkLst>
          <pc:docMk/>
          <pc:sldMk cId="3019448379" sldId="373"/>
        </pc:sldMkLst>
        <pc:spChg chg="mod">
          <ac:chgData name="guo roger" userId="3bbec60affddc306" providerId="LiveId" clId="{23E2759D-CB64-4643-B4BF-80CEFEF6AD34}" dt="2020-10-25T12:11:51.705" v="1720" actId="20577"/>
          <ac:spMkLst>
            <pc:docMk/>
            <pc:sldMk cId="3019448379" sldId="373"/>
            <ac:spMk id="2" creationId="{EB04229D-9FF7-40E8-9E8F-7A6D3E89AA94}"/>
          </ac:spMkLst>
        </pc:spChg>
        <pc:spChg chg="add mod">
          <ac:chgData name="guo roger" userId="3bbec60affddc306" providerId="LiveId" clId="{23E2759D-CB64-4643-B4BF-80CEFEF6AD34}" dt="2020-10-26T00:51:13.400" v="2145" actId="207"/>
          <ac:spMkLst>
            <pc:docMk/>
            <pc:sldMk cId="3019448379" sldId="373"/>
            <ac:spMk id="4" creationId="{9A7F4074-AA7A-4C98-A128-FB502E730B9A}"/>
          </ac:spMkLst>
        </pc:spChg>
        <pc:spChg chg="add mod">
          <ac:chgData name="guo roger" userId="3bbec60affddc306" providerId="LiveId" clId="{23E2759D-CB64-4643-B4BF-80CEFEF6AD34}" dt="2020-10-26T02:01:33.665" v="2258" actId="1076"/>
          <ac:spMkLst>
            <pc:docMk/>
            <pc:sldMk cId="3019448379" sldId="373"/>
            <ac:spMk id="5" creationId="{9D825585-B8D0-46ED-97C6-07780DFA4EAA}"/>
          </ac:spMkLst>
        </pc:spChg>
      </pc:sldChg>
      <pc:sldChg chg="modSp add mod">
        <pc:chgData name="guo roger" userId="3bbec60affddc306" providerId="LiveId" clId="{23E2759D-CB64-4643-B4BF-80CEFEF6AD34}" dt="2020-10-25T12:17:25.083" v="1980" actId="207"/>
        <pc:sldMkLst>
          <pc:docMk/>
          <pc:sldMk cId="2344152410" sldId="374"/>
        </pc:sldMkLst>
        <pc:spChg chg="mod">
          <ac:chgData name="guo roger" userId="3bbec60affddc306" providerId="LiveId" clId="{23E2759D-CB64-4643-B4BF-80CEFEF6AD34}" dt="2020-10-25T12:17:25.083" v="1980" actId="207"/>
          <ac:spMkLst>
            <pc:docMk/>
            <pc:sldMk cId="2344152410" sldId="374"/>
            <ac:spMk id="8" creationId="{8E321D54-3573-4006-A142-58C307604763}"/>
          </ac:spMkLst>
        </pc:spChg>
      </pc:sldChg>
      <pc:sldChg chg="modSp add mod">
        <pc:chgData name="guo roger" userId="3bbec60affddc306" providerId="LiveId" clId="{23E2759D-CB64-4643-B4BF-80CEFEF6AD34}" dt="2020-10-25T12:17:43.838" v="1983" actId="207"/>
        <pc:sldMkLst>
          <pc:docMk/>
          <pc:sldMk cId="3262912971" sldId="375"/>
        </pc:sldMkLst>
        <pc:spChg chg="mod">
          <ac:chgData name="guo roger" userId="3bbec60affddc306" providerId="LiveId" clId="{23E2759D-CB64-4643-B4BF-80CEFEF6AD34}" dt="2020-10-25T12:17:43.838" v="1983" actId="207"/>
          <ac:spMkLst>
            <pc:docMk/>
            <pc:sldMk cId="3262912971" sldId="375"/>
            <ac:spMk id="8" creationId="{8E321D54-3573-4006-A142-58C307604763}"/>
          </ac:spMkLst>
        </pc:spChg>
      </pc:sldChg>
      <pc:sldChg chg="modSp add mod">
        <pc:chgData name="guo roger" userId="3bbec60affddc306" providerId="LiveId" clId="{23E2759D-CB64-4643-B4BF-80CEFEF6AD34}" dt="2020-10-25T12:17:53.358" v="1986" actId="207"/>
        <pc:sldMkLst>
          <pc:docMk/>
          <pc:sldMk cId="1028080408" sldId="376"/>
        </pc:sldMkLst>
        <pc:spChg chg="mod">
          <ac:chgData name="guo roger" userId="3bbec60affddc306" providerId="LiveId" clId="{23E2759D-CB64-4643-B4BF-80CEFEF6AD34}" dt="2020-10-25T12:17:53.358" v="1986" actId="207"/>
          <ac:spMkLst>
            <pc:docMk/>
            <pc:sldMk cId="1028080408" sldId="376"/>
            <ac:spMk id="8" creationId="{8E321D54-3573-4006-A142-58C307604763}"/>
          </ac:spMkLst>
        </pc:spChg>
      </pc:sldChg>
      <pc:sldChg chg="modSp add mod">
        <pc:chgData name="guo roger" userId="3bbec60affddc306" providerId="LiveId" clId="{23E2759D-CB64-4643-B4BF-80CEFEF6AD34}" dt="2020-10-25T12:20:05.709" v="1989" actId="207"/>
        <pc:sldMkLst>
          <pc:docMk/>
          <pc:sldMk cId="3575985082" sldId="377"/>
        </pc:sldMkLst>
        <pc:spChg chg="mod">
          <ac:chgData name="guo roger" userId="3bbec60affddc306" providerId="LiveId" clId="{23E2759D-CB64-4643-B4BF-80CEFEF6AD34}" dt="2020-10-25T12:20:05.709" v="1989" actId="207"/>
          <ac:spMkLst>
            <pc:docMk/>
            <pc:sldMk cId="3575985082" sldId="377"/>
            <ac:spMk id="8" creationId="{8E321D54-3573-4006-A142-58C307604763}"/>
          </ac:spMkLst>
        </pc:spChg>
      </pc:sldChg>
      <pc:sldChg chg="modSp add mod">
        <pc:chgData name="guo roger" userId="3bbec60affddc306" providerId="LiveId" clId="{23E2759D-CB64-4643-B4BF-80CEFEF6AD34}" dt="2020-10-25T12:20:18.244" v="1991" actId="207"/>
        <pc:sldMkLst>
          <pc:docMk/>
          <pc:sldMk cId="2697746903" sldId="378"/>
        </pc:sldMkLst>
        <pc:spChg chg="mod">
          <ac:chgData name="guo roger" userId="3bbec60affddc306" providerId="LiveId" clId="{23E2759D-CB64-4643-B4BF-80CEFEF6AD34}" dt="2020-10-25T12:20:18.244" v="1991" actId="207"/>
          <ac:spMkLst>
            <pc:docMk/>
            <pc:sldMk cId="2697746903" sldId="378"/>
            <ac:spMk id="8" creationId="{8E321D54-3573-4006-A142-58C307604763}"/>
          </ac:spMkLst>
        </pc:spChg>
      </pc:sldChg>
      <pc:sldChg chg="addSp modSp new mod">
        <pc:chgData name="guo roger" userId="3bbec60affddc306" providerId="LiveId" clId="{23E2759D-CB64-4643-B4BF-80CEFEF6AD34}" dt="2020-10-25T12:51:51.015" v="2031" actId="1076"/>
        <pc:sldMkLst>
          <pc:docMk/>
          <pc:sldMk cId="1830698328" sldId="379"/>
        </pc:sldMkLst>
        <pc:spChg chg="mod">
          <ac:chgData name="guo roger" userId="3bbec60affddc306" providerId="LiveId" clId="{23E2759D-CB64-4643-B4BF-80CEFEF6AD34}" dt="2020-10-25T12:51:19.036" v="2019"/>
          <ac:spMkLst>
            <pc:docMk/>
            <pc:sldMk cId="1830698328" sldId="379"/>
            <ac:spMk id="2" creationId="{7A67992A-233C-4864-BFE7-B872DFA5AA88}"/>
          </ac:spMkLst>
        </pc:spChg>
        <pc:spChg chg="add mod">
          <ac:chgData name="guo roger" userId="3bbec60affddc306" providerId="LiveId" clId="{23E2759D-CB64-4643-B4BF-80CEFEF6AD34}" dt="2020-10-25T12:51:27.928" v="2024" actId="20577"/>
          <ac:spMkLst>
            <pc:docMk/>
            <pc:sldMk cId="1830698328" sldId="379"/>
            <ac:spMk id="5" creationId="{759F6ECB-AAAE-4EEF-8A4C-2D3B08E3BB9F}"/>
          </ac:spMkLst>
        </pc:spChg>
        <pc:picChg chg="add mod">
          <ac:chgData name="guo roger" userId="3bbec60affddc306" providerId="LiveId" clId="{23E2759D-CB64-4643-B4BF-80CEFEF6AD34}" dt="2020-10-25T12:51:51.015" v="2031" actId="1076"/>
          <ac:picMkLst>
            <pc:docMk/>
            <pc:sldMk cId="1830698328" sldId="379"/>
            <ac:picMk id="6" creationId="{B0F946BC-DD67-4CC9-8C44-315AF3DA35F3}"/>
          </ac:picMkLst>
        </pc:picChg>
      </pc:sldChg>
      <pc:sldChg chg="addSp modSp new mod">
        <pc:chgData name="guo roger" userId="3bbec60affddc306" providerId="LiveId" clId="{23E2759D-CB64-4643-B4BF-80CEFEF6AD34}" dt="2020-10-26T01:49:53.994" v="2213" actId="14100"/>
        <pc:sldMkLst>
          <pc:docMk/>
          <pc:sldMk cId="1251293767" sldId="380"/>
        </pc:sldMkLst>
        <pc:spChg chg="mod">
          <ac:chgData name="guo roger" userId="3bbec60affddc306" providerId="LiveId" clId="{23E2759D-CB64-4643-B4BF-80CEFEF6AD34}" dt="2020-10-25T12:52:10.959" v="2068" actId="20577"/>
          <ac:spMkLst>
            <pc:docMk/>
            <pc:sldMk cId="1251293767" sldId="380"/>
            <ac:spMk id="2" creationId="{33379D83-EFC7-41DA-BDE9-44D39B67AD68}"/>
          </ac:spMkLst>
        </pc:spChg>
        <pc:spChg chg="add mod">
          <ac:chgData name="guo roger" userId="3bbec60affddc306" providerId="LiveId" clId="{23E2759D-CB64-4643-B4BF-80CEFEF6AD34}" dt="2020-10-26T01:49:53.994" v="2213" actId="14100"/>
          <ac:spMkLst>
            <pc:docMk/>
            <pc:sldMk cId="1251293767" sldId="380"/>
            <ac:spMk id="5" creationId="{C8CF9320-ABCF-4048-8E72-ED595784D5FF}"/>
          </ac:spMkLst>
        </pc:spChg>
      </pc:sldChg>
      <pc:sldChg chg="addSp modSp new mod">
        <pc:chgData name="guo roger" userId="3bbec60affddc306" providerId="LiveId" clId="{23E2759D-CB64-4643-B4BF-80CEFEF6AD34}" dt="2020-10-25T12:54:52.132" v="2143" actId="1076"/>
        <pc:sldMkLst>
          <pc:docMk/>
          <pc:sldMk cId="240635789" sldId="381"/>
        </pc:sldMkLst>
        <pc:spChg chg="mod">
          <ac:chgData name="guo roger" userId="3bbec60affddc306" providerId="LiveId" clId="{23E2759D-CB64-4643-B4BF-80CEFEF6AD34}" dt="2020-10-25T12:54:34.282" v="2139" actId="20577"/>
          <ac:spMkLst>
            <pc:docMk/>
            <pc:sldMk cId="240635789" sldId="381"/>
            <ac:spMk id="2" creationId="{F33E4DBD-FA9F-4830-89DF-0F6C17B0E755}"/>
          </ac:spMkLst>
        </pc:spChg>
        <pc:picChg chg="add mod">
          <ac:chgData name="guo roger" userId="3bbec60affddc306" providerId="LiveId" clId="{23E2759D-CB64-4643-B4BF-80CEFEF6AD34}" dt="2020-10-25T12:54:52.132" v="2143" actId="1076"/>
          <ac:picMkLst>
            <pc:docMk/>
            <pc:sldMk cId="240635789" sldId="381"/>
            <ac:picMk id="4" creationId="{76F70139-437E-4439-898A-0B0CF9244F50}"/>
          </ac:picMkLst>
        </pc:picChg>
      </pc:sldChg>
      <pc:sldChg chg="addSp modSp new mod">
        <pc:chgData name="guo roger" userId="3bbec60affddc306" providerId="LiveId" clId="{23E2759D-CB64-4643-B4BF-80CEFEF6AD34}" dt="2020-10-26T01:49:09.802" v="2197" actId="1076"/>
        <pc:sldMkLst>
          <pc:docMk/>
          <pc:sldMk cId="126817364" sldId="382"/>
        </pc:sldMkLst>
        <pc:spChg chg="mod">
          <ac:chgData name="guo roger" userId="3bbec60affddc306" providerId="LiveId" clId="{23E2759D-CB64-4643-B4BF-80CEFEF6AD34}" dt="2020-10-26T01:48:33.059" v="2181" actId="20577"/>
          <ac:spMkLst>
            <pc:docMk/>
            <pc:sldMk cId="126817364" sldId="382"/>
            <ac:spMk id="2" creationId="{2C507CB8-23C8-451A-A4C8-C7BF0EDEC8F7}"/>
          </ac:spMkLst>
        </pc:spChg>
        <pc:spChg chg="add mod">
          <ac:chgData name="guo roger" userId="3bbec60affddc306" providerId="LiveId" clId="{23E2759D-CB64-4643-B4BF-80CEFEF6AD34}" dt="2020-10-26T01:48:51.165" v="2191" actId="14100"/>
          <ac:spMkLst>
            <pc:docMk/>
            <pc:sldMk cId="126817364" sldId="382"/>
            <ac:spMk id="5" creationId="{1A2A4F6B-BB72-4591-99D0-5803294ED543}"/>
          </ac:spMkLst>
        </pc:spChg>
        <pc:picChg chg="add mod">
          <ac:chgData name="guo roger" userId="3bbec60affddc306" providerId="LiveId" clId="{23E2759D-CB64-4643-B4BF-80CEFEF6AD34}" dt="2020-10-26T01:49:09.802" v="2197" actId="1076"/>
          <ac:picMkLst>
            <pc:docMk/>
            <pc:sldMk cId="126817364" sldId="382"/>
            <ac:picMk id="6" creationId="{6BE6DC21-B61D-4E2D-A3E2-BCF789770BC4}"/>
          </ac:picMkLst>
        </pc:picChg>
      </pc:sldChg>
    </pc:docChg>
  </pc:docChgLst>
  <pc:docChgLst>
    <pc:chgData name="guo roger" userId="3bbec60affddc306" providerId="LiveId" clId="{16269684-AC71-4453-B075-7885AA56CA5D}"/>
    <pc:docChg chg="undo custSel addSld delSld modSld">
      <pc:chgData name="guo roger" userId="3bbec60affddc306" providerId="LiveId" clId="{16269684-AC71-4453-B075-7885AA56CA5D}" dt="2021-03-08T06:41:28.052" v="3883" actId="207"/>
      <pc:docMkLst>
        <pc:docMk/>
      </pc:docMkLst>
      <pc:sldChg chg="addSp delSp modSp mod">
        <pc:chgData name="guo roger" userId="3bbec60affddc306" providerId="LiveId" clId="{16269684-AC71-4453-B075-7885AA56CA5D}" dt="2021-02-28T07:26:08.758" v="40"/>
        <pc:sldMkLst>
          <pc:docMk/>
          <pc:sldMk cId="1341206656" sldId="302"/>
        </pc:sldMkLst>
        <pc:spChg chg="add del mod">
          <ac:chgData name="guo roger" userId="3bbec60affddc306" providerId="LiveId" clId="{16269684-AC71-4453-B075-7885AA56CA5D}" dt="2021-02-28T07:25:16.953" v="31" actId="20577"/>
          <ac:spMkLst>
            <pc:docMk/>
            <pc:sldMk cId="1341206656" sldId="302"/>
            <ac:spMk id="4" creationId="{C37CA60E-2DE6-4312-9382-B5A3E76135C2}"/>
          </ac:spMkLst>
        </pc:spChg>
        <pc:spChg chg="mod">
          <ac:chgData name="guo roger" userId="3bbec60affddc306" providerId="LiveId" clId="{16269684-AC71-4453-B075-7885AA56CA5D}" dt="2021-02-28T07:26:08.758" v="40"/>
          <ac:spMkLst>
            <pc:docMk/>
            <pc:sldMk cId="1341206656" sldId="302"/>
            <ac:spMk id="6" creationId="{07560610-6AF0-456F-A648-6E723C8D92F1}"/>
          </ac:spMkLst>
        </pc:spChg>
      </pc:sldChg>
      <pc:sldChg chg="modSp mod">
        <pc:chgData name="guo roger" userId="3bbec60affddc306" providerId="LiveId" clId="{16269684-AC71-4453-B075-7885AA56CA5D}" dt="2021-02-28T10:28:24.103" v="3369" actId="20577"/>
        <pc:sldMkLst>
          <pc:docMk/>
          <pc:sldMk cId="947221106" sldId="337"/>
        </pc:sldMkLst>
        <pc:spChg chg="mod">
          <ac:chgData name="guo roger" userId="3bbec60affddc306" providerId="LiveId" clId="{16269684-AC71-4453-B075-7885AA56CA5D}" dt="2021-02-28T10:28:24.103" v="3369" actId="20577"/>
          <ac:spMkLst>
            <pc:docMk/>
            <pc:sldMk cId="947221106" sldId="337"/>
            <ac:spMk id="8" creationId="{8E321D54-3573-4006-A142-58C307604763}"/>
          </ac:spMkLst>
        </pc:spChg>
      </pc:sldChg>
      <pc:sldChg chg="addSp delSp modSp new mod">
        <pc:chgData name="guo roger" userId="3bbec60affddc306" providerId="LiveId" clId="{16269684-AC71-4453-B075-7885AA56CA5D}" dt="2021-03-08T06:18:08.918" v="3639" actId="20577"/>
        <pc:sldMkLst>
          <pc:docMk/>
          <pc:sldMk cId="1937520069" sldId="338"/>
        </pc:sldMkLst>
        <pc:spChg chg="mod">
          <ac:chgData name="guo roger" userId="3bbec60affddc306" providerId="LiveId" clId="{16269684-AC71-4453-B075-7885AA56CA5D}" dt="2021-02-28T07:26:18.628" v="52" actId="20577"/>
          <ac:spMkLst>
            <pc:docMk/>
            <pc:sldMk cId="1937520069" sldId="338"/>
            <ac:spMk id="2" creationId="{16BEBEBC-53F0-4F88-8718-BC5C32F3A294}"/>
          </ac:spMkLst>
        </pc:spChg>
        <pc:spChg chg="add mod">
          <ac:chgData name="guo roger" userId="3bbec60affddc306" providerId="LiveId" clId="{16269684-AC71-4453-B075-7885AA56CA5D}" dt="2021-02-28T07:29:22.821" v="147" actId="20577"/>
          <ac:spMkLst>
            <pc:docMk/>
            <pc:sldMk cId="1937520069" sldId="338"/>
            <ac:spMk id="4" creationId="{4B36FE8C-520E-4AFB-A325-285611DE45C3}"/>
          </ac:spMkLst>
        </pc:spChg>
        <pc:spChg chg="add mod">
          <ac:chgData name="guo roger" userId="3bbec60affddc306" providerId="LiveId" clId="{16269684-AC71-4453-B075-7885AA56CA5D}" dt="2021-02-28T07:39:00.535" v="565" actId="1076"/>
          <ac:spMkLst>
            <pc:docMk/>
            <pc:sldMk cId="1937520069" sldId="338"/>
            <ac:spMk id="5" creationId="{F9178E70-BE2C-4C08-84F4-9B2BB3B804CA}"/>
          </ac:spMkLst>
        </pc:spChg>
        <pc:spChg chg="add mod">
          <ac:chgData name="guo roger" userId="3bbec60affddc306" providerId="LiveId" clId="{16269684-AC71-4453-B075-7885AA56CA5D}" dt="2021-02-28T07:39:00.535" v="565" actId="1076"/>
          <ac:spMkLst>
            <pc:docMk/>
            <pc:sldMk cId="1937520069" sldId="338"/>
            <ac:spMk id="6" creationId="{690FAE16-F9F8-4E67-A649-D2BBA1E45CEE}"/>
          </ac:spMkLst>
        </pc:spChg>
        <pc:spChg chg="add mod">
          <ac:chgData name="guo roger" userId="3bbec60affddc306" providerId="LiveId" clId="{16269684-AC71-4453-B075-7885AA56CA5D}" dt="2021-02-28T07:39:00.535" v="565" actId="1076"/>
          <ac:spMkLst>
            <pc:docMk/>
            <pc:sldMk cId="1937520069" sldId="338"/>
            <ac:spMk id="7" creationId="{633DCC36-FA00-44F3-AFC3-7FF85C04B126}"/>
          </ac:spMkLst>
        </pc:spChg>
        <pc:spChg chg="add mod">
          <ac:chgData name="guo roger" userId="3bbec60affddc306" providerId="LiveId" clId="{16269684-AC71-4453-B075-7885AA56CA5D}" dt="2021-02-28T07:39:00.535" v="565" actId="1076"/>
          <ac:spMkLst>
            <pc:docMk/>
            <pc:sldMk cId="1937520069" sldId="338"/>
            <ac:spMk id="8" creationId="{0CB9FB0C-9CF3-4631-9716-78F412AD4116}"/>
          </ac:spMkLst>
        </pc:spChg>
        <pc:spChg chg="add mod">
          <ac:chgData name="guo roger" userId="3bbec60affddc306" providerId="LiveId" clId="{16269684-AC71-4453-B075-7885AA56CA5D}" dt="2021-02-28T07:39:00.535" v="565" actId="1076"/>
          <ac:spMkLst>
            <pc:docMk/>
            <pc:sldMk cId="1937520069" sldId="338"/>
            <ac:spMk id="9" creationId="{BFD53D9A-0EFB-4683-8AF8-630B0ACDBD76}"/>
          </ac:spMkLst>
        </pc:spChg>
        <pc:spChg chg="add mod">
          <ac:chgData name="guo roger" userId="3bbec60affddc306" providerId="LiveId" clId="{16269684-AC71-4453-B075-7885AA56CA5D}" dt="2021-02-28T07:39:00.535" v="565" actId="1076"/>
          <ac:spMkLst>
            <pc:docMk/>
            <pc:sldMk cId="1937520069" sldId="338"/>
            <ac:spMk id="10" creationId="{F40BAE64-6A47-46E0-819B-EF71F73FCB03}"/>
          </ac:spMkLst>
        </pc:spChg>
        <pc:spChg chg="add mod">
          <ac:chgData name="guo roger" userId="3bbec60affddc306" providerId="LiveId" clId="{16269684-AC71-4453-B075-7885AA56CA5D}" dt="2021-03-08T06:18:08.918" v="3639" actId="20577"/>
          <ac:spMkLst>
            <pc:docMk/>
            <pc:sldMk cId="1937520069" sldId="338"/>
            <ac:spMk id="11" creationId="{206E9211-B9AE-4C15-A937-20FBEDC0216F}"/>
          </ac:spMkLst>
        </pc:spChg>
        <pc:spChg chg="add del mod">
          <ac:chgData name="guo roger" userId="3bbec60affddc306" providerId="LiveId" clId="{16269684-AC71-4453-B075-7885AA56CA5D}" dt="2021-02-28T07:32:40.994" v="251" actId="478"/>
          <ac:spMkLst>
            <pc:docMk/>
            <pc:sldMk cId="1937520069" sldId="338"/>
            <ac:spMk id="12" creationId="{35A72912-2146-4B9B-93A7-B0482790E75F}"/>
          </ac:spMkLst>
        </pc:spChg>
        <pc:spChg chg="add del mod">
          <ac:chgData name="guo roger" userId="3bbec60affddc306" providerId="LiveId" clId="{16269684-AC71-4453-B075-7885AA56CA5D}" dt="2021-02-28T07:39:12.185" v="571"/>
          <ac:spMkLst>
            <pc:docMk/>
            <pc:sldMk cId="1937520069" sldId="338"/>
            <ac:spMk id="15" creationId="{5B7BEAC2-02B4-4730-8A08-F2C4AFF0FE8F}"/>
          </ac:spMkLst>
        </pc:spChg>
        <pc:spChg chg="add mod">
          <ac:chgData name="guo roger" userId="3bbec60affddc306" providerId="LiveId" clId="{16269684-AC71-4453-B075-7885AA56CA5D}" dt="2021-02-28T07:39:28.546" v="577" actId="14100"/>
          <ac:spMkLst>
            <pc:docMk/>
            <pc:sldMk cId="1937520069" sldId="338"/>
            <ac:spMk id="16" creationId="{D003FF1E-0C61-448E-A8EA-3021A68BAC0F}"/>
          </ac:spMkLst>
        </pc:spChg>
        <pc:picChg chg="add mod">
          <ac:chgData name="guo roger" userId="3bbec60affddc306" providerId="LiveId" clId="{16269684-AC71-4453-B075-7885AA56CA5D}" dt="2021-02-28T07:39:04.880" v="568" actId="1076"/>
          <ac:picMkLst>
            <pc:docMk/>
            <pc:sldMk cId="1937520069" sldId="338"/>
            <ac:picMk id="14" creationId="{ABD0FB0E-FB09-4844-8CE9-D097D13AFFE2}"/>
          </ac:picMkLst>
        </pc:picChg>
      </pc:sldChg>
      <pc:sldChg chg="del">
        <pc:chgData name="guo roger" userId="3bbec60affddc306" providerId="LiveId" clId="{16269684-AC71-4453-B075-7885AA56CA5D}" dt="2021-02-28T07:24:26.163" v="3" actId="47"/>
        <pc:sldMkLst>
          <pc:docMk/>
          <pc:sldMk cId="2905160580" sldId="338"/>
        </pc:sldMkLst>
      </pc:sldChg>
      <pc:sldChg chg="addSp modSp new mod">
        <pc:chgData name="guo roger" userId="3bbec60affddc306" providerId="LiveId" clId="{16269684-AC71-4453-B075-7885AA56CA5D}" dt="2021-02-28T08:06:01.972" v="1044" actId="20577"/>
        <pc:sldMkLst>
          <pc:docMk/>
          <pc:sldMk cId="3170807795" sldId="339"/>
        </pc:sldMkLst>
        <pc:spChg chg="mod">
          <ac:chgData name="guo roger" userId="3bbec60affddc306" providerId="LiveId" clId="{16269684-AC71-4453-B075-7885AA56CA5D}" dt="2021-02-28T08:00:04.883" v="916" actId="20577"/>
          <ac:spMkLst>
            <pc:docMk/>
            <pc:sldMk cId="3170807795" sldId="339"/>
            <ac:spMk id="2" creationId="{C17B61EB-832E-4C35-BF80-527ADF35B136}"/>
          </ac:spMkLst>
        </pc:spChg>
        <pc:spChg chg="add mod">
          <ac:chgData name="guo roger" userId="3bbec60affddc306" providerId="LiveId" clId="{16269684-AC71-4453-B075-7885AA56CA5D}" dt="2021-02-28T07:44:08.775" v="646" actId="1076"/>
          <ac:spMkLst>
            <pc:docMk/>
            <pc:sldMk cId="3170807795" sldId="339"/>
            <ac:spMk id="5" creationId="{702DA549-870B-46B8-B3A8-DC6AF11E45A9}"/>
          </ac:spMkLst>
        </pc:spChg>
        <pc:spChg chg="add mod">
          <ac:chgData name="guo roger" userId="3bbec60affddc306" providerId="LiveId" clId="{16269684-AC71-4453-B075-7885AA56CA5D}" dt="2021-02-28T07:54:15.742" v="749" actId="20577"/>
          <ac:spMkLst>
            <pc:docMk/>
            <pc:sldMk cId="3170807795" sldId="339"/>
            <ac:spMk id="9" creationId="{5A6B0B2F-0F3D-412A-BC3D-B9265DADF6C1}"/>
          </ac:spMkLst>
        </pc:spChg>
        <pc:spChg chg="add mod">
          <ac:chgData name="guo roger" userId="3bbec60affddc306" providerId="LiveId" clId="{16269684-AC71-4453-B075-7885AA56CA5D}" dt="2021-02-28T08:06:01.972" v="1044" actId="20577"/>
          <ac:spMkLst>
            <pc:docMk/>
            <pc:sldMk cId="3170807795" sldId="339"/>
            <ac:spMk id="11" creationId="{134165D9-BBA5-4E02-BF03-428CA5C32CEA}"/>
          </ac:spMkLst>
        </pc:spChg>
        <pc:spChg chg="add mod">
          <ac:chgData name="guo roger" userId="3bbec60affddc306" providerId="LiveId" clId="{16269684-AC71-4453-B075-7885AA56CA5D}" dt="2021-02-28T07:54:29.809" v="758" actId="1076"/>
          <ac:spMkLst>
            <pc:docMk/>
            <pc:sldMk cId="3170807795" sldId="339"/>
            <ac:spMk id="12" creationId="{D49C8F66-6D1D-4764-B215-85A7FE96ECC5}"/>
          </ac:spMkLst>
        </pc:spChg>
        <pc:picChg chg="add mod">
          <ac:chgData name="guo roger" userId="3bbec60affddc306" providerId="LiveId" clId="{16269684-AC71-4453-B075-7885AA56CA5D}" dt="2021-02-28T07:54:27.405" v="757" actId="1076"/>
          <ac:picMkLst>
            <pc:docMk/>
            <pc:sldMk cId="3170807795" sldId="339"/>
            <ac:picMk id="7" creationId="{70889F7F-4C34-4BF6-AC6B-41B7B4CDD7D8}"/>
          </ac:picMkLst>
        </pc:picChg>
      </pc:sldChg>
      <pc:sldChg chg="del">
        <pc:chgData name="guo roger" userId="3bbec60affddc306" providerId="LiveId" clId="{16269684-AC71-4453-B075-7885AA56CA5D}" dt="2021-02-28T07:24:25.455" v="0" actId="47"/>
        <pc:sldMkLst>
          <pc:docMk/>
          <pc:sldMk cId="4165518871" sldId="339"/>
        </pc:sldMkLst>
      </pc:sldChg>
      <pc:sldChg chg="del">
        <pc:chgData name="guo roger" userId="3bbec60affddc306" providerId="LiveId" clId="{16269684-AC71-4453-B075-7885AA56CA5D}" dt="2021-02-28T07:24:25.748" v="1" actId="47"/>
        <pc:sldMkLst>
          <pc:docMk/>
          <pc:sldMk cId="2846930410" sldId="340"/>
        </pc:sldMkLst>
      </pc:sldChg>
      <pc:sldChg chg="addSp delSp modSp add mod">
        <pc:chgData name="guo roger" userId="3bbec60affddc306" providerId="LiveId" clId="{16269684-AC71-4453-B075-7885AA56CA5D}" dt="2021-03-08T05:03:08.171" v="3563" actId="20577"/>
        <pc:sldMkLst>
          <pc:docMk/>
          <pc:sldMk cId="3913159045" sldId="340"/>
        </pc:sldMkLst>
        <pc:spChg chg="mod">
          <ac:chgData name="guo roger" userId="3bbec60affddc306" providerId="LiveId" clId="{16269684-AC71-4453-B075-7885AA56CA5D}" dt="2021-02-28T08:00:11.193" v="926" actId="20577"/>
          <ac:spMkLst>
            <pc:docMk/>
            <pc:sldMk cId="3913159045" sldId="340"/>
            <ac:spMk id="2" creationId="{C17B61EB-832E-4C35-BF80-527ADF35B136}"/>
          </ac:spMkLst>
        </pc:spChg>
        <pc:spChg chg="del">
          <ac:chgData name="guo roger" userId="3bbec60affddc306" providerId="LiveId" clId="{16269684-AC71-4453-B075-7885AA56CA5D}" dt="2021-02-28T07:56:06.925" v="773" actId="478"/>
          <ac:spMkLst>
            <pc:docMk/>
            <pc:sldMk cId="3913159045" sldId="340"/>
            <ac:spMk id="5" creationId="{702DA549-870B-46B8-B3A8-DC6AF11E45A9}"/>
          </ac:spMkLst>
        </pc:spChg>
        <pc:spChg chg="add mod">
          <ac:chgData name="guo roger" userId="3bbec60affddc306" providerId="LiveId" clId="{16269684-AC71-4453-B075-7885AA56CA5D}" dt="2021-02-28T07:56:21.139" v="808" actId="207"/>
          <ac:spMkLst>
            <pc:docMk/>
            <pc:sldMk cId="3913159045" sldId="340"/>
            <ac:spMk id="6" creationId="{18451C8A-404E-497F-995E-56E3E1FE2177}"/>
          </ac:spMkLst>
        </pc:spChg>
        <pc:spChg chg="add mod">
          <ac:chgData name="guo roger" userId="3bbec60affddc306" providerId="LiveId" clId="{16269684-AC71-4453-B075-7885AA56CA5D}" dt="2021-03-08T05:03:08.171" v="3563" actId="20577"/>
          <ac:spMkLst>
            <pc:docMk/>
            <pc:sldMk cId="3913159045" sldId="340"/>
            <ac:spMk id="10" creationId="{888D5DCC-524E-4893-83CE-3A2857872562}"/>
          </ac:spMkLst>
        </pc:spChg>
        <pc:spChg chg="del mod">
          <ac:chgData name="guo roger" userId="3bbec60affddc306" providerId="LiveId" clId="{16269684-AC71-4453-B075-7885AA56CA5D}" dt="2021-02-28T07:55:47.878" v="770" actId="478"/>
          <ac:spMkLst>
            <pc:docMk/>
            <pc:sldMk cId="3913159045" sldId="340"/>
            <ac:spMk id="11" creationId="{134165D9-BBA5-4E02-BF03-428CA5C32CEA}"/>
          </ac:spMkLst>
        </pc:spChg>
        <pc:spChg chg="mod">
          <ac:chgData name="guo roger" userId="3bbec60affddc306" providerId="LiveId" clId="{16269684-AC71-4453-B075-7885AA56CA5D}" dt="2021-02-28T07:55:44.044" v="769" actId="1076"/>
          <ac:spMkLst>
            <pc:docMk/>
            <pc:sldMk cId="3913159045" sldId="340"/>
            <ac:spMk id="12" creationId="{D49C8F66-6D1D-4764-B215-85A7FE96ECC5}"/>
          </ac:spMkLst>
        </pc:spChg>
      </pc:sldChg>
      <pc:sldChg chg="del">
        <pc:chgData name="guo roger" userId="3bbec60affddc306" providerId="LiveId" clId="{16269684-AC71-4453-B075-7885AA56CA5D}" dt="2021-02-28T07:24:25.947" v="2" actId="47"/>
        <pc:sldMkLst>
          <pc:docMk/>
          <pc:sldMk cId="85428231" sldId="341"/>
        </pc:sldMkLst>
      </pc:sldChg>
      <pc:sldChg chg="addSp delSp modSp add mod">
        <pc:chgData name="guo roger" userId="3bbec60affddc306" providerId="LiveId" clId="{16269684-AC71-4453-B075-7885AA56CA5D}" dt="2021-03-08T05:03:26.207" v="3564" actId="207"/>
        <pc:sldMkLst>
          <pc:docMk/>
          <pc:sldMk cId="1864683842" sldId="341"/>
        </pc:sldMkLst>
        <pc:spChg chg="mod">
          <ac:chgData name="guo roger" userId="3bbec60affddc306" providerId="LiveId" clId="{16269684-AC71-4453-B075-7885AA56CA5D}" dt="2021-02-28T08:00:20.700" v="935" actId="20577"/>
          <ac:spMkLst>
            <pc:docMk/>
            <pc:sldMk cId="1864683842" sldId="341"/>
            <ac:spMk id="2" creationId="{C17B61EB-832E-4C35-BF80-527ADF35B136}"/>
          </ac:spMkLst>
        </pc:spChg>
        <pc:spChg chg="mod">
          <ac:chgData name="guo roger" userId="3bbec60affddc306" providerId="LiveId" clId="{16269684-AC71-4453-B075-7885AA56CA5D}" dt="2021-02-28T08:00:26.379" v="943" actId="20577"/>
          <ac:spMkLst>
            <pc:docMk/>
            <pc:sldMk cId="1864683842" sldId="341"/>
            <ac:spMk id="6" creationId="{18451C8A-404E-497F-995E-56E3E1FE2177}"/>
          </ac:spMkLst>
        </pc:spChg>
        <pc:spChg chg="del">
          <ac:chgData name="guo roger" userId="3bbec60affddc306" providerId="LiveId" clId="{16269684-AC71-4453-B075-7885AA56CA5D}" dt="2021-02-28T08:00:43.258" v="944" actId="478"/>
          <ac:spMkLst>
            <pc:docMk/>
            <pc:sldMk cId="1864683842" sldId="341"/>
            <ac:spMk id="10" creationId="{888D5DCC-524E-4893-83CE-3A2857872562}"/>
          </ac:spMkLst>
        </pc:spChg>
        <pc:spChg chg="add mod">
          <ac:chgData name="guo roger" userId="3bbec60affddc306" providerId="LiveId" clId="{16269684-AC71-4453-B075-7885AA56CA5D}" dt="2021-03-08T05:03:26.207" v="3564" actId="207"/>
          <ac:spMkLst>
            <pc:docMk/>
            <pc:sldMk cId="1864683842" sldId="341"/>
            <ac:spMk id="11" creationId="{7DAEF389-957E-498F-A864-6DFB51618260}"/>
          </ac:spMkLst>
        </pc:spChg>
      </pc:sldChg>
      <pc:sldChg chg="addSp delSp modSp new mod modNotesTx">
        <pc:chgData name="guo roger" userId="3bbec60affddc306" providerId="LiveId" clId="{16269684-AC71-4453-B075-7885AA56CA5D}" dt="2021-03-08T06:26:19.771" v="3662" actId="20577"/>
        <pc:sldMkLst>
          <pc:docMk/>
          <pc:sldMk cId="380950926" sldId="342"/>
        </pc:sldMkLst>
        <pc:spChg chg="mod">
          <ac:chgData name="guo roger" userId="3bbec60affddc306" providerId="LiveId" clId="{16269684-AC71-4453-B075-7885AA56CA5D}" dt="2021-02-28T08:25:55.084" v="1245" actId="1076"/>
          <ac:spMkLst>
            <pc:docMk/>
            <pc:sldMk cId="380950926" sldId="342"/>
            <ac:spMk id="2" creationId="{6908B4D1-4C31-4FBB-9D4D-FCB19B9FFA37}"/>
          </ac:spMkLst>
        </pc:spChg>
        <pc:spChg chg="add mod">
          <ac:chgData name="guo roger" userId="3bbec60affddc306" providerId="LiveId" clId="{16269684-AC71-4453-B075-7885AA56CA5D}" dt="2021-02-28T08:25:44.117" v="1241" actId="14100"/>
          <ac:spMkLst>
            <pc:docMk/>
            <pc:sldMk cId="380950926" sldId="342"/>
            <ac:spMk id="5" creationId="{8C109B0D-88FD-42B1-8597-1B5169634275}"/>
          </ac:spMkLst>
        </pc:spChg>
        <pc:spChg chg="add mod">
          <ac:chgData name="guo roger" userId="3bbec60affddc306" providerId="LiveId" clId="{16269684-AC71-4453-B075-7885AA56CA5D}" dt="2021-02-28T08:20:39.441" v="1166" actId="1076"/>
          <ac:spMkLst>
            <pc:docMk/>
            <pc:sldMk cId="380950926" sldId="342"/>
            <ac:spMk id="9" creationId="{7ABDA602-86DF-4D28-A25B-C4FFABEDF1D7}"/>
          </ac:spMkLst>
        </pc:spChg>
        <pc:spChg chg="add mod">
          <ac:chgData name="guo roger" userId="3bbec60affddc306" providerId="LiveId" clId="{16269684-AC71-4453-B075-7885AA56CA5D}" dt="2021-03-08T06:24:11.261" v="3641" actId="207"/>
          <ac:spMkLst>
            <pc:docMk/>
            <pc:sldMk cId="380950926" sldId="342"/>
            <ac:spMk id="11" creationId="{53D93F96-B853-4724-8A8D-B415F60B3213}"/>
          </ac:spMkLst>
        </pc:spChg>
        <pc:spChg chg="add del mod">
          <ac:chgData name="guo roger" userId="3bbec60affddc306" providerId="LiveId" clId="{16269684-AC71-4453-B075-7885AA56CA5D}" dt="2021-02-28T08:25:59.155" v="1246" actId="478"/>
          <ac:spMkLst>
            <pc:docMk/>
            <pc:sldMk cId="380950926" sldId="342"/>
            <ac:spMk id="14" creationId="{BE21EBEA-F5DE-4A85-9ADB-979D44EC645C}"/>
          </ac:spMkLst>
        </pc:spChg>
        <pc:spChg chg="add del mod">
          <ac:chgData name="guo roger" userId="3bbec60affddc306" providerId="LiveId" clId="{16269684-AC71-4453-B075-7885AA56CA5D}" dt="2021-02-28T08:25:52.279" v="1243" actId="478"/>
          <ac:spMkLst>
            <pc:docMk/>
            <pc:sldMk cId="380950926" sldId="342"/>
            <ac:spMk id="16" creationId="{639715CC-1621-4F90-9339-5A707D82F40B}"/>
          </ac:spMkLst>
        </pc:spChg>
        <pc:spChg chg="add mod">
          <ac:chgData name="guo roger" userId="3bbec60affddc306" providerId="LiveId" clId="{16269684-AC71-4453-B075-7885AA56CA5D}" dt="2021-02-28T08:25:32.705" v="1240" actId="1582"/>
          <ac:spMkLst>
            <pc:docMk/>
            <pc:sldMk cId="380950926" sldId="342"/>
            <ac:spMk id="18" creationId="{7DDF5FCC-EA86-4683-839B-98EDF7559F10}"/>
          </ac:spMkLst>
        </pc:spChg>
        <pc:spChg chg="add del mod">
          <ac:chgData name="guo roger" userId="3bbec60affddc306" providerId="LiveId" clId="{16269684-AC71-4453-B075-7885AA56CA5D}" dt="2021-02-28T08:26:25.518" v="1254" actId="478"/>
          <ac:spMkLst>
            <pc:docMk/>
            <pc:sldMk cId="380950926" sldId="342"/>
            <ac:spMk id="20" creationId="{7FC7D4FE-280D-425E-8F50-440D2B5BFCBC}"/>
          </ac:spMkLst>
        </pc:spChg>
        <pc:spChg chg="add">
          <ac:chgData name="guo roger" userId="3bbec60affddc306" providerId="LiveId" clId="{16269684-AC71-4453-B075-7885AA56CA5D}" dt="2021-02-28T08:23:03.577" v="1214" actId="11529"/>
          <ac:spMkLst>
            <pc:docMk/>
            <pc:sldMk cId="380950926" sldId="342"/>
            <ac:spMk id="21" creationId="{5444D2AE-FF58-476B-8626-AA6223A7E95C}"/>
          </ac:spMkLst>
        </pc:spChg>
        <pc:spChg chg="add mod">
          <ac:chgData name="guo roger" userId="3bbec60affddc306" providerId="LiveId" clId="{16269684-AC71-4453-B075-7885AA56CA5D}" dt="2021-02-28T08:23:08.318" v="1216" actId="1076"/>
          <ac:spMkLst>
            <pc:docMk/>
            <pc:sldMk cId="380950926" sldId="342"/>
            <ac:spMk id="22" creationId="{AB6042C7-6485-4055-B6C6-344E66D0E761}"/>
          </ac:spMkLst>
        </pc:spChg>
        <pc:spChg chg="add mod">
          <ac:chgData name="guo roger" userId="3bbec60affddc306" providerId="LiveId" clId="{16269684-AC71-4453-B075-7885AA56CA5D}" dt="2021-02-28T08:23:11.835" v="1218" actId="1076"/>
          <ac:spMkLst>
            <pc:docMk/>
            <pc:sldMk cId="380950926" sldId="342"/>
            <ac:spMk id="23" creationId="{625487B0-DA67-4DF4-A0DF-A0CED0D9926E}"/>
          </ac:spMkLst>
        </pc:spChg>
        <pc:spChg chg="add mod">
          <ac:chgData name="guo roger" userId="3bbec60affddc306" providerId="LiveId" clId="{16269684-AC71-4453-B075-7885AA56CA5D}" dt="2021-02-28T08:26:12.985" v="1249" actId="1076"/>
          <ac:spMkLst>
            <pc:docMk/>
            <pc:sldMk cId="380950926" sldId="342"/>
            <ac:spMk id="25" creationId="{22627A57-6CB9-4B94-9E31-E18FB720C14E}"/>
          </ac:spMkLst>
        </pc:spChg>
        <pc:spChg chg="add mod">
          <ac:chgData name="guo roger" userId="3bbec60affddc306" providerId="LiveId" clId="{16269684-AC71-4453-B075-7885AA56CA5D}" dt="2021-02-28T08:26:18.580" v="1251" actId="1076"/>
          <ac:spMkLst>
            <pc:docMk/>
            <pc:sldMk cId="380950926" sldId="342"/>
            <ac:spMk id="27" creationId="{8E145CF7-3616-4D43-9101-67ABC60BEF5E}"/>
          </ac:spMkLst>
        </pc:spChg>
        <pc:spChg chg="add mod">
          <ac:chgData name="guo roger" userId="3bbec60affddc306" providerId="LiveId" clId="{16269684-AC71-4453-B075-7885AA56CA5D}" dt="2021-02-28T08:26:32.205" v="1255" actId="1076"/>
          <ac:spMkLst>
            <pc:docMk/>
            <pc:sldMk cId="380950926" sldId="342"/>
            <ac:spMk id="29" creationId="{D17348C8-2796-42D8-8320-8D3DC57324A3}"/>
          </ac:spMkLst>
        </pc:spChg>
        <pc:spChg chg="add mod">
          <ac:chgData name="guo roger" userId="3bbec60affddc306" providerId="LiveId" clId="{16269684-AC71-4453-B075-7885AA56CA5D}" dt="2021-03-08T06:26:19.771" v="3662" actId="20577"/>
          <ac:spMkLst>
            <pc:docMk/>
            <pc:sldMk cId="380950926" sldId="342"/>
            <ac:spMk id="31" creationId="{784071CF-33B7-4A39-A05F-9530E1AFE81D}"/>
          </ac:spMkLst>
        </pc:spChg>
        <pc:spChg chg="add del mod">
          <ac:chgData name="guo roger" userId="3bbec60affddc306" providerId="LiveId" clId="{16269684-AC71-4453-B075-7885AA56CA5D}" dt="2021-02-28T08:29:43.900" v="1313" actId="478"/>
          <ac:spMkLst>
            <pc:docMk/>
            <pc:sldMk cId="380950926" sldId="342"/>
            <ac:spMk id="32" creationId="{99E515AF-154A-4E6F-AF0C-0428779F3195}"/>
          </ac:spMkLst>
        </pc:spChg>
        <pc:spChg chg="add mod">
          <ac:chgData name="guo roger" userId="3bbec60affddc306" providerId="LiveId" clId="{16269684-AC71-4453-B075-7885AA56CA5D}" dt="2021-03-08T06:25:28.502" v="3657" actId="14100"/>
          <ac:spMkLst>
            <pc:docMk/>
            <pc:sldMk cId="380950926" sldId="342"/>
            <ac:spMk id="33" creationId="{12ECDF3A-6294-4762-B1AC-6AC5AFD9FE8E}"/>
          </ac:spMkLst>
        </pc:spChg>
        <pc:spChg chg="add mod">
          <ac:chgData name="guo roger" userId="3bbec60affddc306" providerId="LiveId" clId="{16269684-AC71-4453-B075-7885AA56CA5D}" dt="2021-02-28T08:43:14.018" v="1595" actId="1076"/>
          <ac:spMkLst>
            <pc:docMk/>
            <pc:sldMk cId="380950926" sldId="342"/>
            <ac:spMk id="34" creationId="{DD86EFA3-AAD6-4A0D-8E5C-F68F5D8E7296}"/>
          </ac:spMkLst>
        </pc:spChg>
        <pc:spChg chg="add del mod">
          <ac:chgData name="guo roger" userId="3bbec60affddc306" providerId="LiveId" clId="{16269684-AC71-4453-B075-7885AA56CA5D}" dt="2021-02-28T08:43:02.342" v="1589" actId="478"/>
          <ac:spMkLst>
            <pc:docMk/>
            <pc:sldMk cId="380950926" sldId="342"/>
            <ac:spMk id="35" creationId="{F3294581-3CE5-4138-A2C8-596947985502}"/>
          </ac:spMkLst>
        </pc:spChg>
        <pc:spChg chg="add mod">
          <ac:chgData name="guo roger" userId="3bbec60affddc306" providerId="LiveId" clId="{16269684-AC71-4453-B075-7885AA56CA5D}" dt="2021-03-01T05:35:22.996" v="3494" actId="1076"/>
          <ac:spMkLst>
            <pc:docMk/>
            <pc:sldMk cId="380950926" sldId="342"/>
            <ac:spMk id="36" creationId="{666F5BE7-5B3A-4071-8B5A-5C6CDB842B68}"/>
          </ac:spMkLst>
        </pc:spChg>
        <pc:graphicFrameChg chg="add del mod modGraphic">
          <ac:chgData name="guo roger" userId="3bbec60affddc306" providerId="LiveId" clId="{16269684-AC71-4453-B075-7885AA56CA5D}" dt="2021-02-28T08:25:59.155" v="1246" actId="478"/>
          <ac:graphicFrameMkLst>
            <pc:docMk/>
            <pc:sldMk cId="380950926" sldId="342"/>
            <ac:graphicFrameMk id="13" creationId="{DAE190A2-AEE4-4EB6-AFF4-3A44D1A00658}"/>
          </ac:graphicFrameMkLst>
        </pc:graphicFrameChg>
        <pc:graphicFrameChg chg="add del mod modGraphic">
          <ac:chgData name="guo roger" userId="3bbec60affddc306" providerId="LiveId" clId="{16269684-AC71-4453-B075-7885AA56CA5D}" dt="2021-02-28T08:25:52.279" v="1243" actId="478"/>
          <ac:graphicFrameMkLst>
            <pc:docMk/>
            <pc:sldMk cId="380950926" sldId="342"/>
            <ac:graphicFrameMk id="15" creationId="{3EF7A15E-4164-44A3-9539-F74E8331F7AC}"/>
          </ac:graphicFrameMkLst>
        </pc:graphicFrameChg>
        <pc:graphicFrameChg chg="add mod modGraphic">
          <ac:chgData name="guo roger" userId="3bbec60affddc306" providerId="LiveId" clId="{16269684-AC71-4453-B075-7885AA56CA5D}" dt="2021-02-28T10:06:47.486" v="2946" actId="207"/>
          <ac:graphicFrameMkLst>
            <pc:docMk/>
            <pc:sldMk cId="380950926" sldId="342"/>
            <ac:graphicFrameMk id="17" creationId="{D72A722A-120B-47BC-B128-02DE87C4F97E}"/>
          </ac:graphicFrameMkLst>
        </pc:graphicFrameChg>
        <pc:graphicFrameChg chg="add del mod modGraphic">
          <ac:chgData name="guo roger" userId="3bbec60affddc306" providerId="LiveId" clId="{16269684-AC71-4453-B075-7885AA56CA5D}" dt="2021-02-28T08:26:25.518" v="1254" actId="478"/>
          <ac:graphicFrameMkLst>
            <pc:docMk/>
            <pc:sldMk cId="380950926" sldId="342"/>
            <ac:graphicFrameMk id="19" creationId="{6B5D4D5F-0790-4BAD-96C8-4B3C0BDEB99C}"/>
          </ac:graphicFrameMkLst>
        </pc:graphicFrameChg>
        <pc:graphicFrameChg chg="add mod modGraphic">
          <ac:chgData name="guo roger" userId="3bbec60affddc306" providerId="LiveId" clId="{16269684-AC71-4453-B075-7885AA56CA5D}" dt="2021-02-28T08:26:43.916" v="1269" actId="798"/>
          <ac:graphicFrameMkLst>
            <pc:docMk/>
            <pc:sldMk cId="380950926" sldId="342"/>
            <ac:graphicFrameMk id="24" creationId="{A4237356-EDF5-44E5-8436-F2E45A5B14F7}"/>
          </ac:graphicFrameMkLst>
        </pc:graphicFrameChg>
        <pc:graphicFrameChg chg="add mod modGraphic">
          <ac:chgData name="guo roger" userId="3bbec60affddc306" providerId="LiveId" clId="{16269684-AC71-4453-B075-7885AA56CA5D}" dt="2021-02-28T10:06:43.270" v="2944" actId="207"/>
          <ac:graphicFrameMkLst>
            <pc:docMk/>
            <pc:sldMk cId="380950926" sldId="342"/>
            <ac:graphicFrameMk id="26" creationId="{AEBE10B1-32CA-4544-8EDD-794E7816C015}"/>
          </ac:graphicFrameMkLst>
        </pc:graphicFrameChg>
        <pc:graphicFrameChg chg="add mod modGraphic">
          <ac:chgData name="guo roger" userId="3bbec60affddc306" providerId="LiveId" clId="{16269684-AC71-4453-B075-7885AA56CA5D}" dt="2021-02-28T10:06:29.594" v="2943" actId="207"/>
          <ac:graphicFrameMkLst>
            <pc:docMk/>
            <pc:sldMk cId="380950926" sldId="342"/>
            <ac:graphicFrameMk id="28" creationId="{893A2175-5919-4E83-B58D-14FB397506CA}"/>
          </ac:graphicFrameMkLst>
        </pc:graphicFrameChg>
        <pc:picChg chg="add del mod">
          <ac:chgData name="guo roger" userId="3bbec60affddc306" providerId="LiveId" clId="{16269684-AC71-4453-B075-7885AA56CA5D}" dt="2021-02-28T08:09:49.682" v="1050" actId="478"/>
          <ac:picMkLst>
            <pc:docMk/>
            <pc:sldMk cId="380950926" sldId="342"/>
            <ac:picMk id="7" creationId="{435241F5-DA04-4B0B-973D-EA3E1E7773DC}"/>
          </ac:picMkLst>
        </pc:picChg>
        <pc:picChg chg="add del mod">
          <ac:chgData name="guo roger" userId="3bbec60affddc306" providerId="LiveId" clId="{16269684-AC71-4453-B075-7885AA56CA5D}" dt="2021-02-28T08:18:48.655" v="1138" actId="478"/>
          <ac:picMkLst>
            <pc:docMk/>
            <pc:sldMk cId="380950926" sldId="342"/>
            <ac:picMk id="12" creationId="{5BE173F3-E8EE-43AC-867F-E547B166C8B7}"/>
          </ac:picMkLst>
        </pc:picChg>
        <pc:picChg chg="add mod">
          <ac:chgData name="guo roger" userId="3bbec60affddc306" providerId="LiveId" clId="{16269684-AC71-4453-B075-7885AA56CA5D}" dt="2021-02-28T08:41:36.315" v="1507" actId="1076"/>
          <ac:picMkLst>
            <pc:docMk/>
            <pc:sldMk cId="380950926" sldId="342"/>
            <ac:picMk id="30" creationId="{C43BB809-7D9F-4FE5-B125-CE76F4397CD6}"/>
          </ac:picMkLst>
        </pc:picChg>
      </pc:sldChg>
      <pc:sldChg chg="addSp modSp new mod">
        <pc:chgData name="guo roger" userId="3bbec60affddc306" providerId="LiveId" clId="{16269684-AC71-4453-B075-7885AA56CA5D}" dt="2021-03-01T05:36:49.020" v="3495" actId="207"/>
        <pc:sldMkLst>
          <pc:docMk/>
          <pc:sldMk cId="1487921339" sldId="343"/>
        </pc:sldMkLst>
        <pc:spChg chg="mod">
          <ac:chgData name="guo roger" userId="3bbec60affddc306" providerId="LiveId" clId="{16269684-AC71-4453-B075-7885AA56CA5D}" dt="2021-02-28T08:30:56.490" v="1321"/>
          <ac:spMkLst>
            <pc:docMk/>
            <pc:sldMk cId="1487921339" sldId="343"/>
            <ac:spMk id="2" creationId="{5DA82667-A81F-4101-A900-C98B962C2FB4}"/>
          </ac:spMkLst>
        </pc:spChg>
        <pc:spChg chg="add mod">
          <ac:chgData name="guo roger" userId="3bbec60affddc306" providerId="LiveId" clId="{16269684-AC71-4453-B075-7885AA56CA5D}" dt="2021-03-01T05:36:49.020" v="3495" actId="207"/>
          <ac:spMkLst>
            <pc:docMk/>
            <pc:sldMk cId="1487921339" sldId="343"/>
            <ac:spMk id="5" creationId="{B2C80AFC-9532-4820-BEF4-2FCB60EFE605}"/>
          </ac:spMkLst>
        </pc:spChg>
      </pc:sldChg>
      <pc:sldChg chg="addSp delSp modSp new mod">
        <pc:chgData name="guo roger" userId="3bbec60affddc306" providerId="LiveId" clId="{16269684-AC71-4453-B075-7885AA56CA5D}" dt="2021-03-08T05:05:05.823" v="3565" actId="207"/>
        <pc:sldMkLst>
          <pc:docMk/>
          <pc:sldMk cId="587193288" sldId="344"/>
        </pc:sldMkLst>
        <pc:spChg chg="mod">
          <ac:chgData name="guo roger" userId="3bbec60affddc306" providerId="LiveId" clId="{16269684-AC71-4453-B075-7885AA56CA5D}" dt="2021-02-28T08:32:35.340" v="1366" actId="20577"/>
          <ac:spMkLst>
            <pc:docMk/>
            <pc:sldMk cId="587193288" sldId="344"/>
            <ac:spMk id="2" creationId="{4AB64F46-AFED-438E-BC3A-7B84E3DE78D9}"/>
          </ac:spMkLst>
        </pc:spChg>
        <pc:spChg chg="add mod">
          <ac:chgData name="guo roger" userId="3bbec60affddc306" providerId="LiveId" clId="{16269684-AC71-4453-B075-7885AA56CA5D}" dt="2021-03-01T05:37:01.599" v="3496" actId="207"/>
          <ac:spMkLst>
            <pc:docMk/>
            <pc:sldMk cId="587193288" sldId="344"/>
            <ac:spMk id="5" creationId="{A4FDB3CB-07D0-41FC-9C56-8196C5196B9C}"/>
          </ac:spMkLst>
        </pc:spChg>
        <pc:spChg chg="add del mod">
          <ac:chgData name="guo roger" userId="3bbec60affddc306" providerId="LiveId" clId="{16269684-AC71-4453-B075-7885AA56CA5D}" dt="2021-02-28T08:35:16.345" v="1409" actId="478"/>
          <ac:spMkLst>
            <pc:docMk/>
            <pc:sldMk cId="587193288" sldId="344"/>
            <ac:spMk id="9" creationId="{41FE59D0-12A1-44E7-B18F-7535F0927482}"/>
          </ac:spMkLst>
        </pc:spChg>
        <pc:spChg chg="add mod">
          <ac:chgData name="guo roger" userId="3bbec60affddc306" providerId="LiveId" clId="{16269684-AC71-4453-B075-7885AA56CA5D}" dt="2021-03-01T05:38:48.094" v="3501" actId="1076"/>
          <ac:spMkLst>
            <pc:docMk/>
            <pc:sldMk cId="587193288" sldId="344"/>
            <ac:spMk id="11" creationId="{940B3FC2-D45A-4CAD-B618-72E982F0A603}"/>
          </ac:spMkLst>
        </pc:spChg>
        <pc:spChg chg="add mod">
          <ac:chgData name="guo roger" userId="3bbec60affddc306" providerId="LiveId" clId="{16269684-AC71-4453-B075-7885AA56CA5D}" dt="2021-03-01T05:38:55.608" v="3503" actId="1076"/>
          <ac:spMkLst>
            <pc:docMk/>
            <pc:sldMk cId="587193288" sldId="344"/>
            <ac:spMk id="13" creationId="{F69D8B16-70F0-4703-936E-52556C009D40}"/>
          </ac:spMkLst>
        </pc:spChg>
        <pc:spChg chg="add mod">
          <ac:chgData name="guo roger" userId="3bbec60affddc306" providerId="LiveId" clId="{16269684-AC71-4453-B075-7885AA56CA5D}" dt="2021-03-01T05:39:19.313" v="3509" actId="1076"/>
          <ac:spMkLst>
            <pc:docMk/>
            <pc:sldMk cId="587193288" sldId="344"/>
            <ac:spMk id="15" creationId="{A1FFB206-AACA-49AE-AB3B-E2133C0189AF}"/>
          </ac:spMkLst>
        </pc:spChg>
        <pc:spChg chg="add mod">
          <ac:chgData name="guo roger" userId="3bbec60affddc306" providerId="LiveId" clId="{16269684-AC71-4453-B075-7885AA56CA5D}" dt="2021-03-01T05:39:48.802" v="3518" actId="1076"/>
          <ac:spMkLst>
            <pc:docMk/>
            <pc:sldMk cId="587193288" sldId="344"/>
            <ac:spMk id="16" creationId="{F9CD61D3-A653-433E-B771-F61E427891ED}"/>
          </ac:spMkLst>
        </pc:spChg>
        <pc:spChg chg="add mod">
          <ac:chgData name="guo roger" userId="3bbec60affddc306" providerId="LiveId" clId="{16269684-AC71-4453-B075-7885AA56CA5D}" dt="2021-03-08T05:05:05.823" v="3565" actId="207"/>
          <ac:spMkLst>
            <pc:docMk/>
            <pc:sldMk cId="587193288" sldId="344"/>
            <ac:spMk id="17" creationId="{BEC34D89-6EA7-4D2B-8628-6B6D38877DAE}"/>
          </ac:spMkLst>
        </pc:spChg>
        <pc:graphicFrameChg chg="add mod">
          <ac:chgData name="guo roger" userId="3bbec60affddc306" providerId="LiveId" clId="{16269684-AC71-4453-B075-7885AA56CA5D}" dt="2021-03-01T05:38:36.498" v="3499" actId="1076"/>
          <ac:graphicFrameMkLst>
            <pc:docMk/>
            <pc:sldMk cId="587193288" sldId="344"/>
            <ac:graphicFrameMk id="10" creationId="{5B9DD0B3-94E6-4E5E-AC66-6ECEBBDCAD69}"/>
          </ac:graphicFrameMkLst>
        </pc:graphicFrameChg>
        <pc:graphicFrameChg chg="add mod modGraphic">
          <ac:chgData name="guo roger" userId="3bbec60affddc306" providerId="LiveId" clId="{16269684-AC71-4453-B075-7885AA56CA5D}" dt="2021-03-01T05:39:11.003" v="3507" actId="20577"/>
          <ac:graphicFrameMkLst>
            <pc:docMk/>
            <pc:sldMk cId="587193288" sldId="344"/>
            <ac:graphicFrameMk id="12" creationId="{5932BCBA-7D13-459F-9798-AF4C7641BD5A}"/>
          </ac:graphicFrameMkLst>
        </pc:graphicFrameChg>
        <pc:graphicFrameChg chg="add mod modGraphic">
          <ac:chgData name="guo roger" userId="3bbec60affddc306" providerId="LiveId" clId="{16269684-AC71-4453-B075-7885AA56CA5D}" dt="2021-03-01T05:39:24.269" v="3510" actId="20577"/>
          <ac:graphicFrameMkLst>
            <pc:docMk/>
            <pc:sldMk cId="587193288" sldId="344"/>
            <ac:graphicFrameMk id="14" creationId="{F94AA5EE-504A-4EEE-AFD0-9D90920D73EF}"/>
          </ac:graphicFrameMkLst>
        </pc:graphicFrameChg>
        <pc:picChg chg="add del mod">
          <ac:chgData name="guo roger" userId="3bbec60affddc306" providerId="LiveId" clId="{16269684-AC71-4453-B075-7885AA56CA5D}" dt="2021-03-01T05:38:33.468" v="3497" actId="478"/>
          <ac:picMkLst>
            <pc:docMk/>
            <pc:sldMk cId="587193288" sldId="344"/>
            <ac:picMk id="7" creationId="{F97BF973-0C3C-44B6-9B15-A75DC67041C6}"/>
          </ac:picMkLst>
        </pc:picChg>
      </pc:sldChg>
      <pc:sldChg chg="del">
        <pc:chgData name="guo roger" userId="3bbec60affddc306" providerId="LiveId" clId="{16269684-AC71-4453-B075-7885AA56CA5D}" dt="2021-02-28T07:24:26.597" v="5" actId="47"/>
        <pc:sldMkLst>
          <pc:docMk/>
          <pc:sldMk cId="1876474676" sldId="344"/>
        </pc:sldMkLst>
      </pc:sldChg>
      <pc:sldChg chg="del">
        <pc:chgData name="guo roger" userId="3bbec60affddc306" providerId="LiveId" clId="{16269684-AC71-4453-B075-7885AA56CA5D}" dt="2021-02-28T07:24:26.832" v="6" actId="47"/>
        <pc:sldMkLst>
          <pc:docMk/>
          <pc:sldMk cId="2186674133" sldId="345"/>
        </pc:sldMkLst>
      </pc:sldChg>
      <pc:sldChg chg="addSp delSp modSp add mod">
        <pc:chgData name="guo roger" userId="3bbec60affddc306" providerId="LiveId" clId="{16269684-AC71-4453-B075-7885AA56CA5D}" dt="2021-03-08T06:27:33.460" v="3676" actId="20577"/>
        <pc:sldMkLst>
          <pc:docMk/>
          <pc:sldMk cId="3046890877" sldId="345"/>
        </pc:sldMkLst>
        <pc:spChg chg="mod">
          <ac:chgData name="guo roger" userId="3bbec60affddc306" providerId="LiveId" clId="{16269684-AC71-4453-B075-7885AA56CA5D}" dt="2021-03-08T06:27:33.460" v="3676" actId="20577"/>
          <ac:spMkLst>
            <pc:docMk/>
            <pc:sldMk cId="3046890877" sldId="345"/>
            <ac:spMk id="2" creationId="{4AB64F46-AFED-438E-BC3A-7B84E3DE78D9}"/>
          </ac:spMkLst>
        </pc:spChg>
        <pc:spChg chg="mod">
          <ac:chgData name="guo roger" userId="3bbec60affddc306" providerId="LiveId" clId="{16269684-AC71-4453-B075-7885AA56CA5D}" dt="2021-02-28T08:35:30.378" v="1410" actId="20577"/>
          <ac:spMkLst>
            <pc:docMk/>
            <pc:sldMk cId="3046890877" sldId="345"/>
            <ac:spMk id="5" creationId="{A4FDB3CB-07D0-41FC-9C56-8196C5196B9C}"/>
          </ac:spMkLst>
        </pc:spChg>
        <pc:spChg chg="add mod">
          <ac:chgData name="guo roger" userId="3bbec60affddc306" providerId="LiveId" clId="{16269684-AC71-4453-B075-7885AA56CA5D}" dt="2021-03-08T05:05:26.308" v="3566" actId="207"/>
          <ac:spMkLst>
            <pc:docMk/>
            <pc:sldMk cId="3046890877" sldId="345"/>
            <ac:spMk id="8" creationId="{FBAED444-1A18-4A21-8A2F-03596F4EECF0}"/>
          </ac:spMkLst>
        </pc:spChg>
        <pc:spChg chg="del">
          <ac:chgData name="guo roger" userId="3bbec60affddc306" providerId="LiveId" clId="{16269684-AC71-4453-B075-7885AA56CA5D}" dt="2021-02-28T08:36:37.288" v="1448" actId="478"/>
          <ac:spMkLst>
            <pc:docMk/>
            <pc:sldMk cId="3046890877" sldId="345"/>
            <ac:spMk id="9" creationId="{41FE59D0-12A1-44E7-B18F-7535F0927482}"/>
          </ac:spMkLst>
        </pc:spChg>
        <pc:picChg chg="mod">
          <ac:chgData name="guo roger" userId="3bbec60affddc306" providerId="LiveId" clId="{16269684-AC71-4453-B075-7885AA56CA5D}" dt="2021-02-28T08:41:01.374" v="1497" actId="1076"/>
          <ac:picMkLst>
            <pc:docMk/>
            <pc:sldMk cId="3046890877" sldId="345"/>
            <ac:picMk id="7" creationId="{F97BF973-0C3C-44B6-9B15-A75DC67041C6}"/>
          </ac:picMkLst>
        </pc:picChg>
      </pc:sldChg>
      <pc:sldChg chg="del">
        <pc:chgData name="guo roger" userId="3bbec60affddc306" providerId="LiveId" clId="{16269684-AC71-4453-B075-7885AA56CA5D}" dt="2021-02-28T07:24:27.080" v="7" actId="47"/>
        <pc:sldMkLst>
          <pc:docMk/>
          <pc:sldMk cId="1948082443" sldId="346"/>
        </pc:sldMkLst>
      </pc:sldChg>
      <pc:sldChg chg="addSp modSp new mod">
        <pc:chgData name="guo roger" userId="3bbec60affddc306" providerId="LiveId" clId="{16269684-AC71-4453-B075-7885AA56CA5D}" dt="2021-02-28T09:00:39.439" v="1765" actId="113"/>
        <pc:sldMkLst>
          <pc:docMk/>
          <pc:sldMk cId="2533375797" sldId="346"/>
        </pc:sldMkLst>
        <pc:spChg chg="mod">
          <ac:chgData name="guo roger" userId="3bbec60affddc306" providerId="LiveId" clId="{16269684-AC71-4453-B075-7885AA56CA5D}" dt="2021-02-28T08:37:51.720" v="1463"/>
          <ac:spMkLst>
            <pc:docMk/>
            <pc:sldMk cId="2533375797" sldId="346"/>
            <ac:spMk id="2" creationId="{1F1CA1D3-0C03-460B-84BF-5DD077FB22F6}"/>
          </ac:spMkLst>
        </pc:spChg>
        <pc:spChg chg="add mod">
          <ac:chgData name="guo roger" userId="3bbec60affddc306" providerId="LiveId" clId="{16269684-AC71-4453-B075-7885AA56CA5D}" dt="2021-02-28T08:46:22.493" v="1598" actId="20577"/>
          <ac:spMkLst>
            <pc:docMk/>
            <pc:sldMk cId="2533375797" sldId="346"/>
            <ac:spMk id="5" creationId="{9C32093C-D48F-44A5-9E76-79B82E1E663D}"/>
          </ac:spMkLst>
        </pc:spChg>
        <pc:spChg chg="add mod">
          <ac:chgData name="guo roger" userId="3bbec60affddc306" providerId="LiveId" clId="{16269684-AC71-4453-B075-7885AA56CA5D}" dt="2021-02-28T09:00:39.439" v="1765" actId="113"/>
          <ac:spMkLst>
            <pc:docMk/>
            <pc:sldMk cId="2533375797" sldId="346"/>
            <ac:spMk id="7" creationId="{0053789A-86FE-4E58-AC4C-4E7592D9CE4A}"/>
          </ac:spMkLst>
        </pc:spChg>
      </pc:sldChg>
      <pc:sldChg chg="del">
        <pc:chgData name="guo roger" userId="3bbec60affddc306" providerId="LiveId" clId="{16269684-AC71-4453-B075-7885AA56CA5D}" dt="2021-02-28T07:24:27.310" v="8" actId="47"/>
        <pc:sldMkLst>
          <pc:docMk/>
          <pc:sldMk cId="2955072542" sldId="347"/>
        </pc:sldMkLst>
      </pc:sldChg>
      <pc:sldChg chg="addSp modSp new mod">
        <pc:chgData name="guo roger" userId="3bbec60affddc306" providerId="LiveId" clId="{16269684-AC71-4453-B075-7885AA56CA5D}" dt="2021-02-28T09:07:34.636" v="1839" actId="20577"/>
        <pc:sldMkLst>
          <pc:docMk/>
          <pc:sldMk cId="3948885915" sldId="347"/>
        </pc:sldMkLst>
        <pc:spChg chg="mod">
          <ac:chgData name="guo roger" userId="3bbec60affddc306" providerId="LiveId" clId="{16269684-AC71-4453-B075-7885AA56CA5D}" dt="2021-02-28T08:51:28.226" v="1646"/>
          <ac:spMkLst>
            <pc:docMk/>
            <pc:sldMk cId="3948885915" sldId="347"/>
            <ac:spMk id="2" creationId="{5F4B75AF-CB41-4942-BA04-6CA4545FE11D}"/>
          </ac:spMkLst>
        </pc:spChg>
        <pc:spChg chg="add mod">
          <ac:chgData name="guo roger" userId="3bbec60affddc306" providerId="LiveId" clId="{16269684-AC71-4453-B075-7885AA56CA5D}" dt="2021-02-28T09:01:03.622" v="1766" actId="207"/>
          <ac:spMkLst>
            <pc:docMk/>
            <pc:sldMk cId="3948885915" sldId="347"/>
            <ac:spMk id="5" creationId="{552EDA29-A8ED-49E4-B301-C2DA52131DAC}"/>
          </ac:spMkLst>
        </pc:spChg>
        <pc:spChg chg="add mod">
          <ac:chgData name="guo roger" userId="3bbec60affddc306" providerId="LiveId" clId="{16269684-AC71-4453-B075-7885AA56CA5D}" dt="2021-02-28T09:07:34.636" v="1839" actId="20577"/>
          <ac:spMkLst>
            <pc:docMk/>
            <pc:sldMk cId="3948885915" sldId="347"/>
            <ac:spMk id="10" creationId="{113A16F0-5D30-4142-A1FC-3B3A8348ED08}"/>
          </ac:spMkLst>
        </pc:spChg>
        <pc:picChg chg="add mod">
          <ac:chgData name="guo roger" userId="3bbec60affddc306" providerId="LiveId" clId="{16269684-AC71-4453-B075-7885AA56CA5D}" dt="2021-02-28T08:56:23.465" v="1723" actId="1076"/>
          <ac:picMkLst>
            <pc:docMk/>
            <pc:sldMk cId="3948885915" sldId="347"/>
            <ac:picMk id="7" creationId="{6D51862A-0082-427D-9263-D9C7C25A79A8}"/>
          </ac:picMkLst>
        </pc:picChg>
        <pc:picChg chg="add mod">
          <ac:chgData name="guo roger" userId="3bbec60affddc306" providerId="LiveId" clId="{16269684-AC71-4453-B075-7885AA56CA5D}" dt="2021-02-28T08:55:17.058" v="1693" actId="1076"/>
          <ac:picMkLst>
            <pc:docMk/>
            <pc:sldMk cId="3948885915" sldId="347"/>
            <ac:picMk id="8" creationId="{6624C82D-8E0B-4B42-8AD5-0392DFFA483F}"/>
          </ac:picMkLst>
        </pc:picChg>
      </pc:sldChg>
      <pc:sldChg chg="del">
        <pc:chgData name="guo roger" userId="3bbec60affddc306" providerId="LiveId" clId="{16269684-AC71-4453-B075-7885AA56CA5D}" dt="2021-02-28T07:24:27.548" v="9" actId="47"/>
        <pc:sldMkLst>
          <pc:docMk/>
          <pc:sldMk cId="368215581" sldId="348"/>
        </pc:sldMkLst>
      </pc:sldChg>
      <pc:sldChg chg="addSp delSp modSp add mod">
        <pc:chgData name="guo roger" userId="3bbec60affddc306" providerId="LiveId" clId="{16269684-AC71-4453-B075-7885AA56CA5D}" dt="2021-03-08T06:34:35.493" v="3787" actId="1038"/>
        <pc:sldMkLst>
          <pc:docMk/>
          <pc:sldMk cId="396945310" sldId="348"/>
        </pc:sldMkLst>
        <pc:spChg chg="mod">
          <ac:chgData name="guo roger" userId="3bbec60affddc306" providerId="LiveId" clId="{16269684-AC71-4453-B075-7885AA56CA5D}" dt="2021-03-08T06:29:54.903" v="3688" actId="20577"/>
          <ac:spMkLst>
            <pc:docMk/>
            <pc:sldMk cId="396945310" sldId="348"/>
            <ac:spMk id="2" creationId="{5F4B75AF-CB41-4942-BA04-6CA4545FE11D}"/>
          </ac:spMkLst>
        </pc:spChg>
        <pc:spChg chg="del">
          <ac:chgData name="guo roger" userId="3bbec60affddc306" providerId="LiveId" clId="{16269684-AC71-4453-B075-7885AA56CA5D}" dt="2021-02-28T08:57:10.569" v="1727" actId="478"/>
          <ac:spMkLst>
            <pc:docMk/>
            <pc:sldMk cId="396945310" sldId="348"/>
            <ac:spMk id="5" creationId="{552EDA29-A8ED-49E4-B301-C2DA52131DAC}"/>
          </ac:spMkLst>
        </pc:spChg>
        <pc:spChg chg="add mod">
          <ac:chgData name="guo roger" userId="3bbec60affddc306" providerId="LiveId" clId="{16269684-AC71-4453-B075-7885AA56CA5D}" dt="2021-03-08T06:33:39.674" v="3768" actId="1037"/>
          <ac:spMkLst>
            <pc:docMk/>
            <pc:sldMk cId="396945310" sldId="348"/>
            <ac:spMk id="6" creationId="{31318C64-27A5-48E1-A3C6-404324B7BA51}"/>
          </ac:spMkLst>
        </pc:spChg>
        <pc:spChg chg="add mod">
          <ac:chgData name="guo roger" userId="3bbec60affddc306" providerId="LiveId" clId="{16269684-AC71-4453-B075-7885AA56CA5D}" dt="2021-03-08T06:34:03.286" v="3776" actId="1076"/>
          <ac:spMkLst>
            <pc:docMk/>
            <pc:sldMk cId="396945310" sldId="348"/>
            <ac:spMk id="8" creationId="{E45F7D5C-DB35-4CC6-A0FF-6552BC5A4C2B}"/>
          </ac:spMkLst>
        </pc:spChg>
        <pc:spChg chg="add mod">
          <ac:chgData name="guo roger" userId="3bbec60affddc306" providerId="LiveId" clId="{16269684-AC71-4453-B075-7885AA56CA5D}" dt="2021-03-08T06:32:16.095" v="3723" actId="1076"/>
          <ac:spMkLst>
            <pc:docMk/>
            <pc:sldMk cId="396945310" sldId="348"/>
            <ac:spMk id="9" creationId="{6F6468E8-E855-45A6-BCEC-216BF8B6EB61}"/>
          </ac:spMkLst>
        </pc:spChg>
        <pc:spChg chg="del mod">
          <ac:chgData name="guo roger" userId="3bbec60affddc306" providerId="LiveId" clId="{16269684-AC71-4453-B075-7885AA56CA5D}" dt="2021-02-28T08:57:17.805" v="1731" actId="478"/>
          <ac:spMkLst>
            <pc:docMk/>
            <pc:sldMk cId="396945310" sldId="348"/>
            <ac:spMk id="10" creationId="{113A16F0-5D30-4142-A1FC-3B3A8348ED08}"/>
          </ac:spMkLst>
        </pc:spChg>
        <pc:spChg chg="add mod">
          <ac:chgData name="guo roger" userId="3bbec60affddc306" providerId="LiveId" clId="{16269684-AC71-4453-B075-7885AA56CA5D}" dt="2021-03-08T06:34:35.493" v="3787" actId="1038"/>
          <ac:spMkLst>
            <pc:docMk/>
            <pc:sldMk cId="396945310" sldId="348"/>
            <ac:spMk id="10" creationId="{70E7DF7F-2233-4C79-8FB8-04310C61B97B}"/>
          </ac:spMkLst>
        </pc:spChg>
        <pc:spChg chg="add del mod">
          <ac:chgData name="guo roger" userId="3bbec60affddc306" providerId="LiveId" clId="{16269684-AC71-4453-B075-7885AA56CA5D}" dt="2021-03-08T06:29:58.596" v="3689" actId="478"/>
          <ac:spMkLst>
            <pc:docMk/>
            <pc:sldMk cId="396945310" sldId="348"/>
            <ac:spMk id="11" creationId="{B521FDA8-CE8E-44F7-91A0-3FB477EDB91A}"/>
          </ac:spMkLst>
        </pc:spChg>
        <pc:picChg chg="add mod">
          <ac:chgData name="guo roger" userId="3bbec60affddc306" providerId="LiveId" clId="{16269684-AC71-4453-B075-7885AA56CA5D}" dt="2021-03-08T06:32:13.286" v="3722" actId="14100"/>
          <ac:picMkLst>
            <pc:docMk/>
            <pc:sldMk cId="396945310" sldId="348"/>
            <ac:picMk id="5" creationId="{ED5C09E3-3A4E-4DB4-AF27-147F0633D21E}"/>
          </ac:picMkLst>
        </pc:picChg>
        <pc:picChg chg="mod">
          <ac:chgData name="guo roger" userId="3bbec60affddc306" providerId="LiveId" clId="{16269684-AC71-4453-B075-7885AA56CA5D}" dt="2021-03-08T06:30:25.208" v="3692" actId="1076"/>
          <ac:picMkLst>
            <pc:docMk/>
            <pc:sldMk cId="396945310" sldId="348"/>
            <ac:picMk id="7" creationId="{6D51862A-0082-427D-9263-D9C7C25A79A8}"/>
          </ac:picMkLst>
        </pc:picChg>
        <pc:picChg chg="del">
          <ac:chgData name="guo roger" userId="3bbec60affddc306" providerId="LiveId" clId="{16269684-AC71-4453-B075-7885AA56CA5D}" dt="2021-02-28T08:57:11.298" v="1728" actId="478"/>
          <ac:picMkLst>
            <pc:docMk/>
            <pc:sldMk cId="396945310" sldId="348"/>
            <ac:picMk id="8" creationId="{6624C82D-8E0B-4B42-8AD5-0392DFFA483F}"/>
          </ac:picMkLst>
        </pc:picChg>
      </pc:sldChg>
      <pc:sldChg chg="del">
        <pc:chgData name="guo roger" userId="3bbec60affddc306" providerId="LiveId" clId="{16269684-AC71-4453-B075-7885AA56CA5D}" dt="2021-02-28T07:24:27.812" v="10" actId="47"/>
        <pc:sldMkLst>
          <pc:docMk/>
          <pc:sldMk cId="1587415637" sldId="349"/>
        </pc:sldMkLst>
      </pc:sldChg>
      <pc:sldChg chg="addSp delSp modSp new mod">
        <pc:chgData name="guo roger" userId="3bbec60affddc306" providerId="LiveId" clId="{16269684-AC71-4453-B075-7885AA56CA5D}" dt="2021-03-08T06:36:50.411" v="3854" actId="478"/>
        <pc:sldMkLst>
          <pc:docMk/>
          <pc:sldMk cId="2039819696" sldId="349"/>
        </pc:sldMkLst>
        <pc:spChg chg="mod">
          <ac:chgData name="guo roger" userId="3bbec60affddc306" providerId="LiveId" clId="{16269684-AC71-4453-B075-7885AA56CA5D}" dt="2021-02-28T09:08:31.704" v="1840"/>
          <ac:spMkLst>
            <pc:docMk/>
            <pc:sldMk cId="2039819696" sldId="349"/>
            <ac:spMk id="2" creationId="{2A06A7D5-D0FA-4A3A-95F6-326D3E4601C4}"/>
          </ac:spMkLst>
        </pc:spChg>
        <pc:spChg chg="add mod">
          <ac:chgData name="guo roger" userId="3bbec60affddc306" providerId="LiveId" clId="{16269684-AC71-4453-B075-7885AA56CA5D}" dt="2021-03-08T05:19:00.228" v="3617" actId="20577"/>
          <ac:spMkLst>
            <pc:docMk/>
            <pc:sldMk cId="2039819696" sldId="349"/>
            <ac:spMk id="4" creationId="{4C42B188-44C8-457B-BFD8-7E9E50066876}"/>
          </ac:spMkLst>
        </pc:spChg>
        <pc:spChg chg="add mod">
          <ac:chgData name="guo roger" userId="3bbec60affddc306" providerId="LiveId" clId="{16269684-AC71-4453-B075-7885AA56CA5D}" dt="2021-03-08T06:09:43.985" v="3631" actId="14100"/>
          <ac:spMkLst>
            <pc:docMk/>
            <pc:sldMk cId="2039819696" sldId="349"/>
            <ac:spMk id="6" creationId="{749C1D20-B9DE-49F5-86BB-C914837F2EA2}"/>
          </ac:spMkLst>
        </pc:spChg>
        <pc:spChg chg="add mod">
          <ac:chgData name="guo roger" userId="3bbec60affddc306" providerId="LiveId" clId="{16269684-AC71-4453-B075-7885AA56CA5D}" dt="2021-03-08T06:09:51.579" v="3634" actId="1076"/>
          <ac:spMkLst>
            <pc:docMk/>
            <pc:sldMk cId="2039819696" sldId="349"/>
            <ac:spMk id="7" creationId="{2BC99DAF-F194-4955-8A88-1B9E8A23D6CB}"/>
          </ac:spMkLst>
        </pc:spChg>
        <pc:spChg chg="add del mod">
          <ac:chgData name="guo roger" userId="3bbec60affddc306" providerId="LiveId" clId="{16269684-AC71-4453-B075-7885AA56CA5D}" dt="2021-02-28T09:08:34.426" v="1841" actId="478"/>
          <ac:spMkLst>
            <pc:docMk/>
            <pc:sldMk cId="2039819696" sldId="349"/>
            <ac:spMk id="7" creationId="{B7F6410C-C708-463E-9E15-76362270A8C8}"/>
          </ac:spMkLst>
        </pc:spChg>
        <pc:spChg chg="add">
          <ac:chgData name="guo roger" userId="3bbec60affddc306" providerId="LiveId" clId="{16269684-AC71-4453-B075-7885AA56CA5D}" dt="2021-03-08T06:09:55.766" v="3635" actId="11529"/>
          <ac:spMkLst>
            <pc:docMk/>
            <pc:sldMk cId="2039819696" sldId="349"/>
            <ac:spMk id="8" creationId="{7B7DEC27-35ED-4279-9DF8-D54D7BB46973}"/>
          </ac:spMkLst>
        </pc:spChg>
        <pc:spChg chg="add mod">
          <ac:chgData name="guo roger" userId="3bbec60affddc306" providerId="LiveId" clId="{16269684-AC71-4453-B075-7885AA56CA5D}" dt="2021-03-08T06:09:27.055" v="3627" actId="1076"/>
          <ac:spMkLst>
            <pc:docMk/>
            <pc:sldMk cId="2039819696" sldId="349"/>
            <ac:spMk id="9" creationId="{BB61B85D-6835-4C1A-B781-F93F5F528F70}"/>
          </ac:spMkLst>
        </pc:spChg>
        <pc:spChg chg="add mod">
          <ac:chgData name="guo roger" userId="3bbec60affddc306" providerId="LiveId" clId="{16269684-AC71-4453-B075-7885AA56CA5D}" dt="2021-03-08T06:10:01.993" v="3638" actId="1076"/>
          <ac:spMkLst>
            <pc:docMk/>
            <pc:sldMk cId="2039819696" sldId="349"/>
            <ac:spMk id="11" creationId="{211BE243-6250-4B16-8E29-BB1B91DDF1C4}"/>
          </ac:spMkLst>
        </pc:spChg>
        <pc:spChg chg="add del mod">
          <ac:chgData name="guo roger" userId="3bbec60affddc306" providerId="LiveId" clId="{16269684-AC71-4453-B075-7885AA56CA5D}" dt="2021-02-28T09:16:01.954" v="1959" actId="478"/>
          <ac:spMkLst>
            <pc:docMk/>
            <pc:sldMk cId="2039819696" sldId="349"/>
            <ac:spMk id="11" creationId="{4D3BB136-7915-48E4-A4E9-FDBB13E1AFBE}"/>
          </ac:spMkLst>
        </pc:spChg>
        <pc:spChg chg="add del mod">
          <ac:chgData name="guo roger" userId="3bbec60affddc306" providerId="LiveId" clId="{16269684-AC71-4453-B075-7885AA56CA5D}" dt="2021-03-08T06:36:50.411" v="3854" actId="478"/>
          <ac:spMkLst>
            <pc:docMk/>
            <pc:sldMk cId="2039819696" sldId="349"/>
            <ac:spMk id="12" creationId="{DE5DCCA1-FD76-4FF1-9222-FDC08ED10F4C}"/>
          </ac:spMkLst>
        </pc:spChg>
        <pc:spChg chg="add del mod">
          <ac:chgData name="guo roger" userId="3bbec60affddc306" providerId="LiveId" clId="{16269684-AC71-4453-B075-7885AA56CA5D}" dt="2021-02-28T09:15:59.616" v="1958" actId="478"/>
          <ac:spMkLst>
            <pc:docMk/>
            <pc:sldMk cId="2039819696" sldId="349"/>
            <ac:spMk id="13" creationId="{1EBCD1D2-536C-40D2-86F6-9ACF564379F4}"/>
          </ac:spMkLst>
        </pc:spChg>
        <pc:spChg chg="add mod">
          <ac:chgData name="guo roger" userId="3bbec60affddc306" providerId="LiveId" clId="{16269684-AC71-4453-B075-7885AA56CA5D}" dt="2021-02-28T09:30:16.602" v="2139" actId="1076"/>
          <ac:spMkLst>
            <pc:docMk/>
            <pc:sldMk cId="2039819696" sldId="349"/>
            <ac:spMk id="14" creationId="{2A9532A4-67C5-40DD-86E4-9E52CCA99585}"/>
          </ac:spMkLst>
        </pc:spChg>
        <pc:spChg chg="add del mod">
          <ac:chgData name="guo roger" userId="3bbec60affddc306" providerId="LiveId" clId="{16269684-AC71-4453-B075-7885AA56CA5D}" dt="2021-02-28T09:16:22.947" v="1983" actId="478"/>
          <ac:spMkLst>
            <pc:docMk/>
            <pc:sldMk cId="2039819696" sldId="349"/>
            <ac:spMk id="15" creationId="{053B8426-3BA1-4C0D-B6CA-17749CB7AE90}"/>
          </ac:spMkLst>
        </pc:spChg>
        <pc:spChg chg="add mod">
          <ac:chgData name="guo roger" userId="3bbec60affddc306" providerId="LiveId" clId="{16269684-AC71-4453-B075-7885AA56CA5D}" dt="2021-02-28T09:30:16.602" v="2139" actId="1076"/>
          <ac:spMkLst>
            <pc:docMk/>
            <pc:sldMk cId="2039819696" sldId="349"/>
            <ac:spMk id="16" creationId="{8BA36A7A-A107-49FC-BCEB-C0D89847A2C5}"/>
          </ac:spMkLst>
        </pc:spChg>
        <pc:spChg chg="add mod">
          <ac:chgData name="guo roger" userId="3bbec60affddc306" providerId="LiveId" clId="{16269684-AC71-4453-B075-7885AA56CA5D}" dt="2021-02-28T09:30:16.602" v="2139" actId="1076"/>
          <ac:spMkLst>
            <pc:docMk/>
            <pc:sldMk cId="2039819696" sldId="349"/>
            <ac:spMk id="18" creationId="{2607331B-3FF8-4B46-9072-E4362157E5CE}"/>
          </ac:spMkLst>
        </pc:spChg>
        <pc:spChg chg="add mod">
          <ac:chgData name="guo roger" userId="3bbec60affddc306" providerId="LiveId" clId="{16269684-AC71-4453-B075-7885AA56CA5D}" dt="2021-02-28T09:30:16.602" v="2139" actId="1076"/>
          <ac:spMkLst>
            <pc:docMk/>
            <pc:sldMk cId="2039819696" sldId="349"/>
            <ac:spMk id="19" creationId="{1AF0E641-80B4-4798-B28E-357B3D7194F9}"/>
          </ac:spMkLst>
        </pc:spChg>
        <pc:spChg chg="add mod">
          <ac:chgData name="guo roger" userId="3bbec60affddc306" providerId="LiveId" clId="{16269684-AC71-4453-B075-7885AA56CA5D}" dt="2021-03-08T06:09:15.322" v="3623" actId="14100"/>
          <ac:spMkLst>
            <pc:docMk/>
            <pc:sldMk cId="2039819696" sldId="349"/>
            <ac:spMk id="20" creationId="{C70D2C35-8F8C-4216-AF9E-3EB90B04333B}"/>
          </ac:spMkLst>
        </pc:spChg>
        <pc:spChg chg="add mod">
          <ac:chgData name="guo roger" userId="3bbec60affddc306" providerId="LiveId" clId="{16269684-AC71-4453-B075-7885AA56CA5D}" dt="2021-03-08T06:31:12.573" v="3718" actId="20577"/>
          <ac:spMkLst>
            <pc:docMk/>
            <pc:sldMk cId="2039819696" sldId="349"/>
            <ac:spMk id="21" creationId="{39CE4B8A-82C0-45B4-A96A-F7A10A1EC053}"/>
          </ac:spMkLst>
        </pc:spChg>
        <pc:spChg chg="add mod">
          <ac:chgData name="guo roger" userId="3bbec60affddc306" providerId="LiveId" clId="{16269684-AC71-4453-B075-7885AA56CA5D}" dt="2021-03-08T06:09:23.317" v="3625" actId="1076"/>
          <ac:spMkLst>
            <pc:docMk/>
            <pc:sldMk cId="2039819696" sldId="349"/>
            <ac:spMk id="22" creationId="{82010068-468A-4348-BB93-AA0C8B93463E}"/>
          </ac:spMkLst>
        </pc:spChg>
        <pc:graphicFrameChg chg="add mod modGraphic">
          <ac:chgData name="guo roger" userId="3bbec60affddc306" providerId="LiveId" clId="{16269684-AC71-4453-B075-7885AA56CA5D}" dt="2021-02-28T09:30:16.602" v="2139" actId="1076"/>
          <ac:graphicFrameMkLst>
            <pc:docMk/>
            <pc:sldMk cId="2039819696" sldId="349"/>
            <ac:graphicFrameMk id="10" creationId="{01DE75AC-B55B-4A3F-AFE3-F94F94E8B9D8}"/>
          </ac:graphicFrameMkLst>
        </pc:graphicFrameChg>
        <pc:graphicFrameChg chg="add del mod modGraphic">
          <ac:chgData name="guo roger" userId="3bbec60affddc306" providerId="LiveId" clId="{16269684-AC71-4453-B075-7885AA56CA5D}" dt="2021-02-28T09:15:59.616" v="1958" actId="478"/>
          <ac:graphicFrameMkLst>
            <pc:docMk/>
            <pc:sldMk cId="2039819696" sldId="349"/>
            <ac:graphicFrameMk id="12" creationId="{AB41F04E-0765-4E47-B794-93DA5C2FDA99}"/>
          </ac:graphicFrameMkLst>
        </pc:graphicFrameChg>
        <pc:graphicFrameChg chg="add mod modGraphic">
          <ac:chgData name="guo roger" userId="3bbec60affddc306" providerId="LiveId" clId="{16269684-AC71-4453-B075-7885AA56CA5D}" dt="2021-03-08T06:09:23.317" v="3625" actId="1076"/>
          <ac:graphicFrameMkLst>
            <pc:docMk/>
            <pc:sldMk cId="2039819696" sldId="349"/>
            <ac:graphicFrameMk id="15" creationId="{DF63418B-E84B-4FE7-97BC-FB89497239DD}"/>
          </ac:graphicFrameMkLst>
        </pc:graphicFrameChg>
        <pc:graphicFrameChg chg="add mod modGraphic">
          <ac:chgData name="guo roger" userId="3bbec60affddc306" providerId="LiveId" clId="{16269684-AC71-4453-B075-7885AA56CA5D}" dt="2021-03-08T05:11:54.356" v="3568" actId="6549"/>
          <ac:graphicFrameMkLst>
            <pc:docMk/>
            <pc:sldMk cId="2039819696" sldId="349"/>
            <ac:graphicFrameMk id="17" creationId="{219AF9C6-EF40-4729-A087-A583B6442979}"/>
          </ac:graphicFrameMkLst>
        </pc:graphicFrameChg>
        <pc:picChg chg="add mod">
          <ac:chgData name="guo roger" userId="3bbec60affddc306" providerId="LiveId" clId="{16269684-AC71-4453-B075-7885AA56CA5D}" dt="2021-03-08T06:09:24.908" v="3626" actId="1076"/>
          <ac:picMkLst>
            <pc:docMk/>
            <pc:sldMk cId="2039819696" sldId="349"/>
            <ac:picMk id="5" creationId="{97897183-6961-4B0A-A5C5-764EC7DE9FFF}"/>
          </ac:picMkLst>
        </pc:picChg>
      </pc:sldChg>
      <pc:sldChg chg="del">
        <pc:chgData name="guo roger" userId="3bbec60affddc306" providerId="LiveId" clId="{16269684-AC71-4453-B075-7885AA56CA5D}" dt="2021-02-28T07:24:28.427" v="12" actId="47"/>
        <pc:sldMkLst>
          <pc:docMk/>
          <pc:sldMk cId="810041625" sldId="350"/>
        </pc:sldMkLst>
      </pc:sldChg>
      <pc:sldChg chg="addSp delSp modSp new mod">
        <pc:chgData name="guo roger" userId="3bbec60affddc306" providerId="LiveId" clId="{16269684-AC71-4453-B075-7885AA56CA5D}" dt="2021-03-08T06:41:28.052" v="3883" actId="207"/>
        <pc:sldMkLst>
          <pc:docMk/>
          <pc:sldMk cId="3001283797" sldId="350"/>
        </pc:sldMkLst>
        <pc:spChg chg="mod">
          <ac:chgData name="guo roger" userId="3bbec60affddc306" providerId="LiveId" clId="{16269684-AC71-4453-B075-7885AA56CA5D}" dt="2021-02-28T09:33:58.750" v="2269"/>
          <ac:spMkLst>
            <pc:docMk/>
            <pc:sldMk cId="3001283797" sldId="350"/>
            <ac:spMk id="2" creationId="{FCB2BB56-CB95-45C4-B70E-83C7D61CED36}"/>
          </ac:spMkLst>
        </pc:spChg>
        <pc:spChg chg="add mod">
          <ac:chgData name="guo roger" userId="3bbec60affddc306" providerId="LiveId" clId="{16269684-AC71-4453-B075-7885AA56CA5D}" dt="2021-02-28T09:41:37.102" v="2291" actId="207"/>
          <ac:spMkLst>
            <pc:docMk/>
            <pc:sldMk cId="3001283797" sldId="350"/>
            <ac:spMk id="5" creationId="{2BFD8F72-723B-4E05-B897-2B0F5C22A7F3}"/>
          </ac:spMkLst>
        </pc:spChg>
        <pc:spChg chg="add mod">
          <ac:chgData name="guo roger" userId="3bbec60affddc306" providerId="LiveId" clId="{16269684-AC71-4453-B075-7885AA56CA5D}" dt="2021-03-08T05:20:49.840" v="3618" actId="207"/>
          <ac:spMkLst>
            <pc:docMk/>
            <pc:sldMk cId="3001283797" sldId="350"/>
            <ac:spMk id="8" creationId="{6E446AEA-7866-4F51-BE62-9200DBD674DC}"/>
          </ac:spMkLst>
        </pc:spChg>
        <pc:spChg chg="add mod">
          <ac:chgData name="guo roger" userId="3bbec60affddc306" providerId="LiveId" clId="{16269684-AC71-4453-B075-7885AA56CA5D}" dt="2021-03-08T06:40:31.587" v="3870" actId="1076"/>
          <ac:spMkLst>
            <pc:docMk/>
            <pc:sldMk cId="3001283797" sldId="350"/>
            <ac:spMk id="12" creationId="{0A04D575-AD24-4191-A560-760267C3ABE4}"/>
          </ac:spMkLst>
        </pc:spChg>
        <pc:spChg chg="add mod">
          <ac:chgData name="guo roger" userId="3bbec60affddc306" providerId="LiveId" clId="{16269684-AC71-4453-B075-7885AA56CA5D}" dt="2021-03-08T06:40:59.767" v="3878" actId="1076"/>
          <ac:spMkLst>
            <pc:docMk/>
            <pc:sldMk cId="3001283797" sldId="350"/>
            <ac:spMk id="13" creationId="{F0E5FC1E-A4B1-44BA-B7C6-1A874AC1A8E7}"/>
          </ac:spMkLst>
        </pc:spChg>
        <pc:spChg chg="add del mod">
          <ac:chgData name="guo roger" userId="3bbec60affddc306" providerId="LiveId" clId="{16269684-AC71-4453-B075-7885AA56CA5D}" dt="2021-02-28T09:49:30.139" v="2563" actId="478"/>
          <ac:spMkLst>
            <pc:docMk/>
            <pc:sldMk cId="3001283797" sldId="350"/>
            <ac:spMk id="14" creationId="{9DC52C2A-02F0-4E27-BCFE-4A12AC087D82}"/>
          </ac:spMkLst>
        </pc:spChg>
        <pc:graphicFrameChg chg="add mod modGraphic">
          <ac:chgData name="guo roger" userId="3bbec60affddc306" providerId="LiveId" clId="{16269684-AC71-4453-B075-7885AA56CA5D}" dt="2021-03-08T06:41:22.935" v="3881" actId="207"/>
          <ac:graphicFrameMkLst>
            <pc:docMk/>
            <pc:sldMk cId="3001283797" sldId="350"/>
            <ac:graphicFrameMk id="9" creationId="{2C5FDD03-7D1D-4C21-83A4-EB0DC1FD1CB0}"/>
          </ac:graphicFrameMkLst>
        </pc:graphicFrameChg>
        <pc:graphicFrameChg chg="add mod modGraphic">
          <ac:chgData name="guo roger" userId="3bbec60affddc306" providerId="LiveId" clId="{16269684-AC71-4453-B075-7885AA56CA5D}" dt="2021-03-08T06:41:25.598" v="3882" actId="207"/>
          <ac:graphicFrameMkLst>
            <pc:docMk/>
            <pc:sldMk cId="3001283797" sldId="350"/>
            <ac:graphicFrameMk id="10" creationId="{9EB0BB47-4E4A-484C-BD5C-EE72D94AA675}"/>
          </ac:graphicFrameMkLst>
        </pc:graphicFrameChg>
        <pc:graphicFrameChg chg="add mod modGraphic">
          <ac:chgData name="guo roger" userId="3bbec60affddc306" providerId="LiveId" clId="{16269684-AC71-4453-B075-7885AA56CA5D}" dt="2021-03-08T06:41:28.052" v="3883" actId="207"/>
          <ac:graphicFrameMkLst>
            <pc:docMk/>
            <pc:sldMk cId="3001283797" sldId="350"/>
            <ac:graphicFrameMk id="11" creationId="{037DC047-98FD-4029-89A0-88A51DE6D4D0}"/>
          </ac:graphicFrameMkLst>
        </pc:graphicFrameChg>
        <pc:graphicFrameChg chg="add mod modGraphic">
          <ac:chgData name="guo roger" userId="3bbec60affddc306" providerId="LiveId" clId="{16269684-AC71-4453-B075-7885AA56CA5D}" dt="2021-03-08T06:41:04.239" v="3879" actId="207"/>
          <ac:graphicFrameMkLst>
            <pc:docMk/>
            <pc:sldMk cId="3001283797" sldId="350"/>
            <ac:graphicFrameMk id="14" creationId="{A1DDD69B-578C-4B01-BF43-82CFB7A6EB1B}"/>
          </ac:graphicFrameMkLst>
        </pc:graphicFrameChg>
        <pc:graphicFrameChg chg="add mod modGraphic">
          <ac:chgData name="guo roger" userId="3bbec60affddc306" providerId="LiveId" clId="{16269684-AC71-4453-B075-7885AA56CA5D}" dt="2021-03-08T06:41:07.831" v="3880" actId="207"/>
          <ac:graphicFrameMkLst>
            <pc:docMk/>
            <pc:sldMk cId="3001283797" sldId="350"/>
            <ac:graphicFrameMk id="15" creationId="{F4BD24B8-B2C0-40DE-B4A9-788082EAB927}"/>
          </ac:graphicFrameMkLst>
        </pc:graphicFrameChg>
        <pc:picChg chg="add mod">
          <ac:chgData name="guo roger" userId="3bbec60affddc306" providerId="LiveId" clId="{16269684-AC71-4453-B075-7885AA56CA5D}" dt="2021-03-08T06:40:45.055" v="3875" actId="1076"/>
          <ac:picMkLst>
            <pc:docMk/>
            <pc:sldMk cId="3001283797" sldId="350"/>
            <ac:picMk id="7" creationId="{7089DCFD-6401-485B-94D9-9EA57AC7A2B8}"/>
          </ac:picMkLst>
        </pc:picChg>
        <pc:picChg chg="add mod">
          <ac:chgData name="guo roger" userId="3bbec60affddc306" providerId="LiveId" clId="{16269684-AC71-4453-B075-7885AA56CA5D}" dt="2021-02-28T10:30:07.297" v="3381" actId="1076"/>
          <ac:picMkLst>
            <pc:docMk/>
            <pc:sldMk cId="3001283797" sldId="350"/>
            <ac:picMk id="16" creationId="{03A909B3-7182-4CF9-A0EF-9D9F1ECBD839}"/>
          </ac:picMkLst>
        </pc:picChg>
      </pc:sldChg>
      <pc:sldChg chg="addSp modSp new mod">
        <pc:chgData name="guo roger" userId="3bbec60affddc306" providerId="LiveId" clId="{16269684-AC71-4453-B075-7885AA56CA5D}" dt="2021-02-28T10:01:06.088" v="2785" actId="5793"/>
        <pc:sldMkLst>
          <pc:docMk/>
          <pc:sldMk cId="3981476067" sldId="351"/>
        </pc:sldMkLst>
        <pc:spChg chg="mod">
          <ac:chgData name="guo roger" userId="3bbec60affddc306" providerId="LiveId" clId="{16269684-AC71-4453-B075-7885AA56CA5D}" dt="2021-02-28T09:52:50.566" v="2622" actId="20577"/>
          <ac:spMkLst>
            <pc:docMk/>
            <pc:sldMk cId="3981476067" sldId="351"/>
            <ac:spMk id="2" creationId="{4E077BEE-6EBE-466A-98F8-7274D17B89F0}"/>
          </ac:spMkLst>
        </pc:spChg>
        <pc:spChg chg="add mod">
          <ac:chgData name="guo roger" userId="3bbec60affddc306" providerId="LiveId" clId="{16269684-AC71-4453-B075-7885AA56CA5D}" dt="2021-02-28T09:59:11.551" v="2736" actId="1076"/>
          <ac:spMkLst>
            <pc:docMk/>
            <pc:sldMk cId="3981476067" sldId="351"/>
            <ac:spMk id="9" creationId="{8220AA8C-D150-4C03-9E9F-F55306802DF4}"/>
          </ac:spMkLst>
        </pc:spChg>
        <pc:spChg chg="add mod">
          <ac:chgData name="guo roger" userId="3bbec60affddc306" providerId="LiveId" clId="{16269684-AC71-4453-B075-7885AA56CA5D}" dt="2021-02-28T10:01:06.088" v="2785" actId="5793"/>
          <ac:spMkLst>
            <pc:docMk/>
            <pc:sldMk cId="3981476067" sldId="351"/>
            <ac:spMk id="10" creationId="{9EF452C3-89C9-4450-847F-87F66BC0923B}"/>
          </ac:spMkLst>
        </pc:spChg>
        <pc:spChg chg="add mod">
          <ac:chgData name="guo roger" userId="3bbec60affddc306" providerId="LiveId" clId="{16269684-AC71-4453-B075-7885AA56CA5D}" dt="2021-02-28T09:57:17.638" v="2673" actId="20577"/>
          <ac:spMkLst>
            <pc:docMk/>
            <pc:sldMk cId="3981476067" sldId="351"/>
            <ac:spMk id="11" creationId="{7DB2BB4B-F8C8-474F-BD1A-2C9A4123FAA8}"/>
          </ac:spMkLst>
        </pc:spChg>
        <pc:spChg chg="add mod">
          <ac:chgData name="guo roger" userId="3bbec60affddc306" providerId="LiveId" clId="{16269684-AC71-4453-B075-7885AA56CA5D}" dt="2021-02-28T09:59:06.897" v="2735" actId="1076"/>
          <ac:spMkLst>
            <pc:docMk/>
            <pc:sldMk cId="3981476067" sldId="351"/>
            <ac:spMk id="12" creationId="{BF6CD432-D56E-4E77-A366-7E5549F56098}"/>
          </ac:spMkLst>
        </pc:spChg>
        <pc:picChg chg="add mod">
          <ac:chgData name="guo roger" userId="3bbec60affddc306" providerId="LiveId" clId="{16269684-AC71-4453-B075-7885AA56CA5D}" dt="2021-02-28T09:54:02.002" v="2630" actId="1076"/>
          <ac:picMkLst>
            <pc:docMk/>
            <pc:sldMk cId="3981476067" sldId="351"/>
            <ac:picMk id="5" creationId="{C4A9353A-607F-4A8C-9D5D-9B43F1A6CCFB}"/>
          </ac:picMkLst>
        </pc:picChg>
        <pc:picChg chg="add mod">
          <ac:chgData name="guo roger" userId="3bbec60affddc306" providerId="LiveId" clId="{16269684-AC71-4453-B075-7885AA56CA5D}" dt="2021-02-28T09:54:53.672" v="2632" actId="1076"/>
          <ac:picMkLst>
            <pc:docMk/>
            <pc:sldMk cId="3981476067" sldId="351"/>
            <ac:picMk id="7" creationId="{D05A9443-6D47-4A9B-8273-40B5A6AFE1FF}"/>
          </ac:picMkLst>
        </pc:picChg>
      </pc:sldChg>
      <pc:sldChg chg="del">
        <pc:chgData name="guo roger" userId="3bbec60affddc306" providerId="LiveId" clId="{16269684-AC71-4453-B075-7885AA56CA5D}" dt="2021-02-28T07:24:29.045" v="13" actId="47"/>
        <pc:sldMkLst>
          <pc:docMk/>
          <pc:sldMk cId="4070584874" sldId="351"/>
        </pc:sldMkLst>
      </pc:sldChg>
      <pc:sldChg chg="del">
        <pc:chgData name="guo roger" userId="3bbec60affddc306" providerId="LiveId" clId="{16269684-AC71-4453-B075-7885AA56CA5D}" dt="2021-02-28T07:24:29.392" v="14" actId="47"/>
        <pc:sldMkLst>
          <pc:docMk/>
          <pc:sldMk cId="1899657167" sldId="352"/>
        </pc:sldMkLst>
      </pc:sldChg>
      <pc:sldChg chg="addSp delSp modSp new mod">
        <pc:chgData name="guo roger" userId="3bbec60affddc306" providerId="LiveId" clId="{16269684-AC71-4453-B075-7885AA56CA5D}" dt="2021-03-01T05:06:13.773" v="3418" actId="20577"/>
        <pc:sldMkLst>
          <pc:docMk/>
          <pc:sldMk cId="2706875175" sldId="352"/>
        </pc:sldMkLst>
        <pc:spChg chg="mod">
          <ac:chgData name="guo roger" userId="3bbec60affddc306" providerId="LiveId" clId="{16269684-AC71-4453-B075-7885AA56CA5D}" dt="2021-02-28T10:01:49.108" v="2796"/>
          <ac:spMkLst>
            <pc:docMk/>
            <pc:sldMk cId="2706875175" sldId="352"/>
            <ac:spMk id="2" creationId="{E57948B4-694D-4FF4-8837-0366E9FE5DA6}"/>
          </ac:spMkLst>
        </pc:spChg>
        <pc:spChg chg="add del mod">
          <ac:chgData name="guo roger" userId="3bbec60affddc306" providerId="LiveId" clId="{16269684-AC71-4453-B075-7885AA56CA5D}" dt="2021-02-28T10:01:43.050" v="2790" actId="478"/>
          <ac:spMkLst>
            <pc:docMk/>
            <pc:sldMk cId="2706875175" sldId="352"/>
            <ac:spMk id="5" creationId="{7F5082A7-B577-4DFC-A2EC-47B393ED5625}"/>
          </ac:spMkLst>
        </pc:spChg>
        <pc:spChg chg="add mod">
          <ac:chgData name="guo roger" userId="3bbec60affddc306" providerId="LiveId" clId="{16269684-AC71-4453-B075-7885AA56CA5D}" dt="2021-02-28T10:21:08.817" v="3161" actId="1076"/>
          <ac:spMkLst>
            <pc:docMk/>
            <pc:sldMk cId="2706875175" sldId="352"/>
            <ac:spMk id="7" creationId="{ACFAD249-C5EC-4515-AD0D-29B98EB2B79C}"/>
          </ac:spMkLst>
        </pc:spChg>
        <pc:spChg chg="add mod">
          <ac:chgData name="guo roger" userId="3bbec60affddc306" providerId="LiveId" clId="{16269684-AC71-4453-B075-7885AA56CA5D}" dt="2021-02-28T10:18:46.786" v="3117" actId="1076"/>
          <ac:spMkLst>
            <pc:docMk/>
            <pc:sldMk cId="2706875175" sldId="352"/>
            <ac:spMk id="9" creationId="{8C59B2A6-1D18-460A-9217-2F62E40A4C88}"/>
          </ac:spMkLst>
        </pc:spChg>
        <pc:spChg chg="add mod">
          <ac:chgData name="guo roger" userId="3bbec60affddc306" providerId="LiveId" clId="{16269684-AC71-4453-B075-7885AA56CA5D}" dt="2021-02-28T10:18:46.786" v="3117" actId="1076"/>
          <ac:spMkLst>
            <pc:docMk/>
            <pc:sldMk cId="2706875175" sldId="352"/>
            <ac:spMk id="10" creationId="{A0AA86FE-5C74-4ABD-9FD6-FFD9A0E12742}"/>
          </ac:spMkLst>
        </pc:spChg>
        <pc:spChg chg="add mod">
          <ac:chgData name="guo roger" userId="3bbec60affddc306" providerId="LiveId" clId="{16269684-AC71-4453-B075-7885AA56CA5D}" dt="2021-02-28T10:18:46.786" v="3117" actId="1076"/>
          <ac:spMkLst>
            <pc:docMk/>
            <pc:sldMk cId="2706875175" sldId="352"/>
            <ac:spMk id="11" creationId="{9C0DBB13-2764-44F1-881D-BF9606E0CD0F}"/>
          </ac:spMkLst>
        </pc:spChg>
        <pc:spChg chg="add del mod">
          <ac:chgData name="guo roger" userId="3bbec60affddc306" providerId="LiveId" clId="{16269684-AC71-4453-B075-7885AA56CA5D}" dt="2021-02-28T10:18:47.522" v="3118" actId="478"/>
          <ac:spMkLst>
            <pc:docMk/>
            <pc:sldMk cId="2706875175" sldId="352"/>
            <ac:spMk id="12" creationId="{263A501F-488B-499B-B2DD-CC2601694485}"/>
          </ac:spMkLst>
        </pc:spChg>
        <pc:spChg chg="add mod">
          <ac:chgData name="guo roger" userId="3bbec60affddc306" providerId="LiveId" clId="{16269684-AC71-4453-B075-7885AA56CA5D}" dt="2021-02-28T10:18:46.786" v="3117" actId="1076"/>
          <ac:spMkLst>
            <pc:docMk/>
            <pc:sldMk cId="2706875175" sldId="352"/>
            <ac:spMk id="14" creationId="{7CB03680-5123-48C8-B6EE-ACFAD2DA3F43}"/>
          </ac:spMkLst>
        </pc:spChg>
        <pc:spChg chg="add mod">
          <ac:chgData name="guo roger" userId="3bbec60affddc306" providerId="LiveId" clId="{16269684-AC71-4453-B075-7885AA56CA5D}" dt="2021-02-28T10:18:46.786" v="3117" actId="1076"/>
          <ac:spMkLst>
            <pc:docMk/>
            <pc:sldMk cId="2706875175" sldId="352"/>
            <ac:spMk id="16" creationId="{7551B528-AE3C-4BB3-A3B3-DF51D8425551}"/>
          </ac:spMkLst>
        </pc:spChg>
        <pc:spChg chg="add del mod">
          <ac:chgData name="guo roger" userId="3bbec60affddc306" providerId="LiveId" clId="{16269684-AC71-4453-B075-7885AA56CA5D}" dt="2021-02-28T10:18:47.522" v="3118" actId="478"/>
          <ac:spMkLst>
            <pc:docMk/>
            <pc:sldMk cId="2706875175" sldId="352"/>
            <ac:spMk id="18" creationId="{FA8E236E-B85E-4103-B4A8-7A85AD9C9C71}"/>
          </ac:spMkLst>
        </pc:spChg>
        <pc:spChg chg="add mod">
          <ac:chgData name="guo roger" userId="3bbec60affddc306" providerId="LiveId" clId="{16269684-AC71-4453-B075-7885AA56CA5D}" dt="2021-03-01T05:01:08.614" v="3404" actId="20577"/>
          <ac:spMkLst>
            <pc:docMk/>
            <pc:sldMk cId="2706875175" sldId="352"/>
            <ac:spMk id="19" creationId="{D281C43C-C3E6-4A00-BAC2-CE3EF30A853B}"/>
          </ac:spMkLst>
        </pc:spChg>
        <pc:spChg chg="add mod">
          <ac:chgData name="guo roger" userId="3bbec60affddc306" providerId="LiveId" clId="{16269684-AC71-4453-B075-7885AA56CA5D}" dt="2021-03-01T05:01:11.334" v="3408" actId="20577"/>
          <ac:spMkLst>
            <pc:docMk/>
            <pc:sldMk cId="2706875175" sldId="352"/>
            <ac:spMk id="20" creationId="{E42A7A96-7EE9-4627-A6E6-8AC2DD09AA95}"/>
          </ac:spMkLst>
        </pc:spChg>
        <pc:spChg chg="add mod">
          <ac:chgData name="guo roger" userId="3bbec60affddc306" providerId="LiveId" clId="{16269684-AC71-4453-B075-7885AA56CA5D}" dt="2021-02-28T10:21:26.407" v="3170" actId="1076"/>
          <ac:spMkLst>
            <pc:docMk/>
            <pc:sldMk cId="2706875175" sldId="352"/>
            <ac:spMk id="22" creationId="{14FEE63C-EBCB-4DAB-B113-110CB2B5AC8F}"/>
          </ac:spMkLst>
        </pc:spChg>
        <pc:spChg chg="add mod">
          <ac:chgData name="guo roger" userId="3bbec60affddc306" providerId="LiveId" clId="{16269684-AC71-4453-B075-7885AA56CA5D}" dt="2021-03-01T05:06:13.773" v="3418" actId="20577"/>
          <ac:spMkLst>
            <pc:docMk/>
            <pc:sldMk cId="2706875175" sldId="352"/>
            <ac:spMk id="23" creationId="{8E429743-70A2-49B3-AA86-56EA3505179B}"/>
          </ac:spMkLst>
        </pc:spChg>
        <pc:spChg chg="add mod">
          <ac:chgData name="guo roger" userId="3bbec60affddc306" providerId="LiveId" clId="{16269684-AC71-4453-B075-7885AA56CA5D}" dt="2021-03-01T05:01:13.760" v="3412" actId="20577"/>
          <ac:spMkLst>
            <pc:docMk/>
            <pc:sldMk cId="2706875175" sldId="352"/>
            <ac:spMk id="24" creationId="{E3EC2767-E37D-4900-A12C-945C970D5857}"/>
          </ac:spMkLst>
        </pc:spChg>
        <pc:spChg chg="add mod">
          <ac:chgData name="guo roger" userId="3bbec60affddc306" providerId="LiveId" clId="{16269684-AC71-4453-B075-7885AA56CA5D}" dt="2021-03-01T05:01:16.206" v="3416" actId="20577"/>
          <ac:spMkLst>
            <pc:docMk/>
            <pc:sldMk cId="2706875175" sldId="352"/>
            <ac:spMk id="25" creationId="{73D4EFF3-AA4E-425A-A456-6504E7665E97}"/>
          </ac:spMkLst>
        </pc:spChg>
        <pc:graphicFrameChg chg="add mod modGraphic">
          <ac:chgData name="guo roger" userId="3bbec60affddc306" providerId="LiveId" clId="{16269684-AC71-4453-B075-7885AA56CA5D}" dt="2021-02-28T10:18:46.786" v="3117" actId="1076"/>
          <ac:graphicFrameMkLst>
            <pc:docMk/>
            <pc:sldMk cId="2706875175" sldId="352"/>
            <ac:graphicFrameMk id="8" creationId="{51778D29-4FFF-42F0-8A64-00CF08D012D2}"/>
          </ac:graphicFrameMkLst>
        </pc:graphicFrameChg>
        <pc:graphicFrameChg chg="add mod modGraphic">
          <ac:chgData name="guo roger" userId="3bbec60affddc306" providerId="LiveId" clId="{16269684-AC71-4453-B075-7885AA56CA5D}" dt="2021-02-28T10:18:46.786" v="3117" actId="1076"/>
          <ac:graphicFrameMkLst>
            <pc:docMk/>
            <pc:sldMk cId="2706875175" sldId="352"/>
            <ac:graphicFrameMk id="13" creationId="{A3CC2A17-8A6A-4289-8C79-F932045EA2E5}"/>
          </ac:graphicFrameMkLst>
        </pc:graphicFrameChg>
        <pc:graphicFrameChg chg="add mod modGraphic">
          <ac:chgData name="guo roger" userId="3bbec60affddc306" providerId="LiveId" clId="{16269684-AC71-4453-B075-7885AA56CA5D}" dt="2021-02-28T10:18:46.786" v="3117" actId="1076"/>
          <ac:graphicFrameMkLst>
            <pc:docMk/>
            <pc:sldMk cId="2706875175" sldId="352"/>
            <ac:graphicFrameMk id="15" creationId="{C8521A90-7747-44EF-8550-FDC8635FD164}"/>
          </ac:graphicFrameMkLst>
        </pc:graphicFrameChg>
        <pc:graphicFrameChg chg="add del mod modGraphic">
          <ac:chgData name="guo roger" userId="3bbec60affddc306" providerId="LiveId" clId="{16269684-AC71-4453-B075-7885AA56CA5D}" dt="2021-02-28T10:19:00.655" v="3119" actId="207"/>
          <ac:graphicFrameMkLst>
            <pc:docMk/>
            <pc:sldMk cId="2706875175" sldId="352"/>
            <ac:graphicFrameMk id="17" creationId="{9C04B711-5D59-442B-841C-CB47EFF0FB57}"/>
          </ac:graphicFrameMkLst>
        </pc:graphicFrameChg>
      </pc:sldChg>
      <pc:sldChg chg="addSp delSp modSp add mod">
        <pc:chgData name="guo roger" userId="3bbec60affddc306" providerId="LiveId" clId="{16269684-AC71-4453-B075-7885AA56CA5D}" dt="2021-03-01T03:07:09.619" v="3382" actId="207"/>
        <pc:sldMkLst>
          <pc:docMk/>
          <pc:sldMk cId="1063533517" sldId="353"/>
        </pc:sldMkLst>
        <pc:spChg chg="mod">
          <ac:chgData name="guo roger" userId="3bbec60affddc306" providerId="LiveId" clId="{16269684-AC71-4453-B075-7885AA56CA5D}" dt="2021-02-28T10:22:32.851" v="3189"/>
          <ac:spMkLst>
            <pc:docMk/>
            <pc:sldMk cId="1063533517" sldId="353"/>
            <ac:spMk id="2" creationId="{E57948B4-694D-4FF4-8837-0366E9FE5DA6}"/>
          </ac:spMkLst>
        </pc:spChg>
        <pc:spChg chg="del">
          <ac:chgData name="guo roger" userId="3bbec60affddc306" providerId="LiveId" clId="{16269684-AC71-4453-B075-7885AA56CA5D}" dt="2021-02-28T10:21:42.584" v="3175" actId="478"/>
          <ac:spMkLst>
            <pc:docMk/>
            <pc:sldMk cId="1063533517" sldId="353"/>
            <ac:spMk id="7" creationId="{ACFAD249-C5EC-4515-AD0D-29B98EB2B79C}"/>
          </ac:spMkLst>
        </pc:spChg>
        <pc:spChg chg="del">
          <ac:chgData name="guo roger" userId="3bbec60affddc306" providerId="LiveId" clId="{16269684-AC71-4453-B075-7885AA56CA5D}" dt="2021-02-28T10:21:37.380" v="3172" actId="478"/>
          <ac:spMkLst>
            <pc:docMk/>
            <pc:sldMk cId="1063533517" sldId="353"/>
            <ac:spMk id="9" creationId="{8C59B2A6-1D18-460A-9217-2F62E40A4C88}"/>
          </ac:spMkLst>
        </pc:spChg>
        <pc:spChg chg="del">
          <ac:chgData name="guo roger" userId="3bbec60affddc306" providerId="LiveId" clId="{16269684-AC71-4453-B075-7885AA56CA5D}" dt="2021-02-28T10:21:37.380" v="3172" actId="478"/>
          <ac:spMkLst>
            <pc:docMk/>
            <pc:sldMk cId="1063533517" sldId="353"/>
            <ac:spMk id="10" creationId="{A0AA86FE-5C74-4ABD-9FD6-FFD9A0E12742}"/>
          </ac:spMkLst>
        </pc:spChg>
        <pc:spChg chg="del">
          <ac:chgData name="guo roger" userId="3bbec60affddc306" providerId="LiveId" clId="{16269684-AC71-4453-B075-7885AA56CA5D}" dt="2021-02-28T10:21:37.380" v="3172" actId="478"/>
          <ac:spMkLst>
            <pc:docMk/>
            <pc:sldMk cId="1063533517" sldId="353"/>
            <ac:spMk id="11" creationId="{9C0DBB13-2764-44F1-881D-BF9606E0CD0F}"/>
          </ac:spMkLst>
        </pc:spChg>
        <pc:spChg chg="del">
          <ac:chgData name="guo roger" userId="3bbec60affddc306" providerId="LiveId" clId="{16269684-AC71-4453-B075-7885AA56CA5D}" dt="2021-02-28T10:21:37.380" v="3172" actId="478"/>
          <ac:spMkLst>
            <pc:docMk/>
            <pc:sldMk cId="1063533517" sldId="353"/>
            <ac:spMk id="12" creationId="{263A501F-488B-499B-B2DD-CC2601694485}"/>
          </ac:spMkLst>
        </pc:spChg>
        <pc:spChg chg="del">
          <ac:chgData name="guo roger" userId="3bbec60affddc306" providerId="LiveId" clId="{16269684-AC71-4453-B075-7885AA56CA5D}" dt="2021-02-28T10:21:37.380" v="3172" actId="478"/>
          <ac:spMkLst>
            <pc:docMk/>
            <pc:sldMk cId="1063533517" sldId="353"/>
            <ac:spMk id="14" creationId="{7CB03680-5123-48C8-B6EE-ACFAD2DA3F43}"/>
          </ac:spMkLst>
        </pc:spChg>
        <pc:spChg chg="del">
          <ac:chgData name="guo roger" userId="3bbec60affddc306" providerId="LiveId" clId="{16269684-AC71-4453-B075-7885AA56CA5D}" dt="2021-02-28T10:21:37.380" v="3172" actId="478"/>
          <ac:spMkLst>
            <pc:docMk/>
            <pc:sldMk cId="1063533517" sldId="353"/>
            <ac:spMk id="16" creationId="{7551B528-AE3C-4BB3-A3B3-DF51D8425551}"/>
          </ac:spMkLst>
        </pc:spChg>
        <pc:spChg chg="del">
          <ac:chgData name="guo roger" userId="3bbec60affddc306" providerId="LiveId" clId="{16269684-AC71-4453-B075-7885AA56CA5D}" dt="2021-02-28T10:21:37.380" v="3172" actId="478"/>
          <ac:spMkLst>
            <pc:docMk/>
            <pc:sldMk cId="1063533517" sldId="353"/>
            <ac:spMk id="18" creationId="{FA8E236E-B85E-4103-B4A8-7A85AD9C9C71}"/>
          </ac:spMkLst>
        </pc:spChg>
        <pc:spChg chg="del">
          <ac:chgData name="guo roger" userId="3bbec60affddc306" providerId="LiveId" clId="{16269684-AC71-4453-B075-7885AA56CA5D}" dt="2021-02-28T10:21:37.380" v="3172" actId="478"/>
          <ac:spMkLst>
            <pc:docMk/>
            <pc:sldMk cId="1063533517" sldId="353"/>
            <ac:spMk id="19" creationId="{D281C43C-C3E6-4A00-BAC2-CE3EF30A853B}"/>
          </ac:spMkLst>
        </pc:spChg>
        <pc:spChg chg="del">
          <ac:chgData name="guo roger" userId="3bbec60affddc306" providerId="LiveId" clId="{16269684-AC71-4453-B075-7885AA56CA5D}" dt="2021-02-28T10:21:37.380" v="3172" actId="478"/>
          <ac:spMkLst>
            <pc:docMk/>
            <pc:sldMk cId="1063533517" sldId="353"/>
            <ac:spMk id="20" creationId="{E42A7A96-7EE9-4627-A6E6-8AC2DD09AA95}"/>
          </ac:spMkLst>
        </pc:spChg>
        <pc:spChg chg="del">
          <ac:chgData name="guo roger" userId="3bbec60affddc306" providerId="LiveId" clId="{16269684-AC71-4453-B075-7885AA56CA5D}" dt="2021-02-28T10:21:37.380" v="3172" actId="478"/>
          <ac:spMkLst>
            <pc:docMk/>
            <pc:sldMk cId="1063533517" sldId="353"/>
            <ac:spMk id="22" creationId="{14FEE63C-EBCB-4DAB-B113-110CB2B5AC8F}"/>
          </ac:spMkLst>
        </pc:spChg>
        <pc:spChg chg="del">
          <ac:chgData name="guo roger" userId="3bbec60affddc306" providerId="LiveId" clId="{16269684-AC71-4453-B075-7885AA56CA5D}" dt="2021-02-28T10:21:37.380" v="3172" actId="478"/>
          <ac:spMkLst>
            <pc:docMk/>
            <pc:sldMk cId="1063533517" sldId="353"/>
            <ac:spMk id="23" creationId="{8E429743-70A2-49B3-AA86-56EA3505179B}"/>
          </ac:spMkLst>
        </pc:spChg>
        <pc:spChg chg="del">
          <ac:chgData name="guo roger" userId="3bbec60affddc306" providerId="LiveId" clId="{16269684-AC71-4453-B075-7885AA56CA5D}" dt="2021-02-28T10:21:40.990" v="3174" actId="478"/>
          <ac:spMkLst>
            <pc:docMk/>
            <pc:sldMk cId="1063533517" sldId="353"/>
            <ac:spMk id="24" creationId="{E3EC2767-E37D-4900-A12C-945C970D5857}"/>
          </ac:spMkLst>
        </pc:spChg>
        <pc:spChg chg="del">
          <ac:chgData name="guo roger" userId="3bbec60affddc306" providerId="LiveId" clId="{16269684-AC71-4453-B075-7885AA56CA5D}" dt="2021-02-28T10:21:40.091" v="3173" actId="478"/>
          <ac:spMkLst>
            <pc:docMk/>
            <pc:sldMk cId="1063533517" sldId="353"/>
            <ac:spMk id="25" creationId="{73D4EFF3-AA4E-425A-A456-6504E7665E97}"/>
          </ac:spMkLst>
        </pc:spChg>
        <pc:spChg chg="add mod">
          <ac:chgData name="guo roger" userId="3bbec60affddc306" providerId="LiveId" clId="{16269684-AC71-4453-B075-7885AA56CA5D}" dt="2021-02-28T10:22:18.744" v="3188" actId="14100"/>
          <ac:spMkLst>
            <pc:docMk/>
            <pc:sldMk cId="1063533517" sldId="353"/>
            <ac:spMk id="26" creationId="{EFE1C878-1B2A-4B5A-91D0-5643E51299C6}"/>
          </ac:spMkLst>
        </pc:spChg>
        <pc:spChg chg="add mod">
          <ac:chgData name="guo roger" userId="3bbec60affddc306" providerId="LiveId" clId="{16269684-AC71-4453-B075-7885AA56CA5D}" dt="2021-03-01T03:07:09.619" v="3382" actId="207"/>
          <ac:spMkLst>
            <pc:docMk/>
            <pc:sldMk cId="1063533517" sldId="353"/>
            <ac:spMk id="27" creationId="{35535022-B77F-4FEF-B82F-43FD7AA75443}"/>
          </ac:spMkLst>
        </pc:spChg>
        <pc:graphicFrameChg chg="del">
          <ac:chgData name="guo roger" userId="3bbec60affddc306" providerId="LiveId" clId="{16269684-AC71-4453-B075-7885AA56CA5D}" dt="2021-02-28T10:21:37.380" v="3172" actId="478"/>
          <ac:graphicFrameMkLst>
            <pc:docMk/>
            <pc:sldMk cId="1063533517" sldId="353"/>
            <ac:graphicFrameMk id="8" creationId="{51778D29-4FFF-42F0-8A64-00CF08D012D2}"/>
          </ac:graphicFrameMkLst>
        </pc:graphicFrameChg>
        <pc:graphicFrameChg chg="del">
          <ac:chgData name="guo roger" userId="3bbec60affddc306" providerId="LiveId" clId="{16269684-AC71-4453-B075-7885AA56CA5D}" dt="2021-02-28T10:21:37.380" v="3172" actId="478"/>
          <ac:graphicFrameMkLst>
            <pc:docMk/>
            <pc:sldMk cId="1063533517" sldId="353"/>
            <ac:graphicFrameMk id="13" creationId="{A3CC2A17-8A6A-4289-8C79-F932045EA2E5}"/>
          </ac:graphicFrameMkLst>
        </pc:graphicFrameChg>
        <pc:graphicFrameChg chg="del">
          <ac:chgData name="guo roger" userId="3bbec60affddc306" providerId="LiveId" clId="{16269684-AC71-4453-B075-7885AA56CA5D}" dt="2021-02-28T10:21:37.380" v="3172" actId="478"/>
          <ac:graphicFrameMkLst>
            <pc:docMk/>
            <pc:sldMk cId="1063533517" sldId="353"/>
            <ac:graphicFrameMk id="15" creationId="{C8521A90-7747-44EF-8550-FDC8635FD164}"/>
          </ac:graphicFrameMkLst>
        </pc:graphicFrameChg>
        <pc:graphicFrameChg chg="del">
          <ac:chgData name="guo roger" userId="3bbec60affddc306" providerId="LiveId" clId="{16269684-AC71-4453-B075-7885AA56CA5D}" dt="2021-02-28T10:21:37.380" v="3172" actId="478"/>
          <ac:graphicFrameMkLst>
            <pc:docMk/>
            <pc:sldMk cId="1063533517" sldId="353"/>
            <ac:graphicFrameMk id="17" creationId="{9C04B711-5D59-442B-841C-CB47EFF0FB57}"/>
          </ac:graphicFrameMkLst>
        </pc:graphicFrameChg>
      </pc:sldChg>
      <pc:sldChg chg="modSp add mod">
        <pc:chgData name="guo roger" userId="3bbec60affddc306" providerId="LiveId" clId="{16269684-AC71-4453-B075-7885AA56CA5D}" dt="2021-02-28T10:28:36.867" v="3372" actId="207"/>
        <pc:sldMkLst>
          <pc:docMk/>
          <pc:sldMk cId="2145633017" sldId="354"/>
        </pc:sldMkLst>
        <pc:spChg chg="mod">
          <ac:chgData name="guo roger" userId="3bbec60affddc306" providerId="LiveId" clId="{16269684-AC71-4453-B075-7885AA56CA5D}" dt="2021-02-28T10:28:36.867" v="3372" actId="207"/>
          <ac:spMkLst>
            <pc:docMk/>
            <pc:sldMk cId="2145633017" sldId="354"/>
            <ac:spMk id="8" creationId="{8E321D54-3573-4006-A142-58C307604763}"/>
          </ac:spMkLst>
        </pc:spChg>
      </pc:sldChg>
      <pc:sldChg chg="del">
        <pc:chgData name="guo roger" userId="3bbec60affddc306" providerId="LiveId" clId="{16269684-AC71-4453-B075-7885AA56CA5D}" dt="2021-02-28T07:24:30.029" v="16" actId="47"/>
        <pc:sldMkLst>
          <pc:docMk/>
          <pc:sldMk cId="4147548845" sldId="354"/>
        </pc:sldMkLst>
      </pc:sldChg>
      <pc:sldChg chg="del">
        <pc:chgData name="guo roger" userId="3bbec60affddc306" providerId="LiveId" clId="{16269684-AC71-4453-B075-7885AA56CA5D}" dt="2021-02-28T07:24:30.340" v="17" actId="47"/>
        <pc:sldMkLst>
          <pc:docMk/>
          <pc:sldMk cId="67106324" sldId="355"/>
        </pc:sldMkLst>
      </pc:sldChg>
      <pc:sldChg chg="modSp add mod">
        <pc:chgData name="guo roger" userId="3bbec60affddc306" providerId="LiveId" clId="{16269684-AC71-4453-B075-7885AA56CA5D}" dt="2021-02-28T10:29:08.524" v="3375" actId="207"/>
        <pc:sldMkLst>
          <pc:docMk/>
          <pc:sldMk cId="2054706506" sldId="355"/>
        </pc:sldMkLst>
        <pc:spChg chg="mod">
          <ac:chgData name="guo roger" userId="3bbec60affddc306" providerId="LiveId" clId="{16269684-AC71-4453-B075-7885AA56CA5D}" dt="2021-02-28T10:29:08.524" v="3375" actId="207"/>
          <ac:spMkLst>
            <pc:docMk/>
            <pc:sldMk cId="2054706506" sldId="355"/>
            <ac:spMk id="8" creationId="{8E321D54-3573-4006-A142-58C307604763}"/>
          </ac:spMkLst>
        </pc:spChg>
      </pc:sldChg>
      <pc:sldChg chg="del">
        <pc:chgData name="guo roger" userId="3bbec60affddc306" providerId="LiveId" clId="{16269684-AC71-4453-B075-7885AA56CA5D}" dt="2021-02-28T07:24:30.770" v="18" actId="47"/>
        <pc:sldMkLst>
          <pc:docMk/>
          <pc:sldMk cId="703172011" sldId="356"/>
        </pc:sldMkLst>
      </pc:sldChg>
      <pc:sldChg chg="modSp add mod">
        <pc:chgData name="guo roger" userId="3bbec60affddc306" providerId="LiveId" clId="{16269684-AC71-4453-B075-7885AA56CA5D}" dt="2021-02-28T10:29:30.937" v="3378" actId="207"/>
        <pc:sldMkLst>
          <pc:docMk/>
          <pc:sldMk cId="1777288961" sldId="356"/>
        </pc:sldMkLst>
        <pc:spChg chg="mod">
          <ac:chgData name="guo roger" userId="3bbec60affddc306" providerId="LiveId" clId="{16269684-AC71-4453-B075-7885AA56CA5D}" dt="2021-02-28T10:29:30.937" v="3378" actId="207"/>
          <ac:spMkLst>
            <pc:docMk/>
            <pc:sldMk cId="1777288961" sldId="356"/>
            <ac:spMk id="8" creationId="{8E321D54-3573-4006-A142-58C307604763}"/>
          </ac:spMkLst>
        </pc:spChg>
      </pc:sldChg>
      <pc:sldChg chg="modSp add mod">
        <pc:chgData name="guo roger" userId="3bbec60affddc306" providerId="LiveId" clId="{16269684-AC71-4453-B075-7885AA56CA5D}" dt="2021-02-28T10:29:43.025" v="3380" actId="207"/>
        <pc:sldMkLst>
          <pc:docMk/>
          <pc:sldMk cId="598500990" sldId="357"/>
        </pc:sldMkLst>
        <pc:spChg chg="mod">
          <ac:chgData name="guo roger" userId="3bbec60affddc306" providerId="LiveId" clId="{16269684-AC71-4453-B075-7885AA56CA5D}" dt="2021-02-28T10:29:43.025" v="3380" actId="207"/>
          <ac:spMkLst>
            <pc:docMk/>
            <pc:sldMk cId="598500990" sldId="357"/>
            <ac:spMk id="8" creationId="{8E321D54-3573-4006-A142-58C307604763}"/>
          </ac:spMkLst>
        </pc:spChg>
      </pc:sldChg>
      <pc:sldChg chg="del">
        <pc:chgData name="guo roger" userId="3bbec60affddc306" providerId="LiveId" clId="{16269684-AC71-4453-B075-7885AA56CA5D}" dt="2021-02-28T07:24:31.110" v="19" actId="47"/>
        <pc:sldMkLst>
          <pc:docMk/>
          <pc:sldMk cId="3041891367" sldId="357"/>
        </pc:sldMkLst>
      </pc:sldChg>
      <pc:sldChg chg="addSp delSp modSp new mod">
        <pc:chgData name="guo roger" userId="3bbec60affddc306" providerId="LiveId" clId="{16269684-AC71-4453-B075-7885AA56CA5D}" dt="2021-03-01T05:14:46.800" v="3436" actId="1076"/>
        <pc:sldMkLst>
          <pc:docMk/>
          <pc:sldMk cId="162191696" sldId="358"/>
        </pc:sldMkLst>
        <pc:spChg chg="mod">
          <ac:chgData name="guo roger" userId="3bbec60affddc306" providerId="LiveId" clId="{16269684-AC71-4453-B075-7885AA56CA5D}" dt="2021-03-01T05:00:31.182" v="3396" actId="20577"/>
          <ac:spMkLst>
            <pc:docMk/>
            <pc:sldMk cId="162191696" sldId="358"/>
            <ac:spMk id="2" creationId="{22213FB4-32B3-4A04-866A-D853F4B1B887}"/>
          </ac:spMkLst>
        </pc:spChg>
        <pc:spChg chg="add mod">
          <ac:chgData name="guo roger" userId="3bbec60affddc306" providerId="LiveId" clId="{16269684-AC71-4453-B075-7885AA56CA5D}" dt="2021-03-01T05:12:45.512" v="3426" actId="1076"/>
          <ac:spMkLst>
            <pc:docMk/>
            <pc:sldMk cId="162191696" sldId="358"/>
            <ac:spMk id="9" creationId="{75BFE74F-6A0E-48B2-8FCE-C58F3CFD5109}"/>
          </ac:spMkLst>
        </pc:spChg>
        <pc:spChg chg="add mod">
          <ac:chgData name="guo roger" userId="3bbec60affddc306" providerId="LiveId" clId="{16269684-AC71-4453-B075-7885AA56CA5D}" dt="2021-03-01T05:14:46.800" v="3436" actId="1076"/>
          <ac:spMkLst>
            <pc:docMk/>
            <pc:sldMk cId="162191696" sldId="358"/>
            <ac:spMk id="11" creationId="{81B008C3-B3FE-466A-B91F-898C591EE2B9}"/>
          </ac:spMkLst>
        </pc:spChg>
        <pc:picChg chg="add del mod">
          <ac:chgData name="guo roger" userId="3bbec60affddc306" providerId="LiveId" clId="{16269684-AC71-4453-B075-7885AA56CA5D}" dt="2021-03-01T05:00:50.855" v="3398" actId="478"/>
          <ac:picMkLst>
            <pc:docMk/>
            <pc:sldMk cId="162191696" sldId="358"/>
            <ac:picMk id="5" creationId="{AC783F47-7DCE-4C27-98C5-F4970291809B}"/>
          </ac:picMkLst>
        </pc:picChg>
        <pc:picChg chg="add mod">
          <ac:chgData name="guo roger" userId="3bbec60affddc306" providerId="LiveId" clId="{16269684-AC71-4453-B075-7885AA56CA5D}" dt="2021-03-01T05:14:43.015" v="3435" actId="1076"/>
          <ac:picMkLst>
            <pc:docMk/>
            <pc:sldMk cId="162191696" sldId="358"/>
            <ac:picMk id="7" creationId="{9295BAFF-6E63-4BB4-9892-0BE9C1644835}"/>
          </ac:picMkLst>
        </pc:picChg>
      </pc:sldChg>
      <pc:sldChg chg="del">
        <pc:chgData name="guo roger" userId="3bbec60affddc306" providerId="LiveId" clId="{16269684-AC71-4453-B075-7885AA56CA5D}" dt="2021-02-28T07:24:26.348" v="4" actId="47"/>
        <pc:sldMkLst>
          <pc:docMk/>
          <pc:sldMk cId="3211408405" sldId="358"/>
        </pc:sldMkLst>
      </pc:sldChg>
      <pc:sldChg chg="del">
        <pc:chgData name="guo roger" userId="3bbec60affddc306" providerId="LiveId" clId="{16269684-AC71-4453-B075-7885AA56CA5D}" dt="2021-02-28T07:24:29.695" v="15" actId="47"/>
        <pc:sldMkLst>
          <pc:docMk/>
          <pc:sldMk cId="125615325" sldId="359"/>
        </pc:sldMkLst>
      </pc:sldChg>
      <pc:sldChg chg="addSp modSp add mod">
        <pc:chgData name="guo roger" userId="3bbec60affddc306" providerId="LiveId" clId="{16269684-AC71-4453-B075-7885AA56CA5D}" dt="2021-03-01T05:15:21.315" v="3445" actId="1076"/>
        <pc:sldMkLst>
          <pc:docMk/>
          <pc:sldMk cId="1891327295" sldId="359"/>
        </pc:sldMkLst>
        <pc:spChg chg="add mod">
          <ac:chgData name="guo roger" userId="3bbec60affddc306" providerId="LiveId" clId="{16269684-AC71-4453-B075-7885AA56CA5D}" dt="2021-03-01T05:15:21.315" v="3445" actId="1076"/>
          <ac:spMkLst>
            <pc:docMk/>
            <pc:sldMk cId="1891327295" sldId="359"/>
            <ac:spMk id="6" creationId="{04DE1096-98A5-4607-B4F5-B1BB10E7FDE3}"/>
          </ac:spMkLst>
        </pc:spChg>
      </pc:sldChg>
      <pc:sldChg chg="del">
        <pc:chgData name="guo roger" userId="3bbec60affddc306" providerId="LiveId" clId="{16269684-AC71-4453-B075-7885AA56CA5D}" dt="2021-02-28T07:24:31.857" v="21" actId="47"/>
        <pc:sldMkLst>
          <pc:docMk/>
          <pc:sldMk cId="3962696795" sldId="360"/>
        </pc:sldMkLst>
      </pc:sldChg>
      <pc:sldChg chg="del">
        <pc:chgData name="guo roger" userId="3bbec60affddc306" providerId="LiveId" clId="{16269684-AC71-4453-B075-7885AA56CA5D}" dt="2021-02-28T07:24:31.522" v="20" actId="47"/>
        <pc:sldMkLst>
          <pc:docMk/>
          <pc:sldMk cId="2634541975" sldId="361"/>
        </pc:sldMkLst>
      </pc:sldChg>
      <pc:sldChg chg="del">
        <pc:chgData name="guo roger" userId="3bbec60affddc306" providerId="LiveId" clId="{16269684-AC71-4453-B075-7885AA56CA5D}" dt="2021-02-28T07:24:32.993" v="22" actId="47"/>
        <pc:sldMkLst>
          <pc:docMk/>
          <pc:sldMk cId="450711241" sldId="362"/>
        </pc:sldMkLst>
      </pc:sldChg>
      <pc:sldChg chg="del">
        <pc:chgData name="guo roger" userId="3bbec60affddc306" providerId="LiveId" clId="{16269684-AC71-4453-B075-7885AA56CA5D}" dt="2021-02-28T07:24:28.116" v="11" actId="47"/>
        <pc:sldMkLst>
          <pc:docMk/>
          <pc:sldMk cId="2124195169" sldId="363"/>
        </pc:sldMkLst>
      </pc:sldChg>
    </pc:docChg>
  </pc:docChgLst>
  <pc:docChgLst>
    <pc:chgData name="guo roger" userId="3bbec60affddc306" providerId="LiveId" clId="{E6D2D2A1-8810-4C38-A5CB-C7FCBEC4DD23}"/>
    <pc:docChg chg="undo custSel addSld delSld modSld sldOrd">
      <pc:chgData name="guo roger" userId="3bbec60affddc306" providerId="LiveId" clId="{E6D2D2A1-8810-4C38-A5CB-C7FCBEC4DD23}" dt="2020-07-06T09:46:29.662" v="1592" actId="478"/>
      <pc:docMkLst>
        <pc:docMk/>
      </pc:docMkLst>
      <pc:sldChg chg="addSp delSp modSp mod">
        <pc:chgData name="guo roger" userId="3bbec60affddc306" providerId="LiveId" clId="{E6D2D2A1-8810-4C38-A5CB-C7FCBEC4DD23}" dt="2020-07-05T13:31:28.378" v="26" actId="20577"/>
        <pc:sldMkLst>
          <pc:docMk/>
          <pc:sldMk cId="1341206656" sldId="302"/>
        </pc:sldMkLst>
        <pc:spChg chg="add del mod">
          <ac:chgData name="guo roger" userId="3bbec60affddc306" providerId="LiveId" clId="{E6D2D2A1-8810-4C38-A5CB-C7FCBEC4DD23}" dt="2020-07-05T13:30:52.824" v="16" actId="20577"/>
          <ac:spMkLst>
            <pc:docMk/>
            <pc:sldMk cId="1341206656" sldId="302"/>
            <ac:spMk id="4" creationId="{C37CA60E-2DE6-4312-9382-B5A3E76135C2}"/>
          </ac:spMkLst>
        </pc:spChg>
        <pc:spChg chg="mod">
          <ac:chgData name="guo roger" userId="3bbec60affddc306" providerId="LiveId" clId="{E6D2D2A1-8810-4C38-A5CB-C7FCBEC4DD23}" dt="2020-07-05T13:31:28.378" v="26" actId="20577"/>
          <ac:spMkLst>
            <pc:docMk/>
            <pc:sldMk cId="1341206656" sldId="302"/>
            <ac:spMk id="6" creationId="{07560610-6AF0-456F-A648-6E723C8D92F1}"/>
          </ac:spMkLst>
        </pc:spChg>
      </pc:sldChg>
      <pc:sldChg chg="modSp mod">
        <pc:chgData name="guo roger" userId="3bbec60affddc306" providerId="LiveId" clId="{E6D2D2A1-8810-4C38-A5CB-C7FCBEC4DD23}" dt="2020-07-06T04:48:05.409" v="1460" actId="20577"/>
        <pc:sldMkLst>
          <pc:docMk/>
          <pc:sldMk cId="947221106" sldId="337"/>
        </pc:sldMkLst>
        <pc:spChg chg="mod">
          <ac:chgData name="guo roger" userId="3bbec60affddc306" providerId="LiveId" clId="{E6D2D2A1-8810-4C38-A5CB-C7FCBEC4DD23}" dt="2020-07-06T04:48:05.409" v="1460" actId="20577"/>
          <ac:spMkLst>
            <pc:docMk/>
            <pc:sldMk cId="947221106" sldId="337"/>
            <ac:spMk id="8" creationId="{8E321D54-3573-4006-A142-58C307604763}"/>
          </ac:spMkLst>
        </pc:spChg>
      </pc:sldChg>
      <pc:sldChg chg="del">
        <pc:chgData name="guo roger" userId="3bbec60affddc306" providerId="LiveId" clId="{E6D2D2A1-8810-4C38-A5CB-C7FCBEC4DD23}" dt="2020-07-06T00:53:06.190" v="40" actId="47"/>
        <pc:sldMkLst>
          <pc:docMk/>
          <pc:sldMk cId="1816664004" sldId="338"/>
        </pc:sldMkLst>
      </pc:sldChg>
      <pc:sldChg chg="addSp delSp modSp new mod">
        <pc:chgData name="guo roger" userId="3bbec60affddc306" providerId="LiveId" clId="{E6D2D2A1-8810-4C38-A5CB-C7FCBEC4DD23}" dt="2020-07-06T04:57:35.696" v="1482" actId="20577"/>
        <pc:sldMkLst>
          <pc:docMk/>
          <pc:sldMk cId="2746083475" sldId="338"/>
        </pc:sldMkLst>
        <pc:spChg chg="mod">
          <ac:chgData name="guo roger" userId="3bbec60affddc306" providerId="LiveId" clId="{E6D2D2A1-8810-4C38-A5CB-C7FCBEC4DD23}" dt="2020-07-06T01:07:29.727" v="208"/>
          <ac:spMkLst>
            <pc:docMk/>
            <pc:sldMk cId="2746083475" sldId="338"/>
            <ac:spMk id="2" creationId="{5EFD4980-0AF7-4065-81B4-3C29CA5098FF}"/>
          </ac:spMkLst>
        </pc:spChg>
        <pc:spChg chg="add mod">
          <ac:chgData name="guo roger" userId="3bbec60affddc306" providerId="LiveId" clId="{E6D2D2A1-8810-4C38-A5CB-C7FCBEC4DD23}" dt="2020-07-06T01:11:11.605" v="331" actId="207"/>
          <ac:spMkLst>
            <pc:docMk/>
            <pc:sldMk cId="2746083475" sldId="338"/>
            <ac:spMk id="6" creationId="{B0103152-BE70-4A10-882E-0F09906A2690}"/>
          </ac:spMkLst>
        </pc:spChg>
        <pc:spChg chg="add mod">
          <ac:chgData name="guo roger" userId="3bbec60affddc306" providerId="LiveId" clId="{E6D2D2A1-8810-4C38-A5CB-C7FCBEC4DD23}" dt="2020-07-06T04:57:35.696" v="1482" actId="20577"/>
          <ac:spMkLst>
            <pc:docMk/>
            <pc:sldMk cId="2746083475" sldId="338"/>
            <ac:spMk id="8" creationId="{1F78D946-8BD9-449E-9C81-918CF041AAD2}"/>
          </ac:spMkLst>
        </pc:spChg>
        <pc:picChg chg="add mod">
          <ac:chgData name="guo roger" userId="3bbec60affddc306" providerId="LiveId" clId="{E6D2D2A1-8810-4C38-A5CB-C7FCBEC4DD23}" dt="2020-07-06T01:12:31.749" v="363" actId="14100"/>
          <ac:picMkLst>
            <pc:docMk/>
            <pc:sldMk cId="2746083475" sldId="338"/>
            <ac:picMk id="4" creationId="{301AE6BE-D290-4EFA-80ED-1B823D84F9E1}"/>
          </ac:picMkLst>
        </pc:picChg>
        <pc:picChg chg="add del mod">
          <ac:chgData name="guo roger" userId="3bbec60affddc306" providerId="LiveId" clId="{E6D2D2A1-8810-4C38-A5CB-C7FCBEC4DD23}" dt="2020-07-06T01:11:13.767" v="332" actId="478"/>
          <ac:picMkLst>
            <pc:docMk/>
            <pc:sldMk cId="2746083475" sldId="338"/>
            <ac:picMk id="7" creationId="{2C79F079-8FFD-46D6-BCB9-5C7E02B3CA97}"/>
          </ac:picMkLst>
        </pc:picChg>
      </pc:sldChg>
      <pc:sldChg chg="addSp modSp new mod ord">
        <pc:chgData name="guo roger" userId="3bbec60affddc306" providerId="LiveId" clId="{E6D2D2A1-8810-4C38-A5CB-C7FCBEC4DD23}" dt="2020-07-06T01:16:44.292" v="402" actId="207"/>
        <pc:sldMkLst>
          <pc:docMk/>
          <pc:sldMk cId="1089817671" sldId="339"/>
        </pc:sldMkLst>
        <pc:spChg chg="mod">
          <ac:chgData name="guo roger" userId="3bbec60affddc306" providerId="LiveId" clId="{E6D2D2A1-8810-4C38-A5CB-C7FCBEC4DD23}" dt="2020-07-06T01:14:33.498" v="380" actId="20577"/>
          <ac:spMkLst>
            <pc:docMk/>
            <pc:sldMk cId="1089817671" sldId="339"/>
            <ac:spMk id="2" creationId="{100AA155-EB61-4FF9-92AB-C0044138E51B}"/>
          </ac:spMkLst>
        </pc:spChg>
        <pc:spChg chg="add mod">
          <ac:chgData name="guo roger" userId="3bbec60affddc306" providerId="LiveId" clId="{E6D2D2A1-8810-4C38-A5CB-C7FCBEC4DD23}" dt="2020-07-06T01:16:44.292" v="402" actId="207"/>
          <ac:spMkLst>
            <pc:docMk/>
            <pc:sldMk cId="1089817671" sldId="339"/>
            <ac:spMk id="5" creationId="{8481291D-4EE9-4E00-8EEE-30B70C4E5CD4}"/>
          </ac:spMkLst>
        </pc:spChg>
      </pc:sldChg>
      <pc:sldChg chg="del">
        <pc:chgData name="guo roger" userId="3bbec60affddc306" providerId="LiveId" clId="{E6D2D2A1-8810-4C38-A5CB-C7FCBEC4DD23}" dt="2020-07-06T00:53:09.688" v="44" actId="47"/>
        <pc:sldMkLst>
          <pc:docMk/>
          <pc:sldMk cId="1634904473" sldId="339"/>
        </pc:sldMkLst>
      </pc:sldChg>
      <pc:sldChg chg="addSp modSp new mod">
        <pc:chgData name="guo roger" userId="3bbec60affddc306" providerId="LiveId" clId="{E6D2D2A1-8810-4C38-A5CB-C7FCBEC4DD23}" dt="2020-07-06T01:25:26.977" v="491" actId="20577"/>
        <pc:sldMkLst>
          <pc:docMk/>
          <pc:sldMk cId="2838124472" sldId="340"/>
        </pc:sldMkLst>
        <pc:spChg chg="mod">
          <ac:chgData name="guo roger" userId="3bbec60affddc306" providerId="LiveId" clId="{E6D2D2A1-8810-4C38-A5CB-C7FCBEC4DD23}" dt="2020-07-06T01:24:02.132" v="462" actId="20577"/>
          <ac:spMkLst>
            <pc:docMk/>
            <pc:sldMk cId="2838124472" sldId="340"/>
            <ac:spMk id="2" creationId="{4CECDFAB-7B04-4ADC-A892-41F932AA3029}"/>
          </ac:spMkLst>
        </pc:spChg>
        <pc:spChg chg="add mod">
          <ac:chgData name="guo roger" userId="3bbec60affddc306" providerId="LiveId" clId="{E6D2D2A1-8810-4C38-A5CB-C7FCBEC4DD23}" dt="2020-07-06T01:25:26.977" v="491" actId="20577"/>
          <ac:spMkLst>
            <pc:docMk/>
            <pc:sldMk cId="2838124472" sldId="340"/>
            <ac:spMk id="5" creationId="{F29A54EF-7C4D-4DE8-8272-B6562A0A1ED4}"/>
          </ac:spMkLst>
        </pc:spChg>
      </pc:sldChg>
      <pc:sldChg chg="del">
        <pc:chgData name="guo roger" userId="3bbec60affddc306" providerId="LiveId" clId="{E6D2D2A1-8810-4C38-A5CB-C7FCBEC4DD23}" dt="2020-07-06T00:53:07.373" v="43" actId="47"/>
        <pc:sldMkLst>
          <pc:docMk/>
          <pc:sldMk cId="3111640682" sldId="340"/>
        </pc:sldMkLst>
      </pc:sldChg>
      <pc:sldChg chg="del">
        <pc:chgData name="guo roger" userId="3bbec60affddc306" providerId="LiveId" clId="{E6D2D2A1-8810-4C38-A5CB-C7FCBEC4DD23}" dt="2020-07-06T00:53:07.072" v="42" actId="47"/>
        <pc:sldMkLst>
          <pc:docMk/>
          <pc:sldMk cId="728799508" sldId="341"/>
        </pc:sldMkLst>
      </pc:sldChg>
      <pc:sldChg chg="addSp delSp modSp new mod">
        <pc:chgData name="guo roger" userId="3bbec60affddc306" providerId="LiveId" clId="{E6D2D2A1-8810-4C38-A5CB-C7FCBEC4DD23}" dt="2020-07-06T06:20:28.161" v="1495" actId="207"/>
        <pc:sldMkLst>
          <pc:docMk/>
          <pc:sldMk cId="3863229398" sldId="341"/>
        </pc:sldMkLst>
        <pc:spChg chg="mod">
          <ac:chgData name="guo roger" userId="3bbec60affddc306" providerId="LiveId" clId="{E6D2D2A1-8810-4C38-A5CB-C7FCBEC4DD23}" dt="2020-07-06T01:32:36.273" v="495"/>
          <ac:spMkLst>
            <pc:docMk/>
            <pc:sldMk cId="3863229398" sldId="341"/>
            <ac:spMk id="2" creationId="{64B17D6A-A56E-4370-AE7E-4F943234834C}"/>
          </ac:spMkLst>
        </pc:spChg>
        <pc:spChg chg="add mod">
          <ac:chgData name="guo roger" userId="3bbec60affddc306" providerId="LiveId" clId="{E6D2D2A1-8810-4C38-A5CB-C7FCBEC4DD23}" dt="2020-07-06T06:20:28.161" v="1495" actId="207"/>
          <ac:spMkLst>
            <pc:docMk/>
            <pc:sldMk cId="3863229398" sldId="341"/>
            <ac:spMk id="6" creationId="{6F580699-B2C7-4AAF-8DC5-543E47043E0F}"/>
          </ac:spMkLst>
        </pc:spChg>
        <pc:spChg chg="add del mod">
          <ac:chgData name="guo roger" userId="3bbec60affddc306" providerId="LiveId" clId="{E6D2D2A1-8810-4C38-A5CB-C7FCBEC4DD23}" dt="2020-07-06T05:06:02.853" v="1489" actId="478"/>
          <ac:spMkLst>
            <pc:docMk/>
            <pc:sldMk cId="3863229398" sldId="341"/>
            <ac:spMk id="9" creationId="{841C0C4F-7831-4623-91E2-610FD9C2C9F3}"/>
          </ac:spMkLst>
        </pc:spChg>
        <pc:picChg chg="add del mod">
          <ac:chgData name="guo roger" userId="3bbec60affddc306" providerId="LiveId" clId="{E6D2D2A1-8810-4C38-A5CB-C7FCBEC4DD23}" dt="2020-07-06T01:32:44.629" v="496" actId="478"/>
          <ac:picMkLst>
            <pc:docMk/>
            <pc:sldMk cId="3863229398" sldId="341"/>
            <ac:picMk id="4" creationId="{98B829DB-37FB-4710-BE60-27A0D90C2A32}"/>
          </ac:picMkLst>
        </pc:picChg>
        <pc:picChg chg="add mod">
          <ac:chgData name="guo roger" userId="3bbec60affddc306" providerId="LiveId" clId="{E6D2D2A1-8810-4C38-A5CB-C7FCBEC4DD23}" dt="2020-07-06T05:01:00.474" v="1484" actId="1076"/>
          <ac:picMkLst>
            <pc:docMk/>
            <pc:sldMk cId="3863229398" sldId="341"/>
            <ac:picMk id="7" creationId="{D162B822-88D8-4F0C-A553-FDD269352817}"/>
          </ac:picMkLst>
        </pc:picChg>
        <pc:cxnChg chg="add del mod">
          <ac:chgData name="guo roger" userId="3bbec60affddc306" providerId="LiveId" clId="{E6D2D2A1-8810-4C38-A5CB-C7FCBEC4DD23}" dt="2020-07-06T05:06:04.707" v="1490" actId="478"/>
          <ac:cxnSpMkLst>
            <pc:docMk/>
            <pc:sldMk cId="3863229398" sldId="341"/>
            <ac:cxnSpMk id="11" creationId="{88BEA190-D244-456E-A0DC-FDB8C498CC4B}"/>
          </ac:cxnSpMkLst>
        </pc:cxnChg>
      </pc:sldChg>
      <pc:sldChg chg="del">
        <pc:chgData name="guo roger" userId="3bbec60affddc306" providerId="LiveId" clId="{E6D2D2A1-8810-4C38-A5CB-C7FCBEC4DD23}" dt="2020-07-06T00:53:05.978" v="39" actId="47"/>
        <pc:sldMkLst>
          <pc:docMk/>
          <pc:sldMk cId="1323422454" sldId="342"/>
        </pc:sldMkLst>
      </pc:sldChg>
      <pc:sldChg chg="addSp modSp new mod">
        <pc:chgData name="guo roger" userId="3bbec60affddc306" providerId="LiveId" clId="{E6D2D2A1-8810-4C38-A5CB-C7FCBEC4DD23}" dt="2020-07-06T05:06:23.238" v="1494" actId="1076"/>
        <pc:sldMkLst>
          <pc:docMk/>
          <pc:sldMk cId="3016824555" sldId="342"/>
        </pc:sldMkLst>
        <pc:spChg chg="mod">
          <ac:chgData name="guo roger" userId="3bbec60affddc306" providerId="LiveId" clId="{E6D2D2A1-8810-4C38-A5CB-C7FCBEC4DD23}" dt="2020-07-06T01:45:58.318" v="560"/>
          <ac:spMkLst>
            <pc:docMk/>
            <pc:sldMk cId="3016824555" sldId="342"/>
            <ac:spMk id="2" creationId="{35CADCD0-8A00-476E-A0E6-D9ABDEEFB68C}"/>
          </ac:spMkLst>
        </pc:spChg>
        <pc:spChg chg="add mod">
          <ac:chgData name="guo roger" userId="3bbec60affddc306" providerId="LiveId" clId="{E6D2D2A1-8810-4C38-A5CB-C7FCBEC4DD23}" dt="2020-07-06T02:42:11.218" v="829" actId="20577"/>
          <ac:spMkLst>
            <pc:docMk/>
            <pc:sldMk cId="3016824555" sldId="342"/>
            <ac:spMk id="5" creationId="{695EA2E5-F55D-44AB-B771-50E4CD946C62}"/>
          </ac:spMkLst>
        </pc:spChg>
        <pc:spChg chg="add mod">
          <ac:chgData name="guo roger" userId="3bbec60affddc306" providerId="LiveId" clId="{E6D2D2A1-8810-4C38-A5CB-C7FCBEC4DD23}" dt="2020-07-06T05:06:23.238" v="1494" actId="1076"/>
          <ac:spMkLst>
            <pc:docMk/>
            <pc:sldMk cId="3016824555" sldId="342"/>
            <ac:spMk id="7" creationId="{AEE6D84A-27AD-46E4-936A-8DF1B4B1CDCD}"/>
          </ac:spMkLst>
        </pc:spChg>
        <pc:picChg chg="add mod">
          <ac:chgData name="guo roger" userId="3bbec60affddc306" providerId="LiveId" clId="{E6D2D2A1-8810-4C38-A5CB-C7FCBEC4DD23}" dt="2020-07-06T01:48:30.686" v="600" actId="1036"/>
          <ac:picMkLst>
            <pc:docMk/>
            <pc:sldMk cId="3016824555" sldId="342"/>
            <ac:picMk id="6" creationId="{4DF3F52B-1463-422C-83A3-5A75B2252C93}"/>
          </ac:picMkLst>
        </pc:picChg>
      </pc:sldChg>
      <pc:sldChg chg="del">
        <pc:chgData name="guo roger" userId="3bbec60affddc306" providerId="LiveId" clId="{E6D2D2A1-8810-4C38-A5CB-C7FCBEC4DD23}" dt="2020-07-06T00:53:05.774" v="38" actId="47"/>
        <pc:sldMkLst>
          <pc:docMk/>
          <pc:sldMk cId="63617775" sldId="343"/>
        </pc:sldMkLst>
      </pc:sldChg>
      <pc:sldChg chg="addSp delSp modSp add mod">
        <pc:chgData name="guo roger" userId="3bbec60affddc306" providerId="LiveId" clId="{E6D2D2A1-8810-4C38-A5CB-C7FCBEC4DD23}" dt="2020-07-06T01:58:25.257" v="676" actId="5793"/>
        <pc:sldMkLst>
          <pc:docMk/>
          <pc:sldMk cId="552221317" sldId="343"/>
        </pc:sldMkLst>
        <pc:spChg chg="del">
          <ac:chgData name="guo roger" userId="3bbec60affddc306" providerId="LiveId" clId="{E6D2D2A1-8810-4C38-A5CB-C7FCBEC4DD23}" dt="2020-07-06T01:51:23.012" v="616" actId="478"/>
          <ac:spMkLst>
            <pc:docMk/>
            <pc:sldMk cId="552221317" sldId="343"/>
            <ac:spMk id="5" creationId="{695EA2E5-F55D-44AB-B771-50E4CD946C62}"/>
          </ac:spMkLst>
        </pc:spChg>
        <pc:spChg chg="add mod">
          <ac:chgData name="guo roger" userId="3bbec60affddc306" providerId="LiveId" clId="{E6D2D2A1-8810-4C38-A5CB-C7FCBEC4DD23}" dt="2020-07-06T01:58:25.257" v="676" actId="5793"/>
          <ac:spMkLst>
            <pc:docMk/>
            <pc:sldMk cId="552221317" sldId="343"/>
            <ac:spMk id="7" creationId="{AE4EFDFE-0FAA-49B6-B726-FBA5AE4DB735}"/>
          </ac:spMkLst>
        </pc:spChg>
        <pc:picChg chg="mod">
          <ac:chgData name="guo roger" userId="3bbec60affddc306" providerId="LiveId" clId="{E6D2D2A1-8810-4C38-A5CB-C7FCBEC4DD23}" dt="2020-07-06T01:54:32.588" v="660" actId="1076"/>
          <ac:picMkLst>
            <pc:docMk/>
            <pc:sldMk cId="552221317" sldId="343"/>
            <ac:picMk id="6" creationId="{4DF3F52B-1463-422C-83A3-5A75B2252C93}"/>
          </ac:picMkLst>
        </pc:picChg>
      </pc:sldChg>
      <pc:sldChg chg="new del">
        <pc:chgData name="guo roger" userId="3bbec60affddc306" providerId="LiveId" clId="{E6D2D2A1-8810-4C38-A5CB-C7FCBEC4DD23}" dt="2020-07-06T01:51:16.255" v="614" actId="47"/>
        <pc:sldMkLst>
          <pc:docMk/>
          <pc:sldMk cId="3684360062" sldId="343"/>
        </pc:sldMkLst>
      </pc:sldChg>
      <pc:sldChg chg="addSp modSp new mod">
        <pc:chgData name="guo roger" userId="3bbec60affddc306" providerId="LiveId" clId="{E6D2D2A1-8810-4C38-A5CB-C7FCBEC4DD23}" dt="2020-07-06T02:11:39.571" v="749" actId="207"/>
        <pc:sldMkLst>
          <pc:docMk/>
          <pc:sldMk cId="2206723469" sldId="344"/>
        </pc:sldMkLst>
        <pc:spChg chg="mod">
          <ac:chgData name="guo roger" userId="3bbec60affddc306" providerId="LiveId" clId="{E6D2D2A1-8810-4C38-A5CB-C7FCBEC4DD23}" dt="2020-07-06T02:01:32.236" v="678"/>
          <ac:spMkLst>
            <pc:docMk/>
            <pc:sldMk cId="2206723469" sldId="344"/>
            <ac:spMk id="2" creationId="{3A1F5411-38EA-410F-9BD1-5F64A7BDBF6F}"/>
          </ac:spMkLst>
        </pc:spChg>
        <pc:spChg chg="add mod">
          <ac:chgData name="guo roger" userId="3bbec60affddc306" providerId="LiveId" clId="{E6D2D2A1-8810-4C38-A5CB-C7FCBEC4DD23}" dt="2020-07-06T02:11:39.571" v="749" actId="207"/>
          <ac:spMkLst>
            <pc:docMk/>
            <pc:sldMk cId="2206723469" sldId="344"/>
            <ac:spMk id="5" creationId="{03E29647-80EA-45B5-A270-6A2FF11BF576}"/>
          </ac:spMkLst>
        </pc:spChg>
      </pc:sldChg>
      <pc:sldChg chg="addSp delSp modSp new mod">
        <pc:chgData name="guo roger" userId="3bbec60affddc306" providerId="LiveId" clId="{E6D2D2A1-8810-4C38-A5CB-C7FCBEC4DD23}" dt="2020-07-06T09:46:29.662" v="1592" actId="478"/>
        <pc:sldMkLst>
          <pc:docMk/>
          <pc:sldMk cId="1052022798" sldId="345"/>
        </pc:sldMkLst>
        <pc:spChg chg="mod">
          <ac:chgData name="guo roger" userId="3bbec60affddc306" providerId="LiveId" clId="{E6D2D2A1-8810-4C38-A5CB-C7FCBEC4DD23}" dt="2020-07-06T02:13:52.665" v="782"/>
          <ac:spMkLst>
            <pc:docMk/>
            <pc:sldMk cId="1052022798" sldId="345"/>
            <ac:spMk id="2" creationId="{0D50746C-333F-43D0-B6AB-D5C390554A9B}"/>
          </ac:spMkLst>
        </pc:spChg>
        <pc:spChg chg="add mod">
          <ac:chgData name="guo roger" userId="3bbec60affddc306" providerId="LiveId" clId="{E6D2D2A1-8810-4C38-A5CB-C7FCBEC4DD23}" dt="2020-07-06T02:34:04.911" v="818" actId="207"/>
          <ac:spMkLst>
            <pc:docMk/>
            <pc:sldMk cId="1052022798" sldId="345"/>
            <ac:spMk id="5" creationId="{9F61F594-D78D-46D8-91B2-FA685FB2F9FB}"/>
          </ac:spMkLst>
        </pc:spChg>
        <pc:spChg chg="add mod">
          <ac:chgData name="guo roger" userId="3bbec60affddc306" providerId="LiveId" clId="{E6D2D2A1-8810-4C38-A5CB-C7FCBEC4DD23}" dt="2020-07-06T02:18:20.017" v="815" actId="1076"/>
          <ac:spMkLst>
            <pc:docMk/>
            <pc:sldMk cId="1052022798" sldId="345"/>
            <ac:spMk id="8" creationId="{DDC32DF8-1D89-43DB-B7CA-9407EB160CD0}"/>
          </ac:spMkLst>
        </pc:spChg>
        <pc:picChg chg="add mod">
          <ac:chgData name="guo roger" userId="3bbec60affddc306" providerId="LiveId" clId="{E6D2D2A1-8810-4C38-A5CB-C7FCBEC4DD23}" dt="2020-07-06T02:17:07.802" v="808" actId="1076"/>
          <ac:picMkLst>
            <pc:docMk/>
            <pc:sldMk cId="1052022798" sldId="345"/>
            <ac:picMk id="6" creationId="{1F9AABD3-80A8-4210-9AFE-3D6B2B669EE1}"/>
          </ac:picMkLst>
        </pc:picChg>
        <pc:picChg chg="add del mod">
          <ac:chgData name="guo roger" userId="3bbec60affddc306" providerId="LiveId" clId="{E6D2D2A1-8810-4C38-A5CB-C7FCBEC4DD23}" dt="2020-07-06T09:46:29.662" v="1592" actId="478"/>
          <ac:picMkLst>
            <pc:docMk/>
            <pc:sldMk cId="1052022798" sldId="345"/>
            <ac:picMk id="9" creationId="{452DDDA0-265B-4537-AAAF-2ABB2F36C6B5}"/>
          </ac:picMkLst>
        </pc:picChg>
      </pc:sldChg>
      <pc:sldChg chg="del">
        <pc:chgData name="guo roger" userId="3bbec60affddc306" providerId="LiveId" clId="{E6D2D2A1-8810-4C38-A5CB-C7FCBEC4DD23}" dt="2020-07-06T00:53:05.541" v="37" actId="47"/>
        <pc:sldMkLst>
          <pc:docMk/>
          <pc:sldMk cId="1875667506" sldId="345"/>
        </pc:sldMkLst>
      </pc:sldChg>
      <pc:sldChg chg="addSp delSp modSp new mod">
        <pc:chgData name="guo roger" userId="3bbec60affddc306" providerId="LiveId" clId="{E6D2D2A1-8810-4C38-A5CB-C7FCBEC4DD23}" dt="2020-07-06T06:29:00.810" v="1561" actId="20577"/>
        <pc:sldMkLst>
          <pc:docMk/>
          <pc:sldMk cId="18385121" sldId="346"/>
        </pc:sldMkLst>
        <pc:spChg chg="mod">
          <ac:chgData name="guo roger" userId="3bbec60affddc306" providerId="LiveId" clId="{E6D2D2A1-8810-4C38-A5CB-C7FCBEC4DD23}" dt="2020-07-06T02:33:51.834" v="817"/>
          <ac:spMkLst>
            <pc:docMk/>
            <pc:sldMk cId="18385121" sldId="346"/>
            <ac:spMk id="2" creationId="{9819C052-44E2-4CAD-BD67-58813E38DF1C}"/>
          </ac:spMkLst>
        </pc:spChg>
        <pc:spChg chg="add mod">
          <ac:chgData name="guo roger" userId="3bbec60affddc306" providerId="LiveId" clId="{E6D2D2A1-8810-4C38-A5CB-C7FCBEC4DD23}" dt="2020-07-06T02:51:33.673" v="870" actId="20577"/>
          <ac:spMkLst>
            <pc:docMk/>
            <pc:sldMk cId="18385121" sldId="346"/>
            <ac:spMk id="5" creationId="{89595B2E-7369-448E-92F6-F75172F46A86}"/>
          </ac:spMkLst>
        </pc:spChg>
        <pc:spChg chg="add del mod">
          <ac:chgData name="guo roger" userId="3bbec60affddc306" providerId="LiveId" clId="{E6D2D2A1-8810-4C38-A5CB-C7FCBEC4DD23}" dt="2020-07-06T02:59:27.241" v="876" actId="478"/>
          <ac:spMkLst>
            <pc:docMk/>
            <pc:sldMk cId="18385121" sldId="346"/>
            <ac:spMk id="8" creationId="{338A6F11-7C02-4F51-8890-AA467ABFC9C6}"/>
          </ac:spMkLst>
        </pc:spChg>
        <pc:spChg chg="add mod">
          <ac:chgData name="guo roger" userId="3bbec60affddc306" providerId="LiveId" clId="{E6D2D2A1-8810-4C38-A5CB-C7FCBEC4DD23}" dt="2020-07-06T06:29:00.810" v="1561" actId="20577"/>
          <ac:spMkLst>
            <pc:docMk/>
            <pc:sldMk cId="18385121" sldId="346"/>
            <ac:spMk id="10" creationId="{F418DB47-269A-4446-B4F8-A442F0D66823}"/>
          </ac:spMkLst>
        </pc:spChg>
        <pc:picChg chg="add mod">
          <ac:chgData name="guo roger" userId="3bbec60affddc306" providerId="LiveId" clId="{E6D2D2A1-8810-4C38-A5CB-C7FCBEC4DD23}" dt="2020-07-06T02:59:09.180" v="875" actId="1076"/>
          <ac:picMkLst>
            <pc:docMk/>
            <pc:sldMk cId="18385121" sldId="346"/>
            <ac:picMk id="6" creationId="{875DE3C5-2C89-4F71-AFB8-340675CE08B0}"/>
          </ac:picMkLst>
        </pc:picChg>
      </pc:sldChg>
      <pc:sldChg chg="del">
        <pc:chgData name="guo roger" userId="3bbec60affddc306" providerId="LiveId" clId="{E6D2D2A1-8810-4C38-A5CB-C7FCBEC4DD23}" dt="2020-07-06T00:53:05.138" v="35" actId="47"/>
        <pc:sldMkLst>
          <pc:docMk/>
          <pc:sldMk cId="137443811" sldId="347"/>
        </pc:sldMkLst>
      </pc:sldChg>
      <pc:sldChg chg="modSp add mod">
        <pc:chgData name="guo roger" userId="3bbec60affddc306" providerId="LiveId" clId="{E6D2D2A1-8810-4C38-A5CB-C7FCBEC4DD23}" dt="2020-07-06T04:48:13.633" v="1463" actId="20577"/>
        <pc:sldMkLst>
          <pc:docMk/>
          <pc:sldMk cId="3288731410" sldId="347"/>
        </pc:sldMkLst>
        <pc:spChg chg="mod">
          <ac:chgData name="guo roger" userId="3bbec60affddc306" providerId="LiveId" clId="{E6D2D2A1-8810-4C38-A5CB-C7FCBEC4DD23}" dt="2020-07-06T04:48:13.633" v="1463" actId="20577"/>
          <ac:spMkLst>
            <pc:docMk/>
            <pc:sldMk cId="3288731410" sldId="347"/>
            <ac:spMk id="8" creationId="{8E321D54-3573-4006-A142-58C307604763}"/>
          </ac:spMkLst>
        </pc:spChg>
      </pc:sldChg>
      <pc:sldChg chg="del">
        <pc:chgData name="guo roger" userId="3bbec60affddc306" providerId="LiveId" clId="{E6D2D2A1-8810-4C38-A5CB-C7FCBEC4DD23}" dt="2020-07-06T00:53:04.934" v="34" actId="47"/>
        <pc:sldMkLst>
          <pc:docMk/>
          <pc:sldMk cId="1117838408" sldId="348"/>
        </pc:sldMkLst>
      </pc:sldChg>
      <pc:sldChg chg="modSp add mod">
        <pc:chgData name="guo roger" userId="3bbec60affddc306" providerId="LiveId" clId="{E6D2D2A1-8810-4C38-A5CB-C7FCBEC4DD23}" dt="2020-07-06T04:48:21.861" v="1466" actId="20577"/>
        <pc:sldMkLst>
          <pc:docMk/>
          <pc:sldMk cId="2392765900" sldId="348"/>
        </pc:sldMkLst>
        <pc:spChg chg="mod">
          <ac:chgData name="guo roger" userId="3bbec60affddc306" providerId="LiveId" clId="{E6D2D2A1-8810-4C38-A5CB-C7FCBEC4DD23}" dt="2020-07-06T04:48:21.861" v="1466" actId="20577"/>
          <ac:spMkLst>
            <pc:docMk/>
            <pc:sldMk cId="2392765900" sldId="348"/>
            <ac:spMk id="8" creationId="{8E321D54-3573-4006-A142-58C307604763}"/>
          </ac:spMkLst>
        </pc:spChg>
      </pc:sldChg>
      <pc:sldChg chg="modSp add mod">
        <pc:chgData name="guo roger" userId="3bbec60affddc306" providerId="LiveId" clId="{E6D2D2A1-8810-4C38-A5CB-C7FCBEC4DD23}" dt="2020-07-06T04:48:28.986" v="1469" actId="20577"/>
        <pc:sldMkLst>
          <pc:docMk/>
          <pc:sldMk cId="1433739186" sldId="349"/>
        </pc:sldMkLst>
        <pc:spChg chg="mod">
          <ac:chgData name="guo roger" userId="3bbec60affddc306" providerId="LiveId" clId="{E6D2D2A1-8810-4C38-A5CB-C7FCBEC4DD23}" dt="2020-07-06T04:48:28.986" v="1469" actId="20577"/>
          <ac:spMkLst>
            <pc:docMk/>
            <pc:sldMk cId="1433739186" sldId="349"/>
            <ac:spMk id="8" creationId="{8E321D54-3573-4006-A142-58C307604763}"/>
          </ac:spMkLst>
        </pc:spChg>
      </pc:sldChg>
      <pc:sldChg chg="del">
        <pc:chgData name="guo roger" userId="3bbec60affddc306" providerId="LiveId" clId="{E6D2D2A1-8810-4C38-A5CB-C7FCBEC4DD23}" dt="2020-07-06T00:53:04.585" v="32" actId="47"/>
        <pc:sldMkLst>
          <pc:docMk/>
          <pc:sldMk cId="2206961143" sldId="349"/>
        </pc:sldMkLst>
      </pc:sldChg>
      <pc:sldChg chg="del">
        <pc:chgData name="guo roger" userId="3bbec60affddc306" providerId="LiveId" clId="{E6D2D2A1-8810-4C38-A5CB-C7FCBEC4DD23}" dt="2020-07-06T00:53:03.893" v="30" actId="47"/>
        <pc:sldMkLst>
          <pc:docMk/>
          <pc:sldMk cId="2207838967" sldId="350"/>
        </pc:sldMkLst>
      </pc:sldChg>
      <pc:sldChg chg="addSp modSp new mod">
        <pc:chgData name="guo roger" userId="3bbec60affddc306" providerId="LiveId" clId="{E6D2D2A1-8810-4C38-A5CB-C7FCBEC4DD23}" dt="2020-07-06T06:29:28.026" v="1564" actId="207"/>
        <pc:sldMkLst>
          <pc:docMk/>
          <pc:sldMk cId="3954865770" sldId="350"/>
        </pc:sldMkLst>
        <pc:spChg chg="mod">
          <ac:chgData name="guo roger" userId="3bbec60affddc306" providerId="LiveId" clId="{E6D2D2A1-8810-4C38-A5CB-C7FCBEC4DD23}" dt="2020-07-06T03:06:07.319" v="1027" actId="20577"/>
          <ac:spMkLst>
            <pc:docMk/>
            <pc:sldMk cId="3954865770" sldId="350"/>
            <ac:spMk id="2" creationId="{F5463D43-9B5C-4A46-9011-253CE4A3234C}"/>
          </ac:spMkLst>
        </pc:spChg>
        <pc:spChg chg="add mod">
          <ac:chgData name="guo roger" userId="3bbec60affddc306" providerId="LiveId" clId="{E6D2D2A1-8810-4C38-A5CB-C7FCBEC4DD23}" dt="2020-07-06T06:29:28.026" v="1564" actId="207"/>
          <ac:spMkLst>
            <pc:docMk/>
            <pc:sldMk cId="3954865770" sldId="350"/>
            <ac:spMk id="5" creationId="{66F8B95C-3FD5-4E7F-A7E8-9BD6AFA70FDA}"/>
          </ac:spMkLst>
        </pc:spChg>
      </pc:sldChg>
      <pc:sldChg chg="del">
        <pc:chgData name="guo roger" userId="3bbec60affddc306" providerId="LiveId" clId="{E6D2D2A1-8810-4C38-A5CB-C7FCBEC4DD23}" dt="2020-07-06T00:53:04.730" v="33" actId="47"/>
        <pc:sldMkLst>
          <pc:docMk/>
          <pc:sldMk cId="1349313643" sldId="351"/>
        </pc:sldMkLst>
      </pc:sldChg>
      <pc:sldChg chg="modSp add mod">
        <pc:chgData name="guo roger" userId="3bbec60affddc306" providerId="LiveId" clId="{E6D2D2A1-8810-4C38-A5CB-C7FCBEC4DD23}" dt="2020-07-06T04:48:34.953" v="1472" actId="20577"/>
        <pc:sldMkLst>
          <pc:docMk/>
          <pc:sldMk cId="3376104536" sldId="351"/>
        </pc:sldMkLst>
        <pc:spChg chg="mod">
          <ac:chgData name="guo roger" userId="3bbec60affddc306" providerId="LiveId" clId="{E6D2D2A1-8810-4C38-A5CB-C7FCBEC4DD23}" dt="2020-07-06T04:48:34.953" v="1472" actId="20577"/>
          <ac:spMkLst>
            <pc:docMk/>
            <pc:sldMk cId="3376104536" sldId="351"/>
            <ac:spMk id="8" creationId="{8E321D54-3573-4006-A142-58C307604763}"/>
          </ac:spMkLst>
        </pc:spChg>
      </pc:sldChg>
      <pc:sldChg chg="addSp modSp new mod">
        <pc:chgData name="guo roger" userId="3bbec60affddc306" providerId="LiveId" clId="{E6D2D2A1-8810-4C38-A5CB-C7FCBEC4DD23}" dt="2020-07-06T03:33:02.093" v="1394" actId="207"/>
        <pc:sldMkLst>
          <pc:docMk/>
          <pc:sldMk cId="786630689" sldId="352"/>
        </pc:sldMkLst>
        <pc:spChg chg="mod">
          <ac:chgData name="guo roger" userId="3bbec60affddc306" providerId="LiveId" clId="{E6D2D2A1-8810-4C38-A5CB-C7FCBEC4DD23}" dt="2020-07-06T03:19:19.717" v="1343"/>
          <ac:spMkLst>
            <pc:docMk/>
            <pc:sldMk cId="786630689" sldId="352"/>
            <ac:spMk id="2" creationId="{F95254B5-292A-4170-9306-3E2D6CAF77B8}"/>
          </ac:spMkLst>
        </pc:spChg>
        <pc:spChg chg="add mod">
          <ac:chgData name="guo roger" userId="3bbec60affddc306" providerId="LiveId" clId="{E6D2D2A1-8810-4C38-A5CB-C7FCBEC4DD23}" dt="2020-07-06T03:20:39.256" v="1352" actId="207"/>
          <ac:spMkLst>
            <pc:docMk/>
            <pc:sldMk cId="786630689" sldId="352"/>
            <ac:spMk id="5" creationId="{EEF56430-3FE7-42BF-9825-587D5B7DAA63}"/>
          </ac:spMkLst>
        </pc:spChg>
        <pc:spChg chg="add mod">
          <ac:chgData name="guo roger" userId="3bbec60affddc306" providerId="LiveId" clId="{E6D2D2A1-8810-4C38-A5CB-C7FCBEC4DD23}" dt="2020-07-06T03:33:02.093" v="1394" actId="207"/>
          <ac:spMkLst>
            <pc:docMk/>
            <pc:sldMk cId="786630689" sldId="352"/>
            <ac:spMk id="8" creationId="{FCD1100A-C984-41AA-BB15-43E6D7338EB3}"/>
          </ac:spMkLst>
        </pc:spChg>
        <pc:picChg chg="add mod">
          <ac:chgData name="guo roger" userId="3bbec60affddc306" providerId="LiveId" clId="{E6D2D2A1-8810-4C38-A5CB-C7FCBEC4DD23}" dt="2020-07-06T03:31:40.586" v="1359" actId="1076"/>
          <ac:picMkLst>
            <pc:docMk/>
            <pc:sldMk cId="786630689" sldId="352"/>
            <ac:picMk id="6" creationId="{1AEFCC06-3E4B-491B-94C4-BF581DC84965}"/>
          </ac:picMkLst>
        </pc:picChg>
      </pc:sldChg>
      <pc:sldChg chg="del">
        <pc:chgData name="guo roger" userId="3bbec60affddc306" providerId="LiveId" clId="{E6D2D2A1-8810-4C38-A5CB-C7FCBEC4DD23}" dt="2020-07-06T00:53:03.674" v="29" actId="47"/>
        <pc:sldMkLst>
          <pc:docMk/>
          <pc:sldMk cId="4049052716" sldId="352"/>
        </pc:sldMkLst>
      </pc:sldChg>
      <pc:sldChg chg="del">
        <pc:chgData name="guo roger" userId="3bbec60affddc306" providerId="LiveId" clId="{E6D2D2A1-8810-4C38-A5CB-C7FCBEC4DD23}" dt="2020-07-06T00:53:03.375" v="28" actId="47"/>
        <pc:sldMkLst>
          <pc:docMk/>
          <pc:sldMk cId="2820635751" sldId="353"/>
        </pc:sldMkLst>
      </pc:sldChg>
      <pc:sldChg chg="addSp modSp new mod">
        <pc:chgData name="guo roger" userId="3bbec60affddc306" providerId="LiveId" clId="{E6D2D2A1-8810-4C38-A5CB-C7FCBEC4DD23}" dt="2020-07-06T06:30:01.742" v="1565" actId="207"/>
        <pc:sldMkLst>
          <pc:docMk/>
          <pc:sldMk cId="3983201833" sldId="353"/>
        </pc:sldMkLst>
        <pc:spChg chg="mod">
          <ac:chgData name="guo roger" userId="3bbec60affddc306" providerId="LiveId" clId="{E6D2D2A1-8810-4C38-A5CB-C7FCBEC4DD23}" dt="2020-07-06T03:38:09.386" v="1396"/>
          <ac:spMkLst>
            <pc:docMk/>
            <pc:sldMk cId="3983201833" sldId="353"/>
            <ac:spMk id="2" creationId="{A9CE1D16-2AEE-409E-A949-C66EC3820F3D}"/>
          </ac:spMkLst>
        </pc:spChg>
        <pc:spChg chg="add mod">
          <ac:chgData name="guo roger" userId="3bbec60affddc306" providerId="LiveId" clId="{E6D2D2A1-8810-4C38-A5CB-C7FCBEC4DD23}" dt="2020-07-06T03:39:10.614" v="1411" actId="14100"/>
          <ac:spMkLst>
            <pc:docMk/>
            <pc:sldMk cId="3983201833" sldId="353"/>
            <ac:spMk id="6" creationId="{ED933A5E-4231-48F1-A516-83FA47360EBB}"/>
          </ac:spMkLst>
        </pc:spChg>
        <pc:spChg chg="add mod">
          <ac:chgData name="guo roger" userId="3bbec60affddc306" providerId="LiveId" clId="{E6D2D2A1-8810-4C38-A5CB-C7FCBEC4DD23}" dt="2020-07-06T06:30:01.742" v="1565" actId="207"/>
          <ac:spMkLst>
            <pc:docMk/>
            <pc:sldMk cId="3983201833" sldId="353"/>
            <ac:spMk id="8" creationId="{69FDD691-85C0-4344-902E-ADE87C0FC4A0}"/>
          </ac:spMkLst>
        </pc:spChg>
        <pc:picChg chg="add mod">
          <ac:chgData name="guo roger" userId="3bbec60affddc306" providerId="LiveId" clId="{E6D2D2A1-8810-4C38-A5CB-C7FCBEC4DD23}" dt="2020-07-06T03:39:18.641" v="1412" actId="1076"/>
          <ac:picMkLst>
            <pc:docMk/>
            <pc:sldMk cId="3983201833" sldId="353"/>
            <ac:picMk id="4" creationId="{0F80CF9F-B2FB-4C62-B1E8-4FF9F06316F3}"/>
          </ac:picMkLst>
        </pc:picChg>
      </pc:sldChg>
      <pc:sldChg chg="addSp modSp new mod">
        <pc:chgData name="guo roger" userId="3bbec60affddc306" providerId="LiveId" clId="{E6D2D2A1-8810-4C38-A5CB-C7FCBEC4DD23}" dt="2020-07-06T06:30:10.644" v="1566" actId="207"/>
        <pc:sldMkLst>
          <pc:docMk/>
          <pc:sldMk cId="159681678" sldId="354"/>
        </pc:sldMkLst>
        <pc:spChg chg="mod">
          <ac:chgData name="guo roger" userId="3bbec60affddc306" providerId="LiveId" clId="{E6D2D2A1-8810-4C38-A5CB-C7FCBEC4DD23}" dt="2020-07-06T03:44:46.557" v="1430"/>
          <ac:spMkLst>
            <pc:docMk/>
            <pc:sldMk cId="159681678" sldId="354"/>
            <ac:spMk id="2" creationId="{E34753EF-5EB4-4238-AB06-FB14A65E4782}"/>
          </ac:spMkLst>
        </pc:spChg>
        <pc:spChg chg="add mod">
          <ac:chgData name="guo roger" userId="3bbec60affddc306" providerId="LiveId" clId="{E6D2D2A1-8810-4C38-A5CB-C7FCBEC4DD23}" dt="2020-07-06T03:48:04.600" v="1447" actId="20577"/>
          <ac:spMkLst>
            <pc:docMk/>
            <pc:sldMk cId="159681678" sldId="354"/>
            <ac:spMk id="6" creationId="{E1F16539-3A41-4F13-B4FB-F2E708D02190}"/>
          </ac:spMkLst>
        </pc:spChg>
        <pc:spChg chg="add mod">
          <ac:chgData name="guo roger" userId="3bbec60affddc306" providerId="LiveId" clId="{E6D2D2A1-8810-4C38-A5CB-C7FCBEC4DD23}" dt="2020-07-06T06:30:10.644" v="1566" actId="207"/>
          <ac:spMkLst>
            <pc:docMk/>
            <pc:sldMk cId="159681678" sldId="354"/>
            <ac:spMk id="8" creationId="{21992067-8AC3-4BE4-ACCD-549027EC59FF}"/>
          </ac:spMkLst>
        </pc:spChg>
        <pc:picChg chg="add mod">
          <ac:chgData name="guo roger" userId="3bbec60affddc306" providerId="LiveId" clId="{E6D2D2A1-8810-4C38-A5CB-C7FCBEC4DD23}" dt="2020-07-06T03:48:06.253" v="1448" actId="1076"/>
          <ac:picMkLst>
            <pc:docMk/>
            <pc:sldMk cId="159681678" sldId="354"/>
            <ac:picMk id="4" creationId="{4F67F23B-3160-4DF0-916D-77C6BE408CDB}"/>
          </ac:picMkLst>
        </pc:picChg>
      </pc:sldChg>
      <pc:sldChg chg="del">
        <pc:chgData name="guo roger" userId="3bbec60affddc306" providerId="LiveId" clId="{E6D2D2A1-8810-4C38-A5CB-C7FCBEC4DD23}" dt="2020-07-06T00:53:05.365" v="36" actId="47"/>
        <pc:sldMkLst>
          <pc:docMk/>
          <pc:sldMk cId="4135495774" sldId="354"/>
        </pc:sldMkLst>
      </pc:sldChg>
      <pc:sldChg chg="addSp modSp new del mod">
        <pc:chgData name="guo roger" userId="3bbec60affddc306" providerId="LiveId" clId="{E6D2D2A1-8810-4C38-A5CB-C7FCBEC4DD23}" dt="2020-07-06T08:05:40.014" v="1586" actId="47"/>
        <pc:sldMkLst>
          <pc:docMk/>
          <pc:sldMk cId="1465403556" sldId="355"/>
        </pc:sldMkLst>
        <pc:spChg chg="mod">
          <ac:chgData name="guo roger" userId="3bbec60affddc306" providerId="LiveId" clId="{E6D2D2A1-8810-4C38-A5CB-C7FCBEC4DD23}" dt="2020-07-06T08:05:05.485" v="1578" actId="20577"/>
          <ac:spMkLst>
            <pc:docMk/>
            <pc:sldMk cId="1465403556" sldId="355"/>
            <ac:spMk id="2" creationId="{504D7674-BF05-47B6-950A-8845F74D7BFD}"/>
          </ac:spMkLst>
        </pc:spChg>
        <pc:picChg chg="add mod">
          <ac:chgData name="guo roger" userId="3bbec60affddc306" providerId="LiveId" clId="{E6D2D2A1-8810-4C38-A5CB-C7FCBEC4DD23}" dt="2020-07-06T08:05:08.381" v="1579" actId="1076"/>
          <ac:picMkLst>
            <pc:docMk/>
            <pc:sldMk cId="1465403556" sldId="355"/>
            <ac:picMk id="4" creationId="{BB4555F1-D700-4CF1-9F01-7F2EFCB8D75A}"/>
          </ac:picMkLst>
        </pc:picChg>
      </pc:sldChg>
      <pc:sldChg chg="del">
        <pc:chgData name="guo roger" userId="3bbec60affddc306" providerId="LiveId" clId="{E6D2D2A1-8810-4C38-A5CB-C7FCBEC4DD23}" dt="2020-07-06T00:53:06.492" v="41" actId="47"/>
        <pc:sldMkLst>
          <pc:docMk/>
          <pc:sldMk cId="2118211129" sldId="355"/>
        </pc:sldMkLst>
      </pc:sldChg>
      <pc:sldChg chg="addSp delSp modSp add mod">
        <pc:chgData name="guo roger" userId="3bbec60affddc306" providerId="LiveId" clId="{E6D2D2A1-8810-4C38-A5CB-C7FCBEC4DD23}" dt="2020-07-06T08:05:38.261" v="1585" actId="1076"/>
        <pc:sldMkLst>
          <pc:docMk/>
          <pc:sldMk cId="232376019" sldId="356"/>
        </pc:sldMkLst>
        <pc:spChg chg="mod">
          <ac:chgData name="guo roger" userId="3bbec60affddc306" providerId="LiveId" clId="{E6D2D2A1-8810-4C38-A5CB-C7FCBEC4DD23}" dt="2020-07-06T08:05:36.271" v="1584" actId="20577"/>
          <ac:spMkLst>
            <pc:docMk/>
            <pc:sldMk cId="232376019" sldId="356"/>
            <ac:spMk id="6" creationId="{B0103152-BE70-4A10-882E-0F09906A2690}"/>
          </ac:spMkLst>
        </pc:spChg>
        <pc:spChg chg="del">
          <ac:chgData name="guo roger" userId="3bbec60affddc306" providerId="LiveId" clId="{E6D2D2A1-8810-4C38-A5CB-C7FCBEC4DD23}" dt="2020-07-06T08:05:21.636" v="1581" actId="478"/>
          <ac:spMkLst>
            <pc:docMk/>
            <pc:sldMk cId="232376019" sldId="356"/>
            <ac:spMk id="8" creationId="{1F78D946-8BD9-449E-9C81-918CF041AAD2}"/>
          </ac:spMkLst>
        </pc:spChg>
        <pc:picChg chg="del">
          <ac:chgData name="guo roger" userId="3bbec60affddc306" providerId="LiveId" clId="{E6D2D2A1-8810-4C38-A5CB-C7FCBEC4DD23}" dt="2020-07-06T08:05:21.636" v="1581" actId="478"/>
          <ac:picMkLst>
            <pc:docMk/>
            <pc:sldMk cId="232376019" sldId="356"/>
            <ac:picMk id="4" creationId="{301AE6BE-D290-4EFA-80ED-1B823D84F9E1}"/>
          </ac:picMkLst>
        </pc:picChg>
        <pc:picChg chg="add mod">
          <ac:chgData name="guo roger" userId="3bbec60affddc306" providerId="LiveId" clId="{E6D2D2A1-8810-4C38-A5CB-C7FCBEC4DD23}" dt="2020-07-06T08:05:38.261" v="1585" actId="1076"/>
          <ac:picMkLst>
            <pc:docMk/>
            <pc:sldMk cId="232376019" sldId="356"/>
            <ac:picMk id="7" creationId="{94A9EE6A-EA0D-4A11-94D2-798EB8E7AA87}"/>
          </ac:picMkLst>
        </pc:picChg>
      </pc:sldChg>
      <pc:sldChg chg="del">
        <pc:chgData name="guo roger" userId="3bbec60affddc306" providerId="LiveId" clId="{E6D2D2A1-8810-4C38-A5CB-C7FCBEC4DD23}" dt="2020-07-06T00:53:04.411" v="31" actId="47"/>
        <pc:sldMkLst>
          <pc:docMk/>
          <pc:sldMk cId="3805955199" sldId="356"/>
        </pc:sldMkLst>
      </pc:sldChg>
      <pc:sldChg chg="del">
        <pc:chgData name="guo roger" userId="3bbec60affddc306" providerId="LiveId" clId="{E6D2D2A1-8810-4C38-A5CB-C7FCBEC4DD23}" dt="2020-07-06T00:53:02.938" v="27" actId="47"/>
        <pc:sldMkLst>
          <pc:docMk/>
          <pc:sldMk cId="126446312" sldId="357"/>
        </pc:sldMkLst>
      </pc:sldChg>
    </pc:docChg>
  </pc:docChgLst>
  <pc:docChgLst>
    <pc:chgData name="guo roger" userId="3bbec60affddc306" providerId="LiveId" clId="{3C1C2BA3-DC85-45BB-B960-8CD64B720DB0}"/>
    <pc:docChg chg="undo custSel addSld delSld modSld">
      <pc:chgData name="guo roger" userId="3bbec60affddc306" providerId="LiveId" clId="{3C1C2BA3-DC85-45BB-B960-8CD64B720DB0}" dt="2020-04-13T07:37:53.597" v="1304" actId="20577"/>
      <pc:docMkLst>
        <pc:docMk/>
      </pc:docMkLst>
      <pc:sldChg chg="addSp delSp modSp">
        <pc:chgData name="guo roger" userId="3bbec60affddc306" providerId="LiveId" clId="{3C1C2BA3-DC85-45BB-B960-8CD64B720DB0}" dt="2020-04-13T07:37:53.597" v="1304" actId="20577"/>
        <pc:sldMkLst>
          <pc:docMk/>
          <pc:sldMk cId="1341206656" sldId="302"/>
        </pc:sldMkLst>
        <pc:spChg chg="add del mod">
          <ac:chgData name="guo roger" userId="3bbec60affddc306" providerId="LiveId" clId="{3C1C2BA3-DC85-45BB-B960-8CD64B720DB0}" dt="2020-04-12T02:30:41.449" v="24" actId="1076"/>
          <ac:spMkLst>
            <pc:docMk/>
            <pc:sldMk cId="1341206656" sldId="302"/>
            <ac:spMk id="4" creationId="{C37CA60E-2DE6-4312-9382-B5A3E76135C2}"/>
          </ac:spMkLst>
        </pc:spChg>
        <pc:spChg chg="add del">
          <ac:chgData name="guo roger" userId="3bbec60affddc306" providerId="LiveId" clId="{3C1C2BA3-DC85-45BB-B960-8CD64B720DB0}" dt="2020-04-12T02:30:16.195" v="14"/>
          <ac:spMkLst>
            <pc:docMk/>
            <pc:sldMk cId="1341206656" sldId="302"/>
            <ac:spMk id="5" creationId="{5813A00B-61D1-4F1B-8B47-A10585A7668F}"/>
          </ac:spMkLst>
        </pc:spChg>
        <pc:spChg chg="mod">
          <ac:chgData name="guo roger" userId="3bbec60affddc306" providerId="LiveId" clId="{3C1C2BA3-DC85-45BB-B960-8CD64B720DB0}" dt="2020-04-13T07:37:53.597" v="1304" actId="20577"/>
          <ac:spMkLst>
            <pc:docMk/>
            <pc:sldMk cId="1341206656" sldId="302"/>
            <ac:spMk id="6" creationId="{07560610-6AF0-456F-A648-6E723C8D92F1}"/>
          </ac:spMkLst>
        </pc:spChg>
      </pc:sldChg>
      <pc:sldChg chg="del">
        <pc:chgData name="guo roger" userId="3bbec60affddc306" providerId="LiveId" clId="{3C1C2BA3-DC85-45BB-B960-8CD64B720DB0}" dt="2020-04-12T02:34:44.408" v="37" actId="47"/>
        <pc:sldMkLst>
          <pc:docMk/>
          <pc:sldMk cId="1984637501" sldId="303"/>
        </pc:sldMkLst>
      </pc:sldChg>
      <pc:sldChg chg="addSp delSp modSp">
        <pc:chgData name="guo roger" userId="3bbec60affddc306" providerId="LiveId" clId="{3C1C2BA3-DC85-45BB-B960-8CD64B720DB0}" dt="2020-04-13T06:25:35.337" v="1286" actId="20577"/>
        <pc:sldMkLst>
          <pc:docMk/>
          <pc:sldMk cId="930804387" sldId="304"/>
        </pc:sldMkLst>
        <pc:spChg chg="del mod">
          <ac:chgData name="guo roger" userId="3bbec60affddc306" providerId="LiveId" clId="{3C1C2BA3-DC85-45BB-B960-8CD64B720DB0}" dt="2020-04-12T02:36:35.758" v="41"/>
          <ac:spMkLst>
            <pc:docMk/>
            <pc:sldMk cId="930804387" sldId="304"/>
            <ac:spMk id="3" creationId="{7A9D79E2-3749-4D8E-B924-3B66BFF0D712}"/>
          </ac:spMkLst>
        </pc:spChg>
        <pc:spChg chg="add mod">
          <ac:chgData name="guo roger" userId="3bbec60affddc306" providerId="LiveId" clId="{3C1C2BA3-DC85-45BB-B960-8CD64B720DB0}" dt="2020-04-13T06:25:35.337" v="1286" actId="20577"/>
          <ac:spMkLst>
            <pc:docMk/>
            <pc:sldMk cId="930804387" sldId="304"/>
            <ac:spMk id="4" creationId="{99ED62D7-EC6E-4A3D-9BF4-C508B4B5D3A9}"/>
          </ac:spMkLst>
        </pc:spChg>
      </pc:sldChg>
      <pc:sldChg chg="del">
        <pc:chgData name="guo roger" userId="3bbec60affddc306" providerId="LiveId" clId="{3C1C2BA3-DC85-45BB-B960-8CD64B720DB0}" dt="2020-04-12T02:34:44.667" v="38" actId="47"/>
        <pc:sldMkLst>
          <pc:docMk/>
          <pc:sldMk cId="545559871" sldId="305"/>
        </pc:sldMkLst>
      </pc:sldChg>
      <pc:sldChg chg="modSp new del">
        <pc:chgData name="guo roger" userId="3bbec60affddc306" providerId="LiveId" clId="{3C1C2BA3-DC85-45BB-B960-8CD64B720DB0}" dt="2020-04-12T02:56:30.356" v="307" actId="2696"/>
        <pc:sldMkLst>
          <pc:docMk/>
          <pc:sldMk cId="816549898" sldId="305"/>
        </pc:sldMkLst>
        <pc:spChg chg="mod">
          <ac:chgData name="guo roger" userId="3bbec60affddc306" providerId="LiveId" clId="{3C1C2BA3-DC85-45BB-B960-8CD64B720DB0}" dt="2020-04-12T02:44:02.315" v="232" actId="20577"/>
          <ac:spMkLst>
            <pc:docMk/>
            <pc:sldMk cId="816549898" sldId="305"/>
            <ac:spMk id="2" creationId="{E2372DC5-F51E-4F6D-BFB8-FB227E456075}"/>
          </ac:spMkLst>
        </pc:spChg>
      </pc:sldChg>
      <pc:sldChg chg="addSp modSp new">
        <pc:chgData name="guo roger" userId="3bbec60affddc306" providerId="LiveId" clId="{3C1C2BA3-DC85-45BB-B960-8CD64B720DB0}" dt="2020-04-12T02:59:04.425" v="343" actId="5793"/>
        <pc:sldMkLst>
          <pc:docMk/>
          <pc:sldMk cId="1273588261" sldId="306"/>
        </pc:sldMkLst>
        <pc:spChg chg="mod">
          <ac:chgData name="guo roger" userId="3bbec60affddc306" providerId="LiveId" clId="{3C1C2BA3-DC85-45BB-B960-8CD64B720DB0}" dt="2020-04-12T02:54:06.306" v="293" actId="20577"/>
          <ac:spMkLst>
            <pc:docMk/>
            <pc:sldMk cId="1273588261" sldId="306"/>
            <ac:spMk id="2" creationId="{447D88FC-BE2D-4EAF-908F-64160D33ADA5}"/>
          </ac:spMkLst>
        </pc:spChg>
        <pc:spChg chg="add mod">
          <ac:chgData name="guo roger" userId="3bbec60affddc306" providerId="LiveId" clId="{3C1C2BA3-DC85-45BB-B960-8CD64B720DB0}" dt="2020-04-12T02:54:42.777" v="300" actId="14100"/>
          <ac:spMkLst>
            <pc:docMk/>
            <pc:sldMk cId="1273588261" sldId="306"/>
            <ac:spMk id="4" creationId="{7A0DAB44-BF84-42D7-814F-0E1015A42C2A}"/>
          </ac:spMkLst>
        </pc:spChg>
        <pc:spChg chg="add mod">
          <ac:chgData name="guo roger" userId="3bbec60affddc306" providerId="LiveId" clId="{3C1C2BA3-DC85-45BB-B960-8CD64B720DB0}" dt="2020-04-12T02:56:21.169" v="306" actId="1076"/>
          <ac:spMkLst>
            <pc:docMk/>
            <pc:sldMk cId="1273588261" sldId="306"/>
            <ac:spMk id="6" creationId="{FC26ABC1-97BE-44A1-BCAE-C1FF91BF6A32}"/>
          </ac:spMkLst>
        </pc:spChg>
        <pc:spChg chg="add mod">
          <ac:chgData name="guo roger" userId="3bbec60affddc306" providerId="LiveId" clId="{3C1C2BA3-DC85-45BB-B960-8CD64B720DB0}" dt="2020-04-12T02:59:04.425" v="343" actId="5793"/>
          <ac:spMkLst>
            <pc:docMk/>
            <pc:sldMk cId="1273588261" sldId="306"/>
            <ac:spMk id="7" creationId="{AAF232E9-2A91-498C-99AF-09747610B2D1}"/>
          </ac:spMkLst>
        </pc:spChg>
        <pc:picChg chg="add mod">
          <ac:chgData name="guo roger" userId="3bbec60affddc306" providerId="LiveId" clId="{3C1C2BA3-DC85-45BB-B960-8CD64B720DB0}" dt="2020-04-12T02:54:46.823" v="301" actId="1076"/>
          <ac:picMkLst>
            <pc:docMk/>
            <pc:sldMk cId="1273588261" sldId="306"/>
            <ac:picMk id="3" creationId="{8D79AFF2-3248-4A03-9A7F-CBB269637756}"/>
          </ac:picMkLst>
        </pc:picChg>
        <pc:picChg chg="add mod">
          <ac:chgData name="guo roger" userId="3bbec60affddc306" providerId="LiveId" clId="{3C1C2BA3-DC85-45BB-B960-8CD64B720DB0}" dt="2020-04-12T02:54:50.846" v="302" actId="14100"/>
          <ac:picMkLst>
            <pc:docMk/>
            <pc:sldMk cId="1273588261" sldId="306"/>
            <ac:picMk id="5" creationId="{57D56F8F-529B-4A2D-9082-73FA04CD2803}"/>
          </ac:picMkLst>
        </pc:picChg>
      </pc:sldChg>
      <pc:sldChg chg="del">
        <pc:chgData name="guo roger" userId="3bbec60affddc306" providerId="LiveId" clId="{3C1C2BA3-DC85-45BB-B960-8CD64B720DB0}" dt="2020-04-12T02:34:44.238" v="36" actId="47"/>
        <pc:sldMkLst>
          <pc:docMk/>
          <pc:sldMk cId="2550011271" sldId="306"/>
        </pc:sldMkLst>
      </pc:sldChg>
      <pc:sldChg chg="del">
        <pc:chgData name="guo roger" userId="3bbec60affddc306" providerId="LiveId" clId="{3C1C2BA3-DC85-45BB-B960-8CD64B720DB0}" dt="2020-04-12T02:34:44.060" v="35" actId="47"/>
        <pc:sldMkLst>
          <pc:docMk/>
          <pc:sldMk cId="163619640" sldId="307"/>
        </pc:sldMkLst>
      </pc:sldChg>
      <pc:sldChg chg="addSp modSp new">
        <pc:chgData name="guo roger" userId="3bbec60affddc306" providerId="LiveId" clId="{3C1C2BA3-DC85-45BB-B960-8CD64B720DB0}" dt="2020-04-13T02:42:28.460" v="1167" actId="1076"/>
        <pc:sldMkLst>
          <pc:docMk/>
          <pc:sldMk cId="844592715" sldId="307"/>
        </pc:sldMkLst>
        <pc:spChg chg="mod">
          <ac:chgData name="guo roger" userId="3bbec60affddc306" providerId="LiveId" clId="{3C1C2BA3-DC85-45BB-B960-8CD64B720DB0}" dt="2020-04-12T03:00:53.162" v="365" actId="20577"/>
          <ac:spMkLst>
            <pc:docMk/>
            <pc:sldMk cId="844592715" sldId="307"/>
            <ac:spMk id="2" creationId="{24CDA899-8D4F-4DB9-B64C-3CBDDB1CD6A4}"/>
          </ac:spMkLst>
        </pc:spChg>
        <pc:spChg chg="add mod">
          <ac:chgData name="guo roger" userId="3bbec60affddc306" providerId="LiveId" clId="{3C1C2BA3-DC85-45BB-B960-8CD64B720DB0}" dt="2020-04-13T02:40:51.108" v="1165" actId="207"/>
          <ac:spMkLst>
            <pc:docMk/>
            <pc:sldMk cId="844592715" sldId="307"/>
            <ac:spMk id="4" creationId="{8A42D661-4135-4257-AFF0-95F73900EBF2}"/>
          </ac:spMkLst>
        </pc:spChg>
        <pc:picChg chg="add mod">
          <ac:chgData name="guo roger" userId="3bbec60affddc306" providerId="LiveId" clId="{3C1C2BA3-DC85-45BB-B960-8CD64B720DB0}" dt="2020-04-13T02:42:28.460" v="1167" actId="1076"/>
          <ac:picMkLst>
            <pc:docMk/>
            <pc:sldMk cId="844592715" sldId="307"/>
            <ac:picMk id="3" creationId="{F28AB0CC-D79F-4AD5-A6E5-B5A321AAA5AC}"/>
          </ac:picMkLst>
        </pc:picChg>
      </pc:sldChg>
      <pc:sldChg chg="del">
        <pc:chgData name="guo roger" userId="3bbec60affddc306" providerId="LiveId" clId="{3C1C2BA3-DC85-45BB-B960-8CD64B720DB0}" dt="2020-04-12T02:34:43.719" v="34" actId="47"/>
        <pc:sldMkLst>
          <pc:docMk/>
          <pc:sldMk cId="578624935" sldId="308"/>
        </pc:sldMkLst>
      </pc:sldChg>
      <pc:sldChg chg="addSp modSp new">
        <pc:chgData name="guo roger" userId="3bbec60affddc306" providerId="LiveId" clId="{3C1C2BA3-DC85-45BB-B960-8CD64B720DB0}" dt="2020-04-12T03:27:52.036" v="595" actId="20577"/>
        <pc:sldMkLst>
          <pc:docMk/>
          <pc:sldMk cId="3877840101" sldId="308"/>
        </pc:sldMkLst>
        <pc:spChg chg="mod">
          <ac:chgData name="guo roger" userId="3bbec60affddc306" providerId="LiveId" clId="{3C1C2BA3-DC85-45BB-B960-8CD64B720DB0}" dt="2020-04-12T03:05:26.175" v="412" actId="20577"/>
          <ac:spMkLst>
            <pc:docMk/>
            <pc:sldMk cId="3877840101" sldId="308"/>
            <ac:spMk id="2" creationId="{D93834CC-771D-4240-8924-22ED7B5757EE}"/>
          </ac:spMkLst>
        </pc:spChg>
        <pc:spChg chg="add mod">
          <ac:chgData name="guo roger" userId="3bbec60affddc306" providerId="LiveId" clId="{3C1C2BA3-DC85-45BB-B960-8CD64B720DB0}" dt="2020-04-12T03:27:52.036" v="595" actId="20577"/>
          <ac:spMkLst>
            <pc:docMk/>
            <pc:sldMk cId="3877840101" sldId="308"/>
            <ac:spMk id="3" creationId="{0DB93238-481B-422D-BB87-0C69B7F998EE}"/>
          </ac:spMkLst>
        </pc:spChg>
        <pc:picChg chg="add mod">
          <ac:chgData name="guo roger" userId="3bbec60affddc306" providerId="LiveId" clId="{3C1C2BA3-DC85-45BB-B960-8CD64B720DB0}" dt="2020-04-12T03:23:23.301" v="565" actId="1076"/>
          <ac:picMkLst>
            <pc:docMk/>
            <pc:sldMk cId="3877840101" sldId="308"/>
            <ac:picMk id="4" creationId="{8A457C96-ADDC-407B-B2CD-8B525E98487A}"/>
          </ac:picMkLst>
        </pc:picChg>
      </pc:sldChg>
      <pc:sldChg chg="del">
        <pc:chgData name="guo roger" userId="3bbec60affddc306" providerId="LiveId" clId="{3C1C2BA3-DC85-45BB-B960-8CD64B720DB0}" dt="2020-04-12T02:34:43.165" v="32" actId="47"/>
        <pc:sldMkLst>
          <pc:docMk/>
          <pc:sldMk cId="1446254235" sldId="309"/>
        </pc:sldMkLst>
      </pc:sldChg>
      <pc:sldChg chg="addSp modSp new">
        <pc:chgData name="guo roger" userId="3bbec60affddc306" providerId="LiveId" clId="{3C1C2BA3-DC85-45BB-B960-8CD64B720DB0}" dt="2020-04-13T02:45:43.362" v="1168" actId="207"/>
        <pc:sldMkLst>
          <pc:docMk/>
          <pc:sldMk cId="3701788959" sldId="309"/>
        </pc:sldMkLst>
        <pc:spChg chg="mod">
          <ac:chgData name="guo roger" userId="3bbec60affddc306" providerId="LiveId" clId="{3C1C2BA3-DC85-45BB-B960-8CD64B720DB0}" dt="2020-04-12T03:05:53.704" v="422" actId="20577"/>
          <ac:spMkLst>
            <pc:docMk/>
            <pc:sldMk cId="3701788959" sldId="309"/>
            <ac:spMk id="2" creationId="{DD2EF32A-7BC9-436E-AADA-2D945CA9E4BA}"/>
          </ac:spMkLst>
        </pc:spChg>
        <pc:spChg chg="add mod">
          <ac:chgData name="guo roger" userId="3bbec60affddc306" providerId="LiveId" clId="{3C1C2BA3-DC85-45BB-B960-8CD64B720DB0}" dt="2020-04-12T03:26:32.640" v="591" actId="14100"/>
          <ac:spMkLst>
            <pc:docMk/>
            <pc:sldMk cId="3701788959" sldId="309"/>
            <ac:spMk id="3" creationId="{B4912B12-D2F6-440C-BEF2-347EA63AEE47}"/>
          </ac:spMkLst>
        </pc:spChg>
        <pc:spChg chg="add mod">
          <ac:chgData name="guo roger" userId="3bbec60affddc306" providerId="LiveId" clId="{3C1C2BA3-DC85-45BB-B960-8CD64B720DB0}" dt="2020-04-13T02:45:43.362" v="1168" actId="207"/>
          <ac:spMkLst>
            <pc:docMk/>
            <pc:sldMk cId="3701788959" sldId="309"/>
            <ac:spMk id="5" creationId="{D576E358-9B98-48D9-AA40-4E1DD5BD03F9}"/>
          </ac:spMkLst>
        </pc:spChg>
        <pc:picChg chg="add mod">
          <ac:chgData name="guo roger" userId="3bbec60affddc306" providerId="LiveId" clId="{3C1C2BA3-DC85-45BB-B960-8CD64B720DB0}" dt="2020-04-12T03:25:56.296" v="585" actId="1076"/>
          <ac:picMkLst>
            <pc:docMk/>
            <pc:sldMk cId="3701788959" sldId="309"/>
            <ac:picMk id="4" creationId="{D8C4BE86-EAEB-4B5F-9214-0D887A54CF4A}"/>
          </ac:picMkLst>
        </pc:picChg>
      </pc:sldChg>
      <pc:sldChg chg="addSp delSp modSp new">
        <pc:chgData name="guo roger" userId="3bbec60affddc306" providerId="LiveId" clId="{3C1C2BA3-DC85-45BB-B960-8CD64B720DB0}" dt="2020-04-13T04:04:29.457" v="1285" actId="1076"/>
        <pc:sldMkLst>
          <pc:docMk/>
          <pc:sldMk cId="3494562715" sldId="310"/>
        </pc:sldMkLst>
        <pc:spChg chg="mod">
          <ac:chgData name="guo roger" userId="3bbec60affddc306" providerId="LiveId" clId="{3C1C2BA3-DC85-45BB-B960-8CD64B720DB0}" dt="2020-04-12T03:06:09.993" v="433" actId="20577"/>
          <ac:spMkLst>
            <pc:docMk/>
            <pc:sldMk cId="3494562715" sldId="310"/>
            <ac:spMk id="2" creationId="{C54C3ABE-28D8-4790-9429-B9A29F731622}"/>
          </ac:spMkLst>
        </pc:spChg>
        <pc:spChg chg="add mod">
          <ac:chgData name="guo roger" userId="3bbec60affddc306" providerId="LiveId" clId="{3C1C2BA3-DC85-45BB-B960-8CD64B720DB0}" dt="2020-04-13T04:04:26.993" v="1284" actId="1076"/>
          <ac:spMkLst>
            <pc:docMk/>
            <pc:sldMk cId="3494562715" sldId="310"/>
            <ac:spMk id="3" creationId="{54FC1A62-62E3-4400-BBE7-18CA72B117AA}"/>
          </ac:spMkLst>
        </pc:spChg>
        <pc:picChg chg="add del mod">
          <ac:chgData name="guo roger" userId="3bbec60affddc306" providerId="LiveId" clId="{3C1C2BA3-DC85-45BB-B960-8CD64B720DB0}" dt="2020-04-13T03:45:35.860" v="1206" actId="478"/>
          <ac:picMkLst>
            <pc:docMk/>
            <pc:sldMk cId="3494562715" sldId="310"/>
            <ac:picMk id="4" creationId="{7A379BE1-13C6-406E-B76F-19F3DABE71C5}"/>
          </ac:picMkLst>
        </pc:picChg>
        <pc:picChg chg="add mod">
          <ac:chgData name="guo roger" userId="3bbec60affddc306" providerId="LiveId" clId="{3C1C2BA3-DC85-45BB-B960-8CD64B720DB0}" dt="2020-04-13T04:04:29.457" v="1285" actId="1076"/>
          <ac:picMkLst>
            <pc:docMk/>
            <pc:sldMk cId="3494562715" sldId="310"/>
            <ac:picMk id="5" creationId="{29B7775C-7777-41EE-9EA7-5B0B81E52439}"/>
          </ac:picMkLst>
        </pc:picChg>
      </pc:sldChg>
      <pc:sldChg chg="del">
        <pc:chgData name="guo roger" userId="3bbec60affddc306" providerId="LiveId" clId="{3C1C2BA3-DC85-45BB-B960-8CD64B720DB0}" dt="2020-04-12T02:34:42.976" v="31" actId="47"/>
        <pc:sldMkLst>
          <pc:docMk/>
          <pc:sldMk cId="3894229595" sldId="310"/>
        </pc:sldMkLst>
      </pc:sldChg>
      <pc:sldChg chg="del">
        <pc:chgData name="guo roger" userId="3bbec60affddc306" providerId="LiveId" clId="{3C1C2BA3-DC85-45BB-B960-8CD64B720DB0}" dt="2020-04-12T02:34:42.799" v="30" actId="47"/>
        <pc:sldMkLst>
          <pc:docMk/>
          <pc:sldMk cId="1042180982" sldId="311"/>
        </pc:sldMkLst>
      </pc:sldChg>
      <pc:sldChg chg="addSp delSp modSp add del">
        <pc:chgData name="guo roger" userId="3bbec60affddc306" providerId="LiveId" clId="{3C1C2BA3-DC85-45BB-B960-8CD64B720DB0}" dt="2020-04-12T03:23:39.089" v="568" actId="2696"/>
        <pc:sldMkLst>
          <pc:docMk/>
          <pc:sldMk cId="3872320463" sldId="311"/>
        </pc:sldMkLst>
        <pc:spChg chg="del">
          <ac:chgData name="guo roger" userId="3bbec60affddc306" providerId="LiveId" clId="{3C1C2BA3-DC85-45BB-B960-8CD64B720DB0}" dt="2020-04-12T03:15:39.878" v="502" actId="478"/>
          <ac:spMkLst>
            <pc:docMk/>
            <pc:sldMk cId="3872320463" sldId="311"/>
            <ac:spMk id="3" creationId="{0DB93238-481B-422D-BB87-0C69B7F998EE}"/>
          </ac:spMkLst>
        </pc:spChg>
        <pc:spChg chg="add mod">
          <ac:chgData name="guo roger" userId="3bbec60affddc306" providerId="LiveId" clId="{3C1C2BA3-DC85-45BB-B960-8CD64B720DB0}" dt="2020-04-12T03:17:19.191" v="533" actId="20577"/>
          <ac:spMkLst>
            <pc:docMk/>
            <pc:sldMk cId="3872320463" sldId="311"/>
            <ac:spMk id="4" creationId="{5A18FDBE-B711-4E2E-9411-024C8C127FF9}"/>
          </ac:spMkLst>
        </pc:spChg>
      </pc:sldChg>
      <pc:sldChg chg="addSp delSp modSp add">
        <pc:chgData name="guo roger" userId="3bbec60affddc306" providerId="LiveId" clId="{3C1C2BA3-DC85-45BB-B960-8CD64B720DB0}" dt="2020-04-13T02:48:19.869" v="1171" actId="207"/>
        <pc:sldMkLst>
          <pc:docMk/>
          <pc:sldMk cId="3923252386" sldId="311"/>
        </pc:sldMkLst>
        <pc:spChg chg="mod">
          <ac:chgData name="guo roger" userId="3bbec60affddc306" providerId="LiveId" clId="{3C1C2BA3-DC85-45BB-B960-8CD64B720DB0}" dt="2020-04-12T03:34:13.387" v="643" actId="113"/>
          <ac:spMkLst>
            <pc:docMk/>
            <pc:sldMk cId="3923252386" sldId="311"/>
            <ac:spMk id="2" creationId="{DD2EF32A-7BC9-436E-AADA-2D945CA9E4BA}"/>
          </ac:spMkLst>
        </pc:spChg>
        <pc:spChg chg="del">
          <ac:chgData name="guo roger" userId="3bbec60affddc306" providerId="LiveId" clId="{3C1C2BA3-DC85-45BB-B960-8CD64B720DB0}" dt="2020-04-12T03:28:05.139" v="599" actId="478"/>
          <ac:spMkLst>
            <pc:docMk/>
            <pc:sldMk cId="3923252386" sldId="311"/>
            <ac:spMk id="3" creationId="{B4912B12-D2F6-440C-BEF2-347EA63AEE47}"/>
          </ac:spMkLst>
        </pc:spChg>
        <pc:spChg chg="del">
          <ac:chgData name="guo roger" userId="3bbec60affddc306" providerId="LiveId" clId="{3C1C2BA3-DC85-45BB-B960-8CD64B720DB0}" dt="2020-04-12T03:28:03.626" v="598" actId="478"/>
          <ac:spMkLst>
            <pc:docMk/>
            <pc:sldMk cId="3923252386" sldId="311"/>
            <ac:spMk id="5" creationId="{D576E358-9B98-48D9-AA40-4E1DD5BD03F9}"/>
          </ac:spMkLst>
        </pc:spChg>
        <pc:spChg chg="add del mod">
          <ac:chgData name="guo roger" userId="3bbec60affddc306" providerId="LiveId" clId="{3C1C2BA3-DC85-45BB-B960-8CD64B720DB0}" dt="2020-04-12T03:34:03.296" v="638" actId="478"/>
          <ac:spMkLst>
            <pc:docMk/>
            <pc:sldMk cId="3923252386" sldId="311"/>
            <ac:spMk id="6" creationId="{DF9CA221-0ECE-4A2E-A4AB-4F4F4A9F919E}"/>
          </ac:spMkLst>
        </pc:spChg>
        <pc:spChg chg="add mod">
          <ac:chgData name="guo roger" userId="3bbec60affddc306" providerId="LiveId" clId="{3C1C2BA3-DC85-45BB-B960-8CD64B720DB0}" dt="2020-04-13T02:48:19.869" v="1171" actId="207"/>
          <ac:spMkLst>
            <pc:docMk/>
            <pc:sldMk cId="3923252386" sldId="311"/>
            <ac:spMk id="7" creationId="{10977FEE-0B6F-4BE5-BF0B-FDBCBEA96D38}"/>
          </ac:spMkLst>
        </pc:spChg>
        <pc:picChg chg="del">
          <ac:chgData name="guo roger" userId="3bbec60affddc306" providerId="LiveId" clId="{3C1C2BA3-DC85-45BB-B960-8CD64B720DB0}" dt="2020-04-12T03:28:02.895" v="597" actId="478"/>
          <ac:picMkLst>
            <pc:docMk/>
            <pc:sldMk cId="3923252386" sldId="311"/>
            <ac:picMk id="4" creationId="{D8C4BE86-EAEB-4B5F-9214-0D887A54CF4A}"/>
          </ac:picMkLst>
        </pc:picChg>
        <pc:picChg chg="add mod">
          <ac:chgData name="guo roger" userId="3bbec60affddc306" providerId="LiveId" clId="{3C1C2BA3-DC85-45BB-B960-8CD64B720DB0}" dt="2020-04-12T03:43:35.902" v="772" actId="1076"/>
          <ac:picMkLst>
            <pc:docMk/>
            <pc:sldMk cId="3923252386" sldId="311"/>
            <ac:picMk id="8" creationId="{87FAF546-CB6F-4E18-B330-4EA3E6F60955}"/>
          </ac:picMkLst>
        </pc:picChg>
      </pc:sldChg>
      <pc:sldChg chg="del">
        <pc:chgData name="guo roger" userId="3bbec60affddc306" providerId="LiveId" clId="{3C1C2BA3-DC85-45BB-B960-8CD64B720DB0}" dt="2020-04-12T02:34:42.636" v="29" actId="47"/>
        <pc:sldMkLst>
          <pc:docMk/>
          <pc:sldMk cId="1142695907" sldId="312"/>
        </pc:sldMkLst>
      </pc:sldChg>
      <pc:sldChg chg="addSp delSp modSp new">
        <pc:chgData name="guo roger" userId="3bbec60affddc306" providerId="LiveId" clId="{3C1C2BA3-DC85-45BB-B960-8CD64B720DB0}" dt="2020-04-12T03:51:09.127" v="949" actId="1076"/>
        <pc:sldMkLst>
          <pc:docMk/>
          <pc:sldMk cId="1910877136" sldId="312"/>
        </pc:sldMkLst>
        <pc:spChg chg="mod">
          <ac:chgData name="guo roger" userId="3bbec60affddc306" providerId="LiveId" clId="{3C1C2BA3-DC85-45BB-B960-8CD64B720DB0}" dt="2020-04-12T03:44:01.296" v="777"/>
          <ac:spMkLst>
            <pc:docMk/>
            <pc:sldMk cId="1910877136" sldId="312"/>
            <ac:spMk id="2" creationId="{5D79EAD1-1A7B-4DD7-8A9F-6FAEE3B02DE8}"/>
          </ac:spMkLst>
        </pc:spChg>
        <pc:spChg chg="add del">
          <ac:chgData name="guo roger" userId="3bbec60affddc306" providerId="LiveId" clId="{3C1C2BA3-DC85-45BB-B960-8CD64B720DB0}" dt="2020-04-12T03:44:02.633" v="778" actId="478"/>
          <ac:spMkLst>
            <pc:docMk/>
            <pc:sldMk cId="1910877136" sldId="312"/>
            <ac:spMk id="3" creationId="{9C63EFAD-839E-47B9-8BF2-01232F8661C5}"/>
          </ac:spMkLst>
        </pc:spChg>
        <pc:spChg chg="add mod">
          <ac:chgData name="guo roger" userId="3bbec60affddc306" providerId="LiveId" clId="{3C1C2BA3-DC85-45BB-B960-8CD64B720DB0}" dt="2020-04-12T03:49:24.006" v="931" actId="1076"/>
          <ac:spMkLst>
            <pc:docMk/>
            <pc:sldMk cId="1910877136" sldId="312"/>
            <ac:spMk id="5" creationId="{35BAD386-3554-4C8E-8B6E-0FB576857414}"/>
          </ac:spMkLst>
        </pc:spChg>
        <pc:spChg chg="add mod">
          <ac:chgData name="guo roger" userId="3bbec60affddc306" providerId="LiveId" clId="{3C1C2BA3-DC85-45BB-B960-8CD64B720DB0}" dt="2020-04-12T03:51:09.127" v="949" actId="1076"/>
          <ac:spMkLst>
            <pc:docMk/>
            <pc:sldMk cId="1910877136" sldId="312"/>
            <ac:spMk id="6" creationId="{A79C13BF-BD27-4B70-84D7-1E585AF9DA4B}"/>
          </ac:spMkLst>
        </pc:spChg>
        <pc:picChg chg="add mod">
          <ac:chgData name="guo roger" userId="3bbec60affddc306" providerId="LiveId" clId="{3C1C2BA3-DC85-45BB-B960-8CD64B720DB0}" dt="2020-04-12T03:45:12.024" v="782" actId="1076"/>
          <ac:picMkLst>
            <pc:docMk/>
            <pc:sldMk cId="1910877136" sldId="312"/>
            <ac:picMk id="4" creationId="{39674FB3-8B73-4D63-AAC1-00DDC6A3D990}"/>
          </ac:picMkLst>
        </pc:picChg>
      </pc:sldChg>
      <pc:sldChg chg="add del">
        <pc:chgData name="guo roger" userId="3bbec60affddc306" providerId="LiveId" clId="{3C1C2BA3-DC85-45BB-B960-8CD64B720DB0}" dt="2020-04-12T03:43:54.721" v="774" actId="47"/>
        <pc:sldMkLst>
          <pc:docMk/>
          <pc:sldMk cId="2405724849" sldId="312"/>
        </pc:sldMkLst>
      </pc:sldChg>
      <pc:sldChg chg="del">
        <pc:chgData name="guo roger" userId="3bbec60affddc306" providerId="LiveId" clId="{3C1C2BA3-DC85-45BB-B960-8CD64B720DB0}" dt="2020-04-12T02:34:42.472" v="28" actId="47"/>
        <pc:sldMkLst>
          <pc:docMk/>
          <pc:sldMk cId="1508116248" sldId="313"/>
        </pc:sldMkLst>
      </pc:sldChg>
      <pc:sldChg chg="addSp modSp new">
        <pc:chgData name="guo roger" userId="3bbec60affddc306" providerId="LiveId" clId="{3C1C2BA3-DC85-45BB-B960-8CD64B720DB0}" dt="2020-04-13T06:46:43.118" v="1303" actId="20577"/>
        <pc:sldMkLst>
          <pc:docMk/>
          <pc:sldMk cId="3009676372" sldId="313"/>
        </pc:sldMkLst>
        <pc:spChg chg="mod">
          <ac:chgData name="guo roger" userId="3bbec60affddc306" providerId="LiveId" clId="{3C1C2BA3-DC85-45BB-B960-8CD64B720DB0}" dt="2020-04-12T03:57:34.133" v="971" actId="20577"/>
          <ac:spMkLst>
            <pc:docMk/>
            <pc:sldMk cId="3009676372" sldId="313"/>
            <ac:spMk id="2" creationId="{97E939F8-0987-4E34-B2A9-30438BDF26F4}"/>
          </ac:spMkLst>
        </pc:spChg>
        <pc:spChg chg="add mod">
          <ac:chgData name="guo roger" userId="3bbec60affddc306" providerId="LiveId" clId="{3C1C2BA3-DC85-45BB-B960-8CD64B720DB0}" dt="2020-04-12T04:00:39.301" v="990" actId="1076"/>
          <ac:spMkLst>
            <pc:docMk/>
            <pc:sldMk cId="3009676372" sldId="313"/>
            <ac:spMk id="5" creationId="{011451E2-D3B0-47FC-AFBB-63CFB3FE466F}"/>
          </ac:spMkLst>
        </pc:spChg>
        <pc:spChg chg="add mod">
          <ac:chgData name="guo roger" userId="3bbec60affddc306" providerId="LiveId" clId="{3C1C2BA3-DC85-45BB-B960-8CD64B720DB0}" dt="2020-04-13T06:46:43.118" v="1303" actId="20577"/>
          <ac:spMkLst>
            <pc:docMk/>
            <pc:sldMk cId="3009676372" sldId="313"/>
            <ac:spMk id="6" creationId="{90434B43-77DA-4DAC-BC29-97A0BE0CE282}"/>
          </ac:spMkLst>
        </pc:spChg>
        <pc:spChg chg="add mod">
          <ac:chgData name="guo roger" userId="3bbec60affddc306" providerId="LiveId" clId="{3C1C2BA3-DC85-45BB-B960-8CD64B720DB0}" dt="2020-04-12T04:05:37.084" v="996" actId="20577"/>
          <ac:spMkLst>
            <pc:docMk/>
            <pc:sldMk cId="3009676372" sldId="313"/>
            <ac:spMk id="7" creationId="{BC848B54-D046-49C4-B029-6CA277F3F17A}"/>
          </ac:spMkLst>
        </pc:spChg>
        <pc:picChg chg="add mod">
          <ac:chgData name="guo roger" userId="3bbec60affddc306" providerId="LiveId" clId="{3C1C2BA3-DC85-45BB-B960-8CD64B720DB0}" dt="2020-04-12T04:00:39.301" v="990" actId="1076"/>
          <ac:picMkLst>
            <pc:docMk/>
            <pc:sldMk cId="3009676372" sldId="313"/>
            <ac:picMk id="3" creationId="{226C538B-4448-43F3-AC99-765889420FFE}"/>
          </ac:picMkLst>
        </pc:picChg>
        <pc:picChg chg="add mod">
          <ac:chgData name="guo roger" userId="3bbec60affddc306" providerId="LiveId" clId="{3C1C2BA3-DC85-45BB-B960-8CD64B720DB0}" dt="2020-04-12T04:00:39.301" v="990" actId="1076"/>
          <ac:picMkLst>
            <pc:docMk/>
            <pc:sldMk cId="3009676372" sldId="313"/>
            <ac:picMk id="4" creationId="{94F3AD8D-0632-4B86-A38D-83A04D2E2FC1}"/>
          </ac:picMkLst>
        </pc:picChg>
      </pc:sldChg>
      <pc:sldChg chg="del">
        <pc:chgData name="guo roger" userId="3bbec60affddc306" providerId="LiveId" clId="{3C1C2BA3-DC85-45BB-B960-8CD64B720DB0}" dt="2020-04-12T02:34:42.284" v="27" actId="47"/>
        <pc:sldMkLst>
          <pc:docMk/>
          <pc:sldMk cId="2333832232" sldId="314"/>
        </pc:sldMkLst>
      </pc:sldChg>
      <pc:sldChg chg="addSp modSp new">
        <pc:chgData name="guo roger" userId="3bbec60affddc306" providerId="LiveId" clId="{3C1C2BA3-DC85-45BB-B960-8CD64B720DB0}" dt="2020-04-12T04:57:32.789" v="1134" actId="1076"/>
        <pc:sldMkLst>
          <pc:docMk/>
          <pc:sldMk cId="3249550056" sldId="314"/>
        </pc:sldMkLst>
        <pc:spChg chg="mod">
          <ac:chgData name="guo roger" userId="3bbec60affddc306" providerId="LiveId" clId="{3C1C2BA3-DC85-45BB-B960-8CD64B720DB0}" dt="2020-04-12T04:54:13.816" v="1100" actId="20577"/>
          <ac:spMkLst>
            <pc:docMk/>
            <pc:sldMk cId="3249550056" sldId="314"/>
            <ac:spMk id="2" creationId="{A83270F1-AF5D-43C8-AD7A-6F2C515E1569}"/>
          </ac:spMkLst>
        </pc:spChg>
        <pc:spChg chg="add mod">
          <ac:chgData name="guo roger" userId="3bbec60affddc306" providerId="LiveId" clId="{3C1C2BA3-DC85-45BB-B960-8CD64B720DB0}" dt="2020-04-12T04:57:32.789" v="1134" actId="1076"/>
          <ac:spMkLst>
            <pc:docMk/>
            <pc:sldMk cId="3249550056" sldId="314"/>
            <ac:spMk id="4" creationId="{CEDC4693-CA2A-4644-8CDB-C3D6B05D7ACC}"/>
          </ac:spMkLst>
        </pc:spChg>
        <pc:spChg chg="add mod">
          <ac:chgData name="guo roger" userId="3bbec60affddc306" providerId="LiveId" clId="{3C1C2BA3-DC85-45BB-B960-8CD64B720DB0}" dt="2020-04-12T04:57:28.898" v="1133" actId="1076"/>
          <ac:spMkLst>
            <pc:docMk/>
            <pc:sldMk cId="3249550056" sldId="314"/>
            <ac:spMk id="5" creationId="{1E47422F-DA80-40FB-8D49-798BEF09CB75}"/>
          </ac:spMkLst>
        </pc:spChg>
        <pc:picChg chg="add mod">
          <ac:chgData name="guo roger" userId="3bbec60affddc306" providerId="LiveId" clId="{3C1C2BA3-DC85-45BB-B960-8CD64B720DB0}" dt="2020-04-12T04:57:28.898" v="1133" actId="1076"/>
          <ac:picMkLst>
            <pc:docMk/>
            <pc:sldMk cId="3249550056" sldId="314"/>
            <ac:picMk id="3" creationId="{63E07E65-2EE3-4EEF-BEB4-4F5A77922E03}"/>
          </ac:picMkLst>
        </pc:picChg>
      </pc:sldChg>
      <pc:sldChg chg="del">
        <pc:chgData name="guo roger" userId="3bbec60affddc306" providerId="LiveId" clId="{3C1C2BA3-DC85-45BB-B960-8CD64B720DB0}" dt="2020-04-12T02:34:42.089" v="26" actId="47"/>
        <pc:sldMkLst>
          <pc:docMk/>
          <pc:sldMk cId="2806916739" sldId="315"/>
        </pc:sldMkLst>
      </pc:sldChg>
      <pc:sldChg chg="addSp modSp new">
        <pc:chgData name="guo roger" userId="3bbec60affddc306" providerId="LiveId" clId="{3C1C2BA3-DC85-45BB-B960-8CD64B720DB0}" dt="2020-04-12T05:02:04.353" v="1162" actId="1076"/>
        <pc:sldMkLst>
          <pc:docMk/>
          <pc:sldMk cId="4110719876" sldId="315"/>
        </pc:sldMkLst>
        <pc:spChg chg="mod">
          <ac:chgData name="guo roger" userId="3bbec60affddc306" providerId="LiveId" clId="{3C1C2BA3-DC85-45BB-B960-8CD64B720DB0}" dt="2020-04-12T05:00:12.966" v="1148" actId="20577"/>
          <ac:spMkLst>
            <pc:docMk/>
            <pc:sldMk cId="4110719876" sldId="315"/>
            <ac:spMk id="2" creationId="{E5D3C377-ACC3-4F94-A7BE-880DCA2A7977}"/>
          </ac:spMkLst>
        </pc:spChg>
        <pc:spChg chg="add mod">
          <ac:chgData name="guo roger" userId="3bbec60affddc306" providerId="LiveId" clId="{3C1C2BA3-DC85-45BB-B960-8CD64B720DB0}" dt="2020-04-12T05:00:52.991" v="1151" actId="1076"/>
          <ac:spMkLst>
            <pc:docMk/>
            <pc:sldMk cId="4110719876" sldId="315"/>
            <ac:spMk id="4" creationId="{F7185E30-B55F-4705-926B-24CECAD2273F}"/>
          </ac:spMkLst>
        </pc:spChg>
        <pc:picChg chg="add mod">
          <ac:chgData name="guo roger" userId="3bbec60affddc306" providerId="LiveId" clId="{3C1C2BA3-DC85-45BB-B960-8CD64B720DB0}" dt="2020-04-12T05:01:50.414" v="1156" actId="14100"/>
          <ac:picMkLst>
            <pc:docMk/>
            <pc:sldMk cId="4110719876" sldId="315"/>
            <ac:picMk id="3" creationId="{66EDB713-8636-4D35-B38B-6E15E0765DA2}"/>
          </ac:picMkLst>
        </pc:picChg>
        <pc:picChg chg="add mod">
          <ac:chgData name="guo roger" userId="3bbec60affddc306" providerId="LiveId" clId="{3C1C2BA3-DC85-45BB-B960-8CD64B720DB0}" dt="2020-04-12T05:02:04.353" v="1162" actId="1076"/>
          <ac:picMkLst>
            <pc:docMk/>
            <pc:sldMk cId="4110719876" sldId="315"/>
            <ac:picMk id="5" creationId="{9E149513-A782-47E3-99FB-282CBBCF8170}"/>
          </ac:picMkLst>
        </pc:picChg>
      </pc:sldChg>
      <pc:sldChg chg="del">
        <pc:chgData name="guo roger" userId="3bbec60affddc306" providerId="LiveId" clId="{3C1C2BA3-DC85-45BB-B960-8CD64B720DB0}" dt="2020-04-12T02:34:41.932" v="25" actId="47"/>
        <pc:sldMkLst>
          <pc:docMk/>
          <pc:sldMk cId="2720801541" sldId="316"/>
        </pc:sldMkLst>
      </pc:sldChg>
      <pc:sldChg chg="del">
        <pc:chgData name="guo roger" userId="3bbec60affddc306" providerId="LiveId" clId="{3C1C2BA3-DC85-45BB-B960-8CD64B720DB0}" dt="2020-04-12T02:34:43.408" v="33" actId="47"/>
        <pc:sldMkLst>
          <pc:docMk/>
          <pc:sldMk cId="3315566784" sldId="317"/>
        </pc:sldMkLst>
      </pc:sldChg>
    </pc:docChg>
  </pc:docChgLst>
  <pc:docChgLst>
    <pc:chgData name="guo roger" userId="3bbec60affddc306" providerId="LiveId" clId="{20DA8334-8CB3-4490-913B-7D8403A39F83}"/>
    <pc:docChg chg="undo custSel addSld delSld modSld">
      <pc:chgData name="guo roger" userId="3bbec60affddc306" providerId="LiveId" clId="{20DA8334-8CB3-4490-913B-7D8403A39F83}" dt="2020-09-14T09:32:19.494" v="3098" actId="14100"/>
      <pc:docMkLst>
        <pc:docMk/>
      </pc:docMkLst>
      <pc:sldChg chg="modSp mod">
        <pc:chgData name="guo roger" userId="3bbec60affddc306" providerId="LiveId" clId="{20DA8334-8CB3-4490-913B-7D8403A39F83}" dt="2020-09-14T02:04:38.733" v="2924" actId="20577"/>
        <pc:sldMkLst>
          <pc:docMk/>
          <pc:sldMk cId="1341206656" sldId="302"/>
        </pc:sldMkLst>
        <pc:spChg chg="mod">
          <ac:chgData name="guo roger" userId="3bbec60affddc306" providerId="LiveId" clId="{20DA8334-8CB3-4490-913B-7D8403A39F83}" dt="2020-09-13T08:47:16.395" v="29"/>
          <ac:spMkLst>
            <pc:docMk/>
            <pc:sldMk cId="1341206656" sldId="302"/>
            <ac:spMk id="4" creationId="{C37CA60E-2DE6-4312-9382-B5A3E76135C2}"/>
          </ac:spMkLst>
        </pc:spChg>
        <pc:spChg chg="mod">
          <ac:chgData name="guo roger" userId="3bbec60affddc306" providerId="LiveId" clId="{20DA8334-8CB3-4490-913B-7D8403A39F83}" dt="2020-09-14T02:04:38.733" v="2924" actId="20577"/>
          <ac:spMkLst>
            <pc:docMk/>
            <pc:sldMk cId="1341206656" sldId="302"/>
            <ac:spMk id="6" creationId="{07560610-6AF0-456F-A648-6E723C8D92F1}"/>
          </ac:spMkLst>
        </pc:spChg>
      </pc:sldChg>
      <pc:sldChg chg="modSp mod">
        <pc:chgData name="guo roger" userId="3bbec60affddc306" providerId="LiveId" clId="{20DA8334-8CB3-4490-913B-7D8403A39F83}" dt="2020-09-13T13:55:57.423" v="2783"/>
        <pc:sldMkLst>
          <pc:docMk/>
          <pc:sldMk cId="947221106" sldId="337"/>
        </pc:sldMkLst>
        <pc:spChg chg="mod">
          <ac:chgData name="guo roger" userId="3bbec60affddc306" providerId="LiveId" clId="{20DA8334-8CB3-4490-913B-7D8403A39F83}" dt="2020-09-13T13:55:57.423" v="2783"/>
          <ac:spMkLst>
            <pc:docMk/>
            <pc:sldMk cId="947221106" sldId="337"/>
            <ac:spMk id="8" creationId="{8E321D54-3573-4006-A142-58C307604763}"/>
          </ac:spMkLst>
        </pc:spChg>
      </pc:sldChg>
      <pc:sldChg chg="addSp modSp new mod">
        <pc:chgData name="guo roger" userId="3bbec60affddc306" providerId="LiveId" clId="{20DA8334-8CB3-4490-913B-7D8403A39F83}" dt="2020-09-14T06:49:25.204" v="3026" actId="1076"/>
        <pc:sldMkLst>
          <pc:docMk/>
          <pc:sldMk cId="1683834875" sldId="338"/>
        </pc:sldMkLst>
        <pc:spChg chg="mod">
          <ac:chgData name="guo roger" userId="3bbec60affddc306" providerId="LiveId" clId="{20DA8334-8CB3-4490-913B-7D8403A39F83}" dt="2020-09-14T03:07:46.806" v="2947" actId="20577"/>
          <ac:spMkLst>
            <pc:docMk/>
            <pc:sldMk cId="1683834875" sldId="338"/>
            <ac:spMk id="2" creationId="{5AD788B0-8560-4C2A-B005-3D914AEC5594}"/>
          </ac:spMkLst>
        </pc:spChg>
        <pc:spChg chg="add mod">
          <ac:chgData name="guo roger" userId="3bbec60affddc306" providerId="LiveId" clId="{20DA8334-8CB3-4490-913B-7D8403A39F83}" dt="2020-09-13T09:06:14.265" v="479" actId="20577"/>
          <ac:spMkLst>
            <pc:docMk/>
            <pc:sldMk cId="1683834875" sldId="338"/>
            <ac:spMk id="5" creationId="{D711C981-AEFE-4468-A3A9-3DC362C4935D}"/>
          </ac:spMkLst>
        </pc:spChg>
        <pc:spChg chg="add mod">
          <ac:chgData name="guo roger" userId="3bbec60affddc306" providerId="LiveId" clId="{20DA8334-8CB3-4490-913B-7D8403A39F83}" dt="2020-09-14T06:47:50.541" v="3005" actId="20577"/>
          <ac:spMkLst>
            <pc:docMk/>
            <pc:sldMk cId="1683834875" sldId="338"/>
            <ac:spMk id="6" creationId="{BCE7E451-B337-474F-89E3-BF099E1BC1EC}"/>
          </ac:spMkLst>
        </pc:spChg>
        <pc:spChg chg="add mod">
          <ac:chgData name="guo roger" userId="3bbec60affddc306" providerId="LiveId" clId="{20DA8334-8CB3-4490-913B-7D8403A39F83}" dt="2020-09-14T06:49:25.204" v="3026" actId="1076"/>
          <ac:spMkLst>
            <pc:docMk/>
            <pc:sldMk cId="1683834875" sldId="338"/>
            <ac:spMk id="8" creationId="{B8A00B04-401F-4571-A4C6-CF54FABEC92C}"/>
          </ac:spMkLst>
        </pc:spChg>
      </pc:sldChg>
      <pc:sldChg chg="del">
        <pc:chgData name="guo roger" userId="3bbec60affddc306" providerId="LiveId" clId="{20DA8334-8CB3-4490-913B-7D8403A39F83}" dt="2020-09-13T08:46:53.886" v="0" actId="47"/>
        <pc:sldMkLst>
          <pc:docMk/>
          <pc:sldMk cId="3677353217" sldId="338"/>
        </pc:sldMkLst>
      </pc:sldChg>
      <pc:sldChg chg="addSp modSp new del mod">
        <pc:chgData name="guo roger" userId="3bbec60affddc306" providerId="LiveId" clId="{20DA8334-8CB3-4490-913B-7D8403A39F83}" dt="2020-09-14T06:48:58.764" v="3006" actId="47"/>
        <pc:sldMkLst>
          <pc:docMk/>
          <pc:sldMk cId="3055628408" sldId="339"/>
        </pc:sldMkLst>
        <pc:spChg chg="mod">
          <ac:chgData name="guo roger" userId="3bbec60affddc306" providerId="LiveId" clId="{20DA8334-8CB3-4490-913B-7D8403A39F83}" dt="2020-09-13T09:11:21.910" v="597" actId="20577"/>
          <ac:spMkLst>
            <pc:docMk/>
            <pc:sldMk cId="3055628408" sldId="339"/>
            <ac:spMk id="2" creationId="{3908927C-A081-4973-BECB-B41419C1020D}"/>
          </ac:spMkLst>
        </pc:spChg>
        <pc:spChg chg="add mod">
          <ac:chgData name="guo roger" userId="3bbec60affddc306" providerId="LiveId" clId="{20DA8334-8CB3-4490-913B-7D8403A39F83}" dt="2020-09-14T02:22:03.698" v="2925" actId="20577"/>
          <ac:spMkLst>
            <pc:docMk/>
            <pc:sldMk cId="3055628408" sldId="339"/>
            <ac:spMk id="4" creationId="{FAD711CD-F50C-4780-9C5D-5312635D994F}"/>
          </ac:spMkLst>
        </pc:spChg>
      </pc:sldChg>
      <pc:sldChg chg="del">
        <pc:chgData name="guo roger" userId="3bbec60affddc306" providerId="LiveId" clId="{20DA8334-8CB3-4490-913B-7D8403A39F83}" dt="2020-09-13T08:46:54.299" v="1" actId="47"/>
        <pc:sldMkLst>
          <pc:docMk/>
          <pc:sldMk cId="4201489658" sldId="339"/>
        </pc:sldMkLst>
      </pc:sldChg>
      <pc:sldChg chg="del">
        <pc:chgData name="guo roger" userId="3bbec60affddc306" providerId="LiveId" clId="{20DA8334-8CB3-4490-913B-7D8403A39F83}" dt="2020-09-13T08:46:54.453" v="2" actId="47"/>
        <pc:sldMkLst>
          <pc:docMk/>
          <pc:sldMk cId="2055664074" sldId="340"/>
        </pc:sldMkLst>
      </pc:sldChg>
      <pc:sldChg chg="addSp modSp new mod">
        <pc:chgData name="guo roger" userId="3bbec60affddc306" providerId="LiveId" clId="{20DA8334-8CB3-4490-913B-7D8403A39F83}" dt="2020-09-14T03:18:08.729" v="2948" actId="20577"/>
        <pc:sldMkLst>
          <pc:docMk/>
          <pc:sldMk cId="2530816192" sldId="340"/>
        </pc:sldMkLst>
        <pc:spChg chg="mod">
          <ac:chgData name="guo roger" userId="3bbec60affddc306" providerId="LiveId" clId="{20DA8334-8CB3-4490-913B-7D8403A39F83}" dt="2020-09-13T13:57:27.974" v="2804" actId="20577"/>
          <ac:spMkLst>
            <pc:docMk/>
            <pc:sldMk cId="2530816192" sldId="340"/>
            <ac:spMk id="2" creationId="{1CBD6EC8-3C8C-4B1B-950D-4FCAF30E7357}"/>
          </ac:spMkLst>
        </pc:spChg>
        <pc:spChg chg="add mod">
          <ac:chgData name="guo roger" userId="3bbec60affddc306" providerId="LiveId" clId="{20DA8334-8CB3-4490-913B-7D8403A39F83}" dt="2020-09-13T09:23:25.422" v="985" actId="207"/>
          <ac:spMkLst>
            <pc:docMk/>
            <pc:sldMk cId="2530816192" sldId="340"/>
            <ac:spMk id="6" creationId="{BDE35720-4575-4ADC-B71D-6FC3FB88D6C0}"/>
          </ac:spMkLst>
        </pc:spChg>
        <pc:spChg chg="add mod">
          <ac:chgData name="guo roger" userId="3bbec60affddc306" providerId="LiveId" clId="{20DA8334-8CB3-4490-913B-7D8403A39F83}" dt="2020-09-13T09:19:05.697" v="934" actId="1076"/>
          <ac:spMkLst>
            <pc:docMk/>
            <pc:sldMk cId="2530816192" sldId="340"/>
            <ac:spMk id="7" creationId="{A558CC28-A913-4A5C-9398-8967D35D8BDA}"/>
          </ac:spMkLst>
        </pc:spChg>
        <pc:spChg chg="add mod">
          <ac:chgData name="guo roger" userId="3bbec60affddc306" providerId="LiveId" clId="{20DA8334-8CB3-4490-913B-7D8403A39F83}" dt="2020-09-13T09:19:09.154" v="935" actId="1076"/>
          <ac:spMkLst>
            <pc:docMk/>
            <pc:sldMk cId="2530816192" sldId="340"/>
            <ac:spMk id="9" creationId="{88B8409B-0C73-4585-80DC-B72012A7BE50}"/>
          </ac:spMkLst>
        </pc:spChg>
        <pc:spChg chg="add mod">
          <ac:chgData name="guo roger" userId="3bbec60affddc306" providerId="LiveId" clId="{20DA8334-8CB3-4490-913B-7D8403A39F83}" dt="2020-09-14T03:18:08.729" v="2948" actId="20577"/>
          <ac:spMkLst>
            <pc:docMk/>
            <pc:sldMk cId="2530816192" sldId="340"/>
            <ac:spMk id="15" creationId="{493D82B3-0148-4AE4-9781-074A4AD7F1F4}"/>
          </ac:spMkLst>
        </pc:spChg>
        <pc:spChg chg="add mod">
          <ac:chgData name="guo roger" userId="3bbec60affddc306" providerId="LiveId" clId="{20DA8334-8CB3-4490-913B-7D8403A39F83}" dt="2020-09-13T09:26:14.870" v="1026" actId="1076"/>
          <ac:spMkLst>
            <pc:docMk/>
            <pc:sldMk cId="2530816192" sldId="340"/>
            <ac:spMk id="18" creationId="{4645F97C-41AE-4E75-830D-C4EFA165AC9C}"/>
          </ac:spMkLst>
        </pc:spChg>
        <pc:spChg chg="add mod">
          <ac:chgData name="guo roger" userId="3bbec60affddc306" providerId="LiveId" clId="{20DA8334-8CB3-4490-913B-7D8403A39F83}" dt="2020-09-13T09:34:07.691" v="1147" actId="688"/>
          <ac:spMkLst>
            <pc:docMk/>
            <pc:sldMk cId="2530816192" sldId="340"/>
            <ac:spMk id="19" creationId="{94086AF0-FC11-4873-8C17-82217C7346B4}"/>
          </ac:spMkLst>
        </pc:spChg>
        <pc:picChg chg="add mod">
          <ac:chgData name="guo roger" userId="3bbec60affddc306" providerId="LiveId" clId="{20DA8334-8CB3-4490-913B-7D8403A39F83}" dt="2020-09-13T09:25:56.097" v="997" actId="1076"/>
          <ac:picMkLst>
            <pc:docMk/>
            <pc:sldMk cId="2530816192" sldId="340"/>
            <ac:picMk id="4" creationId="{9092CDF6-EF9A-4374-B9E9-7E724268BF8D}"/>
          </ac:picMkLst>
        </pc:picChg>
        <pc:cxnChg chg="add mod">
          <ac:chgData name="guo roger" userId="3bbec60affddc306" providerId="LiveId" clId="{20DA8334-8CB3-4490-913B-7D8403A39F83}" dt="2020-09-13T09:19:05.697" v="934" actId="1076"/>
          <ac:cxnSpMkLst>
            <pc:docMk/>
            <pc:sldMk cId="2530816192" sldId="340"/>
            <ac:cxnSpMk id="11" creationId="{4C794767-7B1B-4D44-A990-80A419E238E0}"/>
          </ac:cxnSpMkLst>
        </pc:cxnChg>
        <pc:cxnChg chg="add mod">
          <ac:chgData name="guo roger" userId="3bbec60affddc306" providerId="LiveId" clId="{20DA8334-8CB3-4490-913B-7D8403A39F83}" dt="2020-09-13T09:19:14.569" v="936" actId="1076"/>
          <ac:cxnSpMkLst>
            <pc:docMk/>
            <pc:sldMk cId="2530816192" sldId="340"/>
            <ac:cxnSpMk id="13" creationId="{A759071A-AA61-49D4-A0AE-0973F39CAD9F}"/>
          </ac:cxnSpMkLst>
        </pc:cxnChg>
        <pc:cxnChg chg="add">
          <ac:chgData name="guo roger" userId="3bbec60affddc306" providerId="LiveId" clId="{20DA8334-8CB3-4490-913B-7D8403A39F83}" dt="2020-09-13T09:25:39.388" v="996" actId="11529"/>
          <ac:cxnSpMkLst>
            <pc:docMk/>
            <pc:sldMk cId="2530816192" sldId="340"/>
            <ac:cxnSpMk id="17" creationId="{E35783D2-DBE3-4FCD-AAD7-8320157F9598}"/>
          </ac:cxnSpMkLst>
        </pc:cxnChg>
      </pc:sldChg>
      <pc:sldChg chg="delSp modSp add mod">
        <pc:chgData name="guo roger" userId="3bbec60affddc306" providerId="LiveId" clId="{20DA8334-8CB3-4490-913B-7D8403A39F83}" dt="2020-09-13T13:57:40.681" v="2806" actId="20577"/>
        <pc:sldMkLst>
          <pc:docMk/>
          <pc:sldMk cId="2439373144" sldId="341"/>
        </pc:sldMkLst>
        <pc:spChg chg="mod">
          <ac:chgData name="guo roger" userId="3bbec60affddc306" providerId="LiveId" clId="{20DA8334-8CB3-4490-913B-7D8403A39F83}" dt="2020-09-13T13:57:40.681" v="2806" actId="20577"/>
          <ac:spMkLst>
            <pc:docMk/>
            <pc:sldMk cId="2439373144" sldId="341"/>
            <ac:spMk id="2" creationId="{1CBD6EC8-3C8C-4B1B-950D-4FCAF30E7357}"/>
          </ac:spMkLst>
        </pc:spChg>
        <pc:spChg chg="mod">
          <ac:chgData name="guo roger" userId="3bbec60affddc306" providerId="LiveId" clId="{20DA8334-8CB3-4490-913B-7D8403A39F83}" dt="2020-09-13T09:40:34.775" v="1205" actId="20577"/>
          <ac:spMkLst>
            <pc:docMk/>
            <pc:sldMk cId="2439373144" sldId="341"/>
            <ac:spMk id="6" creationId="{BDE35720-4575-4ADC-B71D-6FC3FB88D6C0}"/>
          </ac:spMkLst>
        </pc:spChg>
        <pc:spChg chg="del">
          <ac:chgData name="guo roger" userId="3bbec60affddc306" providerId="LiveId" clId="{20DA8334-8CB3-4490-913B-7D8403A39F83}" dt="2020-09-13T09:28:55.216" v="1050" actId="478"/>
          <ac:spMkLst>
            <pc:docMk/>
            <pc:sldMk cId="2439373144" sldId="341"/>
            <ac:spMk id="7" creationId="{A558CC28-A913-4A5C-9398-8967D35D8BDA}"/>
          </ac:spMkLst>
        </pc:spChg>
        <pc:spChg chg="del">
          <ac:chgData name="guo roger" userId="3bbec60affddc306" providerId="LiveId" clId="{20DA8334-8CB3-4490-913B-7D8403A39F83}" dt="2020-09-13T09:28:56.236" v="1051" actId="478"/>
          <ac:spMkLst>
            <pc:docMk/>
            <pc:sldMk cId="2439373144" sldId="341"/>
            <ac:spMk id="9" creationId="{88B8409B-0C73-4585-80DC-B72012A7BE50}"/>
          </ac:spMkLst>
        </pc:spChg>
        <pc:spChg chg="del">
          <ac:chgData name="guo roger" userId="3bbec60affddc306" providerId="LiveId" clId="{20DA8334-8CB3-4490-913B-7D8403A39F83}" dt="2020-09-13T09:28:50.786" v="1046" actId="478"/>
          <ac:spMkLst>
            <pc:docMk/>
            <pc:sldMk cId="2439373144" sldId="341"/>
            <ac:spMk id="15" creationId="{493D82B3-0148-4AE4-9781-074A4AD7F1F4}"/>
          </ac:spMkLst>
        </pc:spChg>
        <pc:spChg chg="mod">
          <ac:chgData name="guo roger" userId="3bbec60affddc306" providerId="LiveId" clId="{20DA8334-8CB3-4490-913B-7D8403A39F83}" dt="2020-09-13T09:28:35.885" v="1045"/>
          <ac:spMkLst>
            <pc:docMk/>
            <pc:sldMk cId="2439373144" sldId="341"/>
            <ac:spMk id="18" creationId="{4645F97C-41AE-4E75-830D-C4EFA165AC9C}"/>
          </ac:spMkLst>
        </pc:spChg>
        <pc:cxnChg chg="del mod">
          <ac:chgData name="guo roger" userId="3bbec60affddc306" providerId="LiveId" clId="{20DA8334-8CB3-4490-913B-7D8403A39F83}" dt="2020-09-13T09:28:53.832" v="1049" actId="478"/>
          <ac:cxnSpMkLst>
            <pc:docMk/>
            <pc:sldMk cId="2439373144" sldId="341"/>
            <ac:cxnSpMk id="11" creationId="{4C794767-7B1B-4D44-A990-80A419E238E0}"/>
          </ac:cxnSpMkLst>
        </pc:cxnChg>
        <pc:cxnChg chg="del">
          <ac:chgData name="guo roger" userId="3bbec60affddc306" providerId="LiveId" clId="{20DA8334-8CB3-4490-913B-7D8403A39F83}" dt="2020-09-13T09:28:52.954" v="1048" actId="478"/>
          <ac:cxnSpMkLst>
            <pc:docMk/>
            <pc:sldMk cId="2439373144" sldId="341"/>
            <ac:cxnSpMk id="13" creationId="{A759071A-AA61-49D4-A0AE-0973F39CAD9F}"/>
          </ac:cxnSpMkLst>
        </pc:cxnChg>
        <pc:cxnChg chg="del">
          <ac:chgData name="guo roger" userId="3bbec60affddc306" providerId="LiveId" clId="{20DA8334-8CB3-4490-913B-7D8403A39F83}" dt="2020-09-13T09:28:51.782" v="1047" actId="478"/>
          <ac:cxnSpMkLst>
            <pc:docMk/>
            <pc:sldMk cId="2439373144" sldId="341"/>
            <ac:cxnSpMk id="17" creationId="{E35783D2-DBE3-4FCD-AAD7-8320157F9598}"/>
          </ac:cxnSpMkLst>
        </pc:cxnChg>
      </pc:sldChg>
      <pc:sldChg chg="addSp delSp modSp new mod">
        <pc:chgData name="guo roger" userId="3bbec60affddc306" providerId="LiveId" clId="{20DA8334-8CB3-4490-913B-7D8403A39F83}" dt="2020-09-14T09:32:19.494" v="3098" actId="14100"/>
        <pc:sldMkLst>
          <pc:docMk/>
          <pc:sldMk cId="1168926739" sldId="342"/>
        </pc:sldMkLst>
        <pc:spChg chg="mod">
          <ac:chgData name="guo roger" userId="3bbec60affddc306" providerId="LiveId" clId="{20DA8334-8CB3-4490-913B-7D8403A39F83}" dt="2020-09-13T09:43:30.132" v="1237" actId="20577"/>
          <ac:spMkLst>
            <pc:docMk/>
            <pc:sldMk cId="1168926739" sldId="342"/>
            <ac:spMk id="2" creationId="{189110C0-D002-441C-A414-F99FCA89D07B}"/>
          </ac:spMkLst>
        </pc:spChg>
        <pc:spChg chg="add mod">
          <ac:chgData name="guo roger" userId="3bbec60affddc306" providerId="LiveId" clId="{20DA8334-8CB3-4490-913B-7D8403A39F83}" dt="2020-09-14T06:04:48.999" v="3004" actId="20577"/>
          <ac:spMkLst>
            <pc:docMk/>
            <pc:sldMk cId="1168926739" sldId="342"/>
            <ac:spMk id="5" creationId="{F89B98EB-5E19-42F9-BE34-1E6057365FDA}"/>
          </ac:spMkLst>
        </pc:spChg>
        <pc:picChg chg="add del mod">
          <ac:chgData name="guo roger" userId="3bbec60affddc306" providerId="LiveId" clId="{20DA8334-8CB3-4490-913B-7D8403A39F83}" dt="2020-09-14T06:04:12.371" v="2992" actId="478"/>
          <ac:picMkLst>
            <pc:docMk/>
            <pc:sldMk cId="1168926739" sldId="342"/>
            <ac:picMk id="7" creationId="{24A112C2-948E-4A30-98D5-2F027C7C3712}"/>
          </ac:picMkLst>
        </pc:picChg>
        <pc:picChg chg="add mod">
          <ac:chgData name="guo roger" userId="3bbec60affddc306" providerId="LiveId" clId="{20DA8334-8CB3-4490-913B-7D8403A39F83}" dt="2020-09-14T09:32:19.494" v="3098" actId="14100"/>
          <ac:picMkLst>
            <pc:docMk/>
            <pc:sldMk cId="1168926739" sldId="342"/>
            <ac:picMk id="9" creationId="{344B05A8-076F-4A59-8288-87FECD863633}"/>
          </ac:picMkLst>
        </pc:picChg>
      </pc:sldChg>
      <pc:sldChg chg="del">
        <pc:chgData name="guo roger" userId="3bbec60affddc306" providerId="LiveId" clId="{20DA8334-8CB3-4490-913B-7D8403A39F83}" dt="2020-09-13T08:46:54.796" v="4" actId="47"/>
        <pc:sldMkLst>
          <pc:docMk/>
          <pc:sldMk cId="3549613282" sldId="342"/>
        </pc:sldMkLst>
      </pc:sldChg>
      <pc:sldChg chg="del">
        <pc:chgData name="guo roger" userId="3bbec60affddc306" providerId="LiveId" clId="{20DA8334-8CB3-4490-913B-7D8403A39F83}" dt="2020-09-13T08:46:54.624" v="3" actId="47"/>
        <pc:sldMkLst>
          <pc:docMk/>
          <pc:sldMk cId="2921336217" sldId="343"/>
        </pc:sldMkLst>
      </pc:sldChg>
      <pc:sldChg chg="modSp add mod">
        <pc:chgData name="guo roger" userId="3bbec60affddc306" providerId="LiveId" clId="{20DA8334-8CB3-4490-913B-7D8403A39F83}" dt="2020-09-13T13:57:47.108" v="2811" actId="20577"/>
        <pc:sldMkLst>
          <pc:docMk/>
          <pc:sldMk cId="3465922127" sldId="343"/>
        </pc:sldMkLst>
        <pc:spChg chg="mod">
          <ac:chgData name="guo roger" userId="3bbec60affddc306" providerId="LiveId" clId="{20DA8334-8CB3-4490-913B-7D8403A39F83}" dt="2020-09-13T13:57:47.108" v="2811" actId="20577"/>
          <ac:spMkLst>
            <pc:docMk/>
            <pc:sldMk cId="3465922127" sldId="343"/>
            <ac:spMk id="2" creationId="{1CBD6EC8-3C8C-4B1B-950D-4FCAF30E7357}"/>
          </ac:spMkLst>
        </pc:spChg>
        <pc:spChg chg="mod">
          <ac:chgData name="guo roger" userId="3bbec60affddc306" providerId="LiveId" clId="{20DA8334-8CB3-4490-913B-7D8403A39F83}" dt="2020-09-13T09:47:29.703" v="1299" actId="20577"/>
          <ac:spMkLst>
            <pc:docMk/>
            <pc:sldMk cId="3465922127" sldId="343"/>
            <ac:spMk id="6" creationId="{BDE35720-4575-4ADC-B71D-6FC3FB88D6C0}"/>
          </ac:spMkLst>
        </pc:spChg>
        <pc:spChg chg="mod">
          <ac:chgData name="guo roger" userId="3bbec60affddc306" providerId="LiveId" clId="{20DA8334-8CB3-4490-913B-7D8403A39F83}" dt="2020-09-13T09:45:01.211" v="1243" actId="20577"/>
          <ac:spMkLst>
            <pc:docMk/>
            <pc:sldMk cId="3465922127" sldId="343"/>
            <ac:spMk id="18" creationId="{4645F97C-41AE-4E75-830D-C4EFA165AC9C}"/>
          </ac:spMkLst>
        </pc:spChg>
      </pc:sldChg>
      <pc:sldChg chg="del">
        <pc:chgData name="guo roger" userId="3bbec60affddc306" providerId="LiveId" clId="{20DA8334-8CB3-4490-913B-7D8403A39F83}" dt="2020-09-13T08:46:54.960" v="5" actId="47"/>
        <pc:sldMkLst>
          <pc:docMk/>
          <pc:sldMk cId="1323374742" sldId="344"/>
        </pc:sldMkLst>
      </pc:sldChg>
      <pc:sldChg chg="addSp delSp modSp new mod">
        <pc:chgData name="guo roger" userId="3bbec60affddc306" providerId="LiveId" clId="{20DA8334-8CB3-4490-913B-7D8403A39F83}" dt="2020-09-14T03:41:28.602" v="2980" actId="20577"/>
        <pc:sldMkLst>
          <pc:docMk/>
          <pc:sldMk cId="1367899867" sldId="344"/>
        </pc:sldMkLst>
        <pc:spChg chg="mod">
          <ac:chgData name="guo roger" userId="3bbec60affddc306" providerId="LiveId" clId="{20DA8334-8CB3-4490-913B-7D8403A39F83}" dt="2020-09-13T13:58:04.856" v="2819" actId="20577"/>
          <ac:spMkLst>
            <pc:docMk/>
            <pc:sldMk cId="1367899867" sldId="344"/>
            <ac:spMk id="2" creationId="{F842503E-13FC-4445-9F78-F1392712771C}"/>
          </ac:spMkLst>
        </pc:spChg>
        <pc:spChg chg="add mod">
          <ac:chgData name="guo roger" userId="3bbec60affddc306" providerId="LiveId" clId="{20DA8334-8CB3-4490-913B-7D8403A39F83}" dt="2020-09-14T03:39:59.138" v="2971"/>
          <ac:spMkLst>
            <pc:docMk/>
            <pc:sldMk cId="1367899867" sldId="344"/>
            <ac:spMk id="5" creationId="{F65D49CF-0AEB-42B2-837D-49C1FB2AA991}"/>
          </ac:spMkLst>
        </pc:spChg>
        <pc:spChg chg="add mod">
          <ac:chgData name="guo roger" userId="3bbec60affddc306" providerId="LiveId" clId="{20DA8334-8CB3-4490-913B-7D8403A39F83}" dt="2020-09-13T10:02:25.133" v="1502" actId="1038"/>
          <ac:spMkLst>
            <pc:docMk/>
            <pc:sldMk cId="1367899867" sldId="344"/>
            <ac:spMk id="8" creationId="{0BD08D1E-9D91-4EAF-96F7-8367F23BF21A}"/>
          </ac:spMkLst>
        </pc:spChg>
        <pc:spChg chg="add del mod">
          <ac:chgData name="guo roger" userId="3bbec60affddc306" providerId="LiveId" clId="{20DA8334-8CB3-4490-913B-7D8403A39F83}" dt="2020-09-13T09:57:10.977" v="1428" actId="478"/>
          <ac:spMkLst>
            <pc:docMk/>
            <pc:sldMk cId="1367899867" sldId="344"/>
            <ac:spMk id="12" creationId="{350AC804-1B06-492B-A172-5B9D496C0786}"/>
          </ac:spMkLst>
        </pc:spChg>
        <pc:spChg chg="add mod">
          <ac:chgData name="guo roger" userId="3bbec60affddc306" providerId="LiveId" clId="{20DA8334-8CB3-4490-913B-7D8403A39F83}" dt="2020-09-13T10:02:25.133" v="1502" actId="1038"/>
          <ac:spMkLst>
            <pc:docMk/>
            <pc:sldMk cId="1367899867" sldId="344"/>
            <ac:spMk id="14" creationId="{BDD125D6-66B0-4009-A115-E3B5539523EF}"/>
          </ac:spMkLst>
        </pc:spChg>
        <pc:spChg chg="add mod">
          <ac:chgData name="guo roger" userId="3bbec60affddc306" providerId="LiveId" clId="{20DA8334-8CB3-4490-913B-7D8403A39F83}" dt="2020-09-14T03:41:28.602" v="2980" actId="20577"/>
          <ac:spMkLst>
            <pc:docMk/>
            <pc:sldMk cId="1367899867" sldId="344"/>
            <ac:spMk id="20" creationId="{E5211E88-7AC1-4BD1-8DED-AD424D0FF24B}"/>
          </ac:spMkLst>
        </pc:spChg>
        <pc:spChg chg="add mod">
          <ac:chgData name="guo roger" userId="3bbec60affddc306" providerId="LiveId" clId="{20DA8334-8CB3-4490-913B-7D8403A39F83}" dt="2020-09-13T10:02:25.133" v="1502" actId="1038"/>
          <ac:spMkLst>
            <pc:docMk/>
            <pc:sldMk cId="1367899867" sldId="344"/>
            <ac:spMk id="22" creationId="{255BD7D8-A137-4BF4-85E9-D6A1551589BE}"/>
          </ac:spMkLst>
        </pc:spChg>
        <pc:spChg chg="add mod">
          <ac:chgData name="guo roger" userId="3bbec60affddc306" providerId="LiveId" clId="{20DA8334-8CB3-4490-913B-7D8403A39F83}" dt="2020-09-13T10:02:25.133" v="1502" actId="1038"/>
          <ac:spMkLst>
            <pc:docMk/>
            <pc:sldMk cId="1367899867" sldId="344"/>
            <ac:spMk id="23" creationId="{7283155D-5975-4F27-B288-3B8D3D6C47BD}"/>
          </ac:spMkLst>
        </pc:spChg>
        <pc:spChg chg="add mod">
          <ac:chgData name="guo roger" userId="3bbec60affddc306" providerId="LiveId" clId="{20DA8334-8CB3-4490-913B-7D8403A39F83}" dt="2020-09-14T03:40:08.508" v="2974" actId="14100"/>
          <ac:spMkLst>
            <pc:docMk/>
            <pc:sldMk cId="1367899867" sldId="344"/>
            <ac:spMk id="29" creationId="{D1300B4E-E770-4070-B299-46FA7EEEE5C2}"/>
          </ac:spMkLst>
        </pc:spChg>
        <pc:picChg chg="add mod">
          <ac:chgData name="guo roger" userId="3bbec60affddc306" providerId="LiveId" clId="{20DA8334-8CB3-4490-913B-7D8403A39F83}" dt="2020-09-13T10:02:25.133" v="1502" actId="1038"/>
          <ac:picMkLst>
            <pc:docMk/>
            <pc:sldMk cId="1367899867" sldId="344"/>
            <ac:picMk id="6" creationId="{5706D06F-B958-4AAC-8DE8-3955EF534574}"/>
          </ac:picMkLst>
        </pc:picChg>
        <pc:cxnChg chg="add mod">
          <ac:chgData name="guo roger" userId="3bbec60affddc306" providerId="LiveId" clId="{20DA8334-8CB3-4490-913B-7D8403A39F83}" dt="2020-09-13T10:02:25.133" v="1502" actId="1038"/>
          <ac:cxnSpMkLst>
            <pc:docMk/>
            <pc:sldMk cId="1367899867" sldId="344"/>
            <ac:cxnSpMk id="10" creationId="{D636A6F0-51CA-45E2-8E32-7D856C671B00}"/>
          </ac:cxnSpMkLst>
        </pc:cxnChg>
        <pc:cxnChg chg="add mod">
          <ac:chgData name="guo roger" userId="3bbec60affddc306" providerId="LiveId" clId="{20DA8334-8CB3-4490-913B-7D8403A39F83}" dt="2020-09-13T10:02:25.133" v="1502" actId="1038"/>
          <ac:cxnSpMkLst>
            <pc:docMk/>
            <pc:sldMk cId="1367899867" sldId="344"/>
            <ac:cxnSpMk id="16" creationId="{C79B319D-06E5-4EB7-B9EC-D51205656C9A}"/>
          </ac:cxnSpMkLst>
        </pc:cxnChg>
        <pc:cxnChg chg="add mod">
          <ac:chgData name="guo roger" userId="3bbec60affddc306" providerId="LiveId" clId="{20DA8334-8CB3-4490-913B-7D8403A39F83}" dt="2020-09-13T10:02:25.133" v="1502" actId="1038"/>
          <ac:cxnSpMkLst>
            <pc:docMk/>
            <pc:sldMk cId="1367899867" sldId="344"/>
            <ac:cxnSpMk id="25" creationId="{03C5342A-7F83-45F5-9521-EFFE13782BDC}"/>
          </ac:cxnSpMkLst>
        </pc:cxnChg>
        <pc:cxnChg chg="add">
          <ac:chgData name="guo roger" userId="3bbec60affddc306" providerId="LiveId" clId="{20DA8334-8CB3-4490-913B-7D8403A39F83}" dt="2020-09-14T03:40:13.579" v="2975" actId="11529"/>
          <ac:cxnSpMkLst>
            <pc:docMk/>
            <pc:sldMk cId="1367899867" sldId="344"/>
            <ac:cxnSpMk id="31" creationId="{89783B7D-BE8B-4C9C-A3C9-38F98173D428}"/>
          </ac:cxnSpMkLst>
        </pc:cxnChg>
      </pc:sldChg>
      <pc:sldChg chg="addSp delSp modSp add del mod">
        <pc:chgData name="guo roger" userId="3bbec60affddc306" providerId="LiveId" clId="{20DA8334-8CB3-4490-913B-7D8403A39F83}" dt="2020-09-14T03:41:37.646" v="2981" actId="47"/>
        <pc:sldMkLst>
          <pc:docMk/>
          <pc:sldMk cId="2548404074" sldId="345"/>
        </pc:sldMkLst>
        <pc:spChg chg="mod">
          <ac:chgData name="guo roger" userId="3bbec60affddc306" providerId="LiveId" clId="{20DA8334-8CB3-4490-913B-7D8403A39F83}" dt="2020-09-13T13:58:20.239" v="2858" actId="20577"/>
          <ac:spMkLst>
            <pc:docMk/>
            <pc:sldMk cId="2548404074" sldId="345"/>
            <ac:spMk id="2" creationId="{F842503E-13FC-4445-9F78-F1392712771C}"/>
          </ac:spMkLst>
        </pc:spChg>
        <pc:spChg chg="mod">
          <ac:chgData name="guo roger" userId="3bbec60affddc306" providerId="LiveId" clId="{20DA8334-8CB3-4490-913B-7D8403A39F83}" dt="2020-09-14T03:33:59.080" v="2958"/>
          <ac:spMkLst>
            <pc:docMk/>
            <pc:sldMk cId="2548404074" sldId="345"/>
            <ac:spMk id="5" creationId="{F65D49CF-0AEB-42B2-837D-49C1FB2AA991}"/>
          </ac:spMkLst>
        </pc:spChg>
        <pc:spChg chg="del">
          <ac:chgData name="guo roger" userId="3bbec60affddc306" providerId="LiveId" clId="{20DA8334-8CB3-4490-913B-7D8403A39F83}" dt="2020-09-13T10:09:55.868" v="1504" actId="478"/>
          <ac:spMkLst>
            <pc:docMk/>
            <pc:sldMk cId="2548404074" sldId="345"/>
            <ac:spMk id="8" creationId="{0BD08D1E-9D91-4EAF-96F7-8367F23BF21A}"/>
          </ac:spMkLst>
        </pc:spChg>
        <pc:spChg chg="del">
          <ac:chgData name="guo roger" userId="3bbec60affddc306" providerId="LiveId" clId="{20DA8334-8CB3-4490-913B-7D8403A39F83}" dt="2020-09-13T10:09:55.868" v="1504" actId="478"/>
          <ac:spMkLst>
            <pc:docMk/>
            <pc:sldMk cId="2548404074" sldId="345"/>
            <ac:spMk id="14" creationId="{BDD125D6-66B0-4009-A115-E3B5539523EF}"/>
          </ac:spMkLst>
        </pc:spChg>
        <pc:spChg chg="add del mod">
          <ac:chgData name="guo roger" userId="3bbec60affddc306" providerId="LiveId" clId="{20DA8334-8CB3-4490-913B-7D8403A39F83}" dt="2020-09-13T10:17:48.875" v="1644" actId="1038"/>
          <ac:spMkLst>
            <pc:docMk/>
            <pc:sldMk cId="2548404074" sldId="345"/>
            <ac:spMk id="17" creationId="{19E8BD5A-862E-4C7C-9359-0B315F546762}"/>
          </ac:spMkLst>
        </pc:spChg>
        <pc:spChg chg="del">
          <ac:chgData name="guo roger" userId="3bbec60affddc306" providerId="LiveId" clId="{20DA8334-8CB3-4490-913B-7D8403A39F83}" dt="2020-09-13T10:09:55.868" v="1504" actId="478"/>
          <ac:spMkLst>
            <pc:docMk/>
            <pc:sldMk cId="2548404074" sldId="345"/>
            <ac:spMk id="20" creationId="{E5211E88-7AC1-4BD1-8DED-AD424D0FF24B}"/>
          </ac:spMkLst>
        </pc:spChg>
        <pc:spChg chg="add del mod">
          <ac:chgData name="guo roger" userId="3bbec60affddc306" providerId="LiveId" clId="{20DA8334-8CB3-4490-913B-7D8403A39F83}" dt="2020-09-13T10:17:48.875" v="1644" actId="1038"/>
          <ac:spMkLst>
            <pc:docMk/>
            <pc:sldMk cId="2548404074" sldId="345"/>
            <ac:spMk id="21" creationId="{8CE75777-34E8-4F01-8489-B8A86579A962}"/>
          </ac:spMkLst>
        </pc:spChg>
        <pc:spChg chg="del">
          <ac:chgData name="guo roger" userId="3bbec60affddc306" providerId="LiveId" clId="{20DA8334-8CB3-4490-913B-7D8403A39F83}" dt="2020-09-13T10:09:55.868" v="1504" actId="478"/>
          <ac:spMkLst>
            <pc:docMk/>
            <pc:sldMk cId="2548404074" sldId="345"/>
            <ac:spMk id="22" creationId="{255BD7D8-A137-4BF4-85E9-D6A1551589BE}"/>
          </ac:spMkLst>
        </pc:spChg>
        <pc:spChg chg="del">
          <ac:chgData name="guo roger" userId="3bbec60affddc306" providerId="LiveId" clId="{20DA8334-8CB3-4490-913B-7D8403A39F83}" dt="2020-09-13T10:09:55.868" v="1504" actId="478"/>
          <ac:spMkLst>
            <pc:docMk/>
            <pc:sldMk cId="2548404074" sldId="345"/>
            <ac:spMk id="23" creationId="{7283155D-5975-4F27-B288-3B8D3D6C47BD}"/>
          </ac:spMkLst>
        </pc:spChg>
        <pc:spChg chg="add del mod">
          <ac:chgData name="guo roger" userId="3bbec60affddc306" providerId="LiveId" clId="{20DA8334-8CB3-4490-913B-7D8403A39F83}" dt="2020-09-13T10:17:48.875" v="1644" actId="1038"/>
          <ac:spMkLst>
            <pc:docMk/>
            <pc:sldMk cId="2548404074" sldId="345"/>
            <ac:spMk id="24" creationId="{425E6ADE-A907-4034-B18E-9740842D79D2}"/>
          </ac:spMkLst>
        </pc:spChg>
        <pc:spChg chg="add mod">
          <ac:chgData name="guo roger" userId="3bbec60affddc306" providerId="LiveId" clId="{20DA8334-8CB3-4490-913B-7D8403A39F83}" dt="2020-09-14T03:34:18.987" v="2969" actId="688"/>
          <ac:spMkLst>
            <pc:docMk/>
            <pc:sldMk cId="2548404074" sldId="345"/>
            <ac:spMk id="27" creationId="{87966746-EEEE-4DBA-B493-F134582A9899}"/>
          </ac:spMkLst>
        </pc:spChg>
        <pc:picChg chg="del">
          <ac:chgData name="guo roger" userId="3bbec60affddc306" providerId="LiveId" clId="{20DA8334-8CB3-4490-913B-7D8403A39F83}" dt="2020-09-13T10:09:55.868" v="1504" actId="478"/>
          <ac:picMkLst>
            <pc:docMk/>
            <pc:sldMk cId="2548404074" sldId="345"/>
            <ac:picMk id="6" creationId="{5706D06F-B958-4AAC-8DE8-3955EF534574}"/>
          </ac:picMkLst>
        </pc:picChg>
        <pc:picChg chg="add del mod">
          <ac:chgData name="guo roger" userId="3bbec60affddc306" providerId="LiveId" clId="{20DA8334-8CB3-4490-913B-7D8403A39F83}" dt="2020-09-14T03:34:10.125" v="2966" actId="1076"/>
          <ac:picMkLst>
            <pc:docMk/>
            <pc:sldMk cId="2548404074" sldId="345"/>
            <ac:picMk id="15" creationId="{AF946F4B-5551-471A-AF04-69FC8448145C}"/>
          </ac:picMkLst>
        </pc:picChg>
        <pc:cxnChg chg="del mod">
          <ac:chgData name="guo roger" userId="3bbec60affddc306" providerId="LiveId" clId="{20DA8334-8CB3-4490-913B-7D8403A39F83}" dt="2020-09-13T10:09:55.868" v="1504" actId="478"/>
          <ac:cxnSpMkLst>
            <pc:docMk/>
            <pc:sldMk cId="2548404074" sldId="345"/>
            <ac:cxnSpMk id="10" creationId="{D636A6F0-51CA-45E2-8E32-7D856C671B00}"/>
          </ac:cxnSpMkLst>
        </pc:cxnChg>
        <pc:cxnChg chg="del mod">
          <ac:chgData name="guo roger" userId="3bbec60affddc306" providerId="LiveId" clId="{20DA8334-8CB3-4490-913B-7D8403A39F83}" dt="2020-09-13T10:09:55.868" v="1504" actId="478"/>
          <ac:cxnSpMkLst>
            <pc:docMk/>
            <pc:sldMk cId="2548404074" sldId="345"/>
            <ac:cxnSpMk id="16" creationId="{C79B319D-06E5-4EB7-B9EC-D51205656C9A}"/>
          </ac:cxnSpMkLst>
        </pc:cxnChg>
        <pc:cxnChg chg="add del mod">
          <ac:chgData name="guo roger" userId="3bbec60affddc306" providerId="LiveId" clId="{20DA8334-8CB3-4490-913B-7D8403A39F83}" dt="2020-09-13T10:17:48.875" v="1644" actId="1038"/>
          <ac:cxnSpMkLst>
            <pc:docMk/>
            <pc:sldMk cId="2548404074" sldId="345"/>
            <ac:cxnSpMk id="18" creationId="{B832E2F4-1826-41E1-B40F-E786DF80AA45}"/>
          </ac:cxnSpMkLst>
        </pc:cxnChg>
        <pc:cxnChg chg="add del mod">
          <ac:chgData name="guo roger" userId="3bbec60affddc306" providerId="LiveId" clId="{20DA8334-8CB3-4490-913B-7D8403A39F83}" dt="2020-09-13T10:17:26.055" v="1628" actId="478"/>
          <ac:cxnSpMkLst>
            <pc:docMk/>
            <pc:sldMk cId="2548404074" sldId="345"/>
            <ac:cxnSpMk id="19" creationId="{4B00F710-EE6F-4E18-8258-BC0BCF96F81D}"/>
          </ac:cxnSpMkLst>
        </pc:cxnChg>
        <pc:cxnChg chg="del">
          <ac:chgData name="guo roger" userId="3bbec60affddc306" providerId="LiveId" clId="{20DA8334-8CB3-4490-913B-7D8403A39F83}" dt="2020-09-13T10:09:55.868" v="1504" actId="478"/>
          <ac:cxnSpMkLst>
            <pc:docMk/>
            <pc:sldMk cId="2548404074" sldId="345"/>
            <ac:cxnSpMk id="25" creationId="{03C5342A-7F83-45F5-9521-EFFE13782BDC}"/>
          </ac:cxnSpMkLst>
        </pc:cxnChg>
        <pc:cxnChg chg="add del mod">
          <ac:chgData name="guo roger" userId="3bbec60affddc306" providerId="LiveId" clId="{20DA8334-8CB3-4490-913B-7D8403A39F83}" dt="2020-09-13T10:17:27.200" v="1629" actId="478"/>
          <ac:cxnSpMkLst>
            <pc:docMk/>
            <pc:sldMk cId="2548404074" sldId="345"/>
            <ac:cxnSpMk id="26" creationId="{CAEF7F7A-281C-4EBF-A009-205472F9B40E}"/>
          </ac:cxnSpMkLst>
        </pc:cxnChg>
      </pc:sldChg>
      <pc:sldChg chg="del">
        <pc:chgData name="guo roger" userId="3bbec60affddc306" providerId="LiveId" clId="{20DA8334-8CB3-4490-913B-7D8403A39F83}" dt="2020-09-13T08:46:55.295" v="7" actId="47"/>
        <pc:sldMkLst>
          <pc:docMk/>
          <pc:sldMk cId="4071338023" sldId="345"/>
        </pc:sldMkLst>
      </pc:sldChg>
      <pc:sldChg chg="del">
        <pc:chgData name="guo roger" userId="3bbec60affddc306" providerId="LiveId" clId="{20DA8334-8CB3-4490-913B-7D8403A39F83}" dt="2020-09-13T08:46:55.486" v="8" actId="47"/>
        <pc:sldMkLst>
          <pc:docMk/>
          <pc:sldMk cId="3791696977" sldId="346"/>
        </pc:sldMkLst>
      </pc:sldChg>
      <pc:sldChg chg="addSp delSp modSp add mod">
        <pc:chgData name="guo roger" userId="3bbec60affddc306" providerId="LiveId" clId="{20DA8334-8CB3-4490-913B-7D8403A39F83}" dt="2020-09-13T13:58:26.638" v="2863" actId="20577"/>
        <pc:sldMkLst>
          <pc:docMk/>
          <pc:sldMk cId="4114910730" sldId="346"/>
        </pc:sldMkLst>
        <pc:spChg chg="mod">
          <ac:chgData name="guo roger" userId="3bbec60affddc306" providerId="LiveId" clId="{20DA8334-8CB3-4490-913B-7D8403A39F83}" dt="2020-09-13T13:58:26.638" v="2863" actId="20577"/>
          <ac:spMkLst>
            <pc:docMk/>
            <pc:sldMk cId="4114910730" sldId="346"/>
            <ac:spMk id="2" creationId="{F842503E-13FC-4445-9F78-F1392712771C}"/>
          </ac:spMkLst>
        </pc:spChg>
        <pc:spChg chg="del">
          <ac:chgData name="guo roger" userId="3bbec60affddc306" providerId="LiveId" clId="{20DA8334-8CB3-4490-913B-7D8403A39F83}" dt="2020-09-13T10:22:28.747" v="1805" actId="478"/>
          <ac:spMkLst>
            <pc:docMk/>
            <pc:sldMk cId="4114910730" sldId="346"/>
            <ac:spMk id="5" creationId="{F65D49CF-0AEB-42B2-837D-49C1FB2AA991}"/>
          </ac:spMkLst>
        </pc:spChg>
        <pc:spChg chg="add mod">
          <ac:chgData name="guo roger" userId="3bbec60affddc306" providerId="LiveId" clId="{20DA8334-8CB3-4490-913B-7D8403A39F83}" dt="2020-09-13T10:31:15.466" v="1896" actId="20577"/>
          <ac:spMkLst>
            <pc:docMk/>
            <pc:sldMk cId="4114910730" sldId="346"/>
            <ac:spMk id="11" creationId="{A574B026-CB4A-4809-AE3F-DD9D8DAB1BAF}"/>
          </ac:spMkLst>
        </pc:spChg>
        <pc:spChg chg="del">
          <ac:chgData name="guo roger" userId="3bbec60affddc306" providerId="LiveId" clId="{20DA8334-8CB3-4490-913B-7D8403A39F83}" dt="2020-09-13T10:28:29.896" v="1824" actId="478"/>
          <ac:spMkLst>
            <pc:docMk/>
            <pc:sldMk cId="4114910730" sldId="346"/>
            <ac:spMk id="17" creationId="{19E8BD5A-862E-4C7C-9359-0B315F546762}"/>
          </ac:spMkLst>
        </pc:spChg>
        <pc:spChg chg="del">
          <ac:chgData name="guo roger" userId="3bbec60affddc306" providerId="LiveId" clId="{20DA8334-8CB3-4490-913B-7D8403A39F83}" dt="2020-09-13T10:28:29.896" v="1824" actId="478"/>
          <ac:spMkLst>
            <pc:docMk/>
            <pc:sldMk cId="4114910730" sldId="346"/>
            <ac:spMk id="21" creationId="{8CE75777-34E8-4F01-8489-B8A86579A962}"/>
          </ac:spMkLst>
        </pc:spChg>
        <pc:spChg chg="del">
          <ac:chgData name="guo roger" userId="3bbec60affddc306" providerId="LiveId" clId="{20DA8334-8CB3-4490-913B-7D8403A39F83}" dt="2020-09-13T10:28:29.896" v="1824" actId="478"/>
          <ac:spMkLst>
            <pc:docMk/>
            <pc:sldMk cId="4114910730" sldId="346"/>
            <ac:spMk id="24" creationId="{425E6ADE-A907-4034-B18E-9740842D79D2}"/>
          </ac:spMkLst>
        </pc:spChg>
        <pc:picChg chg="add mod">
          <ac:chgData name="guo roger" userId="3bbec60affddc306" providerId="LiveId" clId="{20DA8334-8CB3-4490-913B-7D8403A39F83}" dt="2020-09-13T10:28:52.496" v="1827" actId="14100"/>
          <ac:picMkLst>
            <pc:docMk/>
            <pc:sldMk cId="4114910730" sldId="346"/>
            <ac:picMk id="6" creationId="{3B83773A-1611-4ECE-8F4E-599D4F67AE37}"/>
          </ac:picMkLst>
        </pc:picChg>
        <pc:picChg chg="del">
          <ac:chgData name="guo roger" userId="3bbec60affddc306" providerId="LiveId" clId="{20DA8334-8CB3-4490-913B-7D8403A39F83}" dt="2020-09-13T10:28:27.916" v="1823" actId="478"/>
          <ac:picMkLst>
            <pc:docMk/>
            <pc:sldMk cId="4114910730" sldId="346"/>
            <ac:picMk id="15" creationId="{AF946F4B-5551-471A-AF04-69FC8448145C}"/>
          </ac:picMkLst>
        </pc:picChg>
        <pc:cxnChg chg="del mod">
          <ac:chgData name="guo roger" userId="3bbec60affddc306" providerId="LiveId" clId="{20DA8334-8CB3-4490-913B-7D8403A39F83}" dt="2020-09-13T10:28:29.896" v="1824" actId="478"/>
          <ac:cxnSpMkLst>
            <pc:docMk/>
            <pc:sldMk cId="4114910730" sldId="346"/>
            <ac:cxnSpMk id="18" creationId="{B832E2F4-1826-41E1-B40F-E786DF80AA45}"/>
          </ac:cxnSpMkLst>
        </pc:cxnChg>
      </pc:sldChg>
      <pc:sldChg chg="addSp delSp modSp new mod">
        <pc:chgData name="guo roger" userId="3bbec60affddc306" providerId="LiveId" clId="{20DA8334-8CB3-4490-913B-7D8403A39F83}" dt="2020-09-14T03:43:12.233" v="2985" actId="1076"/>
        <pc:sldMkLst>
          <pc:docMk/>
          <pc:sldMk cId="1358067761" sldId="347"/>
        </pc:sldMkLst>
        <pc:spChg chg="mod">
          <ac:chgData name="guo roger" userId="3bbec60affddc306" providerId="LiveId" clId="{20DA8334-8CB3-4490-913B-7D8403A39F83}" dt="2020-09-13T13:58:41.328" v="2877" actId="20577"/>
          <ac:spMkLst>
            <pc:docMk/>
            <pc:sldMk cId="1358067761" sldId="347"/>
            <ac:spMk id="2" creationId="{A44C847E-F9A5-4D94-8851-8FCBB99D0E3E}"/>
          </ac:spMkLst>
        </pc:spChg>
        <pc:spChg chg="add mod">
          <ac:chgData name="guo roger" userId="3bbec60affddc306" providerId="LiveId" clId="{20DA8334-8CB3-4490-913B-7D8403A39F83}" dt="2020-09-14T03:42:56.162" v="2984" actId="20577"/>
          <ac:spMkLst>
            <pc:docMk/>
            <pc:sldMk cId="1358067761" sldId="347"/>
            <ac:spMk id="5" creationId="{C250BB68-DA9C-40D7-98B4-7BB9AAB331A6}"/>
          </ac:spMkLst>
        </pc:spChg>
        <pc:spChg chg="add del mod">
          <ac:chgData name="guo roger" userId="3bbec60affddc306" providerId="LiveId" clId="{20DA8334-8CB3-4490-913B-7D8403A39F83}" dt="2020-09-13T10:46:45.264" v="1987" actId="478"/>
          <ac:spMkLst>
            <pc:docMk/>
            <pc:sldMk cId="1358067761" sldId="347"/>
            <ac:spMk id="8" creationId="{A40BB30D-2B18-4F44-8262-8C5A6D870724}"/>
          </ac:spMkLst>
        </pc:spChg>
        <pc:spChg chg="add mod">
          <ac:chgData name="guo roger" userId="3bbec60affddc306" providerId="LiveId" clId="{20DA8334-8CB3-4490-913B-7D8403A39F83}" dt="2020-09-14T03:43:12.233" v="2985" actId="1076"/>
          <ac:spMkLst>
            <pc:docMk/>
            <pc:sldMk cId="1358067761" sldId="347"/>
            <ac:spMk id="10" creationId="{338B73A9-2BF2-4ABA-B89F-F83583C1E65D}"/>
          </ac:spMkLst>
        </pc:spChg>
        <pc:picChg chg="add mod">
          <ac:chgData name="guo roger" userId="3bbec60affddc306" providerId="LiveId" clId="{20DA8334-8CB3-4490-913B-7D8403A39F83}" dt="2020-09-13T10:47:26.532" v="2000" actId="1076"/>
          <ac:picMkLst>
            <pc:docMk/>
            <pc:sldMk cId="1358067761" sldId="347"/>
            <ac:picMk id="6" creationId="{FE33F911-7F00-44CB-9821-2987B474B24D}"/>
          </ac:picMkLst>
        </pc:picChg>
      </pc:sldChg>
      <pc:sldChg chg="add del">
        <pc:chgData name="guo roger" userId="3bbec60affddc306" providerId="LiveId" clId="{20DA8334-8CB3-4490-913B-7D8403A39F83}" dt="2020-09-13T10:32:14.066" v="1898" actId="2890"/>
        <pc:sldMkLst>
          <pc:docMk/>
          <pc:sldMk cId="1673748956" sldId="347"/>
        </pc:sldMkLst>
      </pc:sldChg>
      <pc:sldChg chg="del">
        <pc:chgData name="guo roger" userId="3bbec60affddc306" providerId="LiveId" clId="{20DA8334-8CB3-4490-913B-7D8403A39F83}" dt="2020-09-13T08:46:55.659" v="9" actId="47"/>
        <pc:sldMkLst>
          <pc:docMk/>
          <pc:sldMk cId="3930671118" sldId="347"/>
        </pc:sldMkLst>
      </pc:sldChg>
      <pc:sldChg chg="addSp delSp modSp add mod">
        <pc:chgData name="guo roger" userId="3bbec60affddc306" providerId="LiveId" clId="{20DA8334-8CB3-4490-913B-7D8403A39F83}" dt="2020-09-14T05:46:38.881" v="2988" actId="207"/>
        <pc:sldMkLst>
          <pc:docMk/>
          <pc:sldMk cId="1805742177" sldId="348"/>
        </pc:sldMkLst>
        <pc:spChg chg="mod">
          <ac:chgData name="guo roger" userId="3bbec60affddc306" providerId="LiveId" clId="{20DA8334-8CB3-4490-913B-7D8403A39F83}" dt="2020-09-13T13:59:17.134" v="2902" actId="20577"/>
          <ac:spMkLst>
            <pc:docMk/>
            <pc:sldMk cId="1805742177" sldId="348"/>
            <ac:spMk id="2" creationId="{A44C847E-F9A5-4D94-8851-8FCBB99D0E3E}"/>
          </ac:spMkLst>
        </pc:spChg>
        <pc:spChg chg="del">
          <ac:chgData name="guo roger" userId="3bbec60affddc306" providerId="LiveId" clId="{20DA8334-8CB3-4490-913B-7D8403A39F83}" dt="2020-09-13T10:36:29.763" v="1922" actId="478"/>
          <ac:spMkLst>
            <pc:docMk/>
            <pc:sldMk cId="1805742177" sldId="348"/>
            <ac:spMk id="5" creationId="{C250BB68-DA9C-40D7-98B4-7BB9AAB331A6}"/>
          </ac:spMkLst>
        </pc:spChg>
        <pc:spChg chg="add mod">
          <ac:chgData name="guo roger" userId="3bbec60affddc306" providerId="LiveId" clId="{20DA8334-8CB3-4490-913B-7D8403A39F83}" dt="2020-09-14T05:46:38.881" v="2988" actId="207"/>
          <ac:spMkLst>
            <pc:docMk/>
            <pc:sldMk cId="1805742177" sldId="348"/>
            <ac:spMk id="7" creationId="{5A215676-27DE-4DBA-91F7-0DDE0647CBB2}"/>
          </ac:spMkLst>
        </pc:spChg>
        <pc:picChg chg="del">
          <ac:chgData name="guo roger" userId="3bbec60affddc306" providerId="LiveId" clId="{20DA8334-8CB3-4490-913B-7D8403A39F83}" dt="2020-09-13T10:36:30.710" v="1923" actId="478"/>
          <ac:picMkLst>
            <pc:docMk/>
            <pc:sldMk cId="1805742177" sldId="348"/>
            <ac:picMk id="6" creationId="{FE33F911-7F00-44CB-9821-2987B474B24D}"/>
          </ac:picMkLst>
        </pc:picChg>
      </pc:sldChg>
      <pc:sldChg chg="addSp delSp modSp add mod">
        <pc:chgData name="guo roger" userId="3bbec60affddc306" providerId="LiveId" clId="{20DA8334-8CB3-4490-913B-7D8403A39F83}" dt="2020-09-14T05:46:55.171" v="2989" actId="207"/>
        <pc:sldMkLst>
          <pc:docMk/>
          <pc:sldMk cId="1347874646" sldId="349"/>
        </pc:sldMkLst>
        <pc:spChg chg="mod">
          <ac:chgData name="guo roger" userId="3bbec60affddc306" providerId="LiveId" clId="{20DA8334-8CB3-4490-913B-7D8403A39F83}" dt="2020-09-13T13:59:29.627" v="2903"/>
          <ac:spMkLst>
            <pc:docMk/>
            <pc:sldMk cId="1347874646" sldId="349"/>
            <ac:spMk id="2" creationId="{A44C847E-F9A5-4D94-8851-8FCBB99D0E3E}"/>
          </ac:spMkLst>
        </pc:spChg>
        <pc:spChg chg="add mod">
          <ac:chgData name="guo roger" userId="3bbec60affddc306" providerId="LiveId" clId="{20DA8334-8CB3-4490-913B-7D8403A39F83}" dt="2020-09-14T05:46:55.171" v="2989" actId="207"/>
          <ac:spMkLst>
            <pc:docMk/>
            <pc:sldMk cId="1347874646" sldId="349"/>
            <ac:spMk id="4" creationId="{01A0C34A-C1A0-499A-840B-C188E06B8D79}"/>
          </ac:spMkLst>
        </pc:spChg>
        <pc:spChg chg="del">
          <ac:chgData name="guo roger" userId="3bbec60affddc306" providerId="LiveId" clId="{20DA8334-8CB3-4490-913B-7D8403A39F83}" dt="2020-09-13T10:55:43.056" v="2096" actId="478"/>
          <ac:spMkLst>
            <pc:docMk/>
            <pc:sldMk cId="1347874646" sldId="349"/>
            <ac:spMk id="7" creationId="{5A215676-27DE-4DBA-91F7-0DDE0647CBB2}"/>
          </ac:spMkLst>
        </pc:spChg>
      </pc:sldChg>
      <pc:sldChg chg="del">
        <pc:chgData name="guo roger" userId="3bbec60affddc306" providerId="LiveId" clId="{20DA8334-8CB3-4490-913B-7D8403A39F83}" dt="2020-09-13T08:46:55.880" v="10" actId="47"/>
        <pc:sldMkLst>
          <pc:docMk/>
          <pc:sldMk cId="1926117712" sldId="349"/>
        </pc:sldMkLst>
      </pc:sldChg>
      <pc:sldChg chg="addSp modSp new mod">
        <pc:chgData name="guo roger" userId="3bbec60affddc306" providerId="LiveId" clId="{20DA8334-8CB3-4490-913B-7D8403A39F83}" dt="2020-09-14T02:50:09.791" v="2927" actId="207"/>
        <pc:sldMkLst>
          <pc:docMk/>
          <pc:sldMk cId="1680173891" sldId="350"/>
        </pc:sldMkLst>
        <pc:spChg chg="mod">
          <ac:chgData name="guo roger" userId="3bbec60affddc306" providerId="LiveId" clId="{20DA8334-8CB3-4490-913B-7D8403A39F83}" dt="2020-09-13T12:47:34.227" v="2359" actId="20577"/>
          <ac:spMkLst>
            <pc:docMk/>
            <pc:sldMk cId="1680173891" sldId="350"/>
            <ac:spMk id="2" creationId="{474BB630-5DB5-404D-B884-F70238DC5CF7}"/>
          </ac:spMkLst>
        </pc:spChg>
        <pc:spChg chg="add mod">
          <ac:chgData name="guo roger" userId="3bbec60affddc306" providerId="LiveId" clId="{20DA8334-8CB3-4490-913B-7D8403A39F83}" dt="2020-09-14T02:50:09.791" v="2927" actId="207"/>
          <ac:spMkLst>
            <pc:docMk/>
            <pc:sldMk cId="1680173891" sldId="350"/>
            <ac:spMk id="5" creationId="{204A3806-6EF6-4C68-886E-35C1A1832E48}"/>
          </ac:spMkLst>
        </pc:spChg>
      </pc:sldChg>
      <pc:sldChg chg="del">
        <pc:chgData name="guo roger" userId="3bbec60affddc306" providerId="LiveId" clId="{20DA8334-8CB3-4490-913B-7D8403A39F83}" dt="2020-09-13T08:46:56.056" v="11" actId="47"/>
        <pc:sldMkLst>
          <pc:docMk/>
          <pc:sldMk cId="1949784715" sldId="350"/>
        </pc:sldMkLst>
      </pc:sldChg>
      <pc:sldChg chg="del">
        <pc:chgData name="guo roger" userId="3bbec60affddc306" providerId="LiveId" clId="{20DA8334-8CB3-4490-913B-7D8403A39F83}" dt="2020-09-13T08:46:56.241" v="12" actId="47"/>
        <pc:sldMkLst>
          <pc:docMk/>
          <pc:sldMk cId="749184970" sldId="351"/>
        </pc:sldMkLst>
      </pc:sldChg>
      <pc:sldChg chg="addSp modSp new mod">
        <pc:chgData name="guo roger" userId="3bbec60affddc306" providerId="LiveId" clId="{20DA8334-8CB3-4490-913B-7D8403A39F83}" dt="2020-09-14T05:47:21.830" v="2991" actId="1076"/>
        <pc:sldMkLst>
          <pc:docMk/>
          <pc:sldMk cId="2342869076" sldId="351"/>
        </pc:sldMkLst>
        <pc:spChg chg="mod">
          <ac:chgData name="guo roger" userId="3bbec60affddc306" providerId="LiveId" clId="{20DA8334-8CB3-4490-913B-7D8403A39F83}" dt="2020-09-13T13:08:07.501" v="2533"/>
          <ac:spMkLst>
            <pc:docMk/>
            <pc:sldMk cId="2342869076" sldId="351"/>
            <ac:spMk id="2" creationId="{6C270C90-8B96-47FB-9B80-B31AC4BBEF80}"/>
          </ac:spMkLst>
        </pc:spChg>
        <pc:spChg chg="add mod">
          <ac:chgData name="guo roger" userId="3bbec60affddc306" providerId="LiveId" clId="{20DA8334-8CB3-4490-913B-7D8403A39F83}" dt="2020-09-13T13:35:30.303" v="2583" actId="20577"/>
          <ac:spMkLst>
            <pc:docMk/>
            <pc:sldMk cId="2342869076" sldId="351"/>
            <ac:spMk id="5" creationId="{9D995390-1BC4-4A11-8488-8461A7AC13AF}"/>
          </ac:spMkLst>
        </pc:spChg>
        <pc:picChg chg="add mod">
          <ac:chgData name="guo roger" userId="3bbec60affddc306" providerId="LiveId" clId="{20DA8334-8CB3-4490-913B-7D8403A39F83}" dt="2020-09-14T05:47:21.830" v="2991" actId="1076"/>
          <ac:picMkLst>
            <pc:docMk/>
            <pc:sldMk cId="2342869076" sldId="351"/>
            <ac:picMk id="6" creationId="{A4CE1075-1D9C-4F1E-AC0D-8B66BBCD126C}"/>
          </ac:picMkLst>
        </pc:picChg>
      </pc:sldChg>
      <pc:sldChg chg="addSp delSp modSp new mod">
        <pc:chgData name="guo roger" userId="3bbec60affddc306" providerId="LiveId" clId="{20DA8334-8CB3-4490-913B-7D8403A39F83}" dt="2020-09-13T13:38:49.540" v="2617" actId="20577"/>
        <pc:sldMkLst>
          <pc:docMk/>
          <pc:sldMk cId="295403600" sldId="352"/>
        </pc:sldMkLst>
        <pc:spChg chg="mod">
          <ac:chgData name="guo roger" userId="3bbec60affddc306" providerId="LiveId" clId="{20DA8334-8CB3-4490-913B-7D8403A39F83}" dt="2020-09-13T13:11:53.663" v="2574"/>
          <ac:spMkLst>
            <pc:docMk/>
            <pc:sldMk cId="295403600" sldId="352"/>
            <ac:spMk id="2" creationId="{2DF067C0-FBFC-476D-A28D-822E0DC5D09C}"/>
          </ac:spMkLst>
        </pc:spChg>
        <pc:spChg chg="add mod">
          <ac:chgData name="guo roger" userId="3bbec60affddc306" providerId="LiveId" clId="{20DA8334-8CB3-4490-913B-7D8403A39F83}" dt="2020-09-13T13:38:18.084" v="2609" actId="20577"/>
          <ac:spMkLst>
            <pc:docMk/>
            <pc:sldMk cId="295403600" sldId="352"/>
            <ac:spMk id="6" creationId="{BB83DF90-F17C-49AC-B14D-3064051C6FEF}"/>
          </ac:spMkLst>
        </pc:spChg>
        <pc:spChg chg="add del mod">
          <ac:chgData name="guo roger" userId="3bbec60affddc306" providerId="LiveId" clId="{20DA8334-8CB3-4490-913B-7D8403A39F83}" dt="2020-09-13T13:35:47.887" v="2585" actId="478"/>
          <ac:spMkLst>
            <pc:docMk/>
            <pc:sldMk cId="295403600" sldId="352"/>
            <ac:spMk id="8" creationId="{A4ADF01C-B37B-47A6-B7D9-416DFC2D3969}"/>
          </ac:spMkLst>
        </pc:spChg>
        <pc:spChg chg="add mod">
          <ac:chgData name="guo roger" userId="3bbec60affddc306" providerId="LiveId" clId="{20DA8334-8CB3-4490-913B-7D8403A39F83}" dt="2020-09-13T13:38:49.540" v="2617" actId="20577"/>
          <ac:spMkLst>
            <pc:docMk/>
            <pc:sldMk cId="295403600" sldId="352"/>
            <ac:spMk id="10" creationId="{FA359A34-FDFB-47A3-A9C1-C92A8B9C6420}"/>
          </ac:spMkLst>
        </pc:spChg>
        <pc:picChg chg="add mod">
          <ac:chgData name="guo roger" userId="3bbec60affddc306" providerId="LiveId" clId="{20DA8334-8CB3-4490-913B-7D8403A39F83}" dt="2020-09-13T13:35:58.437" v="2590" actId="1076"/>
          <ac:picMkLst>
            <pc:docMk/>
            <pc:sldMk cId="295403600" sldId="352"/>
            <ac:picMk id="4" creationId="{FEB8794B-383F-4183-8E1A-0B213DDCE588}"/>
          </ac:picMkLst>
        </pc:picChg>
      </pc:sldChg>
      <pc:sldChg chg="del">
        <pc:chgData name="guo roger" userId="3bbec60affddc306" providerId="LiveId" clId="{20DA8334-8CB3-4490-913B-7D8403A39F83}" dt="2020-09-13T08:46:56.455" v="13" actId="47"/>
        <pc:sldMkLst>
          <pc:docMk/>
          <pc:sldMk cId="2303152580" sldId="352"/>
        </pc:sldMkLst>
      </pc:sldChg>
      <pc:sldChg chg="del">
        <pc:chgData name="guo roger" userId="3bbec60affddc306" providerId="LiveId" clId="{20DA8334-8CB3-4490-913B-7D8403A39F83}" dt="2020-09-13T08:46:56.644" v="14" actId="47"/>
        <pc:sldMkLst>
          <pc:docMk/>
          <pc:sldMk cId="1105496176" sldId="353"/>
        </pc:sldMkLst>
      </pc:sldChg>
      <pc:sldChg chg="addSp modSp new mod">
        <pc:chgData name="guo roger" userId="3bbec60affddc306" providerId="LiveId" clId="{20DA8334-8CB3-4490-913B-7D8403A39F83}" dt="2020-09-13T13:44:54.064" v="2657" actId="1076"/>
        <pc:sldMkLst>
          <pc:docMk/>
          <pc:sldMk cId="2427929772" sldId="353"/>
        </pc:sldMkLst>
        <pc:spChg chg="mod">
          <ac:chgData name="guo roger" userId="3bbec60affddc306" providerId="LiveId" clId="{20DA8334-8CB3-4490-913B-7D8403A39F83}" dt="2020-09-13T13:39:55.818" v="2620"/>
          <ac:spMkLst>
            <pc:docMk/>
            <pc:sldMk cId="2427929772" sldId="353"/>
            <ac:spMk id="2" creationId="{70B78A10-0D6E-4542-8342-53F1F9F9EDA6}"/>
          </ac:spMkLst>
        </pc:spChg>
        <pc:spChg chg="add mod">
          <ac:chgData name="guo roger" userId="3bbec60affddc306" providerId="LiveId" clId="{20DA8334-8CB3-4490-913B-7D8403A39F83}" dt="2020-09-13T13:43:05.340" v="2643" actId="1076"/>
          <ac:spMkLst>
            <pc:docMk/>
            <pc:sldMk cId="2427929772" sldId="353"/>
            <ac:spMk id="5" creationId="{8D7C56B1-B380-4A17-98FC-8B2F4A3FB530}"/>
          </ac:spMkLst>
        </pc:spChg>
        <pc:spChg chg="add mod">
          <ac:chgData name="guo roger" userId="3bbec60affddc306" providerId="LiveId" clId="{20DA8334-8CB3-4490-913B-7D8403A39F83}" dt="2020-09-13T13:41:08.900" v="2632" actId="14100"/>
          <ac:spMkLst>
            <pc:docMk/>
            <pc:sldMk cId="2427929772" sldId="353"/>
            <ac:spMk id="7" creationId="{A954406B-B318-4EDE-9FC5-829F9793C6A6}"/>
          </ac:spMkLst>
        </pc:spChg>
        <pc:spChg chg="add mod">
          <ac:chgData name="guo roger" userId="3bbec60affddc306" providerId="LiveId" clId="{20DA8334-8CB3-4490-913B-7D8403A39F83}" dt="2020-09-13T13:44:54.064" v="2657" actId="1076"/>
          <ac:spMkLst>
            <pc:docMk/>
            <pc:sldMk cId="2427929772" sldId="353"/>
            <ac:spMk id="9" creationId="{4D88CA35-3BC7-4B6B-A3E8-C1D71DF32DEF}"/>
          </ac:spMkLst>
        </pc:spChg>
        <pc:picChg chg="add mod">
          <ac:chgData name="guo roger" userId="3bbec60affddc306" providerId="LiveId" clId="{20DA8334-8CB3-4490-913B-7D8403A39F83}" dt="2020-09-13T13:44:52.376" v="2656" actId="1076"/>
          <ac:picMkLst>
            <pc:docMk/>
            <pc:sldMk cId="2427929772" sldId="353"/>
            <ac:picMk id="10" creationId="{8EA90679-96A8-4921-BDF5-608B1B1BCC39}"/>
          </ac:picMkLst>
        </pc:picChg>
      </pc:sldChg>
      <pc:sldChg chg="del">
        <pc:chgData name="guo roger" userId="3bbec60affddc306" providerId="LiveId" clId="{20DA8334-8CB3-4490-913B-7D8403A39F83}" dt="2020-09-13T08:46:57.085" v="16" actId="47"/>
        <pc:sldMkLst>
          <pc:docMk/>
          <pc:sldMk cId="2481448061" sldId="354"/>
        </pc:sldMkLst>
      </pc:sldChg>
      <pc:sldChg chg="addSp delSp modSp add mod">
        <pc:chgData name="guo roger" userId="3bbec60affddc306" providerId="LiveId" clId="{20DA8334-8CB3-4490-913B-7D8403A39F83}" dt="2020-09-14T08:15:38.013" v="3094" actId="20577"/>
        <pc:sldMkLst>
          <pc:docMk/>
          <pc:sldMk cId="2568886754" sldId="354"/>
        </pc:sldMkLst>
        <pc:spChg chg="del">
          <ac:chgData name="guo roger" userId="3bbec60affddc306" providerId="LiveId" clId="{20DA8334-8CB3-4490-913B-7D8403A39F83}" dt="2020-09-13T13:46:15.078" v="2661" actId="478"/>
          <ac:spMkLst>
            <pc:docMk/>
            <pc:sldMk cId="2568886754" sldId="354"/>
            <ac:spMk id="5" creationId="{8D7C56B1-B380-4A17-98FC-8B2F4A3FB530}"/>
          </ac:spMkLst>
        </pc:spChg>
        <pc:spChg chg="del">
          <ac:chgData name="guo roger" userId="3bbec60affddc306" providerId="LiveId" clId="{20DA8334-8CB3-4490-913B-7D8403A39F83}" dt="2020-09-13T13:48:13.720" v="2694" actId="478"/>
          <ac:spMkLst>
            <pc:docMk/>
            <pc:sldMk cId="2568886754" sldId="354"/>
            <ac:spMk id="7" creationId="{A954406B-B318-4EDE-9FC5-829F9793C6A6}"/>
          </ac:spMkLst>
        </pc:spChg>
        <pc:spChg chg="del">
          <ac:chgData name="guo roger" userId="3bbec60affddc306" providerId="LiveId" clId="{20DA8334-8CB3-4490-913B-7D8403A39F83}" dt="2020-09-13T13:46:13.750" v="2660" actId="478"/>
          <ac:spMkLst>
            <pc:docMk/>
            <pc:sldMk cId="2568886754" sldId="354"/>
            <ac:spMk id="9" creationId="{4D88CA35-3BC7-4B6B-A3E8-C1D71DF32DEF}"/>
          </ac:spMkLst>
        </pc:spChg>
        <pc:spChg chg="add del mod">
          <ac:chgData name="guo roger" userId="3bbec60affddc306" providerId="LiveId" clId="{20DA8334-8CB3-4490-913B-7D8403A39F83}" dt="2020-09-13T13:47:40.552" v="2688" actId="478"/>
          <ac:spMkLst>
            <pc:docMk/>
            <pc:sldMk cId="2568886754" sldId="354"/>
            <ac:spMk id="11" creationId="{D7F04A0C-53EE-4371-906D-53CC13C87988}"/>
          </ac:spMkLst>
        </pc:spChg>
        <pc:spChg chg="add mod">
          <ac:chgData name="guo roger" userId="3bbec60affddc306" providerId="LiveId" clId="{20DA8334-8CB3-4490-913B-7D8403A39F83}" dt="2020-09-14T08:15:38.013" v="3094" actId="20577"/>
          <ac:spMkLst>
            <pc:docMk/>
            <pc:sldMk cId="2568886754" sldId="354"/>
            <ac:spMk id="12" creationId="{EA80607B-0985-46E8-8DA0-36D62D782766}"/>
          </ac:spMkLst>
        </pc:spChg>
        <pc:picChg chg="add mod">
          <ac:chgData name="guo roger" userId="3bbec60affddc306" providerId="LiveId" clId="{20DA8334-8CB3-4490-913B-7D8403A39F83}" dt="2020-09-13T13:48:20.140" v="2697" actId="1076"/>
          <ac:picMkLst>
            <pc:docMk/>
            <pc:sldMk cId="2568886754" sldId="354"/>
            <ac:picMk id="8" creationId="{5079011A-E1A5-4C59-BB46-6A5E27D1CAAC}"/>
          </ac:picMkLst>
        </pc:picChg>
        <pc:picChg chg="del">
          <ac:chgData name="guo roger" userId="3bbec60affddc306" providerId="LiveId" clId="{20DA8334-8CB3-4490-913B-7D8403A39F83}" dt="2020-09-13T13:46:12.533" v="2659" actId="478"/>
          <ac:picMkLst>
            <pc:docMk/>
            <pc:sldMk cId="2568886754" sldId="354"/>
            <ac:picMk id="10" creationId="{8EA90679-96A8-4921-BDF5-608B1B1BCC39}"/>
          </ac:picMkLst>
        </pc:picChg>
        <pc:picChg chg="add mod">
          <ac:chgData name="guo roger" userId="3bbec60affddc306" providerId="LiveId" clId="{20DA8334-8CB3-4490-913B-7D8403A39F83}" dt="2020-09-13T13:48:43.354" v="2699" actId="1076"/>
          <ac:picMkLst>
            <pc:docMk/>
            <pc:sldMk cId="2568886754" sldId="354"/>
            <ac:picMk id="13" creationId="{458056B5-20F9-4459-83EF-BC26274F9845}"/>
          </ac:picMkLst>
        </pc:picChg>
        <pc:cxnChg chg="add">
          <ac:chgData name="guo roger" userId="3bbec60affddc306" providerId="LiveId" clId="{20DA8334-8CB3-4490-913B-7D8403A39F83}" dt="2020-09-14T08:14:15.646" v="3031" actId="11529"/>
          <ac:cxnSpMkLst>
            <pc:docMk/>
            <pc:sldMk cId="2568886754" sldId="354"/>
            <ac:cxnSpMk id="15" creationId="{6A980F52-E2A5-4B02-A042-962C9E9A8293}"/>
          </ac:cxnSpMkLst>
        </pc:cxnChg>
        <pc:cxnChg chg="add mod">
          <ac:chgData name="guo roger" userId="3bbec60affddc306" providerId="LiveId" clId="{20DA8334-8CB3-4490-913B-7D8403A39F83}" dt="2020-09-14T08:14:25.448" v="3033" actId="14100"/>
          <ac:cxnSpMkLst>
            <pc:docMk/>
            <pc:sldMk cId="2568886754" sldId="354"/>
            <ac:cxnSpMk id="17" creationId="{2C5D424B-E0F5-462C-AF3D-4EB7636F3405}"/>
          </ac:cxnSpMkLst>
        </pc:cxnChg>
        <pc:cxnChg chg="add mod">
          <ac:chgData name="guo roger" userId="3bbec60affddc306" providerId="LiveId" clId="{20DA8334-8CB3-4490-913B-7D8403A39F83}" dt="2020-09-14T08:14:31.213" v="3035" actId="1076"/>
          <ac:cxnSpMkLst>
            <pc:docMk/>
            <pc:sldMk cId="2568886754" sldId="354"/>
            <ac:cxnSpMk id="19" creationId="{4F692B7B-64B0-494A-87DE-94368F0714E0}"/>
          </ac:cxnSpMkLst>
        </pc:cxnChg>
        <pc:cxnChg chg="add mod">
          <ac:chgData name="guo roger" userId="3bbec60affddc306" providerId="LiveId" clId="{20DA8334-8CB3-4490-913B-7D8403A39F83}" dt="2020-09-14T08:14:38.536" v="3037" actId="1076"/>
          <ac:cxnSpMkLst>
            <pc:docMk/>
            <pc:sldMk cId="2568886754" sldId="354"/>
            <ac:cxnSpMk id="20" creationId="{501251A5-AC6F-4A70-AEF7-30F60A3F0BDF}"/>
          </ac:cxnSpMkLst>
        </pc:cxnChg>
      </pc:sldChg>
      <pc:sldChg chg="modSp add">
        <pc:chgData name="guo roger" userId="3bbec60affddc306" providerId="LiveId" clId="{20DA8334-8CB3-4490-913B-7D8403A39F83}" dt="2020-09-13T13:56:11.201" v="2786" actId="207"/>
        <pc:sldMkLst>
          <pc:docMk/>
          <pc:sldMk cId="221078529" sldId="355"/>
        </pc:sldMkLst>
        <pc:spChg chg="mod">
          <ac:chgData name="guo roger" userId="3bbec60affddc306" providerId="LiveId" clId="{20DA8334-8CB3-4490-913B-7D8403A39F83}" dt="2020-09-13T13:56:11.201" v="2786" actId="207"/>
          <ac:spMkLst>
            <pc:docMk/>
            <pc:sldMk cId="221078529" sldId="355"/>
            <ac:spMk id="8" creationId="{8E321D54-3573-4006-A142-58C307604763}"/>
          </ac:spMkLst>
        </pc:spChg>
      </pc:sldChg>
      <pc:sldChg chg="del">
        <pc:chgData name="guo roger" userId="3bbec60affddc306" providerId="LiveId" clId="{20DA8334-8CB3-4490-913B-7D8403A39F83}" dt="2020-09-13T08:46:57.328" v="17" actId="47"/>
        <pc:sldMkLst>
          <pc:docMk/>
          <pc:sldMk cId="1274255152" sldId="355"/>
        </pc:sldMkLst>
      </pc:sldChg>
      <pc:sldChg chg="modSp add">
        <pc:chgData name="guo roger" userId="3bbec60affddc306" providerId="LiveId" clId="{20DA8334-8CB3-4490-913B-7D8403A39F83}" dt="2020-09-13T13:56:27.161" v="2789" actId="207"/>
        <pc:sldMkLst>
          <pc:docMk/>
          <pc:sldMk cId="3318759406" sldId="356"/>
        </pc:sldMkLst>
        <pc:spChg chg="mod">
          <ac:chgData name="guo roger" userId="3bbec60affddc306" providerId="LiveId" clId="{20DA8334-8CB3-4490-913B-7D8403A39F83}" dt="2020-09-13T13:56:27.161" v="2789" actId="207"/>
          <ac:spMkLst>
            <pc:docMk/>
            <pc:sldMk cId="3318759406" sldId="356"/>
            <ac:spMk id="8" creationId="{8E321D54-3573-4006-A142-58C307604763}"/>
          </ac:spMkLst>
        </pc:spChg>
      </pc:sldChg>
      <pc:sldChg chg="del">
        <pc:chgData name="guo roger" userId="3bbec60affddc306" providerId="LiveId" clId="{20DA8334-8CB3-4490-913B-7D8403A39F83}" dt="2020-09-13T08:46:57.517" v="18" actId="47"/>
        <pc:sldMkLst>
          <pc:docMk/>
          <pc:sldMk cId="3828404054" sldId="356"/>
        </pc:sldMkLst>
      </pc:sldChg>
      <pc:sldChg chg="modSp add">
        <pc:chgData name="guo roger" userId="3bbec60affddc306" providerId="LiveId" clId="{20DA8334-8CB3-4490-913B-7D8403A39F83}" dt="2020-09-13T13:56:40.188" v="2792" actId="207"/>
        <pc:sldMkLst>
          <pc:docMk/>
          <pc:sldMk cId="447589823" sldId="357"/>
        </pc:sldMkLst>
        <pc:spChg chg="mod">
          <ac:chgData name="guo roger" userId="3bbec60affddc306" providerId="LiveId" clId="{20DA8334-8CB3-4490-913B-7D8403A39F83}" dt="2020-09-13T13:56:40.188" v="2792" actId="207"/>
          <ac:spMkLst>
            <pc:docMk/>
            <pc:sldMk cId="447589823" sldId="357"/>
            <ac:spMk id="8" creationId="{8E321D54-3573-4006-A142-58C307604763}"/>
          </ac:spMkLst>
        </pc:spChg>
      </pc:sldChg>
      <pc:sldChg chg="del">
        <pc:chgData name="guo roger" userId="3bbec60affddc306" providerId="LiveId" clId="{20DA8334-8CB3-4490-913B-7D8403A39F83}" dt="2020-09-13T08:46:57.725" v="19" actId="47"/>
        <pc:sldMkLst>
          <pc:docMk/>
          <pc:sldMk cId="2116976179" sldId="357"/>
        </pc:sldMkLst>
      </pc:sldChg>
      <pc:sldChg chg="modSp add">
        <pc:chgData name="guo roger" userId="3bbec60affddc306" providerId="LiveId" clId="{20DA8334-8CB3-4490-913B-7D8403A39F83}" dt="2020-09-13T13:56:54.506" v="2796" actId="207"/>
        <pc:sldMkLst>
          <pc:docMk/>
          <pc:sldMk cId="2876869954" sldId="358"/>
        </pc:sldMkLst>
        <pc:spChg chg="mod">
          <ac:chgData name="guo roger" userId="3bbec60affddc306" providerId="LiveId" clId="{20DA8334-8CB3-4490-913B-7D8403A39F83}" dt="2020-09-13T13:56:54.506" v="2796" actId="207"/>
          <ac:spMkLst>
            <pc:docMk/>
            <pc:sldMk cId="2876869954" sldId="358"/>
            <ac:spMk id="8" creationId="{8E321D54-3573-4006-A142-58C307604763}"/>
          </ac:spMkLst>
        </pc:spChg>
      </pc:sldChg>
      <pc:sldChg chg="del">
        <pc:chgData name="guo roger" userId="3bbec60affddc306" providerId="LiveId" clId="{20DA8334-8CB3-4490-913B-7D8403A39F83}" dt="2020-09-13T08:46:55.176" v="6" actId="47"/>
        <pc:sldMkLst>
          <pc:docMk/>
          <pc:sldMk cId="3906931589" sldId="358"/>
        </pc:sldMkLst>
      </pc:sldChg>
      <pc:sldChg chg="modSp add">
        <pc:chgData name="guo roger" userId="3bbec60affddc306" providerId="LiveId" clId="{20DA8334-8CB3-4490-913B-7D8403A39F83}" dt="2020-09-13T13:57:06.534" v="2798" actId="207"/>
        <pc:sldMkLst>
          <pc:docMk/>
          <pc:sldMk cId="3851129" sldId="359"/>
        </pc:sldMkLst>
        <pc:spChg chg="mod">
          <ac:chgData name="guo roger" userId="3bbec60affddc306" providerId="LiveId" clId="{20DA8334-8CB3-4490-913B-7D8403A39F83}" dt="2020-09-13T13:57:06.534" v="2798" actId="207"/>
          <ac:spMkLst>
            <pc:docMk/>
            <pc:sldMk cId="3851129" sldId="359"/>
            <ac:spMk id="8" creationId="{8E321D54-3573-4006-A142-58C307604763}"/>
          </ac:spMkLst>
        </pc:spChg>
      </pc:sldChg>
      <pc:sldChg chg="del">
        <pc:chgData name="guo roger" userId="3bbec60affddc306" providerId="LiveId" clId="{20DA8334-8CB3-4490-913B-7D8403A39F83}" dt="2020-09-13T08:46:56.863" v="15" actId="47"/>
        <pc:sldMkLst>
          <pc:docMk/>
          <pc:sldMk cId="396173897" sldId="359"/>
        </pc:sldMkLst>
      </pc:sldChg>
      <pc:sldChg chg="del">
        <pc:chgData name="guo roger" userId="3bbec60affddc306" providerId="LiveId" clId="{20DA8334-8CB3-4490-913B-7D8403A39F83}" dt="2020-09-13T08:46:57.930" v="20" actId="47"/>
        <pc:sldMkLst>
          <pc:docMk/>
          <pc:sldMk cId="210958390" sldId="360"/>
        </pc:sldMkLst>
      </pc:sldChg>
      <pc:sldChg chg="del">
        <pc:chgData name="guo roger" userId="3bbec60affddc306" providerId="LiveId" clId="{20DA8334-8CB3-4490-913B-7D8403A39F83}" dt="2020-09-13T08:46:58.121" v="21" actId="47"/>
        <pc:sldMkLst>
          <pc:docMk/>
          <pc:sldMk cId="2261231918" sldId="361"/>
        </pc:sldMkLst>
      </pc:sldChg>
      <pc:sldChg chg="del">
        <pc:chgData name="guo roger" userId="3bbec60affddc306" providerId="LiveId" clId="{20DA8334-8CB3-4490-913B-7D8403A39F83}" dt="2020-09-13T08:46:58.651" v="22" actId="47"/>
        <pc:sldMkLst>
          <pc:docMk/>
          <pc:sldMk cId="2059520788" sldId="362"/>
        </pc:sldMkLst>
      </pc:sldChg>
      <pc:sldChg chg="del">
        <pc:chgData name="guo roger" userId="3bbec60affddc306" providerId="LiveId" clId="{20DA8334-8CB3-4490-913B-7D8403A39F83}" dt="2020-09-13T08:46:58.918" v="23" actId="47"/>
        <pc:sldMkLst>
          <pc:docMk/>
          <pc:sldMk cId="1874057428" sldId="363"/>
        </pc:sldMkLst>
      </pc:sldChg>
      <pc:sldChg chg="del">
        <pc:chgData name="guo roger" userId="3bbec60affddc306" providerId="LiveId" clId="{20DA8334-8CB3-4490-913B-7D8403A39F83}" dt="2020-09-13T08:46:59.474" v="24" actId="47"/>
        <pc:sldMkLst>
          <pc:docMk/>
          <pc:sldMk cId="3355043739" sldId="364"/>
        </pc:sldMkLst>
      </pc:sldChg>
    </pc:docChg>
  </pc:docChgLst>
  <pc:docChgLst>
    <pc:chgData name="guo roger" userId="3bbec60affddc306" providerId="LiveId" clId="{FF117E36-7D90-4229-837B-677BB51D4832}"/>
    <pc:docChg chg="undo custSel addSld delSld modSld sldOrd">
      <pc:chgData name="guo roger" userId="3bbec60affddc306" providerId="LiveId" clId="{FF117E36-7D90-4229-837B-677BB51D4832}" dt="2020-11-23T09:01:53.531" v="2062" actId="1076"/>
      <pc:docMkLst>
        <pc:docMk/>
      </pc:docMkLst>
      <pc:sldChg chg="modSp mod">
        <pc:chgData name="guo roger" userId="3bbec60affddc306" providerId="LiveId" clId="{FF117E36-7D90-4229-837B-677BB51D4832}" dt="2020-11-22T05:59:19.279" v="50" actId="20577"/>
        <pc:sldMkLst>
          <pc:docMk/>
          <pc:sldMk cId="1341206656" sldId="302"/>
        </pc:sldMkLst>
        <pc:spChg chg="mod">
          <ac:chgData name="guo roger" userId="3bbec60affddc306" providerId="LiveId" clId="{FF117E36-7D90-4229-837B-677BB51D4832}" dt="2020-11-22T05:58:16.992" v="28" actId="14100"/>
          <ac:spMkLst>
            <pc:docMk/>
            <pc:sldMk cId="1341206656" sldId="302"/>
            <ac:spMk id="4" creationId="{C37CA60E-2DE6-4312-9382-B5A3E76135C2}"/>
          </ac:spMkLst>
        </pc:spChg>
        <pc:spChg chg="mod">
          <ac:chgData name="guo roger" userId="3bbec60affddc306" providerId="LiveId" clId="{FF117E36-7D90-4229-837B-677BB51D4832}" dt="2020-11-22T05:59:19.279" v="50" actId="20577"/>
          <ac:spMkLst>
            <pc:docMk/>
            <pc:sldMk cId="1341206656" sldId="302"/>
            <ac:spMk id="6" creationId="{07560610-6AF0-456F-A648-6E723C8D92F1}"/>
          </ac:spMkLst>
        </pc:spChg>
      </pc:sldChg>
      <pc:sldChg chg="modSp mod">
        <pc:chgData name="guo roger" userId="3bbec60affddc306" providerId="LiveId" clId="{FF117E36-7D90-4229-837B-677BB51D4832}" dt="2020-11-22T09:20:38.182" v="1352" actId="20577"/>
        <pc:sldMkLst>
          <pc:docMk/>
          <pc:sldMk cId="947221106" sldId="337"/>
        </pc:sldMkLst>
        <pc:spChg chg="mod">
          <ac:chgData name="guo roger" userId="3bbec60affddc306" providerId="LiveId" clId="{FF117E36-7D90-4229-837B-677BB51D4832}" dt="2020-11-22T09:20:38.182" v="1352" actId="20577"/>
          <ac:spMkLst>
            <pc:docMk/>
            <pc:sldMk cId="947221106" sldId="337"/>
            <ac:spMk id="8" creationId="{8E321D54-3573-4006-A142-58C307604763}"/>
          </ac:spMkLst>
        </pc:spChg>
      </pc:sldChg>
      <pc:sldChg chg="addSp modSp new mod">
        <pc:chgData name="guo roger" userId="3bbec60affddc306" providerId="LiveId" clId="{FF117E36-7D90-4229-837B-677BB51D4832}" dt="2020-11-23T01:48:49.940" v="1486" actId="1076"/>
        <pc:sldMkLst>
          <pc:docMk/>
          <pc:sldMk cId="3466726106" sldId="338"/>
        </pc:sldMkLst>
        <pc:spChg chg="mod">
          <ac:chgData name="guo roger" userId="3bbec60affddc306" providerId="LiveId" clId="{FF117E36-7D90-4229-837B-677BB51D4832}" dt="2020-11-22T06:16:29.692" v="204" actId="20577"/>
          <ac:spMkLst>
            <pc:docMk/>
            <pc:sldMk cId="3466726106" sldId="338"/>
            <ac:spMk id="2" creationId="{89F171E8-F8A4-49FC-B32C-B13C8F1293E2}"/>
          </ac:spMkLst>
        </pc:spChg>
        <pc:spChg chg="add mod">
          <ac:chgData name="guo roger" userId="3bbec60affddc306" providerId="LiveId" clId="{FF117E36-7D90-4229-837B-677BB51D4832}" dt="2020-11-22T06:15:41.305" v="188" actId="207"/>
          <ac:spMkLst>
            <pc:docMk/>
            <pc:sldMk cId="3466726106" sldId="338"/>
            <ac:spMk id="5" creationId="{F40970DD-99B0-450F-A699-F058E88BB1F7}"/>
          </ac:spMkLst>
        </pc:spChg>
        <pc:spChg chg="add mod">
          <ac:chgData name="guo roger" userId="3bbec60affddc306" providerId="LiveId" clId="{FF117E36-7D90-4229-837B-677BB51D4832}" dt="2020-11-23T01:48:47.856" v="1485" actId="14100"/>
          <ac:spMkLst>
            <pc:docMk/>
            <pc:sldMk cId="3466726106" sldId="338"/>
            <ac:spMk id="6" creationId="{8B5CB393-BD32-4B92-B2C3-B37FD9612A07}"/>
          </ac:spMkLst>
        </pc:spChg>
        <pc:picChg chg="add mod">
          <ac:chgData name="guo roger" userId="3bbec60affddc306" providerId="LiveId" clId="{FF117E36-7D90-4229-837B-677BB51D4832}" dt="2020-11-23T01:48:49.940" v="1486" actId="1076"/>
          <ac:picMkLst>
            <pc:docMk/>
            <pc:sldMk cId="3466726106" sldId="338"/>
            <ac:picMk id="7" creationId="{0D05F675-2600-4287-BB87-28EC3ACEA892}"/>
          </ac:picMkLst>
        </pc:picChg>
      </pc:sldChg>
      <pc:sldChg chg="del">
        <pc:chgData name="guo roger" userId="3bbec60affddc306" providerId="LiveId" clId="{FF117E36-7D90-4229-837B-677BB51D4832}" dt="2020-11-22T05:57:49.528" v="0" actId="47"/>
        <pc:sldMkLst>
          <pc:docMk/>
          <pc:sldMk cId="3715785149" sldId="338"/>
        </pc:sldMkLst>
      </pc:sldChg>
      <pc:sldChg chg="addSp delSp modSp new mod">
        <pc:chgData name="guo roger" userId="3bbec60affddc306" providerId="LiveId" clId="{FF117E36-7D90-4229-837B-677BB51D4832}" dt="2020-11-23T05:37:47.869" v="1910" actId="207"/>
        <pc:sldMkLst>
          <pc:docMk/>
          <pc:sldMk cId="514120569" sldId="339"/>
        </pc:sldMkLst>
        <pc:spChg chg="mod">
          <ac:chgData name="guo roger" userId="3bbec60affddc306" providerId="LiveId" clId="{FF117E36-7D90-4229-837B-677BB51D4832}" dt="2020-11-22T06:16:41.169" v="222" actId="20577"/>
          <ac:spMkLst>
            <pc:docMk/>
            <pc:sldMk cId="514120569" sldId="339"/>
            <ac:spMk id="2" creationId="{E0AF3B11-6D1C-467F-B4B3-9E095CC10E70}"/>
          </ac:spMkLst>
        </pc:spChg>
        <pc:spChg chg="add del mod">
          <ac:chgData name="guo roger" userId="3bbec60affddc306" providerId="LiveId" clId="{FF117E36-7D90-4229-837B-677BB51D4832}" dt="2020-11-22T06:16:43.775" v="223" actId="478"/>
          <ac:spMkLst>
            <pc:docMk/>
            <pc:sldMk cId="514120569" sldId="339"/>
            <ac:spMk id="5" creationId="{25B469B6-2B25-4653-8FE1-9DCA158A1C4C}"/>
          </ac:spMkLst>
        </pc:spChg>
        <pc:spChg chg="add mod">
          <ac:chgData name="guo roger" userId="3bbec60affddc306" providerId="LiveId" clId="{FF117E36-7D90-4229-837B-677BB51D4832}" dt="2020-11-23T05:37:47.869" v="1910" actId="207"/>
          <ac:spMkLst>
            <pc:docMk/>
            <pc:sldMk cId="514120569" sldId="339"/>
            <ac:spMk id="7" creationId="{377D9A3F-405B-42E5-AE20-B5B973B52F45}"/>
          </ac:spMkLst>
        </pc:spChg>
      </pc:sldChg>
      <pc:sldChg chg="del">
        <pc:chgData name="guo roger" userId="3bbec60affddc306" providerId="LiveId" clId="{FF117E36-7D90-4229-837B-677BB51D4832}" dt="2020-11-22T05:57:50.933" v="3" actId="47"/>
        <pc:sldMkLst>
          <pc:docMk/>
          <pc:sldMk cId="1790507640" sldId="339"/>
        </pc:sldMkLst>
      </pc:sldChg>
      <pc:sldChg chg="addSp modSp new mod">
        <pc:chgData name="guo roger" userId="3bbec60affddc306" providerId="LiveId" clId="{FF117E36-7D90-4229-837B-677BB51D4832}" dt="2020-11-23T01:57:16.224" v="1517" actId="207"/>
        <pc:sldMkLst>
          <pc:docMk/>
          <pc:sldMk cId="477375241" sldId="340"/>
        </pc:sldMkLst>
        <pc:spChg chg="mod">
          <ac:chgData name="guo roger" userId="3bbec60affddc306" providerId="LiveId" clId="{FF117E36-7D90-4229-837B-677BB51D4832}" dt="2020-11-22T06:28:13.824" v="338" actId="20577"/>
          <ac:spMkLst>
            <pc:docMk/>
            <pc:sldMk cId="477375241" sldId="340"/>
            <ac:spMk id="2" creationId="{2C36922D-DF19-44F1-BBAA-F701B0A19349}"/>
          </ac:spMkLst>
        </pc:spChg>
        <pc:spChg chg="add mod">
          <ac:chgData name="guo roger" userId="3bbec60affddc306" providerId="LiveId" clId="{FF117E36-7D90-4229-837B-677BB51D4832}" dt="2020-11-22T06:28:31.528" v="342" actId="1076"/>
          <ac:spMkLst>
            <pc:docMk/>
            <pc:sldMk cId="477375241" sldId="340"/>
            <ac:spMk id="5" creationId="{B5AB6D11-2C30-4EC4-A984-9A0A272BAA30}"/>
          </ac:spMkLst>
        </pc:spChg>
        <pc:spChg chg="add mod">
          <ac:chgData name="guo roger" userId="3bbec60affddc306" providerId="LiveId" clId="{FF117E36-7D90-4229-837B-677BB51D4832}" dt="2020-11-23T01:57:16.224" v="1517" actId="207"/>
          <ac:spMkLst>
            <pc:docMk/>
            <pc:sldMk cId="477375241" sldId="340"/>
            <ac:spMk id="8" creationId="{17715CE7-BB76-4A2D-826A-8C5015F6DAC6}"/>
          </ac:spMkLst>
        </pc:spChg>
        <pc:spChg chg="add mod">
          <ac:chgData name="guo roger" userId="3bbec60affddc306" providerId="LiveId" clId="{FF117E36-7D90-4229-837B-677BB51D4832}" dt="2020-11-22T06:31:10.568" v="379" actId="1076"/>
          <ac:spMkLst>
            <pc:docMk/>
            <pc:sldMk cId="477375241" sldId="340"/>
            <ac:spMk id="10" creationId="{7DBC01E1-8CD6-49D0-A73E-E61EC93F3386}"/>
          </ac:spMkLst>
        </pc:spChg>
        <pc:spChg chg="add mod">
          <ac:chgData name="guo roger" userId="3bbec60affddc306" providerId="LiveId" clId="{FF117E36-7D90-4229-837B-677BB51D4832}" dt="2020-11-23T01:57:05.976" v="1515"/>
          <ac:spMkLst>
            <pc:docMk/>
            <pc:sldMk cId="477375241" sldId="340"/>
            <ac:spMk id="11" creationId="{16670336-AA81-4EA1-B0BF-0F6E09C328D8}"/>
          </ac:spMkLst>
        </pc:spChg>
        <pc:picChg chg="add mod">
          <ac:chgData name="guo roger" userId="3bbec60affddc306" providerId="LiveId" clId="{FF117E36-7D90-4229-837B-677BB51D4832}" dt="2020-11-22T06:30:57.106" v="372" actId="14100"/>
          <ac:picMkLst>
            <pc:docMk/>
            <pc:sldMk cId="477375241" sldId="340"/>
            <ac:picMk id="6" creationId="{9CC13676-BB0D-403C-A3FE-190DB0AFA9B9}"/>
          </ac:picMkLst>
        </pc:picChg>
        <pc:picChg chg="add mod">
          <ac:chgData name="guo roger" userId="3bbec60affddc306" providerId="LiveId" clId="{FF117E36-7D90-4229-837B-677BB51D4832}" dt="2020-11-22T06:31:19.581" v="382" actId="14100"/>
          <ac:picMkLst>
            <pc:docMk/>
            <pc:sldMk cId="477375241" sldId="340"/>
            <ac:picMk id="9" creationId="{6A4FCCCC-88E0-477F-8C1E-6D3CE57939B0}"/>
          </ac:picMkLst>
        </pc:picChg>
      </pc:sldChg>
      <pc:sldChg chg="del">
        <pc:chgData name="guo roger" userId="3bbec60affddc306" providerId="LiveId" clId="{FF117E36-7D90-4229-837B-677BB51D4832}" dt="2020-11-22T05:57:51.118" v="4" actId="47"/>
        <pc:sldMkLst>
          <pc:docMk/>
          <pc:sldMk cId="3432106467" sldId="340"/>
        </pc:sldMkLst>
      </pc:sldChg>
      <pc:sldChg chg="addSp delSp modSp add mod">
        <pc:chgData name="guo roger" userId="3bbec60affddc306" providerId="LiveId" clId="{FF117E36-7D90-4229-837B-677BB51D4832}" dt="2020-11-22T06:38:32.736" v="479" actId="1582"/>
        <pc:sldMkLst>
          <pc:docMk/>
          <pc:sldMk cId="475802419" sldId="341"/>
        </pc:sldMkLst>
        <pc:spChg chg="mod">
          <ac:chgData name="guo roger" userId="3bbec60affddc306" providerId="LiveId" clId="{FF117E36-7D90-4229-837B-677BB51D4832}" dt="2020-11-22T06:34:32.957" v="407" actId="20577"/>
          <ac:spMkLst>
            <pc:docMk/>
            <pc:sldMk cId="475802419" sldId="341"/>
            <ac:spMk id="2" creationId="{2C36922D-DF19-44F1-BBAA-F701B0A19349}"/>
          </ac:spMkLst>
        </pc:spChg>
        <pc:spChg chg="del">
          <ac:chgData name="guo roger" userId="3bbec60affddc306" providerId="LiveId" clId="{FF117E36-7D90-4229-837B-677BB51D4832}" dt="2020-11-22T06:35:36.248" v="421" actId="478"/>
          <ac:spMkLst>
            <pc:docMk/>
            <pc:sldMk cId="475802419" sldId="341"/>
            <ac:spMk id="5" creationId="{B5AB6D11-2C30-4EC4-A984-9A0A272BAA30}"/>
          </ac:spMkLst>
        </pc:spChg>
        <pc:spChg chg="del">
          <ac:chgData name="guo roger" userId="3bbec60affddc306" providerId="LiveId" clId="{FF117E36-7D90-4229-837B-677BB51D4832}" dt="2020-11-22T06:32:00.927" v="384" actId="478"/>
          <ac:spMkLst>
            <pc:docMk/>
            <pc:sldMk cId="475802419" sldId="341"/>
            <ac:spMk id="8" creationId="{17715CE7-BB76-4A2D-826A-8C5015F6DAC6}"/>
          </ac:spMkLst>
        </pc:spChg>
        <pc:spChg chg="del">
          <ac:chgData name="guo roger" userId="3bbec60affddc306" providerId="LiveId" clId="{FF117E36-7D90-4229-837B-677BB51D4832}" dt="2020-11-22T06:32:00.927" v="384" actId="478"/>
          <ac:spMkLst>
            <pc:docMk/>
            <pc:sldMk cId="475802419" sldId="341"/>
            <ac:spMk id="10" creationId="{7DBC01E1-8CD6-49D0-A73E-E61EC93F3386}"/>
          </ac:spMkLst>
        </pc:spChg>
        <pc:spChg chg="add mod">
          <ac:chgData name="guo roger" userId="3bbec60affddc306" providerId="LiveId" clId="{FF117E36-7D90-4229-837B-677BB51D4832}" dt="2020-11-22T06:37:04.115" v="468" actId="207"/>
          <ac:spMkLst>
            <pc:docMk/>
            <pc:sldMk cId="475802419" sldId="341"/>
            <ac:spMk id="11" creationId="{1022E11E-E0CF-46E8-8138-7EE63ED65436}"/>
          </ac:spMkLst>
        </pc:spChg>
        <pc:spChg chg="add mod">
          <ac:chgData name="guo roger" userId="3bbec60affddc306" providerId="LiveId" clId="{FF117E36-7D90-4229-837B-677BB51D4832}" dt="2020-11-22T06:36:49.921" v="466" actId="1076"/>
          <ac:spMkLst>
            <pc:docMk/>
            <pc:sldMk cId="475802419" sldId="341"/>
            <ac:spMk id="14" creationId="{8E594EB4-AE26-4879-B16A-A4DEAB2E7844}"/>
          </ac:spMkLst>
        </pc:spChg>
        <pc:spChg chg="add mod">
          <ac:chgData name="guo roger" userId="3bbec60affddc306" providerId="LiveId" clId="{FF117E36-7D90-4229-837B-677BB51D4832}" dt="2020-11-22T06:38:17.485" v="477" actId="693"/>
          <ac:spMkLst>
            <pc:docMk/>
            <pc:sldMk cId="475802419" sldId="341"/>
            <ac:spMk id="15" creationId="{BDAE4EFF-04D4-49F6-82CD-5D9265541934}"/>
          </ac:spMkLst>
        </pc:spChg>
        <pc:picChg chg="del">
          <ac:chgData name="guo roger" userId="3bbec60affddc306" providerId="LiveId" clId="{FF117E36-7D90-4229-837B-677BB51D4832}" dt="2020-11-22T06:32:00.927" v="384" actId="478"/>
          <ac:picMkLst>
            <pc:docMk/>
            <pc:sldMk cId="475802419" sldId="341"/>
            <ac:picMk id="6" creationId="{9CC13676-BB0D-403C-A3FE-190DB0AFA9B9}"/>
          </ac:picMkLst>
        </pc:picChg>
        <pc:picChg chg="add mod">
          <ac:chgData name="guo roger" userId="3bbec60affddc306" providerId="LiveId" clId="{FF117E36-7D90-4229-837B-677BB51D4832}" dt="2020-11-22T06:36:36.300" v="446" actId="1076"/>
          <ac:picMkLst>
            <pc:docMk/>
            <pc:sldMk cId="475802419" sldId="341"/>
            <ac:picMk id="7" creationId="{A7C6DE16-9E98-4CB4-B77A-FC3EF6488EAF}"/>
          </ac:picMkLst>
        </pc:picChg>
        <pc:picChg chg="del">
          <ac:chgData name="guo roger" userId="3bbec60affddc306" providerId="LiveId" clId="{FF117E36-7D90-4229-837B-677BB51D4832}" dt="2020-11-22T06:32:00.927" v="384" actId="478"/>
          <ac:picMkLst>
            <pc:docMk/>
            <pc:sldMk cId="475802419" sldId="341"/>
            <ac:picMk id="9" creationId="{6A4FCCCC-88E0-477F-8C1E-6D3CE57939B0}"/>
          </ac:picMkLst>
        </pc:picChg>
        <pc:picChg chg="add mod">
          <ac:chgData name="guo roger" userId="3bbec60affddc306" providerId="LiveId" clId="{FF117E36-7D90-4229-837B-677BB51D4832}" dt="2020-11-22T06:35:49.542" v="427" actId="1076"/>
          <ac:picMkLst>
            <pc:docMk/>
            <pc:sldMk cId="475802419" sldId="341"/>
            <ac:picMk id="12" creationId="{62A186E1-9E53-4CB1-A4CD-1F4077FE54AD}"/>
          </ac:picMkLst>
        </pc:picChg>
        <pc:cxnChg chg="add mod">
          <ac:chgData name="guo roger" userId="3bbec60affddc306" providerId="LiveId" clId="{FF117E36-7D90-4229-837B-677BB51D4832}" dt="2020-11-22T06:38:32.736" v="479" actId="1582"/>
          <ac:cxnSpMkLst>
            <pc:docMk/>
            <pc:sldMk cId="475802419" sldId="341"/>
            <ac:cxnSpMk id="17" creationId="{05F6E001-EA2B-487C-B1F2-2A580F447C98}"/>
          </ac:cxnSpMkLst>
        </pc:cxnChg>
      </pc:sldChg>
      <pc:sldChg chg="del">
        <pc:chgData name="guo roger" userId="3bbec60affddc306" providerId="LiveId" clId="{FF117E36-7D90-4229-837B-677BB51D4832}" dt="2020-11-22T05:57:51.286" v="5" actId="47"/>
        <pc:sldMkLst>
          <pc:docMk/>
          <pc:sldMk cId="3590798852" sldId="341"/>
        </pc:sldMkLst>
      </pc:sldChg>
      <pc:sldChg chg="del">
        <pc:chgData name="guo roger" userId="3bbec60affddc306" providerId="LiveId" clId="{FF117E36-7D90-4229-837B-677BB51D4832}" dt="2020-11-22T05:57:50.586" v="1" actId="47"/>
        <pc:sldMkLst>
          <pc:docMk/>
          <pc:sldMk cId="307475977" sldId="342"/>
        </pc:sldMkLst>
      </pc:sldChg>
      <pc:sldChg chg="addSp delSp modSp add mod">
        <pc:chgData name="guo roger" userId="3bbec60affddc306" providerId="LiveId" clId="{FF117E36-7D90-4229-837B-677BB51D4832}" dt="2020-11-23T02:01:54.153" v="1519" actId="207"/>
        <pc:sldMkLst>
          <pc:docMk/>
          <pc:sldMk cId="2733595971" sldId="342"/>
        </pc:sldMkLst>
        <pc:spChg chg="mod">
          <ac:chgData name="guo roger" userId="3bbec60affddc306" providerId="LiveId" clId="{FF117E36-7D90-4229-837B-677BB51D4832}" dt="2020-11-22T06:38:52.200" v="482" actId="20577"/>
          <ac:spMkLst>
            <pc:docMk/>
            <pc:sldMk cId="2733595971" sldId="342"/>
            <ac:spMk id="2" creationId="{2C36922D-DF19-44F1-BBAA-F701B0A19349}"/>
          </ac:spMkLst>
        </pc:spChg>
        <pc:spChg chg="del">
          <ac:chgData name="guo roger" userId="3bbec60affddc306" providerId="LiveId" clId="{FF117E36-7D90-4229-837B-677BB51D4832}" dt="2020-11-22T06:38:57.802" v="484" actId="478"/>
          <ac:spMkLst>
            <pc:docMk/>
            <pc:sldMk cId="2733595971" sldId="342"/>
            <ac:spMk id="11" creationId="{1022E11E-E0CF-46E8-8138-7EE63ED65436}"/>
          </ac:spMkLst>
        </pc:spChg>
        <pc:spChg chg="add mod">
          <ac:chgData name="guo roger" userId="3bbec60affddc306" providerId="LiveId" clId="{FF117E36-7D90-4229-837B-677BB51D4832}" dt="2020-11-22T06:41:35.246" v="495" actId="1076"/>
          <ac:spMkLst>
            <pc:docMk/>
            <pc:sldMk cId="2733595971" sldId="342"/>
            <ac:spMk id="13" creationId="{6C215768-B49B-49F1-85AA-6046A05D765D}"/>
          </ac:spMkLst>
        </pc:spChg>
        <pc:spChg chg="del">
          <ac:chgData name="guo roger" userId="3bbec60affddc306" providerId="LiveId" clId="{FF117E36-7D90-4229-837B-677BB51D4832}" dt="2020-11-22T06:39:00.004" v="485" actId="478"/>
          <ac:spMkLst>
            <pc:docMk/>
            <pc:sldMk cId="2733595971" sldId="342"/>
            <ac:spMk id="14" creationId="{8E594EB4-AE26-4879-B16A-A4DEAB2E7844}"/>
          </ac:spMkLst>
        </pc:spChg>
        <pc:spChg chg="del">
          <ac:chgData name="guo roger" userId="3bbec60affddc306" providerId="LiveId" clId="{FF117E36-7D90-4229-837B-677BB51D4832}" dt="2020-11-22T06:39:03.187" v="486" actId="478"/>
          <ac:spMkLst>
            <pc:docMk/>
            <pc:sldMk cId="2733595971" sldId="342"/>
            <ac:spMk id="15" creationId="{BDAE4EFF-04D4-49F6-82CD-5D9265541934}"/>
          </ac:spMkLst>
        </pc:spChg>
        <pc:spChg chg="add mod">
          <ac:chgData name="guo roger" userId="3bbec60affddc306" providerId="LiveId" clId="{FF117E36-7D90-4229-837B-677BB51D4832}" dt="2020-11-23T02:01:54.153" v="1519" actId="207"/>
          <ac:spMkLst>
            <pc:docMk/>
            <pc:sldMk cId="2733595971" sldId="342"/>
            <ac:spMk id="16" creationId="{DFD0E25F-B6CD-4069-9365-5326BD2965D2}"/>
          </ac:spMkLst>
        </pc:spChg>
        <pc:spChg chg="add mod">
          <ac:chgData name="guo roger" userId="3bbec60affddc306" providerId="LiveId" clId="{FF117E36-7D90-4229-837B-677BB51D4832}" dt="2020-11-22T06:45:59.900" v="560" actId="1076"/>
          <ac:spMkLst>
            <pc:docMk/>
            <pc:sldMk cId="2733595971" sldId="342"/>
            <ac:spMk id="18" creationId="{B983066C-3579-42DD-9F79-D7CED3C83173}"/>
          </ac:spMkLst>
        </pc:spChg>
        <pc:picChg chg="mod">
          <ac:chgData name="guo roger" userId="3bbec60affddc306" providerId="LiveId" clId="{FF117E36-7D90-4229-837B-677BB51D4832}" dt="2020-11-22T06:45:56.862" v="559" actId="1076"/>
          <ac:picMkLst>
            <pc:docMk/>
            <pc:sldMk cId="2733595971" sldId="342"/>
            <ac:picMk id="7" creationId="{A7C6DE16-9E98-4CB4-B77A-FC3EF6488EAF}"/>
          </ac:picMkLst>
        </pc:picChg>
        <pc:picChg chg="del">
          <ac:chgData name="guo roger" userId="3bbec60affddc306" providerId="LiveId" clId="{FF117E36-7D90-4229-837B-677BB51D4832}" dt="2020-11-22T06:38:56.379" v="483" actId="478"/>
          <ac:picMkLst>
            <pc:docMk/>
            <pc:sldMk cId="2733595971" sldId="342"/>
            <ac:picMk id="12" creationId="{62A186E1-9E53-4CB1-A4CD-1F4077FE54AD}"/>
          </ac:picMkLst>
        </pc:picChg>
        <pc:cxnChg chg="del">
          <ac:chgData name="guo roger" userId="3bbec60affddc306" providerId="LiveId" clId="{FF117E36-7D90-4229-837B-677BB51D4832}" dt="2020-11-22T06:39:04.919" v="487" actId="478"/>
          <ac:cxnSpMkLst>
            <pc:docMk/>
            <pc:sldMk cId="2733595971" sldId="342"/>
            <ac:cxnSpMk id="17" creationId="{05F6E001-EA2B-487C-B1F2-2A580F447C98}"/>
          </ac:cxnSpMkLst>
        </pc:cxnChg>
      </pc:sldChg>
      <pc:sldChg chg="del">
        <pc:chgData name="guo roger" userId="3bbec60affddc306" providerId="LiveId" clId="{FF117E36-7D90-4229-837B-677BB51D4832}" dt="2020-11-22T05:57:51.469" v="6" actId="47"/>
        <pc:sldMkLst>
          <pc:docMk/>
          <pc:sldMk cId="542919842" sldId="343"/>
        </pc:sldMkLst>
      </pc:sldChg>
      <pc:sldChg chg="new del">
        <pc:chgData name="guo roger" userId="3bbec60affddc306" providerId="LiveId" clId="{FF117E36-7D90-4229-837B-677BB51D4832}" dt="2020-11-22T06:46:24.824" v="562" actId="47"/>
        <pc:sldMkLst>
          <pc:docMk/>
          <pc:sldMk cId="1599799982" sldId="343"/>
        </pc:sldMkLst>
      </pc:sldChg>
      <pc:sldChg chg="addSp delSp modSp add mod">
        <pc:chgData name="guo roger" userId="3bbec60affddc306" providerId="LiveId" clId="{FF117E36-7D90-4229-837B-677BB51D4832}" dt="2020-11-23T09:01:53.531" v="2062" actId="1076"/>
        <pc:sldMkLst>
          <pc:docMk/>
          <pc:sldMk cId="3403921428" sldId="343"/>
        </pc:sldMkLst>
        <pc:spChg chg="mod">
          <ac:chgData name="guo roger" userId="3bbec60affddc306" providerId="LiveId" clId="{FF117E36-7D90-4229-837B-677BB51D4832}" dt="2020-11-22T06:46:29.457" v="564" actId="20577"/>
          <ac:spMkLst>
            <pc:docMk/>
            <pc:sldMk cId="3403921428" sldId="343"/>
            <ac:spMk id="2" creationId="{2C36922D-DF19-44F1-BBAA-F701B0A19349}"/>
          </ac:spMkLst>
        </pc:spChg>
        <pc:spChg chg="mod">
          <ac:chgData name="guo roger" userId="3bbec60affddc306" providerId="LiveId" clId="{FF117E36-7D90-4229-837B-677BB51D4832}" dt="2020-11-23T02:03:12.041" v="1520" actId="20577"/>
          <ac:spMkLst>
            <pc:docMk/>
            <pc:sldMk cId="3403921428" sldId="343"/>
            <ac:spMk id="13" creationId="{6C215768-B49B-49F1-85AA-6046A05D765D}"/>
          </ac:spMkLst>
        </pc:spChg>
        <pc:spChg chg="del">
          <ac:chgData name="guo roger" userId="3bbec60affddc306" providerId="LiveId" clId="{FF117E36-7D90-4229-837B-677BB51D4832}" dt="2020-11-22T06:46:53.173" v="570" actId="478"/>
          <ac:spMkLst>
            <pc:docMk/>
            <pc:sldMk cId="3403921428" sldId="343"/>
            <ac:spMk id="16" creationId="{DFD0E25F-B6CD-4069-9365-5326BD2965D2}"/>
          </ac:spMkLst>
        </pc:spChg>
        <pc:spChg chg="del">
          <ac:chgData name="guo roger" userId="3bbec60affddc306" providerId="LiveId" clId="{FF117E36-7D90-4229-837B-677BB51D4832}" dt="2020-11-22T06:46:55.162" v="571" actId="478"/>
          <ac:spMkLst>
            <pc:docMk/>
            <pc:sldMk cId="3403921428" sldId="343"/>
            <ac:spMk id="18" creationId="{B983066C-3579-42DD-9F79-D7CED3C83173}"/>
          </ac:spMkLst>
        </pc:spChg>
        <pc:picChg chg="add mod">
          <ac:chgData name="guo roger" userId="3bbec60affddc306" providerId="LiveId" clId="{FF117E36-7D90-4229-837B-677BB51D4832}" dt="2020-11-22T06:47:21.441" v="581" actId="1076"/>
          <ac:picMkLst>
            <pc:docMk/>
            <pc:sldMk cId="3403921428" sldId="343"/>
            <ac:picMk id="4" creationId="{55DD2A99-D406-40AD-9FCD-CEC0A8DB6D4E}"/>
          </ac:picMkLst>
        </pc:picChg>
        <pc:picChg chg="mod">
          <ac:chgData name="guo roger" userId="3bbec60affddc306" providerId="LiveId" clId="{FF117E36-7D90-4229-837B-677BB51D4832}" dt="2020-11-23T09:01:37.872" v="2061" actId="1076"/>
          <ac:picMkLst>
            <pc:docMk/>
            <pc:sldMk cId="3403921428" sldId="343"/>
            <ac:picMk id="7" creationId="{A7C6DE16-9E98-4CB4-B77A-FC3EF6488EAF}"/>
          </ac:picMkLst>
        </pc:picChg>
        <pc:picChg chg="add mod">
          <ac:chgData name="guo roger" userId="3bbec60affddc306" providerId="LiveId" clId="{FF117E36-7D90-4229-837B-677BB51D4832}" dt="2020-11-23T09:01:53.531" v="2062" actId="1076"/>
          <ac:picMkLst>
            <pc:docMk/>
            <pc:sldMk cId="3403921428" sldId="343"/>
            <ac:picMk id="9" creationId="{3066CD93-2E8E-4DD0-8797-C7900F1C583C}"/>
          </ac:picMkLst>
        </pc:picChg>
      </pc:sldChg>
      <pc:sldChg chg="addSp delSp modSp new mod">
        <pc:chgData name="guo roger" userId="3bbec60affddc306" providerId="LiveId" clId="{FF117E36-7D90-4229-837B-677BB51D4832}" dt="2020-11-23T05:45:04.782" v="1916" actId="114"/>
        <pc:sldMkLst>
          <pc:docMk/>
          <pc:sldMk cId="2682909069" sldId="344"/>
        </pc:sldMkLst>
        <pc:spChg chg="mod">
          <ac:chgData name="guo roger" userId="3bbec60affddc306" providerId="LiveId" clId="{FF117E36-7D90-4229-837B-677BB51D4832}" dt="2020-11-22T06:48:53.940" v="629" actId="20577"/>
          <ac:spMkLst>
            <pc:docMk/>
            <pc:sldMk cId="2682909069" sldId="344"/>
            <ac:spMk id="2" creationId="{997BA37D-7C3A-49EF-9340-389D97998076}"/>
          </ac:spMkLst>
        </pc:spChg>
        <pc:spChg chg="add mod">
          <ac:chgData name="guo roger" userId="3bbec60affddc306" providerId="LiveId" clId="{FF117E36-7D90-4229-837B-677BB51D4832}" dt="2020-11-23T05:45:04.782" v="1916" actId="114"/>
          <ac:spMkLst>
            <pc:docMk/>
            <pc:sldMk cId="2682909069" sldId="344"/>
            <ac:spMk id="5" creationId="{0C0BDBA0-7E29-4DDA-8FE8-5060928B7EEA}"/>
          </ac:spMkLst>
        </pc:spChg>
        <pc:spChg chg="add mod">
          <ac:chgData name="guo roger" userId="3bbec60affddc306" providerId="LiveId" clId="{FF117E36-7D90-4229-837B-677BB51D4832}" dt="2020-11-22T06:55:59.211" v="729" actId="1076"/>
          <ac:spMkLst>
            <pc:docMk/>
            <pc:sldMk cId="2682909069" sldId="344"/>
            <ac:spMk id="6" creationId="{54C5968C-8289-4AE9-8C4E-39458EA28A6C}"/>
          </ac:spMkLst>
        </pc:spChg>
        <pc:spChg chg="add mod">
          <ac:chgData name="guo roger" userId="3bbec60affddc306" providerId="LiveId" clId="{FF117E36-7D90-4229-837B-677BB51D4832}" dt="2020-11-22T06:58:48.088" v="772" actId="1076"/>
          <ac:spMkLst>
            <pc:docMk/>
            <pc:sldMk cId="2682909069" sldId="344"/>
            <ac:spMk id="9" creationId="{6E34CA71-DD6D-4D9E-BC4F-1260D813E966}"/>
          </ac:spMkLst>
        </pc:spChg>
        <pc:spChg chg="add mod">
          <ac:chgData name="guo roger" userId="3bbec60affddc306" providerId="LiveId" clId="{FF117E36-7D90-4229-837B-677BB51D4832}" dt="2020-11-23T05:31:18.425" v="1839" actId="1076"/>
          <ac:spMkLst>
            <pc:docMk/>
            <pc:sldMk cId="2682909069" sldId="344"/>
            <ac:spMk id="11" creationId="{A0B2DB06-522D-446A-A1D2-4C12CF3EC899}"/>
          </ac:spMkLst>
        </pc:spChg>
        <pc:spChg chg="add mod">
          <ac:chgData name="guo roger" userId="3bbec60affddc306" providerId="LiveId" clId="{FF117E36-7D90-4229-837B-677BB51D4832}" dt="2020-11-23T02:08:22.054" v="1525" actId="20577"/>
          <ac:spMkLst>
            <pc:docMk/>
            <pc:sldMk cId="2682909069" sldId="344"/>
            <ac:spMk id="12" creationId="{C13F6A50-641B-43F1-B5D0-BD542DC96C08}"/>
          </ac:spMkLst>
        </pc:spChg>
        <pc:spChg chg="add mod">
          <ac:chgData name="guo roger" userId="3bbec60affddc306" providerId="LiveId" clId="{FF117E36-7D90-4229-837B-677BB51D4832}" dt="2020-11-23T02:08:42.803" v="1527" actId="1076"/>
          <ac:spMkLst>
            <pc:docMk/>
            <pc:sldMk cId="2682909069" sldId="344"/>
            <ac:spMk id="13" creationId="{B940AF8F-9C9D-4646-AA22-A36D5CAC9457}"/>
          </ac:spMkLst>
        </pc:spChg>
        <pc:spChg chg="add mod">
          <ac:chgData name="guo roger" userId="3bbec60affddc306" providerId="LiveId" clId="{FF117E36-7D90-4229-837B-677BB51D4832}" dt="2020-11-23T05:31:28.747" v="1842" actId="20577"/>
          <ac:spMkLst>
            <pc:docMk/>
            <pc:sldMk cId="2682909069" sldId="344"/>
            <ac:spMk id="14" creationId="{2C79B708-D3AA-45B5-98DC-9208911CA196}"/>
          </ac:spMkLst>
        </pc:spChg>
        <pc:spChg chg="add mod">
          <ac:chgData name="guo roger" userId="3bbec60affddc306" providerId="LiveId" clId="{FF117E36-7D90-4229-837B-677BB51D4832}" dt="2020-11-23T05:33:24.748" v="1891" actId="1076"/>
          <ac:spMkLst>
            <pc:docMk/>
            <pc:sldMk cId="2682909069" sldId="344"/>
            <ac:spMk id="15" creationId="{DA40F640-D0A2-4846-B5BF-510A84A90C1A}"/>
          </ac:spMkLst>
        </pc:spChg>
        <pc:spChg chg="add del mod">
          <ac:chgData name="guo roger" userId="3bbec60affddc306" providerId="LiveId" clId="{FF117E36-7D90-4229-837B-677BB51D4832}" dt="2020-11-23T05:33:53.286" v="1901" actId="21"/>
          <ac:spMkLst>
            <pc:docMk/>
            <pc:sldMk cId="2682909069" sldId="344"/>
            <ac:spMk id="16" creationId="{7991DEA4-7FBD-4FAA-A7DF-56C1CFBF2252}"/>
          </ac:spMkLst>
        </pc:spChg>
        <pc:spChg chg="add mod">
          <ac:chgData name="guo roger" userId="3bbec60affddc306" providerId="LiveId" clId="{FF117E36-7D90-4229-837B-677BB51D4832}" dt="2020-11-23T05:33:58.764" v="1903" actId="1076"/>
          <ac:spMkLst>
            <pc:docMk/>
            <pc:sldMk cId="2682909069" sldId="344"/>
            <ac:spMk id="17" creationId="{0FAF5547-F308-4847-AC88-A8726FE0BF07}"/>
          </ac:spMkLst>
        </pc:spChg>
        <pc:spChg chg="add mod">
          <ac:chgData name="guo roger" userId="3bbec60affddc306" providerId="LiveId" clId="{FF117E36-7D90-4229-837B-677BB51D4832}" dt="2020-11-23T05:34:06.935" v="1909" actId="20577"/>
          <ac:spMkLst>
            <pc:docMk/>
            <pc:sldMk cId="2682909069" sldId="344"/>
            <ac:spMk id="18" creationId="{2FDDA4E1-380C-49D2-B5A5-D03C7C0D8904}"/>
          </ac:spMkLst>
        </pc:spChg>
        <pc:picChg chg="add mod">
          <ac:chgData name="guo roger" userId="3bbec60affddc306" providerId="LiveId" clId="{FF117E36-7D90-4229-837B-677BB51D4832}" dt="2020-11-22T06:56:30.569" v="736" actId="1076"/>
          <ac:picMkLst>
            <pc:docMk/>
            <pc:sldMk cId="2682909069" sldId="344"/>
            <ac:picMk id="7" creationId="{36D4C143-086C-477D-A6B8-419BEFC87BDD}"/>
          </ac:picMkLst>
        </pc:picChg>
        <pc:picChg chg="add mod">
          <ac:chgData name="guo roger" userId="3bbec60affddc306" providerId="LiveId" clId="{FF117E36-7D90-4229-837B-677BB51D4832}" dt="2020-11-22T06:58:49.111" v="773" actId="1076"/>
          <ac:picMkLst>
            <pc:docMk/>
            <pc:sldMk cId="2682909069" sldId="344"/>
            <ac:picMk id="8" creationId="{DF157EDA-7899-4401-9AAD-B6CF7508E4F6}"/>
          </ac:picMkLst>
        </pc:picChg>
      </pc:sldChg>
      <pc:sldChg chg="del">
        <pc:chgData name="guo roger" userId="3bbec60affddc306" providerId="LiveId" clId="{FF117E36-7D90-4229-837B-677BB51D4832}" dt="2020-11-22T05:57:51.834" v="8" actId="47"/>
        <pc:sldMkLst>
          <pc:docMk/>
          <pc:sldMk cId="187547395" sldId="345"/>
        </pc:sldMkLst>
      </pc:sldChg>
      <pc:sldChg chg="addSp modSp new mod">
        <pc:chgData name="guo roger" userId="3bbec60affddc306" providerId="LiveId" clId="{FF117E36-7D90-4229-837B-677BB51D4832}" dt="2020-11-23T02:12:56.184" v="1535" actId="20577"/>
        <pc:sldMkLst>
          <pc:docMk/>
          <pc:sldMk cId="400660459" sldId="345"/>
        </pc:sldMkLst>
        <pc:spChg chg="mod">
          <ac:chgData name="guo roger" userId="3bbec60affddc306" providerId="LiveId" clId="{FF117E36-7D90-4229-837B-677BB51D4832}" dt="2020-11-22T07:01:16.584" v="805" actId="20577"/>
          <ac:spMkLst>
            <pc:docMk/>
            <pc:sldMk cId="400660459" sldId="345"/>
            <ac:spMk id="2" creationId="{33712BAB-664B-4A4F-BD1D-C983C5FE9057}"/>
          </ac:spMkLst>
        </pc:spChg>
        <pc:spChg chg="add mod">
          <ac:chgData name="guo roger" userId="3bbec60affddc306" providerId="LiveId" clId="{FF117E36-7D90-4229-837B-677BB51D4832}" dt="2020-11-23T02:12:56.184" v="1535" actId="20577"/>
          <ac:spMkLst>
            <pc:docMk/>
            <pc:sldMk cId="400660459" sldId="345"/>
            <ac:spMk id="5" creationId="{749D5078-ECAF-4E43-BCA5-61D51294828C}"/>
          </ac:spMkLst>
        </pc:spChg>
      </pc:sldChg>
      <pc:sldChg chg="del">
        <pc:chgData name="guo roger" userId="3bbec60affddc306" providerId="LiveId" clId="{FF117E36-7D90-4229-837B-677BB51D4832}" dt="2020-11-22T05:57:52.365" v="11" actId="47"/>
        <pc:sldMkLst>
          <pc:docMk/>
          <pc:sldMk cId="2255036998" sldId="346"/>
        </pc:sldMkLst>
      </pc:sldChg>
      <pc:sldChg chg="addSp delSp modSp new mod">
        <pc:chgData name="guo roger" userId="3bbec60affddc306" providerId="LiveId" clId="{FF117E36-7D90-4229-837B-677BB51D4832}" dt="2020-11-23T05:50:03.469" v="1917" actId="207"/>
        <pc:sldMkLst>
          <pc:docMk/>
          <pc:sldMk cId="3707859939" sldId="346"/>
        </pc:sldMkLst>
        <pc:spChg chg="mod">
          <ac:chgData name="guo roger" userId="3bbec60affddc306" providerId="LiveId" clId="{FF117E36-7D90-4229-837B-677BB51D4832}" dt="2020-11-22T07:04:40.991" v="867" actId="20577"/>
          <ac:spMkLst>
            <pc:docMk/>
            <pc:sldMk cId="3707859939" sldId="346"/>
            <ac:spMk id="2" creationId="{9ABC06A5-405D-4237-8D2B-166480B1A2BA}"/>
          </ac:spMkLst>
        </pc:spChg>
        <pc:spChg chg="add mod">
          <ac:chgData name="guo roger" userId="3bbec60affddc306" providerId="LiveId" clId="{FF117E36-7D90-4229-837B-677BB51D4832}" dt="2020-11-23T02:17:09.644" v="1538" actId="20577"/>
          <ac:spMkLst>
            <pc:docMk/>
            <pc:sldMk cId="3707859939" sldId="346"/>
            <ac:spMk id="5" creationId="{F308DE3B-DF63-43E5-80B3-F567A4C9D75D}"/>
          </ac:spMkLst>
        </pc:spChg>
        <pc:spChg chg="add mod">
          <ac:chgData name="guo roger" userId="3bbec60affddc306" providerId="LiveId" clId="{FF117E36-7D90-4229-837B-677BB51D4832}" dt="2020-11-23T02:11:25.481" v="1530" actId="207"/>
          <ac:spMkLst>
            <pc:docMk/>
            <pc:sldMk cId="3707859939" sldId="346"/>
            <ac:spMk id="7" creationId="{3AE651A5-96DF-456F-8400-9AEB3C11AB58}"/>
          </ac:spMkLst>
        </pc:spChg>
        <pc:spChg chg="add mod">
          <ac:chgData name="guo roger" userId="3bbec60affddc306" providerId="LiveId" clId="{FF117E36-7D90-4229-837B-677BB51D4832}" dt="2020-11-23T05:50:03.469" v="1917" actId="207"/>
          <ac:spMkLst>
            <pc:docMk/>
            <pc:sldMk cId="3707859939" sldId="346"/>
            <ac:spMk id="10" creationId="{6BCDBEC0-58AC-4644-A98A-B5E1C475B89E}"/>
          </ac:spMkLst>
        </pc:spChg>
        <pc:spChg chg="add mod">
          <ac:chgData name="guo roger" userId="3bbec60affddc306" providerId="LiveId" clId="{FF117E36-7D90-4229-837B-677BB51D4832}" dt="2020-11-23T02:33:09.805" v="1549" actId="114"/>
          <ac:spMkLst>
            <pc:docMk/>
            <pc:sldMk cId="3707859939" sldId="346"/>
            <ac:spMk id="12" creationId="{8E9FD4B3-C309-491F-A01F-7EBF7EA1C865}"/>
          </ac:spMkLst>
        </pc:spChg>
        <pc:spChg chg="add del mod">
          <ac:chgData name="guo roger" userId="3bbec60affddc306" providerId="LiveId" clId="{FF117E36-7D90-4229-837B-677BB51D4832}" dt="2020-11-22T07:14:57.252" v="917"/>
          <ac:spMkLst>
            <pc:docMk/>
            <pc:sldMk cId="3707859939" sldId="346"/>
            <ac:spMk id="14" creationId="{000C278C-412B-4774-A84C-1DBF90B27402}"/>
          </ac:spMkLst>
        </pc:spChg>
        <pc:spChg chg="add mod">
          <ac:chgData name="guo roger" userId="3bbec60affddc306" providerId="LiveId" clId="{FF117E36-7D90-4229-837B-677BB51D4832}" dt="2020-11-22T08:08:58.450" v="963" actId="14100"/>
          <ac:spMkLst>
            <pc:docMk/>
            <pc:sldMk cId="3707859939" sldId="346"/>
            <ac:spMk id="16" creationId="{15B5E7DB-43A0-43FD-B92D-AC932C57560C}"/>
          </ac:spMkLst>
        </pc:spChg>
        <pc:picChg chg="add mod">
          <ac:chgData name="guo roger" userId="3bbec60affddc306" providerId="LiveId" clId="{FF117E36-7D90-4229-837B-677BB51D4832}" dt="2020-11-22T07:14:58.277" v="918" actId="1036"/>
          <ac:picMkLst>
            <pc:docMk/>
            <pc:sldMk cId="3707859939" sldId="346"/>
            <ac:picMk id="8" creationId="{0F3FA1FC-8D72-426A-8792-50FDE99C4CBD}"/>
          </ac:picMkLst>
        </pc:picChg>
        <pc:picChg chg="add del mod">
          <ac:chgData name="guo roger" userId="3bbec60affddc306" providerId="LiveId" clId="{FF117E36-7D90-4229-837B-677BB51D4832}" dt="2020-11-22T07:14:57.252" v="917"/>
          <ac:picMkLst>
            <pc:docMk/>
            <pc:sldMk cId="3707859939" sldId="346"/>
            <ac:picMk id="13" creationId="{37DEE518-631C-44E1-BDE2-3D3241960AA6}"/>
          </ac:picMkLst>
        </pc:picChg>
      </pc:sldChg>
      <pc:sldChg chg="addSp delSp modSp new mod">
        <pc:chgData name="guo roger" userId="3bbec60affddc306" providerId="LiveId" clId="{FF117E36-7D90-4229-837B-677BB51D4832}" dt="2020-11-23T02:29:00.245" v="1543" actId="207"/>
        <pc:sldMkLst>
          <pc:docMk/>
          <pc:sldMk cId="500963237" sldId="347"/>
        </pc:sldMkLst>
        <pc:spChg chg="mod">
          <ac:chgData name="guo roger" userId="3bbec60affddc306" providerId="LiveId" clId="{FF117E36-7D90-4229-837B-677BB51D4832}" dt="2020-11-22T08:11:32.079" v="1050" actId="20577"/>
          <ac:spMkLst>
            <pc:docMk/>
            <pc:sldMk cId="500963237" sldId="347"/>
            <ac:spMk id="2" creationId="{5AB81CC5-FD61-4E17-9C70-85D209B7469B}"/>
          </ac:spMkLst>
        </pc:spChg>
        <pc:spChg chg="add mod">
          <ac:chgData name="guo roger" userId="3bbec60affddc306" providerId="LiveId" clId="{FF117E36-7D90-4229-837B-677BB51D4832}" dt="2020-11-22T07:15:49.795" v="932" actId="1076"/>
          <ac:spMkLst>
            <pc:docMk/>
            <pc:sldMk cId="500963237" sldId="347"/>
            <ac:spMk id="5" creationId="{50A12708-5975-4F4F-B886-97E12A973C7A}"/>
          </ac:spMkLst>
        </pc:spChg>
        <pc:spChg chg="add mod">
          <ac:chgData name="guo roger" userId="3bbec60affddc306" providerId="LiveId" clId="{FF117E36-7D90-4229-837B-677BB51D4832}" dt="2020-11-22T07:16:21.771" v="940" actId="1076"/>
          <ac:spMkLst>
            <pc:docMk/>
            <pc:sldMk cId="500963237" sldId="347"/>
            <ac:spMk id="7" creationId="{4F8700F7-FD2C-4907-80A1-7151B9445C3D}"/>
          </ac:spMkLst>
        </pc:spChg>
        <pc:spChg chg="add del">
          <ac:chgData name="guo roger" userId="3bbec60affddc306" providerId="LiveId" clId="{FF117E36-7D90-4229-837B-677BB51D4832}" dt="2020-11-22T07:15:57.077" v="934" actId="478"/>
          <ac:spMkLst>
            <pc:docMk/>
            <pc:sldMk cId="500963237" sldId="347"/>
            <ac:spMk id="8" creationId="{648EE3A1-414C-4102-A311-C9A9D28C8E4F}"/>
          </ac:spMkLst>
        </pc:spChg>
        <pc:spChg chg="add mod">
          <ac:chgData name="guo roger" userId="3bbec60affddc306" providerId="LiveId" clId="{FF117E36-7D90-4229-837B-677BB51D4832}" dt="2020-11-22T07:16:15.042" v="939" actId="693"/>
          <ac:spMkLst>
            <pc:docMk/>
            <pc:sldMk cId="500963237" sldId="347"/>
            <ac:spMk id="9" creationId="{31E82840-A637-40D8-88CF-BE068A623FA3}"/>
          </ac:spMkLst>
        </pc:spChg>
        <pc:spChg chg="add mod">
          <ac:chgData name="guo roger" userId="3bbec60affddc306" providerId="LiveId" clId="{FF117E36-7D90-4229-837B-677BB51D4832}" dt="2020-11-23T02:29:00.245" v="1543" actId="207"/>
          <ac:spMkLst>
            <pc:docMk/>
            <pc:sldMk cId="500963237" sldId="347"/>
            <ac:spMk id="11" creationId="{28B21B9E-135A-431F-88E1-C5C7DE8404CA}"/>
          </ac:spMkLst>
        </pc:spChg>
        <pc:picChg chg="add mod">
          <ac:chgData name="guo roger" userId="3bbec60affddc306" providerId="LiveId" clId="{FF117E36-7D90-4229-837B-677BB51D4832}" dt="2020-11-22T07:15:49.795" v="932" actId="1076"/>
          <ac:picMkLst>
            <pc:docMk/>
            <pc:sldMk cId="500963237" sldId="347"/>
            <ac:picMk id="4" creationId="{4194C72E-6A66-465C-B98C-D78049A1CAF5}"/>
          </ac:picMkLst>
        </pc:picChg>
      </pc:sldChg>
      <pc:sldChg chg="del">
        <pc:chgData name="guo roger" userId="3bbec60affddc306" providerId="LiveId" clId="{FF117E36-7D90-4229-837B-677BB51D4832}" dt="2020-11-22T05:57:52.019" v="9" actId="47"/>
        <pc:sldMkLst>
          <pc:docMk/>
          <pc:sldMk cId="2406170903" sldId="347"/>
        </pc:sldMkLst>
      </pc:sldChg>
      <pc:sldChg chg="addSp delSp modSp new mod">
        <pc:chgData name="guo roger" userId="3bbec60affddc306" providerId="LiveId" clId="{FF117E36-7D90-4229-837B-677BB51D4832}" dt="2020-11-23T06:14:34.117" v="1918" actId="207"/>
        <pc:sldMkLst>
          <pc:docMk/>
          <pc:sldMk cId="550885155" sldId="348"/>
        </pc:sldMkLst>
        <pc:spChg chg="mod">
          <ac:chgData name="guo roger" userId="3bbec60affddc306" providerId="LiveId" clId="{FF117E36-7D90-4229-837B-677BB51D4832}" dt="2020-11-22T08:14:02.755" v="1093" actId="20577"/>
          <ac:spMkLst>
            <pc:docMk/>
            <pc:sldMk cId="550885155" sldId="348"/>
            <ac:spMk id="2" creationId="{8FF7A69D-B3DD-4F0B-B75D-41F85D7EDDB3}"/>
          </ac:spMkLst>
        </pc:spChg>
        <pc:spChg chg="add mod">
          <ac:chgData name="guo roger" userId="3bbec60affddc306" providerId="LiveId" clId="{FF117E36-7D90-4229-837B-677BB51D4832}" dt="2020-11-23T02:41:31.718" v="1654" actId="207"/>
          <ac:spMkLst>
            <pc:docMk/>
            <pc:sldMk cId="550885155" sldId="348"/>
            <ac:spMk id="5" creationId="{C4F18E61-587B-45E2-ACF1-6D0D6ADC149F}"/>
          </ac:spMkLst>
        </pc:spChg>
        <pc:spChg chg="add mod">
          <ac:chgData name="guo roger" userId="3bbec60affddc306" providerId="LiveId" clId="{FF117E36-7D90-4229-837B-677BB51D4832}" dt="2020-11-23T06:14:34.117" v="1918" actId="207"/>
          <ac:spMkLst>
            <pc:docMk/>
            <pc:sldMk cId="550885155" sldId="348"/>
            <ac:spMk id="7" creationId="{6E852420-38B3-48FB-9E33-9FF2033F3F78}"/>
          </ac:spMkLst>
        </pc:spChg>
        <pc:spChg chg="add mod">
          <ac:chgData name="guo roger" userId="3bbec60affddc306" providerId="LiveId" clId="{FF117E36-7D90-4229-837B-677BB51D4832}" dt="2020-11-23T02:37:50.592" v="1639" actId="1076"/>
          <ac:spMkLst>
            <pc:docMk/>
            <pc:sldMk cId="550885155" sldId="348"/>
            <ac:spMk id="10" creationId="{5762E93C-7E6B-474D-AC39-6F5307FFBBF7}"/>
          </ac:spMkLst>
        </pc:spChg>
        <pc:picChg chg="add del mod">
          <ac:chgData name="guo roger" userId="3bbec60affddc306" providerId="LiveId" clId="{FF117E36-7D90-4229-837B-677BB51D4832}" dt="2020-11-23T02:36:08.117" v="1550" actId="478"/>
          <ac:picMkLst>
            <pc:docMk/>
            <pc:sldMk cId="550885155" sldId="348"/>
            <ac:picMk id="8" creationId="{24172632-F92D-4FBF-A873-F3A840A9677D}"/>
          </ac:picMkLst>
        </pc:picChg>
        <pc:picChg chg="add mod">
          <ac:chgData name="guo roger" userId="3bbec60affddc306" providerId="LiveId" clId="{FF117E36-7D90-4229-837B-677BB51D4832}" dt="2020-11-23T02:37:46.823" v="1638" actId="1076"/>
          <ac:picMkLst>
            <pc:docMk/>
            <pc:sldMk cId="550885155" sldId="348"/>
            <ac:picMk id="11" creationId="{C151CA7F-9E12-437E-A26F-0A8D8B6F3582}"/>
          </ac:picMkLst>
        </pc:picChg>
      </pc:sldChg>
      <pc:sldChg chg="del">
        <pc:chgData name="guo roger" userId="3bbec60affddc306" providerId="LiveId" clId="{FF117E36-7D90-4229-837B-677BB51D4832}" dt="2020-11-22T05:57:52.201" v="10" actId="47"/>
        <pc:sldMkLst>
          <pc:docMk/>
          <pc:sldMk cId="1619895009" sldId="348"/>
        </pc:sldMkLst>
      </pc:sldChg>
      <pc:sldChg chg="addSp delSp modSp new mod">
        <pc:chgData name="guo roger" userId="3bbec60affddc306" providerId="LiveId" clId="{FF117E36-7D90-4229-837B-677BB51D4832}" dt="2020-11-23T02:38:57.645" v="1650" actId="1076"/>
        <pc:sldMkLst>
          <pc:docMk/>
          <pc:sldMk cId="1187528424" sldId="349"/>
        </pc:sldMkLst>
        <pc:spChg chg="mod">
          <ac:chgData name="guo roger" userId="3bbec60affddc306" providerId="LiveId" clId="{FF117E36-7D90-4229-837B-677BB51D4832}" dt="2020-11-22T08:25:42.102" v="1103"/>
          <ac:spMkLst>
            <pc:docMk/>
            <pc:sldMk cId="1187528424" sldId="349"/>
            <ac:spMk id="2" creationId="{66F6CF6F-F78C-4C24-83CF-C21881EFE587}"/>
          </ac:spMkLst>
        </pc:spChg>
        <pc:spChg chg="add mod">
          <ac:chgData name="guo roger" userId="3bbec60affddc306" providerId="LiveId" clId="{FF117E36-7D90-4229-837B-677BB51D4832}" dt="2020-11-22T08:15:01.851" v="1098" actId="1076"/>
          <ac:spMkLst>
            <pc:docMk/>
            <pc:sldMk cId="1187528424" sldId="349"/>
            <ac:spMk id="5" creationId="{263EDE62-66CD-48DD-AB14-EE6FC6C99E03}"/>
          </ac:spMkLst>
        </pc:spChg>
        <pc:spChg chg="add mod">
          <ac:chgData name="guo roger" userId="3bbec60affddc306" providerId="LiveId" clId="{FF117E36-7D90-4229-837B-677BB51D4832}" dt="2020-11-22T08:26:36.180" v="1129" actId="1076"/>
          <ac:spMkLst>
            <pc:docMk/>
            <pc:sldMk cId="1187528424" sldId="349"/>
            <ac:spMk id="7" creationId="{816F3F69-752C-4BE9-8968-5BDA7354C6D4}"/>
          </ac:spMkLst>
        </pc:spChg>
        <pc:spChg chg="add del">
          <ac:chgData name="guo roger" userId="3bbec60affddc306" providerId="LiveId" clId="{FF117E36-7D90-4229-837B-677BB51D4832}" dt="2020-11-23T02:38:29.633" v="1642" actId="478"/>
          <ac:spMkLst>
            <pc:docMk/>
            <pc:sldMk cId="1187528424" sldId="349"/>
            <ac:spMk id="9" creationId="{B459D469-06C2-4227-A554-ADCA46B07A23}"/>
          </ac:spMkLst>
        </pc:spChg>
        <pc:spChg chg="add mod">
          <ac:chgData name="guo roger" userId="3bbec60affddc306" providerId="LiveId" clId="{FF117E36-7D90-4229-837B-677BB51D4832}" dt="2020-11-23T02:38:50.548" v="1648" actId="693"/>
          <ac:spMkLst>
            <pc:docMk/>
            <pc:sldMk cId="1187528424" sldId="349"/>
            <ac:spMk id="10" creationId="{9F6F019D-AB8B-4491-A494-A2659A3F51F4}"/>
          </ac:spMkLst>
        </pc:spChg>
        <pc:spChg chg="add mod">
          <ac:chgData name="guo roger" userId="3bbec60affddc306" providerId="LiveId" clId="{FF117E36-7D90-4229-837B-677BB51D4832}" dt="2020-11-23T02:38:57.645" v="1650" actId="1076"/>
          <ac:spMkLst>
            <pc:docMk/>
            <pc:sldMk cId="1187528424" sldId="349"/>
            <ac:spMk id="11" creationId="{2DAE8E84-275E-405E-88D7-A332627AA746}"/>
          </ac:spMkLst>
        </pc:spChg>
        <pc:picChg chg="add mod">
          <ac:chgData name="guo roger" userId="3bbec60affddc306" providerId="LiveId" clId="{FF117E36-7D90-4229-837B-677BB51D4832}" dt="2020-11-22T08:27:00.806" v="1133" actId="14100"/>
          <ac:picMkLst>
            <pc:docMk/>
            <pc:sldMk cId="1187528424" sldId="349"/>
            <ac:picMk id="8" creationId="{150BCAEB-20AD-44D1-931E-C59B53346CF0}"/>
          </ac:picMkLst>
        </pc:picChg>
      </pc:sldChg>
      <pc:sldChg chg="del">
        <pc:chgData name="guo roger" userId="3bbec60affddc306" providerId="LiveId" clId="{FF117E36-7D90-4229-837B-677BB51D4832}" dt="2020-11-22T05:57:52.566" v="12" actId="47"/>
        <pc:sldMkLst>
          <pc:docMk/>
          <pc:sldMk cId="1721810441" sldId="350"/>
        </pc:sldMkLst>
      </pc:sldChg>
      <pc:sldChg chg="addSp delSp modSp new mod">
        <pc:chgData name="guo roger" userId="3bbec60affddc306" providerId="LiveId" clId="{FF117E36-7D90-4229-837B-677BB51D4832}" dt="2020-11-23T08:40:32.964" v="2055" actId="478"/>
        <pc:sldMkLst>
          <pc:docMk/>
          <pc:sldMk cId="4238407044" sldId="350"/>
        </pc:sldMkLst>
        <pc:spChg chg="mod">
          <ac:chgData name="guo roger" userId="3bbec60affddc306" providerId="LiveId" clId="{FF117E36-7D90-4229-837B-677BB51D4832}" dt="2020-11-22T08:27:28.369" v="1161" actId="20577"/>
          <ac:spMkLst>
            <pc:docMk/>
            <pc:sldMk cId="4238407044" sldId="350"/>
            <ac:spMk id="2" creationId="{3D1C2B02-2179-4D24-B9E9-7A4DBA869691}"/>
          </ac:spMkLst>
        </pc:spChg>
        <pc:spChg chg="add mod">
          <ac:chgData name="guo roger" userId="3bbec60affddc306" providerId="LiveId" clId="{FF117E36-7D90-4229-837B-677BB51D4832}" dt="2020-11-23T06:17:02.143" v="1948" actId="20577"/>
          <ac:spMkLst>
            <pc:docMk/>
            <pc:sldMk cId="4238407044" sldId="350"/>
            <ac:spMk id="5" creationId="{B6FDE4E2-6333-498E-94C4-CBEB942F4A07}"/>
          </ac:spMkLst>
        </pc:spChg>
        <pc:spChg chg="add mod">
          <ac:chgData name="guo roger" userId="3bbec60affddc306" providerId="LiveId" clId="{FF117E36-7D90-4229-837B-677BB51D4832}" dt="2020-11-23T06:17:33.673" v="1965" actId="20577"/>
          <ac:spMkLst>
            <pc:docMk/>
            <pc:sldMk cId="4238407044" sldId="350"/>
            <ac:spMk id="7" creationId="{F0CB9DAD-1B93-492D-B229-B2F6F16137BD}"/>
          </ac:spMkLst>
        </pc:spChg>
        <pc:spChg chg="add mod">
          <ac:chgData name="guo roger" userId="3bbec60affddc306" providerId="LiveId" clId="{FF117E36-7D90-4229-837B-677BB51D4832}" dt="2020-11-23T02:44:19.716" v="1668" actId="1076"/>
          <ac:spMkLst>
            <pc:docMk/>
            <pc:sldMk cId="4238407044" sldId="350"/>
            <ac:spMk id="9" creationId="{14238D6F-C1B9-439A-BEED-7D47C6657D1C}"/>
          </ac:spMkLst>
        </pc:spChg>
        <pc:spChg chg="add mod">
          <ac:chgData name="guo roger" userId="3bbec60affddc306" providerId="LiveId" clId="{FF117E36-7D90-4229-837B-677BB51D4832}" dt="2020-11-23T02:42:10.391" v="1661" actId="1076"/>
          <ac:spMkLst>
            <pc:docMk/>
            <pc:sldMk cId="4238407044" sldId="350"/>
            <ac:spMk id="11" creationId="{B09BED31-CC49-4893-85A9-28EAB86EF461}"/>
          </ac:spMkLst>
        </pc:spChg>
        <pc:spChg chg="add mod">
          <ac:chgData name="guo roger" userId="3bbec60affddc306" providerId="LiveId" clId="{FF117E36-7D90-4229-837B-677BB51D4832}" dt="2020-11-23T02:42:10.391" v="1661" actId="1076"/>
          <ac:spMkLst>
            <pc:docMk/>
            <pc:sldMk cId="4238407044" sldId="350"/>
            <ac:spMk id="12" creationId="{DA1D58F5-F12E-4928-BFC5-BDD3AA2943E9}"/>
          </ac:spMkLst>
        </pc:spChg>
        <pc:spChg chg="add del mod">
          <ac:chgData name="guo roger" userId="3bbec60affddc306" providerId="LiveId" clId="{FF117E36-7D90-4229-837B-677BB51D4832}" dt="2020-11-23T02:45:08.030" v="1724"/>
          <ac:spMkLst>
            <pc:docMk/>
            <pc:sldMk cId="4238407044" sldId="350"/>
            <ac:spMk id="13" creationId="{1611A6F2-6F01-4FFC-B1B7-F122B2326A34}"/>
          </ac:spMkLst>
        </pc:spChg>
        <pc:spChg chg="add del">
          <ac:chgData name="guo roger" userId="3bbec60affddc306" providerId="LiveId" clId="{FF117E36-7D90-4229-837B-677BB51D4832}" dt="2020-11-23T08:40:32.964" v="2055" actId="478"/>
          <ac:spMkLst>
            <pc:docMk/>
            <pc:sldMk cId="4238407044" sldId="350"/>
            <ac:spMk id="14" creationId="{97368803-0055-4D3A-A756-FAEFA5AD70B7}"/>
          </ac:spMkLst>
        </pc:spChg>
        <pc:picChg chg="add mod">
          <ac:chgData name="guo roger" userId="3bbec60affddc306" providerId="LiveId" clId="{FF117E36-7D90-4229-837B-677BB51D4832}" dt="2020-11-23T02:42:14.466" v="1664" actId="1076"/>
          <ac:picMkLst>
            <pc:docMk/>
            <pc:sldMk cId="4238407044" sldId="350"/>
            <ac:picMk id="8" creationId="{D4BCBA7A-8473-4CA2-8521-AC468BE06A43}"/>
          </ac:picMkLst>
        </pc:picChg>
        <pc:picChg chg="add mod">
          <ac:chgData name="guo roger" userId="3bbec60affddc306" providerId="LiveId" clId="{FF117E36-7D90-4229-837B-677BB51D4832}" dt="2020-11-23T02:42:10.391" v="1661" actId="1076"/>
          <ac:picMkLst>
            <pc:docMk/>
            <pc:sldMk cId="4238407044" sldId="350"/>
            <ac:picMk id="10" creationId="{3F53CD64-02A9-49ED-9CF3-656DA84B248E}"/>
          </ac:picMkLst>
        </pc:picChg>
      </pc:sldChg>
      <pc:sldChg chg="del">
        <pc:chgData name="guo roger" userId="3bbec60affddc306" providerId="LiveId" clId="{FF117E36-7D90-4229-837B-677BB51D4832}" dt="2020-11-22T05:57:53.616" v="16" actId="47"/>
        <pc:sldMkLst>
          <pc:docMk/>
          <pc:sldMk cId="2565463632" sldId="351"/>
        </pc:sldMkLst>
      </pc:sldChg>
      <pc:sldChg chg="addSp delSp modSp add mod">
        <pc:chgData name="guo roger" userId="3bbec60affddc306" providerId="LiveId" clId="{FF117E36-7D90-4229-837B-677BB51D4832}" dt="2020-11-23T06:22:05.007" v="2051" actId="20577"/>
        <pc:sldMkLst>
          <pc:docMk/>
          <pc:sldMk cId="3071623291" sldId="351"/>
        </pc:sldMkLst>
        <pc:spChg chg="mod">
          <ac:chgData name="guo roger" userId="3bbec60affddc306" providerId="LiveId" clId="{FF117E36-7D90-4229-837B-677BB51D4832}" dt="2020-11-23T06:21:37.205" v="2035" actId="1076"/>
          <ac:spMkLst>
            <pc:docMk/>
            <pc:sldMk cId="3071623291" sldId="351"/>
            <ac:spMk id="3" creationId="{815B2AA3-0535-4DA6-B19F-777851D2A139}"/>
          </ac:spMkLst>
        </pc:spChg>
        <pc:spChg chg="del mod">
          <ac:chgData name="guo roger" userId="3bbec60affddc306" providerId="LiveId" clId="{FF117E36-7D90-4229-837B-677BB51D4832}" dt="2020-11-23T06:21:19.305" v="2001" actId="478"/>
          <ac:spMkLst>
            <pc:docMk/>
            <pc:sldMk cId="3071623291" sldId="351"/>
            <ac:spMk id="5" creationId="{B6FDE4E2-6333-498E-94C4-CBEB942F4A07}"/>
          </ac:spMkLst>
        </pc:spChg>
        <pc:spChg chg="mod">
          <ac:chgData name="guo roger" userId="3bbec60affddc306" providerId="LiveId" clId="{FF117E36-7D90-4229-837B-677BB51D4832}" dt="2020-11-23T06:21:43.621" v="2036" actId="207"/>
          <ac:spMkLst>
            <pc:docMk/>
            <pc:sldMk cId="3071623291" sldId="351"/>
            <ac:spMk id="7" creationId="{F0CB9DAD-1B93-492D-B229-B2F6F16137BD}"/>
          </ac:spMkLst>
        </pc:spChg>
        <pc:spChg chg="add mod">
          <ac:chgData name="guo roger" userId="3bbec60affddc306" providerId="LiveId" clId="{FF117E36-7D90-4229-837B-677BB51D4832}" dt="2020-11-23T06:21:53.868" v="2043" actId="20577"/>
          <ac:spMkLst>
            <pc:docMk/>
            <pc:sldMk cId="3071623291" sldId="351"/>
            <ac:spMk id="9" creationId="{7FE4D09E-5D2C-43EF-A6F4-48887336ECC4}"/>
          </ac:spMkLst>
        </pc:spChg>
        <pc:spChg chg="add mod">
          <ac:chgData name="guo roger" userId="3bbec60affddc306" providerId="LiveId" clId="{FF117E36-7D90-4229-837B-677BB51D4832}" dt="2020-11-23T06:22:05.007" v="2051" actId="20577"/>
          <ac:spMkLst>
            <pc:docMk/>
            <pc:sldMk cId="3071623291" sldId="351"/>
            <ac:spMk id="11" creationId="{402633D7-1AE1-4768-9DC4-8C6E2015AF36}"/>
          </ac:spMkLst>
        </pc:spChg>
        <pc:spChg chg="add mod">
          <ac:chgData name="guo roger" userId="3bbec60affddc306" providerId="LiveId" clId="{FF117E36-7D90-4229-837B-677BB51D4832}" dt="2020-11-23T06:21:31.307" v="2033" actId="1036"/>
          <ac:spMkLst>
            <pc:docMk/>
            <pc:sldMk cId="3071623291" sldId="351"/>
            <ac:spMk id="12" creationId="{1EEB4286-65C6-4E1C-8461-649FB448F64B}"/>
          </ac:spMkLst>
        </pc:spChg>
        <pc:picChg chg="add mod">
          <ac:chgData name="guo roger" userId="3bbec60affddc306" providerId="LiveId" clId="{FF117E36-7D90-4229-837B-677BB51D4832}" dt="2020-11-23T06:21:31.307" v="2033" actId="1036"/>
          <ac:picMkLst>
            <pc:docMk/>
            <pc:sldMk cId="3071623291" sldId="351"/>
            <ac:picMk id="6" creationId="{3031D62D-AACE-466C-9DDA-AF870A8706DD}"/>
          </ac:picMkLst>
        </pc:picChg>
        <pc:picChg chg="mod">
          <ac:chgData name="guo roger" userId="3bbec60affddc306" providerId="LiveId" clId="{FF117E36-7D90-4229-837B-677BB51D4832}" dt="2020-11-23T06:21:31.307" v="2033" actId="1036"/>
          <ac:picMkLst>
            <pc:docMk/>
            <pc:sldMk cId="3071623291" sldId="351"/>
            <ac:picMk id="8" creationId="{D4BCBA7A-8473-4CA2-8521-AC468BE06A43}"/>
          </ac:picMkLst>
        </pc:picChg>
      </pc:sldChg>
      <pc:sldChg chg="addSp delSp modSp new mod">
        <pc:chgData name="guo roger" userId="3bbec60affddc306" providerId="LiveId" clId="{FF117E36-7D90-4229-837B-677BB51D4832}" dt="2020-11-22T09:32:30.548" v="1482" actId="1076"/>
        <pc:sldMkLst>
          <pc:docMk/>
          <pc:sldMk cId="2180301002" sldId="352"/>
        </pc:sldMkLst>
        <pc:spChg chg="mod">
          <ac:chgData name="guo roger" userId="3bbec60affddc306" providerId="LiveId" clId="{FF117E36-7D90-4229-837B-677BB51D4832}" dt="2020-11-22T09:21:34.225" v="1366"/>
          <ac:spMkLst>
            <pc:docMk/>
            <pc:sldMk cId="2180301002" sldId="352"/>
            <ac:spMk id="2" creationId="{88B30E56-73EE-439F-A7E4-2BA70F5CC552}"/>
          </ac:spMkLst>
        </pc:spChg>
        <pc:spChg chg="add del mod">
          <ac:chgData name="guo roger" userId="3bbec60affddc306" providerId="LiveId" clId="{FF117E36-7D90-4229-837B-677BB51D4832}" dt="2020-11-22T09:31:53.491" v="1472" actId="478"/>
          <ac:spMkLst>
            <pc:docMk/>
            <pc:sldMk cId="2180301002" sldId="352"/>
            <ac:spMk id="6" creationId="{31151243-FD93-4404-AF1E-105CC23E4144}"/>
          </ac:spMkLst>
        </pc:spChg>
        <pc:spChg chg="add mod">
          <ac:chgData name="guo roger" userId="3bbec60affddc306" providerId="LiveId" clId="{FF117E36-7D90-4229-837B-677BB51D4832}" dt="2020-11-22T09:32:29.438" v="1481" actId="14100"/>
          <ac:spMkLst>
            <pc:docMk/>
            <pc:sldMk cId="2180301002" sldId="352"/>
            <ac:spMk id="8" creationId="{046ADB18-0E1F-4C2C-B342-A82A62DE3C9C}"/>
          </ac:spMkLst>
        </pc:spChg>
        <pc:picChg chg="add mod">
          <ac:chgData name="guo roger" userId="3bbec60affddc306" providerId="LiveId" clId="{FF117E36-7D90-4229-837B-677BB51D4832}" dt="2020-11-22T09:32:30.548" v="1482" actId="1076"/>
          <ac:picMkLst>
            <pc:docMk/>
            <pc:sldMk cId="2180301002" sldId="352"/>
            <ac:picMk id="4" creationId="{B42762B9-F47A-4E65-B3EE-0FBDCB0EC741}"/>
          </ac:picMkLst>
        </pc:picChg>
      </pc:sldChg>
      <pc:sldChg chg="del">
        <pc:chgData name="guo roger" userId="3bbec60affddc306" providerId="LiveId" clId="{FF117E36-7D90-4229-837B-677BB51D4832}" dt="2020-11-22T05:57:53.817" v="17" actId="47"/>
        <pc:sldMkLst>
          <pc:docMk/>
          <pc:sldMk cId="2829232335" sldId="352"/>
        </pc:sldMkLst>
      </pc:sldChg>
      <pc:sldChg chg="addSp modSp new mod">
        <pc:chgData name="guo roger" userId="3bbec60affddc306" providerId="LiveId" clId="{FF117E36-7D90-4229-837B-677BB51D4832}" dt="2020-11-22T09:29:57.829" v="1457" actId="1076"/>
        <pc:sldMkLst>
          <pc:docMk/>
          <pc:sldMk cId="877568315" sldId="353"/>
        </pc:sldMkLst>
        <pc:spChg chg="mod">
          <ac:chgData name="guo roger" userId="3bbec60affddc306" providerId="LiveId" clId="{FF117E36-7D90-4229-837B-677BB51D4832}" dt="2020-11-22T09:21:49.270" v="1370" actId="20577"/>
          <ac:spMkLst>
            <pc:docMk/>
            <pc:sldMk cId="877568315" sldId="353"/>
            <ac:spMk id="2" creationId="{851D5968-088D-40C3-B72D-C8FB04E5576F}"/>
          </ac:spMkLst>
        </pc:spChg>
        <pc:spChg chg="add mod">
          <ac:chgData name="guo roger" userId="3bbec60affddc306" providerId="LiveId" clId="{FF117E36-7D90-4229-837B-677BB51D4832}" dt="2020-11-22T09:29:57.829" v="1457" actId="1076"/>
          <ac:spMkLst>
            <pc:docMk/>
            <pc:sldMk cId="877568315" sldId="353"/>
            <ac:spMk id="6" creationId="{3D6110A1-5770-4FB1-BFD3-2B4C4A392537}"/>
          </ac:spMkLst>
        </pc:spChg>
        <pc:picChg chg="add mod">
          <ac:chgData name="guo roger" userId="3bbec60affddc306" providerId="LiveId" clId="{FF117E36-7D90-4229-837B-677BB51D4832}" dt="2020-11-22T09:29:36.905" v="1448" actId="1076"/>
          <ac:picMkLst>
            <pc:docMk/>
            <pc:sldMk cId="877568315" sldId="353"/>
            <ac:picMk id="4" creationId="{A8ABB51A-1F1B-4FD4-AC26-E7734FAECE45}"/>
          </ac:picMkLst>
        </pc:picChg>
      </pc:sldChg>
      <pc:sldChg chg="del">
        <pc:chgData name="guo roger" userId="3bbec60affddc306" providerId="LiveId" clId="{FF117E36-7D90-4229-837B-677BB51D4832}" dt="2020-11-22T05:57:54.233" v="19" actId="47"/>
        <pc:sldMkLst>
          <pc:docMk/>
          <pc:sldMk cId="3462153399" sldId="353"/>
        </pc:sldMkLst>
      </pc:sldChg>
      <pc:sldChg chg="del">
        <pc:chgData name="guo roger" userId="3bbec60affddc306" providerId="LiveId" clId="{FF117E36-7D90-4229-837B-677BB51D4832}" dt="2020-11-22T05:57:54.547" v="20" actId="47"/>
        <pc:sldMkLst>
          <pc:docMk/>
          <pc:sldMk cId="2422638600" sldId="354"/>
        </pc:sldMkLst>
      </pc:sldChg>
      <pc:sldChg chg="modSp add mod">
        <pc:chgData name="guo roger" userId="3bbec60affddc306" providerId="LiveId" clId="{FF117E36-7D90-4229-837B-677BB51D4832}" dt="2020-11-22T09:20:52.685" v="1355" actId="207"/>
        <pc:sldMkLst>
          <pc:docMk/>
          <pc:sldMk cId="2694810253" sldId="354"/>
        </pc:sldMkLst>
        <pc:spChg chg="mod">
          <ac:chgData name="guo roger" userId="3bbec60affddc306" providerId="LiveId" clId="{FF117E36-7D90-4229-837B-677BB51D4832}" dt="2020-11-22T09:20:52.685" v="1355" actId="207"/>
          <ac:spMkLst>
            <pc:docMk/>
            <pc:sldMk cId="2694810253" sldId="354"/>
            <ac:spMk id="8" creationId="{8E321D54-3573-4006-A142-58C307604763}"/>
          </ac:spMkLst>
        </pc:spChg>
      </pc:sldChg>
      <pc:sldChg chg="modSp add mod">
        <pc:chgData name="guo roger" userId="3bbec60affddc306" providerId="LiveId" clId="{FF117E36-7D90-4229-837B-677BB51D4832}" dt="2020-11-22T09:21:05.603" v="1358" actId="207"/>
        <pc:sldMkLst>
          <pc:docMk/>
          <pc:sldMk cId="1520401127" sldId="355"/>
        </pc:sldMkLst>
        <pc:spChg chg="mod">
          <ac:chgData name="guo roger" userId="3bbec60affddc306" providerId="LiveId" clId="{FF117E36-7D90-4229-837B-677BB51D4832}" dt="2020-11-22T09:21:05.603" v="1358" actId="207"/>
          <ac:spMkLst>
            <pc:docMk/>
            <pc:sldMk cId="1520401127" sldId="355"/>
            <ac:spMk id="8" creationId="{8E321D54-3573-4006-A142-58C307604763}"/>
          </ac:spMkLst>
        </pc:spChg>
      </pc:sldChg>
      <pc:sldChg chg="del">
        <pc:chgData name="guo roger" userId="3bbec60affddc306" providerId="LiveId" clId="{FF117E36-7D90-4229-837B-677BB51D4832}" dt="2020-11-22T05:57:55.031" v="21" actId="47"/>
        <pc:sldMkLst>
          <pc:docMk/>
          <pc:sldMk cId="2751246416" sldId="355"/>
        </pc:sldMkLst>
      </pc:sldChg>
      <pc:sldChg chg="del">
        <pc:chgData name="guo roger" userId="3bbec60affddc306" providerId="LiveId" clId="{FF117E36-7D90-4229-837B-677BB51D4832}" dt="2020-11-22T05:57:52.734" v="13" actId="47"/>
        <pc:sldMkLst>
          <pc:docMk/>
          <pc:sldMk cId="2144824440" sldId="356"/>
        </pc:sldMkLst>
      </pc:sldChg>
      <pc:sldChg chg="modSp add mod">
        <pc:chgData name="guo roger" userId="3bbec60affddc306" providerId="LiveId" clId="{FF117E36-7D90-4229-837B-677BB51D4832}" dt="2020-11-22T09:21:20.881" v="1361" actId="207"/>
        <pc:sldMkLst>
          <pc:docMk/>
          <pc:sldMk cId="2201438782" sldId="356"/>
        </pc:sldMkLst>
        <pc:spChg chg="mod">
          <ac:chgData name="guo roger" userId="3bbec60affddc306" providerId="LiveId" clId="{FF117E36-7D90-4229-837B-677BB51D4832}" dt="2020-11-22T09:21:20.881" v="1361" actId="207"/>
          <ac:spMkLst>
            <pc:docMk/>
            <pc:sldMk cId="2201438782" sldId="356"/>
            <ac:spMk id="8" creationId="{8E321D54-3573-4006-A142-58C307604763}"/>
          </ac:spMkLst>
        </pc:spChg>
      </pc:sldChg>
      <pc:sldChg chg="modSp add mod">
        <pc:chgData name="guo roger" userId="3bbec60affddc306" providerId="LiveId" clId="{FF117E36-7D90-4229-837B-677BB51D4832}" dt="2020-11-22T09:21:42.378" v="1368" actId="207"/>
        <pc:sldMkLst>
          <pc:docMk/>
          <pc:sldMk cId="1646115405" sldId="357"/>
        </pc:sldMkLst>
        <pc:spChg chg="mod">
          <ac:chgData name="guo roger" userId="3bbec60affddc306" providerId="LiveId" clId="{FF117E36-7D90-4229-837B-677BB51D4832}" dt="2020-11-22T09:21:42.378" v="1368" actId="207"/>
          <ac:spMkLst>
            <pc:docMk/>
            <pc:sldMk cId="1646115405" sldId="357"/>
            <ac:spMk id="8" creationId="{8E321D54-3573-4006-A142-58C307604763}"/>
          </ac:spMkLst>
        </pc:spChg>
      </pc:sldChg>
      <pc:sldChg chg="del">
        <pc:chgData name="guo roger" userId="3bbec60affddc306" providerId="LiveId" clId="{FF117E36-7D90-4229-837B-677BB51D4832}" dt="2020-11-22T05:57:52.932" v="14" actId="47"/>
        <pc:sldMkLst>
          <pc:docMk/>
          <pc:sldMk cId="3413700248" sldId="357"/>
        </pc:sldMkLst>
      </pc:sldChg>
      <pc:sldChg chg="del">
        <pc:chgData name="guo roger" userId="3bbec60affddc306" providerId="LiveId" clId="{FF117E36-7D90-4229-837B-677BB51D4832}" dt="2020-11-22T05:57:50.769" v="2" actId="47"/>
        <pc:sldMkLst>
          <pc:docMk/>
          <pc:sldMk cId="1647857872" sldId="358"/>
        </pc:sldMkLst>
      </pc:sldChg>
      <pc:sldChg chg="addSp modSp new mod ord">
        <pc:chgData name="guo roger" userId="3bbec60affddc306" providerId="LiveId" clId="{FF117E36-7D90-4229-837B-677BB51D4832}" dt="2020-11-23T06:57:01.585" v="2053" actId="207"/>
        <pc:sldMkLst>
          <pc:docMk/>
          <pc:sldMk cId="3836262978" sldId="358"/>
        </pc:sldMkLst>
        <pc:spChg chg="mod">
          <ac:chgData name="guo roger" userId="3bbec60affddc306" providerId="LiveId" clId="{FF117E36-7D90-4229-837B-677BB51D4832}" dt="2020-11-22T09:23:47.500" v="1381" actId="20577"/>
          <ac:spMkLst>
            <pc:docMk/>
            <pc:sldMk cId="3836262978" sldId="358"/>
            <ac:spMk id="2" creationId="{42862032-94D9-434F-B4C0-5A80302BF575}"/>
          </ac:spMkLst>
        </pc:spChg>
        <pc:spChg chg="add mod">
          <ac:chgData name="guo roger" userId="3bbec60affddc306" providerId="LiveId" clId="{FF117E36-7D90-4229-837B-677BB51D4832}" dt="2020-11-23T06:57:01.585" v="2053" actId="207"/>
          <ac:spMkLst>
            <pc:docMk/>
            <pc:sldMk cId="3836262978" sldId="358"/>
            <ac:spMk id="5" creationId="{0D3B93BB-2BF9-4769-8BBD-65B6CFD7EA75}"/>
          </ac:spMkLst>
        </pc:spChg>
      </pc:sldChg>
      <pc:sldChg chg="del">
        <pc:chgData name="guo roger" userId="3bbec60affddc306" providerId="LiveId" clId="{FF117E36-7D90-4229-837B-677BB51D4832}" dt="2020-11-22T05:57:51.649" v="7" actId="47"/>
        <pc:sldMkLst>
          <pc:docMk/>
          <pc:sldMk cId="3480700573" sldId="359"/>
        </pc:sldMkLst>
      </pc:sldChg>
      <pc:sldChg chg="del">
        <pc:chgData name="guo roger" userId="3bbec60affddc306" providerId="LiveId" clId="{FF117E36-7D90-4229-837B-677BB51D4832}" dt="2020-11-22T05:57:53.114" v="15" actId="47"/>
        <pc:sldMkLst>
          <pc:docMk/>
          <pc:sldMk cId="3580622270" sldId="360"/>
        </pc:sldMkLst>
      </pc:sldChg>
      <pc:sldChg chg="del">
        <pc:chgData name="guo roger" userId="3bbec60affddc306" providerId="LiveId" clId="{FF117E36-7D90-4229-837B-677BB51D4832}" dt="2020-11-22T05:57:53.998" v="18" actId="47"/>
        <pc:sldMkLst>
          <pc:docMk/>
          <pc:sldMk cId="1485693273" sldId="361"/>
        </pc:sldMkLst>
      </pc:sldChg>
      <pc:sldChg chg="del">
        <pc:chgData name="guo roger" userId="3bbec60affddc306" providerId="LiveId" clId="{FF117E36-7D90-4229-837B-677BB51D4832}" dt="2020-11-22T05:57:55.355" v="22" actId="47"/>
        <pc:sldMkLst>
          <pc:docMk/>
          <pc:sldMk cId="2750907931" sldId="362"/>
        </pc:sldMkLst>
      </pc:sldChg>
      <pc:sldChg chg="del">
        <pc:chgData name="guo roger" userId="3bbec60affddc306" providerId="LiveId" clId="{FF117E36-7D90-4229-837B-677BB51D4832}" dt="2020-11-22T05:57:55.979" v="23" actId="47"/>
        <pc:sldMkLst>
          <pc:docMk/>
          <pc:sldMk cId="1745818827" sldId="363"/>
        </pc:sldMkLst>
      </pc:sldChg>
    </pc:docChg>
  </pc:docChgLst>
  <pc:docChgLst>
    <pc:chgData name="guo roger" userId="3bbec60affddc306" providerId="LiveId" clId="{81B0844E-5F61-4B23-B310-49F48DB14579}"/>
    <pc:docChg chg="undo custSel addSld delSld modSld">
      <pc:chgData name="guo roger" userId="3bbec60affddc306" providerId="LiveId" clId="{81B0844E-5F61-4B23-B310-49F48DB14579}" dt="2021-06-28T05:33:54.702" v="1944" actId="207"/>
      <pc:docMkLst>
        <pc:docMk/>
      </pc:docMkLst>
      <pc:sldChg chg="modSp mod">
        <pc:chgData name="guo roger" userId="3bbec60affddc306" providerId="LiveId" clId="{81B0844E-5F61-4B23-B310-49F48DB14579}" dt="2021-06-27T02:22:26.621" v="42" actId="20577"/>
        <pc:sldMkLst>
          <pc:docMk/>
          <pc:sldMk cId="1341206656" sldId="302"/>
        </pc:sldMkLst>
        <pc:spChg chg="mod">
          <ac:chgData name="guo roger" userId="3bbec60affddc306" providerId="LiveId" clId="{81B0844E-5F61-4B23-B310-49F48DB14579}" dt="2021-06-26T11:39:25.648" v="28" actId="20577"/>
          <ac:spMkLst>
            <pc:docMk/>
            <pc:sldMk cId="1341206656" sldId="302"/>
            <ac:spMk id="4" creationId="{C37CA60E-2DE6-4312-9382-B5A3E76135C2}"/>
          </ac:spMkLst>
        </pc:spChg>
        <pc:spChg chg="mod">
          <ac:chgData name="guo roger" userId="3bbec60affddc306" providerId="LiveId" clId="{81B0844E-5F61-4B23-B310-49F48DB14579}" dt="2021-06-27T02:22:26.621" v="42" actId="20577"/>
          <ac:spMkLst>
            <pc:docMk/>
            <pc:sldMk cId="1341206656" sldId="302"/>
            <ac:spMk id="6" creationId="{07560610-6AF0-456F-A648-6E723C8D92F1}"/>
          </ac:spMkLst>
        </pc:spChg>
      </pc:sldChg>
      <pc:sldChg chg="modSp mod">
        <pc:chgData name="guo roger" userId="3bbec60affddc306" providerId="LiveId" clId="{81B0844E-5F61-4B23-B310-49F48DB14579}" dt="2021-06-28T05:33:20.361" v="1936" actId="20577"/>
        <pc:sldMkLst>
          <pc:docMk/>
          <pc:sldMk cId="947221106" sldId="337"/>
        </pc:sldMkLst>
        <pc:spChg chg="mod">
          <ac:chgData name="guo roger" userId="3bbec60affddc306" providerId="LiveId" clId="{81B0844E-5F61-4B23-B310-49F48DB14579}" dt="2021-06-28T05:33:20.361" v="1936" actId="20577"/>
          <ac:spMkLst>
            <pc:docMk/>
            <pc:sldMk cId="947221106" sldId="337"/>
            <ac:spMk id="8" creationId="{8E321D54-3573-4006-A142-58C307604763}"/>
          </ac:spMkLst>
        </pc:spChg>
      </pc:sldChg>
      <pc:sldChg chg="addSp modSp new mod">
        <pc:chgData name="guo roger" userId="3bbec60affddc306" providerId="LiveId" clId="{81B0844E-5F61-4B23-B310-49F48DB14579}" dt="2021-06-27T02:26:12.748" v="95" actId="20577"/>
        <pc:sldMkLst>
          <pc:docMk/>
          <pc:sldMk cId="866228152" sldId="338"/>
        </pc:sldMkLst>
        <pc:spChg chg="mod">
          <ac:chgData name="guo roger" userId="3bbec60affddc306" providerId="LiveId" clId="{81B0844E-5F61-4B23-B310-49F48DB14579}" dt="2021-06-27T02:26:12.748" v="95" actId="20577"/>
          <ac:spMkLst>
            <pc:docMk/>
            <pc:sldMk cId="866228152" sldId="338"/>
            <ac:spMk id="2" creationId="{1198EC77-7C49-4480-88C9-8BE26141D815}"/>
          </ac:spMkLst>
        </pc:spChg>
        <pc:spChg chg="add mod">
          <ac:chgData name="guo roger" userId="3bbec60affddc306" providerId="LiveId" clId="{81B0844E-5F61-4B23-B310-49F48DB14579}" dt="2021-06-27T02:25:12.605" v="80" actId="207"/>
          <ac:spMkLst>
            <pc:docMk/>
            <pc:sldMk cId="866228152" sldId="338"/>
            <ac:spMk id="5" creationId="{8CE3440F-51F6-4CC0-81D5-16B233FA8356}"/>
          </ac:spMkLst>
        </pc:spChg>
      </pc:sldChg>
      <pc:sldChg chg="del">
        <pc:chgData name="guo roger" userId="3bbec60affddc306" providerId="LiveId" clId="{81B0844E-5F61-4B23-B310-49F48DB14579}" dt="2021-06-26T11:33:06.083" v="0" actId="47"/>
        <pc:sldMkLst>
          <pc:docMk/>
          <pc:sldMk cId="2290106156" sldId="338"/>
        </pc:sldMkLst>
      </pc:sldChg>
      <pc:sldChg chg="del">
        <pc:chgData name="guo roger" userId="3bbec60affddc306" providerId="LiveId" clId="{81B0844E-5F61-4B23-B310-49F48DB14579}" dt="2021-06-26T11:33:06.272" v="1" actId="47"/>
        <pc:sldMkLst>
          <pc:docMk/>
          <pc:sldMk cId="202276408" sldId="339"/>
        </pc:sldMkLst>
      </pc:sldChg>
      <pc:sldChg chg="addSp modSp new mod">
        <pc:chgData name="guo roger" userId="3bbec60affddc306" providerId="LiveId" clId="{81B0844E-5F61-4B23-B310-49F48DB14579}" dt="2021-06-27T02:35:26.961" v="221" actId="1036"/>
        <pc:sldMkLst>
          <pc:docMk/>
          <pc:sldMk cId="2342583069" sldId="339"/>
        </pc:sldMkLst>
        <pc:spChg chg="mod">
          <ac:chgData name="guo roger" userId="3bbec60affddc306" providerId="LiveId" clId="{81B0844E-5F61-4B23-B310-49F48DB14579}" dt="2021-06-27T02:26:26.032" v="114" actId="20577"/>
          <ac:spMkLst>
            <pc:docMk/>
            <pc:sldMk cId="2342583069" sldId="339"/>
            <ac:spMk id="2" creationId="{37D9C870-5F4C-450F-ACE2-23BC840487B0}"/>
          </ac:spMkLst>
        </pc:spChg>
        <pc:spChg chg="add mod">
          <ac:chgData name="guo roger" userId="3bbec60affddc306" providerId="LiveId" clId="{81B0844E-5F61-4B23-B310-49F48DB14579}" dt="2021-06-27T02:35:20.771" v="213" actId="1076"/>
          <ac:spMkLst>
            <pc:docMk/>
            <pc:sldMk cId="2342583069" sldId="339"/>
            <ac:spMk id="5" creationId="{B0FFA6A2-7F48-4E63-A6AF-4A5A71683949}"/>
          </ac:spMkLst>
        </pc:spChg>
        <pc:picChg chg="add mod">
          <ac:chgData name="guo roger" userId="3bbec60affddc306" providerId="LiveId" clId="{81B0844E-5F61-4B23-B310-49F48DB14579}" dt="2021-06-27T02:35:22.765" v="214" actId="1076"/>
          <ac:picMkLst>
            <pc:docMk/>
            <pc:sldMk cId="2342583069" sldId="339"/>
            <ac:picMk id="7" creationId="{6DE7D0D2-6A38-4F77-8B8F-BEA93137299D}"/>
          </ac:picMkLst>
        </pc:picChg>
        <pc:picChg chg="add mod">
          <ac:chgData name="guo roger" userId="3bbec60affddc306" providerId="LiveId" clId="{81B0844E-5F61-4B23-B310-49F48DB14579}" dt="2021-06-27T02:35:26.961" v="221" actId="1036"/>
          <ac:picMkLst>
            <pc:docMk/>
            <pc:sldMk cId="2342583069" sldId="339"/>
            <ac:picMk id="9" creationId="{73CC7C85-2397-465E-85B4-6F042DBB8E6D}"/>
          </ac:picMkLst>
        </pc:picChg>
      </pc:sldChg>
      <pc:sldChg chg="del">
        <pc:chgData name="guo roger" userId="3bbec60affddc306" providerId="LiveId" clId="{81B0844E-5F61-4B23-B310-49F48DB14579}" dt="2021-06-26T11:33:06.653" v="3" actId="47"/>
        <pc:sldMkLst>
          <pc:docMk/>
          <pc:sldMk cId="895561557" sldId="340"/>
        </pc:sldMkLst>
      </pc:sldChg>
      <pc:sldChg chg="addSp delSp modSp add mod">
        <pc:chgData name="guo roger" userId="3bbec60affddc306" providerId="LiveId" clId="{81B0844E-5F61-4B23-B310-49F48DB14579}" dt="2021-06-27T02:40:16.686" v="252" actId="1076"/>
        <pc:sldMkLst>
          <pc:docMk/>
          <pc:sldMk cId="1014497310" sldId="340"/>
        </pc:sldMkLst>
        <pc:spChg chg="del">
          <ac:chgData name="guo roger" userId="3bbec60affddc306" providerId="LiveId" clId="{81B0844E-5F61-4B23-B310-49F48DB14579}" dt="2021-06-27T02:37:11.813" v="225" actId="478"/>
          <ac:spMkLst>
            <pc:docMk/>
            <pc:sldMk cId="1014497310" sldId="340"/>
            <ac:spMk id="5" creationId="{B0FFA6A2-7F48-4E63-A6AF-4A5A71683949}"/>
          </ac:spMkLst>
        </pc:spChg>
        <pc:spChg chg="add mod">
          <ac:chgData name="guo roger" userId="3bbec60affddc306" providerId="LiveId" clId="{81B0844E-5F61-4B23-B310-49F48DB14579}" dt="2021-06-27T02:40:15.734" v="251" actId="1076"/>
          <ac:spMkLst>
            <pc:docMk/>
            <pc:sldMk cId="1014497310" sldId="340"/>
            <ac:spMk id="8" creationId="{6D097EBF-C23C-472F-A8F7-ECEEDDF7290C}"/>
          </ac:spMkLst>
        </pc:spChg>
        <pc:spChg chg="add mod">
          <ac:chgData name="guo roger" userId="3bbec60affddc306" providerId="LiveId" clId="{81B0844E-5F61-4B23-B310-49F48DB14579}" dt="2021-06-27T02:40:11.788" v="250" actId="1076"/>
          <ac:spMkLst>
            <pc:docMk/>
            <pc:sldMk cId="1014497310" sldId="340"/>
            <ac:spMk id="12" creationId="{463B49FE-8597-4435-B863-8997C7CAB68E}"/>
          </ac:spMkLst>
        </pc:spChg>
        <pc:picChg chg="del">
          <ac:chgData name="guo roger" userId="3bbec60affddc306" providerId="LiveId" clId="{81B0844E-5F61-4B23-B310-49F48DB14579}" dt="2021-06-27T02:37:11.813" v="225" actId="478"/>
          <ac:picMkLst>
            <pc:docMk/>
            <pc:sldMk cId="1014497310" sldId="340"/>
            <ac:picMk id="7" creationId="{6DE7D0D2-6A38-4F77-8B8F-BEA93137299D}"/>
          </ac:picMkLst>
        </pc:picChg>
        <pc:picChg chg="del">
          <ac:chgData name="guo roger" userId="3bbec60affddc306" providerId="LiveId" clId="{81B0844E-5F61-4B23-B310-49F48DB14579}" dt="2021-06-27T02:37:11.813" v="225" actId="478"/>
          <ac:picMkLst>
            <pc:docMk/>
            <pc:sldMk cId="1014497310" sldId="340"/>
            <ac:picMk id="9" creationId="{73CC7C85-2397-465E-85B4-6F042DBB8E6D}"/>
          </ac:picMkLst>
        </pc:picChg>
        <pc:picChg chg="add mod">
          <ac:chgData name="guo roger" userId="3bbec60affddc306" providerId="LiveId" clId="{81B0844E-5F61-4B23-B310-49F48DB14579}" dt="2021-06-27T02:40:16.686" v="252" actId="1076"/>
          <ac:picMkLst>
            <pc:docMk/>
            <pc:sldMk cId="1014497310" sldId="340"/>
            <ac:picMk id="10" creationId="{BAAE0CE3-DF72-4624-A91C-5181C0AA14B1}"/>
          </ac:picMkLst>
        </pc:picChg>
      </pc:sldChg>
      <pc:sldChg chg="new del">
        <pc:chgData name="guo roger" userId="3bbec60affddc306" providerId="LiveId" clId="{81B0844E-5F61-4B23-B310-49F48DB14579}" dt="2021-06-27T02:37:01.885" v="223" actId="47"/>
        <pc:sldMkLst>
          <pc:docMk/>
          <pc:sldMk cId="2992239274" sldId="340"/>
        </pc:sldMkLst>
      </pc:sldChg>
      <pc:sldChg chg="del">
        <pc:chgData name="guo roger" userId="3bbec60affddc306" providerId="LiveId" clId="{81B0844E-5F61-4B23-B310-49F48DB14579}" dt="2021-06-26T11:33:06.473" v="2" actId="47"/>
        <pc:sldMkLst>
          <pc:docMk/>
          <pc:sldMk cId="2609575066" sldId="341"/>
        </pc:sldMkLst>
      </pc:sldChg>
      <pc:sldChg chg="addSp modSp new mod">
        <pc:chgData name="guo roger" userId="3bbec60affddc306" providerId="LiveId" clId="{81B0844E-5F61-4B23-B310-49F48DB14579}" dt="2021-06-27T02:53:07.752" v="433" actId="20577"/>
        <pc:sldMkLst>
          <pc:docMk/>
          <pc:sldMk cId="3093412356" sldId="341"/>
        </pc:sldMkLst>
        <pc:spChg chg="mod">
          <ac:chgData name="guo roger" userId="3bbec60affddc306" providerId="LiveId" clId="{81B0844E-5F61-4B23-B310-49F48DB14579}" dt="2021-06-27T02:41:10.955" v="264" actId="20577"/>
          <ac:spMkLst>
            <pc:docMk/>
            <pc:sldMk cId="3093412356" sldId="341"/>
            <ac:spMk id="2" creationId="{233FE866-7589-43A7-970F-56F81827E43D}"/>
          </ac:spMkLst>
        </pc:spChg>
        <pc:spChg chg="add mod">
          <ac:chgData name="guo roger" userId="3bbec60affddc306" providerId="LiveId" clId="{81B0844E-5F61-4B23-B310-49F48DB14579}" dt="2021-06-27T02:53:07.752" v="433" actId="20577"/>
          <ac:spMkLst>
            <pc:docMk/>
            <pc:sldMk cId="3093412356" sldId="341"/>
            <ac:spMk id="5" creationId="{19EDA8AE-B47B-49A6-BDC6-44BD62026106}"/>
          </ac:spMkLst>
        </pc:spChg>
      </pc:sldChg>
      <pc:sldChg chg="del">
        <pc:chgData name="guo roger" userId="3bbec60affddc306" providerId="LiveId" clId="{81B0844E-5F61-4B23-B310-49F48DB14579}" dt="2021-06-26T11:33:07.036" v="4" actId="47"/>
        <pc:sldMkLst>
          <pc:docMk/>
          <pc:sldMk cId="562026874" sldId="342"/>
        </pc:sldMkLst>
      </pc:sldChg>
      <pc:sldChg chg="addSp modSp new mod">
        <pc:chgData name="guo roger" userId="3bbec60affddc306" providerId="LiveId" clId="{81B0844E-5F61-4B23-B310-49F48DB14579}" dt="2021-06-27T02:51:03.055" v="398" actId="20577"/>
        <pc:sldMkLst>
          <pc:docMk/>
          <pc:sldMk cId="2479856407" sldId="342"/>
        </pc:sldMkLst>
        <pc:spChg chg="mod">
          <ac:chgData name="guo roger" userId="3bbec60affddc306" providerId="LiveId" clId="{81B0844E-5F61-4B23-B310-49F48DB14579}" dt="2021-06-27T02:46:35.812" v="340" actId="20577"/>
          <ac:spMkLst>
            <pc:docMk/>
            <pc:sldMk cId="2479856407" sldId="342"/>
            <ac:spMk id="2" creationId="{C26BCBC9-948A-4BD8-957A-99B0AD10EA9F}"/>
          </ac:spMkLst>
        </pc:spChg>
        <pc:spChg chg="add mod">
          <ac:chgData name="guo roger" userId="3bbec60affddc306" providerId="LiveId" clId="{81B0844E-5F61-4B23-B310-49F48DB14579}" dt="2021-06-27T02:51:03.055" v="398" actId="20577"/>
          <ac:spMkLst>
            <pc:docMk/>
            <pc:sldMk cId="2479856407" sldId="342"/>
            <ac:spMk id="5" creationId="{7AA2D447-9699-44F4-82DB-CAA0CE7C1DF0}"/>
          </ac:spMkLst>
        </pc:spChg>
      </pc:sldChg>
      <pc:sldChg chg="del">
        <pc:chgData name="guo roger" userId="3bbec60affddc306" providerId="LiveId" clId="{81B0844E-5F61-4B23-B310-49F48DB14579}" dt="2021-06-26T11:33:07.454" v="6" actId="47"/>
        <pc:sldMkLst>
          <pc:docMk/>
          <pc:sldMk cId="621271004" sldId="343"/>
        </pc:sldMkLst>
      </pc:sldChg>
      <pc:sldChg chg="addSp modSp new mod">
        <pc:chgData name="guo roger" userId="3bbec60affddc306" providerId="LiveId" clId="{81B0844E-5F61-4B23-B310-49F48DB14579}" dt="2021-06-28T03:11:05.513" v="1564" actId="207"/>
        <pc:sldMkLst>
          <pc:docMk/>
          <pc:sldMk cId="1358336393" sldId="343"/>
        </pc:sldMkLst>
        <pc:spChg chg="mod">
          <ac:chgData name="guo roger" userId="3bbec60affddc306" providerId="LiveId" clId="{81B0844E-5F61-4B23-B310-49F48DB14579}" dt="2021-06-27T02:52:13.020" v="400"/>
          <ac:spMkLst>
            <pc:docMk/>
            <pc:sldMk cId="1358336393" sldId="343"/>
            <ac:spMk id="2" creationId="{1B665824-CE19-405F-9EEC-9AA0A133F20D}"/>
          </ac:spMkLst>
        </pc:spChg>
        <pc:spChg chg="add mod">
          <ac:chgData name="guo roger" userId="3bbec60affddc306" providerId="LiveId" clId="{81B0844E-5F61-4B23-B310-49F48DB14579}" dt="2021-06-27T03:00:23.003" v="523" actId="14100"/>
          <ac:spMkLst>
            <pc:docMk/>
            <pc:sldMk cId="1358336393" sldId="343"/>
            <ac:spMk id="5" creationId="{5D3F96C4-8327-4132-A455-79FD66B59685}"/>
          </ac:spMkLst>
        </pc:spChg>
        <pc:spChg chg="add mod">
          <ac:chgData name="guo roger" userId="3bbec60affddc306" providerId="LiveId" clId="{81B0844E-5F61-4B23-B310-49F48DB14579}" dt="2021-06-28T03:11:05.513" v="1564" actId="207"/>
          <ac:spMkLst>
            <pc:docMk/>
            <pc:sldMk cId="1358336393" sldId="343"/>
            <ac:spMk id="9" creationId="{20ED9D60-E5E2-4CD6-89C8-28A485F4AB6E}"/>
          </ac:spMkLst>
        </pc:spChg>
        <pc:picChg chg="add mod">
          <ac:chgData name="guo roger" userId="3bbec60affddc306" providerId="LiveId" clId="{81B0844E-5F61-4B23-B310-49F48DB14579}" dt="2021-06-27T03:00:24.984" v="524" actId="1076"/>
          <ac:picMkLst>
            <pc:docMk/>
            <pc:sldMk cId="1358336393" sldId="343"/>
            <ac:picMk id="7" creationId="{055C3264-7C72-42A8-92AD-0C922BC7363F}"/>
          </ac:picMkLst>
        </pc:picChg>
        <pc:picChg chg="add mod">
          <ac:chgData name="guo roger" userId="3bbec60affddc306" providerId="LiveId" clId="{81B0844E-5F61-4B23-B310-49F48DB14579}" dt="2021-06-27T03:00:48.195" v="530" actId="1076"/>
          <ac:picMkLst>
            <pc:docMk/>
            <pc:sldMk cId="1358336393" sldId="343"/>
            <ac:picMk id="11" creationId="{9684CA67-A0B9-4B86-9F7B-7724FE019428}"/>
          </ac:picMkLst>
        </pc:picChg>
      </pc:sldChg>
      <pc:sldChg chg="addSp modSp new mod">
        <pc:chgData name="guo roger" userId="3bbec60affddc306" providerId="LiveId" clId="{81B0844E-5F61-4B23-B310-49F48DB14579}" dt="2021-06-27T03:03:58.990" v="564" actId="20577"/>
        <pc:sldMkLst>
          <pc:docMk/>
          <pc:sldMk cId="2608761497" sldId="344"/>
        </pc:sldMkLst>
        <pc:spChg chg="mod">
          <ac:chgData name="guo roger" userId="3bbec60affddc306" providerId="LiveId" clId="{81B0844E-5F61-4B23-B310-49F48DB14579}" dt="2021-06-27T03:03:58.990" v="564" actId="20577"/>
          <ac:spMkLst>
            <pc:docMk/>
            <pc:sldMk cId="2608761497" sldId="344"/>
            <ac:spMk id="2" creationId="{27CB6F3D-1FAD-4249-AA23-7E45014C9A7B}"/>
          </ac:spMkLst>
        </pc:spChg>
        <pc:spChg chg="add mod">
          <ac:chgData name="guo roger" userId="3bbec60affddc306" providerId="LiveId" clId="{81B0844E-5F61-4B23-B310-49F48DB14579}" dt="2021-06-27T03:03:55.340" v="554" actId="20577"/>
          <ac:spMkLst>
            <pc:docMk/>
            <pc:sldMk cId="2608761497" sldId="344"/>
            <ac:spMk id="5" creationId="{C5DD8AA2-0088-46D0-9571-F76B502C4E12}"/>
          </ac:spMkLst>
        </pc:spChg>
        <pc:picChg chg="add mod">
          <ac:chgData name="guo roger" userId="3bbec60affddc306" providerId="LiveId" clId="{81B0844E-5F61-4B23-B310-49F48DB14579}" dt="2021-06-27T03:03:49.610" v="552" actId="1076"/>
          <ac:picMkLst>
            <pc:docMk/>
            <pc:sldMk cId="2608761497" sldId="344"/>
            <ac:picMk id="7" creationId="{83692044-BE19-4AE8-805E-82AD4E0DC0AD}"/>
          </ac:picMkLst>
        </pc:picChg>
      </pc:sldChg>
      <pc:sldChg chg="del">
        <pc:chgData name="guo roger" userId="3bbec60affddc306" providerId="LiveId" clId="{81B0844E-5F61-4B23-B310-49F48DB14579}" dt="2021-06-26T11:33:07.939" v="7" actId="47"/>
        <pc:sldMkLst>
          <pc:docMk/>
          <pc:sldMk cId="2878401873" sldId="344"/>
        </pc:sldMkLst>
      </pc:sldChg>
      <pc:sldChg chg="addSp modSp new del mod">
        <pc:chgData name="guo roger" userId="3bbec60affddc306" providerId="LiveId" clId="{81B0844E-5F61-4B23-B310-49F48DB14579}" dt="2021-06-27T02:59:29.523" v="506" actId="47"/>
        <pc:sldMkLst>
          <pc:docMk/>
          <pc:sldMk cId="3866600673" sldId="344"/>
        </pc:sldMkLst>
        <pc:spChg chg="mod">
          <ac:chgData name="guo roger" userId="3bbec60affddc306" providerId="LiveId" clId="{81B0844E-5F61-4B23-B310-49F48DB14579}" dt="2021-06-27T02:57:57.191" v="505" actId="20577"/>
          <ac:spMkLst>
            <pc:docMk/>
            <pc:sldMk cId="3866600673" sldId="344"/>
            <ac:spMk id="2" creationId="{0B91E565-F9E5-4000-B018-94C543E2BBA4}"/>
          </ac:spMkLst>
        </pc:spChg>
        <pc:spChg chg="add mod">
          <ac:chgData name="guo roger" userId="3bbec60affddc306" providerId="LiveId" clId="{81B0844E-5F61-4B23-B310-49F48DB14579}" dt="2021-06-27T02:57:46.768" v="496" actId="207"/>
          <ac:spMkLst>
            <pc:docMk/>
            <pc:sldMk cId="3866600673" sldId="344"/>
            <ac:spMk id="5" creationId="{826ECB08-1463-4FE6-BA6B-045BA7FE6D1F}"/>
          </ac:spMkLst>
        </pc:spChg>
      </pc:sldChg>
      <pc:sldChg chg="addSp delSp modSp add mod">
        <pc:chgData name="guo roger" userId="3bbec60affddc306" providerId="LiveId" clId="{81B0844E-5F61-4B23-B310-49F48DB14579}" dt="2021-06-28T02:49:53.739" v="1554" actId="113"/>
        <pc:sldMkLst>
          <pc:docMk/>
          <pc:sldMk cId="387856547" sldId="345"/>
        </pc:sldMkLst>
        <pc:spChg chg="mod">
          <ac:chgData name="guo roger" userId="3bbec60affddc306" providerId="LiveId" clId="{81B0844E-5F61-4B23-B310-49F48DB14579}" dt="2021-06-27T03:04:35.105" v="594" actId="20577"/>
          <ac:spMkLst>
            <pc:docMk/>
            <pc:sldMk cId="387856547" sldId="345"/>
            <ac:spMk id="2" creationId="{27CB6F3D-1FAD-4249-AA23-7E45014C9A7B}"/>
          </ac:spMkLst>
        </pc:spChg>
        <pc:spChg chg="del">
          <ac:chgData name="guo roger" userId="3bbec60affddc306" providerId="LiveId" clId="{81B0844E-5F61-4B23-B310-49F48DB14579}" dt="2021-06-27T03:04:12.279" v="566" actId="478"/>
          <ac:spMkLst>
            <pc:docMk/>
            <pc:sldMk cId="387856547" sldId="345"/>
            <ac:spMk id="5" creationId="{C5DD8AA2-0088-46D0-9571-F76B502C4E12}"/>
          </ac:spMkLst>
        </pc:spChg>
        <pc:spChg chg="add mod">
          <ac:chgData name="guo roger" userId="3bbec60affddc306" providerId="LiveId" clId="{81B0844E-5F61-4B23-B310-49F48DB14579}" dt="2021-06-28T02:49:53.739" v="1554" actId="113"/>
          <ac:spMkLst>
            <pc:docMk/>
            <pc:sldMk cId="387856547" sldId="345"/>
            <ac:spMk id="8" creationId="{494DDDD3-89B9-4C23-B2AF-EE37FEF44B6F}"/>
          </ac:spMkLst>
        </pc:spChg>
        <pc:picChg chg="add mod">
          <ac:chgData name="guo roger" userId="3bbec60affddc306" providerId="LiveId" clId="{81B0844E-5F61-4B23-B310-49F48DB14579}" dt="2021-06-27T03:10:07.522" v="866" actId="1076"/>
          <ac:picMkLst>
            <pc:docMk/>
            <pc:sldMk cId="387856547" sldId="345"/>
            <ac:picMk id="6" creationId="{C5757BF1-25DF-4DD0-96A3-E7118279D104}"/>
          </ac:picMkLst>
        </pc:picChg>
        <pc:picChg chg="del">
          <ac:chgData name="guo roger" userId="3bbec60affddc306" providerId="LiveId" clId="{81B0844E-5F61-4B23-B310-49F48DB14579}" dt="2021-06-27T03:04:12.279" v="566" actId="478"/>
          <ac:picMkLst>
            <pc:docMk/>
            <pc:sldMk cId="387856547" sldId="345"/>
            <ac:picMk id="7" creationId="{83692044-BE19-4AE8-805E-82AD4E0DC0AD}"/>
          </ac:picMkLst>
        </pc:picChg>
      </pc:sldChg>
      <pc:sldChg chg="del">
        <pc:chgData name="guo roger" userId="3bbec60affddc306" providerId="LiveId" clId="{81B0844E-5F61-4B23-B310-49F48DB14579}" dt="2021-06-26T11:33:08.174" v="8" actId="47"/>
        <pc:sldMkLst>
          <pc:docMk/>
          <pc:sldMk cId="1878576973" sldId="345"/>
        </pc:sldMkLst>
      </pc:sldChg>
      <pc:sldChg chg="del">
        <pc:chgData name="guo roger" userId="3bbec60affddc306" providerId="LiveId" clId="{81B0844E-5F61-4B23-B310-49F48DB14579}" dt="2021-06-26T11:33:08.390" v="9" actId="47"/>
        <pc:sldMkLst>
          <pc:docMk/>
          <pc:sldMk cId="520319161" sldId="346"/>
        </pc:sldMkLst>
      </pc:sldChg>
      <pc:sldChg chg="addSp modSp new mod">
        <pc:chgData name="guo roger" userId="3bbec60affddc306" providerId="LiveId" clId="{81B0844E-5F61-4B23-B310-49F48DB14579}" dt="2021-06-27T03:20:29.933" v="1200" actId="20577"/>
        <pc:sldMkLst>
          <pc:docMk/>
          <pc:sldMk cId="1062560528" sldId="346"/>
        </pc:sldMkLst>
        <pc:spChg chg="mod">
          <ac:chgData name="guo roger" userId="3bbec60affddc306" providerId="LiveId" clId="{81B0844E-5F61-4B23-B310-49F48DB14579}" dt="2021-06-27T03:11:29.292" v="868"/>
          <ac:spMkLst>
            <pc:docMk/>
            <pc:sldMk cId="1062560528" sldId="346"/>
            <ac:spMk id="2" creationId="{C34CA622-85C3-4156-B8A1-40B36D9EEE32}"/>
          </ac:spMkLst>
        </pc:spChg>
        <pc:spChg chg="add mod">
          <ac:chgData name="guo roger" userId="3bbec60affddc306" providerId="LiveId" clId="{81B0844E-5F61-4B23-B310-49F48DB14579}" dt="2021-06-27T03:16:09.927" v="922" actId="113"/>
          <ac:spMkLst>
            <pc:docMk/>
            <pc:sldMk cId="1062560528" sldId="346"/>
            <ac:spMk id="5" creationId="{23C095C5-422B-40E4-90EA-EFF5FA2CCA5A}"/>
          </ac:spMkLst>
        </pc:spChg>
        <pc:spChg chg="add mod">
          <ac:chgData name="guo roger" userId="3bbec60affddc306" providerId="LiveId" clId="{81B0844E-5F61-4B23-B310-49F48DB14579}" dt="2021-06-27T03:20:29.933" v="1200" actId="20577"/>
          <ac:spMkLst>
            <pc:docMk/>
            <pc:sldMk cId="1062560528" sldId="346"/>
            <ac:spMk id="9" creationId="{89B003DC-5401-46C1-BC78-DE4543AEB6E1}"/>
          </ac:spMkLst>
        </pc:spChg>
        <pc:picChg chg="add mod">
          <ac:chgData name="guo roger" userId="3bbec60affddc306" providerId="LiveId" clId="{81B0844E-5F61-4B23-B310-49F48DB14579}" dt="2021-06-27T03:16:06.042" v="921" actId="1076"/>
          <ac:picMkLst>
            <pc:docMk/>
            <pc:sldMk cId="1062560528" sldId="346"/>
            <ac:picMk id="7" creationId="{23BF6B75-4D96-4FDE-894D-F8DFDD03DA14}"/>
          </ac:picMkLst>
        </pc:picChg>
      </pc:sldChg>
      <pc:sldChg chg="del">
        <pc:chgData name="guo roger" userId="3bbec60affddc306" providerId="LiveId" clId="{81B0844E-5F61-4B23-B310-49F48DB14579}" dt="2021-06-26T11:33:08.617" v="10" actId="47"/>
        <pc:sldMkLst>
          <pc:docMk/>
          <pc:sldMk cId="1576915776" sldId="347"/>
        </pc:sldMkLst>
      </pc:sldChg>
      <pc:sldChg chg="addSp delSp modSp add mod">
        <pc:chgData name="guo roger" userId="3bbec60affddc306" providerId="LiveId" clId="{81B0844E-5F61-4B23-B310-49F48DB14579}" dt="2021-06-28T02:50:41.872" v="1557" actId="207"/>
        <pc:sldMkLst>
          <pc:docMk/>
          <pc:sldMk cId="3436427268" sldId="347"/>
        </pc:sldMkLst>
        <pc:spChg chg="mod">
          <ac:chgData name="guo roger" userId="3bbec60affddc306" providerId="LiveId" clId="{81B0844E-5F61-4B23-B310-49F48DB14579}" dt="2021-06-27T03:21:51.147" v="1208" actId="20577"/>
          <ac:spMkLst>
            <pc:docMk/>
            <pc:sldMk cId="3436427268" sldId="347"/>
            <ac:spMk id="5" creationId="{23C095C5-422B-40E4-90EA-EFF5FA2CCA5A}"/>
          </ac:spMkLst>
        </pc:spChg>
        <pc:spChg chg="add mod">
          <ac:chgData name="guo roger" userId="3bbec60affddc306" providerId="LiveId" clId="{81B0844E-5F61-4B23-B310-49F48DB14579}" dt="2021-06-28T02:50:41.872" v="1557" actId="207"/>
          <ac:spMkLst>
            <pc:docMk/>
            <pc:sldMk cId="3436427268" sldId="347"/>
            <ac:spMk id="8" creationId="{45465FE8-F1A4-4356-AB08-A2CCC2E75233}"/>
          </ac:spMkLst>
        </pc:spChg>
        <pc:spChg chg="del">
          <ac:chgData name="guo roger" userId="3bbec60affddc306" providerId="LiveId" clId="{81B0844E-5F61-4B23-B310-49F48DB14579}" dt="2021-06-27T03:21:48.536" v="1205" actId="478"/>
          <ac:spMkLst>
            <pc:docMk/>
            <pc:sldMk cId="3436427268" sldId="347"/>
            <ac:spMk id="9" creationId="{89B003DC-5401-46C1-BC78-DE4543AEB6E1}"/>
          </ac:spMkLst>
        </pc:spChg>
        <pc:picChg chg="del">
          <ac:chgData name="guo roger" userId="3bbec60affddc306" providerId="LiveId" clId="{81B0844E-5F61-4B23-B310-49F48DB14579}" dt="2021-06-27T03:21:52.806" v="1209" actId="478"/>
          <ac:picMkLst>
            <pc:docMk/>
            <pc:sldMk cId="3436427268" sldId="347"/>
            <ac:picMk id="7" creationId="{23BF6B75-4D96-4FDE-894D-F8DFDD03DA14}"/>
          </ac:picMkLst>
        </pc:picChg>
      </pc:sldChg>
      <pc:sldChg chg="addSp modSp new mod">
        <pc:chgData name="guo roger" userId="3bbec60affddc306" providerId="LiveId" clId="{81B0844E-5F61-4B23-B310-49F48DB14579}" dt="2021-06-28T03:13:15.354" v="1574" actId="20577"/>
        <pc:sldMkLst>
          <pc:docMk/>
          <pc:sldMk cId="2917794343" sldId="348"/>
        </pc:sldMkLst>
        <pc:spChg chg="mod">
          <ac:chgData name="guo roger" userId="3bbec60affddc306" providerId="LiveId" clId="{81B0844E-5F61-4B23-B310-49F48DB14579}" dt="2021-06-27T03:24:29.283" v="1272"/>
          <ac:spMkLst>
            <pc:docMk/>
            <pc:sldMk cId="2917794343" sldId="348"/>
            <ac:spMk id="2" creationId="{99BC7508-37C0-4452-B1A3-42A496B777F4}"/>
          </ac:spMkLst>
        </pc:spChg>
        <pc:spChg chg="add mod">
          <ac:chgData name="guo roger" userId="3bbec60affddc306" providerId="LiveId" clId="{81B0844E-5F61-4B23-B310-49F48DB14579}" dt="2021-06-28T03:13:15.354" v="1574" actId="20577"/>
          <ac:spMkLst>
            <pc:docMk/>
            <pc:sldMk cId="2917794343" sldId="348"/>
            <ac:spMk id="5" creationId="{8AD2ABF5-F5ED-4EEC-AD4C-70F0D4CC8BF8}"/>
          </ac:spMkLst>
        </pc:spChg>
      </pc:sldChg>
      <pc:sldChg chg="del">
        <pc:chgData name="guo roger" userId="3bbec60affddc306" providerId="LiveId" clId="{81B0844E-5F61-4B23-B310-49F48DB14579}" dt="2021-06-26T11:33:08.943" v="11" actId="47"/>
        <pc:sldMkLst>
          <pc:docMk/>
          <pc:sldMk cId="4098606187" sldId="348"/>
        </pc:sldMkLst>
      </pc:sldChg>
      <pc:sldChg chg="del">
        <pc:chgData name="guo roger" userId="3bbec60affddc306" providerId="LiveId" clId="{81B0844E-5F61-4B23-B310-49F48DB14579}" dt="2021-06-26T11:33:09.250" v="12" actId="47"/>
        <pc:sldMkLst>
          <pc:docMk/>
          <pc:sldMk cId="1394644570" sldId="349"/>
        </pc:sldMkLst>
      </pc:sldChg>
      <pc:sldChg chg="addSp modSp new mod">
        <pc:chgData name="guo roger" userId="3bbec60affddc306" providerId="LiveId" clId="{81B0844E-5F61-4B23-B310-49F48DB14579}" dt="2021-06-28T02:51:30.698" v="1561" actId="207"/>
        <pc:sldMkLst>
          <pc:docMk/>
          <pc:sldMk cId="2694735934" sldId="349"/>
        </pc:sldMkLst>
        <pc:spChg chg="mod">
          <ac:chgData name="guo roger" userId="3bbec60affddc306" providerId="LiveId" clId="{81B0844E-5F61-4B23-B310-49F48DB14579}" dt="2021-06-27T03:27:58.888" v="1333"/>
          <ac:spMkLst>
            <pc:docMk/>
            <pc:sldMk cId="2694735934" sldId="349"/>
            <ac:spMk id="2" creationId="{5B0A90C6-1802-460F-A59C-5224150F2145}"/>
          </ac:spMkLst>
        </pc:spChg>
        <pc:spChg chg="add mod">
          <ac:chgData name="guo roger" userId="3bbec60affddc306" providerId="LiveId" clId="{81B0844E-5F61-4B23-B310-49F48DB14579}" dt="2021-06-28T02:51:30.698" v="1561" actId="207"/>
          <ac:spMkLst>
            <pc:docMk/>
            <pc:sldMk cId="2694735934" sldId="349"/>
            <ac:spMk id="5" creationId="{91D9D755-06F9-4229-8934-19531F2E9D5A}"/>
          </ac:spMkLst>
        </pc:spChg>
      </pc:sldChg>
      <pc:sldChg chg="del">
        <pc:chgData name="guo roger" userId="3bbec60affddc306" providerId="LiveId" clId="{81B0844E-5F61-4B23-B310-49F48DB14579}" dt="2021-06-26T11:33:09.486" v="13" actId="47"/>
        <pc:sldMkLst>
          <pc:docMk/>
          <pc:sldMk cId="1748173811" sldId="350"/>
        </pc:sldMkLst>
      </pc:sldChg>
      <pc:sldChg chg="addSp modSp new mod">
        <pc:chgData name="guo roger" userId="3bbec60affddc306" providerId="LiveId" clId="{81B0844E-5F61-4B23-B310-49F48DB14579}" dt="2021-06-28T03:24:30.692" v="1788" actId="1076"/>
        <pc:sldMkLst>
          <pc:docMk/>
          <pc:sldMk cId="3776282824" sldId="350"/>
        </pc:sldMkLst>
        <pc:spChg chg="mod">
          <ac:chgData name="guo roger" userId="3bbec60affddc306" providerId="LiveId" clId="{81B0844E-5F61-4B23-B310-49F48DB14579}" dt="2021-06-27T03:30:34.242" v="1378"/>
          <ac:spMkLst>
            <pc:docMk/>
            <pc:sldMk cId="3776282824" sldId="350"/>
            <ac:spMk id="2" creationId="{A65545C8-9653-416A-8CA4-C0BFAF70913A}"/>
          </ac:spMkLst>
        </pc:spChg>
        <pc:spChg chg="add mod">
          <ac:chgData name="guo roger" userId="3bbec60affddc306" providerId="LiveId" clId="{81B0844E-5F61-4B23-B310-49F48DB14579}" dt="2021-06-28T03:24:23.195" v="1786" actId="207"/>
          <ac:spMkLst>
            <pc:docMk/>
            <pc:sldMk cId="3776282824" sldId="350"/>
            <ac:spMk id="5" creationId="{8A48312B-90A9-4513-B1D7-E6320E8A5A10}"/>
          </ac:spMkLst>
        </pc:spChg>
        <pc:spChg chg="add mod">
          <ac:chgData name="guo roger" userId="3bbec60affddc306" providerId="LiveId" clId="{81B0844E-5F61-4B23-B310-49F48DB14579}" dt="2021-06-28T03:24:30.692" v="1788" actId="1076"/>
          <ac:spMkLst>
            <pc:docMk/>
            <pc:sldMk cId="3776282824" sldId="350"/>
            <ac:spMk id="7" creationId="{33793D90-8620-4F67-BDDD-1ECF616F7BB1}"/>
          </ac:spMkLst>
        </pc:spChg>
      </pc:sldChg>
      <pc:sldChg chg="del">
        <pc:chgData name="guo roger" userId="3bbec60affddc306" providerId="LiveId" clId="{81B0844E-5F61-4B23-B310-49F48DB14579}" dt="2021-06-26T11:33:09.700" v="14" actId="47"/>
        <pc:sldMkLst>
          <pc:docMk/>
          <pc:sldMk cId="1057906537" sldId="351"/>
        </pc:sldMkLst>
      </pc:sldChg>
      <pc:sldChg chg="addSp modSp new mod">
        <pc:chgData name="guo roger" userId="3bbec60affddc306" providerId="LiveId" clId="{81B0844E-5F61-4B23-B310-49F48DB14579}" dt="2021-06-28T03:34:57.087" v="1810" actId="20577"/>
        <pc:sldMkLst>
          <pc:docMk/>
          <pc:sldMk cId="2689416638" sldId="351"/>
        </pc:sldMkLst>
        <pc:spChg chg="mod">
          <ac:chgData name="guo roger" userId="3bbec60affddc306" providerId="LiveId" clId="{81B0844E-5F61-4B23-B310-49F48DB14579}" dt="2021-06-27T03:41:48.398" v="1539" actId="20577"/>
          <ac:spMkLst>
            <pc:docMk/>
            <pc:sldMk cId="2689416638" sldId="351"/>
            <ac:spMk id="2" creationId="{0B5464B1-978B-494C-8638-016EE4BA2051}"/>
          </ac:spMkLst>
        </pc:spChg>
        <pc:spChg chg="add mod">
          <ac:chgData name="guo roger" userId="3bbec60affddc306" providerId="LiveId" clId="{81B0844E-5F61-4B23-B310-49F48DB14579}" dt="2021-06-28T03:31:00.129" v="1789" actId="207"/>
          <ac:spMkLst>
            <pc:docMk/>
            <pc:sldMk cId="2689416638" sldId="351"/>
            <ac:spMk id="5" creationId="{CC2D2D69-6827-4579-8A8C-CEF602E461FB}"/>
          </ac:spMkLst>
        </pc:spChg>
        <pc:spChg chg="add mod">
          <ac:chgData name="guo roger" userId="3bbec60affddc306" providerId="LiveId" clId="{81B0844E-5F61-4B23-B310-49F48DB14579}" dt="2021-06-28T03:34:57.087" v="1810" actId="20577"/>
          <ac:spMkLst>
            <pc:docMk/>
            <pc:sldMk cId="2689416638" sldId="351"/>
            <ac:spMk id="7" creationId="{4AAF835A-63D5-4739-B4AF-F455AC472A03}"/>
          </ac:spMkLst>
        </pc:spChg>
      </pc:sldChg>
      <pc:sldChg chg="addSp delSp modSp add mod">
        <pc:chgData name="guo roger" userId="3bbec60affddc306" providerId="LiveId" clId="{81B0844E-5F61-4B23-B310-49F48DB14579}" dt="2021-06-28T05:31:20.657" v="1914" actId="207"/>
        <pc:sldMkLst>
          <pc:docMk/>
          <pc:sldMk cId="1351634976" sldId="352"/>
        </pc:sldMkLst>
        <pc:spChg chg="del">
          <ac:chgData name="guo roger" userId="3bbec60affddc306" providerId="LiveId" clId="{81B0844E-5F61-4B23-B310-49F48DB14579}" dt="2021-06-28T03:35:22.438" v="1812" actId="478"/>
          <ac:spMkLst>
            <pc:docMk/>
            <pc:sldMk cId="1351634976" sldId="352"/>
            <ac:spMk id="5" creationId="{CC2D2D69-6827-4579-8A8C-CEF602E461FB}"/>
          </ac:spMkLst>
        </pc:spChg>
        <pc:spChg chg="del">
          <ac:chgData name="guo roger" userId="3bbec60affddc306" providerId="LiveId" clId="{81B0844E-5F61-4B23-B310-49F48DB14579}" dt="2021-06-28T03:35:22.438" v="1812" actId="478"/>
          <ac:spMkLst>
            <pc:docMk/>
            <pc:sldMk cId="1351634976" sldId="352"/>
            <ac:spMk id="7" creationId="{4AAF835A-63D5-4739-B4AF-F455AC472A03}"/>
          </ac:spMkLst>
        </pc:spChg>
        <pc:spChg chg="add mod">
          <ac:chgData name="guo roger" userId="3bbec60affddc306" providerId="LiveId" clId="{81B0844E-5F61-4B23-B310-49F48DB14579}" dt="2021-06-28T05:31:20.657" v="1914" actId="207"/>
          <ac:spMkLst>
            <pc:docMk/>
            <pc:sldMk cId="1351634976" sldId="352"/>
            <ac:spMk id="9" creationId="{99CF1137-D7EC-4CCE-A792-F3753FC701B5}"/>
          </ac:spMkLst>
        </pc:spChg>
        <pc:spChg chg="add mod">
          <ac:chgData name="guo roger" userId="3bbec60affddc306" providerId="LiveId" clId="{81B0844E-5F61-4B23-B310-49F48DB14579}" dt="2021-06-28T03:40:02.156" v="1850" actId="20577"/>
          <ac:spMkLst>
            <pc:docMk/>
            <pc:sldMk cId="1351634976" sldId="352"/>
            <ac:spMk id="11" creationId="{1213ED67-D749-4A19-8C11-1C6064AB3CC2}"/>
          </ac:spMkLst>
        </pc:spChg>
        <pc:picChg chg="add mod">
          <ac:chgData name="guo roger" userId="3bbec60affddc306" providerId="LiveId" clId="{81B0844E-5F61-4B23-B310-49F48DB14579}" dt="2021-06-28T03:36:13.400" v="1818" actId="1076"/>
          <ac:picMkLst>
            <pc:docMk/>
            <pc:sldMk cId="1351634976" sldId="352"/>
            <ac:picMk id="6" creationId="{4F9BA676-576F-4ADA-AC84-5E23F73055B7}"/>
          </ac:picMkLst>
        </pc:picChg>
      </pc:sldChg>
      <pc:sldChg chg="del">
        <pc:chgData name="guo roger" userId="3bbec60affddc306" providerId="LiveId" clId="{81B0844E-5F61-4B23-B310-49F48DB14579}" dt="2021-06-26T11:33:09.900" v="15" actId="47"/>
        <pc:sldMkLst>
          <pc:docMk/>
          <pc:sldMk cId="4280193608" sldId="352"/>
        </pc:sldMkLst>
      </pc:sldChg>
      <pc:sldChg chg="del">
        <pc:chgData name="guo roger" userId="3bbec60affddc306" providerId="LiveId" clId="{81B0844E-5F61-4B23-B310-49F48DB14579}" dt="2021-06-26T11:33:10.116" v="16" actId="47"/>
        <pc:sldMkLst>
          <pc:docMk/>
          <pc:sldMk cId="343194027" sldId="353"/>
        </pc:sldMkLst>
      </pc:sldChg>
      <pc:sldChg chg="addSp modSp new mod">
        <pc:chgData name="guo roger" userId="3bbec60affddc306" providerId="LiveId" clId="{81B0844E-5F61-4B23-B310-49F48DB14579}" dt="2021-06-28T03:44:52.840" v="1869" actId="14100"/>
        <pc:sldMkLst>
          <pc:docMk/>
          <pc:sldMk cId="1142287284" sldId="353"/>
        </pc:sldMkLst>
        <pc:spChg chg="mod">
          <ac:chgData name="guo roger" userId="3bbec60affddc306" providerId="LiveId" clId="{81B0844E-5F61-4B23-B310-49F48DB14579}" dt="2021-06-28T03:43:08.570" v="1852"/>
          <ac:spMkLst>
            <pc:docMk/>
            <pc:sldMk cId="1142287284" sldId="353"/>
            <ac:spMk id="2" creationId="{33E6974C-B745-4550-976F-0F07CD92DC4E}"/>
          </ac:spMkLst>
        </pc:spChg>
        <pc:spChg chg="add mod">
          <ac:chgData name="guo roger" userId="3bbec60affddc306" providerId="LiveId" clId="{81B0844E-5F61-4B23-B310-49F48DB14579}" dt="2021-06-28T03:44:52.840" v="1869" actId="14100"/>
          <ac:spMkLst>
            <pc:docMk/>
            <pc:sldMk cId="1142287284" sldId="353"/>
            <ac:spMk id="5" creationId="{477F3CCF-1D8A-476F-B254-ECDF7A44FE58}"/>
          </ac:spMkLst>
        </pc:spChg>
        <pc:picChg chg="add mod">
          <ac:chgData name="guo roger" userId="3bbec60affddc306" providerId="LiveId" clId="{81B0844E-5F61-4B23-B310-49F48DB14579}" dt="2021-06-28T03:44:16.848" v="1861" actId="1076"/>
          <ac:picMkLst>
            <pc:docMk/>
            <pc:sldMk cId="1142287284" sldId="353"/>
            <ac:picMk id="7" creationId="{B6E0A305-CC80-4E1C-88B9-80D3B232F732}"/>
          </ac:picMkLst>
        </pc:picChg>
      </pc:sldChg>
      <pc:sldChg chg="del">
        <pc:chgData name="guo roger" userId="3bbec60affddc306" providerId="LiveId" clId="{81B0844E-5F61-4B23-B310-49F48DB14579}" dt="2021-06-26T11:33:10.500" v="18" actId="47"/>
        <pc:sldMkLst>
          <pc:docMk/>
          <pc:sldMk cId="2243888949" sldId="354"/>
        </pc:sldMkLst>
      </pc:sldChg>
      <pc:sldChg chg="addSp delSp modSp new mod">
        <pc:chgData name="guo roger" userId="3bbec60affddc306" providerId="LiveId" clId="{81B0844E-5F61-4B23-B310-49F48DB14579}" dt="2021-06-28T03:49:37.750" v="1910" actId="1076"/>
        <pc:sldMkLst>
          <pc:docMk/>
          <pc:sldMk cId="4061944885" sldId="354"/>
        </pc:sldMkLst>
        <pc:spChg chg="mod">
          <ac:chgData name="guo roger" userId="3bbec60affddc306" providerId="LiveId" clId="{81B0844E-5F61-4B23-B310-49F48DB14579}" dt="2021-06-28T03:45:24.041" v="1871"/>
          <ac:spMkLst>
            <pc:docMk/>
            <pc:sldMk cId="4061944885" sldId="354"/>
            <ac:spMk id="2" creationId="{32749DA3-DF6E-4359-A6DE-65A30C3A5283}"/>
          </ac:spMkLst>
        </pc:spChg>
        <pc:spChg chg="add del mod">
          <ac:chgData name="guo roger" userId="3bbec60affddc306" providerId="LiveId" clId="{81B0844E-5F61-4B23-B310-49F48DB14579}" dt="2021-06-28T03:46:31.088" v="1879" actId="478"/>
          <ac:spMkLst>
            <pc:docMk/>
            <pc:sldMk cId="4061944885" sldId="354"/>
            <ac:spMk id="5" creationId="{F318DCCF-D414-4B9C-A7A1-F9B545D0B686}"/>
          </ac:spMkLst>
        </pc:spChg>
        <pc:spChg chg="add mod">
          <ac:chgData name="guo roger" userId="3bbec60affddc306" providerId="LiveId" clId="{81B0844E-5F61-4B23-B310-49F48DB14579}" dt="2021-06-28T03:47:51.274" v="1907" actId="1076"/>
          <ac:spMkLst>
            <pc:docMk/>
            <pc:sldMk cId="4061944885" sldId="354"/>
            <ac:spMk id="9" creationId="{588A911B-FB04-411F-896C-7E384BC6AEF0}"/>
          </ac:spMkLst>
        </pc:spChg>
        <pc:spChg chg="add mod">
          <ac:chgData name="guo roger" userId="3bbec60affddc306" providerId="LiveId" clId="{81B0844E-5F61-4B23-B310-49F48DB14579}" dt="2021-06-28T03:49:37.750" v="1910" actId="1076"/>
          <ac:spMkLst>
            <pc:docMk/>
            <pc:sldMk cId="4061944885" sldId="354"/>
            <ac:spMk id="11" creationId="{97EA1242-4057-4665-9B8B-8F560520324B}"/>
          </ac:spMkLst>
        </pc:spChg>
        <pc:picChg chg="add mod">
          <ac:chgData name="guo roger" userId="3bbec60affddc306" providerId="LiveId" clId="{81B0844E-5F61-4B23-B310-49F48DB14579}" dt="2021-06-28T03:49:33.248" v="1909" actId="1076"/>
          <ac:picMkLst>
            <pc:docMk/>
            <pc:sldMk cId="4061944885" sldId="354"/>
            <ac:picMk id="7" creationId="{9523671B-8BCF-4DA7-99A5-460F233E371A}"/>
          </ac:picMkLst>
        </pc:picChg>
      </pc:sldChg>
      <pc:sldChg chg="modSp add mod">
        <pc:chgData name="guo roger" userId="3bbec60affddc306" providerId="LiveId" clId="{81B0844E-5F61-4B23-B310-49F48DB14579}" dt="2021-06-28T05:33:15.322" v="1935" actId="20577"/>
        <pc:sldMkLst>
          <pc:docMk/>
          <pc:sldMk cId="74216310" sldId="355"/>
        </pc:sldMkLst>
        <pc:spChg chg="mod">
          <ac:chgData name="guo roger" userId="3bbec60affddc306" providerId="LiveId" clId="{81B0844E-5F61-4B23-B310-49F48DB14579}" dt="2021-06-28T05:33:15.322" v="1935" actId="20577"/>
          <ac:spMkLst>
            <pc:docMk/>
            <pc:sldMk cId="74216310" sldId="355"/>
            <ac:spMk id="8" creationId="{8E321D54-3573-4006-A142-58C307604763}"/>
          </ac:spMkLst>
        </pc:spChg>
      </pc:sldChg>
      <pc:sldChg chg="del">
        <pc:chgData name="guo roger" userId="3bbec60affddc306" providerId="LiveId" clId="{81B0844E-5F61-4B23-B310-49F48DB14579}" dt="2021-06-26T11:33:10.717" v="19" actId="47"/>
        <pc:sldMkLst>
          <pc:docMk/>
          <pc:sldMk cId="2253182556" sldId="355"/>
        </pc:sldMkLst>
      </pc:sldChg>
      <pc:sldChg chg="del">
        <pc:chgData name="guo roger" userId="3bbec60affddc306" providerId="LiveId" clId="{81B0844E-5F61-4B23-B310-49F48DB14579}" dt="2021-06-26T11:33:10.934" v="20" actId="47"/>
        <pc:sldMkLst>
          <pc:docMk/>
          <pc:sldMk cId="3600011054" sldId="356"/>
        </pc:sldMkLst>
      </pc:sldChg>
      <pc:sldChg chg="modSp add mod">
        <pc:chgData name="guo roger" userId="3bbec60affddc306" providerId="LiveId" clId="{81B0844E-5F61-4B23-B310-49F48DB14579}" dt="2021-06-28T05:33:36.325" v="1939" actId="207"/>
        <pc:sldMkLst>
          <pc:docMk/>
          <pc:sldMk cId="3938627994" sldId="356"/>
        </pc:sldMkLst>
        <pc:spChg chg="mod">
          <ac:chgData name="guo roger" userId="3bbec60affddc306" providerId="LiveId" clId="{81B0844E-5F61-4B23-B310-49F48DB14579}" dt="2021-06-28T05:33:36.325" v="1939" actId="207"/>
          <ac:spMkLst>
            <pc:docMk/>
            <pc:sldMk cId="3938627994" sldId="356"/>
            <ac:spMk id="8" creationId="{8E321D54-3573-4006-A142-58C307604763}"/>
          </ac:spMkLst>
        </pc:spChg>
      </pc:sldChg>
      <pc:sldChg chg="modSp add mod">
        <pc:chgData name="guo roger" userId="3bbec60affddc306" providerId="LiveId" clId="{81B0844E-5F61-4B23-B310-49F48DB14579}" dt="2021-06-28T05:33:47.418" v="1942" actId="207"/>
        <pc:sldMkLst>
          <pc:docMk/>
          <pc:sldMk cId="238841859" sldId="357"/>
        </pc:sldMkLst>
        <pc:spChg chg="mod">
          <ac:chgData name="guo roger" userId="3bbec60affddc306" providerId="LiveId" clId="{81B0844E-5F61-4B23-B310-49F48DB14579}" dt="2021-06-28T05:33:47.418" v="1942" actId="207"/>
          <ac:spMkLst>
            <pc:docMk/>
            <pc:sldMk cId="238841859" sldId="357"/>
            <ac:spMk id="8" creationId="{8E321D54-3573-4006-A142-58C307604763}"/>
          </ac:spMkLst>
        </pc:spChg>
      </pc:sldChg>
      <pc:sldChg chg="del">
        <pc:chgData name="guo roger" userId="3bbec60affddc306" providerId="LiveId" clId="{81B0844E-5F61-4B23-B310-49F48DB14579}" dt="2021-06-26T11:33:11.149" v="21" actId="47"/>
        <pc:sldMkLst>
          <pc:docMk/>
          <pc:sldMk cId="2348355023" sldId="357"/>
        </pc:sldMkLst>
      </pc:sldChg>
      <pc:sldChg chg="modSp add mod">
        <pc:chgData name="guo roger" userId="3bbec60affddc306" providerId="LiveId" clId="{81B0844E-5F61-4B23-B310-49F48DB14579}" dt="2021-06-28T05:33:54.702" v="1944" actId="207"/>
        <pc:sldMkLst>
          <pc:docMk/>
          <pc:sldMk cId="293272920" sldId="358"/>
        </pc:sldMkLst>
        <pc:spChg chg="mod">
          <ac:chgData name="guo roger" userId="3bbec60affddc306" providerId="LiveId" clId="{81B0844E-5F61-4B23-B310-49F48DB14579}" dt="2021-06-28T05:33:54.702" v="1944" actId="207"/>
          <ac:spMkLst>
            <pc:docMk/>
            <pc:sldMk cId="293272920" sldId="358"/>
            <ac:spMk id="8" creationId="{8E321D54-3573-4006-A142-58C307604763}"/>
          </ac:spMkLst>
        </pc:spChg>
      </pc:sldChg>
      <pc:sldChg chg="del">
        <pc:chgData name="guo roger" userId="3bbec60affddc306" providerId="LiveId" clId="{81B0844E-5F61-4B23-B310-49F48DB14579}" dt="2021-06-26T11:33:11.803" v="23" actId="47"/>
        <pc:sldMkLst>
          <pc:docMk/>
          <pc:sldMk cId="2661319315" sldId="358"/>
        </pc:sldMkLst>
      </pc:sldChg>
      <pc:sldChg chg="del">
        <pc:chgData name="guo roger" userId="3bbec60affddc306" providerId="LiveId" clId="{81B0844E-5F61-4B23-B310-49F48DB14579}" dt="2021-06-26T11:33:13.786" v="24" actId="47"/>
        <pc:sldMkLst>
          <pc:docMk/>
          <pc:sldMk cId="368942682" sldId="361"/>
        </pc:sldMkLst>
      </pc:sldChg>
      <pc:sldChg chg="del">
        <pc:chgData name="guo roger" userId="3bbec60affddc306" providerId="LiveId" clId="{81B0844E-5F61-4B23-B310-49F48DB14579}" dt="2021-06-26T11:33:07.236" v="5" actId="47"/>
        <pc:sldMkLst>
          <pc:docMk/>
          <pc:sldMk cId="2933925176" sldId="362"/>
        </pc:sldMkLst>
      </pc:sldChg>
      <pc:sldChg chg="del">
        <pc:chgData name="guo roger" userId="3bbec60affddc306" providerId="LiveId" clId="{81B0844E-5F61-4B23-B310-49F48DB14579}" dt="2021-06-26T11:33:10.300" v="17" actId="47"/>
        <pc:sldMkLst>
          <pc:docMk/>
          <pc:sldMk cId="2827394920" sldId="363"/>
        </pc:sldMkLst>
      </pc:sldChg>
      <pc:sldChg chg="del">
        <pc:chgData name="guo roger" userId="3bbec60affddc306" providerId="LiveId" clId="{81B0844E-5F61-4B23-B310-49F48DB14579}" dt="2021-06-26T11:33:11.345" v="22" actId="47"/>
        <pc:sldMkLst>
          <pc:docMk/>
          <pc:sldMk cId="1458967716" sldId="364"/>
        </pc:sldMkLst>
      </pc:sldChg>
    </pc:docChg>
  </pc:docChgLst>
  <pc:docChgLst>
    <pc:chgData name="guo roger" userId="3bbec60affddc306" providerId="LiveId" clId="{A3A2E319-4902-4E74-AEDF-3FEAF6170897}"/>
    <pc:docChg chg="undo custSel addSld delSld modSld">
      <pc:chgData name="guo roger" userId="3bbec60affddc306" providerId="LiveId" clId="{A3A2E319-4902-4E74-AEDF-3FEAF6170897}" dt="2020-04-06T06:44:16.564" v="1782" actId="20577"/>
      <pc:docMkLst>
        <pc:docMk/>
      </pc:docMkLst>
      <pc:sldChg chg="modSp">
        <pc:chgData name="guo roger" userId="3bbec60affddc306" providerId="LiveId" clId="{A3A2E319-4902-4E74-AEDF-3FEAF6170897}" dt="2020-04-05T07:55:00.907" v="25"/>
        <pc:sldMkLst>
          <pc:docMk/>
          <pc:sldMk cId="1341206656" sldId="302"/>
        </pc:sldMkLst>
        <pc:spChg chg="mod">
          <ac:chgData name="guo roger" userId="3bbec60affddc306" providerId="LiveId" clId="{A3A2E319-4902-4E74-AEDF-3FEAF6170897}" dt="2020-04-05T07:54:52.394" v="15" actId="20577"/>
          <ac:spMkLst>
            <pc:docMk/>
            <pc:sldMk cId="1341206656" sldId="302"/>
            <ac:spMk id="4" creationId="{C37CA60E-2DE6-4312-9382-B5A3E76135C2}"/>
          </ac:spMkLst>
        </pc:spChg>
        <pc:spChg chg="mod">
          <ac:chgData name="guo roger" userId="3bbec60affddc306" providerId="LiveId" clId="{A3A2E319-4902-4E74-AEDF-3FEAF6170897}" dt="2020-04-05T07:55:00.907" v="25"/>
          <ac:spMkLst>
            <pc:docMk/>
            <pc:sldMk cId="1341206656" sldId="302"/>
            <ac:spMk id="6" creationId="{07560610-6AF0-456F-A648-6E723C8D92F1}"/>
          </ac:spMkLst>
        </pc:spChg>
      </pc:sldChg>
      <pc:sldChg chg="addSp modSp add">
        <pc:chgData name="guo roger" userId="3bbec60affddc306" providerId="LiveId" clId="{A3A2E319-4902-4E74-AEDF-3FEAF6170897}" dt="2020-04-06T02:32:07.407" v="1487" actId="207"/>
        <pc:sldMkLst>
          <pc:docMk/>
          <pc:sldMk cId="1984637501" sldId="303"/>
        </pc:sldMkLst>
        <pc:spChg chg="mod">
          <ac:chgData name="guo roger" userId="3bbec60affddc306" providerId="LiveId" clId="{A3A2E319-4902-4E74-AEDF-3FEAF6170897}" dt="2020-04-05T07:57:49.892" v="59" actId="20577"/>
          <ac:spMkLst>
            <pc:docMk/>
            <pc:sldMk cId="1984637501" sldId="303"/>
            <ac:spMk id="2" creationId="{AC498F96-4680-401F-A719-A60834B303C9}"/>
          </ac:spMkLst>
        </pc:spChg>
        <pc:spChg chg="add mod">
          <ac:chgData name="guo roger" userId="3bbec60affddc306" providerId="LiveId" clId="{A3A2E319-4902-4E74-AEDF-3FEAF6170897}" dt="2020-04-06T02:32:07.407" v="1487" actId="207"/>
          <ac:spMkLst>
            <pc:docMk/>
            <pc:sldMk cId="1984637501" sldId="303"/>
            <ac:spMk id="3" creationId="{154D8DB9-8C42-48CF-87DF-97E408801E19}"/>
          </ac:spMkLst>
        </pc:spChg>
      </pc:sldChg>
      <pc:sldChg chg="del">
        <pc:chgData name="guo roger" userId="3bbec60affddc306" providerId="LiveId" clId="{A3A2E319-4902-4E74-AEDF-3FEAF6170897}" dt="2020-04-05T07:54:33.621" v="0" actId="47"/>
        <pc:sldMkLst>
          <pc:docMk/>
          <pc:sldMk cId="3389053030" sldId="303"/>
        </pc:sldMkLst>
      </pc:sldChg>
      <pc:sldChg chg="addSp modSp add">
        <pc:chgData name="guo roger" userId="3bbec60affddc306" providerId="LiveId" clId="{A3A2E319-4902-4E74-AEDF-3FEAF6170897}" dt="2020-04-06T02:09:41.577" v="1443" actId="207"/>
        <pc:sldMkLst>
          <pc:docMk/>
          <pc:sldMk cId="930804387" sldId="304"/>
        </pc:sldMkLst>
        <pc:spChg chg="mod">
          <ac:chgData name="guo roger" userId="3bbec60affddc306" providerId="LiveId" clId="{A3A2E319-4902-4E74-AEDF-3FEAF6170897}" dt="2020-04-05T08:07:44.747" v="259" actId="20577"/>
          <ac:spMkLst>
            <pc:docMk/>
            <pc:sldMk cId="930804387" sldId="304"/>
            <ac:spMk id="2" creationId="{30F645F2-2E76-49BC-9554-428794CEFACF}"/>
          </ac:spMkLst>
        </pc:spChg>
        <pc:spChg chg="add mod">
          <ac:chgData name="guo roger" userId="3bbec60affddc306" providerId="LiveId" clId="{A3A2E319-4902-4E74-AEDF-3FEAF6170897}" dt="2020-04-06T02:09:41.577" v="1443" actId="207"/>
          <ac:spMkLst>
            <pc:docMk/>
            <pc:sldMk cId="930804387" sldId="304"/>
            <ac:spMk id="3" creationId="{7A9D79E2-3749-4D8E-B924-3B66BFF0D712}"/>
          </ac:spMkLst>
        </pc:spChg>
      </pc:sldChg>
      <pc:sldChg chg="del">
        <pc:chgData name="guo roger" userId="3bbec60affddc306" providerId="LiveId" clId="{A3A2E319-4902-4E74-AEDF-3FEAF6170897}" dt="2020-04-05T07:54:34.184" v="1" actId="47"/>
        <pc:sldMkLst>
          <pc:docMk/>
          <pc:sldMk cId="1618338348" sldId="304"/>
        </pc:sldMkLst>
      </pc:sldChg>
      <pc:sldChg chg="addSp delSp modSp add">
        <pc:chgData name="guo roger" userId="3bbec60affddc306" providerId="LiveId" clId="{A3A2E319-4902-4E74-AEDF-3FEAF6170897}" dt="2020-04-06T02:31:25.063" v="1486" actId="207"/>
        <pc:sldMkLst>
          <pc:docMk/>
          <pc:sldMk cId="545559871" sldId="305"/>
        </pc:sldMkLst>
        <pc:spChg chg="mod">
          <ac:chgData name="guo roger" userId="3bbec60affddc306" providerId="LiveId" clId="{A3A2E319-4902-4E74-AEDF-3FEAF6170897}" dt="2020-04-05T08:17:48.703" v="314" actId="20577"/>
          <ac:spMkLst>
            <pc:docMk/>
            <pc:sldMk cId="545559871" sldId="305"/>
            <ac:spMk id="2" creationId="{86759711-B7BD-4C6E-AB79-BD371F4C1985}"/>
          </ac:spMkLst>
        </pc:spChg>
        <pc:spChg chg="add mod">
          <ac:chgData name="guo roger" userId="3bbec60affddc306" providerId="LiveId" clId="{A3A2E319-4902-4E74-AEDF-3FEAF6170897}" dt="2020-04-06T02:31:25.063" v="1486" actId="207"/>
          <ac:spMkLst>
            <pc:docMk/>
            <pc:sldMk cId="545559871" sldId="305"/>
            <ac:spMk id="3" creationId="{4E284F2F-1570-490D-86B9-7D411450094A}"/>
          </ac:spMkLst>
        </pc:spChg>
        <pc:spChg chg="add del mod">
          <ac:chgData name="guo roger" userId="3bbec60affddc306" providerId="LiveId" clId="{A3A2E319-4902-4E74-AEDF-3FEAF6170897}" dt="2020-04-05T10:35:11.714" v="927"/>
          <ac:spMkLst>
            <pc:docMk/>
            <pc:sldMk cId="545559871" sldId="305"/>
            <ac:spMk id="4" creationId="{26A09F1E-A3B6-4619-8DF4-3C988F4EE3F1}"/>
          </ac:spMkLst>
        </pc:spChg>
      </pc:sldChg>
      <pc:sldChg chg="del">
        <pc:chgData name="guo roger" userId="3bbec60affddc306" providerId="LiveId" clId="{A3A2E319-4902-4E74-AEDF-3FEAF6170897}" dt="2020-04-05T07:54:34.441" v="2" actId="47"/>
        <pc:sldMkLst>
          <pc:docMk/>
          <pc:sldMk cId="1180720738" sldId="305"/>
        </pc:sldMkLst>
      </pc:sldChg>
      <pc:sldChg chg="addSp delSp modSp add">
        <pc:chgData name="guo roger" userId="3bbec60affddc306" providerId="LiveId" clId="{A3A2E319-4902-4E74-AEDF-3FEAF6170897}" dt="2020-04-06T05:43:15.512" v="1733" actId="20577"/>
        <pc:sldMkLst>
          <pc:docMk/>
          <pc:sldMk cId="2550011271" sldId="306"/>
        </pc:sldMkLst>
        <pc:spChg chg="mod">
          <ac:chgData name="guo roger" userId="3bbec60affddc306" providerId="LiveId" clId="{A3A2E319-4902-4E74-AEDF-3FEAF6170897}" dt="2020-04-05T08:34:53.627" v="555" actId="20577"/>
          <ac:spMkLst>
            <pc:docMk/>
            <pc:sldMk cId="2550011271" sldId="306"/>
            <ac:spMk id="2" creationId="{34B853CD-AEEF-44E4-86A9-12769EEDF3D5}"/>
          </ac:spMkLst>
        </pc:spChg>
        <pc:spChg chg="add mod">
          <ac:chgData name="guo roger" userId="3bbec60affddc306" providerId="LiveId" clId="{A3A2E319-4902-4E74-AEDF-3FEAF6170897}" dt="2020-04-06T05:43:15.512" v="1733" actId="20577"/>
          <ac:spMkLst>
            <pc:docMk/>
            <pc:sldMk cId="2550011271" sldId="306"/>
            <ac:spMk id="3" creationId="{27AEAC71-7F06-4363-A331-6C5A094EE99F}"/>
          </ac:spMkLst>
        </pc:spChg>
        <pc:spChg chg="add del mod">
          <ac:chgData name="guo roger" userId="3bbec60affddc306" providerId="LiveId" clId="{A3A2E319-4902-4E74-AEDF-3FEAF6170897}" dt="2020-04-05T10:37:02.293" v="934"/>
          <ac:spMkLst>
            <pc:docMk/>
            <pc:sldMk cId="2550011271" sldId="306"/>
            <ac:spMk id="4" creationId="{1CA38E8C-9D2F-4CBC-9D7F-7A0ED8207B76}"/>
          </ac:spMkLst>
        </pc:spChg>
      </pc:sldChg>
      <pc:sldChg chg="del">
        <pc:chgData name="guo roger" userId="3bbec60affddc306" providerId="LiveId" clId="{A3A2E319-4902-4E74-AEDF-3FEAF6170897}" dt="2020-04-05T07:54:34.549" v="3" actId="47"/>
        <pc:sldMkLst>
          <pc:docMk/>
          <pc:sldMk cId="2577115119" sldId="306"/>
        </pc:sldMkLst>
      </pc:sldChg>
      <pc:sldChg chg="addSp modSp add">
        <pc:chgData name="guo roger" userId="3bbec60affddc306" providerId="LiveId" clId="{A3A2E319-4902-4E74-AEDF-3FEAF6170897}" dt="2020-04-06T02:33:43.717" v="1492" actId="1076"/>
        <pc:sldMkLst>
          <pc:docMk/>
          <pc:sldMk cId="163619640" sldId="307"/>
        </pc:sldMkLst>
        <pc:spChg chg="mod">
          <ac:chgData name="guo roger" userId="3bbec60affddc306" providerId="LiveId" clId="{A3A2E319-4902-4E74-AEDF-3FEAF6170897}" dt="2020-04-05T08:39:14.019" v="583" actId="20577"/>
          <ac:spMkLst>
            <pc:docMk/>
            <pc:sldMk cId="163619640" sldId="307"/>
            <ac:spMk id="2" creationId="{AE1033B1-5647-456C-9118-40A935C3357C}"/>
          </ac:spMkLst>
        </pc:spChg>
        <pc:spChg chg="add mod">
          <ac:chgData name="guo roger" userId="3bbec60affddc306" providerId="LiveId" clId="{A3A2E319-4902-4E74-AEDF-3FEAF6170897}" dt="2020-04-05T10:40:41.118" v="993" actId="207"/>
          <ac:spMkLst>
            <pc:docMk/>
            <pc:sldMk cId="163619640" sldId="307"/>
            <ac:spMk id="4" creationId="{D564AF93-D78D-44E5-AF11-9E78558358AD}"/>
          </ac:spMkLst>
        </pc:spChg>
        <pc:spChg chg="add mod">
          <ac:chgData name="guo roger" userId="3bbec60affddc306" providerId="LiveId" clId="{A3A2E319-4902-4E74-AEDF-3FEAF6170897}" dt="2020-04-06T02:33:43.717" v="1492" actId="1076"/>
          <ac:spMkLst>
            <pc:docMk/>
            <pc:sldMk cId="163619640" sldId="307"/>
            <ac:spMk id="5" creationId="{5C9ACB3B-4097-4243-B508-149340FB4199}"/>
          </ac:spMkLst>
        </pc:spChg>
        <pc:picChg chg="add mod">
          <ac:chgData name="guo roger" userId="3bbec60affddc306" providerId="LiveId" clId="{A3A2E319-4902-4E74-AEDF-3FEAF6170897}" dt="2020-04-05T10:37:56.792" v="940" actId="1076"/>
          <ac:picMkLst>
            <pc:docMk/>
            <pc:sldMk cId="163619640" sldId="307"/>
            <ac:picMk id="3" creationId="{42E69017-8BB1-46A6-A299-223E4B8F544E}"/>
          </ac:picMkLst>
        </pc:picChg>
      </pc:sldChg>
      <pc:sldChg chg="del">
        <pc:chgData name="guo roger" userId="3bbec60affddc306" providerId="LiveId" clId="{A3A2E319-4902-4E74-AEDF-3FEAF6170897}" dt="2020-04-05T07:54:34.734" v="4" actId="47"/>
        <pc:sldMkLst>
          <pc:docMk/>
          <pc:sldMk cId="3674573045" sldId="307"/>
        </pc:sldMkLst>
      </pc:sldChg>
      <pc:sldChg chg="addSp delSp modSp add">
        <pc:chgData name="guo roger" userId="3bbec60affddc306" providerId="LiveId" clId="{A3A2E319-4902-4E74-AEDF-3FEAF6170897}" dt="2020-04-06T05:41:21.713" v="1732" actId="207"/>
        <pc:sldMkLst>
          <pc:docMk/>
          <pc:sldMk cId="578624935" sldId="308"/>
        </pc:sldMkLst>
        <pc:spChg chg="mod">
          <ac:chgData name="guo roger" userId="3bbec60affddc306" providerId="LiveId" clId="{A3A2E319-4902-4E74-AEDF-3FEAF6170897}" dt="2020-04-05T08:48:33.025" v="600"/>
          <ac:spMkLst>
            <pc:docMk/>
            <pc:sldMk cId="578624935" sldId="308"/>
            <ac:spMk id="2" creationId="{97EBB119-579A-4243-B3F7-C9951136FDFD}"/>
          </ac:spMkLst>
        </pc:spChg>
        <pc:spChg chg="add mod">
          <ac:chgData name="guo roger" userId="3bbec60affddc306" providerId="LiveId" clId="{A3A2E319-4902-4E74-AEDF-3FEAF6170897}" dt="2020-04-05T10:52:02.836" v="1104" actId="20577"/>
          <ac:spMkLst>
            <pc:docMk/>
            <pc:sldMk cId="578624935" sldId="308"/>
            <ac:spMk id="4" creationId="{F23657CB-EB43-4253-8556-82572C897F4A}"/>
          </ac:spMkLst>
        </pc:spChg>
        <pc:spChg chg="add mod">
          <ac:chgData name="guo roger" userId="3bbec60affddc306" providerId="LiveId" clId="{A3A2E319-4902-4E74-AEDF-3FEAF6170897}" dt="2020-04-06T05:41:21.713" v="1732" actId="207"/>
          <ac:spMkLst>
            <pc:docMk/>
            <pc:sldMk cId="578624935" sldId="308"/>
            <ac:spMk id="5" creationId="{282E5AFA-0D84-428F-83CA-A3034F8306BC}"/>
          </ac:spMkLst>
        </pc:spChg>
        <pc:spChg chg="add mod">
          <ac:chgData name="guo roger" userId="3bbec60affddc306" providerId="LiveId" clId="{A3A2E319-4902-4E74-AEDF-3FEAF6170897}" dt="2020-04-05T10:50:21.495" v="1080" actId="1076"/>
          <ac:spMkLst>
            <pc:docMk/>
            <pc:sldMk cId="578624935" sldId="308"/>
            <ac:spMk id="7" creationId="{944D5E68-3140-4BA8-89DD-F0CB28B55574}"/>
          </ac:spMkLst>
        </pc:spChg>
        <pc:spChg chg="add del mod">
          <ac:chgData name="guo roger" userId="3bbec60affddc306" providerId="LiveId" clId="{A3A2E319-4902-4E74-AEDF-3FEAF6170897}" dt="2020-04-05T10:50:16.283" v="1078" actId="478"/>
          <ac:spMkLst>
            <pc:docMk/>
            <pc:sldMk cId="578624935" sldId="308"/>
            <ac:spMk id="8" creationId="{ABF1E588-EB19-4586-B97F-A14652A3BEFC}"/>
          </ac:spMkLst>
        </pc:spChg>
        <pc:picChg chg="add mod">
          <ac:chgData name="guo roger" userId="3bbec60affddc306" providerId="LiveId" clId="{A3A2E319-4902-4E74-AEDF-3FEAF6170897}" dt="2020-04-05T10:48:48.753" v="1067" actId="1076"/>
          <ac:picMkLst>
            <pc:docMk/>
            <pc:sldMk cId="578624935" sldId="308"/>
            <ac:picMk id="3" creationId="{F29480A8-3967-46A0-9B26-2CB83F6EA34C}"/>
          </ac:picMkLst>
        </pc:picChg>
        <pc:picChg chg="add mod">
          <ac:chgData name="guo roger" userId="3bbec60affddc306" providerId="LiveId" clId="{A3A2E319-4902-4E74-AEDF-3FEAF6170897}" dt="2020-04-05T10:50:18.424" v="1079" actId="1076"/>
          <ac:picMkLst>
            <pc:docMk/>
            <pc:sldMk cId="578624935" sldId="308"/>
            <ac:picMk id="6" creationId="{844E6160-FB5C-48D9-AA28-74AD35F3726B}"/>
          </ac:picMkLst>
        </pc:picChg>
      </pc:sldChg>
      <pc:sldChg chg="del">
        <pc:chgData name="guo roger" userId="3bbec60affddc306" providerId="LiveId" clId="{A3A2E319-4902-4E74-AEDF-3FEAF6170897}" dt="2020-04-05T07:54:34.902" v="5" actId="47"/>
        <pc:sldMkLst>
          <pc:docMk/>
          <pc:sldMk cId="3757026485" sldId="308"/>
        </pc:sldMkLst>
      </pc:sldChg>
      <pc:sldChg chg="addSp delSp modSp add">
        <pc:chgData name="guo roger" userId="3bbec60affddc306" providerId="LiveId" clId="{A3A2E319-4902-4E74-AEDF-3FEAF6170897}" dt="2020-04-06T02:53:59.668" v="1568" actId="207"/>
        <pc:sldMkLst>
          <pc:docMk/>
          <pc:sldMk cId="1446254235" sldId="309"/>
        </pc:sldMkLst>
        <pc:spChg chg="mod">
          <ac:chgData name="guo roger" userId="3bbec60affddc306" providerId="LiveId" clId="{A3A2E319-4902-4E74-AEDF-3FEAF6170897}" dt="2020-04-05T08:53:20.659" v="629"/>
          <ac:spMkLst>
            <pc:docMk/>
            <pc:sldMk cId="1446254235" sldId="309"/>
            <ac:spMk id="2" creationId="{A9E06113-0A9A-4F73-AAA2-BE0049EAA28D}"/>
          </ac:spMkLst>
        </pc:spChg>
        <pc:spChg chg="add mod">
          <ac:chgData name="guo roger" userId="3bbec60affddc306" providerId="LiveId" clId="{A3A2E319-4902-4E74-AEDF-3FEAF6170897}" dt="2020-04-06T02:53:50.296" v="1565" actId="1076"/>
          <ac:spMkLst>
            <pc:docMk/>
            <pc:sldMk cId="1446254235" sldId="309"/>
            <ac:spMk id="3" creationId="{8C8AFACB-DFC8-46D0-8A90-8A5CFB33E052}"/>
          </ac:spMkLst>
        </pc:spChg>
        <pc:spChg chg="add del">
          <ac:chgData name="guo roger" userId="3bbec60affddc306" providerId="LiveId" clId="{A3A2E319-4902-4E74-AEDF-3FEAF6170897}" dt="2020-04-05T08:54:23.532" v="694"/>
          <ac:spMkLst>
            <pc:docMk/>
            <pc:sldMk cId="1446254235" sldId="309"/>
            <ac:spMk id="4" creationId="{D73DFF0B-8C55-4191-BE75-A57198F1715B}"/>
          </ac:spMkLst>
        </pc:spChg>
        <pc:spChg chg="add del mod">
          <ac:chgData name="guo roger" userId="3bbec60affddc306" providerId="LiveId" clId="{A3A2E319-4902-4E74-AEDF-3FEAF6170897}" dt="2020-04-05T10:53:33.622" v="1124" actId="478"/>
          <ac:spMkLst>
            <pc:docMk/>
            <pc:sldMk cId="1446254235" sldId="309"/>
            <ac:spMk id="5" creationId="{99DF7951-5625-4806-AC52-0CBD0127FE8E}"/>
          </ac:spMkLst>
        </pc:spChg>
        <pc:spChg chg="add del mod">
          <ac:chgData name="guo roger" userId="3bbec60affddc306" providerId="LiveId" clId="{A3A2E319-4902-4E74-AEDF-3FEAF6170897}" dt="2020-04-05T08:54:55.185" v="701"/>
          <ac:spMkLst>
            <pc:docMk/>
            <pc:sldMk cId="1446254235" sldId="309"/>
            <ac:spMk id="6" creationId="{4AE5B1B7-DB5B-4CCD-AEFB-BF4826A68A79}"/>
          </ac:spMkLst>
        </pc:spChg>
        <pc:spChg chg="add del mod">
          <ac:chgData name="guo roger" userId="3bbec60affddc306" providerId="LiveId" clId="{A3A2E319-4902-4E74-AEDF-3FEAF6170897}" dt="2020-04-06T02:48:34.819" v="1519" actId="478"/>
          <ac:spMkLst>
            <pc:docMk/>
            <pc:sldMk cId="1446254235" sldId="309"/>
            <ac:spMk id="8" creationId="{10B75359-0C89-4029-9E70-DAFCFA3CB737}"/>
          </ac:spMkLst>
        </pc:spChg>
        <pc:spChg chg="add del mod">
          <ac:chgData name="guo roger" userId="3bbec60affddc306" providerId="LiveId" clId="{A3A2E319-4902-4E74-AEDF-3FEAF6170897}" dt="2020-04-05T10:58:43.030" v="1161"/>
          <ac:spMkLst>
            <pc:docMk/>
            <pc:sldMk cId="1446254235" sldId="309"/>
            <ac:spMk id="9" creationId="{CFB78F55-3949-4525-869A-181A1E041ADA}"/>
          </ac:spMkLst>
        </pc:spChg>
        <pc:spChg chg="add mod">
          <ac:chgData name="guo roger" userId="3bbec60affddc306" providerId="LiveId" clId="{A3A2E319-4902-4E74-AEDF-3FEAF6170897}" dt="2020-04-06T02:53:59.668" v="1568" actId="207"/>
          <ac:spMkLst>
            <pc:docMk/>
            <pc:sldMk cId="1446254235" sldId="309"/>
            <ac:spMk id="10" creationId="{ED52BDDF-D6DB-40E0-9B53-BD79A0C62F4C}"/>
          </ac:spMkLst>
        </pc:spChg>
        <pc:picChg chg="add mod">
          <ac:chgData name="guo roger" userId="3bbec60affddc306" providerId="LiveId" clId="{A3A2E319-4902-4E74-AEDF-3FEAF6170897}" dt="2020-04-06T02:53:51.326" v="1566" actId="1076"/>
          <ac:picMkLst>
            <pc:docMk/>
            <pc:sldMk cId="1446254235" sldId="309"/>
            <ac:picMk id="7" creationId="{708321BC-4132-4C6F-82C2-97B16EC47157}"/>
          </ac:picMkLst>
        </pc:picChg>
      </pc:sldChg>
      <pc:sldChg chg="del">
        <pc:chgData name="guo roger" userId="3bbec60affddc306" providerId="LiveId" clId="{A3A2E319-4902-4E74-AEDF-3FEAF6170897}" dt="2020-04-05T07:54:35.083" v="6" actId="47"/>
        <pc:sldMkLst>
          <pc:docMk/>
          <pc:sldMk cId="4101421799" sldId="309"/>
        </pc:sldMkLst>
      </pc:sldChg>
      <pc:sldChg chg="del">
        <pc:chgData name="guo roger" userId="3bbec60affddc306" providerId="LiveId" clId="{A3A2E319-4902-4E74-AEDF-3FEAF6170897}" dt="2020-04-05T07:54:35.505" v="8" actId="47"/>
        <pc:sldMkLst>
          <pc:docMk/>
          <pc:sldMk cId="1225918988" sldId="310"/>
        </pc:sldMkLst>
      </pc:sldChg>
      <pc:sldChg chg="addSp delSp modSp add">
        <pc:chgData name="guo roger" userId="3bbec60affddc306" providerId="LiveId" clId="{A3A2E319-4902-4E74-AEDF-3FEAF6170897}" dt="2020-04-06T03:02:20.924" v="1574" actId="207"/>
        <pc:sldMkLst>
          <pc:docMk/>
          <pc:sldMk cId="3894229595" sldId="310"/>
        </pc:sldMkLst>
        <pc:spChg chg="mod">
          <ac:chgData name="guo roger" userId="3bbec60affddc306" providerId="LiveId" clId="{A3A2E319-4902-4E74-AEDF-3FEAF6170897}" dt="2020-04-05T08:57:21.552" v="715"/>
          <ac:spMkLst>
            <pc:docMk/>
            <pc:sldMk cId="3894229595" sldId="310"/>
            <ac:spMk id="2" creationId="{4D0343E7-9207-43EC-BEA0-27814485AC72}"/>
          </ac:spMkLst>
        </pc:spChg>
        <pc:spChg chg="add mod">
          <ac:chgData name="guo roger" userId="3bbec60affddc306" providerId="LiveId" clId="{A3A2E319-4902-4E74-AEDF-3FEAF6170897}" dt="2020-04-06T03:02:20.924" v="1574" actId="207"/>
          <ac:spMkLst>
            <pc:docMk/>
            <pc:sldMk cId="3894229595" sldId="310"/>
            <ac:spMk id="3" creationId="{4976B93F-D537-41E7-A8B3-755534B1FC23}"/>
          </ac:spMkLst>
        </pc:spChg>
        <pc:spChg chg="add del mod">
          <ac:chgData name="guo roger" userId="3bbec60affddc306" providerId="LiveId" clId="{A3A2E319-4902-4E74-AEDF-3FEAF6170897}" dt="2020-04-05T11:01:10.528" v="1216" actId="478"/>
          <ac:spMkLst>
            <pc:docMk/>
            <pc:sldMk cId="3894229595" sldId="310"/>
            <ac:spMk id="4" creationId="{0EE8441D-053D-4B91-B588-ABC704729D4D}"/>
          </ac:spMkLst>
        </pc:spChg>
        <pc:spChg chg="add del mod">
          <ac:chgData name="guo roger" userId="3bbec60affddc306" providerId="LiveId" clId="{A3A2E319-4902-4E74-AEDF-3FEAF6170897}" dt="2020-04-05T11:01:34.323" v="1218" actId="478"/>
          <ac:spMkLst>
            <pc:docMk/>
            <pc:sldMk cId="3894229595" sldId="310"/>
            <ac:spMk id="5" creationId="{BBE1F8B0-C69D-4AD8-BFD3-355BF6AD9A45}"/>
          </ac:spMkLst>
        </pc:spChg>
        <pc:spChg chg="add del mod">
          <ac:chgData name="guo roger" userId="3bbec60affddc306" providerId="LiveId" clId="{A3A2E319-4902-4E74-AEDF-3FEAF6170897}" dt="2020-04-05T11:02:29.448" v="1250" actId="478"/>
          <ac:spMkLst>
            <pc:docMk/>
            <pc:sldMk cId="3894229595" sldId="310"/>
            <ac:spMk id="6" creationId="{5C5FC7C6-61A9-4F6C-BD5B-F59F2FD615C8}"/>
          </ac:spMkLst>
        </pc:spChg>
      </pc:sldChg>
      <pc:sldChg chg="addSp delSp modSp add">
        <pc:chgData name="guo roger" userId="3bbec60affddc306" providerId="LiveId" clId="{A3A2E319-4902-4E74-AEDF-3FEAF6170897}" dt="2020-04-06T03:04:18.338" v="1578" actId="207"/>
        <pc:sldMkLst>
          <pc:docMk/>
          <pc:sldMk cId="1042180982" sldId="311"/>
        </pc:sldMkLst>
        <pc:spChg chg="mod">
          <ac:chgData name="guo roger" userId="3bbec60affddc306" providerId="LiveId" clId="{A3A2E319-4902-4E74-AEDF-3FEAF6170897}" dt="2020-04-05T08:59:13.255" v="726"/>
          <ac:spMkLst>
            <pc:docMk/>
            <pc:sldMk cId="1042180982" sldId="311"/>
            <ac:spMk id="2" creationId="{C31AB363-1DC1-410B-9858-CAC30603831B}"/>
          </ac:spMkLst>
        </pc:spChg>
        <pc:spChg chg="add mod">
          <ac:chgData name="guo roger" userId="3bbec60affddc306" providerId="LiveId" clId="{A3A2E319-4902-4E74-AEDF-3FEAF6170897}" dt="2020-04-06T03:04:18.338" v="1578" actId="207"/>
          <ac:spMkLst>
            <pc:docMk/>
            <pc:sldMk cId="1042180982" sldId="311"/>
            <ac:spMk id="3" creationId="{2EB19567-9351-4C64-B04E-56A2C5EE46A1}"/>
          </ac:spMkLst>
        </pc:spChg>
        <pc:spChg chg="add del mod">
          <ac:chgData name="guo roger" userId="3bbec60affddc306" providerId="LiveId" clId="{A3A2E319-4902-4E74-AEDF-3FEAF6170897}" dt="2020-04-05T11:03:01.589" v="1259" actId="478"/>
          <ac:spMkLst>
            <pc:docMk/>
            <pc:sldMk cId="1042180982" sldId="311"/>
            <ac:spMk id="4" creationId="{4BF727EE-347C-451F-AB74-EED29F422E4B}"/>
          </ac:spMkLst>
        </pc:spChg>
        <pc:spChg chg="add del mod">
          <ac:chgData name="guo roger" userId="3bbec60affddc306" providerId="LiveId" clId="{A3A2E319-4902-4E74-AEDF-3FEAF6170897}" dt="2020-04-05T11:03:13.425" v="1261" actId="478"/>
          <ac:spMkLst>
            <pc:docMk/>
            <pc:sldMk cId="1042180982" sldId="311"/>
            <ac:spMk id="5" creationId="{00B4DB38-EAD5-485C-8107-D0FBFDD47677}"/>
          </ac:spMkLst>
        </pc:spChg>
      </pc:sldChg>
      <pc:sldChg chg="del">
        <pc:chgData name="guo roger" userId="3bbec60affddc306" providerId="LiveId" clId="{A3A2E319-4902-4E74-AEDF-3FEAF6170897}" dt="2020-04-05T07:54:35.967" v="9" actId="47"/>
        <pc:sldMkLst>
          <pc:docMk/>
          <pc:sldMk cId="2587036014" sldId="311"/>
        </pc:sldMkLst>
      </pc:sldChg>
      <pc:sldChg chg="addSp delSp modSp add">
        <pc:chgData name="guo roger" userId="3bbec60affddc306" providerId="LiveId" clId="{A3A2E319-4902-4E74-AEDF-3FEAF6170897}" dt="2020-04-06T06:44:16.564" v="1782" actId="20577"/>
        <pc:sldMkLst>
          <pc:docMk/>
          <pc:sldMk cId="1142695907" sldId="312"/>
        </pc:sldMkLst>
        <pc:spChg chg="mod">
          <ac:chgData name="guo roger" userId="3bbec60affddc306" providerId="LiveId" clId="{A3A2E319-4902-4E74-AEDF-3FEAF6170897}" dt="2020-04-05T09:10:01.282" v="845"/>
          <ac:spMkLst>
            <pc:docMk/>
            <pc:sldMk cId="1142695907" sldId="312"/>
            <ac:spMk id="2" creationId="{2B8A8396-1C92-422F-A707-9FD278F8A47F}"/>
          </ac:spMkLst>
        </pc:spChg>
        <pc:spChg chg="add mod">
          <ac:chgData name="guo roger" userId="3bbec60affddc306" providerId="LiveId" clId="{A3A2E319-4902-4E74-AEDF-3FEAF6170897}" dt="2020-04-06T06:44:16.564" v="1782" actId="20577"/>
          <ac:spMkLst>
            <pc:docMk/>
            <pc:sldMk cId="1142695907" sldId="312"/>
            <ac:spMk id="3" creationId="{FD72E611-1392-4319-AC43-3D930620ADC7}"/>
          </ac:spMkLst>
        </pc:spChg>
        <pc:spChg chg="add del mod">
          <ac:chgData name="guo roger" userId="3bbec60affddc306" providerId="LiveId" clId="{A3A2E319-4902-4E74-AEDF-3FEAF6170897}" dt="2020-04-05T11:08:52.310" v="1299" actId="478"/>
          <ac:spMkLst>
            <pc:docMk/>
            <pc:sldMk cId="1142695907" sldId="312"/>
            <ac:spMk id="4" creationId="{684F16C3-AA53-4EB2-B311-CAA5E2655004}"/>
          </ac:spMkLst>
        </pc:spChg>
        <pc:spChg chg="add del mod">
          <ac:chgData name="guo roger" userId="3bbec60affddc306" providerId="LiveId" clId="{A3A2E319-4902-4E74-AEDF-3FEAF6170897}" dt="2020-04-05T11:12:26.357" v="1358" actId="478"/>
          <ac:spMkLst>
            <pc:docMk/>
            <pc:sldMk cId="1142695907" sldId="312"/>
            <ac:spMk id="5" creationId="{7C947A4C-682C-4C9F-9B9F-9E7300F9C8CB}"/>
          </ac:spMkLst>
        </pc:spChg>
      </pc:sldChg>
      <pc:sldChg chg="del">
        <pc:chgData name="guo roger" userId="3bbec60affddc306" providerId="LiveId" clId="{A3A2E319-4902-4E74-AEDF-3FEAF6170897}" dt="2020-04-05T07:54:35.256" v="7" actId="47"/>
        <pc:sldMkLst>
          <pc:docMk/>
          <pc:sldMk cId="1374197718" sldId="312"/>
        </pc:sldMkLst>
      </pc:sldChg>
      <pc:sldChg chg="addSp modSp add">
        <pc:chgData name="guo roger" userId="3bbec60affddc306" providerId="LiveId" clId="{A3A2E319-4902-4E74-AEDF-3FEAF6170897}" dt="2020-04-05T11:12:06.519" v="1357" actId="1076"/>
        <pc:sldMkLst>
          <pc:docMk/>
          <pc:sldMk cId="1508116248" sldId="313"/>
        </pc:sldMkLst>
        <pc:spChg chg="mod">
          <ac:chgData name="guo roger" userId="3bbec60affddc306" providerId="LiveId" clId="{A3A2E319-4902-4E74-AEDF-3FEAF6170897}" dt="2020-04-05T09:11:53.684" v="852"/>
          <ac:spMkLst>
            <pc:docMk/>
            <pc:sldMk cId="1508116248" sldId="313"/>
            <ac:spMk id="2" creationId="{4328A4B8-2FF2-4DC4-A4B8-28F11CDFD7AD}"/>
          </ac:spMkLst>
        </pc:spChg>
        <pc:spChg chg="add mod">
          <ac:chgData name="guo roger" userId="3bbec60affddc306" providerId="LiveId" clId="{A3A2E319-4902-4E74-AEDF-3FEAF6170897}" dt="2020-04-05T11:12:02.132" v="1354" actId="1076"/>
          <ac:spMkLst>
            <pc:docMk/>
            <pc:sldMk cId="1508116248" sldId="313"/>
            <ac:spMk id="4" creationId="{3AC6FC30-3788-4CD9-A0F2-8439132E716B}"/>
          </ac:spMkLst>
        </pc:spChg>
        <pc:picChg chg="add mod">
          <ac:chgData name="guo roger" userId="3bbec60affddc306" providerId="LiveId" clId="{A3A2E319-4902-4E74-AEDF-3FEAF6170897}" dt="2020-04-05T11:12:06.519" v="1357" actId="1076"/>
          <ac:picMkLst>
            <pc:docMk/>
            <pc:sldMk cId="1508116248" sldId="313"/>
            <ac:picMk id="3" creationId="{18ED1284-774D-441B-8EA3-BCED04E8BF2A}"/>
          </ac:picMkLst>
        </pc:picChg>
      </pc:sldChg>
      <pc:sldChg chg="del">
        <pc:chgData name="guo roger" userId="3bbec60affddc306" providerId="LiveId" clId="{A3A2E319-4902-4E74-AEDF-3FEAF6170897}" dt="2020-04-05T07:54:36.710" v="10" actId="47"/>
        <pc:sldMkLst>
          <pc:docMk/>
          <pc:sldMk cId="1565715616" sldId="313"/>
        </pc:sldMkLst>
      </pc:sldChg>
      <pc:sldChg chg="addSp delSp modSp add">
        <pc:chgData name="guo roger" userId="3bbec60affddc306" providerId="LiveId" clId="{A3A2E319-4902-4E74-AEDF-3FEAF6170897}" dt="2020-04-06T03:35:54.618" v="1638" actId="20577"/>
        <pc:sldMkLst>
          <pc:docMk/>
          <pc:sldMk cId="2333832232" sldId="314"/>
        </pc:sldMkLst>
        <pc:spChg chg="mod">
          <ac:chgData name="guo roger" userId="3bbec60affddc306" providerId="LiveId" clId="{A3A2E319-4902-4E74-AEDF-3FEAF6170897}" dt="2020-04-05T09:12:30.546" v="856"/>
          <ac:spMkLst>
            <pc:docMk/>
            <pc:sldMk cId="2333832232" sldId="314"/>
            <ac:spMk id="2" creationId="{F7F3A3C5-E5C9-44BC-8899-F3EA8581862C}"/>
          </ac:spMkLst>
        </pc:spChg>
        <pc:spChg chg="add del mod">
          <ac:chgData name="guo roger" userId="3bbec60affddc306" providerId="LiveId" clId="{A3A2E319-4902-4E74-AEDF-3FEAF6170897}" dt="2020-04-05T11:15:26.884" v="1379" actId="478"/>
          <ac:spMkLst>
            <pc:docMk/>
            <pc:sldMk cId="2333832232" sldId="314"/>
            <ac:spMk id="3" creationId="{65E4F94F-CFFC-49C3-9593-7C5C57B1C718}"/>
          </ac:spMkLst>
        </pc:spChg>
        <pc:spChg chg="add mod">
          <ac:chgData name="guo roger" userId="3bbec60affddc306" providerId="LiveId" clId="{A3A2E319-4902-4E74-AEDF-3FEAF6170897}" dt="2020-04-06T03:35:54.618" v="1638" actId="20577"/>
          <ac:spMkLst>
            <pc:docMk/>
            <pc:sldMk cId="2333832232" sldId="314"/>
            <ac:spMk id="4" creationId="{A34457E0-3E5E-410E-85F9-BA7D3E59311A}"/>
          </ac:spMkLst>
        </pc:spChg>
        <pc:spChg chg="add del mod">
          <ac:chgData name="guo roger" userId="3bbec60affddc306" providerId="LiveId" clId="{A3A2E319-4902-4E74-AEDF-3FEAF6170897}" dt="2020-04-05T11:19:43.726" v="1422"/>
          <ac:spMkLst>
            <pc:docMk/>
            <pc:sldMk cId="2333832232" sldId="314"/>
            <ac:spMk id="5" creationId="{D5EF274C-555D-4110-B6EA-B8DEC57225B4}"/>
          </ac:spMkLst>
        </pc:spChg>
        <pc:spChg chg="add del mod">
          <ac:chgData name="guo roger" userId="3bbec60affddc306" providerId="LiveId" clId="{A3A2E319-4902-4E74-AEDF-3FEAF6170897}" dt="2020-04-05T11:19:43.725" v="1420" actId="478"/>
          <ac:spMkLst>
            <pc:docMk/>
            <pc:sldMk cId="2333832232" sldId="314"/>
            <ac:spMk id="7" creationId="{F9696013-4D58-4D6D-9655-DD99E787E895}"/>
          </ac:spMkLst>
        </pc:spChg>
        <pc:spChg chg="add mod">
          <ac:chgData name="guo roger" userId="3bbec60affddc306" providerId="LiveId" clId="{A3A2E319-4902-4E74-AEDF-3FEAF6170897}" dt="2020-04-06T03:34:53.960" v="1636" actId="207"/>
          <ac:spMkLst>
            <pc:docMk/>
            <pc:sldMk cId="2333832232" sldId="314"/>
            <ac:spMk id="8" creationId="{00810AD1-C293-4810-A012-292C82C36B0B}"/>
          </ac:spMkLst>
        </pc:spChg>
        <pc:picChg chg="add mod">
          <ac:chgData name="guo roger" userId="3bbec60affddc306" providerId="LiveId" clId="{A3A2E319-4902-4E74-AEDF-3FEAF6170897}" dt="2020-04-05T11:19:54.544" v="1429" actId="1076"/>
          <ac:picMkLst>
            <pc:docMk/>
            <pc:sldMk cId="2333832232" sldId="314"/>
            <ac:picMk id="6" creationId="{D6B8052F-1DC7-40AA-A229-2A8D48533FBB}"/>
          </ac:picMkLst>
        </pc:picChg>
      </pc:sldChg>
      <pc:sldChg chg="addSp modSp add">
        <pc:chgData name="guo roger" userId="3bbec60affddc306" providerId="LiveId" clId="{A3A2E319-4902-4E74-AEDF-3FEAF6170897}" dt="2020-04-06T03:45:59.823" v="1682" actId="1076"/>
        <pc:sldMkLst>
          <pc:docMk/>
          <pc:sldMk cId="2806916739" sldId="315"/>
        </pc:sldMkLst>
        <pc:spChg chg="mod">
          <ac:chgData name="guo roger" userId="3bbec60affddc306" providerId="LiveId" clId="{A3A2E319-4902-4E74-AEDF-3FEAF6170897}" dt="2020-04-05T09:14:53.634" v="878" actId="20577"/>
          <ac:spMkLst>
            <pc:docMk/>
            <pc:sldMk cId="2806916739" sldId="315"/>
            <ac:spMk id="2" creationId="{7A0329DC-8A13-4C6D-BB8E-36A5130F1F3E}"/>
          </ac:spMkLst>
        </pc:spChg>
        <pc:spChg chg="add mod">
          <ac:chgData name="guo roger" userId="3bbec60affddc306" providerId="LiveId" clId="{A3A2E319-4902-4E74-AEDF-3FEAF6170897}" dt="2020-04-06T03:45:56.755" v="1681" actId="1076"/>
          <ac:spMkLst>
            <pc:docMk/>
            <pc:sldMk cId="2806916739" sldId="315"/>
            <ac:spMk id="3" creationId="{A4F82F97-9322-4898-80BB-58A72F9DBEE5}"/>
          </ac:spMkLst>
        </pc:spChg>
        <pc:spChg chg="add mod">
          <ac:chgData name="guo roger" userId="3bbec60affddc306" providerId="LiveId" clId="{A3A2E319-4902-4E74-AEDF-3FEAF6170897}" dt="2020-04-06T03:45:53.942" v="1680" actId="1076"/>
          <ac:spMkLst>
            <pc:docMk/>
            <pc:sldMk cId="2806916739" sldId="315"/>
            <ac:spMk id="5" creationId="{B070F456-EB54-4AAF-B7F3-CE720FAF40DD}"/>
          </ac:spMkLst>
        </pc:spChg>
        <pc:spChg chg="add mod">
          <ac:chgData name="guo roger" userId="3bbec60affddc306" providerId="LiveId" clId="{A3A2E319-4902-4E74-AEDF-3FEAF6170897}" dt="2020-04-06T03:45:59.823" v="1682" actId="1076"/>
          <ac:spMkLst>
            <pc:docMk/>
            <pc:sldMk cId="2806916739" sldId="315"/>
            <ac:spMk id="7" creationId="{531A1C5B-6C3E-42EC-B8E2-544730EEFB45}"/>
          </ac:spMkLst>
        </pc:spChg>
        <pc:picChg chg="add mod">
          <ac:chgData name="guo roger" userId="3bbec60affddc306" providerId="LiveId" clId="{A3A2E319-4902-4E74-AEDF-3FEAF6170897}" dt="2020-04-06T03:45:39.963" v="1675" actId="1076"/>
          <ac:picMkLst>
            <pc:docMk/>
            <pc:sldMk cId="2806916739" sldId="315"/>
            <ac:picMk id="4" creationId="{E9C2D3AE-FA73-4166-A5E9-5EF5BEBACD1A}"/>
          </ac:picMkLst>
        </pc:picChg>
        <pc:picChg chg="add mod">
          <ac:chgData name="guo roger" userId="3bbec60affddc306" providerId="LiveId" clId="{A3A2E319-4902-4E74-AEDF-3FEAF6170897}" dt="2020-04-06T03:45:53.942" v="1680" actId="1076"/>
          <ac:picMkLst>
            <pc:docMk/>
            <pc:sldMk cId="2806916739" sldId="315"/>
            <ac:picMk id="6" creationId="{8331964C-9DD2-4ECD-8918-4006F75160D1}"/>
          </ac:picMkLst>
        </pc:picChg>
      </pc:sldChg>
      <pc:sldChg chg="addSp delSp modSp add">
        <pc:chgData name="guo roger" userId="3bbec60affddc306" providerId="LiveId" clId="{A3A2E319-4902-4E74-AEDF-3FEAF6170897}" dt="2020-04-06T03:50:26.681" v="1731" actId="1076"/>
        <pc:sldMkLst>
          <pc:docMk/>
          <pc:sldMk cId="2720801541" sldId="316"/>
        </pc:sldMkLst>
        <pc:spChg chg="mod">
          <ac:chgData name="guo roger" userId="3bbec60affddc306" providerId="LiveId" clId="{A3A2E319-4902-4E74-AEDF-3FEAF6170897}" dt="2020-04-05T11:20:15.395" v="1442" actId="20577"/>
          <ac:spMkLst>
            <pc:docMk/>
            <pc:sldMk cId="2720801541" sldId="316"/>
            <ac:spMk id="2" creationId="{CF4DCF05-1CF5-4FB4-890E-1B20972FEF22}"/>
          </ac:spMkLst>
        </pc:spChg>
        <pc:spChg chg="add del mod">
          <ac:chgData name="guo roger" userId="3bbec60affddc306" providerId="LiveId" clId="{A3A2E319-4902-4E74-AEDF-3FEAF6170897}" dt="2020-04-06T03:46:28.480" v="1709" actId="478"/>
          <ac:spMkLst>
            <pc:docMk/>
            <pc:sldMk cId="2720801541" sldId="316"/>
            <ac:spMk id="3" creationId="{5E7B97F0-4579-45C0-BBF1-C201475A4B0B}"/>
          </ac:spMkLst>
        </pc:spChg>
        <pc:spChg chg="add mod">
          <ac:chgData name="guo roger" userId="3bbec60affddc306" providerId="LiveId" clId="{A3A2E319-4902-4E74-AEDF-3FEAF6170897}" dt="2020-04-06T03:50:26.681" v="1731" actId="1076"/>
          <ac:spMkLst>
            <pc:docMk/>
            <pc:sldMk cId="2720801541" sldId="316"/>
            <ac:spMk id="6" creationId="{C36728F4-F704-4CBA-BC51-308BD9A8781B}"/>
          </ac:spMkLst>
        </pc:spChg>
        <pc:spChg chg="add del mod">
          <ac:chgData name="guo roger" userId="3bbec60affddc306" providerId="LiveId" clId="{A3A2E319-4902-4E74-AEDF-3FEAF6170897}" dt="2020-04-06T03:46:06.033" v="1683" actId="478"/>
          <ac:spMkLst>
            <pc:docMk/>
            <pc:sldMk cId="2720801541" sldId="316"/>
            <ac:spMk id="7" creationId="{BCDF08D1-59FE-4F90-9ED8-F5EC59E9576E}"/>
          </ac:spMkLst>
        </pc:spChg>
        <pc:spChg chg="add mod">
          <ac:chgData name="guo roger" userId="3bbec60affddc306" providerId="LiveId" clId="{A3A2E319-4902-4E74-AEDF-3FEAF6170897}" dt="2020-04-06T03:50:18.096" v="1727" actId="1076"/>
          <ac:spMkLst>
            <pc:docMk/>
            <pc:sldMk cId="2720801541" sldId="316"/>
            <ac:spMk id="8" creationId="{07B1CBC7-0CD9-49F3-912B-5F3060684D54}"/>
          </ac:spMkLst>
        </pc:spChg>
        <pc:picChg chg="add del mod">
          <ac:chgData name="guo roger" userId="3bbec60affddc306" providerId="LiveId" clId="{A3A2E319-4902-4E74-AEDF-3FEAF6170897}" dt="2020-04-06T03:46:06.033" v="1683" actId="478"/>
          <ac:picMkLst>
            <pc:docMk/>
            <pc:sldMk cId="2720801541" sldId="316"/>
            <ac:picMk id="4" creationId="{E0CA9D1D-EA15-421A-B228-7A30F213BC8E}"/>
          </ac:picMkLst>
        </pc:picChg>
        <pc:picChg chg="add mod">
          <ac:chgData name="guo roger" userId="3bbec60affddc306" providerId="LiveId" clId="{A3A2E319-4902-4E74-AEDF-3FEAF6170897}" dt="2020-04-06T03:46:31.266" v="1710" actId="1076"/>
          <ac:picMkLst>
            <pc:docMk/>
            <pc:sldMk cId="2720801541" sldId="316"/>
            <ac:picMk id="5" creationId="{60F2554B-60FF-421E-B452-21D402052FFA}"/>
          </ac:picMkLst>
        </pc:picChg>
        <pc:picChg chg="add mod">
          <ac:chgData name="guo roger" userId="3bbec60affddc306" providerId="LiveId" clId="{A3A2E319-4902-4E74-AEDF-3FEAF6170897}" dt="2020-04-06T03:50:24.231" v="1730" actId="1076"/>
          <ac:picMkLst>
            <pc:docMk/>
            <pc:sldMk cId="2720801541" sldId="316"/>
            <ac:picMk id="9" creationId="{643DC8E1-3CC6-4F05-BA8D-A8CF07D9DAEF}"/>
          </ac:picMkLst>
        </pc:picChg>
      </pc:sldChg>
      <pc:sldChg chg="addSp delSp modSp add">
        <pc:chgData name="guo roger" userId="3bbec60affddc306" providerId="LiveId" clId="{A3A2E319-4902-4E74-AEDF-3FEAF6170897}" dt="2020-04-06T06:39:35.893" v="1739" actId="1076"/>
        <pc:sldMkLst>
          <pc:docMk/>
          <pc:sldMk cId="3315566784" sldId="317"/>
        </pc:sldMkLst>
        <pc:spChg chg="mod">
          <ac:chgData name="guo roger" userId="3bbec60affddc306" providerId="LiveId" clId="{A3A2E319-4902-4E74-AEDF-3FEAF6170897}" dt="2020-04-06T02:36:24.619" v="1513" actId="207"/>
          <ac:spMkLst>
            <pc:docMk/>
            <pc:sldMk cId="3315566784" sldId="317"/>
            <ac:spMk id="4" creationId="{F23657CB-EB43-4253-8556-82572C897F4A}"/>
          </ac:spMkLst>
        </pc:spChg>
        <pc:spChg chg="del">
          <ac:chgData name="guo roger" userId="3bbec60affddc306" providerId="LiveId" clId="{A3A2E319-4902-4E74-AEDF-3FEAF6170897}" dt="2020-04-05T10:49:01.781" v="1071" actId="478"/>
          <ac:spMkLst>
            <pc:docMk/>
            <pc:sldMk cId="3315566784" sldId="317"/>
            <ac:spMk id="5" creationId="{282E5AFA-0D84-428F-83CA-A3034F8306BC}"/>
          </ac:spMkLst>
        </pc:spChg>
        <pc:spChg chg="del">
          <ac:chgData name="guo roger" userId="3bbec60affddc306" providerId="LiveId" clId="{A3A2E319-4902-4E74-AEDF-3FEAF6170897}" dt="2020-04-05T10:49:03.068" v="1073" actId="478"/>
          <ac:spMkLst>
            <pc:docMk/>
            <pc:sldMk cId="3315566784" sldId="317"/>
            <ac:spMk id="7" creationId="{944D5E68-3140-4BA8-89DD-F0CB28B55574}"/>
          </ac:spMkLst>
        </pc:spChg>
        <pc:spChg chg="del mod">
          <ac:chgData name="guo roger" userId="3bbec60affddc306" providerId="LiveId" clId="{A3A2E319-4902-4E74-AEDF-3FEAF6170897}" dt="2020-04-05T10:51:15.283" v="1089" actId="478"/>
          <ac:spMkLst>
            <pc:docMk/>
            <pc:sldMk cId="3315566784" sldId="317"/>
            <ac:spMk id="8" creationId="{ABF1E588-EB19-4586-B97F-A14652A3BEFC}"/>
          </ac:spMkLst>
        </pc:spChg>
        <pc:picChg chg="del">
          <ac:chgData name="guo roger" userId="3bbec60affddc306" providerId="LiveId" clId="{A3A2E319-4902-4E74-AEDF-3FEAF6170897}" dt="2020-04-05T10:49:00.716" v="1070" actId="478"/>
          <ac:picMkLst>
            <pc:docMk/>
            <pc:sldMk cId="3315566784" sldId="317"/>
            <ac:picMk id="3" creationId="{F29480A8-3967-46A0-9B26-2CB83F6EA34C}"/>
          </ac:picMkLst>
        </pc:picChg>
        <pc:picChg chg="del">
          <ac:chgData name="guo roger" userId="3bbec60affddc306" providerId="LiveId" clId="{A3A2E319-4902-4E74-AEDF-3FEAF6170897}" dt="2020-04-05T10:49:02.283" v="1072" actId="478"/>
          <ac:picMkLst>
            <pc:docMk/>
            <pc:sldMk cId="3315566784" sldId="317"/>
            <ac:picMk id="6" creationId="{844E6160-FB5C-48D9-AA28-74AD35F3726B}"/>
          </ac:picMkLst>
        </pc:picChg>
        <pc:picChg chg="add mod">
          <ac:chgData name="guo roger" userId="3bbec60affddc306" providerId="LiveId" clId="{A3A2E319-4902-4E74-AEDF-3FEAF6170897}" dt="2020-04-06T06:39:35.893" v="1739" actId="1076"/>
          <ac:picMkLst>
            <pc:docMk/>
            <pc:sldMk cId="3315566784" sldId="317"/>
            <ac:picMk id="9" creationId="{29B10F97-81B1-468B-B1E9-C11180FC82EE}"/>
          </ac:picMkLst>
        </pc:picChg>
      </pc:sldChg>
    </pc:docChg>
  </pc:docChgLst>
  <pc:docChgLst>
    <pc:chgData name="guo roger" userId="3bbec60affddc306" providerId="LiveId" clId="{76AE0393-B9E8-4300-B249-CA884E942E6D}"/>
    <pc:docChg chg="undo custSel addSld delSld modSld sldOrd">
      <pc:chgData name="guo roger" userId="3bbec60affddc306" providerId="LiveId" clId="{76AE0393-B9E8-4300-B249-CA884E942E6D}" dt="2021-04-05T06:35:00.718" v="4624" actId="208"/>
      <pc:docMkLst>
        <pc:docMk/>
      </pc:docMkLst>
      <pc:sldChg chg="modSp mod">
        <pc:chgData name="guo roger" userId="3bbec60affddc306" providerId="LiveId" clId="{76AE0393-B9E8-4300-B249-CA884E942E6D}" dt="2021-04-04T06:46:18.322" v="23" actId="20577"/>
        <pc:sldMkLst>
          <pc:docMk/>
          <pc:sldMk cId="1341206656" sldId="302"/>
        </pc:sldMkLst>
        <pc:spChg chg="mod">
          <ac:chgData name="guo roger" userId="3bbec60affddc306" providerId="LiveId" clId="{76AE0393-B9E8-4300-B249-CA884E942E6D}" dt="2021-04-04T06:45:07.255" v="3" actId="20577"/>
          <ac:spMkLst>
            <pc:docMk/>
            <pc:sldMk cId="1341206656" sldId="302"/>
            <ac:spMk id="4" creationId="{C37CA60E-2DE6-4312-9382-B5A3E76135C2}"/>
          </ac:spMkLst>
        </pc:spChg>
        <pc:spChg chg="mod">
          <ac:chgData name="guo roger" userId="3bbec60affddc306" providerId="LiveId" clId="{76AE0393-B9E8-4300-B249-CA884E942E6D}" dt="2021-04-04T06:46:18.322" v="23" actId="20577"/>
          <ac:spMkLst>
            <pc:docMk/>
            <pc:sldMk cId="1341206656" sldId="302"/>
            <ac:spMk id="6" creationId="{07560610-6AF0-456F-A648-6E723C8D92F1}"/>
          </ac:spMkLst>
        </pc:spChg>
      </pc:sldChg>
      <pc:sldChg chg="modSp mod">
        <pc:chgData name="guo roger" userId="3bbec60affddc306" providerId="LiveId" clId="{76AE0393-B9E8-4300-B249-CA884E942E6D}" dt="2021-04-05T02:32:41.442" v="3440" actId="20577"/>
        <pc:sldMkLst>
          <pc:docMk/>
          <pc:sldMk cId="947221106" sldId="337"/>
        </pc:sldMkLst>
        <pc:spChg chg="mod">
          <ac:chgData name="guo roger" userId="3bbec60affddc306" providerId="LiveId" clId="{76AE0393-B9E8-4300-B249-CA884E942E6D}" dt="2021-04-05T02:32:41.442" v="3440" actId="20577"/>
          <ac:spMkLst>
            <pc:docMk/>
            <pc:sldMk cId="947221106" sldId="337"/>
            <ac:spMk id="8" creationId="{8E321D54-3573-4006-A142-58C307604763}"/>
          </ac:spMkLst>
        </pc:spChg>
      </pc:sldChg>
      <pc:sldChg chg="addSp modSp new mod">
        <pc:chgData name="guo roger" userId="3bbec60affddc306" providerId="LiveId" clId="{76AE0393-B9E8-4300-B249-CA884E942E6D}" dt="2021-04-04T08:29:25.568" v="2699" actId="20577"/>
        <pc:sldMkLst>
          <pc:docMk/>
          <pc:sldMk cId="1527660740" sldId="338"/>
        </pc:sldMkLst>
        <pc:spChg chg="mod">
          <ac:chgData name="guo roger" userId="3bbec60affddc306" providerId="LiveId" clId="{76AE0393-B9E8-4300-B249-CA884E942E6D}" dt="2021-04-04T06:47:53.519" v="66" actId="20577"/>
          <ac:spMkLst>
            <pc:docMk/>
            <pc:sldMk cId="1527660740" sldId="338"/>
            <ac:spMk id="2" creationId="{6AE2CE70-BEDF-44C1-AA7A-02A6E7FF472B}"/>
          </ac:spMkLst>
        </pc:spChg>
        <pc:spChg chg="add mod">
          <ac:chgData name="guo roger" userId="3bbec60affddc306" providerId="LiveId" clId="{76AE0393-B9E8-4300-B249-CA884E942E6D}" dt="2021-04-04T06:50:20.522" v="108" actId="20577"/>
          <ac:spMkLst>
            <pc:docMk/>
            <pc:sldMk cId="1527660740" sldId="338"/>
            <ac:spMk id="7" creationId="{291E609F-F730-4705-AD22-0D4A24645527}"/>
          </ac:spMkLst>
        </pc:spChg>
        <pc:spChg chg="add mod">
          <ac:chgData name="guo roger" userId="3bbec60affddc306" providerId="LiveId" clId="{76AE0393-B9E8-4300-B249-CA884E942E6D}" dt="2021-04-04T08:29:25.568" v="2699" actId="20577"/>
          <ac:spMkLst>
            <pc:docMk/>
            <pc:sldMk cId="1527660740" sldId="338"/>
            <ac:spMk id="8" creationId="{BEFD9C46-AAB7-41A6-90F4-616CE4E283F3}"/>
          </ac:spMkLst>
        </pc:spChg>
        <pc:spChg chg="add mod">
          <ac:chgData name="guo roger" userId="3bbec60affddc306" providerId="LiveId" clId="{76AE0393-B9E8-4300-B249-CA884E942E6D}" dt="2021-04-04T08:29:14.693" v="2678" actId="1037"/>
          <ac:spMkLst>
            <pc:docMk/>
            <pc:sldMk cId="1527660740" sldId="338"/>
            <ac:spMk id="9" creationId="{F84F3362-6E7A-46CC-BA10-F0B1B90D192C}"/>
          </ac:spMkLst>
        </pc:spChg>
        <pc:picChg chg="add mod">
          <ac:chgData name="guo roger" userId="3bbec60affddc306" providerId="LiveId" clId="{76AE0393-B9E8-4300-B249-CA884E942E6D}" dt="2021-04-04T06:48:34.306" v="73" actId="1076"/>
          <ac:picMkLst>
            <pc:docMk/>
            <pc:sldMk cId="1527660740" sldId="338"/>
            <ac:picMk id="5" creationId="{D4863041-26A5-4405-BA23-772C08D159AC}"/>
          </ac:picMkLst>
        </pc:picChg>
      </pc:sldChg>
      <pc:sldChg chg="del">
        <pc:chgData name="guo roger" userId="3bbec60affddc306" providerId="LiveId" clId="{76AE0393-B9E8-4300-B249-CA884E942E6D}" dt="2021-04-04T06:47:37.850" v="24" actId="47"/>
        <pc:sldMkLst>
          <pc:docMk/>
          <pc:sldMk cId="2077228749" sldId="338"/>
        </pc:sldMkLst>
      </pc:sldChg>
      <pc:sldChg chg="addSp modSp new mod">
        <pc:chgData name="guo roger" userId="3bbec60affddc306" providerId="LiveId" clId="{76AE0393-B9E8-4300-B249-CA884E942E6D}" dt="2021-04-04T08:31:05.819" v="2758" actId="20577"/>
        <pc:sldMkLst>
          <pc:docMk/>
          <pc:sldMk cId="3546554484" sldId="339"/>
        </pc:sldMkLst>
        <pc:spChg chg="mod">
          <ac:chgData name="guo roger" userId="3bbec60affddc306" providerId="LiveId" clId="{76AE0393-B9E8-4300-B249-CA884E942E6D}" dt="2021-04-04T06:53:25.185" v="130" actId="20577"/>
          <ac:spMkLst>
            <pc:docMk/>
            <pc:sldMk cId="3546554484" sldId="339"/>
            <ac:spMk id="2" creationId="{F9BB68B3-AC03-432E-B172-636E84332928}"/>
          </ac:spMkLst>
        </pc:spChg>
        <pc:spChg chg="add mod">
          <ac:chgData name="guo roger" userId="3bbec60affddc306" providerId="LiveId" clId="{76AE0393-B9E8-4300-B249-CA884E942E6D}" dt="2021-04-04T07:09:53.683" v="283" actId="207"/>
          <ac:spMkLst>
            <pc:docMk/>
            <pc:sldMk cId="3546554484" sldId="339"/>
            <ac:spMk id="5" creationId="{DA31B8EA-470A-456B-A9C5-95E973C45EC0}"/>
          </ac:spMkLst>
        </pc:spChg>
        <pc:spChg chg="add mod">
          <ac:chgData name="guo roger" userId="3bbec60affddc306" providerId="LiveId" clId="{76AE0393-B9E8-4300-B249-CA884E942E6D}" dt="2021-04-04T08:30:42.604" v="2748" actId="20577"/>
          <ac:spMkLst>
            <pc:docMk/>
            <pc:sldMk cId="3546554484" sldId="339"/>
            <ac:spMk id="9" creationId="{1F646A4A-AFFE-4DC0-A07E-1F634C89BA86}"/>
          </ac:spMkLst>
        </pc:spChg>
        <pc:spChg chg="add mod">
          <ac:chgData name="guo roger" userId="3bbec60affddc306" providerId="LiveId" clId="{76AE0393-B9E8-4300-B249-CA884E942E6D}" dt="2021-04-04T08:31:05.819" v="2758" actId="20577"/>
          <ac:spMkLst>
            <pc:docMk/>
            <pc:sldMk cId="3546554484" sldId="339"/>
            <ac:spMk id="10" creationId="{598B6156-CCBB-4603-A1DC-2E537A7731B4}"/>
          </ac:spMkLst>
        </pc:spChg>
        <pc:picChg chg="add mod">
          <ac:chgData name="guo roger" userId="3bbec60affddc306" providerId="LiveId" clId="{76AE0393-B9E8-4300-B249-CA884E942E6D}" dt="2021-04-04T06:57:15.904" v="151" actId="1076"/>
          <ac:picMkLst>
            <pc:docMk/>
            <pc:sldMk cId="3546554484" sldId="339"/>
            <ac:picMk id="7" creationId="{B0F62A35-65C7-47EB-9AD2-9D44875E282B}"/>
          </ac:picMkLst>
        </pc:picChg>
      </pc:sldChg>
      <pc:sldChg chg="del">
        <pc:chgData name="guo roger" userId="3bbec60affddc306" providerId="LiveId" clId="{76AE0393-B9E8-4300-B249-CA884E942E6D}" dt="2021-04-04T06:47:38.042" v="25" actId="47"/>
        <pc:sldMkLst>
          <pc:docMk/>
          <pc:sldMk cId="3737347103" sldId="339"/>
        </pc:sldMkLst>
      </pc:sldChg>
      <pc:sldChg chg="del">
        <pc:chgData name="guo roger" userId="3bbec60affddc306" providerId="LiveId" clId="{76AE0393-B9E8-4300-B249-CA884E942E6D}" dt="2021-04-04T06:47:38.190" v="26" actId="47"/>
        <pc:sldMkLst>
          <pc:docMk/>
          <pc:sldMk cId="3353837502" sldId="340"/>
        </pc:sldMkLst>
      </pc:sldChg>
      <pc:sldChg chg="addSp delSp modSp add mod">
        <pc:chgData name="guo roger" userId="3bbec60affddc306" providerId="LiveId" clId="{76AE0393-B9E8-4300-B249-CA884E942E6D}" dt="2021-04-05T02:38:49.952" v="3539" actId="404"/>
        <pc:sldMkLst>
          <pc:docMk/>
          <pc:sldMk cId="3639435605" sldId="340"/>
        </pc:sldMkLst>
        <pc:spChg chg="mod">
          <ac:chgData name="guo roger" userId="3bbec60affddc306" providerId="LiveId" clId="{76AE0393-B9E8-4300-B249-CA884E942E6D}" dt="2021-04-04T07:13:45.636" v="339" actId="20577"/>
          <ac:spMkLst>
            <pc:docMk/>
            <pc:sldMk cId="3639435605" sldId="340"/>
            <ac:spMk id="2" creationId="{F9BB68B3-AC03-432E-B172-636E84332928}"/>
          </ac:spMkLst>
        </pc:spChg>
        <pc:spChg chg="del">
          <ac:chgData name="guo roger" userId="3bbec60affddc306" providerId="LiveId" clId="{76AE0393-B9E8-4300-B249-CA884E942E6D}" dt="2021-04-04T06:59:59.555" v="179" actId="478"/>
          <ac:spMkLst>
            <pc:docMk/>
            <pc:sldMk cId="3639435605" sldId="340"/>
            <ac:spMk id="5" creationId="{DA31B8EA-470A-456B-A9C5-95E973C45EC0}"/>
          </ac:spMkLst>
        </pc:spChg>
        <pc:spChg chg="add del mod">
          <ac:chgData name="guo roger" userId="3bbec60affddc306" providerId="LiveId" clId="{76AE0393-B9E8-4300-B249-CA884E942E6D}" dt="2021-04-04T07:00:21.741" v="185" actId="478"/>
          <ac:spMkLst>
            <pc:docMk/>
            <pc:sldMk cId="3639435605" sldId="340"/>
            <ac:spMk id="8" creationId="{8D3EC1BC-0B23-41B0-AFDE-A3889D5A458A}"/>
          </ac:spMkLst>
        </pc:spChg>
        <pc:spChg chg="del">
          <ac:chgData name="guo roger" userId="3bbec60affddc306" providerId="LiveId" clId="{76AE0393-B9E8-4300-B249-CA884E942E6D}" dt="2021-04-04T06:59:36.558" v="178" actId="478"/>
          <ac:spMkLst>
            <pc:docMk/>
            <pc:sldMk cId="3639435605" sldId="340"/>
            <ac:spMk id="9" creationId="{1F646A4A-AFFE-4DC0-A07E-1F634C89BA86}"/>
          </ac:spMkLst>
        </pc:spChg>
        <pc:spChg chg="add mod">
          <ac:chgData name="guo roger" userId="3bbec60affddc306" providerId="LiveId" clId="{76AE0393-B9E8-4300-B249-CA884E942E6D}" dt="2021-04-05T02:38:34.781" v="3528" actId="20577"/>
          <ac:spMkLst>
            <pc:docMk/>
            <pc:sldMk cId="3639435605" sldId="340"/>
            <ac:spMk id="10" creationId="{4C01616A-698D-400D-9C6B-80DAC2AF07F0}"/>
          </ac:spMkLst>
        </pc:spChg>
        <pc:spChg chg="add del mod">
          <ac:chgData name="guo roger" userId="3bbec60affddc306" providerId="LiveId" clId="{76AE0393-B9E8-4300-B249-CA884E942E6D}" dt="2021-04-04T07:19:01.310" v="497" actId="478"/>
          <ac:spMkLst>
            <pc:docMk/>
            <pc:sldMk cId="3639435605" sldId="340"/>
            <ac:spMk id="14" creationId="{86A5761D-D9CD-4E56-B3FE-0DDACC3A9789}"/>
          </ac:spMkLst>
        </pc:spChg>
        <pc:spChg chg="add mod">
          <ac:chgData name="guo roger" userId="3bbec60affddc306" providerId="LiveId" clId="{76AE0393-B9E8-4300-B249-CA884E942E6D}" dt="2021-04-05T02:33:38.640" v="3448" actId="207"/>
          <ac:spMkLst>
            <pc:docMk/>
            <pc:sldMk cId="3639435605" sldId="340"/>
            <ac:spMk id="16" creationId="{F20F1F0C-C3D3-4DA1-AB47-0864BB8C65F2}"/>
          </ac:spMkLst>
        </pc:spChg>
        <pc:spChg chg="add mod">
          <ac:chgData name="guo roger" userId="3bbec60affddc306" providerId="LiveId" clId="{76AE0393-B9E8-4300-B249-CA884E942E6D}" dt="2021-04-05T02:38:49.952" v="3539" actId="404"/>
          <ac:spMkLst>
            <pc:docMk/>
            <pc:sldMk cId="3639435605" sldId="340"/>
            <ac:spMk id="18" creationId="{6D9636CE-3A06-4FBA-B5AB-FF994ECA58EB}"/>
          </ac:spMkLst>
        </pc:spChg>
        <pc:picChg chg="del">
          <ac:chgData name="guo roger" userId="3bbec60affddc306" providerId="LiveId" clId="{76AE0393-B9E8-4300-B249-CA884E942E6D}" dt="2021-04-04T06:59:35.385" v="177" actId="478"/>
          <ac:picMkLst>
            <pc:docMk/>
            <pc:sldMk cId="3639435605" sldId="340"/>
            <ac:picMk id="7" creationId="{B0F62A35-65C7-47EB-9AD2-9D44875E282B}"/>
          </ac:picMkLst>
        </pc:picChg>
        <pc:picChg chg="add mod">
          <ac:chgData name="guo roger" userId="3bbec60affddc306" providerId="LiveId" clId="{76AE0393-B9E8-4300-B249-CA884E942E6D}" dt="2021-04-04T08:32:10.832" v="2766" actId="1076"/>
          <ac:picMkLst>
            <pc:docMk/>
            <pc:sldMk cId="3639435605" sldId="340"/>
            <ac:picMk id="12" creationId="{4B278B83-B912-4FC2-B1B9-13A008B2CC03}"/>
          </ac:picMkLst>
        </pc:picChg>
      </pc:sldChg>
      <pc:sldChg chg="addSp modSp new mod">
        <pc:chgData name="guo roger" userId="3bbec60affddc306" providerId="LiveId" clId="{76AE0393-B9E8-4300-B249-CA884E942E6D}" dt="2021-04-05T02:39:52.337" v="3544" actId="207"/>
        <pc:sldMkLst>
          <pc:docMk/>
          <pc:sldMk cId="473990296" sldId="341"/>
        </pc:sldMkLst>
        <pc:spChg chg="mod">
          <ac:chgData name="guo roger" userId="3bbec60affddc306" providerId="LiveId" clId="{76AE0393-B9E8-4300-B249-CA884E942E6D}" dt="2021-04-04T07:19:27.642" v="530" actId="20577"/>
          <ac:spMkLst>
            <pc:docMk/>
            <pc:sldMk cId="473990296" sldId="341"/>
            <ac:spMk id="2" creationId="{97C10ED5-1823-4B60-8047-2E1813C6901A}"/>
          </ac:spMkLst>
        </pc:spChg>
        <pc:spChg chg="add mod">
          <ac:chgData name="guo roger" userId="3bbec60affddc306" providerId="LiveId" clId="{76AE0393-B9E8-4300-B249-CA884E942E6D}" dt="2021-04-05T02:39:52.337" v="3544" actId="207"/>
          <ac:spMkLst>
            <pc:docMk/>
            <pc:sldMk cId="473990296" sldId="341"/>
            <ac:spMk id="7" creationId="{AC051FA4-C8CF-4529-BEC4-9E7CB7BD0685}"/>
          </ac:spMkLst>
        </pc:spChg>
        <pc:picChg chg="add mod">
          <ac:chgData name="guo roger" userId="3bbec60affddc306" providerId="LiveId" clId="{76AE0393-B9E8-4300-B249-CA884E942E6D}" dt="2021-04-04T08:32:40.403" v="2767" actId="1076"/>
          <ac:picMkLst>
            <pc:docMk/>
            <pc:sldMk cId="473990296" sldId="341"/>
            <ac:picMk id="5" creationId="{E68239C9-6304-46A5-BFA7-24BB3F4CF7FD}"/>
          </ac:picMkLst>
        </pc:picChg>
      </pc:sldChg>
      <pc:sldChg chg="del">
        <pc:chgData name="guo roger" userId="3bbec60affddc306" providerId="LiveId" clId="{76AE0393-B9E8-4300-B249-CA884E942E6D}" dt="2021-04-04T06:47:38.870" v="29" actId="47"/>
        <pc:sldMkLst>
          <pc:docMk/>
          <pc:sldMk cId="3460960872" sldId="341"/>
        </pc:sldMkLst>
      </pc:sldChg>
      <pc:sldChg chg="del">
        <pc:chgData name="guo roger" userId="3bbec60affddc306" providerId="LiveId" clId="{76AE0393-B9E8-4300-B249-CA884E942E6D}" dt="2021-04-04T06:47:38.538" v="27" actId="47"/>
        <pc:sldMkLst>
          <pc:docMk/>
          <pc:sldMk cId="706425753" sldId="342"/>
        </pc:sldMkLst>
      </pc:sldChg>
      <pc:sldChg chg="addSp modSp new mod">
        <pc:chgData name="guo roger" userId="3bbec60affddc306" providerId="LiveId" clId="{76AE0393-B9E8-4300-B249-CA884E942E6D}" dt="2021-04-05T02:40:34.358" v="3549" actId="207"/>
        <pc:sldMkLst>
          <pc:docMk/>
          <pc:sldMk cId="3727524639" sldId="342"/>
        </pc:sldMkLst>
        <pc:spChg chg="mod">
          <ac:chgData name="guo roger" userId="3bbec60affddc306" providerId="LiveId" clId="{76AE0393-B9E8-4300-B249-CA884E942E6D}" dt="2021-04-04T07:25:08.964" v="600" actId="20577"/>
          <ac:spMkLst>
            <pc:docMk/>
            <pc:sldMk cId="3727524639" sldId="342"/>
            <ac:spMk id="2" creationId="{222A7D9E-B6C7-4FF7-990C-24E65EE28077}"/>
          </ac:spMkLst>
        </pc:spChg>
        <pc:spChg chg="add mod">
          <ac:chgData name="guo roger" userId="3bbec60affddc306" providerId="LiveId" clId="{76AE0393-B9E8-4300-B249-CA884E942E6D}" dt="2021-04-05T02:40:20.434" v="3546" actId="14100"/>
          <ac:spMkLst>
            <pc:docMk/>
            <pc:sldMk cId="3727524639" sldId="342"/>
            <ac:spMk id="4" creationId="{D47194D4-6474-4A6A-83B6-C9178CA85262}"/>
          </ac:spMkLst>
        </pc:spChg>
        <pc:spChg chg="add mod">
          <ac:chgData name="guo roger" userId="3bbec60affddc306" providerId="LiveId" clId="{76AE0393-B9E8-4300-B249-CA884E942E6D}" dt="2021-04-05T02:40:34.358" v="3549" actId="207"/>
          <ac:spMkLst>
            <pc:docMk/>
            <pc:sldMk cId="3727524639" sldId="342"/>
            <ac:spMk id="6" creationId="{C1AB79ED-A88B-415C-BB37-80012F24FFC2}"/>
          </ac:spMkLst>
        </pc:spChg>
        <pc:spChg chg="add mod">
          <ac:chgData name="guo roger" userId="3bbec60affddc306" providerId="LiveId" clId="{76AE0393-B9E8-4300-B249-CA884E942E6D}" dt="2021-04-04T07:32:03.739" v="821" actId="1036"/>
          <ac:spMkLst>
            <pc:docMk/>
            <pc:sldMk cId="3727524639" sldId="342"/>
            <ac:spMk id="9" creationId="{EAA14495-D4B6-4DEA-B1F3-8C2A65824615}"/>
          </ac:spMkLst>
        </pc:spChg>
        <pc:picChg chg="add mod">
          <ac:chgData name="guo roger" userId="3bbec60affddc306" providerId="LiveId" clId="{76AE0393-B9E8-4300-B249-CA884E942E6D}" dt="2021-04-04T07:32:03.739" v="821" actId="1036"/>
          <ac:picMkLst>
            <pc:docMk/>
            <pc:sldMk cId="3727524639" sldId="342"/>
            <ac:picMk id="8" creationId="{79041420-714A-435C-AD0B-7645A902524E}"/>
          </ac:picMkLst>
        </pc:picChg>
      </pc:sldChg>
      <pc:sldChg chg="addSp delSp modSp add mod">
        <pc:chgData name="guo roger" userId="3bbec60affddc306" providerId="LiveId" clId="{76AE0393-B9E8-4300-B249-CA884E942E6D}" dt="2021-04-05T02:40:59.740" v="3550" actId="208"/>
        <pc:sldMkLst>
          <pc:docMk/>
          <pc:sldMk cId="3493579144" sldId="343"/>
        </pc:sldMkLst>
        <pc:spChg chg="mod">
          <ac:chgData name="guo roger" userId="3bbec60affddc306" providerId="LiveId" clId="{76AE0393-B9E8-4300-B249-CA884E942E6D}" dt="2021-04-04T07:33:35.835" v="895" actId="20577"/>
          <ac:spMkLst>
            <pc:docMk/>
            <pc:sldMk cId="3493579144" sldId="343"/>
            <ac:spMk id="2" creationId="{222A7D9E-B6C7-4FF7-990C-24E65EE28077}"/>
          </ac:spMkLst>
        </pc:spChg>
        <pc:spChg chg="del">
          <ac:chgData name="guo roger" userId="3bbec60affddc306" providerId="LiveId" clId="{76AE0393-B9E8-4300-B249-CA884E942E6D}" dt="2021-04-04T07:33:22.521" v="879" actId="478"/>
          <ac:spMkLst>
            <pc:docMk/>
            <pc:sldMk cId="3493579144" sldId="343"/>
            <ac:spMk id="4" creationId="{D47194D4-6474-4A6A-83B6-C9178CA85262}"/>
          </ac:spMkLst>
        </pc:spChg>
        <pc:spChg chg="del">
          <ac:chgData name="guo roger" userId="3bbec60affddc306" providerId="LiveId" clId="{76AE0393-B9E8-4300-B249-CA884E942E6D}" dt="2021-04-04T07:33:23.494" v="880" actId="478"/>
          <ac:spMkLst>
            <pc:docMk/>
            <pc:sldMk cId="3493579144" sldId="343"/>
            <ac:spMk id="6" creationId="{C1AB79ED-A88B-415C-BB37-80012F24FFC2}"/>
          </ac:spMkLst>
        </pc:spChg>
        <pc:spChg chg="add mod">
          <ac:chgData name="guo roger" userId="3bbec60affddc306" providerId="LiveId" clId="{76AE0393-B9E8-4300-B249-CA884E942E6D}" dt="2021-04-04T08:36:47.600" v="2897" actId="20577"/>
          <ac:spMkLst>
            <pc:docMk/>
            <pc:sldMk cId="3493579144" sldId="343"/>
            <ac:spMk id="7" creationId="{5D7F904C-944F-4E62-BFF7-F59B3DD2902C}"/>
          </ac:spMkLst>
        </pc:spChg>
        <pc:spChg chg="del">
          <ac:chgData name="guo roger" userId="3bbec60affddc306" providerId="LiveId" clId="{76AE0393-B9E8-4300-B249-CA884E942E6D}" dt="2021-04-04T07:33:27.126" v="882" actId="478"/>
          <ac:spMkLst>
            <pc:docMk/>
            <pc:sldMk cId="3493579144" sldId="343"/>
            <ac:spMk id="9" creationId="{EAA14495-D4B6-4DEA-B1F3-8C2A65824615}"/>
          </ac:spMkLst>
        </pc:spChg>
        <pc:spChg chg="add mod">
          <ac:chgData name="guo roger" userId="3bbec60affddc306" providerId="LiveId" clId="{76AE0393-B9E8-4300-B249-CA884E942E6D}" dt="2021-04-04T08:37:39.990" v="2900" actId="207"/>
          <ac:spMkLst>
            <pc:docMk/>
            <pc:sldMk cId="3493579144" sldId="343"/>
            <ac:spMk id="10" creationId="{22B1225D-177D-4ADE-B699-785AFAE73621}"/>
          </ac:spMkLst>
        </pc:spChg>
        <pc:picChg chg="mod">
          <ac:chgData name="guo roger" userId="3bbec60affddc306" providerId="LiveId" clId="{76AE0393-B9E8-4300-B249-CA884E942E6D}" dt="2021-04-04T07:40:34.997" v="1090" actId="1076"/>
          <ac:picMkLst>
            <pc:docMk/>
            <pc:sldMk cId="3493579144" sldId="343"/>
            <ac:picMk id="8" creationId="{79041420-714A-435C-AD0B-7645A902524E}"/>
          </ac:picMkLst>
        </pc:picChg>
        <pc:cxnChg chg="add mod">
          <ac:chgData name="guo roger" userId="3bbec60affddc306" providerId="LiveId" clId="{76AE0393-B9E8-4300-B249-CA884E942E6D}" dt="2021-04-05T02:40:59.740" v="3550" actId="208"/>
          <ac:cxnSpMkLst>
            <pc:docMk/>
            <pc:sldMk cId="3493579144" sldId="343"/>
            <ac:cxnSpMk id="12" creationId="{2F3D6B50-4134-4E5B-B4A7-D1824F6A0364}"/>
          </ac:cxnSpMkLst>
        </pc:cxnChg>
      </pc:sldChg>
      <pc:sldChg chg="del">
        <pc:chgData name="guo roger" userId="3bbec60affddc306" providerId="LiveId" clId="{76AE0393-B9E8-4300-B249-CA884E942E6D}" dt="2021-04-04T06:47:39.054" v="30" actId="47"/>
        <pc:sldMkLst>
          <pc:docMk/>
          <pc:sldMk cId="3747413708" sldId="343"/>
        </pc:sldMkLst>
      </pc:sldChg>
      <pc:sldChg chg="addSp modSp new mod">
        <pc:chgData name="guo roger" userId="3bbec60affddc306" providerId="LiveId" clId="{76AE0393-B9E8-4300-B249-CA884E942E6D}" dt="2021-04-05T02:43:53.681" v="3571" actId="20577"/>
        <pc:sldMkLst>
          <pc:docMk/>
          <pc:sldMk cId="1974295373" sldId="344"/>
        </pc:sldMkLst>
        <pc:spChg chg="mod">
          <ac:chgData name="guo roger" userId="3bbec60affddc306" providerId="LiveId" clId="{76AE0393-B9E8-4300-B249-CA884E942E6D}" dt="2021-04-04T07:35:14.856" v="921"/>
          <ac:spMkLst>
            <pc:docMk/>
            <pc:sldMk cId="1974295373" sldId="344"/>
            <ac:spMk id="2" creationId="{E227A0F5-BEBA-4AC2-BB6B-EBD2FFEFB442}"/>
          </ac:spMkLst>
        </pc:spChg>
        <pc:spChg chg="add mod">
          <ac:chgData name="guo roger" userId="3bbec60affddc306" providerId="LiveId" clId="{76AE0393-B9E8-4300-B249-CA884E942E6D}" dt="2021-04-05T02:43:11.193" v="3553" actId="207"/>
          <ac:spMkLst>
            <pc:docMk/>
            <pc:sldMk cId="1974295373" sldId="344"/>
            <ac:spMk id="5" creationId="{2DE54F56-2E36-4AE7-A5C4-8BED0B74AC2B}"/>
          </ac:spMkLst>
        </pc:spChg>
        <pc:spChg chg="add mod">
          <ac:chgData name="guo roger" userId="3bbec60affddc306" providerId="LiveId" clId="{76AE0393-B9E8-4300-B249-CA884E942E6D}" dt="2021-04-05T02:43:53.681" v="3571" actId="20577"/>
          <ac:spMkLst>
            <pc:docMk/>
            <pc:sldMk cId="1974295373" sldId="344"/>
            <ac:spMk id="9" creationId="{CAB347E0-76DB-4732-9CC8-165920016411}"/>
          </ac:spMkLst>
        </pc:spChg>
        <pc:picChg chg="add mod">
          <ac:chgData name="guo roger" userId="3bbec60affddc306" providerId="LiveId" clId="{76AE0393-B9E8-4300-B249-CA884E942E6D}" dt="2021-04-04T07:37:34.880" v="938" actId="1076"/>
          <ac:picMkLst>
            <pc:docMk/>
            <pc:sldMk cId="1974295373" sldId="344"/>
            <ac:picMk id="7" creationId="{0A6E754F-4336-4500-8C5B-B0CDE2F0DEA2}"/>
          </ac:picMkLst>
        </pc:picChg>
        <pc:cxnChg chg="add mod">
          <ac:chgData name="guo roger" userId="3bbec60affddc306" providerId="LiveId" clId="{76AE0393-B9E8-4300-B249-CA884E942E6D}" dt="2021-04-05T02:42:28.424" v="3552" actId="1076"/>
          <ac:cxnSpMkLst>
            <pc:docMk/>
            <pc:sldMk cId="1974295373" sldId="344"/>
            <ac:cxnSpMk id="10" creationId="{3C7E7585-CC87-4997-9CC9-F5162211B683}"/>
          </ac:cxnSpMkLst>
        </pc:cxnChg>
      </pc:sldChg>
      <pc:sldChg chg="del">
        <pc:chgData name="guo roger" userId="3bbec60affddc306" providerId="LiveId" clId="{76AE0393-B9E8-4300-B249-CA884E942E6D}" dt="2021-04-04T06:47:39.389" v="32" actId="47"/>
        <pc:sldMkLst>
          <pc:docMk/>
          <pc:sldMk cId="3317137230" sldId="344"/>
        </pc:sldMkLst>
      </pc:sldChg>
      <pc:sldChg chg="addSp delSp modSp add mod ord">
        <pc:chgData name="guo roger" userId="3bbec60affddc306" providerId="LiveId" clId="{76AE0393-B9E8-4300-B249-CA884E942E6D}" dt="2021-04-05T01:54:11.138" v="2939" actId="20577"/>
        <pc:sldMkLst>
          <pc:docMk/>
          <pc:sldMk cId="755022791" sldId="345"/>
        </pc:sldMkLst>
        <pc:spChg chg="add mod">
          <ac:chgData name="guo roger" userId="3bbec60affddc306" providerId="LiveId" clId="{76AE0393-B9E8-4300-B249-CA884E942E6D}" dt="2021-04-05T01:49:13.333" v="2909" actId="12"/>
          <ac:spMkLst>
            <pc:docMk/>
            <pc:sldMk cId="755022791" sldId="345"/>
            <ac:spMk id="4" creationId="{071B3611-B086-4AF1-B803-01B569FF3A93}"/>
          </ac:spMkLst>
        </pc:spChg>
        <pc:spChg chg="del">
          <ac:chgData name="guo roger" userId="3bbec60affddc306" providerId="LiveId" clId="{76AE0393-B9E8-4300-B249-CA884E942E6D}" dt="2021-04-04T07:42:36.261" v="1124" actId="478"/>
          <ac:spMkLst>
            <pc:docMk/>
            <pc:sldMk cId="755022791" sldId="345"/>
            <ac:spMk id="5" creationId="{2DE54F56-2E36-4AE7-A5C4-8BED0B74AC2B}"/>
          </ac:spMkLst>
        </pc:spChg>
        <pc:spChg chg="del">
          <ac:chgData name="guo roger" userId="3bbec60affddc306" providerId="LiveId" clId="{76AE0393-B9E8-4300-B249-CA884E942E6D}" dt="2021-04-04T07:42:34.432" v="1123" actId="478"/>
          <ac:spMkLst>
            <pc:docMk/>
            <pc:sldMk cId="755022791" sldId="345"/>
            <ac:spMk id="9" creationId="{CAB347E0-76DB-4732-9CC8-165920016411}"/>
          </ac:spMkLst>
        </pc:spChg>
        <pc:spChg chg="add mod">
          <ac:chgData name="guo roger" userId="3bbec60affddc306" providerId="LiveId" clId="{76AE0393-B9E8-4300-B249-CA884E942E6D}" dt="2021-04-05T01:54:11.138" v="2939" actId="20577"/>
          <ac:spMkLst>
            <pc:docMk/>
            <pc:sldMk cId="755022791" sldId="345"/>
            <ac:spMk id="11" creationId="{736DF32B-88BB-42A3-8187-9F11EAC422A7}"/>
          </ac:spMkLst>
        </pc:spChg>
        <pc:picChg chg="del">
          <ac:chgData name="guo roger" userId="3bbec60affddc306" providerId="LiveId" clId="{76AE0393-B9E8-4300-B249-CA884E942E6D}" dt="2021-04-04T07:42:34.432" v="1123" actId="478"/>
          <ac:picMkLst>
            <pc:docMk/>
            <pc:sldMk cId="755022791" sldId="345"/>
            <ac:picMk id="7" creationId="{0A6E754F-4336-4500-8C5B-B0CDE2F0DEA2}"/>
          </ac:picMkLst>
        </pc:picChg>
        <pc:picChg chg="add mod">
          <ac:chgData name="guo roger" userId="3bbec60affddc306" providerId="LiveId" clId="{76AE0393-B9E8-4300-B249-CA884E942E6D}" dt="2021-04-05T01:50:35.028" v="2931" actId="1076"/>
          <ac:picMkLst>
            <pc:docMk/>
            <pc:sldMk cId="755022791" sldId="345"/>
            <ac:picMk id="8" creationId="{1270771B-F967-4A59-B5D4-BB3915A91760}"/>
          </ac:picMkLst>
        </pc:picChg>
      </pc:sldChg>
      <pc:sldChg chg="del">
        <pc:chgData name="guo roger" userId="3bbec60affddc306" providerId="LiveId" clId="{76AE0393-B9E8-4300-B249-CA884E942E6D}" dt="2021-04-04T06:47:39.586" v="33" actId="47"/>
        <pc:sldMkLst>
          <pc:docMk/>
          <pc:sldMk cId="1453975442" sldId="345"/>
        </pc:sldMkLst>
      </pc:sldChg>
      <pc:sldChg chg="addSp modSp new mod">
        <pc:chgData name="guo roger" userId="3bbec60affddc306" providerId="LiveId" clId="{76AE0393-B9E8-4300-B249-CA884E942E6D}" dt="2021-04-05T06:23:16.313" v="4623" actId="20577"/>
        <pc:sldMkLst>
          <pc:docMk/>
          <pc:sldMk cId="296499021" sldId="346"/>
        </pc:sldMkLst>
        <pc:spChg chg="mod">
          <ac:chgData name="guo roger" userId="3bbec60affddc306" providerId="LiveId" clId="{76AE0393-B9E8-4300-B249-CA884E942E6D}" dt="2021-04-04T07:56:34.568" v="1463" actId="20577"/>
          <ac:spMkLst>
            <pc:docMk/>
            <pc:sldMk cId="296499021" sldId="346"/>
            <ac:spMk id="2" creationId="{CE8BEFB8-6A80-45FB-AE38-C342D5C3B570}"/>
          </ac:spMkLst>
        </pc:spChg>
        <pc:spChg chg="add mod">
          <ac:chgData name="guo roger" userId="3bbec60affddc306" providerId="LiveId" clId="{76AE0393-B9E8-4300-B249-CA884E942E6D}" dt="2021-04-04T08:08:56.338" v="2071" actId="20577"/>
          <ac:spMkLst>
            <pc:docMk/>
            <pc:sldMk cId="296499021" sldId="346"/>
            <ac:spMk id="4" creationId="{2B864236-86FD-4219-8C48-0D8077CDEA5B}"/>
          </ac:spMkLst>
        </pc:spChg>
        <pc:spChg chg="add mod">
          <ac:chgData name="guo roger" userId="3bbec60affddc306" providerId="LiveId" clId="{76AE0393-B9E8-4300-B249-CA884E942E6D}" dt="2021-04-04T08:14:04.599" v="2196" actId="20577"/>
          <ac:spMkLst>
            <pc:docMk/>
            <pc:sldMk cId="296499021" sldId="346"/>
            <ac:spMk id="5" creationId="{7461F7C2-8D5B-47F9-8CC0-DF00D61B92E5}"/>
          </ac:spMkLst>
        </pc:spChg>
        <pc:spChg chg="add mod">
          <ac:chgData name="guo roger" userId="3bbec60affddc306" providerId="LiveId" clId="{76AE0393-B9E8-4300-B249-CA884E942E6D}" dt="2021-04-04T08:07:06.973" v="2019" actId="1036"/>
          <ac:spMkLst>
            <pc:docMk/>
            <pc:sldMk cId="296499021" sldId="346"/>
            <ac:spMk id="7" creationId="{2DA17746-714D-4CBA-A104-0CE958F71A90}"/>
          </ac:spMkLst>
        </pc:spChg>
        <pc:spChg chg="add mod">
          <ac:chgData name="guo roger" userId="3bbec60affddc306" providerId="LiveId" clId="{76AE0393-B9E8-4300-B249-CA884E942E6D}" dt="2021-04-04T08:07:06.973" v="2019" actId="1036"/>
          <ac:spMkLst>
            <pc:docMk/>
            <pc:sldMk cId="296499021" sldId="346"/>
            <ac:spMk id="8" creationId="{59540295-D183-4D51-B3DC-688D22C0DE39}"/>
          </ac:spMkLst>
        </pc:spChg>
        <pc:spChg chg="add mod">
          <ac:chgData name="guo roger" userId="3bbec60affddc306" providerId="LiveId" clId="{76AE0393-B9E8-4300-B249-CA884E942E6D}" dt="2021-04-04T08:07:21.851" v="2023" actId="207"/>
          <ac:spMkLst>
            <pc:docMk/>
            <pc:sldMk cId="296499021" sldId="346"/>
            <ac:spMk id="10" creationId="{C1D9187D-DE65-47EF-A7DA-40A21ABFC080}"/>
          </ac:spMkLst>
        </pc:spChg>
        <pc:spChg chg="add mod">
          <ac:chgData name="guo roger" userId="3bbec60affddc306" providerId="LiveId" clId="{76AE0393-B9E8-4300-B249-CA884E942E6D}" dt="2021-04-05T02:30:27.890" v="3356" actId="20577"/>
          <ac:spMkLst>
            <pc:docMk/>
            <pc:sldMk cId="296499021" sldId="346"/>
            <ac:spMk id="11" creationId="{D82432AA-1064-4FBC-B62F-792EE8280DB7}"/>
          </ac:spMkLst>
        </pc:spChg>
        <pc:spChg chg="add mod">
          <ac:chgData name="guo roger" userId="3bbec60affddc306" providerId="LiveId" clId="{76AE0393-B9E8-4300-B249-CA884E942E6D}" dt="2021-04-05T06:23:16.313" v="4623" actId="20577"/>
          <ac:spMkLst>
            <pc:docMk/>
            <pc:sldMk cId="296499021" sldId="346"/>
            <ac:spMk id="14" creationId="{824B092D-0116-44CA-B1FD-6A848B2C581B}"/>
          </ac:spMkLst>
        </pc:spChg>
        <pc:graphicFrameChg chg="add mod modGraphic">
          <ac:chgData name="guo roger" userId="3bbec60affddc306" providerId="LiveId" clId="{76AE0393-B9E8-4300-B249-CA884E942E6D}" dt="2021-04-04T08:07:06.973" v="2019" actId="1036"/>
          <ac:graphicFrameMkLst>
            <pc:docMk/>
            <pc:sldMk cId="296499021" sldId="346"/>
            <ac:graphicFrameMk id="6" creationId="{88C60D85-90A0-4D0A-9DCA-105C4D88EADB}"/>
          </ac:graphicFrameMkLst>
        </pc:graphicFrameChg>
        <pc:graphicFrameChg chg="add mod modGraphic">
          <ac:chgData name="guo roger" userId="3bbec60affddc306" providerId="LiveId" clId="{76AE0393-B9E8-4300-B249-CA884E942E6D}" dt="2021-04-04T08:08:10.819" v="2062" actId="14734"/>
          <ac:graphicFrameMkLst>
            <pc:docMk/>
            <pc:sldMk cId="296499021" sldId="346"/>
            <ac:graphicFrameMk id="12" creationId="{8BBDB4FE-A366-4134-9AB4-CFAA9D3E6590}"/>
          </ac:graphicFrameMkLst>
        </pc:graphicFrameChg>
      </pc:sldChg>
      <pc:sldChg chg="del">
        <pc:chgData name="guo roger" userId="3bbec60affddc306" providerId="LiveId" clId="{76AE0393-B9E8-4300-B249-CA884E942E6D}" dt="2021-04-04T06:47:39.945" v="34" actId="47"/>
        <pc:sldMkLst>
          <pc:docMk/>
          <pc:sldMk cId="3923241372" sldId="346"/>
        </pc:sldMkLst>
      </pc:sldChg>
      <pc:sldChg chg="addSp modSp new mod">
        <pc:chgData name="guo roger" userId="3bbec60affddc306" providerId="LiveId" clId="{76AE0393-B9E8-4300-B249-CA884E942E6D}" dt="2021-04-05T02:30:59.154" v="3357" actId="207"/>
        <pc:sldMkLst>
          <pc:docMk/>
          <pc:sldMk cId="885074780" sldId="347"/>
        </pc:sldMkLst>
        <pc:spChg chg="mod">
          <ac:chgData name="guo roger" userId="3bbec60affddc306" providerId="LiveId" clId="{76AE0393-B9E8-4300-B249-CA884E942E6D}" dt="2021-04-04T08:13:19.487" v="2131" actId="20577"/>
          <ac:spMkLst>
            <pc:docMk/>
            <pc:sldMk cId="885074780" sldId="347"/>
            <ac:spMk id="2" creationId="{011A5F1B-A637-42D2-9750-0FE22D5246B3}"/>
          </ac:spMkLst>
        </pc:spChg>
        <pc:spChg chg="add mod">
          <ac:chgData name="guo roger" userId="3bbec60affddc306" providerId="LiveId" clId="{76AE0393-B9E8-4300-B249-CA884E942E6D}" dt="2021-04-05T02:30:59.154" v="3357" actId="207"/>
          <ac:spMkLst>
            <pc:docMk/>
            <pc:sldMk cId="885074780" sldId="347"/>
            <ac:spMk id="5" creationId="{FC7C2A66-FF89-448C-8846-9F0C6BD61D67}"/>
          </ac:spMkLst>
        </pc:spChg>
      </pc:sldChg>
      <pc:sldChg chg="del">
        <pc:chgData name="guo roger" userId="3bbec60affddc306" providerId="LiveId" clId="{76AE0393-B9E8-4300-B249-CA884E942E6D}" dt="2021-04-04T06:47:40.108" v="35" actId="47"/>
        <pc:sldMkLst>
          <pc:docMk/>
          <pc:sldMk cId="3160143789" sldId="347"/>
        </pc:sldMkLst>
      </pc:sldChg>
      <pc:sldChg chg="addSp modSp add mod">
        <pc:chgData name="guo roger" userId="3bbec60affddc306" providerId="LiveId" clId="{76AE0393-B9E8-4300-B249-CA884E942E6D}" dt="2021-04-05T02:50:28.062" v="3612" actId="207"/>
        <pc:sldMkLst>
          <pc:docMk/>
          <pc:sldMk cId="3266576036" sldId="348"/>
        </pc:sldMkLst>
        <pc:spChg chg="mod">
          <ac:chgData name="guo roger" userId="3bbec60affddc306" providerId="LiveId" clId="{76AE0393-B9E8-4300-B249-CA884E942E6D}" dt="2021-04-05T02:44:04.768" v="3587" actId="20577"/>
          <ac:spMkLst>
            <pc:docMk/>
            <pc:sldMk cId="3266576036" sldId="348"/>
            <ac:spMk id="4" creationId="{071B3611-B086-4AF1-B803-01B569FF3A93}"/>
          </ac:spMkLst>
        </pc:spChg>
        <pc:spChg chg="add mod">
          <ac:chgData name="guo roger" userId="3bbec60affddc306" providerId="LiveId" clId="{76AE0393-B9E8-4300-B249-CA884E942E6D}" dt="2021-04-05T02:50:28.062" v="3612" actId="207"/>
          <ac:spMkLst>
            <pc:docMk/>
            <pc:sldMk cId="3266576036" sldId="348"/>
            <ac:spMk id="5" creationId="{6887A6F5-8635-4A31-9568-78E16DBDCC3A}"/>
          </ac:spMkLst>
        </pc:spChg>
        <pc:picChg chg="mod">
          <ac:chgData name="guo roger" userId="3bbec60affddc306" providerId="LiveId" clId="{76AE0393-B9E8-4300-B249-CA884E942E6D}" dt="2021-04-05T01:49:24.896" v="2914" actId="1076"/>
          <ac:picMkLst>
            <pc:docMk/>
            <pc:sldMk cId="3266576036" sldId="348"/>
            <ac:picMk id="8" creationId="{1270771B-F967-4A59-B5D4-BB3915A91760}"/>
          </ac:picMkLst>
        </pc:picChg>
        <pc:cxnChg chg="add mod">
          <ac:chgData name="guo roger" userId="3bbec60affddc306" providerId="LiveId" clId="{76AE0393-B9E8-4300-B249-CA884E942E6D}" dt="2021-04-05T02:47:11.173" v="3592" actId="1076"/>
          <ac:cxnSpMkLst>
            <pc:docMk/>
            <pc:sldMk cId="3266576036" sldId="348"/>
            <ac:cxnSpMk id="7" creationId="{9250603C-2EFA-445F-B8ED-B69655CCF2B4}"/>
          </ac:cxnSpMkLst>
        </pc:cxnChg>
      </pc:sldChg>
      <pc:sldChg chg="del">
        <pc:chgData name="guo roger" userId="3bbec60affddc306" providerId="LiveId" clId="{76AE0393-B9E8-4300-B249-CA884E942E6D}" dt="2021-04-04T06:47:40.255" v="36" actId="47"/>
        <pc:sldMkLst>
          <pc:docMk/>
          <pc:sldMk cId="1499706494" sldId="349"/>
        </pc:sldMkLst>
      </pc:sldChg>
      <pc:sldChg chg="addSp modSp new mod">
        <pc:chgData name="guo roger" userId="3bbec60affddc306" providerId="LiveId" clId="{76AE0393-B9E8-4300-B249-CA884E942E6D}" dt="2021-04-05T01:56:14.655" v="2987" actId="207"/>
        <pc:sldMkLst>
          <pc:docMk/>
          <pc:sldMk cId="2887773824" sldId="349"/>
        </pc:sldMkLst>
        <pc:spChg chg="mod">
          <ac:chgData name="guo roger" userId="3bbec60affddc306" providerId="LiveId" clId="{76AE0393-B9E8-4300-B249-CA884E942E6D}" dt="2021-04-05T01:55:00.111" v="2957" actId="20577"/>
          <ac:spMkLst>
            <pc:docMk/>
            <pc:sldMk cId="2887773824" sldId="349"/>
            <ac:spMk id="2" creationId="{C77C2A85-D102-4D6E-93AA-06B0609D4AD9}"/>
          </ac:spMkLst>
        </pc:spChg>
        <pc:spChg chg="add mod">
          <ac:chgData name="guo roger" userId="3bbec60affddc306" providerId="LiveId" clId="{76AE0393-B9E8-4300-B249-CA884E942E6D}" dt="2021-04-05T01:56:14.655" v="2987" actId="207"/>
          <ac:spMkLst>
            <pc:docMk/>
            <pc:sldMk cId="2887773824" sldId="349"/>
            <ac:spMk id="5" creationId="{CDEE3CD3-21DF-44C0-AE40-0B9FEFAD433B}"/>
          </ac:spMkLst>
        </pc:spChg>
      </pc:sldChg>
      <pc:sldChg chg="del">
        <pc:chgData name="guo roger" userId="3bbec60affddc306" providerId="LiveId" clId="{76AE0393-B9E8-4300-B249-CA884E942E6D}" dt="2021-04-04T06:47:40.456" v="37" actId="47"/>
        <pc:sldMkLst>
          <pc:docMk/>
          <pc:sldMk cId="2951774666" sldId="350"/>
        </pc:sldMkLst>
      </pc:sldChg>
      <pc:sldChg chg="addSp modSp new mod">
        <pc:chgData name="guo roger" userId="3bbec60affddc306" providerId="LiveId" clId="{76AE0393-B9E8-4300-B249-CA884E942E6D}" dt="2021-04-05T03:27:34.926" v="4054" actId="1035"/>
        <pc:sldMkLst>
          <pc:docMk/>
          <pc:sldMk cId="4017546279" sldId="350"/>
        </pc:sldMkLst>
        <pc:spChg chg="mod">
          <ac:chgData name="guo roger" userId="3bbec60affddc306" providerId="LiveId" clId="{76AE0393-B9E8-4300-B249-CA884E942E6D}" dt="2021-04-05T01:56:30.604" v="3015" actId="20577"/>
          <ac:spMkLst>
            <pc:docMk/>
            <pc:sldMk cId="4017546279" sldId="350"/>
            <ac:spMk id="2" creationId="{10DB67F3-1CEE-481C-B0E2-C593184DBB76}"/>
          </ac:spMkLst>
        </pc:spChg>
        <pc:spChg chg="mod">
          <ac:chgData name="guo roger" userId="3bbec60affddc306" providerId="LiveId" clId="{76AE0393-B9E8-4300-B249-CA884E942E6D}" dt="2021-04-05T03:27:34.926" v="4054" actId="1035"/>
          <ac:spMkLst>
            <pc:docMk/>
            <pc:sldMk cId="4017546279" sldId="350"/>
            <ac:spMk id="3" creationId="{3D1F8D69-916E-4D0E-9F02-6F87ED65EF5E}"/>
          </ac:spMkLst>
        </pc:spChg>
        <pc:spChg chg="add mod">
          <ac:chgData name="guo roger" userId="3bbec60affddc306" providerId="LiveId" clId="{76AE0393-B9E8-4300-B249-CA884E942E6D}" dt="2021-04-05T03:27:34.926" v="4054" actId="1035"/>
          <ac:spMkLst>
            <pc:docMk/>
            <pc:sldMk cId="4017546279" sldId="350"/>
            <ac:spMk id="5" creationId="{67828C33-6D7F-4A7E-B114-934F362628D6}"/>
          </ac:spMkLst>
        </pc:spChg>
        <pc:spChg chg="add mod">
          <ac:chgData name="guo roger" userId="3bbec60affddc306" providerId="LiveId" clId="{76AE0393-B9E8-4300-B249-CA884E942E6D}" dt="2021-04-05T03:07:28.531" v="3709" actId="20577"/>
          <ac:spMkLst>
            <pc:docMk/>
            <pc:sldMk cId="4017546279" sldId="350"/>
            <ac:spMk id="6" creationId="{742947D1-EE8B-49EF-8692-A7EFD47C9339}"/>
          </ac:spMkLst>
        </pc:spChg>
        <pc:spChg chg="add mod">
          <ac:chgData name="guo roger" userId="3bbec60affddc306" providerId="LiveId" clId="{76AE0393-B9E8-4300-B249-CA884E942E6D}" dt="2021-04-05T03:27:34.926" v="4054" actId="1035"/>
          <ac:spMkLst>
            <pc:docMk/>
            <pc:sldMk cId="4017546279" sldId="350"/>
            <ac:spMk id="7" creationId="{58239301-D630-4FAB-8672-379FF1FEFCEB}"/>
          </ac:spMkLst>
        </pc:spChg>
        <pc:spChg chg="add mod">
          <ac:chgData name="guo roger" userId="3bbec60affddc306" providerId="LiveId" clId="{76AE0393-B9E8-4300-B249-CA884E942E6D}" dt="2021-04-05T03:27:34.926" v="4054" actId="1035"/>
          <ac:spMkLst>
            <pc:docMk/>
            <pc:sldMk cId="4017546279" sldId="350"/>
            <ac:spMk id="8" creationId="{EAB05984-5760-4BF2-8966-D1A59F8CB9D3}"/>
          </ac:spMkLst>
        </pc:spChg>
        <pc:spChg chg="add mod">
          <ac:chgData name="guo roger" userId="3bbec60affddc306" providerId="LiveId" clId="{76AE0393-B9E8-4300-B249-CA884E942E6D}" dt="2021-04-05T03:27:34.926" v="4054" actId="1035"/>
          <ac:spMkLst>
            <pc:docMk/>
            <pc:sldMk cId="4017546279" sldId="350"/>
            <ac:spMk id="9" creationId="{3A5C8E58-BAFB-4B9F-BFF7-6EBF4DE4CF8C}"/>
          </ac:spMkLst>
        </pc:spChg>
        <pc:spChg chg="add mod">
          <ac:chgData name="guo roger" userId="3bbec60affddc306" providerId="LiveId" clId="{76AE0393-B9E8-4300-B249-CA884E942E6D}" dt="2021-04-05T03:27:34.926" v="4054" actId="1035"/>
          <ac:spMkLst>
            <pc:docMk/>
            <pc:sldMk cId="4017546279" sldId="350"/>
            <ac:spMk id="10" creationId="{BA638122-CEC1-44DB-9BC4-21AFDFF03D5F}"/>
          </ac:spMkLst>
        </pc:spChg>
        <pc:spChg chg="add mod">
          <ac:chgData name="guo roger" userId="3bbec60affddc306" providerId="LiveId" clId="{76AE0393-B9E8-4300-B249-CA884E942E6D}" dt="2021-04-05T03:27:34.926" v="4054" actId="1035"/>
          <ac:spMkLst>
            <pc:docMk/>
            <pc:sldMk cId="4017546279" sldId="350"/>
            <ac:spMk id="11" creationId="{2A85283E-17EA-47B4-9B31-6FB3B6532AEA}"/>
          </ac:spMkLst>
        </pc:spChg>
        <pc:spChg chg="add mod">
          <ac:chgData name="guo roger" userId="3bbec60affddc306" providerId="LiveId" clId="{76AE0393-B9E8-4300-B249-CA884E942E6D}" dt="2021-04-05T03:27:34.926" v="4054" actId="1035"/>
          <ac:spMkLst>
            <pc:docMk/>
            <pc:sldMk cId="4017546279" sldId="350"/>
            <ac:spMk id="12" creationId="{66100282-8A3E-4DE7-B973-027A66BADB68}"/>
          </ac:spMkLst>
        </pc:spChg>
        <pc:spChg chg="add mod">
          <ac:chgData name="guo roger" userId="3bbec60affddc306" providerId="LiveId" clId="{76AE0393-B9E8-4300-B249-CA884E942E6D}" dt="2021-04-05T03:27:34.926" v="4054" actId="1035"/>
          <ac:spMkLst>
            <pc:docMk/>
            <pc:sldMk cId="4017546279" sldId="350"/>
            <ac:spMk id="13" creationId="{C88FFD93-98B6-483A-9FFF-12EF11902BAB}"/>
          </ac:spMkLst>
        </pc:spChg>
        <pc:spChg chg="add mod">
          <ac:chgData name="guo roger" userId="3bbec60affddc306" providerId="LiveId" clId="{76AE0393-B9E8-4300-B249-CA884E942E6D}" dt="2021-04-05T03:27:34.926" v="4054" actId="1035"/>
          <ac:spMkLst>
            <pc:docMk/>
            <pc:sldMk cId="4017546279" sldId="350"/>
            <ac:spMk id="14" creationId="{C60B79F4-6C18-4632-9CF2-5ED2BCA40B04}"/>
          </ac:spMkLst>
        </pc:spChg>
        <pc:spChg chg="add mod">
          <ac:chgData name="guo roger" userId="3bbec60affddc306" providerId="LiveId" clId="{76AE0393-B9E8-4300-B249-CA884E942E6D}" dt="2021-04-05T03:27:34.926" v="4054" actId="1035"/>
          <ac:spMkLst>
            <pc:docMk/>
            <pc:sldMk cId="4017546279" sldId="350"/>
            <ac:spMk id="15" creationId="{F7261018-9623-4910-85FF-58F91B329AEB}"/>
          </ac:spMkLst>
        </pc:spChg>
        <pc:spChg chg="add mod">
          <ac:chgData name="guo roger" userId="3bbec60affddc306" providerId="LiveId" clId="{76AE0393-B9E8-4300-B249-CA884E942E6D}" dt="2021-04-05T03:27:34.926" v="4054" actId="1035"/>
          <ac:spMkLst>
            <pc:docMk/>
            <pc:sldMk cId="4017546279" sldId="350"/>
            <ac:spMk id="16" creationId="{7860B115-2674-46A8-95C1-CCB29C5AF459}"/>
          </ac:spMkLst>
        </pc:spChg>
        <pc:spChg chg="add mod">
          <ac:chgData name="guo roger" userId="3bbec60affddc306" providerId="LiveId" clId="{76AE0393-B9E8-4300-B249-CA884E942E6D}" dt="2021-04-05T03:27:34.926" v="4054" actId="1035"/>
          <ac:spMkLst>
            <pc:docMk/>
            <pc:sldMk cId="4017546279" sldId="350"/>
            <ac:spMk id="17" creationId="{E117F9BC-33FE-4217-BA85-B61856B61B2A}"/>
          </ac:spMkLst>
        </pc:spChg>
      </pc:sldChg>
      <pc:sldChg chg="del">
        <pc:chgData name="guo roger" userId="3bbec60affddc306" providerId="LiveId" clId="{76AE0393-B9E8-4300-B249-CA884E942E6D}" dt="2021-04-04T06:47:40.621" v="38" actId="47"/>
        <pc:sldMkLst>
          <pc:docMk/>
          <pc:sldMk cId="2120281859" sldId="351"/>
        </pc:sldMkLst>
      </pc:sldChg>
      <pc:sldChg chg="addSp delSp modSp new mod">
        <pc:chgData name="guo roger" userId="3bbec60affddc306" providerId="LiveId" clId="{76AE0393-B9E8-4300-B249-CA884E942E6D}" dt="2021-04-05T06:35:00.718" v="4624" actId="208"/>
        <pc:sldMkLst>
          <pc:docMk/>
          <pc:sldMk cId="3281327466" sldId="351"/>
        </pc:sldMkLst>
        <pc:spChg chg="mod">
          <ac:chgData name="guo roger" userId="3bbec60affddc306" providerId="LiveId" clId="{76AE0393-B9E8-4300-B249-CA884E942E6D}" dt="2021-04-05T02:06:13.348" v="3089" actId="20577"/>
          <ac:spMkLst>
            <pc:docMk/>
            <pc:sldMk cId="3281327466" sldId="351"/>
            <ac:spMk id="2" creationId="{A4C15ED5-57B7-4BE9-B95B-89BA2FACCB2D}"/>
          </ac:spMkLst>
        </pc:spChg>
        <pc:spChg chg="add mod">
          <ac:chgData name="guo roger" userId="3bbec60affddc306" providerId="LiveId" clId="{76AE0393-B9E8-4300-B249-CA884E942E6D}" dt="2021-04-05T03:22:33.309" v="3968" actId="207"/>
          <ac:spMkLst>
            <pc:docMk/>
            <pc:sldMk cId="3281327466" sldId="351"/>
            <ac:spMk id="5" creationId="{8352C869-25B2-4606-BD56-16D09B8FA78E}"/>
          </ac:spMkLst>
        </pc:spChg>
        <pc:spChg chg="add mod">
          <ac:chgData name="guo roger" userId="3bbec60affddc306" providerId="LiveId" clId="{76AE0393-B9E8-4300-B249-CA884E942E6D}" dt="2021-04-05T03:24:02.980" v="3970" actId="1076"/>
          <ac:spMkLst>
            <pc:docMk/>
            <pc:sldMk cId="3281327466" sldId="351"/>
            <ac:spMk id="6" creationId="{F016433F-6A8F-4E9E-96E5-8CE837B6B4F6}"/>
          </ac:spMkLst>
        </pc:spChg>
        <pc:spChg chg="add mod">
          <ac:chgData name="guo roger" userId="3bbec60affddc306" providerId="LiveId" clId="{76AE0393-B9E8-4300-B249-CA884E942E6D}" dt="2021-04-05T03:24:02.980" v="3970" actId="1076"/>
          <ac:spMkLst>
            <pc:docMk/>
            <pc:sldMk cId="3281327466" sldId="351"/>
            <ac:spMk id="7" creationId="{4D37A225-597D-4B8B-B161-B23DFED09FFA}"/>
          </ac:spMkLst>
        </pc:spChg>
        <pc:spChg chg="add mod">
          <ac:chgData name="guo roger" userId="3bbec60affddc306" providerId="LiveId" clId="{76AE0393-B9E8-4300-B249-CA884E942E6D}" dt="2021-04-05T03:24:02.980" v="3970" actId="1076"/>
          <ac:spMkLst>
            <pc:docMk/>
            <pc:sldMk cId="3281327466" sldId="351"/>
            <ac:spMk id="8" creationId="{D833DB27-347C-445E-86C4-C6A7AB69A949}"/>
          </ac:spMkLst>
        </pc:spChg>
        <pc:spChg chg="add mod">
          <ac:chgData name="guo roger" userId="3bbec60affddc306" providerId="LiveId" clId="{76AE0393-B9E8-4300-B249-CA884E942E6D}" dt="2021-04-05T03:24:02.980" v="3970" actId="1076"/>
          <ac:spMkLst>
            <pc:docMk/>
            <pc:sldMk cId="3281327466" sldId="351"/>
            <ac:spMk id="9" creationId="{995903D6-E179-4D6D-BBB0-3AABD494C000}"/>
          </ac:spMkLst>
        </pc:spChg>
        <pc:spChg chg="add mod">
          <ac:chgData name="guo roger" userId="3bbec60affddc306" providerId="LiveId" clId="{76AE0393-B9E8-4300-B249-CA884E942E6D}" dt="2021-04-05T03:24:02.980" v="3970" actId="1076"/>
          <ac:spMkLst>
            <pc:docMk/>
            <pc:sldMk cId="3281327466" sldId="351"/>
            <ac:spMk id="10" creationId="{7337CA18-9FB6-4739-BBD3-19F1C9896955}"/>
          </ac:spMkLst>
        </pc:spChg>
        <pc:spChg chg="add mod">
          <ac:chgData name="guo roger" userId="3bbec60affddc306" providerId="LiveId" clId="{76AE0393-B9E8-4300-B249-CA884E942E6D}" dt="2021-04-05T03:24:02.980" v="3970" actId="1076"/>
          <ac:spMkLst>
            <pc:docMk/>
            <pc:sldMk cId="3281327466" sldId="351"/>
            <ac:spMk id="11" creationId="{6EF86519-CE12-4879-91CE-E5BAEA0DBA6F}"/>
          </ac:spMkLst>
        </pc:spChg>
        <pc:spChg chg="add mod">
          <ac:chgData name="guo roger" userId="3bbec60affddc306" providerId="LiveId" clId="{76AE0393-B9E8-4300-B249-CA884E942E6D}" dt="2021-04-05T03:24:02.980" v="3970" actId="1076"/>
          <ac:spMkLst>
            <pc:docMk/>
            <pc:sldMk cId="3281327466" sldId="351"/>
            <ac:spMk id="12" creationId="{5017B8DD-F5E8-4EE9-A69F-E04F783D1498}"/>
          </ac:spMkLst>
        </pc:spChg>
        <pc:spChg chg="add mod">
          <ac:chgData name="guo roger" userId="3bbec60affddc306" providerId="LiveId" clId="{76AE0393-B9E8-4300-B249-CA884E942E6D}" dt="2021-04-05T03:24:02.980" v="3970" actId="1076"/>
          <ac:spMkLst>
            <pc:docMk/>
            <pc:sldMk cId="3281327466" sldId="351"/>
            <ac:spMk id="13" creationId="{39FD2F7B-CC8B-4AC0-9E84-EC5CCBBC81BA}"/>
          </ac:spMkLst>
        </pc:spChg>
        <pc:spChg chg="add mod">
          <ac:chgData name="guo roger" userId="3bbec60affddc306" providerId="LiveId" clId="{76AE0393-B9E8-4300-B249-CA884E942E6D}" dt="2021-04-05T03:24:02.980" v="3970" actId="1076"/>
          <ac:spMkLst>
            <pc:docMk/>
            <pc:sldMk cId="3281327466" sldId="351"/>
            <ac:spMk id="14" creationId="{E453B3E9-0123-428D-9B2E-CD1B7BD7D54B}"/>
          </ac:spMkLst>
        </pc:spChg>
        <pc:spChg chg="add mod">
          <ac:chgData name="guo roger" userId="3bbec60affddc306" providerId="LiveId" clId="{76AE0393-B9E8-4300-B249-CA884E942E6D}" dt="2021-04-05T03:30:02.352" v="4084" actId="1035"/>
          <ac:spMkLst>
            <pc:docMk/>
            <pc:sldMk cId="3281327466" sldId="351"/>
            <ac:spMk id="15" creationId="{64850104-12E8-4D15-9349-B14387BB2870}"/>
          </ac:spMkLst>
        </pc:spChg>
        <pc:spChg chg="add del mod">
          <ac:chgData name="guo roger" userId="3bbec60affddc306" providerId="LiveId" clId="{76AE0393-B9E8-4300-B249-CA884E942E6D}" dt="2021-04-05T03:26:13.734" v="4038" actId="478"/>
          <ac:spMkLst>
            <pc:docMk/>
            <pc:sldMk cId="3281327466" sldId="351"/>
            <ac:spMk id="16" creationId="{70F2E117-6F4F-4716-AFC5-E1AA9682C980}"/>
          </ac:spMkLst>
        </pc:spChg>
        <pc:spChg chg="add mod">
          <ac:chgData name="guo roger" userId="3bbec60affddc306" providerId="LiveId" clId="{76AE0393-B9E8-4300-B249-CA884E942E6D}" dt="2021-04-05T03:25:57.176" v="4037" actId="1076"/>
          <ac:spMkLst>
            <pc:docMk/>
            <pc:sldMk cId="3281327466" sldId="351"/>
            <ac:spMk id="17" creationId="{F7C432D8-C87A-44D6-9DF9-F1131C7CBF56}"/>
          </ac:spMkLst>
        </pc:spChg>
        <pc:spChg chg="add mod">
          <ac:chgData name="guo roger" userId="3bbec60affddc306" providerId="LiveId" clId="{76AE0393-B9E8-4300-B249-CA884E942E6D}" dt="2021-04-05T03:29:58.507" v="4082" actId="1076"/>
          <ac:spMkLst>
            <pc:docMk/>
            <pc:sldMk cId="3281327466" sldId="351"/>
            <ac:spMk id="24" creationId="{78E4BEE1-4234-4F0D-A51F-613D531BE540}"/>
          </ac:spMkLst>
        </pc:spChg>
        <pc:spChg chg="add mod">
          <ac:chgData name="guo roger" userId="3bbec60affddc306" providerId="LiveId" clId="{76AE0393-B9E8-4300-B249-CA884E942E6D}" dt="2021-04-05T03:30:27.753" v="4101" actId="1076"/>
          <ac:spMkLst>
            <pc:docMk/>
            <pc:sldMk cId="3281327466" sldId="351"/>
            <ac:spMk id="25" creationId="{419F0DC7-F2B2-4786-95E5-FCE44B557F67}"/>
          </ac:spMkLst>
        </pc:spChg>
        <pc:cxnChg chg="add mod">
          <ac:chgData name="guo roger" userId="3bbec60affddc306" providerId="LiveId" clId="{76AE0393-B9E8-4300-B249-CA884E942E6D}" dt="2021-04-05T06:35:00.718" v="4624" actId="208"/>
          <ac:cxnSpMkLst>
            <pc:docMk/>
            <pc:sldMk cId="3281327466" sldId="351"/>
            <ac:cxnSpMk id="19" creationId="{0AE3BFD8-3126-40D1-A68F-0DC303AD5EB0}"/>
          </ac:cxnSpMkLst>
        </pc:cxnChg>
        <pc:cxnChg chg="add mod">
          <ac:chgData name="guo roger" userId="3bbec60affddc306" providerId="LiveId" clId="{76AE0393-B9E8-4300-B249-CA884E942E6D}" dt="2021-04-05T03:29:21.185" v="4064" actId="693"/>
          <ac:cxnSpMkLst>
            <pc:docMk/>
            <pc:sldMk cId="3281327466" sldId="351"/>
            <ac:cxnSpMk id="22" creationId="{D282F8E3-FC88-48AB-BB31-91F7EAD529F3}"/>
          </ac:cxnSpMkLst>
        </pc:cxnChg>
      </pc:sldChg>
      <pc:sldChg chg="addSp delSp modSp new mod modNotesTx">
        <pc:chgData name="guo roger" userId="3bbec60affddc306" providerId="LiveId" clId="{76AE0393-B9E8-4300-B249-CA884E942E6D}" dt="2021-04-05T04:29:35.399" v="4372" actId="20577"/>
        <pc:sldMkLst>
          <pc:docMk/>
          <pc:sldMk cId="26556453" sldId="352"/>
        </pc:sldMkLst>
        <pc:spChg chg="mod">
          <ac:chgData name="guo roger" userId="3bbec60affddc306" providerId="LiveId" clId="{76AE0393-B9E8-4300-B249-CA884E942E6D}" dt="2021-04-05T02:08:19.932" v="3149"/>
          <ac:spMkLst>
            <pc:docMk/>
            <pc:sldMk cId="26556453" sldId="352"/>
            <ac:spMk id="2" creationId="{6866D416-4478-49DE-A214-19F4BA850BA3}"/>
          </ac:spMkLst>
        </pc:spChg>
        <pc:spChg chg="add mod">
          <ac:chgData name="guo roger" userId="3bbec60affddc306" providerId="LiveId" clId="{76AE0393-B9E8-4300-B249-CA884E942E6D}" dt="2021-04-05T04:19:06.158" v="4109" actId="20577"/>
          <ac:spMkLst>
            <pc:docMk/>
            <pc:sldMk cId="26556453" sldId="352"/>
            <ac:spMk id="5" creationId="{9E4CA458-AB9C-446C-B862-4B3A289FF5BC}"/>
          </ac:spMkLst>
        </pc:spChg>
        <pc:spChg chg="add mod">
          <ac:chgData name="guo roger" userId="3bbec60affddc306" providerId="LiveId" clId="{76AE0393-B9E8-4300-B249-CA884E942E6D}" dt="2021-04-05T04:22:13.317" v="4202" actId="20577"/>
          <ac:spMkLst>
            <pc:docMk/>
            <pc:sldMk cId="26556453" sldId="352"/>
            <ac:spMk id="9" creationId="{56E2ED8F-16F0-48CD-A6C8-8BEE06483FFE}"/>
          </ac:spMkLst>
        </pc:spChg>
        <pc:spChg chg="add mod">
          <ac:chgData name="guo roger" userId="3bbec60affddc306" providerId="LiveId" clId="{76AE0393-B9E8-4300-B249-CA884E942E6D}" dt="2021-04-05T04:28:17.478" v="4365" actId="12"/>
          <ac:spMkLst>
            <pc:docMk/>
            <pc:sldMk cId="26556453" sldId="352"/>
            <ac:spMk id="13" creationId="{199B76E7-1291-481E-B50B-9127702A814C}"/>
          </ac:spMkLst>
        </pc:spChg>
        <pc:picChg chg="add del mod">
          <ac:chgData name="guo roger" userId="3bbec60affddc306" providerId="LiveId" clId="{76AE0393-B9E8-4300-B249-CA884E942E6D}" dt="2021-04-05T02:10:08.130" v="3167" actId="478"/>
          <ac:picMkLst>
            <pc:docMk/>
            <pc:sldMk cId="26556453" sldId="352"/>
            <ac:picMk id="7" creationId="{456CC928-69DF-4C31-9DE1-31C901E98388}"/>
          </ac:picMkLst>
        </pc:picChg>
        <pc:picChg chg="add mod">
          <ac:chgData name="guo roger" userId="3bbec60affddc306" providerId="LiveId" clId="{76AE0393-B9E8-4300-B249-CA884E942E6D}" dt="2021-04-05T04:26:33.239" v="4281" actId="1076"/>
          <ac:picMkLst>
            <pc:docMk/>
            <pc:sldMk cId="26556453" sldId="352"/>
            <ac:picMk id="11" creationId="{ED2E08ED-C583-405C-993E-49DAEDE9A240}"/>
          </ac:picMkLst>
        </pc:picChg>
      </pc:sldChg>
      <pc:sldChg chg="del">
        <pc:chgData name="guo roger" userId="3bbec60affddc306" providerId="LiveId" clId="{76AE0393-B9E8-4300-B249-CA884E942E6D}" dt="2021-04-04T06:47:40.789" v="39" actId="47"/>
        <pc:sldMkLst>
          <pc:docMk/>
          <pc:sldMk cId="3269474439" sldId="352"/>
        </pc:sldMkLst>
      </pc:sldChg>
      <pc:sldChg chg="addSp delSp modSp add mod">
        <pc:chgData name="guo roger" userId="3bbec60affddc306" providerId="LiveId" clId="{76AE0393-B9E8-4300-B249-CA884E942E6D}" dt="2021-04-05T04:33:12.677" v="4439" actId="14100"/>
        <pc:sldMkLst>
          <pc:docMk/>
          <pc:sldMk cId="502219603" sldId="353"/>
        </pc:sldMkLst>
        <pc:spChg chg="del">
          <ac:chgData name="guo roger" userId="3bbec60affddc306" providerId="LiveId" clId="{76AE0393-B9E8-4300-B249-CA884E942E6D}" dt="2021-04-05T02:16:03.516" v="3189" actId="478"/>
          <ac:spMkLst>
            <pc:docMk/>
            <pc:sldMk cId="502219603" sldId="353"/>
            <ac:spMk id="5" creationId="{9E4CA458-AB9C-446C-B862-4B3A289FF5BC}"/>
          </ac:spMkLst>
        </pc:spChg>
        <pc:spChg chg="del">
          <ac:chgData name="guo roger" userId="3bbec60affddc306" providerId="LiveId" clId="{76AE0393-B9E8-4300-B249-CA884E942E6D}" dt="2021-04-05T02:16:01.995" v="3188" actId="478"/>
          <ac:spMkLst>
            <pc:docMk/>
            <pc:sldMk cId="502219603" sldId="353"/>
            <ac:spMk id="9" creationId="{56E2ED8F-16F0-48CD-A6C8-8BEE06483FFE}"/>
          </ac:spMkLst>
        </pc:spChg>
        <pc:spChg chg="add mod">
          <ac:chgData name="guo roger" userId="3bbec60affddc306" providerId="LiveId" clId="{76AE0393-B9E8-4300-B249-CA884E942E6D}" dt="2021-04-05T04:33:12.677" v="4439" actId="14100"/>
          <ac:spMkLst>
            <pc:docMk/>
            <pc:sldMk cId="502219603" sldId="353"/>
            <ac:spMk id="10" creationId="{E8054FAC-F156-448B-90D1-0339B4FFD2C2}"/>
          </ac:spMkLst>
        </pc:spChg>
        <pc:spChg chg="del">
          <ac:chgData name="guo roger" userId="3bbec60affddc306" providerId="LiveId" clId="{76AE0393-B9E8-4300-B249-CA884E942E6D}" dt="2021-04-05T02:16:00.566" v="3187" actId="478"/>
          <ac:spMkLst>
            <pc:docMk/>
            <pc:sldMk cId="502219603" sldId="353"/>
            <ac:spMk id="13" creationId="{199B76E7-1291-481E-B50B-9127702A814C}"/>
          </ac:spMkLst>
        </pc:spChg>
        <pc:picChg chg="del">
          <ac:chgData name="guo roger" userId="3bbec60affddc306" providerId="LiveId" clId="{76AE0393-B9E8-4300-B249-CA884E942E6D}" dt="2021-04-05T02:15:59.207" v="3186" actId="478"/>
          <ac:picMkLst>
            <pc:docMk/>
            <pc:sldMk cId="502219603" sldId="353"/>
            <ac:picMk id="11" creationId="{ED2E08ED-C583-405C-993E-49DAEDE9A240}"/>
          </ac:picMkLst>
        </pc:picChg>
      </pc:sldChg>
      <pc:sldChg chg="del">
        <pc:chgData name="guo roger" userId="3bbec60affddc306" providerId="LiveId" clId="{76AE0393-B9E8-4300-B249-CA884E942E6D}" dt="2021-04-04T06:47:40.947" v="40" actId="47"/>
        <pc:sldMkLst>
          <pc:docMk/>
          <pc:sldMk cId="3294024322" sldId="353"/>
        </pc:sldMkLst>
      </pc:sldChg>
      <pc:sldChg chg="addSp delSp modSp new mod">
        <pc:chgData name="guo roger" userId="3bbec60affddc306" providerId="LiveId" clId="{76AE0393-B9E8-4300-B249-CA884E942E6D}" dt="2021-04-05T04:35:04.040" v="4451" actId="20577"/>
        <pc:sldMkLst>
          <pc:docMk/>
          <pc:sldMk cId="2404300401" sldId="354"/>
        </pc:sldMkLst>
        <pc:spChg chg="mod">
          <ac:chgData name="guo roger" userId="3bbec60affddc306" providerId="LiveId" clId="{76AE0393-B9E8-4300-B249-CA884E942E6D}" dt="2021-04-05T02:22:00.734" v="3227"/>
          <ac:spMkLst>
            <pc:docMk/>
            <pc:sldMk cId="2404300401" sldId="354"/>
            <ac:spMk id="2" creationId="{9796C336-8510-43B8-BBDF-33038A082776}"/>
          </ac:spMkLst>
        </pc:spChg>
        <pc:spChg chg="add mod">
          <ac:chgData name="guo roger" userId="3bbec60affddc306" providerId="LiveId" clId="{76AE0393-B9E8-4300-B249-CA884E942E6D}" dt="2021-04-05T04:35:04.040" v="4451" actId="20577"/>
          <ac:spMkLst>
            <pc:docMk/>
            <pc:sldMk cId="2404300401" sldId="354"/>
            <ac:spMk id="5" creationId="{80E56790-BB20-4EC3-A57F-210632783758}"/>
          </ac:spMkLst>
        </pc:spChg>
        <pc:spChg chg="add mod">
          <ac:chgData name="guo roger" userId="3bbec60affddc306" providerId="LiveId" clId="{76AE0393-B9E8-4300-B249-CA884E942E6D}" dt="2021-04-05T02:24:17.213" v="3245" actId="20577"/>
          <ac:spMkLst>
            <pc:docMk/>
            <pc:sldMk cId="2404300401" sldId="354"/>
            <ac:spMk id="7" creationId="{4716150C-DED8-44FB-B076-D6024429A490}"/>
          </ac:spMkLst>
        </pc:spChg>
        <pc:picChg chg="add del mod">
          <ac:chgData name="guo roger" userId="3bbec60affddc306" providerId="LiveId" clId="{76AE0393-B9E8-4300-B249-CA884E942E6D}" dt="2021-04-05T02:25:43.364" v="3302" actId="478"/>
          <ac:picMkLst>
            <pc:docMk/>
            <pc:sldMk cId="2404300401" sldId="354"/>
            <ac:picMk id="9" creationId="{0D77E144-3819-41C4-8D25-2C0C4E4445C9}"/>
          </ac:picMkLst>
        </pc:picChg>
        <pc:picChg chg="add del">
          <ac:chgData name="guo roger" userId="3bbec60affddc306" providerId="LiveId" clId="{76AE0393-B9E8-4300-B249-CA884E942E6D}" dt="2021-04-05T02:25:53.062" v="3306" actId="478"/>
          <ac:picMkLst>
            <pc:docMk/>
            <pc:sldMk cId="2404300401" sldId="354"/>
            <ac:picMk id="11" creationId="{DCC00BE8-A37C-42E3-94B5-2A39FFC41DDB}"/>
          </ac:picMkLst>
        </pc:picChg>
      </pc:sldChg>
      <pc:sldChg chg="del">
        <pc:chgData name="guo roger" userId="3bbec60affddc306" providerId="LiveId" clId="{76AE0393-B9E8-4300-B249-CA884E942E6D}" dt="2021-04-04T06:47:41.693" v="42" actId="47"/>
        <pc:sldMkLst>
          <pc:docMk/>
          <pc:sldMk cId="2863724924" sldId="354"/>
        </pc:sldMkLst>
      </pc:sldChg>
      <pc:sldChg chg="del">
        <pc:chgData name="guo roger" userId="3bbec60affddc306" providerId="LiveId" clId="{76AE0393-B9E8-4300-B249-CA884E942E6D}" dt="2021-04-04T06:47:41.145" v="41" actId="47"/>
        <pc:sldMkLst>
          <pc:docMk/>
          <pc:sldMk cId="2290459485" sldId="355"/>
        </pc:sldMkLst>
      </pc:sldChg>
      <pc:sldChg chg="modSp add mod">
        <pc:chgData name="guo roger" userId="3bbec60affddc306" providerId="LiveId" clId="{76AE0393-B9E8-4300-B249-CA884E942E6D}" dt="2021-04-05T02:32:53.497" v="3443" actId="207"/>
        <pc:sldMkLst>
          <pc:docMk/>
          <pc:sldMk cId="3072920566" sldId="355"/>
        </pc:sldMkLst>
        <pc:spChg chg="mod">
          <ac:chgData name="guo roger" userId="3bbec60affddc306" providerId="LiveId" clId="{76AE0393-B9E8-4300-B249-CA884E942E6D}" dt="2021-04-05T02:32:53.497" v="3443" actId="207"/>
          <ac:spMkLst>
            <pc:docMk/>
            <pc:sldMk cId="3072920566" sldId="355"/>
            <ac:spMk id="8" creationId="{8E321D54-3573-4006-A142-58C307604763}"/>
          </ac:spMkLst>
        </pc:spChg>
      </pc:sldChg>
      <pc:sldChg chg="del">
        <pc:chgData name="guo roger" userId="3bbec60affddc306" providerId="LiveId" clId="{76AE0393-B9E8-4300-B249-CA884E942E6D}" dt="2021-04-04T06:47:41.887" v="43" actId="47"/>
        <pc:sldMkLst>
          <pc:docMk/>
          <pc:sldMk cId="459113640" sldId="356"/>
        </pc:sldMkLst>
      </pc:sldChg>
      <pc:sldChg chg="modSp add mod">
        <pc:chgData name="guo roger" userId="3bbec60affddc306" providerId="LiveId" clId="{76AE0393-B9E8-4300-B249-CA884E942E6D}" dt="2021-04-05T02:33:05.518" v="3446" actId="207"/>
        <pc:sldMkLst>
          <pc:docMk/>
          <pc:sldMk cId="3758095880" sldId="356"/>
        </pc:sldMkLst>
        <pc:spChg chg="mod">
          <ac:chgData name="guo roger" userId="3bbec60affddc306" providerId="LiveId" clId="{76AE0393-B9E8-4300-B249-CA884E942E6D}" dt="2021-04-05T02:33:05.518" v="3446" actId="207"/>
          <ac:spMkLst>
            <pc:docMk/>
            <pc:sldMk cId="3758095880" sldId="356"/>
            <ac:spMk id="8" creationId="{8E321D54-3573-4006-A142-58C307604763}"/>
          </ac:spMkLst>
        </pc:spChg>
      </pc:sldChg>
      <pc:sldChg chg="del">
        <pc:chgData name="guo roger" userId="3bbec60affddc306" providerId="LiveId" clId="{76AE0393-B9E8-4300-B249-CA884E942E6D}" dt="2021-04-04T06:47:42.729" v="45" actId="47"/>
        <pc:sldMkLst>
          <pc:docMk/>
          <pc:sldMk cId="1918467819" sldId="357"/>
        </pc:sldMkLst>
      </pc:sldChg>
      <pc:sldChg chg="modSp add mod">
        <pc:chgData name="guo roger" userId="3bbec60affddc306" providerId="LiveId" clId="{76AE0393-B9E8-4300-B249-CA884E942E6D}" dt="2021-04-05T02:35:10.501" v="3451" actId="207"/>
        <pc:sldMkLst>
          <pc:docMk/>
          <pc:sldMk cId="2594496292" sldId="357"/>
        </pc:sldMkLst>
        <pc:spChg chg="mod">
          <ac:chgData name="guo roger" userId="3bbec60affddc306" providerId="LiveId" clId="{76AE0393-B9E8-4300-B249-CA884E942E6D}" dt="2021-04-05T02:35:10.501" v="3451" actId="207"/>
          <ac:spMkLst>
            <pc:docMk/>
            <pc:sldMk cId="2594496292" sldId="357"/>
            <ac:spMk id="8" creationId="{8E321D54-3573-4006-A142-58C307604763}"/>
          </ac:spMkLst>
        </pc:spChg>
      </pc:sldChg>
      <pc:sldChg chg="modSp add mod">
        <pc:chgData name="guo roger" userId="3bbec60affddc306" providerId="LiveId" clId="{76AE0393-B9E8-4300-B249-CA884E942E6D}" dt="2021-04-05T02:35:19.676" v="3453" actId="207"/>
        <pc:sldMkLst>
          <pc:docMk/>
          <pc:sldMk cId="724216754" sldId="358"/>
        </pc:sldMkLst>
        <pc:spChg chg="mod">
          <ac:chgData name="guo roger" userId="3bbec60affddc306" providerId="LiveId" clId="{76AE0393-B9E8-4300-B249-CA884E942E6D}" dt="2021-04-05T02:35:19.676" v="3453" actId="207"/>
          <ac:spMkLst>
            <pc:docMk/>
            <pc:sldMk cId="724216754" sldId="358"/>
            <ac:spMk id="8" creationId="{8E321D54-3573-4006-A142-58C307604763}"/>
          </ac:spMkLst>
        </pc:spChg>
      </pc:sldChg>
      <pc:sldChg chg="del">
        <pc:chgData name="guo roger" userId="3bbec60affddc306" providerId="LiveId" clId="{76AE0393-B9E8-4300-B249-CA884E942E6D}" dt="2021-04-04T06:47:38.713" v="28" actId="47"/>
        <pc:sldMkLst>
          <pc:docMk/>
          <pc:sldMk cId="3254379839" sldId="358"/>
        </pc:sldMkLst>
      </pc:sldChg>
      <pc:sldChg chg="del">
        <pc:chgData name="guo roger" userId="3bbec60affddc306" providerId="LiveId" clId="{76AE0393-B9E8-4300-B249-CA884E942E6D}" dt="2021-04-04T06:47:39.212" v="31" actId="47"/>
        <pc:sldMkLst>
          <pc:docMk/>
          <pc:sldMk cId="3885700175" sldId="359"/>
        </pc:sldMkLst>
      </pc:sldChg>
      <pc:sldChg chg="addSp modSp new mod">
        <pc:chgData name="guo roger" userId="3bbec60affddc306" providerId="LiveId" clId="{76AE0393-B9E8-4300-B249-CA884E942E6D}" dt="2021-04-05T04:40:59.529" v="4513" actId="207"/>
        <pc:sldMkLst>
          <pc:docMk/>
          <pc:sldMk cId="3947015213" sldId="359"/>
        </pc:sldMkLst>
        <pc:spChg chg="mod">
          <ac:chgData name="guo roger" userId="3bbec60affddc306" providerId="LiveId" clId="{76AE0393-B9E8-4300-B249-CA884E942E6D}" dt="2021-04-05T04:38:15.300" v="4457" actId="20577"/>
          <ac:spMkLst>
            <pc:docMk/>
            <pc:sldMk cId="3947015213" sldId="359"/>
            <ac:spMk id="2" creationId="{44C91E82-0FF7-4A36-A17B-5CC2136AFCEF}"/>
          </ac:spMkLst>
        </pc:spChg>
        <pc:spChg chg="add mod">
          <ac:chgData name="guo roger" userId="3bbec60affddc306" providerId="LiveId" clId="{76AE0393-B9E8-4300-B249-CA884E942E6D}" dt="2021-04-05T04:40:59.529" v="4513" actId="207"/>
          <ac:spMkLst>
            <pc:docMk/>
            <pc:sldMk cId="3947015213" sldId="359"/>
            <ac:spMk id="7" creationId="{6052C8D6-9DED-435E-9FB4-CE4D3836DADB}"/>
          </ac:spMkLst>
        </pc:spChg>
        <pc:picChg chg="add mod">
          <ac:chgData name="guo roger" userId="3bbec60affddc306" providerId="LiveId" clId="{76AE0393-B9E8-4300-B249-CA884E942E6D}" dt="2021-04-05T04:38:42.602" v="4459" actId="1076"/>
          <ac:picMkLst>
            <pc:docMk/>
            <pc:sldMk cId="3947015213" sldId="359"/>
            <ac:picMk id="5" creationId="{A11A428D-69E4-48DF-8D9A-92B15FD32EA2}"/>
          </ac:picMkLst>
        </pc:picChg>
      </pc:sldChg>
      <pc:sldChg chg="del">
        <pc:chgData name="guo roger" userId="3bbec60affddc306" providerId="LiveId" clId="{76AE0393-B9E8-4300-B249-CA884E942E6D}" dt="2021-04-04T06:47:42.267" v="44" actId="47"/>
        <pc:sldMkLst>
          <pc:docMk/>
          <pc:sldMk cId="3491496357" sldId="360"/>
        </pc:sldMkLst>
      </pc:sldChg>
      <pc:sldChg chg="addSp modSp new mod">
        <pc:chgData name="guo roger" userId="3bbec60affddc306" providerId="LiveId" clId="{76AE0393-B9E8-4300-B249-CA884E942E6D}" dt="2021-04-05T04:55:05.317" v="4606" actId="20577"/>
        <pc:sldMkLst>
          <pc:docMk/>
          <pc:sldMk cId="4051906093" sldId="360"/>
        </pc:sldMkLst>
        <pc:spChg chg="mod">
          <ac:chgData name="guo roger" userId="3bbec60affddc306" providerId="LiveId" clId="{76AE0393-B9E8-4300-B249-CA884E942E6D}" dt="2021-04-05T04:55:05.317" v="4606" actId="20577"/>
          <ac:spMkLst>
            <pc:docMk/>
            <pc:sldMk cId="4051906093" sldId="360"/>
            <ac:spMk id="2" creationId="{FAE5C113-CA54-4A89-84DF-7A2F978E1284}"/>
          </ac:spMkLst>
        </pc:spChg>
        <pc:spChg chg="add mod">
          <ac:chgData name="guo roger" userId="3bbec60affddc306" providerId="LiveId" clId="{76AE0393-B9E8-4300-B249-CA884E942E6D}" dt="2021-04-05T04:51:33.122" v="4593" actId="20577"/>
          <ac:spMkLst>
            <pc:docMk/>
            <pc:sldMk cId="4051906093" sldId="360"/>
            <ac:spMk id="9" creationId="{5E27DE67-FD2E-4F40-B763-593CDD512DDC}"/>
          </ac:spMkLst>
        </pc:spChg>
        <pc:picChg chg="add mod">
          <ac:chgData name="guo roger" userId="3bbec60affddc306" providerId="LiveId" clId="{76AE0393-B9E8-4300-B249-CA884E942E6D}" dt="2021-04-05T04:47:54.383" v="4543" actId="1076"/>
          <ac:picMkLst>
            <pc:docMk/>
            <pc:sldMk cId="4051906093" sldId="360"/>
            <ac:picMk id="5" creationId="{12C94681-965F-48BC-8BBA-80810A2C66FC}"/>
          </ac:picMkLst>
        </pc:picChg>
        <pc:picChg chg="add mod">
          <ac:chgData name="guo roger" userId="3bbec60affddc306" providerId="LiveId" clId="{76AE0393-B9E8-4300-B249-CA884E942E6D}" dt="2021-04-05T04:47:49.076" v="4541" actId="1076"/>
          <ac:picMkLst>
            <pc:docMk/>
            <pc:sldMk cId="4051906093" sldId="360"/>
            <ac:picMk id="7" creationId="{B8E7CFF0-D9ED-4DFF-A3B5-1C929BC379F0}"/>
          </ac:picMkLst>
        </pc:picChg>
      </pc:sldChg>
      <pc:sldChg chg="addSp delSp modSp add mod">
        <pc:chgData name="guo roger" userId="3bbec60affddc306" providerId="LiveId" clId="{76AE0393-B9E8-4300-B249-CA884E942E6D}" dt="2021-04-05T04:57:00.652" v="4618" actId="1076"/>
        <pc:sldMkLst>
          <pc:docMk/>
          <pc:sldMk cId="1678374143" sldId="361"/>
        </pc:sldMkLst>
        <pc:spChg chg="mod">
          <ac:chgData name="guo roger" userId="3bbec60affddc306" providerId="LiveId" clId="{76AE0393-B9E8-4300-B249-CA884E942E6D}" dt="2021-04-05T04:56:28.170" v="4615" actId="20577"/>
          <ac:spMkLst>
            <pc:docMk/>
            <pc:sldMk cId="1678374143" sldId="361"/>
            <ac:spMk id="2" creationId="{FAE5C113-CA54-4A89-84DF-7A2F978E1284}"/>
          </ac:spMkLst>
        </pc:spChg>
        <pc:spChg chg="del">
          <ac:chgData name="guo roger" userId="3bbec60affddc306" providerId="LiveId" clId="{76AE0393-B9E8-4300-B249-CA884E942E6D}" dt="2021-04-05T04:56:32.475" v="4616" actId="478"/>
          <ac:spMkLst>
            <pc:docMk/>
            <pc:sldMk cId="1678374143" sldId="361"/>
            <ac:spMk id="9" creationId="{5E27DE67-FD2E-4F40-B763-593CDD512DDC}"/>
          </ac:spMkLst>
        </pc:spChg>
        <pc:picChg chg="del">
          <ac:chgData name="guo roger" userId="3bbec60affddc306" providerId="LiveId" clId="{76AE0393-B9E8-4300-B249-CA884E942E6D}" dt="2021-04-05T04:56:22.671" v="4609" actId="478"/>
          <ac:picMkLst>
            <pc:docMk/>
            <pc:sldMk cId="1678374143" sldId="361"/>
            <ac:picMk id="5" creationId="{12C94681-965F-48BC-8BBA-80810A2C66FC}"/>
          </ac:picMkLst>
        </pc:picChg>
        <pc:picChg chg="add mod">
          <ac:chgData name="guo roger" userId="3bbec60affddc306" providerId="LiveId" clId="{76AE0393-B9E8-4300-B249-CA884E942E6D}" dt="2021-04-05T04:57:00.652" v="4618" actId="1076"/>
          <ac:picMkLst>
            <pc:docMk/>
            <pc:sldMk cId="1678374143" sldId="361"/>
            <ac:picMk id="6" creationId="{BCA21374-F081-4A06-9164-7835B74E5561}"/>
          </ac:picMkLst>
        </pc:picChg>
        <pc:picChg chg="del">
          <ac:chgData name="guo roger" userId="3bbec60affddc306" providerId="LiveId" clId="{76AE0393-B9E8-4300-B249-CA884E942E6D}" dt="2021-04-05T04:56:20.881" v="4608" actId="478"/>
          <ac:picMkLst>
            <pc:docMk/>
            <pc:sldMk cId="1678374143" sldId="361"/>
            <ac:picMk id="7" creationId="{B8E7CFF0-D9ED-4DFF-A3B5-1C929BC379F0}"/>
          </ac:picMkLst>
        </pc:picChg>
      </pc:sldChg>
    </pc:docChg>
  </pc:docChgLst>
  <pc:docChgLst>
    <pc:chgData name="guo roger" userId="3bbec60affddc306" providerId="LiveId" clId="{A37E2483-AC4A-465B-A8F9-72D587CF6ED7}"/>
    <pc:docChg chg="undo custSel addSld delSld modSld sldOrd">
      <pc:chgData name="guo roger" userId="3bbec60affddc306" providerId="LiveId" clId="{A37E2483-AC4A-465B-A8F9-72D587CF6ED7}" dt="2020-09-07T03:29:32.174" v="3769" actId="1582"/>
      <pc:docMkLst>
        <pc:docMk/>
      </pc:docMkLst>
      <pc:sldChg chg="modSp mod">
        <pc:chgData name="guo roger" userId="3bbec60affddc306" providerId="LiveId" clId="{A37E2483-AC4A-465B-A8F9-72D587CF6ED7}" dt="2020-09-06T07:28:00.555" v="43" actId="20577"/>
        <pc:sldMkLst>
          <pc:docMk/>
          <pc:sldMk cId="1341206656" sldId="302"/>
        </pc:sldMkLst>
        <pc:spChg chg="mod">
          <ac:chgData name="guo roger" userId="3bbec60affddc306" providerId="LiveId" clId="{A37E2483-AC4A-465B-A8F9-72D587CF6ED7}" dt="2020-09-06T07:26:51.995" v="24" actId="20577"/>
          <ac:spMkLst>
            <pc:docMk/>
            <pc:sldMk cId="1341206656" sldId="302"/>
            <ac:spMk id="4" creationId="{C37CA60E-2DE6-4312-9382-B5A3E76135C2}"/>
          </ac:spMkLst>
        </pc:spChg>
        <pc:spChg chg="mod">
          <ac:chgData name="guo roger" userId="3bbec60affddc306" providerId="LiveId" clId="{A37E2483-AC4A-465B-A8F9-72D587CF6ED7}" dt="2020-09-06T07:28:00.555" v="43" actId="20577"/>
          <ac:spMkLst>
            <pc:docMk/>
            <pc:sldMk cId="1341206656" sldId="302"/>
            <ac:spMk id="6" creationId="{07560610-6AF0-456F-A648-6E723C8D92F1}"/>
          </ac:spMkLst>
        </pc:spChg>
      </pc:sldChg>
      <pc:sldChg chg="modSp mod">
        <pc:chgData name="guo roger" userId="3bbec60affddc306" providerId="LiveId" clId="{A37E2483-AC4A-465B-A8F9-72D587CF6ED7}" dt="2020-09-06T10:11:19.112" v="2887" actId="20577"/>
        <pc:sldMkLst>
          <pc:docMk/>
          <pc:sldMk cId="947221106" sldId="337"/>
        </pc:sldMkLst>
        <pc:spChg chg="mod">
          <ac:chgData name="guo roger" userId="3bbec60affddc306" providerId="LiveId" clId="{A37E2483-AC4A-465B-A8F9-72D587CF6ED7}" dt="2020-09-06T10:11:19.112" v="2887" actId="20577"/>
          <ac:spMkLst>
            <pc:docMk/>
            <pc:sldMk cId="947221106" sldId="337"/>
            <ac:spMk id="8" creationId="{8E321D54-3573-4006-A142-58C307604763}"/>
          </ac:spMkLst>
        </pc:spChg>
      </pc:sldChg>
      <pc:sldChg chg="del">
        <pc:chgData name="guo roger" userId="3bbec60affddc306" providerId="LiveId" clId="{A37E2483-AC4A-465B-A8F9-72D587CF6ED7}" dt="2020-09-06T07:26:39.855" v="0" actId="47"/>
        <pc:sldMkLst>
          <pc:docMk/>
          <pc:sldMk cId="1681471201" sldId="338"/>
        </pc:sldMkLst>
      </pc:sldChg>
      <pc:sldChg chg="addSp modSp new mod">
        <pc:chgData name="guo roger" userId="3bbec60affddc306" providerId="LiveId" clId="{A37E2483-AC4A-465B-A8F9-72D587CF6ED7}" dt="2020-09-06T07:58:13.304" v="319" actId="1076"/>
        <pc:sldMkLst>
          <pc:docMk/>
          <pc:sldMk cId="3677353217" sldId="338"/>
        </pc:sldMkLst>
        <pc:spChg chg="mod">
          <ac:chgData name="guo roger" userId="3bbec60affddc306" providerId="LiveId" clId="{A37E2483-AC4A-465B-A8F9-72D587CF6ED7}" dt="2020-09-06T07:36:42.737" v="75" actId="20577"/>
          <ac:spMkLst>
            <pc:docMk/>
            <pc:sldMk cId="3677353217" sldId="338"/>
            <ac:spMk id="2" creationId="{95063DFE-734F-43F9-8509-8429BFC91593}"/>
          </ac:spMkLst>
        </pc:spChg>
        <pc:spChg chg="add mod">
          <ac:chgData name="guo roger" userId="3bbec60affddc306" providerId="LiveId" clId="{A37E2483-AC4A-465B-A8F9-72D587CF6ED7}" dt="2020-09-06T07:43:23.814" v="196" actId="1076"/>
          <ac:spMkLst>
            <pc:docMk/>
            <pc:sldMk cId="3677353217" sldId="338"/>
            <ac:spMk id="5" creationId="{AB144995-131E-4813-AAA9-1AA81E91638B}"/>
          </ac:spMkLst>
        </pc:spChg>
        <pc:spChg chg="add mod">
          <ac:chgData name="guo roger" userId="3bbec60affddc306" providerId="LiveId" clId="{A37E2483-AC4A-465B-A8F9-72D587CF6ED7}" dt="2020-09-06T07:43:23.814" v="196" actId="1076"/>
          <ac:spMkLst>
            <pc:docMk/>
            <pc:sldMk cId="3677353217" sldId="338"/>
            <ac:spMk id="6" creationId="{7BDD73C4-8B8E-4EE9-8095-3EF4E44B6314}"/>
          </ac:spMkLst>
        </pc:spChg>
        <pc:spChg chg="add mod">
          <ac:chgData name="guo roger" userId="3bbec60affddc306" providerId="LiveId" clId="{A37E2483-AC4A-465B-A8F9-72D587CF6ED7}" dt="2020-09-06T07:43:23.814" v="196" actId="1076"/>
          <ac:spMkLst>
            <pc:docMk/>
            <pc:sldMk cId="3677353217" sldId="338"/>
            <ac:spMk id="8" creationId="{C55ECD6B-AC0D-4EC3-8688-C7E19FA5E83B}"/>
          </ac:spMkLst>
        </pc:spChg>
        <pc:spChg chg="add mod">
          <ac:chgData name="guo roger" userId="3bbec60affddc306" providerId="LiveId" clId="{A37E2483-AC4A-465B-A8F9-72D587CF6ED7}" dt="2020-09-06T07:43:23.814" v="196" actId="1076"/>
          <ac:spMkLst>
            <pc:docMk/>
            <pc:sldMk cId="3677353217" sldId="338"/>
            <ac:spMk id="10" creationId="{E2D33BB9-2318-4F6E-BBDF-D675BC9CEE38}"/>
          </ac:spMkLst>
        </pc:spChg>
        <pc:spChg chg="add mod">
          <ac:chgData name="guo roger" userId="3bbec60affddc306" providerId="LiveId" clId="{A37E2483-AC4A-465B-A8F9-72D587CF6ED7}" dt="2020-09-06T07:43:23.814" v="196" actId="1076"/>
          <ac:spMkLst>
            <pc:docMk/>
            <pc:sldMk cId="3677353217" sldId="338"/>
            <ac:spMk id="12" creationId="{A32F56F9-734E-474F-BB22-5DA0023AEFFC}"/>
          </ac:spMkLst>
        </pc:spChg>
        <pc:spChg chg="add mod">
          <ac:chgData name="guo roger" userId="3bbec60affddc306" providerId="LiveId" clId="{A37E2483-AC4A-465B-A8F9-72D587CF6ED7}" dt="2020-09-06T07:43:23.814" v="196" actId="1076"/>
          <ac:spMkLst>
            <pc:docMk/>
            <pc:sldMk cId="3677353217" sldId="338"/>
            <ac:spMk id="13" creationId="{D5B94CA8-14F9-46BC-B2F2-5AA80BF2EAA9}"/>
          </ac:spMkLst>
        </pc:spChg>
        <pc:spChg chg="add mod">
          <ac:chgData name="guo roger" userId="3bbec60affddc306" providerId="LiveId" clId="{A37E2483-AC4A-465B-A8F9-72D587CF6ED7}" dt="2020-09-06T07:43:23.814" v="196" actId="1076"/>
          <ac:spMkLst>
            <pc:docMk/>
            <pc:sldMk cId="3677353217" sldId="338"/>
            <ac:spMk id="15" creationId="{48EA3F9E-2B54-4187-9635-0C7B9A622618}"/>
          </ac:spMkLst>
        </pc:spChg>
        <pc:spChg chg="add mod">
          <ac:chgData name="guo roger" userId="3bbec60affddc306" providerId="LiveId" clId="{A37E2483-AC4A-465B-A8F9-72D587CF6ED7}" dt="2020-09-06T07:43:23.814" v="196" actId="1076"/>
          <ac:spMkLst>
            <pc:docMk/>
            <pc:sldMk cId="3677353217" sldId="338"/>
            <ac:spMk id="17" creationId="{C1323060-CCFA-4071-B419-43E879BAD535}"/>
          </ac:spMkLst>
        </pc:spChg>
        <pc:spChg chg="add mod">
          <ac:chgData name="guo roger" userId="3bbec60affddc306" providerId="LiveId" clId="{A37E2483-AC4A-465B-A8F9-72D587CF6ED7}" dt="2020-09-06T07:43:23.814" v="196" actId="1076"/>
          <ac:spMkLst>
            <pc:docMk/>
            <pc:sldMk cId="3677353217" sldId="338"/>
            <ac:spMk id="19" creationId="{DE349848-A883-4EB1-AE9C-86A8E85CA261}"/>
          </ac:spMkLst>
        </pc:spChg>
        <pc:spChg chg="add mod">
          <ac:chgData name="guo roger" userId="3bbec60affddc306" providerId="LiveId" clId="{A37E2483-AC4A-465B-A8F9-72D587CF6ED7}" dt="2020-09-06T07:58:13.304" v="319" actId="1076"/>
          <ac:spMkLst>
            <pc:docMk/>
            <pc:sldMk cId="3677353217" sldId="338"/>
            <ac:spMk id="20" creationId="{733C018B-7166-424F-9B1C-FB4E7B5125C3}"/>
          </ac:spMkLst>
        </pc:spChg>
        <pc:graphicFrameChg chg="add mod modGraphic">
          <ac:chgData name="guo roger" userId="3bbec60affddc306" providerId="LiveId" clId="{A37E2483-AC4A-465B-A8F9-72D587CF6ED7}" dt="2020-09-06T07:43:23.814" v="196" actId="1076"/>
          <ac:graphicFrameMkLst>
            <pc:docMk/>
            <pc:sldMk cId="3677353217" sldId="338"/>
            <ac:graphicFrameMk id="4" creationId="{6FBD2D81-B5B7-4F8A-8A63-D2FEF8C92A8C}"/>
          </ac:graphicFrameMkLst>
        </pc:graphicFrameChg>
      </pc:sldChg>
      <pc:sldChg chg="del">
        <pc:chgData name="guo roger" userId="3bbec60affddc306" providerId="LiveId" clId="{A37E2483-AC4A-465B-A8F9-72D587CF6ED7}" dt="2020-09-06T07:26:40.059" v="1" actId="47"/>
        <pc:sldMkLst>
          <pc:docMk/>
          <pc:sldMk cId="2413403438" sldId="339"/>
        </pc:sldMkLst>
      </pc:sldChg>
      <pc:sldChg chg="addSp delSp modSp new mod">
        <pc:chgData name="guo roger" userId="3bbec60affddc306" providerId="LiveId" clId="{A37E2483-AC4A-465B-A8F9-72D587CF6ED7}" dt="2020-09-07T02:24:53.571" v="3523" actId="20577"/>
        <pc:sldMkLst>
          <pc:docMk/>
          <pc:sldMk cId="4201489658" sldId="339"/>
        </pc:sldMkLst>
        <pc:spChg chg="mod">
          <ac:chgData name="guo roger" userId="3bbec60affddc306" providerId="LiveId" clId="{A37E2483-AC4A-465B-A8F9-72D587CF6ED7}" dt="2020-09-06T07:54:36.809" v="246" actId="20577"/>
          <ac:spMkLst>
            <pc:docMk/>
            <pc:sldMk cId="4201489658" sldId="339"/>
            <ac:spMk id="2" creationId="{AF899450-CC3B-4AAE-972D-FB304662750E}"/>
          </ac:spMkLst>
        </pc:spChg>
        <pc:spChg chg="add mod">
          <ac:chgData name="guo roger" userId="3bbec60affddc306" providerId="LiveId" clId="{A37E2483-AC4A-465B-A8F9-72D587CF6ED7}" dt="2020-09-06T08:00:23.499" v="367" actId="1035"/>
          <ac:spMkLst>
            <pc:docMk/>
            <pc:sldMk cId="4201489658" sldId="339"/>
            <ac:spMk id="5" creationId="{EB105374-8601-4BF5-8ACB-A2E4029B41CA}"/>
          </ac:spMkLst>
        </pc:spChg>
        <pc:spChg chg="add del mod">
          <ac:chgData name="guo roger" userId="3bbec60affddc306" providerId="LiveId" clId="{A37E2483-AC4A-465B-A8F9-72D587CF6ED7}" dt="2020-09-06T10:23:51.738" v="3154" actId="478"/>
          <ac:spMkLst>
            <pc:docMk/>
            <pc:sldMk cId="4201489658" sldId="339"/>
            <ac:spMk id="7" creationId="{EE2D8E93-B89B-4B3D-BAD5-34EEF37FD097}"/>
          </ac:spMkLst>
        </pc:spChg>
        <pc:spChg chg="add del mod">
          <ac:chgData name="guo roger" userId="3bbec60affddc306" providerId="LiveId" clId="{A37E2483-AC4A-465B-A8F9-72D587CF6ED7}" dt="2020-09-06T10:23:54.297" v="3155" actId="478"/>
          <ac:spMkLst>
            <pc:docMk/>
            <pc:sldMk cId="4201489658" sldId="339"/>
            <ac:spMk id="9" creationId="{61B4C3CB-39FF-4127-A69E-B19CFACE791C}"/>
          </ac:spMkLst>
        </pc:spChg>
        <pc:spChg chg="add mod">
          <ac:chgData name="guo roger" userId="3bbec60affddc306" providerId="LiveId" clId="{A37E2483-AC4A-465B-A8F9-72D587CF6ED7}" dt="2020-09-07T02:24:53.571" v="3523" actId="20577"/>
          <ac:spMkLst>
            <pc:docMk/>
            <pc:sldMk cId="4201489658" sldId="339"/>
            <ac:spMk id="11" creationId="{2EA8CDEC-9D8F-47BC-A693-2DAC6571D51A}"/>
          </ac:spMkLst>
        </pc:spChg>
        <pc:spChg chg="add mod">
          <ac:chgData name="guo roger" userId="3bbec60affddc306" providerId="LiveId" clId="{A37E2483-AC4A-465B-A8F9-72D587CF6ED7}" dt="2020-09-07T02:24:49.780" v="3519" actId="20577"/>
          <ac:spMkLst>
            <pc:docMk/>
            <pc:sldMk cId="4201489658" sldId="339"/>
            <ac:spMk id="13" creationId="{16554BC3-F57D-444D-9903-AF3B019EF571}"/>
          </ac:spMkLst>
        </pc:spChg>
      </pc:sldChg>
      <pc:sldChg chg="del">
        <pc:chgData name="guo roger" userId="3bbec60affddc306" providerId="LiveId" clId="{A37E2483-AC4A-465B-A8F9-72D587CF6ED7}" dt="2020-09-06T07:26:40.252" v="2" actId="47"/>
        <pc:sldMkLst>
          <pc:docMk/>
          <pc:sldMk cId="720469049" sldId="340"/>
        </pc:sldMkLst>
      </pc:sldChg>
      <pc:sldChg chg="addSp delSp modSp new mod">
        <pc:chgData name="guo roger" userId="3bbec60affddc306" providerId="LiveId" clId="{A37E2483-AC4A-465B-A8F9-72D587CF6ED7}" dt="2020-09-07T01:47:42.754" v="3352" actId="12"/>
        <pc:sldMkLst>
          <pc:docMk/>
          <pc:sldMk cId="2055664074" sldId="340"/>
        </pc:sldMkLst>
        <pc:spChg chg="mod">
          <ac:chgData name="guo roger" userId="3bbec60affddc306" providerId="LiveId" clId="{A37E2483-AC4A-465B-A8F9-72D587CF6ED7}" dt="2020-09-06T08:05:24.263" v="489" actId="20577"/>
          <ac:spMkLst>
            <pc:docMk/>
            <pc:sldMk cId="2055664074" sldId="340"/>
            <ac:spMk id="2" creationId="{A045B5D2-1AA0-4D00-9770-06C8EB2D527A}"/>
          </ac:spMkLst>
        </pc:spChg>
        <pc:spChg chg="add mod">
          <ac:chgData name="guo roger" userId="3bbec60affddc306" providerId="LiveId" clId="{A37E2483-AC4A-465B-A8F9-72D587CF6ED7}" dt="2020-09-07T01:47:42.754" v="3352" actId="12"/>
          <ac:spMkLst>
            <pc:docMk/>
            <pc:sldMk cId="2055664074" sldId="340"/>
            <ac:spMk id="4" creationId="{B500242C-B74A-4DB1-85E2-51122EE1E6D4}"/>
          </ac:spMkLst>
        </pc:spChg>
        <pc:spChg chg="add del mod">
          <ac:chgData name="guo roger" userId="3bbec60affddc306" providerId="LiveId" clId="{A37E2483-AC4A-465B-A8F9-72D587CF6ED7}" dt="2020-09-06T08:04:22.982" v="467" actId="478"/>
          <ac:spMkLst>
            <pc:docMk/>
            <pc:sldMk cId="2055664074" sldId="340"/>
            <ac:spMk id="6" creationId="{34176374-B5FF-4C4B-8B2B-F2ECE1D53B7D}"/>
          </ac:spMkLst>
        </pc:spChg>
      </pc:sldChg>
      <pc:sldChg chg="addSp delSp modSp new del mod">
        <pc:chgData name="guo roger" userId="3bbec60affddc306" providerId="LiveId" clId="{A37E2483-AC4A-465B-A8F9-72D587CF6ED7}" dt="2020-09-06T08:22:32.679" v="808" actId="47"/>
        <pc:sldMkLst>
          <pc:docMk/>
          <pc:sldMk cId="483608081" sldId="341"/>
        </pc:sldMkLst>
        <pc:spChg chg="mod">
          <ac:chgData name="guo roger" userId="3bbec60affddc306" providerId="LiveId" clId="{A37E2483-AC4A-465B-A8F9-72D587CF6ED7}" dt="2020-09-06T08:12:38.361" v="689" actId="20577"/>
          <ac:spMkLst>
            <pc:docMk/>
            <pc:sldMk cId="483608081" sldId="341"/>
            <ac:spMk id="2" creationId="{EEB6125A-437E-4A72-BFF5-B879CE096887}"/>
          </ac:spMkLst>
        </pc:spChg>
        <pc:spChg chg="add mod">
          <ac:chgData name="guo roger" userId="3bbec60affddc306" providerId="LiveId" clId="{A37E2483-AC4A-465B-A8F9-72D587CF6ED7}" dt="2020-09-06T08:22:07.428" v="805" actId="20577"/>
          <ac:spMkLst>
            <pc:docMk/>
            <pc:sldMk cId="483608081" sldId="341"/>
            <ac:spMk id="6" creationId="{577C1D1A-066C-478F-BFA9-1506A1DF881A}"/>
          </ac:spMkLst>
        </pc:spChg>
        <pc:spChg chg="add del mod">
          <ac:chgData name="guo roger" userId="3bbec60affddc306" providerId="LiveId" clId="{A37E2483-AC4A-465B-A8F9-72D587CF6ED7}" dt="2020-09-06T08:21:40.739" v="799" actId="478"/>
          <ac:spMkLst>
            <pc:docMk/>
            <pc:sldMk cId="483608081" sldId="341"/>
            <ac:spMk id="9" creationId="{9DD2A364-9D51-4BA9-B6C4-BD23070E87B4}"/>
          </ac:spMkLst>
        </pc:spChg>
        <pc:graphicFrameChg chg="add del mod modGraphic">
          <ac:chgData name="guo roger" userId="3bbec60affddc306" providerId="LiveId" clId="{A37E2483-AC4A-465B-A8F9-72D587CF6ED7}" dt="2020-09-06T08:21:40.739" v="799" actId="478"/>
          <ac:graphicFrameMkLst>
            <pc:docMk/>
            <pc:sldMk cId="483608081" sldId="341"/>
            <ac:graphicFrameMk id="8" creationId="{C9AEF126-F303-4C99-9C0E-15389CD3522F}"/>
          </ac:graphicFrameMkLst>
        </pc:graphicFrameChg>
        <pc:picChg chg="add mod">
          <ac:chgData name="guo roger" userId="3bbec60affddc306" providerId="LiveId" clId="{A37E2483-AC4A-465B-A8F9-72D587CF6ED7}" dt="2020-09-06T08:15:23.582" v="721" actId="1076"/>
          <ac:picMkLst>
            <pc:docMk/>
            <pc:sldMk cId="483608081" sldId="341"/>
            <ac:picMk id="4" creationId="{09C6A54F-C1F4-4507-90D5-70CCD1955B31}"/>
          </ac:picMkLst>
        </pc:picChg>
      </pc:sldChg>
      <pc:sldChg chg="del">
        <pc:chgData name="guo roger" userId="3bbec60affddc306" providerId="LiveId" clId="{A37E2483-AC4A-465B-A8F9-72D587CF6ED7}" dt="2020-09-06T07:26:40.439" v="3" actId="47"/>
        <pc:sldMkLst>
          <pc:docMk/>
          <pc:sldMk cId="1644902277" sldId="341"/>
        </pc:sldMkLst>
      </pc:sldChg>
      <pc:sldChg chg="del">
        <pc:chgData name="guo roger" userId="3bbec60affddc306" providerId="LiveId" clId="{A37E2483-AC4A-465B-A8F9-72D587CF6ED7}" dt="2020-09-06T07:26:40.807" v="5" actId="47"/>
        <pc:sldMkLst>
          <pc:docMk/>
          <pc:sldMk cId="1622540859" sldId="342"/>
        </pc:sldMkLst>
      </pc:sldChg>
      <pc:sldChg chg="addSp delSp modSp add mod ord">
        <pc:chgData name="guo roger" userId="3bbec60affddc306" providerId="LiveId" clId="{A37E2483-AC4A-465B-A8F9-72D587CF6ED7}" dt="2020-09-07T01:55:25.479" v="3356"/>
        <pc:sldMkLst>
          <pc:docMk/>
          <pc:sldMk cId="3549613282" sldId="342"/>
        </pc:sldMkLst>
        <pc:spChg chg="mod">
          <ac:chgData name="guo roger" userId="3bbec60affddc306" providerId="LiveId" clId="{A37E2483-AC4A-465B-A8F9-72D587CF6ED7}" dt="2020-09-06T08:32:26.363" v="1110" actId="20577"/>
          <ac:spMkLst>
            <pc:docMk/>
            <pc:sldMk cId="3549613282" sldId="342"/>
            <ac:spMk id="2" creationId="{EEB6125A-437E-4A72-BFF5-B879CE096887}"/>
          </ac:spMkLst>
        </pc:spChg>
        <pc:spChg chg="add mod">
          <ac:chgData name="guo roger" userId="3bbec60affddc306" providerId="LiveId" clId="{A37E2483-AC4A-465B-A8F9-72D587CF6ED7}" dt="2020-09-06T08:28:40.156" v="1023" actId="1035"/>
          <ac:spMkLst>
            <pc:docMk/>
            <pc:sldMk cId="3549613282" sldId="342"/>
            <ac:spMk id="5" creationId="{9BADECB0-8A6A-4E3C-9719-52843D64B9E9}"/>
          </ac:spMkLst>
        </pc:spChg>
        <pc:spChg chg="mod">
          <ac:chgData name="guo roger" userId="3bbec60affddc306" providerId="LiveId" clId="{A37E2483-AC4A-465B-A8F9-72D587CF6ED7}" dt="2020-09-06T10:25:58.371" v="3163"/>
          <ac:spMkLst>
            <pc:docMk/>
            <pc:sldMk cId="3549613282" sldId="342"/>
            <ac:spMk id="6" creationId="{577C1D1A-066C-478F-BFA9-1506A1DF881A}"/>
          </ac:spMkLst>
        </pc:spChg>
        <pc:spChg chg="add mod">
          <ac:chgData name="guo roger" userId="3bbec60affddc306" providerId="LiveId" clId="{A37E2483-AC4A-465B-A8F9-72D587CF6ED7}" dt="2020-09-06T08:28:40.156" v="1023" actId="1035"/>
          <ac:spMkLst>
            <pc:docMk/>
            <pc:sldMk cId="3549613282" sldId="342"/>
            <ac:spMk id="7" creationId="{E73121C4-ACC1-4E8F-B91C-1A8CA86C52B4}"/>
          </ac:spMkLst>
        </pc:spChg>
        <pc:spChg chg="add mod">
          <ac:chgData name="guo roger" userId="3bbec60affddc306" providerId="LiveId" clId="{A37E2483-AC4A-465B-A8F9-72D587CF6ED7}" dt="2020-09-06T08:28:40.156" v="1023" actId="1035"/>
          <ac:spMkLst>
            <pc:docMk/>
            <pc:sldMk cId="3549613282" sldId="342"/>
            <ac:spMk id="11" creationId="{C8F204CB-5AB2-4D12-883A-22670E0F831D}"/>
          </ac:spMkLst>
        </pc:spChg>
        <pc:spChg chg="add mod">
          <ac:chgData name="guo roger" userId="3bbec60affddc306" providerId="LiveId" clId="{A37E2483-AC4A-465B-A8F9-72D587CF6ED7}" dt="2020-09-06T08:28:40.156" v="1023" actId="1035"/>
          <ac:spMkLst>
            <pc:docMk/>
            <pc:sldMk cId="3549613282" sldId="342"/>
            <ac:spMk id="13" creationId="{8E8FC218-2088-438B-8D77-8EC23DEF0584}"/>
          </ac:spMkLst>
        </pc:spChg>
        <pc:spChg chg="add mod">
          <ac:chgData name="guo roger" userId="3bbec60affddc306" providerId="LiveId" clId="{A37E2483-AC4A-465B-A8F9-72D587CF6ED7}" dt="2020-09-06T08:38:26.899" v="1230" actId="207"/>
          <ac:spMkLst>
            <pc:docMk/>
            <pc:sldMk cId="3549613282" sldId="342"/>
            <ac:spMk id="15" creationId="{5488E728-7646-43C8-94E4-9ED5384BD4DC}"/>
          </ac:spMkLst>
        </pc:spChg>
        <pc:spChg chg="add mod">
          <ac:chgData name="guo roger" userId="3bbec60affddc306" providerId="LiveId" clId="{A37E2483-AC4A-465B-A8F9-72D587CF6ED7}" dt="2020-09-06T08:28:40.156" v="1023" actId="1035"/>
          <ac:spMkLst>
            <pc:docMk/>
            <pc:sldMk cId="3549613282" sldId="342"/>
            <ac:spMk id="17" creationId="{AA0F9B5F-7DF4-4620-A9E3-C382729E300E}"/>
          </ac:spMkLst>
        </pc:spChg>
        <pc:spChg chg="add mod">
          <ac:chgData name="guo roger" userId="3bbec60affddc306" providerId="LiveId" clId="{A37E2483-AC4A-465B-A8F9-72D587CF6ED7}" dt="2020-09-06T08:30:30.408" v="1074" actId="1076"/>
          <ac:spMkLst>
            <pc:docMk/>
            <pc:sldMk cId="3549613282" sldId="342"/>
            <ac:spMk id="18" creationId="{18577C64-6030-4E47-AF76-CAF814FA63AB}"/>
          </ac:spMkLst>
        </pc:spChg>
        <pc:graphicFrameChg chg="del mod">
          <ac:chgData name="guo roger" userId="3bbec60affddc306" providerId="LiveId" clId="{A37E2483-AC4A-465B-A8F9-72D587CF6ED7}" dt="2020-09-06T08:16:07.547" v="725" actId="478"/>
          <ac:graphicFrameMkLst>
            <pc:docMk/>
            <pc:sldMk cId="3549613282" sldId="342"/>
            <ac:graphicFrameMk id="8" creationId="{C9AEF126-F303-4C99-9C0E-15389CD3522F}"/>
          </ac:graphicFrameMkLst>
        </pc:graphicFrameChg>
        <pc:picChg chg="mod">
          <ac:chgData name="guo roger" userId="3bbec60affddc306" providerId="LiveId" clId="{A37E2483-AC4A-465B-A8F9-72D587CF6ED7}" dt="2020-09-06T08:30:25.197" v="1073" actId="1076"/>
          <ac:picMkLst>
            <pc:docMk/>
            <pc:sldMk cId="3549613282" sldId="342"/>
            <ac:picMk id="4" creationId="{09C6A54F-C1F4-4507-90D5-70CCD1955B31}"/>
          </ac:picMkLst>
        </pc:picChg>
        <pc:cxnChg chg="add mod">
          <ac:chgData name="guo roger" userId="3bbec60affddc306" providerId="LiveId" clId="{A37E2483-AC4A-465B-A8F9-72D587CF6ED7}" dt="2020-09-06T08:31:19.930" v="1077" actId="14100"/>
          <ac:cxnSpMkLst>
            <pc:docMk/>
            <pc:sldMk cId="3549613282" sldId="342"/>
            <ac:cxnSpMk id="20" creationId="{57463199-03EF-4895-94D7-7D3E66050ED3}"/>
          </ac:cxnSpMkLst>
        </pc:cxnChg>
      </pc:sldChg>
      <pc:sldChg chg="del">
        <pc:chgData name="guo roger" userId="3bbec60affddc306" providerId="LiveId" clId="{A37E2483-AC4A-465B-A8F9-72D587CF6ED7}" dt="2020-09-06T07:26:41.008" v="6" actId="47"/>
        <pc:sldMkLst>
          <pc:docMk/>
          <pc:sldMk cId="969851616" sldId="343"/>
        </pc:sldMkLst>
      </pc:sldChg>
      <pc:sldChg chg="addSp delSp modSp new mod ord">
        <pc:chgData name="guo roger" userId="3bbec60affddc306" providerId="LiveId" clId="{A37E2483-AC4A-465B-A8F9-72D587CF6ED7}" dt="2020-09-07T02:59:18.924" v="3710"/>
        <pc:sldMkLst>
          <pc:docMk/>
          <pc:sldMk cId="2921336217" sldId="343"/>
        </pc:sldMkLst>
        <pc:spChg chg="mod">
          <ac:chgData name="guo roger" userId="3bbec60affddc306" providerId="LiveId" clId="{A37E2483-AC4A-465B-A8F9-72D587CF6ED7}" dt="2020-09-06T08:32:20.937" v="1100"/>
          <ac:spMkLst>
            <pc:docMk/>
            <pc:sldMk cId="2921336217" sldId="343"/>
            <ac:spMk id="2" creationId="{9268B51A-A9C0-4E71-97C7-757517E348C3}"/>
          </ac:spMkLst>
        </pc:spChg>
        <pc:spChg chg="add mod">
          <ac:chgData name="guo roger" userId="3bbec60affddc306" providerId="LiveId" clId="{A37E2483-AC4A-465B-A8F9-72D587CF6ED7}" dt="2020-09-06T09:34:49.203" v="2399" actId="1035"/>
          <ac:spMkLst>
            <pc:docMk/>
            <pc:sldMk cId="2921336217" sldId="343"/>
            <ac:spMk id="6" creationId="{407D5DFC-0C33-4E5E-8F59-A0DBA8B5C7E1}"/>
          </ac:spMkLst>
        </pc:spChg>
        <pc:spChg chg="add mod">
          <ac:chgData name="guo roger" userId="3bbec60affddc306" providerId="LiveId" clId="{A37E2483-AC4A-465B-A8F9-72D587CF6ED7}" dt="2020-09-06T10:51:55.965" v="3313" actId="1076"/>
          <ac:spMkLst>
            <pc:docMk/>
            <pc:sldMk cId="2921336217" sldId="343"/>
            <ac:spMk id="7" creationId="{E8DE9787-99AE-44FD-BAE2-207292046DF5}"/>
          </ac:spMkLst>
        </pc:spChg>
        <pc:spChg chg="add mod">
          <ac:chgData name="guo roger" userId="3bbec60affddc306" providerId="LiveId" clId="{A37E2483-AC4A-465B-A8F9-72D587CF6ED7}" dt="2020-09-06T14:31:08.007" v="3345" actId="1076"/>
          <ac:spMkLst>
            <pc:docMk/>
            <pc:sldMk cId="2921336217" sldId="343"/>
            <ac:spMk id="14" creationId="{927411E6-7B51-4BF9-8EFB-8B5A65F95DDD}"/>
          </ac:spMkLst>
        </pc:spChg>
        <pc:picChg chg="add mod">
          <ac:chgData name="guo roger" userId="3bbec60affddc306" providerId="LiveId" clId="{A37E2483-AC4A-465B-A8F9-72D587CF6ED7}" dt="2020-09-06T10:51:53.102" v="3312" actId="1076"/>
          <ac:picMkLst>
            <pc:docMk/>
            <pc:sldMk cId="2921336217" sldId="343"/>
            <ac:picMk id="4" creationId="{45F6F5BB-9925-4137-9E57-BC663889B7A1}"/>
          </ac:picMkLst>
        </pc:picChg>
        <pc:picChg chg="add mod">
          <ac:chgData name="guo roger" userId="3bbec60affddc306" providerId="LiveId" clId="{A37E2483-AC4A-465B-A8F9-72D587CF6ED7}" dt="2020-09-06T14:30:44.792" v="3336" actId="1076"/>
          <ac:picMkLst>
            <pc:docMk/>
            <pc:sldMk cId="2921336217" sldId="343"/>
            <ac:picMk id="5" creationId="{A95DBF46-9846-4809-A0A9-42276E1D866C}"/>
          </ac:picMkLst>
        </pc:picChg>
        <pc:picChg chg="add del mod">
          <ac:chgData name="guo roger" userId="3bbec60affddc306" providerId="LiveId" clId="{A37E2483-AC4A-465B-A8F9-72D587CF6ED7}" dt="2020-09-06T08:47:12.302" v="1335" actId="478"/>
          <ac:picMkLst>
            <pc:docMk/>
            <pc:sldMk cId="2921336217" sldId="343"/>
            <ac:picMk id="8" creationId="{A863D25A-9E5F-4B62-A1C9-553B9B4D80B3}"/>
          </ac:picMkLst>
        </pc:picChg>
        <pc:picChg chg="add del mod">
          <ac:chgData name="guo roger" userId="3bbec60affddc306" providerId="LiveId" clId="{A37E2483-AC4A-465B-A8F9-72D587CF6ED7}" dt="2020-09-06T08:50:44.172" v="1459" actId="21"/>
          <ac:picMkLst>
            <pc:docMk/>
            <pc:sldMk cId="2921336217" sldId="343"/>
            <ac:picMk id="9" creationId="{70AF0CF3-DD5F-4DA5-9043-EDEDA976482E}"/>
          </ac:picMkLst>
        </pc:picChg>
        <pc:picChg chg="add del mod">
          <ac:chgData name="guo roger" userId="3bbec60affddc306" providerId="LiveId" clId="{A37E2483-AC4A-465B-A8F9-72D587CF6ED7}" dt="2020-09-06T09:36:50.690" v="2407" actId="21"/>
          <ac:picMkLst>
            <pc:docMk/>
            <pc:sldMk cId="2921336217" sldId="343"/>
            <ac:picMk id="10" creationId="{8E0BA6F5-AEE6-442E-9CAB-CAC38E3F8BC4}"/>
          </ac:picMkLst>
        </pc:picChg>
        <pc:picChg chg="add mod">
          <ac:chgData name="guo roger" userId="3bbec60affddc306" providerId="LiveId" clId="{A37E2483-AC4A-465B-A8F9-72D587CF6ED7}" dt="2020-09-06T10:51:51.882" v="3311" actId="1076"/>
          <ac:picMkLst>
            <pc:docMk/>
            <pc:sldMk cId="2921336217" sldId="343"/>
            <ac:picMk id="12" creationId="{14ABA044-D74B-4412-AA7E-E1081FDC2501}"/>
          </ac:picMkLst>
        </pc:picChg>
      </pc:sldChg>
      <pc:sldChg chg="del">
        <pc:chgData name="guo roger" userId="3bbec60affddc306" providerId="LiveId" clId="{A37E2483-AC4A-465B-A8F9-72D587CF6ED7}" dt="2020-09-06T07:26:41.188" v="7" actId="47"/>
        <pc:sldMkLst>
          <pc:docMk/>
          <pc:sldMk cId="74300152" sldId="344"/>
        </pc:sldMkLst>
      </pc:sldChg>
      <pc:sldChg chg="addSp delSp modSp add mod ord">
        <pc:chgData name="guo roger" userId="3bbec60affddc306" providerId="LiveId" clId="{A37E2483-AC4A-465B-A8F9-72D587CF6ED7}" dt="2020-09-07T03:08:54.113" v="3711" actId="20577"/>
        <pc:sldMkLst>
          <pc:docMk/>
          <pc:sldMk cId="1323374742" sldId="344"/>
        </pc:sldMkLst>
        <pc:spChg chg="mod">
          <ac:chgData name="guo roger" userId="3bbec60affddc306" providerId="LiveId" clId="{A37E2483-AC4A-465B-A8F9-72D587CF6ED7}" dt="2020-09-06T08:38:13.280" v="1229"/>
          <ac:spMkLst>
            <pc:docMk/>
            <pc:sldMk cId="1323374742" sldId="344"/>
            <ac:spMk id="2" creationId="{EEB6125A-437E-4A72-BFF5-B879CE096887}"/>
          </ac:spMkLst>
        </pc:spChg>
        <pc:spChg chg="mod">
          <ac:chgData name="guo roger" userId="3bbec60affddc306" providerId="LiveId" clId="{A37E2483-AC4A-465B-A8F9-72D587CF6ED7}" dt="2020-09-06T08:49:43.222" v="1411" actId="1076"/>
          <ac:spMkLst>
            <pc:docMk/>
            <pc:sldMk cId="1323374742" sldId="344"/>
            <ac:spMk id="3" creationId="{38A1CC0C-5ABC-443F-853A-302E1FC9366E}"/>
          </ac:spMkLst>
        </pc:spChg>
        <pc:spChg chg="del mod">
          <ac:chgData name="guo roger" userId="3bbec60affddc306" providerId="LiveId" clId="{A37E2483-AC4A-465B-A8F9-72D587CF6ED7}" dt="2020-09-06T09:40:03.243" v="2413" actId="478"/>
          <ac:spMkLst>
            <pc:docMk/>
            <pc:sldMk cId="1323374742" sldId="344"/>
            <ac:spMk id="5" creationId="{9BADECB0-8A6A-4E3C-9719-52843D64B9E9}"/>
          </ac:spMkLst>
        </pc:spChg>
        <pc:spChg chg="del">
          <ac:chgData name="guo roger" userId="3bbec60affddc306" providerId="LiveId" clId="{A37E2483-AC4A-465B-A8F9-72D587CF6ED7}" dt="2020-09-06T09:07:06.364" v="1813" actId="478"/>
          <ac:spMkLst>
            <pc:docMk/>
            <pc:sldMk cId="1323374742" sldId="344"/>
            <ac:spMk id="6" creationId="{577C1D1A-066C-478F-BFA9-1506A1DF881A}"/>
          </ac:spMkLst>
        </pc:spChg>
        <pc:spChg chg="mod">
          <ac:chgData name="guo roger" userId="3bbec60affddc306" providerId="LiveId" clId="{A37E2483-AC4A-465B-A8F9-72D587CF6ED7}" dt="2020-09-06T10:42:45.958" v="3254" actId="1036"/>
          <ac:spMkLst>
            <pc:docMk/>
            <pc:sldMk cId="1323374742" sldId="344"/>
            <ac:spMk id="7" creationId="{E73121C4-ACC1-4E8F-B91C-1A8CA86C52B4}"/>
          </ac:spMkLst>
        </pc:spChg>
        <pc:spChg chg="add mod">
          <ac:chgData name="guo roger" userId="3bbec60affddc306" providerId="LiveId" clId="{A37E2483-AC4A-465B-A8F9-72D587CF6ED7}" dt="2020-09-06T10:42:45.958" v="3254" actId="1036"/>
          <ac:spMkLst>
            <pc:docMk/>
            <pc:sldMk cId="1323374742" sldId="344"/>
            <ac:spMk id="8" creationId="{7616D8DD-F892-4D08-B87D-B43B2E16E545}"/>
          </ac:spMkLst>
        </pc:spChg>
        <pc:spChg chg="add mod">
          <ac:chgData name="guo roger" userId="3bbec60affddc306" providerId="LiveId" clId="{A37E2483-AC4A-465B-A8F9-72D587CF6ED7}" dt="2020-09-06T10:42:45.958" v="3254" actId="1036"/>
          <ac:spMkLst>
            <pc:docMk/>
            <pc:sldMk cId="1323374742" sldId="344"/>
            <ac:spMk id="9" creationId="{7B0FBF01-EADD-41D1-9235-5C7C3A08692C}"/>
          </ac:spMkLst>
        </pc:spChg>
        <pc:spChg chg="mod">
          <ac:chgData name="guo roger" userId="3bbec60affddc306" providerId="LiveId" clId="{A37E2483-AC4A-465B-A8F9-72D587CF6ED7}" dt="2020-09-06T10:42:45.958" v="3254" actId="1036"/>
          <ac:spMkLst>
            <pc:docMk/>
            <pc:sldMk cId="1323374742" sldId="344"/>
            <ac:spMk id="11" creationId="{C8F204CB-5AB2-4D12-883A-22670E0F831D}"/>
          </ac:spMkLst>
        </pc:spChg>
        <pc:spChg chg="mod">
          <ac:chgData name="guo roger" userId="3bbec60affddc306" providerId="LiveId" clId="{A37E2483-AC4A-465B-A8F9-72D587CF6ED7}" dt="2020-09-06T10:42:45.958" v="3254" actId="1036"/>
          <ac:spMkLst>
            <pc:docMk/>
            <pc:sldMk cId="1323374742" sldId="344"/>
            <ac:spMk id="13" creationId="{8E8FC218-2088-438B-8D77-8EC23DEF0584}"/>
          </ac:spMkLst>
        </pc:spChg>
        <pc:spChg chg="add mod">
          <ac:chgData name="guo roger" userId="3bbec60affddc306" providerId="LiveId" clId="{A37E2483-AC4A-465B-A8F9-72D587CF6ED7}" dt="2020-09-06T10:42:45.958" v="3254" actId="1036"/>
          <ac:spMkLst>
            <pc:docMk/>
            <pc:sldMk cId="1323374742" sldId="344"/>
            <ac:spMk id="14" creationId="{B4DF25DF-F569-4FE5-99EB-B5E1573BC6A4}"/>
          </ac:spMkLst>
        </pc:spChg>
        <pc:spChg chg="mod">
          <ac:chgData name="guo roger" userId="3bbec60affddc306" providerId="LiveId" clId="{A37E2483-AC4A-465B-A8F9-72D587CF6ED7}" dt="2020-09-06T10:42:45.958" v="3254" actId="1036"/>
          <ac:spMkLst>
            <pc:docMk/>
            <pc:sldMk cId="1323374742" sldId="344"/>
            <ac:spMk id="15" creationId="{5488E728-7646-43C8-94E4-9ED5384BD4DC}"/>
          </ac:spMkLst>
        </pc:spChg>
        <pc:spChg chg="del">
          <ac:chgData name="guo roger" userId="3bbec60affddc306" providerId="LiveId" clId="{A37E2483-AC4A-465B-A8F9-72D587CF6ED7}" dt="2020-09-06T08:38:37.927" v="1234" actId="478"/>
          <ac:spMkLst>
            <pc:docMk/>
            <pc:sldMk cId="1323374742" sldId="344"/>
            <ac:spMk id="17" creationId="{AA0F9B5F-7DF4-4620-A9E3-C382729E300E}"/>
          </ac:spMkLst>
        </pc:spChg>
        <pc:spChg chg="del">
          <ac:chgData name="guo roger" userId="3bbec60affddc306" providerId="LiveId" clId="{A37E2483-AC4A-465B-A8F9-72D587CF6ED7}" dt="2020-09-06T08:38:39.756" v="1236" actId="478"/>
          <ac:spMkLst>
            <pc:docMk/>
            <pc:sldMk cId="1323374742" sldId="344"/>
            <ac:spMk id="18" creationId="{18577C64-6030-4E47-AF76-CAF814FA63AB}"/>
          </ac:spMkLst>
        </pc:spChg>
        <pc:spChg chg="add mod">
          <ac:chgData name="guo roger" userId="3bbec60affddc306" providerId="LiveId" clId="{A37E2483-AC4A-465B-A8F9-72D587CF6ED7}" dt="2020-09-07T03:08:54.113" v="3711" actId="20577"/>
          <ac:spMkLst>
            <pc:docMk/>
            <pc:sldMk cId="1323374742" sldId="344"/>
            <ac:spMk id="25" creationId="{C1A90070-A2B1-4303-A2B3-B9A59AC6FB78}"/>
          </ac:spMkLst>
        </pc:spChg>
        <pc:picChg chg="del">
          <ac:chgData name="guo roger" userId="3bbec60affddc306" providerId="LiveId" clId="{A37E2483-AC4A-465B-A8F9-72D587CF6ED7}" dt="2020-09-06T08:40:29.583" v="1237" actId="478"/>
          <ac:picMkLst>
            <pc:docMk/>
            <pc:sldMk cId="1323374742" sldId="344"/>
            <ac:picMk id="4" creationId="{09C6A54F-C1F4-4507-90D5-70CCD1955B31}"/>
          </ac:picMkLst>
        </pc:picChg>
        <pc:picChg chg="add del mod">
          <ac:chgData name="guo roger" userId="3bbec60affddc306" providerId="LiveId" clId="{A37E2483-AC4A-465B-A8F9-72D587CF6ED7}" dt="2020-09-06T09:10:02.891" v="2039" actId="478"/>
          <ac:picMkLst>
            <pc:docMk/>
            <pc:sldMk cId="1323374742" sldId="344"/>
            <ac:picMk id="24" creationId="{37ACDA68-44D0-40C3-9DF0-3FA7FEE4CE53}"/>
          </ac:picMkLst>
        </pc:picChg>
        <pc:picChg chg="add mod">
          <ac:chgData name="guo roger" userId="3bbec60affddc306" providerId="LiveId" clId="{A37E2483-AC4A-465B-A8F9-72D587CF6ED7}" dt="2020-09-06T10:42:49.710" v="3257" actId="1076"/>
          <ac:picMkLst>
            <pc:docMk/>
            <pc:sldMk cId="1323374742" sldId="344"/>
            <ac:picMk id="27" creationId="{4883081F-8A91-46BE-96C7-5FDE942FED23}"/>
          </ac:picMkLst>
        </pc:picChg>
        <pc:cxnChg chg="add mod">
          <ac:chgData name="guo roger" userId="3bbec60affddc306" providerId="LiveId" clId="{A37E2483-AC4A-465B-A8F9-72D587CF6ED7}" dt="2020-09-06T10:42:45.958" v="3254" actId="1036"/>
          <ac:cxnSpMkLst>
            <pc:docMk/>
            <pc:sldMk cId="1323374742" sldId="344"/>
            <ac:cxnSpMk id="12" creationId="{F62E2B93-45A6-4873-999D-822B3CC66E13}"/>
          </ac:cxnSpMkLst>
        </pc:cxnChg>
        <pc:cxnChg chg="add mod">
          <ac:chgData name="guo roger" userId="3bbec60affddc306" providerId="LiveId" clId="{A37E2483-AC4A-465B-A8F9-72D587CF6ED7}" dt="2020-09-06T10:42:45.958" v="3254" actId="1036"/>
          <ac:cxnSpMkLst>
            <pc:docMk/>
            <pc:sldMk cId="1323374742" sldId="344"/>
            <ac:cxnSpMk id="19" creationId="{508C877D-302B-415F-9986-CD782980637D}"/>
          </ac:cxnSpMkLst>
        </pc:cxnChg>
        <pc:cxnChg chg="del">
          <ac:chgData name="guo roger" userId="3bbec60affddc306" providerId="LiveId" clId="{A37E2483-AC4A-465B-A8F9-72D587CF6ED7}" dt="2020-09-06T08:38:38.787" v="1235" actId="478"/>
          <ac:cxnSpMkLst>
            <pc:docMk/>
            <pc:sldMk cId="1323374742" sldId="344"/>
            <ac:cxnSpMk id="20" creationId="{57463199-03EF-4895-94D7-7D3E66050ED3}"/>
          </ac:cxnSpMkLst>
        </pc:cxnChg>
        <pc:cxnChg chg="add mod">
          <ac:chgData name="guo roger" userId="3bbec60affddc306" providerId="LiveId" clId="{A37E2483-AC4A-465B-A8F9-72D587CF6ED7}" dt="2020-09-06T10:42:45.958" v="3254" actId="1036"/>
          <ac:cxnSpMkLst>
            <pc:docMk/>
            <pc:sldMk cId="1323374742" sldId="344"/>
            <ac:cxnSpMk id="22" creationId="{F2D48569-287F-41A7-B700-B4C75377DE36}"/>
          </ac:cxnSpMkLst>
        </pc:cxnChg>
      </pc:sldChg>
      <pc:sldChg chg="del">
        <pc:chgData name="guo roger" userId="3bbec60affddc306" providerId="LiveId" clId="{A37E2483-AC4A-465B-A8F9-72D587CF6ED7}" dt="2020-09-06T07:26:41.609" v="9" actId="47"/>
        <pc:sldMkLst>
          <pc:docMk/>
          <pc:sldMk cId="2825111966" sldId="345"/>
        </pc:sldMkLst>
      </pc:sldChg>
      <pc:sldChg chg="addSp delSp modSp new mod">
        <pc:chgData name="guo roger" userId="3bbec60affddc306" providerId="LiveId" clId="{A37E2483-AC4A-465B-A8F9-72D587CF6ED7}" dt="2020-09-07T03:12:12.606" v="3717" actId="20577"/>
        <pc:sldMkLst>
          <pc:docMk/>
          <pc:sldMk cId="4071338023" sldId="345"/>
        </pc:sldMkLst>
        <pc:spChg chg="mod">
          <ac:chgData name="guo roger" userId="3bbec60affddc306" providerId="LiveId" clId="{A37E2483-AC4A-465B-A8F9-72D587CF6ED7}" dt="2020-09-06T08:55:49.902" v="1566" actId="20577"/>
          <ac:spMkLst>
            <pc:docMk/>
            <pc:sldMk cId="4071338023" sldId="345"/>
            <ac:spMk id="2" creationId="{BAC95A16-4839-466A-9804-737AC2C0D6D8}"/>
          </ac:spMkLst>
        </pc:spChg>
        <pc:spChg chg="add mod">
          <ac:chgData name="guo roger" userId="3bbec60affddc306" providerId="LiveId" clId="{A37E2483-AC4A-465B-A8F9-72D587CF6ED7}" dt="2020-09-07T03:12:12.606" v="3717" actId="20577"/>
          <ac:spMkLst>
            <pc:docMk/>
            <pc:sldMk cId="4071338023" sldId="345"/>
            <ac:spMk id="5" creationId="{25EE429A-FAB0-4497-8E64-211B1A26FC96}"/>
          </ac:spMkLst>
        </pc:spChg>
        <pc:spChg chg="add mod">
          <ac:chgData name="guo roger" userId="3bbec60affddc306" providerId="LiveId" clId="{A37E2483-AC4A-465B-A8F9-72D587CF6ED7}" dt="2020-09-06T10:47:13.315" v="3280" actId="1076"/>
          <ac:spMkLst>
            <pc:docMk/>
            <pc:sldMk cId="4071338023" sldId="345"/>
            <ac:spMk id="9" creationId="{886CC308-DCAD-4F71-8C30-FBCAE73AB196}"/>
          </ac:spMkLst>
        </pc:spChg>
        <pc:spChg chg="add mod">
          <ac:chgData name="guo roger" userId="3bbec60affddc306" providerId="LiveId" clId="{A37E2483-AC4A-465B-A8F9-72D587CF6ED7}" dt="2020-09-06T10:49:07.555" v="3294" actId="1076"/>
          <ac:spMkLst>
            <pc:docMk/>
            <pc:sldMk cId="4071338023" sldId="345"/>
            <ac:spMk id="13" creationId="{86933643-A3C2-468B-A8C3-A9B5EDB4558A}"/>
          </ac:spMkLst>
        </pc:spChg>
        <pc:spChg chg="add mod">
          <ac:chgData name="guo roger" userId="3bbec60affddc306" providerId="LiveId" clId="{A37E2483-AC4A-465B-A8F9-72D587CF6ED7}" dt="2020-09-06T10:49:09.939" v="3295" actId="1076"/>
          <ac:spMkLst>
            <pc:docMk/>
            <pc:sldMk cId="4071338023" sldId="345"/>
            <ac:spMk id="14" creationId="{8321A031-0B78-4220-AAAE-CC094D0E4591}"/>
          </ac:spMkLst>
        </pc:spChg>
        <pc:spChg chg="add mod">
          <ac:chgData name="guo roger" userId="3bbec60affddc306" providerId="LiveId" clId="{A37E2483-AC4A-465B-A8F9-72D587CF6ED7}" dt="2020-09-06T14:31:19.017" v="3347" actId="1076"/>
          <ac:spMkLst>
            <pc:docMk/>
            <pc:sldMk cId="4071338023" sldId="345"/>
            <ac:spMk id="17" creationId="{41647944-02EB-41CC-BF5F-276406D44C1D}"/>
          </ac:spMkLst>
        </pc:spChg>
        <pc:grpChg chg="add del mod">
          <ac:chgData name="guo roger" userId="3bbec60affddc306" providerId="LiveId" clId="{A37E2483-AC4A-465B-A8F9-72D587CF6ED7}" dt="2020-09-06T09:03:48.554" v="1706" actId="478"/>
          <ac:grpSpMkLst>
            <pc:docMk/>
            <pc:sldMk cId="4071338023" sldId="345"/>
            <ac:grpSpMk id="8" creationId="{3C36CD8D-D74F-4C16-B723-02B94D8DD4FE}"/>
          </ac:grpSpMkLst>
        </pc:grpChg>
        <pc:grpChg chg="add mod">
          <ac:chgData name="guo roger" userId="3bbec60affddc306" providerId="LiveId" clId="{A37E2483-AC4A-465B-A8F9-72D587CF6ED7}" dt="2020-09-06T10:47:08.794" v="3278" actId="1076"/>
          <ac:grpSpMkLst>
            <pc:docMk/>
            <pc:sldMk cId="4071338023" sldId="345"/>
            <ac:grpSpMk id="12" creationId="{D91E15EE-C3D2-493B-A323-AEF49390B62D}"/>
          </ac:grpSpMkLst>
        </pc:grpChg>
        <pc:picChg chg="add mod">
          <ac:chgData name="guo roger" userId="3bbec60affddc306" providerId="LiveId" clId="{A37E2483-AC4A-465B-A8F9-72D587CF6ED7}" dt="2020-09-06T09:01:54.329" v="1629" actId="164"/>
          <ac:picMkLst>
            <pc:docMk/>
            <pc:sldMk cId="4071338023" sldId="345"/>
            <ac:picMk id="6" creationId="{3A1EF31E-73D0-4059-987E-2DD618CBDD5B}"/>
          </ac:picMkLst>
        </pc:picChg>
        <pc:picChg chg="add mod">
          <ac:chgData name="guo roger" userId="3bbec60affddc306" providerId="LiveId" clId="{A37E2483-AC4A-465B-A8F9-72D587CF6ED7}" dt="2020-09-06T09:01:54.329" v="1629" actId="164"/>
          <ac:picMkLst>
            <pc:docMk/>
            <pc:sldMk cId="4071338023" sldId="345"/>
            <ac:picMk id="7" creationId="{98BA3F83-3E0B-4540-A387-8C2E6567A2EA}"/>
          </ac:picMkLst>
        </pc:picChg>
        <pc:picChg chg="add mod">
          <ac:chgData name="guo roger" userId="3bbec60affddc306" providerId="LiveId" clId="{A37E2483-AC4A-465B-A8F9-72D587CF6ED7}" dt="2020-09-06T09:04:26.894" v="1716" actId="164"/>
          <ac:picMkLst>
            <pc:docMk/>
            <pc:sldMk cId="4071338023" sldId="345"/>
            <ac:picMk id="10" creationId="{688D7DBD-E56F-47C7-A80B-7699FD539EAB}"/>
          </ac:picMkLst>
        </pc:picChg>
        <pc:picChg chg="add mod">
          <ac:chgData name="guo roger" userId="3bbec60affddc306" providerId="LiveId" clId="{A37E2483-AC4A-465B-A8F9-72D587CF6ED7}" dt="2020-09-06T09:04:26.894" v="1716" actId="164"/>
          <ac:picMkLst>
            <pc:docMk/>
            <pc:sldMk cId="4071338023" sldId="345"/>
            <ac:picMk id="11" creationId="{905039C9-D331-4D5C-A7DA-FA4A02269B25}"/>
          </ac:picMkLst>
        </pc:picChg>
        <pc:picChg chg="add mod">
          <ac:chgData name="guo roger" userId="3bbec60affddc306" providerId="LiveId" clId="{A37E2483-AC4A-465B-A8F9-72D587CF6ED7}" dt="2020-09-06T10:47:10.644" v="3279" actId="1076"/>
          <ac:picMkLst>
            <pc:docMk/>
            <pc:sldMk cId="4071338023" sldId="345"/>
            <ac:picMk id="15" creationId="{43FF976D-4A05-4F40-872C-E047111920C0}"/>
          </ac:picMkLst>
        </pc:picChg>
      </pc:sldChg>
      <pc:sldChg chg="del">
        <pc:chgData name="guo roger" userId="3bbec60affddc306" providerId="LiveId" clId="{A37E2483-AC4A-465B-A8F9-72D587CF6ED7}" dt="2020-09-06T07:26:41.803" v="10" actId="47"/>
        <pc:sldMkLst>
          <pc:docMk/>
          <pc:sldMk cId="589690074" sldId="346"/>
        </pc:sldMkLst>
      </pc:sldChg>
      <pc:sldChg chg="addSp modSp new mod">
        <pc:chgData name="guo roger" userId="3bbec60affddc306" providerId="LiveId" clId="{A37E2483-AC4A-465B-A8F9-72D587CF6ED7}" dt="2020-09-06T09:22:28.029" v="2278" actId="20577"/>
        <pc:sldMkLst>
          <pc:docMk/>
          <pc:sldMk cId="3791696977" sldId="346"/>
        </pc:sldMkLst>
        <pc:spChg chg="mod">
          <ac:chgData name="guo roger" userId="3bbec60affddc306" providerId="LiveId" clId="{A37E2483-AC4A-465B-A8F9-72D587CF6ED7}" dt="2020-09-06T09:22:28.029" v="2278" actId="20577"/>
          <ac:spMkLst>
            <pc:docMk/>
            <pc:sldMk cId="3791696977" sldId="346"/>
            <ac:spMk id="2" creationId="{F9F5FEF2-F34A-44C5-9080-D8A2D6BCC6AC}"/>
          </ac:spMkLst>
        </pc:spChg>
        <pc:spChg chg="add mod">
          <ac:chgData name="guo roger" userId="3bbec60affddc306" providerId="LiveId" clId="{A37E2483-AC4A-465B-A8F9-72D587CF6ED7}" dt="2020-09-06T09:11:48.951" v="2099" actId="20577"/>
          <ac:spMkLst>
            <pc:docMk/>
            <pc:sldMk cId="3791696977" sldId="346"/>
            <ac:spMk id="5" creationId="{BFC9628E-A788-4B21-BB78-C3F11CB685DC}"/>
          </ac:spMkLst>
        </pc:spChg>
        <pc:spChg chg="add mod">
          <ac:chgData name="guo roger" userId="3bbec60affddc306" providerId="LiveId" clId="{A37E2483-AC4A-465B-A8F9-72D587CF6ED7}" dt="2020-09-06T09:13:21.220" v="2154" actId="20577"/>
          <ac:spMkLst>
            <pc:docMk/>
            <pc:sldMk cId="3791696977" sldId="346"/>
            <ac:spMk id="7" creationId="{1C111BD2-461D-43E2-9222-1511E625A62C}"/>
          </ac:spMkLst>
        </pc:spChg>
        <pc:picChg chg="add mod">
          <ac:chgData name="guo roger" userId="3bbec60affddc306" providerId="LiveId" clId="{A37E2483-AC4A-465B-A8F9-72D587CF6ED7}" dt="2020-09-06T09:12:52.098" v="2108" actId="14100"/>
          <ac:picMkLst>
            <pc:docMk/>
            <pc:sldMk cId="3791696977" sldId="346"/>
            <ac:picMk id="4" creationId="{C1B735C2-9ABB-4D17-99FB-D4509FEF68A6}"/>
          </ac:picMkLst>
        </pc:picChg>
        <pc:picChg chg="add mod">
          <ac:chgData name="guo roger" userId="3bbec60affddc306" providerId="LiveId" clId="{A37E2483-AC4A-465B-A8F9-72D587CF6ED7}" dt="2020-09-06T09:12:49.633" v="2107" actId="14100"/>
          <ac:picMkLst>
            <pc:docMk/>
            <pc:sldMk cId="3791696977" sldId="346"/>
            <ac:picMk id="6" creationId="{67A1FE35-7EB3-46E0-9516-DD190A5A18C3}"/>
          </ac:picMkLst>
        </pc:picChg>
      </pc:sldChg>
      <pc:sldChg chg="new del">
        <pc:chgData name="guo roger" userId="3bbec60affddc306" providerId="LiveId" clId="{A37E2483-AC4A-465B-A8F9-72D587CF6ED7}" dt="2020-09-06T09:13:40.538" v="2156" actId="680"/>
        <pc:sldMkLst>
          <pc:docMk/>
          <pc:sldMk cId="2003841188" sldId="347"/>
        </pc:sldMkLst>
      </pc:sldChg>
      <pc:sldChg chg="del">
        <pc:chgData name="guo roger" userId="3bbec60affddc306" providerId="LiveId" clId="{A37E2483-AC4A-465B-A8F9-72D587CF6ED7}" dt="2020-09-06T07:26:42.041" v="11" actId="47"/>
        <pc:sldMkLst>
          <pc:docMk/>
          <pc:sldMk cId="3783845181" sldId="347"/>
        </pc:sldMkLst>
      </pc:sldChg>
      <pc:sldChg chg="addSp delSp modSp add mod">
        <pc:chgData name="guo roger" userId="3bbec60affddc306" providerId="LiveId" clId="{A37E2483-AC4A-465B-A8F9-72D587CF6ED7}" dt="2020-09-07T02:47:58.046" v="3686" actId="1076"/>
        <pc:sldMkLst>
          <pc:docMk/>
          <pc:sldMk cId="3930671118" sldId="347"/>
        </pc:sldMkLst>
        <pc:spChg chg="mod">
          <ac:chgData name="guo roger" userId="3bbec60affddc306" providerId="LiveId" clId="{A37E2483-AC4A-465B-A8F9-72D587CF6ED7}" dt="2020-09-06T09:27:04.652" v="2332" actId="20577"/>
          <ac:spMkLst>
            <pc:docMk/>
            <pc:sldMk cId="3930671118" sldId="347"/>
            <ac:spMk id="2" creationId="{F9F5FEF2-F34A-44C5-9080-D8A2D6BCC6AC}"/>
          </ac:spMkLst>
        </pc:spChg>
        <pc:spChg chg="del">
          <ac:chgData name="guo roger" userId="3bbec60affddc306" providerId="LiveId" clId="{A37E2483-AC4A-465B-A8F9-72D587CF6ED7}" dt="2020-09-06T09:14:16.275" v="2159" actId="478"/>
          <ac:spMkLst>
            <pc:docMk/>
            <pc:sldMk cId="3930671118" sldId="347"/>
            <ac:spMk id="7" creationId="{1C111BD2-461D-43E2-9222-1511E625A62C}"/>
          </ac:spMkLst>
        </pc:spChg>
        <pc:spChg chg="add mod">
          <ac:chgData name="guo roger" userId="3bbec60affddc306" providerId="LiveId" clId="{A37E2483-AC4A-465B-A8F9-72D587CF6ED7}" dt="2020-09-06T09:14:49.625" v="2183" actId="1076"/>
          <ac:spMkLst>
            <pc:docMk/>
            <pc:sldMk cId="3930671118" sldId="347"/>
            <ac:spMk id="9" creationId="{FA6F8E86-A8D6-4CC9-B682-F6577773A029}"/>
          </ac:spMkLst>
        </pc:spChg>
        <pc:spChg chg="add mod">
          <ac:chgData name="guo roger" userId="3bbec60affddc306" providerId="LiveId" clId="{A37E2483-AC4A-465B-A8F9-72D587CF6ED7}" dt="2020-09-07T02:47:58.046" v="3686" actId="1076"/>
          <ac:spMkLst>
            <pc:docMk/>
            <pc:sldMk cId="3930671118" sldId="347"/>
            <ac:spMk id="10" creationId="{5E21EA19-37CD-42A7-8170-63C809BE630E}"/>
          </ac:spMkLst>
        </pc:spChg>
        <pc:picChg chg="del">
          <ac:chgData name="guo roger" userId="3bbec60affddc306" providerId="LiveId" clId="{A37E2483-AC4A-465B-A8F9-72D587CF6ED7}" dt="2020-09-06T09:14:14.991" v="2158" actId="478"/>
          <ac:picMkLst>
            <pc:docMk/>
            <pc:sldMk cId="3930671118" sldId="347"/>
            <ac:picMk id="4" creationId="{C1B735C2-9ABB-4D17-99FB-D4509FEF68A6}"/>
          </ac:picMkLst>
        </pc:picChg>
        <pc:picChg chg="mod">
          <ac:chgData name="guo roger" userId="3bbec60affddc306" providerId="LiveId" clId="{A37E2483-AC4A-465B-A8F9-72D587CF6ED7}" dt="2020-09-06T09:14:24.880" v="2164" actId="1076"/>
          <ac:picMkLst>
            <pc:docMk/>
            <pc:sldMk cId="3930671118" sldId="347"/>
            <ac:picMk id="6" creationId="{67A1FE35-7EB3-46E0-9516-DD190A5A18C3}"/>
          </ac:picMkLst>
        </pc:picChg>
        <pc:picChg chg="add mod">
          <ac:chgData name="guo roger" userId="3bbec60affddc306" providerId="LiveId" clId="{A37E2483-AC4A-465B-A8F9-72D587CF6ED7}" dt="2020-09-06T09:14:29.914" v="2167" actId="1076"/>
          <ac:picMkLst>
            <pc:docMk/>
            <pc:sldMk cId="3930671118" sldId="347"/>
            <ac:picMk id="8" creationId="{2EA027FB-CA4F-4C44-B385-F475640D015E}"/>
          </ac:picMkLst>
        </pc:picChg>
      </pc:sldChg>
      <pc:sldChg chg="del">
        <pc:chgData name="guo roger" userId="3bbec60affddc306" providerId="LiveId" clId="{A37E2483-AC4A-465B-A8F9-72D587CF6ED7}" dt="2020-09-06T07:26:42.456" v="13" actId="47"/>
        <pc:sldMkLst>
          <pc:docMk/>
          <pc:sldMk cId="338358250" sldId="348"/>
        </pc:sldMkLst>
      </pc:sldChg>
      <pc:sldChg chg="addSp modSp new del mod">
        <pc:chgData name="guo roger" userId="3bbec60affddc306" providerId="LiveId" clId="{A37E2483-AC4A-465B-A8F9-72D587CF6ED7}" dt="2020-09-06T10:30:31.259" v="3167" actId="47"/>
        <pc:sldMkLst>
          <pc:docMk/>
          <pc:sldMk cId="2586639043" sldId="348"/>
        </pc:sldMkLst>
        <pc:spChg chg="mod">
          <ac:chgData name="guo roger" userId="3bbec60affddc306" providerId="LiveId" clId="{A37E2483-AC4A-465B-A8F9-72D587CF6ED7}" dt="2020-09-06T09:19:48.600" v="2255" actId="20577"/>
          <ac:spMkLst>
            <pc:docMk/>
            <pc:sldMk cId="2586639043" sldId="348"/>
            <ac:spMk id="2" creationId="{C4156010-B4B2-41A7-96C7-68FB77ABA00C}"/>
          </ac:spMkLst>
        </pc:spChg>
        <pc:picChg chg="add mod">
          <ac:chgData name="guo roger" userId="3bbec60affddc306" providerId="LiveId" clId="{A37E2483-AC4A-465B-A8F9-72D587CF6ED7}" dt="2020-09-06T09:37:01.014" v="2412" actId="1076"/>
          <ac:picMkLst>
            <pc:docMk/>
            <pc:sldMk cId="2586639043" sldId="348"/>
            <ac:picMk id="4" creationId="{686B2A9F-434E-4C00-A2FF-7A1A8E5EA4F3}"/>
          </ac:picMkLst>
        </pc:picChg>
        <pc:picChg chg="add mod">
          <ac:chgData name="guo roger" userId="3bbec60affddc306" providerId="LiveId" clId="{A37E2483-AC4A-465B-A8F9-72D587CF6ED7}" dt="2020-09-06T09:36:55.805" v="2410" actId="1076"/>
          <ac:picMkLst>
            <pc:docMk/>
            <pc:sldMk cId="2586639043" sldId="348"/>
            <ac:picMk id="6" creationId="{E52A2EC4-BF98-4EC5-98A0-5DDD3823009D}"/>
          </ac:picMkLst>
        </pc:picChg>
      </pc:sldChg>
      <pc:sldChg chg="addSp delSp modSp add mod">
        <pc:chgData name="guo roger" userId="3bbec60affddc306" providerId="LiveId" clId="{A37E2483-AC4A-465B-A8F9-72D587CF6ED7}" dt="2020-09-06T09:27:38.904" v="2370" actId="20577"/>
        <pc:sldMkLst>
          <pc:docMk/>
          <pc:sldMk cId="1926117712" sldId="349"/>
        </pc:sldMkLst>
        <pc:spChg chg="mod">
          <ac:chgData name="guo roger" userId="3bbec60affddc306" providerId="LiveId" clId="{A37E2483-AC4A-465B-A8F9-72D587CF6ED7}" dt="2020-09-06T09:27:08.404" v="2338" actId="20577"/>
          <ac:spMkLst>
            <pc:docMk/>
            <pc:sldMk cId="1926117712" sldId="349"/>
            <ac:spMk id="2" creationId="{F9F5FEF2-F34A-44C5-9080-D8A2D6BCC6AC}"/>
          </ac:spMkLst>
        </pc:spChg>
        <pc:spChg chg="mod">
          <ac:chgData name="guo roger" userId="3bbec60affddc306" providerId="LiveId" clId="{A37E2483-AC4A-465B-A8F9-72D587CF6ED7}" dt="2020-09-06T09:27:38.904" v="2370" actId="20577"/>
          <ac:spMkLst>
            <pc:docMk/>
            <pc:sldMk cId="1926117712" sldId="349"/>
            <ac:spMk id="9" creationId="{FA6F8E86-A8D6-4CC9-B682-F6577773A029}"/>
          </ac:spMkLst>
        </pc:spChg>
        <pc:picChg chg="add mod">
          <ac:chgData name="guo roger" userId="3bbec60affddc306" providerId="LiveId" clId="{A37E2483-AC4A-465B-A8F9-72D587CF6ED7}" dt="2020-09-06T09:25:32.045" v="2285" actId="1076"/>
          <ac:picMkLst>
            <pc:docMk/>
            <pc:sldMk cId="1926117712" sldId="349"/>
            <ac:picMk id="4" creationId="{90A01AFE-77BC-497C-ADFC-D8BE68BED19B}"/>
          </ac:picMkLst>
        </pc:picChg>
        <pc:picChg chg="mod">
          <ac:chgData name="guo roger" userId="3bbec60affddc306" providerId="LiveId" clId="{A37E2483-AC4A-465B-A8F9-72D587CF6ED7}" dt="2020-09-06T09:25:30.658" v="2284" actId="14100"/>
          <ac:picMkLst>
            <pc:docMk/>
            <pc:sldMk cId="1926117712" sldId="349"/>
            <ac:picMk id="6" creationId="{67A1FE35-7EB3-46E0-9516-DD190A5A18C3}"/>
          </ac:picMkLst>
        </pc:picChg>
        <pc:picChg chg="del">
          <ac:chgData name="guo roger" userId="3bbec60affddc306" providerId="LiveId" clId="{A37E2483-AC4A-465B-A8F9-72D587CF6ED7}" dt="2020-09-06T09:25:02.272" v="2280" actId="478"/>
          <ac:picMkLst>
            <pc:docMk/>
            <pc:sldMk cId="1926117712" sldId="349"/>
            <ac:picMk id="8" creationId="{2EA027FB-CA4F-4C44-B385-F475640D015E}"/>
          </ac:picMkLst>
        </pc:picChg>
      </pc:sldChg>
      <pc:sldChg chg="del">
        <pc:chgData name="guo roger" userId="3bbec60affddc306" providerId="LiveId" clId="{A37E2483-AC4A-465B-A8F9-72D587CF6ED7}" dt="2020-09-06T07:26:42.690" v="14" actId="47"/>
        <pc:sldMkLst>
          <pc:docMk/>
          <pc:sldMk cId="2711666454" sldId="349"/>
        </pc:sldMkLst>
      </pc:sldChg>
      <pc:sldChg chg="addSp delSp modSp add mod">
        <pc:chgData name="guo roger" userId="3bbec60affddc306" providerId="LiveId" clId="{A37E2483-AC4A-465B-A8F9-72D587CF6ED7}" dt="2020-09-07T02:49:09.297" v="3698" actId="1076"/>
        <pc:sldMkLst>
          <pc:docMk/>
          <pc:sldMk cId="1949784715" sldId="350"/>
        </pc:sldMkLst>
        <pc:spChg chg="mod">
          <ac:chgData name="guo roger" userId="3bbec60affddc306" providerId="LiveId" clId="{A37E2483-AC4A-465B-A8F9-72D587CF6ED7}" dt="2020-09-06T09:27:14.959" v="2350" actId="20577"/>
          <ac:spMkLst>
            <pc:docMk/>
            <pc:sldMk cId="1949784715" sldId="350"/>
            <ac:spMk id="2" creationId="{F9F5FEF2-F34A-44C5-9080-D8A2D6BCC6AC}"/>
          </ac:spMkLst>
        </pc:spChg>
        <pc:spChg chg="mod">
          <ac:chgData name="guo roger" userId="3bbec60affddc306" providerId="LiveId" clId="{A37E2483-AC4A-465B-A8F9-72D587CF6ED7}" dt="2020-09-06T09:27:45.257" v="2380" actId="20577"/>
          <ac:spMkLst>
            <pc:docMk/>
            <pc:sldMk cId="1949784715" sldId="350"/>
            <ac:spMk id="9" creationId="{FA6F8E86-A8D6-4CC9-B682-F6577773A029}"/>
          </ac:spMkLst>
        </pc:spChg>
        <pc:spChg chg="add mod">
          <ac:chgData name="guo roger" userId="3bbec60affddc306" providerId="LiveId" clId="{A37E2483-AC4A-465B-A8F9-72D587CF6ED7}" dt="2020-09-07T02:48:53.767" v="3689"/>
          <ac:spMkLst>
            <pc:docMk/>
            <pc:sldMk cId="1949784715" sldId="350"/>
            <ac:spMk id="10" creationId="{02E365FF-7098-467F-BB38-52D27A2D73BF}"/>
          </ac:spMkLst>
        </pc:spChg>
        <pc:spChg chg="add mod">
          <ac:chgData name="guo roger" userId="3bbec60affddc306" providerId="LiveId" clId="{A37E2483-AC4A-465B-A8F9-72D587CF6ED7}" dt="2020-09-07T02:49:09.297" v="3698" actId="1076"/>
          <ac:spMkLst>
            <pc:docMk/>
            <pc:sldMk cId="1949784715" sldId="350"/>
            <ac:spMk id="12" creationId="{261433B4-6CE8-458A-8A43-F1CD45A090C8}"/>
          </ac:spMkLst>
        </pc:spChg>
        <pc:picChg chg="del">
          <ac:chgData name="guo roger" userId="3bbec60affddc306" providerId="LiveId" clId="{A37E2483-AC4A-465B-A8F9-72D587CF6ED7}" dt="2020-09-06T09:26:02.192" v="2305" actId="478"/>
          <ac:picMkLst>
            <pc:docMk/>
            <pc:sldMk cId="1949784715" sldId="350"/>
            <ac:picMk id="4" creationId="{90A01AFE-77BC-497C-ADFC-D8BE68BED19B}"/>
          </ac:picMkLst>
        </pc:picChg>
        <pc:picChg chg="add mod">
          <ac:chgData name="guo roger" userId="3bbec60affddc306" providerId="LiveId" clId="{A37E2483-AC4A-465B-A8F9-72D587CF6ED7}" dt="2020-09-06T09:26:35.843" v="2308" actId="14100"/>
          <ac:picMkLst>
            <pc:docMk/>
            <pc:sldMk cId="1949784715" sldId="350"/>
            <ac:picMk id="7" creationId="{2A6CE1A5-28E6-40D1-B35C-987E3A8F6249}"/>
          </ac:picMkLst>
        </pc:picChg>
      </pc:sldChg>
      <pc:sldChg chg="del">
        <pc:chgData name="guo roger" userId="3bbec60affddc306" providerId="LiveId" clId="{A37E2483-AC4A-465B-A8F9-72D587CF6ED7}" dt="2020-09-06T07:26:42.920" v="15" actId="47"/>
        <pc:sldMkLst>
          <pc:docMk/>
          <pc:sldMk cId="4260086112" sldId="350"/>
        </pc:sldMkLst>
      </pc:sldChg>
      <pc:sldChg chg="addSp delSp modSp add mod">
        <pc:chgData name="guo roger" userId="3bbec60affddc306" providerId="LiveId" clId="{A37E2483-AC4A-465B-A8F9-72D587CF6ED7}" dt="2020-09-06T10:39:55.770" v="3211" actId="1076"/>
        <pc:sldMkLst>
          <pc:docMk/>
          <pc:sldMk cId="749184970" sldId="351"/>
        </pc:sldMkLst>
        <pc:spChg chg="mod">
          <ac:chgData name="guo roger" userId="3bbec60affddc306" providerId="LiveId" clId="{A37E2483-AC4A-465B-A8F9-72D587CF6ED7}" dt="2020-09-06T09:27:28.255" v="2359" actId="20577"/>
          <ac:spMkLst>
            <pc:docMk/>
            <pc:sldMk cId="749184970" sldId="351"/>
            <ac:spMk id="2" creationId="{F9F5FEF2-F34A-44C5-9080-D8A2D6BCC6AC}"/>
          </ac:spMkLst>
        </pc:spChg>
        <pc:spChg chg="add mod">
          <ac:chgData name="guo roger" userId="3bbec60affddc306" providerId="LiveId" clId="{A37E2483-AC4A-465B-A8F9-72D587CF6ED7}" dt="2020-09-06T10:39:55.770" v="3211" actId="1076"/>
          <ac:spMkLst>
            <pc:docMk/>
            <pc:sldMk cId="749184970" sldId="351"/>
            <ac:spMk id="10" creationId="{1A43877F-08CC-447D-8118-9E8E5DE873FA}"/>
          </ac:spMkLst>
        </pc:spChg>
        <pc:picChg chg="add mod">
          <ac:chgData name="guo roger" userId="3bbec60affddc306" providerId="LiveId" clId="{A37E2483-AC4A-465B-A8F9-72D587CF6ED7}" dt="2020-09-06T09:28:17.930" v="2385" actId="14100"/>
          <ac:picMkLst>
            <pc:docMk/>
            <pc:sldMk cId="749184970" sldId="351"/>
            <ac:picMk id="4" creationId="{30C1B407-99EB-4D41-8939-4EB822CA39A2}"/>
          </ac:picMkLst>
        </pc:picChg>
        <pc:picChg chg="del">
          <ac:chgData name="guo roger" userId="3bbec60affddc306" providerId="LiveId" clId="{A37E2483-AC4A-465B-A8F9-72D587CF6ED7}" dt="2020-09-06T09:27:31.015" v="2360" actId="478"/>
          <ac:picMkLst>
            <pc:docMk/>
            <pc:sldMk cId="749184970" sldId="351"/>
            <ac:picMk id="7" creationId="{2A6CE1A5-28E6-40D1-B35C-987E3A8F6249}"/>
          </ac:picMkLst>
        </pc:picChg>
      </pc:sldChg>
      <pc:sldChg chg="del">
        <pc:chgData name="guo roger" userId="3bbec60affddc306" providerId="LiveId" clId="{A37E2483-AC4A-465B-A8F9-72D587CF6ED7}" dt="2020-09-06T07:26:43.143" v="16" actId="47"/>
        <pc:sldMkLst>
          <pc:docMk/>
          <pc:sldMk cId="2717544932" sldId="351"/>
        </pc:sldMkLst>
      </pc:sldChg>
      <pc:sldChg chg="del">
        <pc:chgData name="guo roger" userId="3bbec60affddc306" providerId="LiveId" clId="{A37E2483-AC4A-465B-A8F9-72D587CF6ED7}" dt="2020-09-06T07:26:43.666" v="18" actId="47"/>
        <pc:sldMkLst>
          <pc:docMk/>
          <pc:sldMk cId="1178952816" sldId="352"/>
        </pc:sldMkLst>
      </pc:sldChg>
      <pc:sldChg chg="addSp delSp modSp add mod">
        <pc:chgData name="guo roger" userId="3bbec60affddc306" providerId="LiveId" clId="{A37E2483-AC4A-465B-A8F9-72D587CF6ED7}" dt="2020-09-06T09:51:53.214" v="2484" actId="20577"/>
        <pc:sldMkLst>
          <pc:docMk/>
          <pc:sldMk cId="2303152580" sldId="352"/>
        </pc:sldMkLst>
        <pc:spChg chg="mod">
          <ac:chgData name="guo roger" userId="3bbec60affddc306" providerId="LiveId" clId="{A37E2483-AC4A-465B-A8F9-72D587CF6ED7}" dt="2020-09-06T09:50:46.093" v="2425" actId="20577"/>
          <ac:spMkLst>
            <pc:docMk/>
            <pc:sldMk cId="2303152580" sldId="352"/>
            <ac:spMk id="2" creationId="{F9F5FEF2-F34A-44C5-9080-D8A2D6BCC6AC}"/>
          </ac:spMkLst>
        </pc:spChg>
        <pc:spChg chg="mod">
          <ac:chgData name="guo roger" userId="3bbec60affddc306" providerId="LiveId" clId="{A37E2483-AC4A-465B-A8F9-72D587CF6ED7}" dt="2020-09-06T09:51:53.214" v="2484" actId="20577"/>
          <ac:spMkLst>
            <pc:docMk/>
            <pc:sldMk cId="2303152580" sldId="352"/>
            <ac:spMk id="9" creationId="{FA6F8E86-A8D6-4CC9-B682-F6577773A029}"/>
          </ac:spMkLst>
        </pc:spChg>
        <pc:picChg chg="del">
          <ac:chgData name="guo roger" userId="3bbec60affddc306" providerId="LiveId" clId="{A37E2483-AC4A-465B-A8F9-72D587CF6ED7}" dt="2020-09-06T09:50:56.788" v="2426" actId="478"/>
          <ac:picMkLst>
            <pc:docMk/>
            <pc:sldMk cId="2303152580" sldId="352"/>
            <ac:picMk id="4" creationId="{30C1B407-99EB-4D41-8939-4EB822CA39A2}"/>
          </ac:picMkLst>
        </pc:picChg>
        <pc:picChg chg="add mod">
          <ac:chgData name="guo roger" userId="3bbec60affddc306" providerId="LiveId" clId="{A37E2483-AC4A-465B-A8F9-72D587CF6ED7}" dt="2020-09-06T09:51:15.367" v="2429" actId="14100"/>
          <ac:picMkLst>
            <pc:docMk/>
            <pc:sldMk cId="2303152580" sldId="352"/>
            <ac:picMk id="7" creationId="{B84B1684-3044-49FC-B502-84C767DEB446}"/>
          </ac:picMkLst>
        </pc:picChg>
      </pc:sldChg>
      <pc:sldChg chg="addSp delSp modSp add mod">
        <pc:chgData name="guo roger" userId="3bbec60affddc306" providerId="LiveId" clId="{A37E2483-AC4A-465B-A8F9-72D587CF6ED7}" dt="2020-09-06T09:53:04.707" v="2491" actId="14100"/>
        <pc:sldMkLst>
          <pc:docMk/>
          <pc:sldMk cId="1105496176" sldId="353"/>
        </pc:sldMkLst>
        <pc:picChg chg="add mod">
          <ac:chgData name="guo roger" userId="3bbec60affddc306" providerId="LiveId" clId="{A37E2483-AC4A-465B-A8F9-72D587CF6ED7}" dt="2020-09-06T09:53:04.707" v="2491" actId="14100"/>
          <ac:picMkLst>
            <pc:docMk/>
            <pc:sldMk cId="1105496176" sldId="353"/>
            <ac:picMk id="4" creationId="{006B2D3F-F402-438E-8ED2-C6AB8B8BA493}"/>
          </ac:picMkLst>
        </pc:picChg>
        <pc:picChg chg="del">
          <ac:chgData name="guo roger" userId="3bbec60affddc306" providerId="LiveId" clId="{A37E2483-AC4A-465B-A8F9-72D587CF6ED7}" dt="2020-09-06T09:52:41.761" v="2486" actId="478"/>
          <ac:picMkLst>
            <pc:docMk/>
            <pc:sldMk cId="1105496176" sldId="353"/>
            <ac:picMk id="7" creationId="{B84B1684-3044-49FC-B502-84C767DEB446}"/>
          </ac:picMkLst>
        </pc:picChg>
      </pc:sldChg>
      <pc:sldChg chg="del">
        <pc:chgData name="guo roger" userId="3bbec60affddc306" providerId="LiveId" clId="{A37E2483-AC4A-465B-A8F9-72D587CF6ED7}" dt="2020-09-06T07:26:43.901" v="19" actId="47"/>
        <pc:sldMkLst>
          <pc:docMk/>
          <pc:sldMk cId="1603081581" sldId="353"/>
        </pc:sldMkLst>
      </pc:sldChg>
      <pc:sldChg chg="del">
        <pc:chgData name="guo roger" userId="3bbec60affddc306" providerId="LiveId" clId="{A37E2483-AC4A-465B-A8F9-72D587CF6ED7}" dt="2020-09-06T07:26:44.431" v="20" actId="47"/>
        <pc:sldMkLst>
          <pc:docMk/>
          <pc:sldMk cId="2079296393" sldId="354"/>
        </pc:sldMkLst>
      </pc:sldChg>
      <pc:sldChg chg="addSp delSp modSp new mod">
        <pc:chgData name="guo roger" userId="3bbec60affddc306" providerId="LiveId" clId="{A37E2483-AC4A-465B-A8F9-72D587CF6ED7}" dt="2020-09-07T03:29:32.174" v="3769" actId="1582"/>
        <pc:sldMkLst>
          <pc:docMk/>
          <pc:sldMk cId="2481448061" sldId="354"/>
        </pc:sldMkLst>
        <pc:spChg chg="mod">
          <ac:chgData name="guo roger" userId="3bbec60affddc306" providerId="LiveId" clId="{A37E2483-AC4A-465B-A8F9-72D587CF6ED7}" dt="2020-09-06T09:53:41.438" v="2508" actId="20577"/>
          <ac:spMkLst>
            <pc:docMk/>
            <pc:sldMk cId="2481448061" sldId="354"/>
            <ac:spMk id="2" creationId="{55DA5A5F-2D64-4668-A840-34E5E9905C2C}"/>
          </ac:spMkLst>
        </pc:spChg>
        <pc:spChg chg="add mod">
          <ac:chgData name="guo roger" userId="3bbec60affddc306" providerId="LiveId" clId="{A37E2483-AC4A-465B-A8F9-72D587CF6ED7}" dt="2020-09-07T02:53:04.208" v="3708" actId="207"/>
          <ac:spMkLst>
            <pc:docMk/>
            <pc:sldMk cId="2481448061" sldId="354"/>
            <ac:spMk id="7" creationId="{33A284C1-A625-4C26-9D1F-BDB5C22142D9}"/>
          </ac:spMkLst>
        </pc:spChg>
        <pc:spChg chg="add mod">
          <ac:chgData name="guo roger" userId="3bbec60affddc306" providerId="LiveId" clId="{A37E2483-AC4A-465B-A8F9-72D587CF6ED7}" dt="2020-09-07T03:29:06.960" v="3766" actId="1076"/>
          <ac:spMkLst>
            <pc:docMk/>
            <pc:sldMk cId="2481448061" sldId="354"/>
            <ac:spMk id="9" creationId="{99D7660D-D815-42F5-B2BA-095A6BD1814A}"/>
          </ac:spMkLst>
        </pc:spChg>
        <pc:picChg chg="add del mod">
          <ac:chgData name="guo roger" userId="3bbec60affddc306" providerId="LiveId" clId="{A37E2483-AC4A-465B-A8F9-72D587CF6ED7}" dt="2020-09-06T09:54:09.074" v="2513" actId="478"/>
          <ac:picMkLst>
            <pc:docMk/>
            <pc:sldMk cId="2481448061" sldId="354"/>
            <ac:picMk id="4" creationId="{09420991-CB46-45C7-8789-97660DA3C15A}"/>
          </ac:picMkLst>
        </pc:picChg>
        <pc:picChg chg="add mod">
          <ac:chgData name="guo roger" userId="3bbec60affddc306" providerId="LiveId" clId="{A37E2483-AC4A-465B-A8F9-72D587CF6ED7}" dt="2020-09-07T02:52:01.311" v="3699" actId="1076"/>
          <ac:picMkLst>
            <pc:docMk/>
            <pc:sldMk cId="2481448061" sldId="354"/>
            <ac:picMk id="5" creationId="{F9780903-C5C5-4915-8801-476A7801A40C}"/>
          </ac:picMkLst>
        </pc:picChg>
        <pc:cxnChg chg="add mod">
          <ac:chgData name="guo roger" userId="3bbec60affddc306" providerId="LiveId" clId="{A37E2483-AC4A-465B-A8F9-72D587CF6ED7}" dt="2020-09-07T03:29:32.174" v="3769" actId="1582"/>
          <ac:cxnSpMkLst>
            <pc:docMk/>
            <pc:sldMk cId="2481448061" sldId="354"/>
            <ac:cxnSpMk id="11" creationId="{DD9F210B-5547-43C0-A7E0-C0D46C165875}"/>
          </ac:cxnSpMkLst>
        </pc:cxnChg>
      </pc:sldChg>
      <pc:sldChg chg="addSp delSp modSp new mod">
        <pc:chgData name="guo roger" userId="3bbec60affddc306" providerId="LiveId" clId="{A37E2483-AC4A-465B-A8F9-72D587CF6ED7}" dt="2020-09-06T10:01:30.290" v="2609" actId="478"/>
        <pc:sldMkLst>
          <pc:docMk/>
          <pc:sldMk cId="1274255152" sldId="355"/>
        </pc:sldMkLst>
        <pc:spChg chg="mod">
          <ac:chgData name="guo roger" userId="3bbec60affddc306" providerId="LiveId" clId="{A37E2483-AC4A-465B-A8F9-72D587CF6ED7}" dt="2020-09-06T09:55:10.700" v="2530"/>
          <ac:spMkLst>
            <pc:docMk/>
            <pc:sldMk cId="1274255152" sldId="355"/>
            <ac:spMk id="2" creationId="{4E453E9A-86D2-40F6-B78A-4FFB3A3191C1}"/>
          </ac:spMkLst>
        </pc:spChg>
        <pc:spChg chg="add del mod">
          <ac:chgData name="guo roger" userId="3bbec60affddc306" providerId="LiveId" clId="{A37E2483-AC4A-465B-A8F9-72D587CF6ED7}" dt="2020-09-06T10:00:37.858" v="2595"/>
          <ac:spMkLst>
            <pc:docMk/>
            <pc:sldMk cId="1274255152" sldId="355"/>
            <ac:spMk id="6" creationId="{0FBA9BAF-39F3-4CC8-97FC-C456D8090943}"/>
          </ac:spMkLst>
        </pc:spChg>
        <pc:spChg chg="add mod">
          <ac:chgData name="guo roger" userId="3bbec60affddc306" providerId="LiveId" clId="{A37E2483-AC4A-465B-A8F9-72D587CF6ED7}" dt="2020-09-06T10:00:36.832" v="2593" actId="20577"/>
          <ac:spMkLst>
            <pc:docMk/>
            <pc:sldMk cId="1274255152" sldId="355"/>
            <ac:spMk id="8" creationId="{4F451AA7-1F9D-4D3D-9F13-669B8F70A2B6}"/>
          </ac:spMkLst>
        </pc:spChg>
        <pc:picChg chg="add del mod">
          <ac:chgData name="guo roger" userId="3bbec60affddc306" providerId="LiveId" clId="{A37E2483-AC4A-465B-A8F9-72D587CF6ED7}" dt="2020-09-06T10:01:30.290" v="2609" actId="478"/>
          <ac:picMkLst>
            <pc:docMk/>
            <pc:sldMk cId="1274255152" sldId="355"/>
            <ac:picMk id="4" creationId="{994D0488-7168-4555-8E06-6B4805F909F2}"/>
          </ac:picMkLst>
        </pc:picChg>
        <pc:picChg chg="add del mod">
          <ac:chgData name="guo roger" userId="3bbec60affddc306" providerId="LiveId" clId="{A37E2483-AC4A-465B-A8F9-72D587CF6ED7}" dt="2020-09-06T10:01:29.828" v="2608"/>
          <ac:picMkLst>
            <pc:docMk/>
            <pc:sldMk cId="1274255152" sldId="355"/>
            <ac:picMk id="9" creationId="{B8270725-0E8F-494E-82CE-840E96EA56BD}"/>
          </ac:picMkLst>
        </pc:picChg>
      </pc:sldChg>
      <pc:sldChg chg="del">
        <pc:chgData name="guo roger" userId="3bbec60affddc306" providerId="LiveId" clId="{A37E2483-AC4A-465B-A8F9-72D587CF6ED7}" dt="2020-09-06T07:26:44.850" v="21" actId="47"/>
        <pc:sldMkLst>
          <pc:docMk/>
          <pc:sldMk cId="2221173212" sldId="355"/>
        </pc:sldMkLst>
      </pc:sldChg>
      <pc:sldChg chg="delSp add del mod">
        <pc:chgData name="guo roger" userId="3bbec60affddc306" providerId="LiveId" clId="{A37E2483-AC4A-465B-A8F9-72D587CF6ED7}" dt="2020-09-06T10:01:01.584" v="2599" actId="47"/>
        <pc:sldMkLst>
          <pc:docMk/>
          <pc:sldMk cId="574189787" sldId="356"/>
        </pc:sldMkLst>
        <pc:picChg chg="del">
          <ac:chgData name="guo roger" userId="3bbec60affddc306" providerId="LiveId" clId="{A37E2483-AC4A-465B-A8F9-72D587CF6ED7}" dt="2020-09-06T10:00:57.886" v="2598" actId="478"/>
          <ac:picMkLst>
            <pc:docMk/>
            <pc:sldMk cId="574189787" sldId="356"/>
            <ac:picMk id="4" creationId="{994D0488-7168-4555-8E06-6B4805F909F2}"/>
          </ac:picMkLst>
        </pc:picChg>
      </pc:sldChg>
      <pc:sldChg chg="del">
        <pc:chgData name="guo roger" userId="3bbec60affddc306" providerId="LiveId" clId="{A37E2483-AC4A-465B-A8F9-72D587CF6ED7}" dt="2020-09-06T07:26:40.604" v="4" actId="47"/>
        <pc:sldMkLst>
          <pc:docMk/>
          <pc:sldMk cId="1117147940" sldId="356"/>
        </pc:sldMkLst>
      </pc:sldChg>
      <pc:sldChg chg="addSp delSp modSp add mod">
        <pc:chgData name="guo roger" userId="3bbec60affddc306" providerId="LiveId" clId="{A37E2483-AC4A-465B-A8F9-72D587CF6ED7}" dt="2020-09-07T02:10:51.821" v="3366" actId="14100"/>
        <pc:sldMkLst>
          <pc:docMk/>
          <pc:sldMk cId="3828404054" sldId="356"/>
        </pc:sldMkLst>
        <pc:spChg chg="add mod">
          <ac:chgData name="guo roger" userId="3bbec60affddc306" providerId="LiveId" clId="{A37E2483-AC4A-465B-A8F9-72D587CF6ED7}" dt="2020-09-07T02:10:51.821" v="3366" actId="14100"/>
          <ac:spMkLst>
            <pc:docMk/>
            <pc:sldMk cId="3828404054" sldId="356"/>
            <ac:spMk id="7" creationId="{E18848D0-E974-4366-96AE-E02BB23A7410}"/>
          </ac:spMkLst>
        </pc:spChg>
        <pc:spChg chg="del">
          <ac:chgData name="guo roger" userId="3bbec60affddc306" providerId="LiveId" clId="{A37E2483-AC4A-465B-A8F9-72D587CF6ED7}" dt="2020-09-06T10:02:10.770" v="2616" actId="478"/>
          <ac:spMkLst>
            <pc:docMk/>
            <pc:sldMk cId="3828404054" sldId="356"/>
            <ac:spMk id="8" creationId="{4F451AA7-1F9D-4D3D-9F13-669B8F70A2B6}"/>
          </ac:spMkLst>
        </pc:spChg>
        <pc:spChg chg="add mod">
          <ac:chgData name="guo roger" userId="3bbec60affddc306" providerId="LiveId" clId="{A37E2483-AC4A-465B-A8F9-72D587CF6ED7}" dt="2020-09-07T02:10:49.249" v="3365" actId="14100"/>
          <ac:spMkLst>
            <pc:docMk/>
            <pc:sldMk cId="3828404054" sldId="356"/>
            <ac:spMk id="10" creationId="{C1E0B1BA-1C5F-494F-8871-484F6BC2B535}"/>
          </ac:spMkLst>
        </pc:spChg>
        <pc:picChg chg="del">
          <ac:chgData name="guo roger" userId="3bbec60affddc306" providerId="LiveId" clId="{A37E2483-AC4A-465B-A8F9-72D587CF6ED7}" dt="2020-09-06T10:01:34.970" v="2611" actId="478"/>
          <ac:picMkLst>
            <pc:docMk/>
            <pc:sldMk cId="3828404054" sldId="356"/>
            <ac:picMk id="4" creationId="{994D0488-7168-4555-8E06-6B4805F909F2}"/>
          </ac:picMkLst>
        </pc:picChg>
        <pc:picChg chg="add mod">
          <ac:chgData name="guo roger" userId="3bbec60affddc306" providerId="LiveId" clId="{A37E2483-AC4A-465B-A8F9-72D587CF6ED7}" dt="2020-09-06T10:02:42.308" v="2628" actId="1076"/>
          <ac:picMkLst>
            <pc:docMk/>
            <pc:sldMk cId="3828404054" sldId="356"/>
            <ac:picMk id="5" creationId="{0F544397-067B-40D8-837D-B5008402C9CE}"/>
          </ac:picMkLst>
        </pc:picChg>
        <pc:picChg chg="add mod">
          <ac:chgData name="guo roger" userId="3bbec60affddc306" providerId="LiveId" clId="{A37E2483-AC4A-465B-A8F9-72D587CF6ED7}" dt="2020-09-06T10:02:40.393" v="2627" actId="1076"/>
          <ac:picMkLst>
            <pc:docMk/>
            <pc:sldMk cId="3828404054" sldId="356"/>
            <ac:picMk id="6" creationId="{464E7E83-0E37-4232-8896-8B0D0764E2C6}"/>
          </ac:picMkLst>
        </pc:picChg>
      </pc:sldChg>
      <pc:sldChg chg="addSp modSp new mod">
        <pc:chgData name="guo roger" userId="3bbec60affddc306" providerId="LiveId" clId="{A37E2483-AC4A-465B-A8F9-72D587CF6ED7}" dt="2020-09-06T10:11:47.277" v="2906" actId="20577"/>
        <pc:sldMkLst>
          <pc:docMk/>
          <pc:sldMk cId="2116976179" sldId="357"/>
        </pc:sldMkLst>
        <pc:spChg chg="mod">
          <ac:chgData name="guo roger" userId="3bbec60affddc306" providerId="LiveId" clId="{A37E2483-AC4A-465B-A8F9-72D587CF6ED7}" dt="2020-09-06T10:11:47.277" v="2906" actId="20577"/>
          <ac:spMkLst>
            <pc:docMk/>
            <pc:sldMk cId="2116976179" sldId="357"/>
            <ac:spMk id="2" creationId="{83D11D5C-90F3-4BF5-A0C5-209BCA234676}"/>
          </ac:spMkLst>
        </pc:spChg>
        <pc:spChg chg="add mod">
          <ac:chgData name="guo roger" userId="3bbec60affddc306" providerId="LiveId" clId="{A37E2483-AC4A-465B-A8F9-72D587CF6ED7}" dt="2020-09-06T10:04:07.689" v="2767" actId="20577"/>
          <ac:spMkLst>
            <pc:docMk/>
            <pc:sldMk cId="2116976179" sldId="357"/>
            <ac:spMk id="4" creationId="{15AD8EFB-EADF-462B-ADFD-CA1ED540C2FE}"/>
          </ac:spMkLst>
        </pc:spChg>
      </pc:sldChg>
      <pc:sldChg chg="del">
        <pc:chgData name="guo roger" userId="3bbec60affddc306" providerId="LiveId" clId="{A37E2483-AC4A-465B-A8F9-72D587CF6ED7}" dt="2020-09-06T07:26:41.406" v="8" actId="47"/>
        <pc:sldMkLst>
          <pc:docMk/>
          <pc:sldMk cId="4117259508" sldId="357"/>
        </pc:sldMkLst>
      </pc:sldChg>
      <pc:sldChg chg="del">
        <pc:chgData name="guo roger" userId="3bbec60affddc306" providerId="LiveId" clId="{A37E2483-AC4A-465B-A8F9-72D587CF6ED7}" dt="2020-09-06T07:26:42.238" v="12" actId="47"/>
        <pc:sldMkLst>
          <pc:docMk/>
          <pc:sldMk cId="844528887" sldId="358"/>
        </pc:sldMkLst>
      </pc:sldChg>
      <pc:sldChg chg="modSp add mod">
        <pc:chgData name="guo roger" userId="3bbec60affddc306" providerId="LiveId" clId="{A37E2483-AC4A-465B-A8F9-72D587CF6ED7}" dt="2020-09-06T10:11:10.818" v="2878" actId="20577"/>
        <pc:sldMkLst>
          <pc:docMk/>
          <pc:sldMk cId="3906931589" sldId="358"/>
        </pc:sldMkLst>
        <pc:spChg chg="mod">
          <ac:chgData name="guo roger" userId="3bbec60affddc306" providerId="LiveId" clId="{A37E2483-AC4A-465B-A8F9-72D587CF6ED7}" dt="2020-09-06T10:11:10.818" v="2878" actId="20577"/>
          <ac:spMkLst>
            <pc:docMk/>
            <pc:sldMk cId="3906931589" sldId="358"/>
            <ac:spMk id="8" creationId="{8E321D54-3573-4006-A142-58C307604763}"/>
          </ac:spMkLst>
        </pc:spChg>
      </pc:sldChg>
      <pc:sldChg chg="del">
        <pc:chgData name="guo roger" userId="3bbec60affddc306" providerId="LiveId" clId="{A37E2483-AC4A-465B-A8F9-72D587CF6ED7}" dt="2020-09-06T07:26:43.354" v="17" actId="47"/>
        <pc:sldMkLst>
          <pc:docMk/>
          <pc:sldMk cId="36665791" sldId="359"/>
        </pc:sldMkLst>
      </pc:sldChg>
      <pc:sldChg chg="modSp add mod">
        <pc:chgData name="guo roger" userId="3bbec60affddc306" providerId="LiveId" clId="{A37E2483-AC4A-465B-A8F9-72D587CF6ED7}" dt="2020-09-06T10:11:00.435" v="2869" actId="20577"/>
        <pc:sldMkLst>
          <pc:docMk/>
          <pc:sldMk cId="396173897" sldId="359"/>
        </pc:sldMkLst>
        <pc:spChg chg="mod">
          <ac:chgData name="guo roger" userId="3bbec60affddc306" providerId="LiveId" clId="{A37E2483-AC4A-465B-A8F9-72D587CF6ED7}" dt="2020-09-06T10:11:00.435" v="2869" actId="20577"/>
          <ac:spMkLst>
            <pc:docMk/>
            <pc:sldMk cId="396173897" sldId="359"/>
            <ac:spMk id="8" creationId="{8E321D54-3573-4006-A142-58C307604763}"/>
          </ac:spMkLst>
        </pc:spChg>
      </pc:sldChg>
      <pc:sldChg chg="modSp add">
        <pc:chgData name="guo roger" userId="3bbec60affddc306" providerId="LiveId" clId="{A37E2483-AC4A-465B-A8F9-72D587CF6ED7}" dt="2020-09-06T10:11:32.110" v="2890" actId="207"/>
        <pc:sldMkLst>
          <pc:docMk/>
          <pc:sldMk cId="210958390" sldId="360"/>
        </pc:sldMkLst>
        <pc:spChg chg="mod">
          <ac:chgData name="guo roger" userId="3bbec60affddc306" providerId="LiveId" clId="{A37E2483-AC4A-465B-A8F9-72D587CF6ED7}" dt="2020-09-06T10:11:32.110" v="2890" actId="207"/>
          <ac:spMkLst>
            <pc:docMk/>
            <pc:sldMk cId="210958390" sldId="360"/>
            <ac:spMk id="8" creationId="{8E321D54-3573-4006-A142-58C307604763}"/>
          </ac:spMkLst>
        </pc:spChg>
      </pc:sldChg>
      <pc:sldChg chg="addSp modSp new mod">
        <pc:chgData name="guo roger" userId="3bbec60affddc306" providerId="LiveId" clId="{A37E2483-AC4A-465B-A8F9-72D587CF6ED7}" dt="2020-09-07T02:12:06.060" v="3394" actId="12"/>
        <pc:sldMkLst>
          <pc:docMk/>
          <pc:sldMk cId="2261231918" sldId="361"/>
        </pc:sldMkLst>
        <pc:spChg chg="mod">
          <ac:chgData name="guo roger" userId="3bbec60affddc306" providerId="LiveId" clId="{A37E2483-AC4A-465B-A8F9-72D587CF6ED7}" dt="2020-09-07T02:11:45.262" v="3389" actId="20577"/>
          <ac:spMkLst>
            <pc:docMk/>
            <pc:sldMk cId="2261231918" sldId="361"/>
            <ac:spMk id="2" creationId="{2DF44FFC-E2ED-442E-BBD9-8E7E09EDDAAE}"/>
          </ac:spMkLst>
        </pc:spChg>
        <pc:spChg chg="add mod">
          <ac:chgData name="guo roger" userId="3bbec60affddc306" providerId="LiveId" clId="{A37E2483-AC4A-465B-A8F9-72D587CF6ED7}" dt="2020-09-07T02:12:06.060" v="3394" actId="12"/>
          <ac:spMkLst>
            <pc:docMk/>
            <pc:sldMk cId="2261231918" sldId="361"/>
            <ac:spMk id="5" creationId="{40448A8C-190A-4699-B79D-B5F34A2CBA93}"/>
          </ac:spMkLst>
        </pc:spChg>
      </pc:sldChg>
      <pc:sldChg chg="add">
        <pc:chgData name="guo roger" userId="3bbec60affddc306" providerId="LiveId" clId="{A37E2483-AC4A-465B-A8F9-72D587CF6ED7}" dt="2020-09-06T10:15:55.727" v="3139"/>
        <pc:sldMkLst>
          <pc:docMk/>
          <pc:sldMk cId="2059520788" sldId="362"/>
        </pc:sldMkLst>
      </pc:sldChg>
      <pc:sldChg chg="addSp modSp new mod">
        <pc:chgData name="guo roger" userId="3bbec60affddc306" providerId="LiveId" clId="{A37E2483-AC4A-465B-A8F9-72D587CF6ED7}" dt="2020-09-07T02:18:13.296" v="3447" actId="1076"/>
        <pc:sldMkLst>
          <pc:docMk/>
          <pc:sldMk cId="1874057428" sldId="363"/>
        </pc:sldMkLst>
        <pc:spChg chg="mod">
          <ac:chgData name="guo roger" userId="3bbec60affddc306" providerId="LiveId" clId="{A37E2483-AC4A-465B-A8F9-72D587CF6ED7}" dt="2020-09-07T02:14:52.778" v="3419" actId="20577"/>
          <ac:spMkLst>
            <pc:docMk/>
            <pc:sldMk cId="1874057428" sldId="363"/>
            <ac:spMk id="2" creationId="{0CC41539-14AD-4F21-8246-FA404544AFD0}"/>
          </ac:spMkLst>
        </pc:spChg>
        <pc:spChg chg="add mod">
          <ac:chgData name="guo roger" userId="3bbec60affddc306" providerId="LiveId" clId="{A37E2483-AC4A-465B-A8F9-72D587CF6ED7}" dt="2020-09-07T02:18:13.296" v="3447" actId="1076"/>
          <ac:spMkLst>
            <pc:docMk/>
            <pc:sldMk cId="1874057428" sldId="363"/>
            <ac:spMk id="7" creationId="{44BF0B33-6AF3-48E5-B505-09AAF4983CC6}"/>
          </ac:spMkLst>
        </pc:spChg>
        <pc:picChg chg="add mod">
          <ac:chgData name="guo roger" userId="3bbec60affddc306" providerId="LiveId" clId="{A37E2483-AC4A-465B-A8F9-72D587CF6ED7}" dt="2020-09-06T10:16:44.147" v="3146" actId="1076"/>
          <ac:picMkLst>
            <pc:docMk/>
            <pc:sldMk cId="1874057428" sldId="363"/>
            <ac:picMk id="4" creationId="{F9800173-1E47-4D3A-B30F-75DED1DB1941}"/>
          </ac:picMkLst>
        </pc:picChg>
        <pc:picChg chg="add mod">
          <ac:chgData name="guo roger" userId="3bbec60affddc306" providerId="LiveId" clId="{A37E2483-AC4A-465B-A8F9-72D587CF6ED7}" dt="2020-09-06T10:16:51.405" v="3148" actId="1076"/>
          <ac:picMkLst>
            <pc:docMk/>
            <pc:sldMk cId="1874057428" sldId="363"/>
            <ac:picMk id="5" creationId="{3B3A6953-475D-4E47-81BF-4DC19A5556FA}"/>
          </ac:picMkLst>
        </pc:picChg>
      </pc:sldChg>
      <pc:sldChg chg="addSp modSp new mod">
        <pc:chgData name="guo roger" userId="3bbec60affddc306" providerId="LiveId" clId="{A37E2483-AC4A-465B-A8F9-72D587CF6ED7}" dt="2020-09-07T02:20:09.419" v="3495" actId="14100"/>
        <pc:sldMkLst>
          <pc:docMk/>
          <pc:sldMk cId="3355043739" sldId="364"/>
        </pc:sldMkLst>
        <pc:spChg chg="mod">
          <ac:chgData name="guo roger" userId="3bbec60affddc306" providerId="LiveId" clId="{A37E2483-AC4A-465B-A8F9-72D587CF6ED7}" dt="2020-09-07T02:18:26.107" v="3472" actId="20577"/>
          <ac:spMkLst>
            <pc:docMk/>
            <pc:sldMk cId="3355043739" sldId="364"/>
            <ac:spMk id="2" creationId="{204C043A-887A-4F18-9E4A-99408D29C55E}"/>
          </ac:spMkLst>
        </pc:spChg>
        <pc:spChg chg="add mod">
          <ac:chgData name="guo roger" userId="3bbec60affddc306" providerId="LiveId" clId="{A37E2483-AC4A-465B-A8F9-72D587CF6ED7}" dt="2020-09-07T02:19:34.646" v="3488" actId="14100"/>
          <ac:spMkLst>
            <pc:docMk/>
            <pc:sldMk cId="3355043739" sldId="364"/>
            <ac:spMk id="6" creationId="{C814720E-0CCF-4249-98E8-04D589F41579}"/>
          </ac:spMkLst>
        </pc:spChg>
        <pc:spChg chg="add mod">
          <ac:chgData name="guo roger" userId="3bbec60affddc306" providerId="LiveId" clId="{A37E2483-AC4A-465B-A8F9-72D587CF6ED7}" dt="2020-09-07T02:20:09.419" v="3495" actId="14100"/>
          <ac:spMkLst>
            <pc:docMk/>
            <pc:sldMk cId="3355043739" sldId="364"/>
            <ac:spMk id="8" creationId="{80937641-26A6-47D7-814F-901761A10D71}"/>
          </ac:spMkLst>
        </pc:spChg>
        <pc:picChg chg="add mod">
          <ac:chgData name="guo roger" userId="3bbec60affddc306" providerId="LiveId" clId="{A37E2483-AC4A-465B-A8F9-72D587CF6ED7}" dt="2020-09-07T02:18:51.760" v="3475" actId="1076"/>
          <ac:picMkLst>
            <pc:docMk/>
            <pc:sldMk cId="3355043739" sldId="364"/>
            <ac:picMk id="4" creationId="{F584D623-E7DC-4574-AE8C-3EB1555FFD00}"/>
          </ac:picMkLst>
        </pc:picChg>
      </pc:sldChg>
    </pc:docChg>
  </pc:docChgLst>
  <pc:docChgLst>
    <pc:chgData name="guo roger" userId="3bbec60affddc306" providerId="LiveId" clId="{FA0C61F5-72F8-4DCE-80C7-C0E2696258DA}"/>
    <pc:docChg chg="undo custSel addSld delSld modSld">
      <pc:chgData name="guo roger" userId="3bbec60affddc306" providerId="LiveId" clId="{FA0C61F5-72F8-4DCE-80C7-C0E2696258DA}" dt="2021-05-31T07:07:08.700" v="4781" actId="20577"/>
      <pc:docMkLst>
        <pc:docMk/>
      </pc:docMkLst>
      <pc:sldChg chg="modSp mod">
        <pc:chgData name="guo roger" userId="3bbec60affddc306" providerId="LiveId" clId="{FA0C61F5-72F8-4DCE-80C7-C0E2696258DA}" dt="2021-05-31T02:30:17.085" v="4481" actId="20577"/>
        <pc:sldMkLst>
          <pc:docMk/>
          <pc:sldMk cId="1341206656" sldId="302"/>
        </pc:sldMkLst>
        <pc:spChg chg="mod">
          <ac:chgData name="guo roger" userId="3bbec60affddc306" providerId="LiveId" clId="{FA0C61F5-72F8-4DCE-80C7-C0E2696258DA}" dt="2021-05-29T12:02:31.427" v="3901" actId="20577"/>
          <ac:spMkLst>
            <pc:docMk/>
            <pc:sldMk cId="1341206656" sldId="302"/>
            <ac:spMk id="4" creationId="{C37CA60E-2DE6-4312-9382-B5A3E76135C2}"/>
          </ac:spMkLst>
        </pc:spChg>
        <pc:spChg chg="mod">
          <ac:chgData name="guo roger" userId="3bbec60affddc306" providerId="LiveId" clId="{FA0C61F5-72F8-4DCE-80C7-C0E2696258DA}" dt="2021-05-31T02:30:17.085" v="4481" actId="20577"/>
          <ac:spMkLst>
            <pc:docMk/>
            <pc:sldMk cId="1341206656" sldId="302"/>
            <ac:spMk id="6" creationId="{07560610-6AF0-456F-A648-6E723C8D92F1}"/>
          </ac:spMkLst>
        </pc:spChg>
      </pc:sldChg>
      <pc:sldChg chg="modSp mod">
        <pc:chgData name="guo roger" userId="3bbec60affddc306" providerId="LiveId" clId="{FA0C61F5-72F8-4DCE-80C7-C0E2696258DA}" dt="2021-05-31T02:31:56.588" v="4533" actId="20577"/>
        <pc:sldMkLst>
          <pc:docMk/>
          <pc:sldMk cId="947221106" sldId="337"/>
        </pc:sldMkLst>
        <pc:spChg chg="mod">
          <ac:chgData name="guo roger" userId="3bbec60affddc306" providerId="LiveId" clId="{FA0C61F5-72F8-4DCE-80C7-C0E2696258DA}" dt="2021-05-31T02:31:56.588" v="4533" actId="20577"/>
          <ac:spMkLst>
            <pc:docMk/>
            <pc:sldMk cId="947221106" sldId="337"/>
            <ac:spMk id="8" creationId="{8E321D54-3573-4006-A142-58C307604763}"/>
          </ac:spMkLst>
        </pc:spChg>
      </pc:sldChg>
      <pc:sldChg chg="addSp modSp new mod">
        <pc:chgData name="guo roger" userId="3bbec60affddc306" providerId="LiveId" clId="{FA0C61F5-72F8-4DCE-80C7-C0E2696258DA}" dt="2021-05-29T12:16:16.576" v="4100" actId="207"/>
        <pc:sldMkLst>
          <pc:docMk/>
          <pc:sldMk cId="1149464830" sldId="338"/>
        </pc:sldMkLst>
        <pc:spChg chg="mod">
          <ac:chgData name="guo roger" userId="3bbec60affddc306" providerId="LiveId" clId="{FA0C61F5-72F8-4DCE-80C7-C0E2696258DA}" dt="2021-05-28T10:29:50.770" v="58" actId="20577"/>
          <ac:spMkLst>
            <pc:docMk/>
            <pc:sldMk cId="1149464830" sldId="338"/>
            <ac:spMk id="2" creationId="{5858E694-BFF5-43D0-B842-65DF1E2D1B39}"/>
          </ac:spMkLst>
        </pc:spChg>
        <pc:graphicFrameChg chg="add mod modGraphic">
          <ac:chgData name="guo roger" userId="3bbec60affddc306" providerId="LiveId" clId="{FA0C61F5-72F8-4DCE-80C7-C0E2696258DA}" dt="2021-05-29T12:16:16.576" v="4100" actId="207"/>
          <ac:graphicFrameMkLst>
            <pc:docMk/>
            <pc:sldMk cId="1149464830" sldId="338"/>
            <ac:graphicFrameMk id="4" creationId="{103359E0-2A51-44CA-8249-0DB11CA32C7D}"/>
          </ac:graphicFrameMkLst>
        </pc:graphicFrameChg>
      </pc:sldChg>
      <pc:sldChg chg="del">
        <pc:chgData name="guo roger" userId="3bbec60affddc306" providerId="LiveId" clId="{FA0C61F5-72F8-4DCE-80C7-C0E2696258DA}" dt="2021-05-28T10:25:04.933" v="0" actId="47"/>
        <pc:sldMkLst>
          <pc:docMk/>
          <pc:sldMk cId="2383127616" sldId="338"/>
        </pc:sldMkLst>
      </pc:sldChg>
      <pc:sldChg chg="addSp delSp modSp new mod modNotesTx">
        <pc:chgData name="guo roger" userId="3bbec60affddc306" providerId="LiveId" clId="{FA0C61F5-72F8-4DCE-80C7-C0E2696258DA}" dt="2021-05-31T04:09:44.868" v="4572" actId="20577"/>
        <pc:sldMkLst>
          <pc:docMk/>
          <pc:sldMk cId="3286423381" sldId="339"/>
        </pc:sldMkLst>
        <pc:spChg chg="mod">
          <ac:chgData name="guo roger" userId="3bbec60affddc306" providerId="LiveId" clId="{FA0C61F5-72F8-4DCE-80C7-C0E2696258DA}" dt="2021-05-28T10:34:47.430" v="277" actId="20577"/>
          <ac:spMkLst>
            <pc:docMk/>
            <pc:sldMk cId="3286423381" sldId="339"/>
            <ac:spMk id="2" creationId="{97BC1E2E-9727-4E36-9113-3343F8A76D48}"/>
          </ac:spMkLst>
        </pc:spChg>
        <pc:spChg chg="add mod">
          <ac:chgData name="guo roger" userId="3bbec60affddc306" providerId="LiveId" clId="{FA0C61F5-72F8-4DCE-80C7-C0E2696258DA}" dt="2021-05-29T12:17:37.036" v="4120" actId="20577"/>
          <ac:spMkLst>
            <pc:docMk/>
            <pc:sldMk cId="3286423381" sldId="339"/>
            <ac:spMk id="7" creationId="{2AF716FC-7700-40C5-8DE4-68B7645C074F}"/>
          </ac:spMkLst>
        </pc:spChg>
        <pc:spChg chg="add del mod">
          <ac:chgData name="guo roger" userId="3bbec60affddc306" providerId="LiveId" clId="{FA0C61F5-72F8-4DCE-80C7-C0E2696258DA}" dt="2021-05-29T12:16:45.761" v="4102" actId="478"/>
          <ac:spMkLst>
            <pc:docMk/>
            <pc:sldMk cId="3286423381" sldId="339"/>
            <ac:spMk id="9" creationId="{8315E5BD-3B8A-4AF5-AD9B-1EF74EDDAF72}"/>
          </ac:spMkLst>
        </pc:spChg>
        <pc:spChg chg="add mod">
          <ac:chgData name="guo roger" userId="3bbec60affddc306" providerId="LiveId" clId="{FA0C61F5-72F8-4DCE-80C7-C0E2696258DA}" dt="2021-05-29T12:16:55.420" v="4108" actId="1076"/>
          <ac:spMkLst>
            <pc:docMk/>
            <pc:sldMk cId="3286423381" sldId="339"/>
            <ac:spMk id="10" creationId="{315A8351-738C-4B1A-93A8-8188C574D105}"/>
          </ac:spMkLst>
        </pc:spChg>
        <pc:spChg chg="add mod">
          <ac:chgData name="guo roger" userId="3bbec60affddc306" providerId="LiveId" clId="{FA0C61F5-72F8-4DCE-80C7-C0E2696258DA}" dt="2021-05-29T12:17:01.560" v="4110" actId="1076"/>
          <ac:spMkLst>
            <pc:docMk/>
            <pc:sldMk cId="3286423381" sldId="339"/>
            <ac:spMk id="11" creationId="{746F9E1F-8E84-43BB-9030-59ADB04D3536}"/>
          </ac:spMkLst>
        </pc:spChg>
        <pc:spChg chg="add mod">
          <ac:chgData name="guo roger" userId="3bbec60affddc306" providerId="LiveId" clId="{FA0C61F5-72F8-4DCE-80C7-C0E2696258DA}" dt="2021-05-29T12:17:05.193" v="4112" actId="1076"/>
          <ac:spMkLst>
            <pc:docMk/>
            <pc:sldMk cId="3286423381" sldId="339"/>
            <ac:spMk id="12" creationId="{FCE8CDB7-9C0B-431D-BB5C-94278A2E945B}"/>
          </ac:spMkLst>
        </pc:spChg>
        <pc:graphicFrameChg chg="add mod modGraphic">
          <ac:chgData name="guo roger" userId="3bbec60affddc306" providerId="LiveId" clId="{FA0C61F5-72F8-4DCE-80C7-C0E2696258DA}" dt="2021-05-28T10:44:49.757" v="366" actId="1076"/>
          <ac:graphicFrameMkLst>
            <pc:docMk/>
            <pc:sldMk cId="3286423381" sldId="339"/>
            <ac:graphicFrameMk id="6" creationId="{31A9A0CF-5598-4350-BF42-355C133C07FA}"/>
          </ac:graphicFrameMkLst>
        </pc:graphicFrameChg>
        <pc:graphicFrameChg chg="add mod modGraphic">
          <ac:chgData name="guo roger" userId="3bbec60affddc306" providerId="LiveId" clId="{FA0C61F5-72F8-4DCE-80C7-C0E2696258DA}" dt="2021-05-28T10:44:44.274" v="365" actId="1076"/>
          <ac:graphicFrameMkLst>
            <pc:docMk/>
            <pc:sldMk cId="3286423381" sldId="339"/>
            <ac:graphicFrameMk id="8" creationId="{27FB284B-A5E5-4B55-8C47-0938CF6BEA14}"/>
          </ac:graphicFrameMkLst>
        </pc:graphicFrameChg>
        <pc:picChg chg="add mod">
          <ac:chgData name="guo roger" userId="3bbec60affddc306" providerId="LiveId" clId="{FA0C61F5-72F8-4DCE-80C7-C0E2696258DA}" dt="2021-05-31T04:09:40.577" v="4561" actId="1076"/>
          <ac:picMkLst>
            <pc:docMk/>
            <pc:sldMk cId="3286423381" sldId="339"/>
            <ac:picMk id="5" creationId="{C0380952-8DE5-47F8-A2D2-62A2E480152D}"/>
          </ac:picMkLst>
        </pc:picChg>
      </pc:sldChg>
      <pc:sldChg chg="del">
        <pc:chgData name="guo roger" userId="3bbec60affddc306" providerId="LiveId" clId="{FA0C61F5-72F8-4DCE-80C7-C0E2696258DA}" dt="2021-05-28T10:25:05.841" v="2" actId="47"/>
        <pc:sldMkLst>
          <pc:docMk/>
          <pc:sldMk cId="4003683465" sldId="339"/>
        </pc:sldMkLst>
      </pc:sldChg>
      <pc:sldChg chg="del">
        <pc:chgData name="guo roger" userId="3bbec60affddc306" providerId="LiveId" clId="{FA0C61F5-72F8-4DCE-80C7-C0E2696258DA}" dt="2021-05-28T10:25:07.753" v="10" actId="47"/>
        <pc:sldMkLst>
          <pc:docMk/>
          <pc:sldMk cId="1195662952" sldId="340"/>
        </pc:sldMkLst>
      </pc:sldChg>
      <pc:sldChg chg="addSp delSp modSp add mod modNotesTx">
        <pc:chgData name="guo roger" userId="3bbec60affddc306" providerId="LiveId" clId="{FA0C61F5-72F8-4DCE-80C7-C0E2696258DA}" dt="2021-05-31T04:12:44.017" v="4634" actId="20577"/>
        <pc:sldMkLst>
          <pc:docMk/>
          <pc:sldMk cId="1806130417" sldId="340"/>
        </pc:sldMkLst>
        <pc:spChg chg="del">
          <ac:chgData name="guo roger" userId="3bbec60affddc306" providerId="LiveId" clId="{FA0C61F5-72F8-4DCE-80C7-C0E2696258DA}" dt="2021-05-28T10:45:28.275" v="369" actId="478"/>
          <ac:spMkLst>
            <pc:docMk/>
            <pc:sldMk cId="1806130417" sldId="340"/>
            <ac:spMk id="7" creationId="{2AF716FC-7700-40C5-8DE4-68B7645C074F}"/>
          </ac:spMkLst>
        </pc:spChg>
        <pc:spChg chg="add mod">
          <ac:chgData name="guo roger" userId="3bbec60affddc306" providerId="LiveId" clId="{FA0C61F5-72F8-4DCE-80C7-C0E2696258DA}" dt="2021-05-31T04:12:35.673" v="4606" actId="20577"/>
          <ac:spMkLst>
            <pc:docMk/>
            <pc:sldMk cId="1806130417" sldId="340"/>
            <ac:spMk id="10" creationId="{37A08E35-FF69-48BE-BC27-B9EE53002106}"/>
          </ac:spMkLst>
        </pc:spChg>
        <pc:graphicFrameChg chg="del">
          <ac:chgData name="guo roger" userId="3bbec60affddc306" providerId="LiveId" clId="{FA0C61F5-72F8-4DCE-80C7-C0E2696258DA}" dt="2021-05-28T10:45:28.275" v="369" actId="478"/>
          <ac:graphicFrameMkLst>
            <pc:docMk/>
            <pc:sldMk cId="1806130417" sldId="340"/>
            <ac:graphicFrameMk id="6" creationId="{31A9A0CF-5598-4350-BF42-355C133C07FA}"/>
          </ac:graphicFrameMkLst>
        </pc:graphicFrameChg>
        <pc:graphicFrameChg chg="del">
          <ac:chgData name="guo roger" userId="3bbec60affddc306" providerId="LiveId" clId="{FA0C61F5-72F8-4DCE-80C7-C0E2696258DA}" dt="2021-05-28T10:45:28.275" v="369" actId="478"/>
          <ac:graphicFrameMkLst>
            <pc:docMk/>
            <pc:sldMk cId="1806130417" sldId="340"/>
            <ac:graphicFrameMk id="8" creationId="{27FB284B-A5E5-4B55-8C47-0938CF6BEA14}"/>
          </ac:graphicFrameMkLst>
        </pc:graphicFrameChg>
        <pc:picChg chg="del">
          <ac:chgData name="guo roger" userId="3bbec60affddc306" providerId="LiveId" clId="{FA0C61F5-72F8-4DCE-80C7-C0E2696258DA}" dt="2021-05-28T10:45:27.124" v="368" actId="478"/>
          <ac:picMkLst>
            <pc:docMk/>
            <pc:sldMk cId="1806130417" sldId="340"/>
            <ac:picMk id="5" creationId="{C0380952-8DE5-47F8-A2D2-62A2E480152D}"/>
          </ac:picMkLst>
        </pc:picChg>
        <pc:picChg chg="add mod">
          <ac:chgData name="guo roger" userId="3bbec60affddc306" providerId="LiveId" clId="{FA0C61F5-72F8-4DCE-80C7-C0E2696258DA}" dt="2021-05-29T12:17:58.166" v="4128" actId="1076"/>
          <ac:picMkLst>
            <pc:docMk/>
            <pc:sldMk cId="1806130417" sldId="340"/>
            <ac:picMk id="9" creationId="{9263F00C-8839-4C82-954B-B8D8B2D96BA1}"/>
          </ac:picMkLst>
        </pc:picChg>
      </pc:sldChg>
      <pc:sldChg chg="del">
        <pc:chgData name="guo roger" userId="3bbec60affddc306" providerId="LiveId" clId="{FA0C61F5-72F8-4DCE-80C7-C0E2696258DA}" dt="2021-05-28T10:25:08.008" v="11" actId="47"/>
        <pc:sldMkLst>
          <pc:docMk/>
          <pc:sldMk cId="1146203471" sldId="341"/>
        </pc:sldMkLst>
      </pc:sldChg>
      <pc:sldChg chg="addSp modSp add mod">
        <pc:chgData name="guo roger" userId="3bbec60affddc306" providerId="LiveId" clId="{FA0C61F5-72F8-4DCE-80C7-C0E2696258DA}" dt="2021-05-29T12:19:09.392" v="4142" actId="1076"/>
        <pc:sldMkLst>
          <pc:docMk/>
          <pc:sldMk cId="3790623083" sldId="341"/>
        </pc:sldMkLst>
        <pc:spChg chg="add mod">
          <ac:chgData name="guo roger" userId="3bbec60affddc306" providerId="LiveId" clId="{FA0C61F5-72F8-4DCE-80C7-C0E2696258DA}" dt="2021-05-29T12:19:09.392" v="4142" actId="1076"/>
          <ac:spMkLst>
            <pc:docMk/>
            <pc:sldMk cId="3790623083" sldId="341"/>
            <ac:spMk id="4" creationId="{5A6A1EA7-AD98-43B1-AD83-036CA59DC6D8}"/>
          </ac:spMkLst>
        </pc:spChg>
        <pc:spChg chg="mod">
          <ac:chgData name="guo roger" userId="3bbec60affddc306" providerId="LiveId" clId="{FA0C61F5-72F8-4DCE-80C7-C0E2696258DA}" dt="2021-05-29T12:18:53.412" v="4139" actId="207"/>
          <ac:spMkLst>
            <pc:docMk/>
            <pc:sldMk cId="3790623083" sldId="341"/>
            <ac:spMk id="10" creationId="{37A08E35-FF69-48BE-BC27-B9EE53002106}"/>
          </ac:spMkLst>
        </pc:spChg>
        <pc:picChg chg="mod">
          <ac:chgData name="guo roger" userId="3bbec60affddc306" providerId="LiveId" clId="{FA0C61F5-72F8-4DCE-80C7-C0E2696258DA}" dt="2021-05-29T12:18:05.082" v="4130" actId="1076"/>
          <ac:picMkLst>
            <pc:docMk/>
            <pc:sldMk cId="3790623083" sldId="341"/>
            <ac:picMk id="9" creationId="{9263F00C-8839-4C82-954B-B8D8B2D96BA1}"/>
          </ac:picMkLst>
        </pc:picChg>
      </pc:sldChg>
      <pc:sldChg chg="del">
        <pc:chgData name="guo roger" userId="3bbec60affddc306" providerId="LiveId" clId="{FA0C61F5-72F8-4DCE-80C7-C0E2696258DA}" dt="2021-05-28T10:25:08.247" v="12" actId="47"/>
        <pc:sldMkLst>
          <pc:docMk/>
          <pc:sldMk cId="251680373" sldId="342"/>
        </pc:sldMkLst>
      </pc:sldChg>
      <pc:sldChg chg="addSp delSp modSp new mod">
        <pc:chgData name="guo roger" userId="3bbec60affddc306" providerId="LiveId" clId="{FA0C61F5-72F8-4DCE-80C7-C0E2696258DA}" dt="2021-05-28T10:50:23.028" v="694" actId="20577"/>
        <pc:sldMkLst>
          <pc:docMk/>
          <pc:sldMk cId="3369839614" sldId="342"/>
        </pc:sldMkLst>
        <pc:spChg chg="mod">
          <ac:chgData name="guo roger" userId="3bbec60affddc306" providerId="LiveId" clId="{FA0C61F5-72F8-4DCE-80C7-C0E2696258DA}" dt="2021-05-28T10:50:23.028" v="694" actId="20577"/>
          <ac:spMkLst>
            <pc:docMk/>
            <pc:sldMk cId="3369839614" sldId="342"/>
            <ac:spMk id="2" creationId="{2D9BD3B9-0AE2-44E1-8518-66BAC8C482E0}"/>
          </ac:spMkLst>
        </pc:spChg>
        <pc:picChg chg="add del mod">
          <ac:chgData name="guo roger" userId="3bbec60affddc306" providerId="LiveId" clId="{FA0C61F5-72F8-4DCE-80C7-C0E2696258DA}" dt="2021-05-28T10:49:35.716" v="655" actId="478"/>
          <ac:picMkLst>
            <pc:docMk/>
            <pc:sldMk cId="3369839614" sldId="342"/>
            <ac:picMk id="5" creationId="{B93739F3-7F17-450D-9D93-A81B72F4BC6C}"/>
          </ac:picMkLst>
        </pc:picChg>
        <pc:picChg chg="add">
          <ac:chgData name="guo roger" userId="3bbec60affddc306" providerId="LiveId" clId="{FA0C61F5-72F8-4DCE-80C7-C0E2696258DA}" dt="2021-05-28T10:50:07.197" v="656" actId="22"/>
          <ac:picMkLst>
            <pc:docMk/>
            <pc:sldMk cId="3369839614" sldId="342"/>
            <ac:picMk id="7" creationId="{13009632-CAA3-4D89-8254-B7E8A5A9B661}"/>
          </ac:picMkLst>
        </pc:picChg>
      </pc:sldChg>
      <pc:sldChg chg="del">
        <pc:chgData name="guo roger" userId="3bbec60affddc306" providerId="LiveId" clId="{FA0C61F5-72F8-4DCE-80C7-C0E2696258DA}" dt="2021-05-28T10:25:08.535" v="13" actId="47"/>
        <pc:sldMkLst>
          <pc:docMk/>
          <pc:sldMk cId="997512955" sldId="343"/>
        </pc:sldMkLst>
      </pc:sldChg>
      <pc:sldChg chg="addSp delSp modSp add mod">
        <pc:chgData name="guo roger" userId="3bbec60affddc306" providerId="LiveId" clId="{FA0C61F5-72F8-4DCE-80C7-C0E2696258DA}" dt="2021-05-29T12:19:45.011" v="4150" actId="113"/>
        <pc:sldMkLst>
          <pc:docMk/>
          <pc:sldMk cId="3603012151" sldId="343"/>
        </pc:sldMkLst>
        <pc:spChg chg="add mod">
          <ac:chgData name="guo roger" userId="3bbec60affddc306" providerId="LiveId" clId="{FA0C61F5-72F8-4DCE-80C7-C0E2696258DA}" dt="2021-05-29T12:19:45.011" v="4150" actId="113"/>
          <ac:spMkLst>
            <pc:docMk/>
            <pc:sldMk cId="3603012151" sldId="343"/>
            <ac:spMk id="6" creationId="{3EAB17F3-9D3C-4623-B7E1-CA7AC9D0EA10}"/>
          </ac:spMkLst>
        </pc:spChg>
        <pc:picChg chg="add mod">
          <ac:chgData name="guo roger" userId="3bbec60affddc306" providerId="LiveId" clId="{FA0C61F5-72F8-4DCE-80C7-C0E2696258DA}" dt="2021-05-28T10:51:04.998" v="698" actId="1076"/>
          <ac:picMkLst>
            <pc:docMk/>
            <pc:sldMk cId="3603012151" sldId="343"/>
            <ac:picMk id="5" creationId="{2F7BEE93-9833-417F-97D8-CFB5B5600893}"/>
          </ac:picMkLst>
        </pc:picChg>
        <pc:picChg chg="del">
          <ac:chgData name="guo roger" userId="3bbec60affddc306" providerId="LiveId" clId="{FA0C61F5-72F8-4DCE-80C7-C0E2696258DA}" dt="2021-05-28T10:51:01.117" v="696" actId="478"/>
          <ac:picMkLst>
            <pc:docMk/>
            <pc:sldMk cId="3603012151" sldId="343"/>
            <ac:picMk id="7" creationId="{13009632-CAA3-4D89-8254-B7E8A5A9B661}"/>
          </ac:picMkLst>
        </pc:picChg>
      </pc:sldChg>
      <pc:sldChg chg="addSp delSp modSp add mod modNotesTx">
        <pc:chgData name="guo roger" userId="3bbec60affddc306" providerId="LiveId" clId="{FA0C61F5-72F8-4DCE-80C7-C0E2696258DA}" dt="2021-05-31T04:23:06.061" v="4645" actId="20577"/>
        <pc:sldMkLst>
          <pc:docMk/>
          <pc:sldMk cId="1192903175" sldId="344"/>
        </pc:sldMkLst>
        <pc:spChg chg="add mod">
          <ac:chgData name="guo roger" userId="3bbec60affddc306" providerId="LiveId" clId="{FA0C61F5-72F8-4DCE-80C7-C0E2696258DA}" dt="2021-05-29T12:20:01.578" v="4153" actId="1076"/>
          <ac:spMkLst>
            <pc:docMk/>
            <pc:sldMk cId="1192903175" sldId="344"/>
            <ac:spMk id="4" creationId="{286A0568-67ED-455D-B334-7699AC613B4C}"/>
          </ac:spMkLst>
        </pc:spChg>
        <pc:spChg chg="mod">
          <ac:chgData name="guo roger" userId="3bbec60affddc306" providerId="LiveId" clId="{FA0C61F5-72F8-4DCE-80C7-C0E2696258DA}" dt="2021-05-29T12:20:04.094" v="4154" actId="1076"/>
          <ac:spMkLst>
            <pc:docMk/>
            <pc:sldMk cId="1192903175" sldId="344"/>
            <ac:spMk id="6" creationId="{3EAB17F3-9D3C-4623-B7E1-CA7AC9D0EA10}"/>
          </ac:spMkLst>
        </pc:spChg>
        <pc:spChg chg="add mod">
          <ac:chgData name="guo roger" userId="3bbec60affddc306" providerId="LiveId" clId="{FA0C61F5-72F8-4DCE-80C7-C0E2696258DA}" dt="2021-05-29T12:20:07.430" v="4155" actId="1076"/>
          <ac:spMkLst>
            <pc:docMk/>
            <pc:sldMk cId="1192903175" sldId="344"/>
            <ac:spMk id="7" creationId="{80998362-401B-4633-BB91-1A1F16ACDE7A}"/>
          </ac:spMkLst>
        </pc:spChg>
        <pc:spChg chg="add mod">
          <ac:chgData name="guo roger" userId="3bbec60affddc306" providerId="LiveId" clId="{FA0C61F5-72F8-4DCE-80C7-C0E2696258DA}" dt="2021-05-29T12:21:02.420" v="4168" actId="20577"/>
          <ac:spMkLst>
            <pc:docMk/>
            <pc:sldMk cId="1192903175" sldId="344"/>
            <ac:spMk id="8" creationId="{7946EF58-CD3D-4813-82DF-6D585E740CD9}"/>
          </ac:spMkLst>
        </pc:spChg>
        <pc:spChg chg="add mod">
          <ac:chgData name="guo roger" userId="3bbec60affddc306" providerId="LiveId" clId="{FA0C61F5-72F8-4DCE-80C7-C0E2696258DA}" dt="2021-05-29T12:21:46.571" v="4174" actId="403"/>
          <ac:spMkLst>
            <pc:docMk/>
            <pc:sldMk cId="1192903175" sldId="344"/>
            <ac:spMk id="15" creationId="{FE8615AB-8E40-44DE-8FCB-42F12140BBE9}"/>
          </ac:spMkLst>
        </pc:spChg>
        <pc:picChg chg="add del mod">
          <ac:chgData name="guo roger" userId="3bbec60affddc306" providerId="LiveId" clId="{FA0C61F5-72F8-4DCE-80C7-C0E2696258DA}" dt="2021-05-29T12:20:58.658" v="4167" actId="478"/>
          <ac:picMkLst>
            <pc:docMk/>
            <pc:sldMk cId="1192903175" sldId="344"/>
            <ac:picMk id="13" creationId="{DE66308C-F10C-48F7-9DE6-A81115CCD635}"/>
          </ac:picMkLst>
        </pc:picChg>
        <pc:cxnChg chg="add mod">
          <ac:chgData name="guo roger" userId="3bbec60affddc306" providerId="LiveId" clId="{FA0C61F5-72F8-4DCE-80C7-C0E2696258DA}" dt="2021-05-29T12:20:25.388" v="4159" actId="1582"/>
          <ac:cxnSpMkLst>
            <pc:docMk/>
            <pc:sldMk cId="1192903175" sldId="344"/>
            <ac:cxnSpMk id="10" creationId="{B6EBA2BE-0219-4B41-8467-332D9B422453}"/>
          </ac:cxnSpMkLst>
        </pc:cxnChg>
        <pc:cxnChg chg="add mod">
          <ac:chgData name="guo roger" userId="3bbec60affddc306" providerId="LiveId" clId="{FA0C61F5-72F8-4DCE-80C7-C0E2696258DA}" dt="2021-05-29T12:20:32.152" v="4161" actId="1076"/>
          <ac:cxnSpMkLst>
            <pc:docMk/>
            <pc:sldMk cId="1192903175" sldId="344"/>
            <ac:cxnSpMk id="11" creationId="{830E2D78-91F9-4FF1-9B39-E228D6E49E0B}"/>
          </ac:cxnSpMkLst>
        </pc:cxnChg>
      </pc:sldChg>
      <pc:sldChg chg="new del">
        <pc:chgData name="guo roger" userId="3bbec60affddc306" providerId="LiveId" clId="{FA0C61F5-72F8-4DCE-80C7-C0E2696258DA}" dt="2021-05-28T10:53:12.465" v="773" actId="47"/>
        <pc:sldMkLst>
          <pc:docMk/>
          <pc:sldMk cId="2714422325" sldId="344"/>
        </pc:sldMkLst>
      </pc:sldChg>
      <pc:sldChg chg="del">
        <pc:chgData name="guo roger" userId="3bbec60affddc306" providerId="LiveId" clId="{FA0C61F5-72F8-4DCE-80C7-C0E2696258DA}" dt="2021-05-28T10:25:08.812" v="14" actId="47"/>
        <pc:sldMkLst>
          <pc:docMk/>
          <pc:sldMk cId="3559520044" sldId="344"/>
        </pc:sldMkLst>
      </pc:sldChg>
      <pc:sldChg chg="del">
        <pc:chgData name="guo roger" userId="3bbec60affddc306" providerId="LiveId" clId="{FA0C61F5-72F8-4DCE-80C7-C0E2696258DA}" dt="2021-05-28T10:25:09.039" v="15" actId="47"/>
        <pc:sldMkLst>
          <pc:docMk/>
          <pc:sldMk cId="3639859600" sldId="345"/>
        </pc:sldMkLst>
      </pc:sldChg>
      <pc:sldChg chg="addSp modSp new mod modNotesTx">
        <pc:chgData name="guo roger" userId="3bbec60affddc306" providerId="LiveId" clId="{FA0C61F5-72F8-4DCE-80C7-C0E2696258DA}" dt="2021-05-31T04:27:08.904" v="4713" actId="20577"/>
        <pc:sldMkLst>
          <pc:docMk/>
          <pc:sldMk cId="4170618922" sldId="345"/>
        </pc:sldMkLst>
        <pc:spChg chg="mod">
          <ac:chgData name="guo roger" userId="3bbec60affddc306" providerId="LiveId" clId="{FA0C61F5-72F8-4DCE-80C7-C0E2696258DA}" dt="2021-05-28T11:12:46.037" v="871" actId="20577"/>
          <ac:spMkLst>
            <pc:docMk/>
            <pc:sldMk cId="4170618922" sldId="345"/>
            <ac:spMk id="2" creationId="{49D52722-B3FF-4A0C-A1AC-4DF86A11804B}"/>
          </ac:spMkLst>
        </pc:spChg>
        <pc:spChg chg="add mod">
          <ac:chgData name="guo roger" userId="3bbec60affddc306" providerId="LiveId" clId="{FA0C61F5-72F8-4DCE-80C7-C0E2696258DA}" dt="2021-05-29T12:24:12.839" v="4205" actId="1076"/>
          <ac:spMkLst>
            <pc:docMk/>
            <pc:sldMk cId="4170618922" sldId="345"/>
            <ac:spMk id="6" creationId="{A635D487-69FD-49FD-87C3-2E11C20BD895}"/>
          </ac:spMkLst>
        </pc:spChg>
        <pc:spChg chg="add mod">
          <ac:chgData name="guo roger" userId="3bbec60affddc306" providerId="LiveId" clId="{FA0C61F5-72F8-4DCE-80C7-C0E2696258DA}" dt="2021-05-29T12:24:23.915" v="4227" actId="20577"/>
          <ac:spMkLst>
            <pc:docMk/>
            <pc:sldMk cId="4170618922" sldId="345"/>
            <ac:spMk id="7" creationId="{D4A7338C-59EB-40AB-BA0F-5D9AB9B0386F}"/>
          </ac:spMkLst>
        </pc:spChg>
        <pc:spChg chg="add mod">
          <ac:chgData name="guo roger" userId="3bbec60affddc306" providerId="LiveId" clId="{FA0C61F5-72F8-4DCE-80C7-C0E2696258DA}" dt="2021-05-29T12:24:36.894" v="4250" actId="20577"/>
          <ac:spMkLst>
            <pc:docMk/>
            <pc:sldMk cId="4170618922" sldId="345"/>
            <ac:spMk id="8" creationId="{FE390119-57BF-4AF2-86E4-09F1C3DE11E4}"/>
          </ac:spMkLst>
        </pc:spChg>
        <pc:picChg chg="add mod">
          <ac:chgData name="guo roger" userId="3bbec60affddc306" providerId="LiveId" clId="{FA0C61F5-72F8-4DCE-80C7-C0E2696258DA}" dt="2021-05-29T12:23:41.264" v="4179" actId="1076"/>
          <ac:picMkLst>
            <pc:docMk/>
            <pc:sldMk cId="4170618922" sldId="345"/>
            <ac:picMk id="5" creationId="{9C672D80-A223-4769-A9D0-B1ED11B2AE5D}"/>
          </ac:picMkLst>
        </pc:picChg>
      </pc:sldChg>
      <pc:sldChg chg="del">
        <pc:chgData name="guo roger" userId="3bbec60affddc306" providerId="LiveId" clId="{FA0C61F5-72F8-4DCE-80C7-C0E2696258DA}" dt="2021-05-28T10:25:09.364" v="16" actId="47"/>
        <pc:sldMkLst>
          <pc:docMk/>
          <pc:sldMk cId="714043606" sldId="346"/>
        </pc:sldMkLst>
      </pc:sldChg>
      <pc:sldChg chg="addSp delSp modSp new mod">
        <pc:chgData name="guo roger" userId="3bbec60affddc306" providerId="LiveId" clId="{FA0C61F5-72F8-4DCE-80C7-C0E2696258DA}" dt="2021-05-31T04:28:58.768" v="4731" actId="1076"/>
        <pc:sldMkLst>
          <pc:docMk/>
          <pc:sldMk cId="2956594756" sldId="346"/>
        </pc:sldMkLst>
        <pc:spChg chg="mod">
          <ac:chgData name="guo roger" userId="3bbec60affddc306" providerId="LiveId" clId="{FA0C61F5-72F8-4DCE-80C7-C0E2696258DA}" dt="2021-05-28T11:13:21.154" v="884" actId="20577"/>
          <ac:spMkLst>
            <pc:docMk/>
            <pc:sldMk cId="2956594756" sldId="346"/>
            <ac:spMk id="2" creationId="{2FA36751-3462-4247-96DF-326CFC7672B1}"/>
          </ac:spMkLst>
        </pc:spChg>
        <pc:spChg chg="add mod">
          <ac:chgData name="guo roger" userId="3bbec60affddc306" providerId="LiveId" clId="{FA0C61F5-72F8-4DCE-80C7-C0E2696258DA}" dt="2021-05-31T02:52:19.386" v="4556" actId="20577"/>
          <ac:spMkLst>
            <pc:docMk/>
            <pc:sldMk cId="2956594756" sldId="346"/>
            <ac:spMk id="4" creationId="{AB6E16E8-A8F0-47B7-9709-5488212F6CDD}"/>
          </ac:spMkLst>
        </pc:spChg>
        <pc:spChg chg="add del mod">
          <ac:chgData name="guo roger" userId="3bbec60affddc306" providerId="LiveId" clId="{FA0C61F5-72F8-4DCE-80C7-C0E2696258DA}" dt="2021-05-29T12:28:48.022" v="4286" actId="478"/>
          <ac:spMkLst>
            <pc:docMk/>
            <pc:sldMk cId="2956594756" sldId="346"/>
            <ac:spMk id="6" creationId="{A89CE494-8888-4F7D-A6CD-9BEDFBC762A7}"/>
          </ac:spMkLst>
        </pc:spChg>
        <pc:picChg chg="add mod">
          <ac:chgData name="guo roger" userId="3bbec60affddc306" providerId="LiveId" clId="{FA0C61F5-72F8-4DCE-80C7-C0E2696258DA}" dt="2021-05-31T04:27:56.516" v="4716" actId="1076"/>
          <ac:picMkLst>
            <pc:docMk/>
            <pc:sldMk cId="2956594756" sldId="346"/>
            <ac:picMk id="6" creationId="{DCFEC9ED-1C61-4C0E-93A9-3901C869BBF2}"/>
          </ac:picMkLst>
        </pc:picChg>
        <pc:picChg chg="add mod">
          <ac:chgData name="guo roger" userId="3bbec60affddc306" providerId="LiveId" clId="{FA0C61F5-72F8-4DCE-80C7-C0E2696258DA}" dt="2021-05-31T04:28:10.805" v="4722" actId="1035"/>
          <ac:picMkLst>
            <pc:docMk/>
            <pc:sldMk cId="2956594756" sldId="346"/>
            <ac:picMk id="7" creationId="{A81A5759-F630-4125-AE53-BE07A57E379F}"/>
          </ac:picMkLst>
        </pc:picChg>
        <pc:picChg chg="add mod">
          <ac:chgData name="guo roger" userId="3bbec60affddc306" providerId="LiveId" clId="{FA0C61F5-72F8-4DCE-80C7-C0E2696258DA}" dt="2021-05-31T04:28:44.853" v="4725" actId="1076"/>
          <ac:picMkLst>
            <pc:docMk/>
            <pc:sldMk cId="2956594756" sldId="346"/>
            <ac:picMk id="9" creationId="{E2DF46CC-8F50-4CB6-A328-318CA7AB2513}"/>
          </ac:picMkLst>
        </pc:picChg>
        <pc:picChg chg="add mod">
          <ac:chgData name="guo roger" userId="3bbec60affddc306" providerId="LiveId" clId="{FA0C61F5-72F8-4DCE-80C7-C0E2696258DA}" dt="2021-05-31T04:28:50.162" v="4727" actId="1076"/>
          <ac:picMkLst>
            <pc:docMk/>
            <pc:sldMk cId="2956594756" sldId="346"/>
            <ac:picMk id="10" creationId="{E8BD6B63-21B9-4A2A-BA67-D584BF131829}"/>
          </ac:picMkLst>
        </pc:picChg>
        <pc:picChg chg="add mod">
          <ac:chgData name="guo roger" userId="3bbec60affddc306" providerId="LiveId" clId="{FA0C61F5-72F8-4DCE-80C7-C0E2696258DA}" dt="2021-05-31T04:28:55.447" v="4729" actId="1076"/>
          <ac:picMkLst>
            <pc:docMk/>
            <pc:sldMk cId="2956594756" sldId="346"/>
            <ac:picMk id="11" creationId="{3088FA70-DB20-4F8C-90FC-48BFA3A951B0}"/>
          </ac:picMkLst>
        </pc:picChg>
        <pc:picChg chg="add mod">
          <ac:chgData name="guo roger" userId="3bbec60affddc306" providerId="LiveId" clId="{FA0C61F5-72F8-4DCE-80C7-C0E2696258DA}" dt="2021-05-31T04:28:58.768" v="4731" actId="1076"/>
          <ac:picMkLst>
            <pc:docMk/>
            <pc:sldMk cId="2956594756" sldId="346"/>
            <ac:picMk id="12" creationId="{4B079F3D-E32A-414B-8E8F-6229F0F146B4}"/>
          </ac:picMkLst>
        </pc:picChg>
      </pc:sldChg>
      <pc:sldChg chg="del">
        <pc:chgData name="guo roger" userId="3bbec60affddc306" providerId="LiveId" clId="{FA0C61F5-72F8-4DCE-80C7-C0E2696258DA}" dt="2021-05-28T10:25:09.750" v="17" actId="47"/>
        <pc:sldMkLst>
          <pc:docMk/>
          <pc:sldMk cId="2309324780" sldId="347"/>
        </pc:sldMkLst>
      </pc:sldChg>
      <pc:sldChg chg="addSp modSp new mod">
        <pc:chgData name="guo roger" userId="3bbec60affddc306" providerId="LiveId" clId="{FA0C61F5-72F8-4DCE-80C7-C0E2696258DA}" dt="2021-05-31T02:52:50.747" v="4558" actId="20577"/>
        <pc:sldMkLst>
          <pc:docMk/>
          <pc:sldMk cId="3956139082" sldId="347"/>
        </pc:sldMkLst>
        <pc:spChg chg="mod">
          <ac:chgData name="guo roger" userId="3bbec60affddc306" providerId="LiveId" clId="{FA0C61F5-72F8-4DCE-80C7-C0E2696258DA}" dt="2021-05-28T11:15:31.001" v="1207" actId="20577"/>
          <ac:spMkLst>
            <pc:docMk/>
            <pc:sldMk cId="3956139082" sldId="347"/>
            <ac:spMk id="2" creationId="{BC541983-C074-4EDF-9FA2-BE444C9279CA}"/>
          </ac:spMkLst>
        </pc:spChg>
        <pc:spChg chg="add mod">
          <ac:chgData name="guo roger" userId="3bbec60affddc306" providerId="LiveId" clId="{FA0C61F5-72F8-4DCE-80C7-C0E2696258DA}" dt="2021-05-29T12:29:17.326" v="4287" actId="12"/>
          <ac:spMkLst>
            <pc:docMk/>
            <pc:sldMk cId="3956139082" sldId="347"/>
            <ac:spMk id="4" creationId="{48C5E9E2-A340-49EF-B878-3F5832C5774A}"/>
          </ac:spMkLst>
        </pc:spChg>
        <pc:spChg chg="add mod">
          <ac:chgData name="guo roger" userId="3bbec60affddc306" providerId="LiveId" clId="{FA0C61F5-72F8-4DCE-80C7-C0E2696258DA}" dt="2021-05-31T02:52:50.747" v="4558" actId="20577"/>
          <ac:spMkLst>
            <pc:docMk/>
            <pc:sldMk cId="3956139082" sldId="347"/>
            <ac:spMk id="7" creationId="{4D0031ED-DC19-4D75-AE21-17BBE0ED12A6}"/>
          </ac:spMkLst>
        </pc:spChg>
        <pc:spChg chg="add mod">
          <ac:chgData name="guo roger" userId="3bbec60affddc306" providerId="LiveId" clId="{FA0C61F5-72F8-4DCE-80C7-C0E2696258DA}" dt="2021-05-29T12:30:52.815" v="4338" actId="20577"/>
          <ac:spMkLst>
            <pc:docMk/>
            <pc:sldMk cId="3956139082" sldId="347"/>
            <ac:spMk id="8" creationId="{590DB9FE-2053-4C50-8F0A-0EC4B2D83C7D}"/>
          </ac:spMkLst>
        </pc:spChg>
        <pc:picChg chg="add mod">
          <ac:chgData name="guo roger" userId="3bbec60affddc306" providerId="LiveId" clId="{FA0C61F5-72F8-4DCE-80C7-C0E2696258DA}" dt="2021-05-29T12:29:19.734" v="4288" actId="1076"/>
          <ac:picMkLst>
            <pc:docMk/>
            <pc:sldMk cId="3956139082" sldId="347"/>
            <ac:picMk id="6" creationId="{249AB804-5E50-49C3-B253-0D2FA216B1E5}"/>
          </ac:picMkLst>
        </pc:picChg>
      </pc:sldChg>
      <pc:sldChg chg="addSp modSp new mod">
        <pc:chgData name="guo roger" userId="3bbec60affddc306" providerId="LiveId" clId="{FA0C61F5-72F8-4DCE-80C7-C0E2696258DA}" dt="2021-05-31T04:37:03.327" v="4742" actId="1076"/>
        <pc:sldMkLst>
          <pc:docMk/>
          <pc:sldMk cId="1219640888" sldId="348"/>
        </pc:sldMkLst>
        <pc:spChg chg="mod">
          <ac:chgData name="guo roger" userId="3bbec60affddc306" providerId="LiveId" clId="{FA0C61F5-72F8-4DCE-80C7-C0E2696258DA}" dt="2021-05-28T11:20:05.626" v="1371" actId="20577"/>
          <ac:spMkLst>
            <pc:docMk/>
            <pc:sldMk cId="1219640888" sldId="348"/>
            <ac:spMk id="2" creationId="{6397FAA0-3DC3-4CFD-84D0-F20C7090FBFB}"/>
          </ac:spMkLst>
        </pc:spChg>
        <pc:spChg chg="add mod">
          <ac:chgData name="guo roger" userId="3bbec60affddc306" providerId="LiveId" clId="{FA0C61F5-72F8-4DCE-80C7-C0E2696258DA}" dt="2021-05-31T04:37:03.327" v="4742" actId="1076"/>
          <ac:spMkLst>
            <pc:docMk/>
            <pc:sldMk cId="1219640888" sldId="348"/>
            <ac:spMk id="6" creationId="{FC7F7D4B-6DDE-4F36-AC8E-5398F4D6C557}"/>
          </ac:spMkLst>
        </pc:spChg>
        <pc:picChg chg="add mod">
          <ac:chgData name="guo roger" userId="3bbec60affddc306" providerId="LiveId" clId="{FA0C61F5-72F8-4DCE-80C7-C0E2696258DA}" dt="2021-05-31T04:36:27.861" v="4733" actId="1076"/>
          <ac:picMkLst>
            <pc:docMk/>
            <pc:sldMk cId="1219640888" sldId="348"/>
            <ac:picMk id="5" creationId="{551DB747-16B7-4F93-A745-3BFFC1FCF742}"/>
          </ac:picMkLst>
        </pc:picChg>
      </pc:sldChg>
      <pc:sldChg chg="del">
        <pc:chgData name="guo roger" userId="3bbec60affddc306" providerId="LiveId" clId="{FA0C61F5-72F8-4DCE-80C7-C0E2696258DA}" dt="2021-05-28T10:25:07.299" v="8" actId="47"/>
        <pc:sldMkLst>
          <pc:docMk/>
          <pc:sldMk cId="3498323374" sldId="348"/>
        </pc:sldMkLst>
      </pc:sldChg>
      <pc:sldChg chg="new del">
        <pc:chgData name="guo roger" userId="3bbec60affddc306" providerId="LiveId" clId="{FA0C61F5-72F8-4DCE-80C7-C0E2696258DA}" dt="2021-05-28T11:22:33.463" v="1616" actId="47"/>
        <pc:sldMkLst>
          <pc:docMk/>
          <pc:sldMk cId="2239771392" sldId="349"/>
        </pc:sldMkLst>
      </pc:sldChg>
      <pc:sldChg chg="modSp add mod">
        <pc:chgData name="guo roger" userId="3bbec60affddc306" providerId="LiveId" clId="{FA0C61F5-72F8-4DCE-80C7-C0E2696258DA}" dt="2021-05-31T04:36:35.451" v="4735" actId="1076"/>
        <pc:sldMkLst>
          <pc:docMk/>
          <pc:sldMk cId="2878651850" sldId="349"/>
        </pc:sldMkLst>
        <pc:spChg chg="mod">
          <ac:chgData name="guo roger" userId="3bbec60affddc306" providerId="LiveId" clId="{FA0C61F5-72F8-4DCE-80C7-C0E2696258DA}" dt="2021-05-28T11:22:40.448" v="1629" actId="20577"/>
          <ac:spMkLst>
            <pc:docMk/>
            <pc:sldMk cId="2878651850" sldId="349"/>
            <ac:spMk id="2" creationId="{6397FAA0-3DC3-4CFD-84D0-F20C7090FBFB}"/>
          </ac:spMkLst>
        </pc:spChg>
        <pc:spChg chg="mod">
          <ac:chgData name="guo roger" userId="3bbec60affddc306" providerId="LiveId" clId="{FA0C61F5-72F8-4DCE-80C7-C0E2696258DA}" dt="2021-05-29T12:33:02.235" v="4377" actId="313"/>
          <ac:spMkLst>
            <pc:docMk/>
            <pc:sldMk cId="2878651850" sldId="349"/>
            <ac:spMk id="6" creationId="{FC7F7D4B-6DDE-4F36-AC8E-5398F4D6C557}"/>
          </ac:spMkLst>
        </pc:spChg>
        <pc:picChg chg="mod">
          <ac:chgData name="guo roger" userId="3bbec60affddc306" providerId="LiveId" clId="{FA0C61F5-72F8-4DCE-80C7-C0E2696258DA}" dt="2021-05-31T04:36:35.451" v="4735" actId="1076"/>
          <ac:picMkLst>
            <pc:docMk/>
            <pc:sldMk cId="2878651850" sldId="349"/>
            <ac:picMk id="5" creationId="{551DB747-16B7-4F93-A745-3BFFC1FCF742}"/>
          </ac:picMkLst>
        </pc:picChg>
      </pc:sldChg>
      <pc:sldChg chg="addSp modSp new mod">
        <pc:chgData name="guo roger" userId="3bbec60affddc306" providerId="LiveId" clId="{FA0C61F5-72F8-4DCE-80C7-C0E2696258DA}" dt="2021-05-31T04:36:39.141" v="4737" actId="1076"/>
        <pc:sldMkLst>
          <pc:docMk/>
          <pc:sldMk cId="2314048810" sldId="350"/>
        </pc:sldMkLst>
        <pc:spChg chg="mod">
          <ac:chgData name="guo roger" userId="3bbec60affddc306" providerId="LiveId" clId="{FA0C61F5-72F8-4DCE-80C7-C0E2696258DA}" dt="2021-05-29T11:25:32.344" v="1899" actId="20577"/>
          <ac:spMkLst>
            <pc:docMk/>
            <pc:sldMk cId="2314048810" sldId="350"/>
            <ac:spMk id="2" creationId="{FAAF4925-719C-4EE9-A300-BCE4C6848F58}"/>
          </ac:spMkLst>
        </pc:spChg>
        <pc:spChg chg="add mod">
          <ac:chgData name="guo roger" userId="3bbec60affddc306" providerId="LiveId" clId="{FA0C61F5-72F8-4DCE-80C7-C0E2696258DA}" dt="2021-05-31T02:53:42.724" v="4559" actId="20577"/>
          <ac:spMkLst>
            <pc:docMk/>
            <pc:sldMk cId="2314048810" sldId="350"/>
            <ac:spMk id="5" creationId="{D263F4A1-A983-40C2-B9B8-B4026FFC9057}"/>
          </ac:spMkLst>
        </pc:spChg>
        <pc:picChg chg="add mod">
          <ac:chgData name="guo roger" userId="3bbec60affddc306" providerId="LiveId" clId="{FA0C61F5-72F8-4DCE-80C7-C0E2696258DA}" dt="2021-05-31T04:36:39.141" v="4737" actId="1076"/>
          <ac:picMkLst>
            <pc:docMk/>
            <pc:sldMk cId="2314048810" sldId="350"/>
            <ac:picMk id="4" creationId="{E35D4A92-11B2-4196-AE4C-02E87FDCA96B}"/>
          </ac:picMkLst>
        </pc:picChg>
      </pc:sldChg>
      <pc:sldChg chg="addSp modSp new mod">
        <pc:chgData name="guo roger" userId="3bbec60affddc306" providerId="LiveId" clId="{FA0C61F5-72F8-4DCE-80C7-C0E2696258DA}" dt="2021-05-29T12:34:32.355" v="4399" actId="12"/>
        <pc:sldMkLst>
          <pc:docMk/>
          <pc:sldMk cId="558234866" sldId="351"/>
        </pc:sldMkLst>
        <pc:spChg chg="mod">
          <ac:chgData name="guo roger" userId="3bbec60affddc306" providerId="LiveId" clId="{FA0C61F5-72F8-4DCE-80C7-C0E2696258DA}" dt="2021-05-29T11:33:38.590" v="2200" actId="20577"/>
          <ac:spMkLst>
            <pc:docMk/>
            <pc:sldMk cId="558234866" sldId="351"/>
            <ac:spMk id="2" creationId="{5F9C5468-F2A9-4D69-A75B-FC0871FEBCA8}"/>
          </ac:spMkLst>
        </pc:spChg>
        <pc:spChg chg="add mod">
          <ac:chgData name="guo roger" userId="3bbec60affddc306" providerId="LiveId" clId="{FA0C61F5-72F8-4DCE-80C7-C0E2696258DA}" dt="2021-05-29T12:34:32.355" v="4399" actId="12"/>
          <ac:spMkLst>
            <pc:docMk/>
            <pc:sldMk cId="558234866" sldId="351"/>
            <ac:spMk id="6" creationId="{AA01DD49-DBCB-4376-857F-17CD4B323205}"/>
          </ac:spMkLst>
        </pc:spChg>
        <pc:picChg chg="add mod">
          <ac:chgData name="guo roger" userId="3bbec60affddc306" providerId="LiveId" clId="{FA0C61F5-72F8-4DCE-80C7-C0E2696258DA}" dt="2021-05-29T12:34:19.289" v="4397" actId="1076"/>
          <ac:picMkLst>
            <pc:docMk/>
            <pc:sldMk cId="558234866" sldId="351"/>
            <ac:picMk id="5" creationId="{402EFC68-4C78-4F2F-B3FB-6EA0511B3D52}"/>
          </ac:picMkLst>
        </pc:picChg>
      </pc:sldChg>
      <pc:sldChg chg="del">
        <pc:chgData name="guo roger" userId="3bbec60affddc306" providerId="LiveId" clId="{FA0C61F5-72F8-4DCE-80C7-C0E2696258DA}" dt="2021-05-28T10:25:07.558" v="9" actId="47"/>
        <pc:sldMkLst>
          <pc:docMk/>
          <pc:sldMk cId="2009030011" sldId="351"/>
        </pc:sldMkLst>
      </pc:sldChg>
      <pc:sldChg chg="del">
        <pc:chgData name="guo roger" userId="3bbec60affddc306" providerId="LiveId" clId="{FA0C61F5-72F8-4DCE-80C7-C0E2696258DA}" dt="2021-05-28T10:25:10.362" v="18" actId="47"/>
        <pc:sldMkLst>
          <pc:docMk/>
          <pc:sldMk cId="524212581" sldId="352"/>
        </pc:sldMkLst>
      </pc:sldChg>
      <pc:sldChg chg="addSp modSp new mod modNotesTx">
        <pc:chgData name="guo roger" userId="3bbec60affddc306" providerId="LiveId" clId="{FA0C61F5-72F8-4DCE-80C7-C0E2696258DA}" dt="2021-05-31T05:30:11.086" v="4772" actId="20577"/>
        <pc:sldMkLst>
          <pc:docMk/>
          <pc:sldMk cId="2814344193" sldId="352"/>
        </pc:sldMkLst>
        <pc:spChg chg="mod">
          <ac:chgData name="guo roger" userId="3bbec60affddc306" providerId="LiveId" clId="{FA0C61F5-72F8-4DCE-80C7-C0E2696258DA}" dt="2021-05-29T11:44:43.531" v="2444" actId="20577"/>
          <ac:spMkLst>
            <pc:docMk/>
            <pc:sldMk cId="2814344193" sldId="352"/>
            <ac:spMk id="2" creationId="{04EC530C-8E9C-48CB-8A86-AEA8CF3A7639}"/>
          </ac:spMkLst>
        </pc:spChg>
        <pc:spChg chg="add mod">
          <ac:chgData name="guo roger" userId="3bbec60affddc306" providerId="LiveId" clId="{FA0C61F5-72F8-4DCE-80C7-C0E2696258DA}" dt="2021-05-29T12:34:54.417" v="4404" actId="1076"/>
          <ac:spMkLst>
            <pc:docMk/>
            <pc:sldMk cId="2814344193" sldId="352"/>
            <ac:spMk id="10" creationId="{E7644594-94FA-4EB7-B50F-58BDBCB7F2D1}"/>
          </ac:spMkLst>
        </pc:spChg>
        <pc:spChg chg="add mod">
          <ac:chgData name="guo roger" userId="3bbec60affddc306" providerId="LiveId" clId="{FA0C61F5-72F8-4DCE-80C7-C0E2696258DA}" dt="2021-05-29T12:34:41.655" v="4400" actId="14100"/>
          <ac:spMkLst>
            <pc:docMk/>
            <pc:sldMk cId="2814344193" sldId="352"/>
            <ac:spMk id="11" creationId="{DE0359B7-0D55-49FD-9EA1-1A632B7D2AE8}"/>
          </ac:spMkLst>
        </pc:spChg>
        <pc:spChg chg="add mod">
          <ac:chgData name="guo roger" userId="3bbec60affddc306" providerId="LiveId" clId="{FA0C61F5-72F8-4DCE-80C7-C0E2696258DA}" dt="2021-05-29T12:34:57.753" v="4405" actId="113"/>
          <ac:spMkLst>
            <pc:docMk/>
            <pc:sldMk cId="2814344193" sldId="352"/>
            <ac:spMk id="12" creationId="{8C6804E2-488A-45CC-B220-0844A6A41833}"/>
          </ac:spMkLst>
        </pc:spChg>
        <pc:spChg chg="add mod">
          <ac:chgData name="guo roger" userId="3bbec60affddc306" providerId="LiveId" clId="{FA0C61F5-72F8-4DCE-80C7-C0E2696258DA}" dt="2021-05-29T12:35:04.249" v="4407" actId="1076"/>
          <ac:spMkLst>
            <pc:docMk/>
            <pc:sldMk cId="2814344193" sldId="352"/>
            <ac:spMk id="13" creationId="{D80873AD-D736-4E0D-A0C0-E9AE1A0929BD}"/>
          </ac:spMkLst>
        </pc:spChg>
        <pc:spChg chg="add mod">
          <ac:chgData name="guo roger" userId="3bbec60affddc306" providerId="LiveId" clId="{FA0C61F5-72F8-4DCE-80C7-C0E2696258DA}" dt="2021-05-29T12:35:40.843" v="4480" actId="1076"/>
          <ac:spMkLst>
            <pc:docMk/>
            <pc:sldMk cId="2814344193" sldId="352"/>
            <ac:spMk id="14" creationId="{37DA61E4-C805-401E-8E45-3959D547F91F}"/>
          </ac:spMkLst>
        </pc:spChg>
        <pc:picChg chg="add mod">
          <ac:chgData name="guo roger" userId="3bbec60affddc306" providerId="LiveId" clId="{FA0C61F5-72F8-4DCE-80C7-C0E2696258DA}" dt="2021-05-29T11:46:51.641" v="2551" actId="1076"/>
          <ac:picMkLst>
            <pc:docMk/>
            <pc:sldMk cId="2814344193" sldId="352"/>
            <ac:picMk id="5" creationId="{DAEA1C51-0527-45B8-9E38-91E5F72783D3}"/>
          </ac:picMkLst>
        </pc:picChg>
        <pc:picChg chg="add mod">
          <ac:chgData name="guo roger" userId="3bbec60affddc306" providerId="LiveId" clId="{FA0C61F5-72F8-4DCE-80C7-C0E2696258DA}" dt="2021-05-29T11:47:37.903" v="2659" actId="1076"/>
          <ac:picMkLst>
            <pc:docMk/>
            <pc:sldMk cId="2814344193" sldId="352"/>
            <ac:picMk id="7" creationId="{E369F64C-CCFD-41EE-9B9F-154B71DDEDAB}"/>
          </ac:picMkLst>
        </pc:picChg>
        <pc:picChg chg="add mod">
          <ac:chgData name="guo roger" userId="3bbec60affddc306" providerId="LiveId" clId="{FA0C61F5-72F8-4DCE-80C7-C0E2696258DA}" dt="2021-05-29T11:47:43.323" v="2662" actId="1076"/>
          <ac:picMkLst>
            <pc:docMk/>
            <pc:sldMk cId="2814344193" sldId="352"/>
            <ac:picMk id="9" creationId="{D0992344-56B1-4A61-91DD-BDB9A21E737C}"/>
          </ac:picMkLst>
        </pc:picChg>
      </pc:sldChg>
      <pc:sldChg chg="addSp modSp new mod">
        <pc:chgData name="guo roger" userId="3bbec60affddc306" providerId="LiveId" clId="{FA0C61F5-72F8-4DCE-80C7-C0E2696258DA}" dt="2021-05-31T02:30:59.360" v="4486" actId="12"/>
        <pc:sldMkLst>
          <pc:docMk/>
          <pc:sldMk cId="3679879120" sldId="353"/>
        </pc:sldMkLst>
        <pc:spChg chg="mod">
          <ac:chgData name="guo roger" userId="3bbec60affddc306" providerId="LiveId" clId="{FA0C61F5-72F8-4DCE-80C7-C0E2696258DA}" dt="2021-05-29T11:48:07.427" v="2694" actId="20577"/>
          <ac:spMkLst>
            <pc:docMk/>
            <pc:sldMk cId="3679879120" sldId="353"/>
            <ac:spMk id="2" creationId="{6B614E57-F9A1-4E00-BC12-93194C2BC2E3}"/>
          </ac:spMkLst>
        </pc:spChg>
        <pc:spChg chg="add mod">
          <ac:chgData name="guo roger" userId="3bbec60affddc306" providerId="LiveId" clId="{FA0C61F5-72F8-4DCE-80C7-C0E2696258DA}" dt="2021-05-31T02:30:59.360" v="4486" actId="12"/>
          <ac:spMkLst>
            <pc:docMk/>
            <pc:sldMk cId="3679879120" sldId="353"/>
            <ac:spMk id="4" creationId="{D9F27851-CFFD-4C57-9248-25C6E6C89CFB}"/>
          </ac:spMkLst>
        </pc:spChg>
      </pc:sldChg>
      <pc:sldChg chg="del">
        <pc:chgData name="guo roger" userId="3bbec60affddc306" providerId="LiveId" clId="{FA0C61F5-72F8-4DCE-80C7-C0E2696258DA}" dt="2021-05-28T10:25:05.990" v="3" actId="47"/>
        <pc:sldMkLst>
          <pc:docMk/>
          <pc:sldMk cId="3819434197" sldId="353"/>
        </pc:sldMkLst>
      </pc:sldChg>
      <pc:sldChg chg="del">
        <pc:chgData name="guo roger" userId="3bbec60affddc306" providerId="LiveId" clId="{FA0C61F5-72F8-4DCE-80C7-C0E2696258DA}" dt="2021-05-28T10:25:06.218" v="4" actId="47"/>
        <pc:sldMkLst>
          <pc:docMk/>
          <pc:sldMk cId="2944058747" sldId="354"/>
        </pc:sldMkLst>
      </pc:sldChg>
      <pc:sldChg chg="addSp modSp new del mod">
        <pc:chgData name="guo roger" userId="3bbec60affddc306" providerId="LiveId" clId="{FA0C61F5-72F8-4DCE-80C7-C0E2696258DA}" dt="2021-05-31T02:33:32.811" v="4539" actId="47"/>
        <pc:sldMkLst>
          <pc:docMk/>
          <pc:sldMk cId="3420570708" sldId="354"/>
        </pc:sldMkLst>
        <pc:spChg chg="add mod">
          <ac:chgData name="guo roger" userId="3bbec60affddc306" providerId="LiveId" clId="{FA0C61F5-72F8-4DCE-80C7-C0E2696258DA}" dt="2021-05-29T11:51:17.623" v="3187" actId="20577"/>
          <ac:spMkLst>
            <pc:docMk/>
            <pc:sldMk cId="3420570708" sldId="354"/>
            <ac:spMk id="4" creationId="{25B65F5E-BFD3-4889-8EA2-4336E220A2CD}"/>
          </ac:spMkLst>
        </pc:spChg>
      </pc:sldChg>
      <pc:sldChg chg="del">
        <pc:chgData name="guo roger" userId="3bbec60affddc306" providerId="LiveId" clId="{FA0C61F5-72F8-4DCE-80C7-C0E2696258DA}" dt="2021-05-28T10:25:05.606" v="1" actId="47"/>
        <pc:sldMkLst>
          <pc:docMk/>
          <pc:sldMk cId="3343587701" sldId="355"/>
        </pc:sldMkLst>
      </pc:sldChg>
      <pc:sldChg chg="addSp modSp new mod">
        <pc:chgData name="guo roger" userId="3bbec60affddc306" providerId="LiveId" clId="{FA0C61F5-72F8-4DCE-80C7-C0E2696258DA}" dt="2021-05-31T07:07:08.700" v="4781" actId="20577"/>
        <pc:sldMkLst>
          <pc:docMk/>
          <pc:sldMk cId="4247449031" sldId="355"/>
        </pc:sldMkLst>
        <pc:spChg chg="mod">
          <ac:chgData name="guo roger" userId="3bbec60affddc306" providerId="LiveId" clId="{FA0C61F5-72F8-4DCE-80C7-C0E2696258DA}" dt="2021-05-29T11:51:40.141" v="3205" actId="20577"/>
          <ac:spMkLst>
            <pc:docMk/>
            <pc:sldMk cId="4247449031" sldId="355"/>
            <ac:spMk id="2" creationId="{7488BE4A-3820-4FAE-B220-F8D83C752077}"/>
          </ac:spMkLst>
        </pc:spChg>
        <pc:spChg chg="add mod">
          <ac:chgData name="guo roger" userId="3bbec60affddc306" providerId="LiveId" clId="{FA0C61F5-72F8-4DCE-80C7-C0E2696258DA}" dt="2021-05-31T02:33:58.460" v="4544" actId="207"/>
          <ac:spMkLst>
            <pc:docMk/>
            <pc:sldMk cId="4247449031" sldId="355"/>
            <ac:spMk id="4" creationId="{5E9EE98C-5F60-4734-A367-47C7B6967CD3}"/>
          </ac:spMkLst>
        </pc:spChg>
        <pc:spChg chg="add mod">
          <ac:chgData name="guo roger" userId="3bbec60affddc306" providerId="LiveId" clId="{FA0C61F5-72F8-4DCE-80C7-C0E2696258DA}" dt="2021-05-31T07:07:08.700" v="4781" actId="20577"/>
          <ac:spMkLst>
            <pc:docMk/>
            <pc:sldMk cId="4247449031" sldId="355"/>
            <ac:spMk id="7" creationId="{E3D0BCB7-3D20-41A7-A4BA-133DA5DDB847}"/>
          </ac:spMkLst>
        </pc:spChg>
        <pc:spChg chg="add mod">
          <ac:chgData name="guo roger" userId="3bbec60affddc306" providerId="LiveId" clId="{FA0C61F5-72F8-4DCE-80C7-C0E2696258DA}" dt="2021-05-31T05:48:14.980" v="4779" actId="207"/>
          <ac:spMkLst>
            <pc:docMk/>
            <pc:sldMk cId="4247449031" sldId="355"/>
            <ac:spMk id="8" creationId="{8F5F8E9F-9168-452B-92DA-C395A8BFDD60}"/>
          </ac:spMkLst>
        </pc:spChg>
        <pc:picChg chg="add mod">
          <ac:chgData name="guo roger" userId="3bbec60affddc306" providerId="LiveId" clId="{FA0C61F5-72F8-4DCE-80C7-C0E2696258DA}" dt="2021-05-29T11:52:41.672" v="3280" actId="1076"/>
          <ac:picMkLst>
            <pc:docMk/>
            <pc:sldMk cId="4247449031" sldId="355"/>
            <ac:picMk id="6" creationId="{D73E2AE6-5C6E-4B52-A2BD-5DEA59AC27B7}"/>
          </ac:picMkLst>
        </pc:picChg>
      </pc:sldChg>
      <pc:sldChg chg="del">
        <pc:chgData name="guo roger" userId="3bbec60affddc306" providerId="LiveId" clId="{FA0C61F5-72F8-4DCE-80C7-C0E2696258DA}" dt="2021-05-28T10:25:06.493" v="5" actId="47"/>
        <pc:sldMkLst>
          <pc:docMk/>
          <pc:sldMk cId="379371605" sldId="356"/>
        </pc:sldMkLst>
      </pc:sldChg>
      <pc:sldChg chg="addSp modSp new mod">
        <pc:chgData name="guo roger" userId="3bbec60affddc306" providerId="LiveId" clId="{FA0C61F5-72F8-4DCE-80C7-C0E2696258DA}" dt="2021-05-31T02:34:38.635" v="4555" actId="12"/>
        <pc:sldMkLst>
          <pc:docMk/>
          <pc:sldMk cId="2533094595" sldId="356"/>
        </pc:sldMkLst>
        <pc:spChg chg="mod">
          <ac:chgData name="guo roger" userId="3bbec60affddc306" providerId="LiveId" clId="{FA0C61F5-72F8-4DCE-80C7-C0E2696258DA}" dt="2021-05-29T11:58:21.734" v="3490" actId="20577"/>
          <ac:spMkLst>
            <pc:docMk/>
            <pc:sldMk cId="2533094595" sldId="356"/>
            <ac:spMk id="2" creationId="{5D80C5CC-5FE5-478B-9CC8-C8BA4B2A1D98}"/>
          </ac:spMkLst>
        </pc:spChg>
        <pc:spChg chg="add mod">
          <ac:chgData name="guo roger" userId="3bbec60affddc306" providerId="LiveId" clId="{FA0C61F5-72F8-4DCE-80C7-C0E2696258DA}" dt="2021-05-31T02:34:38.635" v="4555" actId="12"/>
          <ac:spMkLst>
            <pc:docMk/>
            <pc:sldMk cId="2533094595" sldId="356"/>
            <ac:spMk id="4" creationId="{248B5063-C975-4B0B-960A-88440658BF5B}"/>
          </ac:spMkLst>
        </pc:spChg>
      </pc:sldChg>
      <pc:sldChg chg="modSp add mod">
        <pc:chgData name="guo roger" userId="3bbec60affddc306" providerId="LiveId" clId="{FA0C61F5-72F8-4DCE-80C7-C0E2696258DA}" dt="2021-05-31T02:32:43.721" v="4536" actId="207"/>
        <pc:sldMkLst>
          <pc:docMk/>
          <pc:sldMk cId="742803056" sldId="357"/>
        </pc:sldMkLst>
        <pc:spChg chg="mod">
          <ac:chgData name="guo roger" userId="3bbec60affddc306" providerId="LiveId" clId="{FA0C61F5-72F8-4DCE-80C7-C0E2696258DA}" dt="2021-05-31T02:32:43.721" v="4536" actId="207"/>
          <ac:spMkLst>
            <pc:docMk/>
            <pc:sldMk cId="742803056" sldId="357"/>
            <ac:spMk id="8" creationId="{8E321D54-3573-4006-A142-58C307604763}"/>
          </ac:spMkLst>
        </pc:spChg>
      </pc:sldChg>
      <pc:sldChg chg="del">
        <pc:chgData name="guo roger" userId="3bbec60affddc306" providerId="LiveId" clId="{FA0C61F5-72F8-4DCE-80C7-C0E2696258DA}" dt="2021-05-28T10:25:06.595" v="6" actId="47"/>
        <pc:sldMkLst>
          <pc:docMk/>
          <pc:sldMk cId="2346355537" sldId="357"/>
        </pc:sldMkLst>
      </pc:sldChg>
      <pc:sldChg chg="del">
        <pc:chgData name="guo roger" userId="3bbec60affddc306" providerId="LiveId" clId="{FA0C61F5-72F8-4DCE-80C7-C0E2696258DA}" dt="2021-05-28T10:25:06.854" v="7" actId="47"/>
        <pc:sldMkLst>
          <pc:docMk/>
          <pc:sldMk cId="2365889277" sldId="358"/>
        </pc:sldMkLst>
      </pc:sldChg>
      <pc:sldChg chg="modSp add mod">
        <pc:chgData name="guo roger" userId="3bbec60affddc306" providerId="LiveId" clId="{FA0C61F5-72F8-4DCE-80C7-C0E2696258DA}" dt="2021-05-31T02:33:07.499" v="4538" actId="207"/>
        <pc:sldMkLst>
          <pc:docMk/>
          <pc:sldMk cId="2809033309" sldId="358"/>
        </pc:sldMkLst>
        <pc:spChg chg="mod">
          <ac:chgData name="guo roger" userId="3bbec60affddc306" providerId="LiveId" clId="{FA0C61F5-72F8-4DCE-80C7-C0E2696258DA}" dt="2021-05-31T02:33:07.499" v="4538" actId="207"/>
          <ac:spMkLst>
            <pc:docMk/>
            <pc:sldMk cId="2809033309" sldId="358"/>
            <ac:spMk id="8" creationId="{8E321D54-3573-4006-A142-58C307604763}"/>
          </ac:spMkLst>
        </pc:spChg>
      </pc:sldChg>
      <pc:sldChg chg="addSp delSp modSp add mod">
        <pc:chgData name="guo roger" userId="3bbec60affddc306" providerId="LiveId" clId="{FA0C61F5-72F8-4DCE-80C7-C0E2696258DA}" dt="2021-05-31T04:25:02.417" v="4662" actId="1076"/>
        <pc:sldMkLst>
          <pc:docMk/>
          <pc:sldMk cId="554967667" sldId="359"/>
        </pc:sldMkLst>
        <pc:picChg chg="del">
          <ac:chgData name="guo roger" userId="3bbec60affddc306" providerId="LiveId" clId="{FA0C61F5-72F8-4DCE-80C7-C0E2696258DA}" dt="2021-05-31T04:24:10.985" v="4646" actId="478"/>
          <ac:picMkLst>
            <pc:docMk/>
            <pc:sldMk cId="554967667" sldId="359"/>
            <ac:picMk id="5" creationId="{2F7BEE93-9833-417F-97D8-CFB5B5600893}"/>
          </ac:picMkLst>
        </pc:picChg>
        <pc:picChg chg="add mod">
          <ac:chgData name="guo roger" userId="3bbec60affddc306" providerId="LiveId" clId="{FA0C61F5-72F8-4DCE-80C7-C0E2696258DA}" dt="2021-05-31T04:24:26.591" v="4651" actId="14100"/>
          <ac:picMkLst>
            <pc:docMk/>
            <pc:sldMk cId="554967667" sldId="359"/>
            <ac:picMk id="12" creationId="{41EF779B-1324-40E3-B96A-866EBC6217A0}"/>
          </ac:picMkLst>
        </pc:picChg>
        <pc:picChg chg="add mod">
          <ac:chgData name="guo roger" userId="3bbec60affddc306" providerId="LiveId" clId="{FA0C61F5-72F8-4DCE-80C7-C0E2696258DA}" dt="2021-05-31T04:24:53.824" v="4659" actId="1036"/>
          <ac:picMkLst>
            <pc:docMk/>
            <pc:sldMk cId="554967667" sldId="359"/>
            <ac:picMk id="14" creationId="{15AA4FCA-0872-4483-8613-5575CB6011AB}"/>
          </ac:picMkLst>
        </pc:picChg>
        <pc:picChg chg="add mod">
          <ac:chgData name="guo roger" userId="3bbec60affddc306" providerId="LiveId" clId="{FA0C61F5-72F8-4DCE-80C7-C0E2696258DA}" dt="2021-05-31T04:25:02.417" v="4662" actId="1076"/>
          <ac:picMkLst>
            <pc:docMk/>
            <pc:sldMk cId="554967667" sldId="359"/>
            <ac:picMk id="16" creationId="{653BC665-C70A-4E26-BF7E-04090DD79032}"/>
          </ac:picMkLst>
        </pc:picChg>
      </pc:sldChg>
    </pc:docChg>
  </pc:docChgLst>
  <pc:docChgLst>
    <pc:chgData name="guo roger" userId="3bbec60affddc306" providerId="LiveId" clId="{6D938B32-8A9A-4CBD-9EDE-0455A0A5171F}"/>
    <pc:docChg chg="undo redo custSel addSld delSld modSld sldOrd">
      <pc:chgData name="guo roger" userId="3bbec60affddc306" providerId="LiveId" clId="{6D938B32-8A9A-4CBD-9EDE-0455A0A5171F}" dt="2021-01-25T05:52:19.234" v="2166" actId="207"/>
      <pc:docMkLst>
        <pc:docMk/>
      </pc:docMkLst>
      <pc:sldChg chg="addSp delSp modSp mod">
        <pc:chgData name="guo roger" userId="3bbec60affddc306" providerId="LiveId" clId="{6D938B32-8A9A-4CBD-9EDE-0455A0A5171F}" dt="2021-01-24T05:24:43.938" v="35" actId="20577"/>
        <pc:sldMkLst>
          <pc:docMk/>
          <pc:sldMk cId="1341206656" sldId="302"/>
        </pc:sldMkLst>
        <pc:spChg chg="mod">
          <ac:chgData name="guo roger" userId="3bbec60affddc306" providerId="LiveId" clId="{6D938B32-8A9A-4CBD-9EDE-0455A0A5171F}" dt="2021-01-24T05:23:28.434" v="2"/>
          <ac:spMkLst>
            <pc:docMk/>
            <pc:sldMk cId="1341206656" sldId="302"/>
            <ac:spMk id="4" creationId="{C37CA60E-2DE6-4312-9382-B5A3E76135C2}"/>
          </ac:spMkLst>
        </pc:spChg>
        <pc:spChg chg="mod">
          <ac:chgData name="guo roger" userId="3bbec60affddc306" providerId="LiveId" clId="{6D938B32-8A9A-4CBD-9EDE-0455A0A5171F}" dt="2021-01-24T05:24:43.938" v="35" actId="20577"/>
          <ac:spMkLst>
            <pc:docMk/>
            <pc:sldMk cId="1341206656" sldId="302"/>
            <ac:spMk id="6" creationId="{07560610-6AF0-456F-A648-6E723C8D92F1}"/>
          </ac:spMkLst>
        </pc:spChg>
        <pc:graphicFrameChg chg="add del mod">
          <ac:chgData name="guo roger" userId="3bbec60affddc306" providerId="LiveId" clId="{6D938B32-8A9A-4CBD-9EDE-0455A0A5171F}" dt="2021-01-24T05:23:17.455" v="1"/>
          <ac:graphicFrameMkLst>
            <pc:docMk/>
            <pc:sldMk cId="1341206656" sldId="302"/>
            <ac:graphicFrameMk id="5" creationId="{9CE5C47E-E22C-4F25-8007-DA5808076C39}"/>
          </ac:graphicFrameMkLst>
        </pc:graphicFrameChg>
      </pc:sldChg>
      <pc:sldChg chg="modSp mod">
        <pc:chgData name="guo roger" userId="3bbec60affddc306" providerId="LiveId" clId="{6D938B32-8A9A-4CBD-9EDE-0455A0A5171F}" dt="2021-01-24T09:45:06.458" v="1874" actId="20577"/>
        <pc:sldMkLst>
          <pc:docMk/>
          <pc:sldMk cId="947221106" sldId="337"/>
        </pc:sldMkLst>
        <pc:spChg chg="mod">
          <ac:chgData name="guo roger" userId="3bbec60affddc306" providerId="LiveId" clId="{6D938B32-8A9A-4CBD-9EDE-0455A0A5171F}" dt="2021-01-24T09:45:06.458" v="1874" actId="20577"/>
          <ac:spMkLst>
            <pc:docMk/>
            <pc:sldMk cId="947221106" sldId="337"/>
            <ac:spMk id="8" creationId="{8E321D54-3573-4006-A142-58C307604763}"/>
          </ac:spMkLst>
        </pc:spChg>
      </pc:sldChg>
      <pc:sldChg chg="addSp delSp modSp new mod modAnim">
        <pc:chgData name="guo roger" userId="3bbec60affddc306" providerId="LiveId" clId="{6D938B32-8A9A-4CBD-9EDE-0455A0A5171F}" dt="2021-01-24T06:04:37.271" v="359"/>
        <pc:sldMkLst>
          <pc:docMk/>
          <pc:sldMk cId="3578465183" sldId="338"/>
        </pc:sldMkLst>
        <pc:spChg chg="mod">
          <ac:chgData name="guo roger" userId="3bbec60affddc306" providerId="LiveId" clId="{6D938B32-8A9A-4CBD-9EDE-0455A0A5171F}" dt="2021-01-24T05:57:37.046" v="206" actId="20577"/>
          <ac:spMkLst>
            <pc:docMk/>
            <pc:sldMk cId="3578465183" sldId="338"/>
            <ac:spMk id="2" creationId="{5D59A8D9-9CFC-4E4B-B47B-F2F60BC33FD0}"/>
          </ac:spMkLst>
        </pc:spChg>
        <pc:spChg chg="add del mod">
          <ac:chgData name="guo roger" userId="3bbec60affddc306" providerId="LiveId" clId="{6D938B32-8A9A-4CBD-9EDE-0455A0A5171F}" dt="2021-01-24T05:54:27.809" v="196" actId="478"/>
          <ac:spMkLst>
            <pc:docMk/>
            <pc:sldMk cId="3578465183" sldId="338"/>
            <ac:spMk id="5" creationId="{715B3E3E-6A57-4EEF-89C9-737DDACC4896}"/>
          </ac:spMkLst>
        </pc:spChg>
        <pc:spChg chg="add mod">
          <ac:chgData name="guo roger" userId="3bbec60affddc306" providerId="LiveId" clId="{6D938B32-8A9A-4CBD-9EDE-0455A0A5171F}" dt="2021-01-24T06:03:24.984" v="358" actId="207"/>
          <ac:spMkLst>
            <pc:docMk/>
            <pc:sldMk cId="3578465183" sldId="338"/>
            <ac:spMk id="7" creationId="{089CAADA-2457-4117-9F07-9010CBDF5AD2}"/>
          </ac:spMkLst>
        </pc:spChg>
      </pc:sldChg>
      <pc:sldChg chg="del">
        <pc:chgData name="guo roger" userId="3bbec60affddc306" providerId="LiveId" clId="{6D938B32-8A9A-4CBD-9EDE-0455A0A5171F}" dt="2021-01-24T05:24:55.655" v="41" actId="47"/>
        <pc:sldMkLst>
          <pc:docMk/>
          <pc:sldMk cId="3814830854" sldId="338"/>
        </pc:sldMkLst>
      </pc:sldChg>
      <pc:sldChg chg="addSp modSp new mod">
        <pc:chgData name="guo roger" userId="3bbec60affddc306" providerId="LiveId" clId="{6D938B32-8A9A-4CBD-9EDE-0455A0A5171F}" dt="2021-01-24T06:16:25.903" v="455" actId="1076"/>
        <pc:sldMkLst>
          <pc:docMk/>
          <pc:sldMk cId="1644255586" sldId="339"/>
        </pc:sldMkLst>
        <pc:spChg chg="mod">
          <ac:chgData name="guo roger" userId="3bbec60affddc306" providerId="LiveId" clId="{6D938B32-8A9A-4CBD-9EDE-0455A0A5171F}" dt="2021-01-24T05:36:44.210" v="78" actId="20577"/>
          <ac:spMkLst>
            <pc:docMk/>
            <pc:sldMk cId="1644255586" sldId="339"/>
            <ac:spMk id="2" creationId="{5E12E524-C0E4-4F70-BC8E-AE4E5B1682F5}"/>
          </ac:spMkLst>
        </pc:spChg>
        <pc:spChg chg="add mod">
          <ac:chgData name="guo roger" userId="3bbec60affddc306" providerId="LiveId" clId="{6D938B32-8A9A-4CBD-9EDE-0455A0A5171F}" dt="2021-01-24T06:13:55.696" v="444" actId="207"/>
          <ac:spMkLst>
            <pc:docMk/>
            <pc:sldMk cId="1644255586" sldId="339"/>
            <ac:spMk id="5" creationId="{A4F61CD8-6221-41B4-8869-A15F7494912D}"/>
          </ac:spMkLst>
        </pc:spChg>
        <pc:spChg chg="add mod">
          <ac:chgData name="guo roger" userId="3bbec60affddc306" providerId="LiveId" clId="{6D938B32-8A9A-4CBD-9EDE-0455A0A5171F}" dt="2021-01-24T06:16:25.903" v="455" actId="1076"/>
          <ac:spMkLst>
            <pc:docMk/>
            <pc:sldMk cId="1644255586" sldId="339"/>
            <ac:spMk id="7" creationId="{7A250489-33B0-4F7A-86D4-55085A25EC4C}"/>
          </ac:spMkLst>
        </pc:spChg>
        <pc:picChg chg="add mod">
          <ac:chgData name="guo roger" userId="3bbec60affddc306" providerId="LiveId" clId="{6D938B32-8A9A-4CBD-9EDE-0455A0A5171F}" dt="2021-01-24T06:15:24.666" v="454" actId="1076"/>
          <ac:picMkLst>
            <pc:docMk/>
            <pc:sldMk cId="1644255586" sldId="339"/>
            <ac:picMk id="9" creationId="{7C95C460-CC06-432C-991F-B67D4610C800}"/>
          </ac:picMkLst>
        </pc:picChg>
      </pc:sldChg>
      <pc:sldChg chg="del">
        <pc:chgData name="guo roger" userId="3bbec60affddc306" providerId="LiveId" clId="{6D938B32-8A9A-4CBD-9EDE-0455A0A5171F}" dt="2021-01-24T05:24:55.167" v="39" actId="47"/>
        <pc:sldMkLst>
          <pc:docMk/>
          <pc:sldMk cId="3167666507" sldId="339"/>
        </pc:sldMkLst>
      </pc:sldChg>
      <pc:sldChg chg="del">
        <pc:chgData name="guo roger" userId="3bbec60affddc306" providerId="LiveId" clId="{6D938B32-8A9A-4CBD-9EDE-0455A0A5171F}" dt="2021-01-24T05:24:55.914" v="42" actId="47"/>
        <pc:sldMkLst>
          <pc:docMk/>
          <pc:sldMk cId="1747167047" sldId="340"/>
        </pc:sldMkLst>
      </pc:sldChg>
      <pc:sldChg chg="addSp modSp new mod">
        <pc:chgData name="guo roger" userId="3bbec60affddc306" providerId="LiveId" clId="{6D938B32-8A9A-4CBD-9EDE-0455A0A5171F}" dt="2021-01-24T05:41:31.446" v="136" actId="20577"/>
        <pc:sldMkLst>
          <pc:docMk/>
          <pc:sldMk cId="2148602688" sldId="340"/>
        </pc:sldMkLst>
        <pc:spChg chg="mod">
          <ac:chgData name="guo roger" userId="3bbec60affddc306" providerId="LiveId" clId="{6D938B32-8A9A-4CBD-9EDE-0455A0A5171F}" dt="2021-01-24T05:39:48.309" v="112" actId="20577"/>
          <ac:spMkLst>
            <pc:docMk/>
            <pc:sldMk cId="2148602688" sldId="340"/>
            <ac:spMk id="2" creationId="{180C4CEA-106B-4F4F-B61F-74898303F1F0}"/>
          </ac:spMkLst>
        </pc:spChg>
        <pc:spChg chg="add mod">
          <ac:chgData name="guo roger" userId="3bbec60affddc306" providerId="LiveId" clId="{6D938B32-8A9A-4CBD-9EDE-0455A0A5171F}" dt="2021-01-24T05:41:31.446" v="136" actId="20577"/>
          <ac:spMkLst>
            <pc:docMk/>
            <pc:sldMk cId="2148602688" sldId="340"/>
            <ac:spMk id="5" creationId="{E9F6452C-EE17-44EC-AB34-55FC9F958BD0}"/>
          </ac:spMkLst>
        </pc:spChg>
      </pc:sldChg>
      <pc:sldChg chg="addSp delSp modSp new mod">
        <pc:chgData name="guo roger" userId="3bbec60affddc306" providerId="LiveId" clId="{6D938B32-8A9A-4CBD-9EDE-0455A0A5171F}" dt="2021-01-25T02:38:40.356" v="1943" actId="207"/>
        <pc:sldMkLst>
          <pc:docMk/>
          <pc:sldMk cId="1864053534" sldId="341"/>
        </pc:sldMkLst>
        <pc:spChg chg="mod">
          <ac:chgData name="guo roger" userId="3bbec60affddc306" providerId="LiveId" clId="{6D938B32-8A9A-4CBD-9EDE-0455A0A5171F}" dt="2021-01-24T06:07:00.641" v="370" actId="20577"/>
          <ac:spMkLst>
            <pc:docMk/>
            <pc:sldMk cId="1864053534" sldId="341"/>
            <ac:spMk id="2" creationId="{DD3F49A8-A30A-464E-BA28-1B22690FDA81}"/>
          </ac:spMkLst>
        </pc:spChg>
        <pc:spChg chg="add mod">
          <ac:chgData name="guo roger" userId="3bbec60affddc306" providerId="LiveId" clId="{6D938B32-8A9A-4CBD-9EDE-0455A0A5171F}" dt="2021-01-25T02:38:40.356" v="1943" actId="207"/>
          <ac:spMkLst>
            <pc:docMk/>
            <pc:sldMk cId="1864053534" sldId="341"/>
            <ac:spMk id="5" creationId="{DAB35A5B-94AA-4BA0-882F-328522BBF545}"/>
          </ac:spMkLst>
        </pc:spChg>
        <pc:spChg chg="add del mod">
          <ac:chgData name="guo roger" userId="3bbec60affddc306" providerId="LiveId" clId="{6D938B32-8A9A-4CBD-9EDE-0455A0A5171F}" dt="2021-01-24T06:07:48.587" v="384" actId="478"/>
          <ac:spMkLst>
            <pc:docMk/>
            <pc:sldMk cId="1864053534" sldId="341"/>
            <ac:spMk id="7" creationId="{D26D2112-0DC6-4FD7-9629-F3BDF2D36740}"/>
          </ac:spMkLst>
        </pc:spChg>
      </pc:sldChg>
      <pc:sldChg chg="del">
        <pc:chgData name="guo roger" userId="3bbec60affddc306" providerId="LiveId" clId="{6D938B32-8A9A-4CBD-9EDE-0455A0A5171F}" dt="2021-01-24T05:24:56.282" v="43" actId="47"/>
        <pc:sldMkLst>
          <pc:docMk/>
          <pc:sldMk cId="4019964489" sldId="341"/>
        </pc:sldMkLst>
      </pc:sldChg>
      <pc:sldChg chg="addSp delSp modSp new mod">
        <pc:chgData name="guo roger" userId="3bbec60affddc306" providerId="LiveId" clId="{6D938B32-8A9A-4CBD-9EDE-0455A0A5171F}" dt="2021-01-24T09:45:40.494" v="1889" actId="20577"/>
        <pc:sldMkLst>
          <pc:docMk/>
          <pc:sldMk cId="449067661" sldId="342"/>
        </pc:sldMkLst>
        <pc:spChg chg="mod">
          <ac:chgData name="guo roger" userId="3bbec60affddc306" providerId="LiveId" clId="{6D938B32-8A9A-4CBD-9EDE-0455A0A5171F}" dt="2021-01-24T09:45:40.494" v="1889" actId="20577"/>
          <ac:spMkLst>
            <pc:docMk/>
            <pc:sldMk cId="449067661" sldId="342"/>
            <ac:spMk id="2" creationId="{5162A22E-2056-477D-B5D3-3A8153140799}"/>
          </ac:spMkLst>
        </pc:spChg>
        <pc:spChg chg="add mod">
          <ac:chgData name="guo roger" userId="3bbec60affddc306" providerId="LiveId" clId="{6D938B32-8A9A-4CBD-9EDE-0455A0A5171F}" dt="2021-01-24T05:44:55.287" v="162" actId="1076"/>
          <ac:spMkLst>
            <pc:docMk/>
            <pc:sldMk cId="449067661" sldId="342"/>
            <ac:spMk id="5" creationId="{B92ACAF8-0195-4434-B958-18FC10A3E631}"/>
          </ac:spMkLst>
        </pc:spChg>
        <pc:spChg chg="add mod">
          <ac:chgData name="guo roger" userId="3bbec60affddc306" providerId="LiveId" clId="{6D938B32-8A9A-4CBD-9EDE-0455A0A5171F}" dt="2021-01-24T05:44:45.170" v="161" actId="1076"/>
          <ac:spMkLst>
            <pc:docMk/>
            <pc:sldMk cId="449067661" sldId="342"/>
            <ac:spMk id="7" creationId="{962BABEF-18EC-475C-AF45-4B0C53F52BD3}"/>
          </ac:spMkLst>
        </pc:spChg>
        <pc:spChg chg="add del mod">
          <ac:chgData name="guo roger" userId="3bbec60affddc306" providerId="LiveId" clId="{6D938B32-8A9A-4CBD-9EDE-0455A0A5171F}" dt="2021-01-24T07:58:25.679" v="1095" actId="478"/>
          <ac:spMkLst>
            <pc:docMk/>
            <pc:sldMk cId="449067661" sldId="342"/>
            <ac:spMk id="11" creationId="{43EBB67D-1659-4E1E-8BC4-B9EEE0761F68}"/>
          </ac:spMkLst>
        </pc:spChg>
        <pc:spChg chg="add del mod">
          <ac:chgData name="guo roger" userId="3bbec60affddc306" providerId="LiveId" clId="{6D938B32-8A9A-4CBD-9EDE-0455A0A5171F}" dt="2021-01-24T08:00:04.779" v="1099" actId="478"/>
          <ac:spMkLst>
            <pc:docMk/>
            <pc:sldMk cId="449067661" sldId="342"/>
            <ac:spMk id="13" creationId="{97D6FFAE-444E-4102-A187-3F0DC4B35FE4}"/>
          </ac:spMkLst>
        </pc:spChg>
        <pc:picChg chg="add mod">
          <ac:chgData name="guo roger" userId="3bbec60affddc306" providerId="LiveId" clId="{6D938B32-8A9A-4CBD-9EDE-0455A0A5171F}" dt="2021-01-24T07:58:28.418" v="1096" actId="1076"/>
          <ac:picMkLst>
            <pc:docMk/>
            <pc:sldMk cId="449067661" sldId="342"/>
            <ac:picMk id="9" creationId="{72FB43C2-9CCD-4703-8BE1-42268E19DAA6}"/>
          </ac:picMkLst>
        </pc:picChg>
      </pc:sldChg>
      <pc:sldChg chg="del">
        <pc:chgData name="guo roger" userId="3bbec60affddc306" providerId="LiveId" clId="{6D938B32-8A9A-4CBD-9EDE-0455A0A5171F}" dt="2021-01-24T05:24:56.482" v="44" actId="47"/>
        <pc:sldMkLst>
          <pc:docMk/>
          <pc:sldMk cId="3465270766" sldId="342"/>
        </pc:sldMkLst>
      </pc:sldChg>
      <pc:sldChg chg="addSp delSp modSp new mod">
        <pc:chgData name="guo roger" userId="3bbec60affddc306" providerId="LiveId" clId="{6D938B32-8A9A-4CBD-9EDE-0455A0A5171F}" dt="2021-01-25T03:41:19.070" v="2132" actId="20577"/>
        <pc:sldMkLst>
          <pc:docMk/>
          <pc:sldMk cId="1035018558" sldId="343"/>
        </pc:sldMkLst>
        <pc:spChg chg="mod">
          <ac:chgData name="guo roger" userId="3bbec60affddc306" providerId="LiveId" clId="{6D938B32-8A9A-4CBD-9EDE-0455A0A5171F}" dt="2021-01-24T05:45:13.253" v="164"/>
          <ac:spMkLst>
            <pc:docMk/>
            <pc:sldMk cId="1035018558" sldId="343"/>
            <ac:spMk id="2" creationId="{4297C361-825C-4540-B218-B00ACFBA85BE}"/>
          </ac:spMkLst>
        </pc:spChg>
        <pc:spChg chg="add mod">
          <ac:chgData name="guo roger" userId="3bbec60affddc306" providerId="LiveId" clId="{6D938B32-8A9A-4CBD-9EDE-0455A0A5171F}" dt="2021-01-25T03:41:19.070" v="2132" actId="20577"/>
          <ac:spMkLst>
            <pc:docMk/>
            <pc:sldMk cId="1035018558" sldId="343"/>
            <ac:spMk id="5" creationId="{A11DD00B-2BF4-4FF0-892F-F52BF6A9D90D}"/>
          </ac:spMkLst>
        </pc:spChg>
        <pc:spChg chg="add del mod">
          <ac:chgData name="guo roger" userId="3bbec60affddc306" providerId="LiveId" clId="{6D938B32-8A9A-4CBD-9EDE-0455A0A5171F}" dt="2021-01-24T08:02:33.884" v="1103"/>
          <ac:spMkLst>
            <pc:docMk/>
            <pc:sldMk cId="1035018558" sldId="343"/>
            <ac:spMk id="8" creationId="{2FC06506-AF15-448C-A8BB-6A79D4E0DEF3}"/>
          </ac:spMkLst>
        </pc:spChg>
        <pc:spChg chg="add mod">
          <ac:chgData name="guo roger" userId="3bbec60affddc306" providerId="LiveId" clId="{6D938B32-8A9A-4CBD-9EDE-0455A0A5171F}" dt="2021-01-24T08:02:45.029" v="1106" actId="208"/>
          <ac:spMkLst>
            <pc:docMk/>
            <pc:sldMk cId="1035018558" sldId="343"/>
            <ac:spMk id="9" creationId="{0586F491-AE59-498A-8E3A-13411BB942B4}"/>
          </ac:spMkLst>
        </pc:spChg>
        <pc:spChg chg="add mod">
          <ac:chgData name="guo roger" userId="3bbec60affddc306" providerId="LiveId" clId="{6D938B32-8A9A-4CBD-9EDE-0455A0A5171F}" dt="2021-01-24T08:03:12.868" v="1111" actId="1076"/>
          <ac:spMkLst>
            <pc:docMk/>
            <pc:sldMk cId="1035018558" sldId="343"/>
            <ac:spMk id="11" creationId="{C1887D65-9C4E-4F1C-8A7E-BD4E4B2C87C2}"/>
          </ac:spMkLst>
        </pc:spChg>
        <pc:spChg chg="add mod">
          <ac:chgData name="guo roger" userId="3bbec60affddc306" providerId="LiveId" clId="{6D938B32-8A9A-4CBD-9EDE-0455A0A5171F}" dt="2021-01-24T08:03:47.849" v="1114" actId="208"/>
          <ac:spMkLst>
            <pc:docMk/>
            <pc:sldMk cId="1035018558" sldId="343"/>
            <ac:spMk id="12" creationId="{8E65B01A-9A41-47E4-BFDC-C799F917AC36}"/>
          </ac:spMkLst>
        </pc:spChg>
        <pc:spChg chg="add mod">
          <ac:chgData name="guo roger" userId="3bbec60affddc306" providerId="LiveId" clId="{6D938B32-8A9A-4CBD-9EDE-0455A0A5171F}" dt="2021-01-24T08:04:00.908" v="1140" actId="1076"/>
          <ac:spMkLst>
            <pc:docMk/>
            <pc:sldMk cId="1035018558" sldId="343"/>
            <ac:spMk id="13" creationId="{73E13FB9-D714-4113-80C0-3E46DDAE17CA}"/>
          </ac:spMkLst>
        </pc:spChg>
        <pc:spChg chg="add mod">
          <ac:chgData name="guo roger" userId="3bbec60affddc306" providerId="LiveId" clId="{6D938B32-8A9A-4CBD-9EDE-0455A0A5171F}" dt="2021-01-25T02:50:25.585" v="1975" actId="1076"/>
          <ac:spMkLst>
            <pc:docMk/>
            <pc:sldMk cId="1035018558" sldId="343"/>
            <ac:spMk id="15" creationId="{9483F061-23A3-45C0-BAFF-A6B0936CAE4D}"/>
          </ac:spMkLst>
        </pc:spChg>
        <pc:picChg chg="add mod">
          <ac:chgData name="guo roger" userId="3bbec60affddc306" providerId="LiveId" clId="{6D938B32-8A9A-4CBD-9EDE-0455A0A5171F}" dt="2021-01-24T06:22:50.180" v="483" actId="1076"/>
          <ac:picMkLst>
            <pc:docMk/>
            <pc:sldMk cId="1035018558" sldId="343"/>
            <ac:picMk id="7" creationId="{5AFEF643-40D4-414B-BD3B-CC5F592CDCC6}"/>
          </ac:picMkLst>
        </pc:picChg>
        <pc:cxnChg chg="add mod">
          <ac:chgData name="guo roger" userId="3bbec60affddc306" providerId="LiveId" clId="{6D938B32-8A9A-4CBD-9EDE-0455A0A5171F}" dt="2021-01-25T02:50:33.487" v="1977" actId="1076"/>
          <ac:cxnSpMkLst>
            <pc:docMk/>
            <pc:sldMk cId="1035018558" sldId="343"/>
            <ac:cxnSpMk id="17" creationId="{6054C58B-D4F9-4398-BB8A-3D3551621F0D}"/>
          </ac:cxnSpMkLst>
        </pc:cxnChg>
      </pc:sldChg>
      <pc:sldChg chg="del">
        <pc:chgData name="guo roger" userId="3bbec60affddc306" providerId="LiveId" clId="{6D938B32-8A9A-4CBD-9EDE-0455A0A5171F}" dt="2021-01-24T05:24:56.716" v="45" actId="47"/>
        <pc:sldMkLst>
          <pc:docMk/>
          <pc:sldMk cId="2754393197" sldId="343"/>
        </pc:sldMkLst>
      </pc:sldChg>
      <pc:sldChg chg="del">
        <pc:chgData name="guo roger" userId="3bbec60affddc306" providerId="LiveId" clId="{6D938B32-8A9A-4CBD-9EDE-0455A0A5171F}" dt="2021-01-24T05:24:56.897" v="46" actId="47"/>
        <pc:sldMkLst>
          <pc:docMk/>
          <pc:sldMk cId="845789826" sldId="344"/>
        </pc:sldMkLst>
      </pc:sldChg>
      <pc:sldChg chg="addSp modSp new mod">
        <pc:chgData name="guo roger" userId="3bbec60affddc306" providerId="LiveId" clId="{6D938B32-8A9A-4CBD-9EDE-0455A0A5171F}" dt="2021-01-24T08:05:29.890" v="1143" actId="207"/>
        <pc:sldMkLst>
          <pc:docMk/>
          <pc:sldMk cId="3042839210" sldId="344"/>
        </pc:sldMkLst>
        <pc:spChg chg="mod">
          <ac:chgData name="guo roger" userId="3bbec60affddc306" providerId="LiveId" clId="{6D938B32-8A9A-4CBD-9EDE-0455A0A5171F}" dt="2021-01-24T06:23:56.479" v="495" actId="20577"/>
          <ac:spMkLst>
            <pc:docMk/>
            <pc:sldMk cId="3042839210" sldId="344"/>
            <ac:spMk id="2" creationId="{E122E1AA-3273-4672-8CF8-8C2AD7C90728}"/>
          </ac:spMkLst>
        </pc:spChg>
        <pc:spChg chg="add mod">
          <ac:chgData name="guo roger" userId="3bbec60affddc306" providerId="LiveId" clId="{6D938B32-8A9A-4CBD-9EDE-0455A0A5171F}" dt="2021-01-24T08:05:29.890" v="1143" actId="207"/>
          <ac:spMkLst>
            <pc:docMk/>
            <pc:sldMk cId="3042839210" sldId="344"/>
            <ac:spMk id="5" creationId="{B3AA9944-A054-4AF9-A310-B1FF843A713F}"/>
          </ac:spMkLst>
        </pc:spChg>
      </pc:sldChg>
      <pc:sldChg chg="addSp modSp new mod ord">
        <pc:chgData name="guo roger" userId="3bbec60affddc306" providerId="LiveId" clId="{6D938B32-8A9A-4CBD-9EDE-0455A0A5171F}" dt="2021-01-25T03:43:26.455" v="2134" actId="1076"/>
        <pc:sldMkLst>
          <pc:docMk/>
          <pc:sldMk cId="1368373738" sldId="345"/>
        </pc:sldMkLst>
        <pc:spChg chg="mod">
          <ac:chgData name="guo roger" userId="3bbec60affddc306" providerId="LiveId" clId="{6D938B32-8A9A-4CBD-9EDE-0455A0A5171F}" dt="2021-01-24T06:24:34.575" v="516" actId="20577"/>
          <ac:spMkLst>
            <pc:docMk/>
            <pc:sldMk cId="1368373738" sldId="345"/>
            <ac:spMk id="2" creationId="{08D97AC6-7667-4E4E-86BA-F63AE41263AF}"/>
          </ac:spMkLst>
        </pc:spChg>
        <pc:spChg chg="add mod">
          <ac:chgData name="guo roger" userId="3bbec60affddc306" providerId="LiveId" clId="{6D938B32-8A9A-4CBD-9EDE-0455A0A5171F}" dt="2021-01-25T02:52:31.104" v="1979" actId="20577"/>
          <ac:spMkLst>
            <pc:docMk/>
            <pc:sldMk cId="1368373738" sldId="345"/>
            <ac:spMk id="5" creationId="{38A12804-0D5D-40C9-90FE-C0D95D68845F}"/>
          </ac:spMkLst>
        </pc:spChg>
        <pc:spChg chg="add mod">
          <ac:chgData name="guo roger" userId="3bbec60affddc306" providerId="LiveId" clId="{6D938B32-8A9A-4CBD-9EDE-0455A0A5171F}" dt="2021-01-24T08:06:14.492" v="1148" actId="20577"/>
          <ac:spMkLst>
            <pc:docMk/>
            <pc:sldMk cId="1368373738" sldId="345"/>
            <ac:spMk id="9" creationId="{90485454-CB3B-4C9E-ACDB-1D7504EA717B}"/>
          </ac:spMkLst>
        </pc:spChg>
        <pc:spChg chg="add mod">
          <ac:chgData name="guo roger" userId="3bbec60affddc306" providerId="LiveId" clId="{6D938B32-8A9A-4CBD-9EDE-0455A0A5171F}" dt="2021-01-24T08:07:13.739" v="1153" actId="20577"/>
          <ac:spMkLst>
            <pc:docMk/>
            <pc:sldMk cId="1368373738" sldId="345"/>
            <ac:spMk id="11" creationId="{27D677D8-20B8-49A9-BFF0-F851F09CB5AD}"/>
          </ac:spMkLst>
        </pc:spChg>
        <pc:picChg chg="add mod">
          <ac:chgData name="guo roger" userId="3bbec60affddc306" providerId="LiveId" clId="{6D938B32-8A9A-4CBD-9EDE-0455A0A5171F}" dt="2021-01-25T03:43:26.455" v="2134" actId="1076"/>
          <ac:picMkLst>
            <pc:docMk/>
            <pc:sldMk cId="1368373738" sldId="345"/>
            <ac:picMk id="7" creationId="{14ED9B99-3583-47BF-B6B4-DA3BA4F10F2B}"/>
          </ac:picMkLst>
        </pc:picChg>
      </pc:sldChg>
      <pc:sldChg chg="del">
        <pc:chgData name="guo roger" userId="3bbec60affddc306" providerId="LiveId" clId="{6D938B32-8A9A-4CBD-9EDE-0455A0A5171F}" dt="2021-01-24T05:24:57.584" v="48" actId="47"/>
        <pc:sldMkLst>
          <pc:docMk/>
          <pc:sldMk cId="2812762720" sldId="345"/>
        </pc:sldMkLst>
      </pc:sldChg>
      <pc:sldChg chg="del">
        <pc:chgData name="guo roger" userId="3bbec60affddc306" providerId="LiveId" clId="{6D938B32-8A9A-4CBD-9EDE-0455A0A5171F}" dt="2021-01-24T05:24:57.846" v="49" actId="47"/>
        <pc:sldMkLst>
          <pc:docMk/>
          <pc:sldMk cId="813029199" sldId="346"/>
        </pc:sldMkLst>
      </pc:sldChg>
      <pc:sldChg chg="addSp delSp modSp add mod ord">
        <pc:chgData name="guo roger" userId="3bbec60affddc306" providerId="LiveId" clId="{6D938B32-8A9A-4CBD-9EDE-0455A0A5171F}" dt="2021-01-24T08:09:19.856" v="1209" actId="1076"/>
        <pc:sldMkLst>
          <pc:docMk/>
          <pc:sldMk cId="1333121611" sldId="346"/>
        </pc:sldMkLst>
        <pc:spChg chg="mod">
          <ac:chgData name="guo roger" userId="3bbec60affddc306" providerId="LiveId" clId="{6D938B32-8A9A-4CBD-9EDE-0455A0A5171F}" dt="2021-01-24T06:41:47.482" v="608" actId="20577"/>
          <ac:spMkLst>
            <pc:docMk/>
            <pc:sldMk cId="1333121611" sldId="346"/>
            <ac:spMk id="2" creationId="{08D97AC6-7667-4E4E-86BA-F63AE41263AF}"/>
          </ac:spMkLst>
        </pc:spChg>
        <pc:spChg chg="del">
          <ac:chgData name="guo roger" userId="3bbec60affddc306" providerId="LiveId" clId="{6D938B32-8A9A-4CBD-9EDE-0455A0A5171F}" dt="2021-01-24T06:42:03.581" v="610" actId="478"/>
          <ac:spMkLst>
            <pc:docMk/>
            <pc:sldMk cId="1333121611" sldId="346"/>
            <ac:spMk id="5" creationId="{38A12804-0D5D-40C9-90FE-C0D95D68845F}"/>
          </ac:spMkLst>
        </pc:spChg>
        <pc:spChg chg="del">
          <ac:chgData name="guo roger" userId="3bbec60affddc306" providerId="LiveId" clId="{6D938B32-8A9A-4CBD-9EDE-0455A0A5171F}" dt="2021-01-24T06:42:02.294" v="609" actId="478"/>
          <ac:spMkLst>
            <pc:docMk/>
            <pc:sldMk cId="1333121611" sldId="346"/>
            <ac:spMk id="9" creationId="{90485454-CB3B-4C9E-ACDB-1D7504EA717B}"/>
          </ac:spMkLst>
        </pc:spChg>
        <pc:spChg chg="add mod">
          <ac:chgData name="guo roger" userId="3bbec60affddc306" providerId="LiveId" clId="{6D938B32-8A9A-4CBD-9EDE-0455A0A5171F}" dt="2021-01-24T08:07:49.978" v="1159" actId="207"/>
          <ac:spMkLst>
            <pc:docMk/>
            <pc:sldMk cId="1333121611" sldId="346"/>
            <ac:spMk id="10" creationId="{7722FEE1-8AE4-488D-99B7-238762FE2D9F}"/>
          </ac:spMkLst>
        </pc:spChg>
        <pc:spChg chg="del">
          <ac:chgData name="guo roger" userId="3bbec60affddc306" providerId="LiveId" clId="{6D938B32-8A9A-4CBD-9EDE-0455A0A5171F}" dt="2021-01-24T06:42:02.294" v="609" actId="478"/>
          <ac:spMkLst>
            <pc:docMk/>
            <pc:sldMk cId="1333121611" sldId="346"/>
            <ac:spMk id="11" creationId="{27D677D8-20B8-49A9-BFF0-F851F09CB5AD}"/>
          </ac:spMkLst>
        </pc:spChg>
        <pc:spChg chg="add mod">
          <ac:chgData name="guo roger" userId="3bbec60affddc306" providerId="LiveId" clId="{6D938B32-8A9A-4CBD-9EDE-0455A0A5171F}" dt="2021-01-24T08:08:24.497" v="1162" actId="207"/>
          <ac:spMkLst>
            <pc:docMk/>
            <pc:sldMk cId="1333121611" sldId="346"/>
            <ac:spMk id="13" creationId="{FE42EE51-853F-4023-A411-3D276781A154}"/>
          </ac:spMkLst>
        </pc:spChg>
        <pc:spChg chg="add del mod">
          <ac:chgData name="guo roger" userId="3bbec60affddc306" providerId="LiveId" clId="{6D938B32-8A9A-4CBD-9EDE-0455A0A5171F}" dt="2021-01-24T08:08:38.085" v="1166"/>
          <ac:spMkLst>
            <pc:docMk/>
            <pc:sldMk cId="1333121611" sldId="346"/>
            <ac:spMk id="14" creationId="{FE089A72-1277-4666-8816-256BEEE2C7C0}"/>
          </ac:spMkLst>
        </pc:spChg>
        <pc:spChg chg="add mod">
          <ac:chgData name="guo roger" userId="3bbec60affddc306" providerId="LiveId" clId="{6D938B32-8A9A-4CBD-9EDE-0455A0A5171F}" dt="2021-01-24T08:08:45.154" v="1169" actId="208"/>
          <ac:spMkLst>
            <pc:docMk/>
            <pc:sldMk cId="1333121611" sldId="346"/>
            <ac:spMk id="15" creationId="{D1FAD2E1-32B3-487E-AA2A-A50D797E996B}"/>
          </ac:spMkLst>
        </pc:spChg>
        <pc:spChg chg="add mod">
          <ac:chgData name="guo roger" userId="3bbec60affddc306" providerId="LiveId" clId="{6D938B32-8A9A-4CBD-9EDE-0455A0A5171F}" dt="2021-01-24T08:09:02.949" v="1201" actId="1076"/>
          <ac:spMkLst>
            <pc:docMk/>
            <pc:sldMk cId="1333121611" sldId="346"/>
            <ac:spMk id="16" creationId="{ED4F2862-72C9-479A-BA55-C47994ED18BF}"/>
          </ac:spMkLst>
        </pc:spChg>
        <pc:spChg chg="add mod">
          <ac:chgData name="guo roger" userId="3bbec60affddc306" providerId="LiveId" clId="{6D938B32-8A9A-4CBD-9EDE-0455A0A5171F}" dt="2021-01-24T08:09:13.250" v="1204" actId="14100"/>
          <ac:spMkLst>
            <pc:docMk/>
            <pc:sldMk cId="1333121611" sldId="346"/>
            <ac:spMk id="17" creationId="{91F838C7-A0B5-46C4-9AB2-AFB7CF3AD98C}"/>
          </ac:spMkLst>
        </pc:spChg>
        <pc:spChg chg="add mod">
          <ac:chgData name="guo roger" userId="3bbec60affddc306" providerId="LiveId" clId="{6D938B32-8A9A-4CBD-9EDE-0455A0A5171F}" dt="2021-01-24T08:09:19.856" v="1209" actId="1076"/>
          <ac:spMkLst>
            <pc:docMk/>
            <pc:sldMk cId="1333121611" sldId="346"/>
            <ac:spMk id="18" creationId="{D080B90F-B703-466D-9634-08CCB65A5686}"/>
          </ac:spMkLst>
        </pc:spChg>
        <pc:picChg chg="del">
          <ac:chgData name="guo roger" userId="3bbec60affddc306" providerId="LiveId" clId="{6D938B32-8A9A-4CBD-9EDE-0455A0A5171F}" dt="2021-01-24T06:42:02.294" v="609" actId="478"/>
          <ac:picMkLst>
            <pc:docMk/>
            <pc:sldMk cId="1333121611" sldId="346"/>
            <ac:picMk id="7" creationId="{14ED9B99-3583-47BF-B6B4-DA3BA4F10F2B}"/>
          </ac:picMkLst>
        </pc:picChg>
        <pc:picChg chg="add mod">
          <ac:chgData name="guo roger" userId="3bbec60affddc306" providerId="LiveId" clId="{6D938B32-8A9A-4CBD-9EDE-0455A0A5171F}" dt="2021-01-24T08:08:28.934" v="1163" actId="1076"/>
          <ac:picMkLst>
            <pc:docMk/>
            <pc:sldMk cId="1333121611" sldId="346"/>
            <ac:picMk id="8" creationId="{E3CA6FE4-9309-47AB-9C37-7E78D8BE8DC6}"/>
          </ac:picMkLst>
        </pc:picChg>
      </pc:sldChg>
      <pc:sldChg chg="del">
        <pc:chgData name="guo roger" userId="3bbec60affddc306" providerId="LiveId" clId="{6D938B32-8A9A-4CBD-9EDE-0455A0A5171F}" dt="2021-01-24T05:24:58.082" v="50" actId="47"/>
        <pc:sldMkLst>
          <pc:docMk/>
          <pc:sldMk cId="2883190" sldId="347"/>
        </pc:sldMkLst>
      </pc:sldChg>
      <pc:sldChg chg="addSp delSp modSp new mod">
        <pc:chgData name="guo roger" userId="3bbec60affddc306" providerId="LiveId" clId="{6D938B32-8A9A-4CBD-9EDE-0455A0A5171F}" dt="2021-01-25T03:48:02.274" v="2143" actId="1076"/>
        <pc:sldMkLst>
          <pc:docMk/>
          <pc:sldMk cId="3304783107" sldId="347"/>
        </pc:sldMkLst>
        <pc:spChg chg="mod">
          <ac:chgData name="guo roger" userId="3bbec60affddc306" providerId="LiveId" clId="{6D938B32-8A9A-4CBD-9EDE-0455A0A5171F}" dt="2021-01-24T06:50:19.861" v="629"/>
          <ac:spMkLst>
            <pc:docMk/>
            <pc:sldMk cId="3304783107" sldId="347"/>
            <ac:spMk id="2" creationId="{1073201B-793C-4982-BE37-1589ECAD34D7}"/>
          </ac:spMkLst>
        </pc:spChg>
        <pc:spChg chg="add del">
          <ac:chgData name="guo roger" userId="3bbec60affddc306" providerId="LiveId" clId="{6D938B32-8A9A-4CBD-9EDE-0455A0A5171F}" dt="2021-01-24T06:50:22.280" v="630" actId="478"/>
          <ac:spMkLst>
            <pc:docMk/>
            <pc:sldMk cId="3304783107" sldId="347"/>
            <ac:spMk id="5" creationId="{422EDFB6-5649-417D-BBFA-D1FDFF045F9D}"/>
          </ac:spMkLst>
        </pc:spChg>
        <pc:spChg chg="add mod">
          <ac:chgData name="guo roger" userId="3bbec60affddc306" providerId="LiveId" clId="{6D938B32-8A9A-4CBD-9EDE-0455A0A5171F}" dt="2021-01-24T08:18:35.514" v="1232" actId="207"/>
          <ac:spMkLst>
            <pc:docMk/>
            <pc:sldMk cId="3304783107" sldId="347"/>
            <ac:spMk id="7" creationId="{0E31EA1C-E369-4708-8E6C-116EEB8BBA8C}"/>
          </ac:spMkLst>
        </pc:spChg>
        <pc:spChg chg="add mod">
          <ac:chgData name="guo roger" userId="3bbec60affddc306" providerId="LiveId" clId="{6D938B32-8A9A-4CBD-9EDE-0455A0A5171F}" dt="2021-01-25T02:59:55.199" v="2027" actId="1076"/>
          <ac:spMkLst>
            <pc:docMk/>
            <pc:sldMk cId="3304783107" sldId="347"/>
            <ac:spMk id="9" creationId="{994D6BED-39F5-4722-A691-4509C6849CE4}"/>
          </ac:spMkLst>
        </pc:spChg>
        <pc:spChg chg="add mod">
          <ac:chgData name="guo roger" userId="3bbec60affddc306" providerId="LiveId" clId="{6D938B32-8A9A-4CBD-9EDE-0455A0A5171F}" dt="2021-01-25T03:48:02.274" v="2143" actId="1076"/>
          <ac:spMkLst>
            <pc:docMk/>
            <pc:sldMk cId="3304783107" sldId="347"/>
            <ac:spMk id="11" creationId="{7A27E6BD-13BF-49CE-A426-B121EB556AF0}"/>
          </ac:spMkLst>
        </pc:spChg>
        <pc:picChg chg="add mod">
          <ac:chgData name="guo roger" userId="3bbec60affddc306" providerId="LiveId" clId="{6D938B32-8A9A-4CBD-9EDE-0455A0A5171F}" dt="2021-01-25T03:47:59.198" v="2142" actId="1076"/>
          <ac:picMkLst>
            <pc:docMk/>
            <pc:sldMk cId="3304783107" sldId="347"/>
            <ac:picMk id="8" creationId="{F58F9C97-F6C7-4D1B-8FB5-8FB0926A035B}"/>
          </ac:picMkLst>
        </pc:picChg>
      </pc:sldChg>
      <pc:sldChg chg="addSp modSp new del mod">
        <pc:chgData name="guo roger" userId="3bbec60affddc306" providerId="LiveId" clId="{6D938B32-8A9A-4CBD-9EDE-0455A0A5171F}" dt="2021-01-25T02:59:03.713" v="1980" actId="47"/>
        <pc:sldMkLst>
          <pc:docMk/>
          <pc:sldMk cId="2244490528" sldId="348"/>
        </pc:sldMkLst>
        <pc:spChg chg="mod">
          <ac:chgData name="guo roger" userId="3bbec60affddc306" providerId="LiveId" clId="{6D938B32-8A9A-4CBD-9EDE-0455A0A5171F}" dt="2021-01-24T06:53:46.398" v="650"/>
          <ac:spMkLst>
            <pc:docMk/>
            <pc:sldMk cId="2244490528" sldId="348"/>
            <ac:spMk id="2" creationId="{F94AAB97-7635-4A50-B43E-D3076921E6EF}"/>
          </ac:spMkLst>
        </pc:spChg>
        <pc:spChg chg="add mod">
          <ac:chgData name="guo roger" userId="3bbec60affddc306" providerId="LiveId" clId="{6D938B32-8A9A-4CBD-9EDE-0455A0A5171F}" dt="2021-01-24T08:27:26.811" v="1305" actId="207"/>
          <ac:spMkLst>
            <pc:docMk/>
            <pc:sldMk cId="2244490528" sldId="348"/>
            <ac:spMk id="5" creationId="{A00FD5A5-2BDA-4471-8D2C-01645F883D59}"/>
          </ac:spMkLst>
        </pc:spChg>
        <pc:picChg chg="add mod">
          <ac:chgData name="guo roger" userId="3bbec60affddc306" providerId="LiveId" clId="{6D938B32-8A9A-4CBD-9EDE-0455A0A5171F}" dt="2021-01-24T08:27:39.809" v="1307" actId="1076"/>
          <ac:picMkLst>
            <pc:docMk/>
            <pc:sldMk cId="2244490528" sldId="348"/>
            <ac:picMk id="7" creationId="{2C5460FC-A86E-4FAB-A736-BC766001777F}"/>
          </ac:picMkLst>
        </pc:picChg>
      </pc:sldChg>
      <pc:sldChg chg="del">
        <pc:chgData name="guo roger" userId="3bbec60affddc306" providerId="LiveId" clId="{6D938B32-8A9A-4CBD-9EDE-0455A0A5171F}" dt="2021-01-24T05:24:58.945" v="52" actId="47"/>
        <pc:sldMkLst>
          <pc:docMk/>
          <pc:sldMk cId="85608706" sldId="349"/>
        </pc:sldMkLst>
      </pc:sldChg>
      <pc:sldChg chg="addSp delSp modSp new mod">
        <pc:chgData name="guo roger" userId="3bbec60affddc306" providerId="LiveId" clId="{6D938B32-8A9A-4CBD-9EDE-0455A0A5171F}" dt="2021-01-25T03:53:01.018" v="2156" actId="20577"/>
        <pc:sldMkLst>
          <pc:docMk/>
          <pc:sldMk cId="2452574704" sldId="349"/>
        </pc:sldMkLst>
        <pc:spChg chg="mod">
          <ac:chgData name="guo roger" userId="3bbec60affddc306" providerId="LiveId" clId="{6D938B32-8A9A-4CBD-9EDE-0455A0A5171F}" dt="2021-01-24T09:45:59.440" v="1901" actId="20577"/>
          <ac:spMkLst>
            <pc:docMk/>
            <pc:sldMk cId="2452574704" sldId="349"/>
            <ac:spMk id="2" creationId="{EAC8B3B0-8FEF-4C69-9F19-DCDCC4B6E21E}"/>
          </ac:spMkLst>
        </pc:spChg>
        <pc:spChg chg="add mod">
          <ac:chgData name="guo roger" userId="3bbec60affddc306" providerId="LiveId" clId="{6D938B32-8A9A-4CBD-9EDE-0455A0A5171F}" dt="2021-01-25T03:53:01.018" v="2156" actId="20577"/>
          <ac:spMkLst>
            <pc:docMk/>
            <pc:sldMk cId="2452574704" sldId="349"/>
            <ac:spMk id="5" creationId="{0B4248F9-DBB1-4CCF-A6F6-AC31E1EF37E8}"/>
          </ac:spMkLst>
        </pc:spChg>
        <pc:spChg chg="add del mod">
          <ac:chgData name="guo roger" userId="3bbec60affddc306" providerId="LiveId" clId="{6D938B32-8A9A-4CBD-9EDE-0455A0A5171F}" dt="2021-01-24T08:20:16.379" v="1235" actId="478"/>
          <ac:spMkLst>
            <pc:docMk/>
            <pc:sldMk cId="2452574704" sldId="349"/>
            <ac:spMk id="7" creationId="{AB65BC61-7B40-419A-BDE8-F5AF97333CE8}"/>
          </ac:spMkLst>
        </pc:spChg>
        <pc:spChg chg="add mod">
          <ac:chgData name="guo roger" userId="3bbec60affddc306" providerId="LiveId" clId="{6D938B32-8A9A-4CBD-9EDE-0455A0A5171F}" dt="2021-01-24T08:54:23.295" v="1561" actId="207"/>
          <ac:spMkLst>
            <pc:docMk/>
            <pc:sldMk cId="2452574704" sldId="349"/>
            <ac:spMk id="9" creationId="{32793D9A-46C8-4396-897B-F03CDBAA95D5}"/>
          </ac:spMkLst>
        </pc:spChg>
        <pc:spChg chg="add del mod">
          <ac:chgData name="guo roger" userId="3bbec60affddc306" providerId="LiveId" clId="{6D938B32-8A9A-4CBD-9EDE-0455A0A5171F}" dt="2021-01-24T08:25:34.064" v="1299" actId="478"/>
          <ac:spMkLst>
            <pc:docMk/>
            <pc:sldMk cId="2452574704" sldId="349"/>
            <ac:spMk id="11" creationId="{14AFC4B7-EE8B-4A2C-B448-A67490A58183}"/>
          </ac:spMkLst>
        </pc:spChg>
        <pc:spChg chg="add mod">
          <ac:chgData name="guo roger" userId="3bbec60affddc306" providerId="LiveId" clId="{6D938B32-8A9A-4CBD-9EDE-0455A0A5171F}" dt="2021-01-24T08:25:04.850" v="1296" actId="20577"/>
          <ac:spMkLst>
            <pc:docMk/>
            <pc:sldMk cId="2452574704" sldId="349"/>
            <ac:spMk id="13" creationId="{18F22EB9-52F3-4C45-B71B-16843A10C1ED}"/>
          </ac:spMkLst>
        </pc:spChg>
      </pc:sldChg>
      <pc:sldChg chg="del">
        <pc:chgData name="guo roger" userId="3bbec60affddc306" providerId="LiveId" clId="{6D938B32-8A9A-4CBD-9EDE-0455A0A5171F}" dt="2021-01-24T05:24:59.196" v="53" actId="47"/>
        <pc:sldMkLst>
          <pc:docMk/>
          <pc:sldMk cId="15573548" sldId="350"/>
        </pc:sldMkLst>
      </pc:sldChg>
      <pc:sldChg chg="addSp delSp modSp new mod">
        <pc:chgData name="guo roger" userId="3bbec60affddc306" providerId="LiveId" clId="{6D938B32-8A9A-4CBD-9EDE-0455A0A5171F}" dt="2021-01-25T05:32:21.289" v="2162" actId="1076"/>
        <pc:sldMkLst>
          <pc:docMk/>
          <pc:sldMk cId="734626723" sldId="350"/>
        </pc:sldMkLst>
        <pc:spChg chg="mod">
          <ac:chgData name="guo roger" userId="3bbec60affddc306" providerId="LiveId" clId="{6D938B32-8A9A-4CBD-9EDE-0455A0A5171F}" dt="2021-01-24T07:04:53.400" v="725" actId="20577"/>
          <ac:spMkLst>
            <pc:docMk/>
            <pc:sldMk cId="734626723" sldId="350"/>
            <ac:spMk id="2" creationId="{4FAF165C-D42F-41B4-B1A0-95B6A97433A7}"/>
          </ac:spMkLst>
        </pc:spChg>
        <pc:spChg chg="add mod">
          <ac:chgData name="guo roger" userId="3bbec60affddc306" providerId="LiveId" clId="{6D938B32-8A9A-4CBD-9EDE-0455A0A5171F}" dt="2021-01-25T05:32:21.289" v="2162" actId="1076"/>
          <ac:spMkLst>
            <pc:docMk/>
            <pc:sldMk cId="734626723" sldId="350"/>
            <ac:spMk id="5" creationId="{D0BC5210-B081-47A1-B640-600AE1D8181C}"/>
          </ac:spMkLst>
        </pc:spChg>
        <pc:spChg chg="add del mod">
          <ac:chgData name="guo roger" userId="3bbec60affddc306" providerId="LiveId" clId="{6D938B32-8A9A-4CBD-9EDE-0455A0A5171F}" dt="2021-01-24T08:35:34.344" v="1434" actId="113"/>
          <ac:spMkLst>
            <pc:docMk/>
            <pc:sldMk cId="734626723" sldId="350"/>
            <ac:spMk id="12" creationId="{E5220681-1EAB-4AF6-9373-E72D3E7A2E4B}"/>
          </ac:spMkLst>
        </pc:spChg>
        <pc:spChg chg="add del mod">
          <ac:chgData name="guo roger" userId="3bbec60affddc306" providerId="LiveId" clId="{6D938B32-8A9A-4CBD-9EDE-0455A0A5171F}" dt="2021-01-24T08:34:43.716" v="1396"/>
          <ac:spMkLst>
            <pc:docMk/>
            <pc:sldMk cId="734626723" sldId="350"/>
            <ac:spMk id="13" creationId="{8C1F202B-1BD3-462E-8779-A003CB446FE9}"/>
          </ac:spMkLst>
        </pc:spChg>
        <pc:picChg chg="add mod">
          <ac:chgData name="guo roger" userId="3bbec60affddc306" providerId="LiveId" clId="{6D938B32-8A9A-4CBD-9EDE-0455A0A5171F}" dt="2021-01-24T08:30:10.108" v="1324" actId="1076"/>
          <ac:picMkLst>
            <pc:docMk/>
            <pc:sldMk cId="734626723" sldId="350"/>
            <ac:picMk id="7" creationId="{529607C7-32CA-4ACB-9058-F87C355E8310}"/>
          </ac:picMkLst>
        </pc:picChg>
        <pc:picChg chg="add mod">
          <ac:chgData name="guo roger" userId="3bbec60affddc306" providerId="LiveId" clId="{6D938B32-8A9A-4CBD-9EDE-0455A0A5171F}" dt="2021-01-24T08:30:07.090" v="1323" actId="1076"/>
          <ac:picMkLst>
            <pc:docMk/>
            <pc:sldMk cId="734626723" sldId="350"/>
            <ac:picMk id="9" creationId="{7CF81C46-41CA-4E91-B1E6-28D50CBA7B96}"/>
          </ac:picMkLst>
        </pc:picChg>
        <pc:picChg chg="add mod">
          <ac:chgData name="guo roger" userId="3bbec60affddc306" providerId="LiveId" clId="{6D938B32-8A9A-4CBD-9EDE-0455A0A5171F}" dt="2021-01-24T08:35:22.954" v="1431" actId="1076"/>
          <ac:picMkLst>
            <pc:docMk/>
            <pc:sldMk cId="734626723" sldId="350"/>
            <ac:picMk id="11" creationId="{0E8F3365-29E0-4FBE-87B1-6147694274C7}"/>
          </ac:picMkLst>
        </pc:picChg>
      </pc:sldChg>
      <pc:sldChg chg="addSp delSp modSp new mod">
        <pc:chgData name="guo roger" userId="3bbec60affddc306" providerId="LiveId" clId="{6D938B32-8A9A-4CBD-9EDE-0455A0A5171F}" dt="2021-01-24T08:54:10.665" v="1560" actId="478"/>
        <pc:sldMkLst>
          <pc:docMk/>
          <pc:sldMk cId="1487292297" sldId="351"/>
        </pc:sldMkLst>
        <pc:spChg chg="mod">
          <ac:chgData name="guo roger" userId="3bbec60affddc306" providerId="LiveId" clId="{6D938B32-8A9A-4CBD-9EDE-0455A0A5171F}" dt="2021-01-24T07:09:16.841" v="757" actId="20577"/>
          <ac:spMkLst>
            <pc:docMk/>
            <pc:sldMk cId="1487292297" sldId="351"/>
            <ac:spMk id="2" creationId="{637A97AA-AD02-4C40-9A68-A71628FBA380}"/>
          </ac:spMkLst>
        </pc:spChg>
        <pc:spChg chg="add mod">
          <ac:chgData name="guo roger" userId="3bbec60affddc306" providerId="LiveId" clId="{6D938B32-8A9A-4CBD-9EDE-0455A0A5171F}" dt="2021-01-24T08:30:50.526" v="1336" actId="20577"/>
          <ac:spMkLst>
            <pc:docMk/>
            <pc:sldMk cId="1487292297" sldId="351"/>
            <ac:spMk id="5" creationId="{A7D27A0D-B803-40A5-8D02-6E848002BABF}"/>
          </ac:spMkLst>
        </pc:spChg>
        <pc:spChg chg="add mod">
          <ac:chgData name="guo roger" userId="3bbec60affddc306" providerId="LiveId" clId="{6D938B32-8A9A-4CBD-9EDE-0455A0A5171F}" dt="2021-01-24T08:37:11.634" v="1435" actId="207"/>
          <ac:spMkLst>
            <pc:docMk/>
            <pc:sldMk cId="1487292297" sldId="351"/>
            <ac:spMk id="7" creationId="{7B5F1F5E-20C1-4639-8984-DDF50F2064A4}"/>
          </ac:spMkLst>
        </pc:spChg>
        <pc:spChg chg="add mod">
          <ac:chgData name="guo roger" userId="3bbec60affddc306" providerId="LiveId" clId="{6D938B32-8A9A-4CBD-9EDE-0455A0A5171F}" dt="2021-01-24T08:37:31.040" v="1436" actId="12"/>
          <ac:spMkLst>
            <pc:docMk/>
            <pc:sldMk cId="1487292297" sldId="351"/>
            <ac:spMk id="9" creationId="{7DD8C80E-B024-4BEB-868D-E76375AF553D}"/>
          </ac:spMkLst>
        </pc:spChg>
        <pc:spChg chg="add mod">
          <ac:chgData name="guo roger" userId="3bbec60affddc306" providerId="LiveId" clId="{6D938B32-8A9A-4CBD-9EDE-0455A0A5171F}" dt="2021-01-24T07:10:42.419" v="783" actId="20577"/>
          <ac:spMkLst>
            <pc:docMk/>
            <pc:sldMk cId="1487292297" sldId="351"/>
            <ac:spMk id="13" creationId="{76993FA8-A944-4075-B4B8-1498F6B01AE6}"/>
          </ac:spMkLst>
        </pc:spChg>
        <pc:spChg chg="add del mod">
          <ac:chgData name="guo roger" userId="3bbec60affddc306" providerId="LiveId" clId="{6D938B32-8A9A-4CBD-9EDE-0455A0A5171F}" dt="2021-01-24T08:54:10.665" v="1560" actId="478"/>
          <ac:spMkLst>
            <pc:docMk/>
            <pc:sldMk cId="1487292297" sldId="351"/>
            <ac:spMk id="14" creationId="{2E64FD96-DD59-473B-A765-D547959098EB}"/>
          </ac:spMkLst>
        </pc:spChg>
        <pc:spChg chg="add mod">
          <ac:chgData name="guo roger" userId="3bbec60affddc306" providerId="LiveId" clId="{6D938B32-8A9A-4CBD-9EDE-0455A0A5171F}" dt="2021-01-24T08:39:17.544" v="1465" actId="1076"/>
          <ac:spMkLst>
            <pc:docMk/>
            <pc:sldMk cId="1487292297" sldId="351"/>
            <ac:spMk id="18" creationId="{6AF1CA04-63C9-4274-8B77-C8AAFDB97A7C}"/>
          </ac:spMkLst>
        </pc:spChg>
        <pc:picChg chg="add mod">
          <ac:chgData name="guo roger" userId="3bbec60affddc306" providerId="LiveId" clId="{6D938B32-8A9A-4CBD-9EDE-0455A0A5171F}" dt="2021-01-24T07:10:19.404" v="776" actId="1076"/>
          <ac:picMkLst>
            <pc:docMk/>
            <pc:sldMk cId="1487292297" sldId="351"/>
            <ac:picMk id="11" creationId="{F217A281-ED69-41CD-AF8D-97DC4767226F}"/>
          </ac:picMkLst>
        </pc:picChg>
        <pc:picChg chg="add mod">
          <ac:chgData name="guo roger" userId="3bbec60affddc306" providerId="LiveId" clId="{6D938B32-8A9A-4CBD-9EDE-0455A0A5171F}" dt="2021-01-24T08:38:34.527" v="1442" actId="1076"/>
          <ac:picMkLst>
            <pc:docMk/>
            <pc:sldMk cId="1487292297" sldId="351"/>
            <ac:picMk id="15" creationId="{A0E165E4-A260-4625-911A-E7DFDEE144F9}"/>
          </ac:picMkLst>
        </pc:picChg>
        <pc:cxnChg chg="add mod">
          <ac:chgData name="guo roger" userId="3bbec60affddc306" providerId="LiveId" clId="{6D938B32-8A9A-4CBD-9EDE-0455A0A5171F}" dt="2021-01-24T08:39:03.981" v="1444" actId="1076"/>
          <ac:cxnSpMkLst>
            <pc:docMk/>
            <pc:sldMk cId="1487292297" sldId="351"/>
            <ac:cxnSpMk id="17" creationId="{85EF6E41-7828-4ED8-ADF8-6D83D304841C}"/>
          </ac:cxnSpMkLst>
        </pc:cxnChg>
      </pc:sldChg>
      <pc:sldChg chg="del">
        <pc:chgData name="guo roger" userId="3bbec60affddc306" providerId="LiveId" clId="{6D938B32-8A9A-4CBD-9EDE-0455A0A5171F}" dt="2021-01-24T05:24:54.135" v="36" actId="47"/>
        <pc:sldMkLst>
          <pc:docMk/>
          <pc:sldMk cId="2037558072" sldId="351"/>
        </pc:sldMkLst>
      </pc:sldChg>
      <pc:sldChg chg="addSp delSp modSp add mod">
        <pc:chgData name="guo roger" userId="3bbec60affddc306" providerId="LiveId" clId="{6D938B32-8A9A-4CBD-9EDE-0455A0A5171F}" dt="2021-01-25T03:08:25.169" v="2028" actId="207"/>
        <pc:sldMkLst>
          <pc:docMk/>
          <pc:sldMk cId="1178084125" sldId="352"/>
        </pc:sldMkLst>
        <pc:spChg chg="mod">
          <ac:chgData name="guo roger" userId="3bbec60affddc306" providerId="LiveId" clId="{6D938B32-8A9A-4CBD-9EDE-0455A0A5171F}" dt="2021-01-24T07:12:01.263" v="802" actId="20577"/>
          <ac:spMkLst>
            <pc:docMk/>
            <pc:sldMk cId="1178084125" sldId="352"/>
            <ac:spMk id="2" creationId="{637A97AA-AD02-4C40-9A68-A71628FBA380}"/>
          </ac:spMkLst>
        </pc:spChg>
        <pc:spChg chg="del">
          <ac:chgData name="guo roger" userId="3bbec60affddc306" providerId="LiveId" clId="{6D938B32-8A9A-4CBD-9EDE-0455A0A5171F}" dt="2021-01-24T07:12:04.740" v="803" actId="478"/>
          <ac:spMkLst>
            <pc:docMk/>
            <pc:sldMk cId="1178084125" sldId="352"/>
            <ac:spMk id="5" creationId="{A7D27A0D-B803-40A5-8D02-6E848002BABF}"/>
          </ac:spMkLst>
        </pc:spChg>
        <pc:spChg chg="del">
          <ac:chgData name="guo roger" userId="3bbec60affddc306" providerId="LiveId" clId="{6D938B32-8A9A-4CBD-9EDE-0455A0A5171F}" dt="2021-01-24T07:12:04.740" v="803" actId="478"/>
          <ac:spMkLst>
            <pc:docMk/>
            <pc:sldMk cId="1178084125" sldId="352"/>
            <ac:spMk id="7" creationId="{7B5F1F5E-20C1-4639-8984-DDF50F2064A4}"/>
          </ac:spMkLst>
        </pc:spChg>
        <pc:spChg chg="del">
          <ac:chgData name="guo roger" userId="3bbec60affddc306" providerId="LiveId" clId="{6D938B32-8A9A-4CBD-9EDE-0455A0A5171F}" dt="2021-01-24T07:12:04.740" v="803" actId="478"/>
          <ac:spMkLst>
            <pc:docMk/>
            <pc:sldMk cId="1178084125" sldId="352"/>
            <ac:spMk id="9" creationId="{7DD8C80E-B024-4BEB-868D-E76375AF553D}"/>
          </ac:spMkLst>
        </pc:spChg>
        <pc:spChg chg="add mod">
          <ac:chgData name="guo roger" userId="3bbec60affddc306" providerId="LiveId" clId="{6D938B32-8A9A-4CBD-9EDE-0455A0A5171F}" dt="2021-01-25T03:08:25.169" v="2028" actId="207"/>
          <ac:spMkLst>
            <pc:docMk/>
            <pc:sldMk cId="1178084125" sldId="352"/>
            <ac:spMk id="10" creationId="{46AFB34C-57FB-43A4-B4E7-271A8943DE1D}"/>
          </ac:spMkLst>
        </pc:spChg>
        <pc:spChg chg="del">
          <ac:chgData name="guo roger" userId="3bbec60affddc306" providerId="LiveId" clId="{6D938B32-8A9A-4CBD-9EDE-0455A0A5171F}" dt="2021-01-24T07:12:04.740" v="803" actId="478"/>
          <ac:spMkLst>
            <pc:docMk/>
            <pc:sldMk cId="1178084125" sldId="352"/>
            <ac:spMk id="13" creationId="{76993FA8-A944-4075-B4B8-1498F6B01AE6}"/>
          </ac:spMkLst>
        </pc:spChg>
        <pc:picChg chg="add mod">
          <ac:chgData name="guo roger" userId="3bbec60affddc306" providerId="LiveId" clId="{6D938B32-8A9A-4CBD-9EDE-0455A0A5171F}" dt="2021-01-24T07:12:29.509" v="812" actId="1076"/>
          <ac:picMkLst>
            <pc:docMk/>
            <pc:sldMk cId="1178084125" sldId="352"/>
            <ac:picMk id="8" creationId="{2E8AE701-9927-422D-A135-A67927A70642}"/>
          </ac:picMkLst>
        </pc:picChg>
        <pc:picChg chg="del">
          <ac:chgData name="guo roger" userId="3bbec60affddc306" providerId="LiveId" clId="{6D938B32-8A9A-4CBD-9EDE-0455A0A5171F}" dt="2021-01-24T07:12:04.740" v="803" actId="478"/>
          <ac:picMkLst>
            <pc:docMk/>
            <pc:sldMk cId="1178084125" sldId="352"/>
            <ac:picMk id="11" creationId="{F217A281-ED69-41CD-AF8D-97DC4767226F}"/>
          </ac:picMkLst>
        </pc:picChg>
      </pc:sldChg>
      <pc:sldChg chg="del">
        <pc:chgData name="guo roger" userId="3bbec60affddc306" providerId="LiveId" clId="{6D938B32-8A9A-4CBD-9EDE-0455A0A5171F}" dt="2021-01-24T05:24:54.426" v="37" actId="47"/>
        <pc:sldMkLst>
          <pc:docMk/>
          <pc:sldMk cId="1902135219" sldId="352"/>
        </pc:sldMkLst>
      </pc:sldChg>
      <pc:sldChg chg="del">
        <pc:chgData name="guo roger" userId="3bbec60affddc306" providerId="LiveId" clId="{6D938B32-8A9A-4CBD-9EDE-0455A0A5171F}" dt="2021-01-24T05:24:54.719" v="38" actId="47"/>
        <pc:sldMkLst>
          <pc:docMk/>
          <pc:sldMk cId="92665703" sldId="353"/>
        </pc:sldMkLst>
      </pc:sldChg>
      <pc:sldChg chg="addSp modSp new mod">
        <pc:chgData name="guo roger" userId="3bbec60affddc306" providerId="LiveId" clId="{6D938B32-8A9A-4CBD-9EDE-0455A0A5171F}" dt="2021-01-24T08:46:30.456" v="1509" actId="207"/>
        <pc:sldMkLst>
          <pc:docMk/>
          <pc:sldMk cId="1907617121" sldId="353"/>
        </pc:sldMkLst>
        <pc:spChg chg="mod">
          <ac:chgData name="guo roger" userId="3bbec60affddc306" providerId="LiveId" clId="{6D938B32-8A9A-4CBD-9EDE-0455A0A5171F}" dt="2021-01-24T07:15:00.568" v="823"/>
          <ac:spMkLst>
            <pc:docMk/>
            <pc:sldMk cId="1907617121" sldId="353"/>
            <ac:spMk id="2" creationId="{D21D687D-8E53-4C26-A3DE-0784FF12AA91}"/>
          </ac:spMkLst>
        </pc:spChg>
        <pc:spChg chg="add mod">
          <ac:chgData name="guo roger" userId="3bbec60affddc306" providerId="LiveId" clId="{6D938B32-8A9A-4CBD-9EDE-0455A0A5171F}" dt="2021-01-24T08:46:30.456" v="1509" actId="207"/>
          <ac:spMkLst>
            <pc:docMk/>
            <pc:sldMk cId="1907617121" sldId="353"/>
            <ac:spMk id="5" creationId="{AE7DA42A-46E5-4FB2-8CEE-BC1567725AFA}"/>
          </ac:spMkLst>
        </pc:spChg>
        <pc:picChg chg="add mod">
          <ac:chgData name="guo roger" userId="3bbec60affddc306" providerId="LiveId" clId="{6D938B32-8A9A-4CBD-9EDE-0455A0A5171F}" dt="2021-01-24T07:16:39.794" v="832" actId="1076"/>
          <ac:picMkLst>
            <pc:docMk/>
            <pc:sldMk cId="1907617121" sldId="353"/>
            <ac:picMk id="7" creationId="{2BD1DF67-E12C-4EE9-8190-7FE99AE09E00}"/>
          </ac:picMkLst>
        </pc:picChg>
      </pc:sldChg>
      <pc:sldChg chg="del">
        <pc:chgData name="guo roger" userId="3bbec60affddc306" providerId="LiveId" clId="{6D938B32-8A9A-4CBD-9EDE-0455A0A5171F}" dt="2021-01-24T05:24:55.415" v="40" actId="47"/>
        <pc:sldMkLst>
          <pc:docMk/>
          <pc:sldMk cId="100485333" sldId="354"/>
        </pc:sldMkLst>
      </pc:sldChg>
      <pc:sldChg chg="addSp delSp modSp new mod modNotesTx">
        <pc:chgData name="guo roger" userId="3bbec60affddc306" providerId="LiveId" clId="{6D938B32-8A9A-4CBD-9EDE-0455A0A5171F}" dt="2021-01-25T04:03:22.324" v="2159" actId="1076"/>
        <pc:sldMkLst>
          <pc:docMk/>
          <pc:sldMk cId="602836180" sldId="354"/>
        </pc:sldMkLst>
        <pc:spChg chg="mod">
          <ac:chgData name="guo roger" userId="3bbec60affddc306" providerId="LiveId" clId="{6D938B32-8A9A-4CBD-9EDE-0455A0A5171F}" dt="2021-01-24T07:17:47.923" v="841" actId="20577"/>
          <ac:spMkLst>
            <pc:docMk/>
            <pc:sldMk cId="602836180" sldId="354"/>
            <ac:spMk id="2" creationId="{D467431F-0D52-41FA-8B14-AD07469E7747}"/>
          </ac:spMkLst>
        </pc:spChg>
        <pc:spChg chg="add mod">
          <ac:chgData name="guo roger" userId="3bbec60affddc306" providerId="LiveId" clId="{6D938B32-8A9A-4CBD-9EDE-0455A0A5171F}" dt="2021-01-24T08:52:00.192" v="1547" actId="1076"/>
          <ac:spMkLst>
            <pc:docMk/>
            <pc:sldMk cId="602836180" sldId="354"/>
            <ac:spMk id="5" creationId="{3C4CEFFC-EB7B-420B-A92B-308019BE8D96}"/>
          </ac:spMkLst>
        </pc:spChg>
        <pc:spChg chg="add mod">
          <ac:chgData name="guo roger" userId="3bbec60affddc306" providerId="LiveId" clId="{6D938B32-8A9A-4CBD-9EDE-0455A0A5171F}" dt="2021-01-25T04:03:18.142" v="2158" actId="20577"/>
          <ac:spMkLst>
            <pc:docMk/>
            <pc:sldMk cId="602836180" sldId="354"/>
            <ac:spMk id="7" creationId="{2C7577CA-8B0A-4FDF-8C45-C6463CF97FF6}"/>
          </ac:spMkLst>
        </pc:spChg>
        <pc:spChg chg="add del mod">
          <ac:chgData name="guo roger" userId="3bbec60affddc306" providerId="LiveId" clId="{6D938B32-8A9A-4CBD-9EDE-0455A0A5171F}" dt="2021-01-24T08:49:38.500" v="1523" actId="478"/>
          <ac:spMkLst>
            <pc:docMk/>
            <pc:sldMk cId="602836180" sldId="354"/>
            <ac:spMk id="9" creationId="{1E5D5C4C-DAF0-4ACE-A60A-2D4A3563DF72}"/>
          </ac:spMkLst>
        </pc:spChg>
        <pc:spChg chg="add del mod">
          <ac:chgData name="guo roger" userId="3bbec60affddc306" providerId="LiveId" clId="{6D938B32-8A9A-4CBD-9EDE-0455A0A5171F}" dt="2021-01-24T08:49:32.550" v="1521"/>
          <ac:spMkLst>
            <pc:docMk/>
            <pc:sldMk cId="602836180" sldId="354"/>
            <ac:spMk id="10" creationId="{A8A4122F-1F36-422A-A45A-0420971E3AA7}"/>
          </ac:spMkLst>
        </pc:spChg>
        <pc:spChg chg="add mod">
          <ac:chgData name="guo roger" userId="3bbec60affddc306" providerId="LiveId" clId="{6D938B32-8A9A-4CBD-9EDE-0455A0A5171F}" dt="2021-01-25T02:15:00.707" v="1928" actId="1076"/>
          <ac:spMkLst>
            <pc:docMk/>
            <pc:sldMk cId="602836180" sldId="354"/>
            <ac:spMk id="14" creationId="{E6FF9817-50B8-4C67-BBC0-AE7D6C75136C}"/>
          </ac:spMkLst>
        </pc:spChg>
        <pc:picChg chg="add mod">
          <ac:chgData name="guo roger" userId="3bbec60affddc306" providerId="LiveId" clId="{6D938B32-8A9A-4CBD-9EDE-0455A0A5171F}" dt="2021-01-25T04:03:22.324" v="2159" actId="1076"/>
          <ac:picMkLst>
            <pc:docMk/>
            <pc:sldMk cId="602836180" sldId="354"/>
            <ac:picMk id="12" creationId="{11C03BD0-ABB5-4471-9BE2-B316BD338F6B}"/>
          </ac:picMkLst>
        </pc:picChg>
      </pc:sldChg>
      <pc:sldChg chg="del">
        <pc:chgData name="guo roger" userId="3bbec60affddc306" providerId="LiveId" clId="{6D938B32-8A9A-4CBD-9EDE-0455A0A5171F}" dt="2021-01-24T05:24:57.331" v="47" actId="47"/>
        <pc:sldMkLst>
          <pc:docMk/>
          <pc:sldMk cId="2298469837" sldId="355"/>
        </pc:sldMkLst>
      </pc:sldChg>
      <pc:sldChg chg="addSp modSp new mod">
        <pc:chgData name="guo roger" userId="3bbec60affddc306" providerId="LiveId" clId="{6D938B32-8A9A-4CBD-9EDE-0455A0A5171F}" dt="2021-01-25T02:14:35.478" v="1924" actId="1076"/>
        <pc:sldMkLst>
          <pc:docMk/>
          <pc:sldMk cId="3673089533" sldId="355"/>
        </pc:sldMkLst>
        <pc:spChg chg="mod">
          <ac:chgData name="guo roger" userId="3bbec60affddc306" providerId="LiveId" clId="{6D938B32-8A9A-4CBD-9EDE-0455A0A5171F}" dt="2021-01-24T07:20:14.357" v="884" actId="20577"/>
          <ac:spMkLst>
            <pc:docMk/>
            <pc:sldMk cId="3673089533" sldId="355"/>
            <ac:spMk id="2" creationId="{78C19B36-51E9-4D6B-A7F6-33BD86EC351E}"/>
          </ac:spMkLst>
        </pc:spChg>
        <pc:spChg chg="add mod">
          <ac:chgData name="guo roger" userId="3bbec60affddc306" providerId="LiveId" clId="{6D938B32-8A9A-4CBD-9EDE-0455A0A5171F}" dt="2021-01-24T08:55:36.897" v="1562" actId="20577"/>
          <ac:spMkLst>
            <pc:docMk/>
            <pc:sldMk cId="3673089533" sldId="355"/>
            <ac:spMk id="5" creationId="{A96CD434-52DD-456C-AFD3-98BFE916EF47}"/>
          </ac:spMkLst>
        </pc:spChg>
        <pc:spChg chg="add mod">
          <ac:chgData name="guo roger" userId="3bbec60affddc306" providerId="LiveId" clId="{6D938B32-8A9A-4CBD-9EDE-0455A0A5171F}" dt="2021-01-25T02:14:35.478" v="1924" actId="1076"/>
          <ac:spMkLst>
            <pc:docMk/>
            <pc:sldMk cId="3673089533" sldId="355"/>
            <ac:spMk id="9" creationId="{D336168B-0F91-4A30-B1F1-44CC01BEA453}"/>
          </ac:spMkLst>
        </pc:spChg>
        <pc:picChg chg="add mod">
          <ac:chgData name="guo roger" userId="3bbec60affddc306" providerId="LiveId" clId="{6D938B32-8A9A-4CBD-9EDE-0455A0A5171F}" dt="2021-01-24T09:27:13.998" v="1633" actId="1076"/>
          <ac:picMkLst>
            <pc:docMk/>
            <pc:sldMk cId="3673089533" sldId="355"/>
            <ac:picMk id="7" creationId="{D8C97064-0F70-4C31-BC21-0CFA6B986AE4}"/>
          </ac:picMkLst>
        </pc:picChg>
      </pc:sldChg>
      <pc:sldChg chg="del">
        <pc:chgData name="guo roger" userId="3bbec60affddc306" providerId="LiveId" clId="{6D938B32-8A9A-4CBD-9EDE-0455A0A5171F}" dt="2021-01-24T05:24:58.450" v="51" actId="47"/>
        <pc:sldMkLst>
          <pc:docMk/>
          <pc:sldMk cId="1060778113" sldId="356"/>
        </pc:sldMkLst>
      </pc:sldChg>
      <pc:sldChg chg="addSp modSp new mod">
        <pc:chgData name="guo roger" userId="3bbec60affddc306" providerId="LiveId" clId="{6D938B32-8A9A-4CBD-9EDE-0455A0A5171F}" dt="2021-01-24T07:48:06.596" v="987" actId="20577"/>
        <pc:sldMkLst>
          <pc:docMk/>
          <pc:sldMk cId="3609137982" sldId="356"/>
        </pc:sldMkLst>
        <pc:spChg chg="mod">
          <ac:chgData name="guo roger" userId="3bbec60affddc306" providerId="LiveId" clId="{6D938B32-8A9A-4CBD-9EDE-0455A0A5171F}" dt="2021-01-24T07:47:33.017" v="980" actId="20577"/>
          <ac:spMkLst>
            <pc:docMk/>
            <pc:sldMk cId="3609137982" sldId="356"/>
            <ac:spMk id="2" creationId="{BA5CE7A0-6B4D-48B8-9788-A5933C8B9AFA}"/>
          </ac:spMkLst>
        </pc:spChg>
        <pc:spChg chg="add mod">
          <ac:chgData name="guo roger" userId="3bbec60affddc306" providerId="LiveId" clId="{6D938B32-8A9A-4CBD-9EDE-0455A0A5171F}" dt="2021-01-24T07:48:06.596" v="987" actId="20577"/>
          <ac:spMkLst>
            <pc:docMk/>
            <pc:sldMk cId="3609137982" sldId="356"/>
            <ac:spMk id="5" creationId="{861E1994-F5D2-4F65-9BD9-5F69CD3FCE24}"/>
          </ac:spMkLst>
        </pc:spChg>
      </pc:sldChg>
      <pc:sldChg chg="del">
        <pc:chgData name="guo roger" userId="3bbec60affddc306" providerId="LiveId" clId="{6D938B32-8A9A-4CBD-9EDE-0455A0A5171F}" dt="2021-01-24T05:24:59.443" v="54" actId="47"/>
        <pc:sldMkLst>
          <pc:docMk/>
          <pc:sldMk cId="1954523618" sldId="357"/>
        </pc:sldMkLst>
      </pc:sldChg>
      <pc:sldChg chg="addSp modSp new mod">
        <pc:chgData name="guo roger" userId="3bbec60affddc306" providerId="LiveId" clId="{6D938B32-8A9A-4CBD-9EDE-0455A0A5171F}" dt="2021-01-24T07:46:51.693" v="953" actId="12"/>
        <pc:sldMkLst>
          <pc:docMk/>
          <pc:sldMk cId="3482594873" sldId="357"/>
        </pc:sldMkLst>
        <pc:spChg chg="mod">
          <ac:chgData name="guo roger" userId="3bbec60affddc306" providerId="LiveId" clId="{6D938B32-8A9A-4CBD-9EDE-0455A0A5171F}" dt="2021-01-24T07:45:22.478" v="910" actId="20577"/>
          <ac:spMkLst>
            <pc:docMk/>
            <pc:sldMk cId="3482594873" sldId="357"/>
            <ac:spMk id="2" creationId="{1B8A6CA9-5449-480E-8A41-3FE212AFE716}"/>
          </ac:spMkLst>
        </pc:spChg>
        <pc:spChg chg="add mod">
          <ac:chgData name="guo roger" userId="3bbec60affddc306" providerId="LiveId" clId="{6D938B32-8A9A-4CBD-9EDE-0455A0A5171F}" dt="2021-01-24T07:46:51.693" v="953" actId="12"/>
          <ac:spMkLst>
            <pc:docMk/>
            <pc:sldMk cId="3482594873" sldId="357"/>
            <ac:spMk id="5" creationId="{4CA8BA24-6834-4E90-AED8-6FCBB44A1FB0}"/>
          </ac:spMkLst>
        </pc:spChg>
        <pc:picChg chg="add mod">
          <ac:chgData name="guo roger" userId="3bbec60affddc306" providerId="LiveId" clId="{6D938B32-8A9A-4CBD-9EDE-0455A0A5171F}" dt="2021-01-24T07:46:43.238" v="950" actId="1076"/>
          <ac:picMkLst>
            <pc:docMk/>
            <pc:sldMk cId="3482594873" sldId="357"/>
            <ac:picMk id="7" creationId="{F009DB52-A3DB-4AF1-9C80-2B77220ECA09}"/>
          </ac:picMkLst>
        </pc:picChg>
      </pc:sldChg>
      <pc:sldChg chg="del">
        <pc:chgData name="guo roger" userId="3bbec60affddc306" providerId="LiveId" clId="{6D938B32-8A9A-4CBD-9EDE-0455A0A5171F}" dt="2021-01-24T05:24:59.943" v="55" actId="47"/>
        <pc:sldMkLst>
          <pc:docMk/>
          <pc:sldMk cId="430291324" sldId="358"/>
        </pc:sldMkLst>
      </pc:sldChg>
      <pc:sldChg chg="addSp modSp new mod">
        <pc:chgData name="guo roger" userId="3bbec60affddc306" providerId="LiveId" clId="{6D938B32-8A9A-4CBD-9EDE-0455A0A5171F}" dt="2021-01-25T05:52:19.234" v="2166" actId="207"/>
        <pc:sldMkLst>
          <pc:docMk/>
          <pc:sldMk cId="955266226" sldId="358"/>
        </pc:sldMkLst>
        <pc:spChg chg="mod">
          <ac:chgData name="guo roger" userId="3bbec60affddc306" providerId="LiveId" clId="{6D938B32-8A9A-4CBD-9EDE-0455A0A5171F}" dt="2021-01-24T07:47:17.830" v="955"/>
          <ac:spMkLst>
            <pc:docMk/>
            <pc:sldMk cId="955266226" sldId="358"/>
            <ac:spMk id="2" creationId="{B4B66AD0-7A58-472A-B04B-81B65A30BC66}"/>
          </ac:spMkLst>
        </pc:spChg>
        <pc:spChg chg="add mod">
          <ac:chgData name="guo roger" userId="3bbec60affddc306" providerId="LiveId" clId="{6D938B32-8A9A-4CBD-9EDE-0455A0A5171F}" dt="2021-01-24T07:50:11.967" v="1011" actId="20577"/>
          <ac:spMkLst>
            <pc:docMk/>
            <pc:sldMk cId="955266226" sldId="358"/>
            <ac:spMk id="5" creationId="{0482F18F-1591-4732-B5F1-1F3A1D937398}"/>
          </ac:spMkLst>
        </pc:spChg>
        <pc:spChg chg="add mod">
          <ac:chgData name="guo roger" userId="3bbec60affddc306" providerId="LiveId" clId="{6D938B32-8A9A-4CBD-9EDE-0455A0A5171F}" dt="2021-01-25T05:52:19.234" v="2166" actId="207"/>
          <ac:spMkLst>
            <pc:docMk/>
            <pc:sldMk cId="955266226" sldId="358"/>
            <ac:spMk id="13" creationId="{AD3D6276-2BE8-4AA6-8998-7539EC9AC8E3}"/>
          </ac:spMkLst>
        </pc:spChg>
        <pc:spChg chg="add mod">
          <ac:chgData name="guo roger" userId="3bbec60affddc306" providerId="LiveId" clId="{6D938B32-8A9A-4CBD-9EDE-0455A0A5171F}" dt="2021-01-24T07:52:41.845" v="1064" actId="20577"/>
          <ac:spMkLst>
            <pc:docMk/>
            <pc:sldMk cId="955266226" sldId="358"/>
            <ac:spMk id="14" creationId="{8F0F98EC-C259-405C-A268-332400479F19}"/>
          </ac:spMkLst>
        </pc:spChg>
        <pc:spChg chg="add mod">
          <ac:chgData name="guo roger" userId="3bbec60affddc306" providerId="LiveId" clId="{6D938B32-8A9A-4CBD-9EDE-0455A0A5171F}" dt="2021-01-24T07:52:55.951" v="1077" actId="20577"/>
          <ac:spMkLst>
            <pc:docMk/>
            <pc:sldMk cId="955266226" sldId="358"/>
            <ac:spMk id="15" creationId="{88CB3CE1-8068-49CC-B15A-DAF01D27872F}"/>
          </ac:spMkLst>
        </pc:spChg>
        <pc:picChg chg="add mod">
          <ac:chgData name="guo roger" userId="3bbec60affddc306" providerId="LiveId" clId="{6D938B32-8A9A-4CBD-9EDE-0455A0A5171F}" dt="2021-01-24T07:50:30.648" v="1015" actId="1076"/>
          <ac:picMkLst>
            <pc:docMk/>
            <pc:sldMk cId="955266226" sldId="358"/>
            <ac:picMk id="7" creationId="{52E367FB-3B70-45F7-B955-82587E83BBD5}"/>
          </ac:picMkLst>
        </pc:picChg>
        <pc:picChg chg="add mod">
          <ac:chgData name="guo roger" userId="3bbec60affddc306" providerId="LiveId" clId="{6D938B32-8A9A-4CBD-9EDE-0455A0A5171F}" dt="2021-01-24T07:50:33.693" v="1016" actId="1076"/>
          <ac:picMkLst>
            <pc:docMk/>
            <pc:sldMk cId="955266226" sldId="358"/>
            <ac:picMk id="9" creationId="{B69B7043-1F5D-4717-B13B-BFA39296ABA4}"/>
          </ac:picMkLst>
        </pc:picChg>
        <pc:picChg chg="add mod">
          <ac:chgData name="guo roger" userId="3bbec60affddc306" providerId="LiveId" clId="{6D938B32-8A9A-4CBD-9EDE-0455A0A5171F}" dt="2021-01-24T07:50:49.052" v="1018" actId="1076"/>
          <ac:picMkLst>
            <pc:docMk/>
            <pc:sldMk cId="955266226" sldId="358"/>
            <ac:picMk id="11" creationId="{20E62562-F0AA-4AFE-8F78-DE303A54C79C}"/>
          </ac:picMkLst>
        </pc:picChg>
      </pc:sldChg>
      <pc:sldChg chg="del">
        <pc:chgData name="guo roger" userId="3bbec60affddc306" providerId="LiveId" clId="{6D938B32-8A9A-4CBD-9EDE-0455A0A5171F}" dt="2021-01-24T05:25:00.890" v="56" actId="47"/>
        <pc:sldMkLst>
          <pc:docMk/>
          <pc:sldMk cId="1304380579" sldId="359"/>
        </pc:sldMkLst>
      </pc:sldChg>
      <pc:sldChg chg="addSp delSp modSp new mod">
        <pc:chgData name="guo roger" userId="3bbec60affddc306" providerId="LiveId" clId="{6D938B32-8A9A-4CBD-9EDE-0455A0A5171F}" dt="2021-01-25T03:27:41.316" v="2120" actId="20577"/>
        <pc:sldMkLst>
          <pc:docMk/>
          <pc:sldMk cId="2226053040" sldId="359"/>
        </pc:sldMkLst>
        <pc:spChg chg="mod">
          <ac:chgData name="guo roger" userId="3bbec60affddc306" providerId="LiveId" clId="{6D938B32-8A9A-4CBD-9EDE-0455A0A5171F}" dt="2021-01-24T07:52:22.923" v="1052" actId="20577"/>
          <ac:spMkLst>
            <pc:docMk/>
            <pc:sldMk cId="2226053040" sldId="359"/>
            <ac:spMk id="2" creationId="{F3E7AB9E-94EE-4F00-BD1C-9B39637AA2F1}"/>
          </ac:spMkLst>
        </pc:spChg>
        <pc:spChg chg="add del mod">
          <ac:chgData name="guo roger" userId="3bbec60affddc306" providerId="LiveId" clId="{6D938B32-8A9A-4CBD-9EDE-0455A0A5171F}" dt="2021-01-25T03:23:53.201" v="2046" actId="478"/>
          <ac:spMkLst>
            <pc:docMk/>
            <pc:sldMk cId="2226053040" sldId="359"/>
            <ac:spMk id="5" creationId="{C3351D32-E10D-47C8-911B-71627825BFCF}"/>
          </ac:spMkLst>
        </pc:spChg>
        <pc:spChg chg="add del">
          <ac:chgData name="guo roger" userId="3bbec60affddc306" providerId="LiveId" clId="{6D938B32-8A9A-4CBD-9EDE-0455A0A5171F}" dt="2021-01-25T03:22:49.359" v="2043" actId="478"/>
          <ac:spMkLst>
            <pc:docMk/>
            <pc:sldMk cId="2226053040" sldId="359"/>
            <ac:spMk id="7" creationId="{94D7B560-9CFF-41AA-AF54-FF996D0B13E2}"/>
          </ac:spMkLst>
        </pc:spChg>
        <pc:spChg chg="add mod">
          <ac:chgData name="guo roger" userId="3bbec60affddc306" providerId="LiveId" clId="{6D938B32-8A9A-4CBD-9EDE-0455A0A5171F}" dt="2021-01-25T03:24:10.046" v="2055" actId="1076"/>
          <ac:spMkLst>
            <pc:docMk/>
            <pc:sldMk cId="2226053040" sldId="359"/>
            <ac:spMk id="11" creationId="{EC7D5243-AFD5-4D33-8127-9C1061F18C84}"/>
          </ac:spMkLst>
        </pc:spChg>
        <pc:spChg chg="add mod">
          <ac:chgData name="guo roger" userId="3bbec60affddc306" providerId="LiveId" clId="{6D938B32-8A9A-4CBD-9EDE-0455A0A5171F}" dt="2021-01-25T03:26:37.780" v="2104" actId="1076"/>
          <ac:spMkLst>
            <pc:docMk/>
            <pc:sldMk cId="2226053040" sldId="359"/>
            <ac:spMk id="13" creationId="{30466A77-1E20-4C28-BA2E-F5408C9BFEA3}"/>
          </ac:spMkLst>
        </pc:spChg>
        <pc:spChg chg="add mod">
          <ac:chgData name="guo roger" userId="3bbec60affddc306" providerId="LiveId" clId="{6D938B32-8A9A-4CBD-9EDE-0455A0A5171F}" dt="2021-01-25T03:27:41.316" v="2120" actId="20577"/>
          <ac:spMkLst>
            <pc:docMk/>
            <pc:sldMk cId="2226053040" sldId="359"/>
            <ac:spMk id="15" creationId="{315C8CDE-26CD-4246-AF9C-CFB2924105C9}"/>
          </ac:spMkLst>
        </pc:spChg>
        <pc:picChg chg="add mod">
          <ac:chgData name="guo roger" userId="3bbec60affddc306" providerId="LiveId" clId="{6D938B32-8A9A-4CBD-9EDE-0455A0A5171F}" dt="2021-01-25T03:25:37.576" v="2073" actId="1076"/>
          <ac:picMkLst>
            <pc:docMk/>
            <pc:sldMk cId="2226053040" sldId="359"/>
            <ac:picMk id="9" creationId="{5DC127C9-8746-476F-81A6-D191D7E05542}"/>
          </ac:picMkLst>
        </pc:picChg>
      </pc:sldChg>
      <pc:sldChg chg="del">
        <pc:chgData name="guo roger" userId="3bbec60affddc306" providerId="LiveId" clId="{6D938B32-8A9A-4CBD-9EDE-0455A0A5171F}" dt="2021-01-24T05:25:01.143" v="57" actId="47"/>
        <pc:sldMkLst>
          <pc:docMk/>
          <pc:sldMk cId="3554915648" sldId="360"/>
        </pc:sldMkLst>
      </pc:sldChg>
      <pc:sldChg chg="addSp modSp new mod">
        <pc:chgData name="guo roger" userId="3bbec60affddc306" providerId="LiveId" clId="{6D938B32-8A9A-4CBD-9EDE-0455A0A5171F}" dt="2021-01-25T02:16:08.092" v="1930" actId="1076"/>
        <pc:sldMkLst>
          <pc:docMk/>
          <pc:sldMk cId="4128326074" sldId="360"/>
        </pc:sldMkLst>
        <pc:spChg chg="mod">
          <ac:chgData name="guo roger" userId="3bbec60affddc306" providerId="LiveId" clId="{6D938B32-8A9A-4CBD-9EDE-0455A0A5171F}" dt="2021-01-24T08:56:48.588" v="1582" actId="20577"/>
          <ac:spMkLst>
            <pc:docMk/>
            <pc:sldMk cId="4128326074" sldId="360"/>
            <ac:spMk id="2" creationId="{C8EA2497-99F6-47DA-80C9-B3D63087E91B}"/>
          </ac:spMkLst>
        </pc:spChg>
        <pc:spChg chg="add mod">
          <ac:chgData name="guo roger" userId="3bbec60affddc306" providerId="LiveId" clId="{6D938B32-8A9A-4CBD-9EDE-0455A0A5171F}" dt="2021-01-24T09:28:38.618" v="1645" actId="1076"/>
          <ac:spMkLst>
            <pc:docMk/>
            <pc:sldMk cId="4128326074" sldId="360"/>
            <ac:spMk id="5" creationId="{FDFDE046-6C51-4B01-BA02-E7740F5A184E}"/>
          </ac:spMkLst>
        </pc:spChg>
        <pc:spChg chg="add mod">
          <ac:chgData name="guo roger" userId="3bbec60affddc306" providerId="LiveId" clId="{6D938B32-8A9A-4CBD-9EDE-0455A0A5171F}" dt="2021-01-24T09:30:13.380" v="1665" actId="20577"/>
          <ac:spMkLst>
            <pc:docMk/>
            <pc:sldMk cId="4128326074" sldId="360"/>
            <ac:spMk id="7" creationId="{9A040F71-A308-402F-9FA2-045F5E686F98}"/>
          </ac:spMkLst>
        </pc:spChg>
        <pc:spChg chg="add mod">
          <ac:chgData name="guo roger" userId="3bbec60affddc306" providerId="LiveId" clId="{6D938B32-8A9A-4CBD-9EDE-0455A0A5171F}" dt="2021-01-25T02:16:08.092" v="1930" actId="1076"/>
          <ac:spMkLst>
            <pc:docMk/>
            <pc:sldMk cId="4128326074" sldId="360"/>
            <ac:spMk id="11" creationId="{5B5A3A0B-837E-4589-B2AB-4CD1FA793365}"/>
          </ac:spMkLst>
        </pc:spChg>
        <pc:picChg chg="add mod">
          <ac:chgData name="guo roger" userId="3bbec60affddc306" providerId="LiveId" clId="{6D938B32-8A9A-4CBD-9EDE-0455A0A5171F}" dt="2021-01-24T09:30:44.810" v="1667" actId="1076"/>
          <ac:picMkLst>
            <pc:docMk/>
            <pc:sldMk cId="4128326074" sldId="360"/>
            <ac:picMk id="9" creationId="{8EF55B5B-F36C-408D-897E-1152FE39A0E0}"/>
          </ac:picMkLst>
        </pc:picChg>
      </pc:sldChg>
      <pc:sldChg chg="addSp delSp modSp new mod">
        <pc:chgData name="guo roger" userId="3bbec60affddc306" providerId="LiveId" clId="{6D938B32-8A9A-4CBD-9EDE-0455A0A5171F}" dt="2021-01-25T03:15:02.930" v="2031" actId="207"/>
        <pc:sldMkLst>
          <pc:docMk/>
          <pc:sldMk cId="4261693213" sldId="361"/>
        </pc:sldMkLst>
        <pc:spChg chg="mod">
          <ac:chgData name="guo roger" userId="3bbec60affddc306" providerId="LiveId" clId="{6D938B32-8A9A-4CBD-9EDE-0455A0A5171F}" dt="2021-01-24T08:56:59.424" v="1598" actId="20577"/>
          <ac:spMkLst>
            <pc:docMk/>
            <pc:sldMk cId="4261693213" sldId="361"/>
            <ac:spMk id="2" creationId="{FC351C23-43D4-469D-BFF0-8C138EA6CBA5}"/>
          </ac:spMkLst>
        </pc:spChg>
        <pc:spChg chg="add mod">
          <ac:chgData name="guo roger" userId="3bbec60affddc306" providerId="LiveId" clId="{6D938B32-8A9A-4CBD-9EDE-0455A0A5171F}" dt="2021-01-25T03:14:43.711" v="2029" actId="207"/>
          <ac:spMkLst>
            <pc:docMk/>
            <pc:sldMk cId="4261693213" sldId="361"/>
            <ac:spMk id="5" creationId="{7FA3EFE9-CD9F-4235-B664-C288E61D916B}"/>
          </ac:spMkLst>
        </pc:spChg>
        <pc:spChg chg="add del mod">
          <ac:chgData name="guo roger" userId="3bbec60affddc306" providerId="LiveId" clId="{6D938B32-8A9A-4CBD-9EDE-0455A0A5171F}" dt="2021-01-24T09:31:47.026" v="1678" actId="478"/>
          <ac:spMkLst>
            <pc:docMk/>
            <pc:sldMk cId="4261693213" sldId="361"/>
            <ac:spMk id="7" creationId="{FF56309D-5E64-4681-8D32-205C622CC222}"/>
          </ac:spMkLst>
        </pc:spChg>
        <pc:spChg chg="add mod">
          <ac:chgData name="guo roger" userId="3bbec60affddc306" providerId="LiveId" clId="{6D938B32-8A9A-4CBD-9EDE-0455A0A5171F}" dt="2021-01-25T03:15:02.930" v="2031" actId="207"/>
          <ac:spMkLst>
            <pc:docMk/>
            <pc:sldMk cId="4261693213" sldId="361"/>
            <ac:spMk id="11" creationId="{0443A382-9C40-4924-9FD3-F1A3449D80A1}"/>
          </ac:spMkLst>
        </pc:spChg>
        <pc:picChg chg="add mod">
          <ac:chgData name="guo roger" userId="3bbec60affddc306" providerId="LiveId" clId="{6D938B32-8A9A-4CBD-9EDE-0455A0A5171F}" dt="2021-01-24T09:32:04.831" v="1680" actId="1076"/>
          <ac:picMkLst>
            <pc:docMk/>
            <pc:sldMk cId="4261693213" sldId="361"/>
            <ac:picMk id="9" creationId="{50252CCC-8E24-4977-A1BD-5C967E0D6EAC}"/>
          </ac:picMkLst>
        </pc:picChg>
      </pc:sldChg>
      <pc:sldChg chg="addSp modSp new del mod">
        <pc:chgData name="guo roger" userId="3bbec60affddc306" providerId="LiveId" clId="{6D938B32-8A9A-4CBD-9EDE-0455A0A5171F}" dt="2021-01-24T09:57:04.663" v="1912" actId="47"/>
        <pc:sldMkLst>
          <pc:docMk/>
          <pc:sldMk cId="80411945" sldId="362"/>
        </pc:sldMkLst>
        <pc:spChg chg="mod">
          <ac:chgData name="guo roger" userId="3bbec60affddc306" providerId="LiveId" clId="{6D938B32-8A9A-4CBD-9EDE-0455A0A5171F}" dt="2021-01-24T08:57:40.306" v="1629" actId="20577"/>
          <ac:spMkLst>
            <pc:docMk/>
            <pc:sldMk cId="80411945" sldId="362"/>
            <ac:spMk id="2" creationId="{B438BEC1-AA66-4961-8DC0-6AD50C41ECEE}"/>
          </ac:spMkLst>
        </pc:spChg>
        <pc:spChg chg="add mod">
          <ac:chgData name="guo roger" userId="3bbec60affddc306" providerId="LiveId" clId="{6D938B32-8A9A-4CBD-9EDE-0455A0A5171F}" dt="2021-01-24T09:53:29.294" v="1911" actId="14100"/>
          <ac:spMkLst>
            <pc:docMk/>
            <pc:sldMk cId="80411945" sldId="362"/>
            <ac:spMk id="5" creationId="{9F78C3E0-7365-4A15-80FD-08E43DACEEE8}"/>
          </ac:spMkLst>
        </pc:spChg>
      </pc:sldChg>
      <pc:sldChg chg="addSp delSp modSp add mod">
        <pc:chgData name="guo roger" userId="3bbec60affddc306" providerId="LiveId" clId="{6D938B32-8A9A-4CBD-9EDE-0455A0A5171F}" dt="2021-01-25T02:19:55.161" v="1937" actId="1076"/>
        <pc:sldMkLst>
          <pc:docMk/>
          <pc:sldMk cId="4268617354" sldId="363"/>
        </pc:sldMkLst>
        <pc:spChg chg="mod">
          <ac:chgData name="guo roger" userId="3bbec60affddc306" providerId="LiveId" clId="{6D938B32-8A9A-4CBD-9EDE-0455A0A5171F}" dt="2021-01-24T09:38:08.298" v="1731" actId="20577"/>
          <ac:spMkLst>
            <pc:docMk/>
            <pc:sldMk cId="4268617354" sldId="363"/>
            <ac:spMk id="2" creationId="{FC351C23-43D4-469D-BFF0-8C138EA6CBA5}"/>
          </ac:spMkLst>
        </pc:spChg>
        <pc:spChg chg="del">
          <ac:chgData name="guo roger" userId="3bbec60affddc306" providerId="LiveId" clId="{6D938B32-8A9A-4CBD-9EDE-0455A0A5171F}" dt="2021-01-24T09:38:48.193" v="1740" actId="478"/>
          <ac:spMkLst>
            <pc:docMk/>
            <pc:sldMk cId="4268617354" sldId="363"/>
            <ac:spMk id="5" creationId="{7FA3EFE9-CD9F-4235-B664-C288E61D916B}"/>
          </ac:spMkLst>
        </pc:spChg>
        <pc:spChg chg="add del">
          <ac:chgData name="guo roger" userId="3bbec60affddc306" providerId="LiveId" clId="{6D938B32-8A9A-4CBD-9EDE-0455A0A5171F}" dt="2021-01-24T09:38:17.946" v="1735" actId="478"/>
          <ac:spMkLst>
            <pc:docMk/>
            <pc:sldMk cId="4268617354" sldId="363"/>
            <ac:spMk id="8" creationId="{CBBC7F8B-30F8-4444-AAB1-CE5A18BB2554}"/>
          </ac:spMkLst>
        </pc:spChg>
        <pc:spChg chg="add mod">
          <ac:chgData name="guo roger" userId="3bbec60affddc306" providerId="LiveId" clId="{6D938B32-8A9A-4CBD-9EDE-0455A0A5171F}" dt="2021-01-24T09:43:58.975" v="1834" actId="1076"/>
          <ac:spMkLst>
            <pc:docMk/>
            <pc:sldMk cId="4268617354" sldId="363"/>
            <ac:spMk id="10" creationId="{727CB5BE-AB72-4B08-99A0-21F0771473C9}"/>
          </ac:spMkLst>
        </pc:spChg>
        <pc:spChg chg="del">
          <ac:chgData name="guo roger" userId="3bbec60affddc306" providerId="LiveId" clId="{6D938B32-8A9A-4CBD-9EDE-0455A0A5171F}" dt="2021-01-24T09:38:13.578" v="1732" actId="478"/>
          <ac:spMkLst>
            <pc:docMk/>
            <pc:sldMk cId="4268617354" sldId="363"/>
            <ac:spMk id="11" creationId="{0443A382-9C40-4924-9FD3-F1A3449D80A1}"/>
          </ac:spMkLst>
        </pc:spChg>
        <pc:spChg chg="add mod">
          <ac:chgData name="guo roger" userId="3bbec60affddc306" providerId="LiveId" clId="{6D938B32-8A9A-4CBD-9EDE-0455A0A5171F}" dt="2021-01-24T09:41:15.688" v="1801" actId="1076"/>
          <ac:spMkLst>
            <pc:docMk/>
            <pc:sldMk cId="4268617354" sldId="363"/>
            <ac:spMk id="12" creationId="{D952862A-FC7F-4C23-B159-02D9312014A5}"/>
          </ac:spMkLst>
        </pc:spChg>
        <pc:spChg chg="add mod">
          <ac:chgData name="guo roger" userId="3bbec60affddc306" providerId="LiveId" clId="{6D938B32-8A9A-4CBD-9EDE-0455A0A5171F}" dt="2021-01-24T09:41:06.476" v="1800" actId="207"/>
          <ac:spMkLst>
            <pc:docMk/>
            <pc:sldMk cId="4268617354" sldId="363"/>
            <ac:spMk id="16" creationId="{47A5E044-767C-428D-BCF7-619AE0E99F78}"/>
          </ac:spMkLst>
        </pc:spChg>
        <pc:spChg chg="add mod">
          <ac:chgData name="guo roger" userId="3bbec60affddc306" providerId="LiveId" clId="{6D938B32-8A9A-4CBD-9EDE-0455A0A5171F}" dt="2021-01-25T02:19:53.939" v="1936" actId="1076"/>
          <ac:spMkLst>
            <pc:docMk/>
            <pc:sldMk cId="4268617354" sldId="363"/>
            <ac:spMk id="20" creationId="{D3307661-715B-402D-BB88-B49FFD732AE6}"/>
          </ac:spMkLst>
        </pc:spChg>
        <pc:picChg chg="del">
          <ac:chgData name="guo roger" userId="3bbec60affddc306" providerId="LiveId" clId="{6D938B32-8A9A-4CBD-9EDE-0455A0A5171F}" dt="2021-01-24T09:38:14.074" v="1733" actId="478"/>
          <ac:picMkLst>
            <pc:docMk/>
            <pc:sldMk cId="4268617354" sldId="363"/>
            <ac:picMk id="9" creationId="{50252CCC-8E24-4977-A1BD-5C967E0D6EAC}"/>
          </ac:picMkLst>
        </pc:picChg>
        <pc:picChg chg="add mod">
          <ac:chgData name="guo roger" userId="3bbec60affddc306" providerId="LiveId" clId="{6D938B32-8A9A-4CBD-9EDE-0455A0A5171F}" dt="2021-01-24T09:43:56.550" v="1833" actId="1076"/>
          <ac:picMkLst>
            <pc:docMk/>
            <pc:sldMk cId="4268617354" sldId="363"/>
            <ac:picMk id="14" creationId="{8BFE20B0-33CD-4F9E-BE99-01BD8BFC1DD4}"/>
          </ac:picMkLst>
        </pc:picChg>
        <pc:picChg chg="add mod">
          <ac:chgData name="guo roger" userId="3bbec60affddc306" providerId="LiveId" clId="{6D938B32-8A9A-4CBD-9EDE-0455A0A5171F}" dt="2021-01-25T02:19:55.161" v="1937" actId="1076"/>
          <ac:picMkLst>
            <pc:docMk/>
            <pc:sldMk cId="4268617354" sldId="363"/>
            <ac:picMk id="18" creationId="{EE699209-2EDA-4BCC-8436-0500638E2059}"/>
          </ac:picMkLst>
        </pc:picChg>
      </pc:sldChg>
      <pc:sldChg chg="modSp add mod">
        <pc:chgData name="guo roger" userId="3bbec60affddc306" providerId="LiveId" clId="{6D938B32-8A9A-4CBD-9EDE-0455A0A5171F}" dt="2021-01-24T09:45:25.610" v="1877" actId="207"/>
        <pc:sldMkLst>
          <pc:docMk/>
          <pc:sldMk cId="1114728253" sldId="364"/>
        </pc:sldMkLst>
        <pc:spChg chg="mod">
          <ac:chgData name="guo roger" userId="3bbec60affddc306" providerId="LiveId" clId="{6D938B32-8A9A-4CBD-9EDE-0455A0A5171F}" dt="2021-01-24T09:45:25.610" v="1877" actId="207"/>
          <ac:spMkLst>
            <pc:docMk/>
            <pc:sldMk cId="1114728253" sldId="364"/>
            <ac:spMk id="8" creationId="{8E321D54-3573-4006-A142-58C307604763}"/>
          </ac:spMkLst>
        </pc:spChg>
      </pc:sldChg>
      <pc:sldChg chg="modSp add mod">
        <pc:chgData name="guo roger" userId="3bbec60affddc306" providerId="LiveId" clId="{6D938B32-8A9A-4CBD-9EDE-0455A0A5171F}" dt="2021-01-24T09:45:35.707" v="1880" actId="207"/>
        <pc:sldMkLst>
          <pc:docMk/>
          <pc:sldMk cId="516281364" sldId="365"/>
        </pc:sldMkLst>
        <pc:spChg chg="mod">
          <ac:chgData name="guo roger" userId="3bbec60affddc306" providerId="LiveId" clId="{6D938B32-8A9A-4CBD-9EDE-0455A0A5171F}" dt="2021-01-24T09:45:35.707" v="1880" actId="207"/>
          <ac:spMkLst>
            <pc:docMk/>
            <pc:sldMk cId="516281364" sldId="365"/>
            <ac:spMk id="8" creationId="{8E321D54-3573-4006-A142-58C307604763}"/>
          </ac:spMkLst>
        </pc:spChg>
      </pc:sldChg>
      <pc:sldChg chg="modSp add mod">
        <pc:chgData name="guo roger" userId="3bbec60affddc306" providerId="LiveId" clId="{6D938B32-8A9A-4CBD-9EDE-0455A0A5171F}" dt="2021-01-24T09:45:55.438" v="1892" actId="207"/>
        <pc:sldMkLst>
          <pc:docMk/>
          <pc:sldMk cId="2852634952" sldId="366"/>
        </pc:sldMkLst>
        <pc:spChg chg="mod">
          <ac:chgData name="guo roger" userId="3bbec60affddc306" providerId="LiveId" clId="{6D938B32-8A9A-4CBD-9EDE-0455A0A5171F}" dt="2021-01-24T09:45:55.438" v="1892" actId="207"/>
          <ac:spMkLst>
            <pc:docMk/>
            <pc:sldMk cId="2852634952" sldId="366"/>
            <ac:spMk id="8" creationId="{8E321D54-3573-4006-A142-58C307604763}"/>
          </ac:spMkLst>
        </pc:spChg>
      </pc:sldChg>
      <pc:sldChg chg="modSp add mod">
        <pc:chgData name="guo roger" userId="3bbec60affddc306" providerId="LiveId" clId="{6D938B32-8A9A-4CBD-9EDE-0455A0A5171F}" dt="2021-01-24T09:46:16.152" v="1903" actId="207"/>
        <pc:sldMkLst>
          <pc:docMk/>
          <pc:sldMk cId="3202490491" sldId="367"/>
        </pc:sldMkLst>
        <pc:spChg chg="mod">
          <ac:chgData name="guo roger" userId="3bbec60affddc306" providerId="LiveId" clId="{6D938B32-8A9A-4CBD-9EDE-0455A0A5171F}" dt="2021-01-24T09:46:16.152" v="1903" actId="207"/>
          <ac:spMkLst>
            <pc:docMk/>
            <pc:sldMk cId="3202490491" sldId="367"/>
            <ac:spMk id="8" creationId="{8E321D54-3573-4006-A142-58C307604763}"/>
          </ac:spMkLst>
        </pc:spChg>
      </pc:sldChg>
    </pc:docChg>
  </pc:docChgLst>
  <pc:docChgLst>
    <pc:chgData name="guo roger" userId="3bbec60affddc306" providerId="LiveId" clId="{74D2B380-1F6B-4D84-9A35-1E451B8057B8}"/>
    <pc:docChg chg="undo custSel addSld delSld modSld">
      <pc:chgData name="guo roger" userId="3bbec60affddc306" providerId="LiveId" clId="{74D2B380-1F6B-4D84-9A35-1E451B8057B8}" dt="2020-05-18T07:56:34.986" v="1311" actId="12"/>
      <pc:docMkLst>
        <pc:docMk/>
      </pc:docMkLst>
      <pc:sldChg chg="addSp delSp modSp mod">
        <pc:chgData name="guo roger" userId="3bbec60affddc306" providerId="LiveId" clId="{74D2B380-1F6B-4D84-9A35-1E451B8057B8}" dt="2020-05-17T09:04:54.025" v="44" actId="20577"/>
        <pc:sldMkLst>
          <pc:docMk/>
          <pc:sldMk cId="1341206656" sldId="302"/>
        </pc:sldMkLst>
        <pc:spChg chg="add del mod">
          <ac:chgData name="guo roger" userId="3bbec60affddc306" providerId="LiveId" clId="{74D2B380-1F6B-4D84-9A35-1E451B8057B8}" dt="2020-05-17T09:03:14.287" v="9" actId="1076"/>
          <ac:spMkLst>
            <pc:docMk/>
            <pc:sldMk cId="1341206656" sldId="302"/>
            <ac:spMk id="4" creationId="{C37CA60E-2DE6-4312-9382-B5A3E76135C2}"/>
          </ac:spMkLst>
        </pc:spChg>
        <pc:spChg chg="add del mod">
          <ac:chgData name="guo roger" userId="3bbec60affddc306" providerId="LiveId" clId="{74D2B380-1F6B-4D84-9A35-1E451B8057B8}" dt="2020-05-17T09:03:00.503" v="4"/>
          <ac:spMkLst>
            <pc:docMk/>
            <pc:sldMk cId="1341206656" sldId="302"/>
            <ac:spMk id="5" creationId="{C9337F80-FAA4-46B1-B7B3-A71E75F77DFA}"/>
          </ac:spMkLst>
        </pc:spChg>
        <pc:spChg chg="mod">
          <ac:chgData name="guo roger" userId="3bbec60affddc306" providerId="LiveId" clId="{74D2B380-1F6B-4D84-9A35-1E451B8057B8}" dt="2020-05-17T09:04:54.025" v="44" actId="20577"/>
          <ac:spMkLst>
            <pc:docMk/>
            <pc:sldMk cId="1341206656" sldId="302"/>
            <ac:spMk id="6" creationId="{07560610-6AF0-456F-A648-6E723C8D92F1}"/>
          </ac:spMkLst>
        </pc:spChg>
      </pc:sldChg>
      <pc:sldChg chg="addSp delSp modSp mod">
        <pc:chgData name="guo roger" userId="3bbec60affddc306" providerId="LiveId" clId="{74D2B380-1F6B-4D84-9A35-1E451B8057B8}" dt="2020-05-18T06:30:47.355" v="1285" actId="14100"/>
        <pc:sldMkLst>
          <pc:docMk/>
          <pc:sldMk cId="1131219493" sldId="303"/>
        </pc:sldMkLst>
        <pc:spChg chg="mod">
          <ac:chgData name="guo roger" userId="3bbec60affddc306" providerId="LiveId" clId="{74D2B380-1F6B-4D84-9A35-1E451B8057B8}" dt="2020-05-17T09:09:49.889" v="117" actId="20577"/>
          <ac:spMkLst>
            <pc:docMk/>
            <pc:sldMk cId="1131219493" sldId="303"/>
            <ac:spMk id="2" creationId="{F892CD05-F81C-457D-8236-301560EADA60}"/>
          </ac:spMkLst>
        </pc:spChg>
        <pc:spChg chg="add del mod">
          <ac:chgData name="guo roger" userId="3bbec60affddc306" providerId="LiveId" clId="{74D2B380-1F6B-4D84-9A35-1E451B8057B8}" dt="2020-05-17T09:15:18.368" v="224" actId="478"/>
          <ac:spMkLst>
            <pc:docMk/>
            <pc:sldMk cId="1131219493" sldId="303"/>
            <ac:spMk id="4" creationId="{0C31F1FB-87A0-49BE-9DEE-E3D6645603EF}"/>
          </ac:spMkLst>
        </pc:spChg>
        <pc:spChg chg="del mod">
          <ac:chgData name="guo roger" userId="3bbec60affddc306" providerId="LiveId" clId="{74D2B380-1F6B-4D84-9A35-1E451B8057B8}" dt="2020-05-17T09:05:48.695" v="47"/>
          <ac:spMkLst>
            <pc:docMk/>
            <pc:sldMk cId="1131219493" sldId="303"/>
            <ac:spMk id="6" creationId="{0D636514-E7E2-483D-AD06-DF8F5B894AFD}"/>
          </ac:spMkLst>
        </pc:spChg>
        <pc:spChg chg="add del mod">
          <ac:chgData name="guo roger" userId="3bbec60affddc306" providerId="LiveId" clId="{74D2B380-1F6B-4D84-9A35-1E451B8057B8}" dt="2020-05-17T12:38:51.641" v="461"/>
          <ac:spMkLst>
            <pc:docMk/>
            <pc:sldMk cId="1131219493" sldId="303"/>
            <ac:spMk id="8" creationId="{D8BB964F-14DD-4411-9AC4-2DC28353EFC6}"/>
          </ac:spMkLst>
        </pc:spChg>
        <pc:spChg chg="add mod">
          <ac:chgData name="guo roger" userId="3bbec60affddc306" providerId="LiveId" clId="{74D2B380-1F6B-4D84-9A35-1E451B8057B8}" dt="2020-05-18T06:29:53.723" v="1271" actId="1076"/>
          <ac:spMkLst>
            <pc:docMk/>
            <pc:sldMk cId="1131219493" sldId="303"/>
            <ac:spMk id="9" creationId="{55D6BB0D-BFEB-44F7-877B-91B9C4E8D5FE}"/>
          </ac:spMkLst>
        </pc:spChg>
        <pc:spChg chg="add mod">
          <ac:chgData name="guo roger" userId="3bbec60affddc306" providerId="LiveId" clId="{74D2B380-1F6B-4D84-9A35-1E451B8057B8}" dt="2020-05-18T06:29:57.137" v="1272" actId="1076"/>
          <ac:spMkLst>
            <pc:docMk/>
            <pc:sldMk cId="1131219493" sldId="303"/>
            <ac:spMk id="10" creationId="{E7F299F7-060D-4476-BD30-0F5DE7EA7412}"/>
          </ac:spMkLst>
        </pc:spChg>
        <pc:spChg chg="add mod">
          <ac:chgData name="guo roger" userId="3bbec60affddc306" providerId="LiveId" clId="{74D2B380-1F6B-4D84-9A35-1E451B8057B8}" dt="2020-05-18T03:13:51.306" v="1245" actId="14100"/>
          <ac:spMkLst>
            <pc:docMk/>
            <pc:sldMk cId="1131219493" sldId="303"/>
            <ac:spMk id="11" creationId="{D0F6A20E-3F42-41E7-BEFC-41262BC21AEA}"/>
          </ac:spMkLst>
        </pc:spChg>
        <pc:spChg chg="add mod">
          <ac:chgData name="guo roger" userId="3bbec60affddc306" providerId="LiveId" clId="{74D2B380-1F6B-4D84-9A35-1E451B8057B8}" dt="2020-05-18T06:30:47.355" v="1285" actId="14100"/>
          <ac:spMkLst>
            <pc:docMk/>
            <pc:sldMk cId="1131219493" sldId="303"/>
            <ac:spMk id="12" creationId="{7CC58D46-FD5B-435A-AF2C-BF032C601BE6}"/>
          </ac:spMkLst>
        </pc:spChg>
        <pc:spChg chg="add del mod">
          <ac:chgData name="guo roger" userId="3bbec60affddc306" providerId="LiveId" clId="{74D2B380-1F6B-4D84-9A35-1E451B8057B8}" dt="2020-05-18T06:30:27.719" v="1278"/>
          <ac:spMkLst>
            <pc:docMk/>
            <pc:sldMk cId="1131219493" sldId="303"/>
            <ac:spMk id="13" creationId="{FF084B2F-BE9C-4570-937F-6572622B6298}"/>
          </ac:spMkLst>
        </pc:spChg>
        <pc:spChg chg="add mod">
          <ac:chgData name="guo roger" userId="3bbec60affddc306" providerId="LiveId" clId="{74D2B380-1F6B-4D84-9A35-1E451B8057B8}" dt="2020-05-18T06:30:44.018" v="1284" actId="1076"/>
          <ac:spMkLst>
            <pc:docMk/>
            <pc:sldMk cId="1131219493" sldId="303"/>
            <ac:spMk id="14" creationId="{4BFAC022-F2AF-4A07-A7A7-0070F5C45F3A}"/>
          </ac:spMkLst>
        </pc:spChg>
        <pc:picChg chg="add del mod">
          <ac:chgData name="guo roger" userId="3bbec60affddc306" providerId="LiveId" clId="{74D2B380-1F6B-4D84-9A35-1E451B8057B8}" dt="2020-05-17T09:15:21.232" v="227" actId="478"/>
          <ac:picMkLst>
            <pc:docMk/>
            <pc:sldMk cId="1131219493" sldId="303"/>
            <ac:picMk id="5" creationId="{0B5F06F2-1BD0-41B6-9FE5-C93D17DBA1B5}"/>
          </ac:picMkLst>
        </pc:picChg>
        <pc:picChg chg="add mod">
          <ac:chgData name="guo roger" userId="3bbec60affddc306" providerId="LiveId" clId="{74D2B380-1F6B-4D84-9A35-1E451B8057B8}" dt="2020-05-18T06:30:38.174" v="1283" actId="1076"/>
          <ac:picMkLst>
            <pc:docMk/>
            <pc:sldMk cId="1131219493" sldId="303"/>
            <ac:picMk id="7" creationId="{BCF91E4E-0920-4410-8FF7-B19533A6CAA0}"/>
          </ac:picMkLst>
        </pc:picChg>
      </pc:sldChg>
      <pc:sldChg chg="del">
        <pc:chgData name="guo roger" userId="3bbec60affddc306" providerId="LiveId" clId="{74D2B380-1F6B-4D84-9A35-1E451B8057B8}" dt="2020-05-17T09:28:35.771" v="267" actId="47"/>
        <pc:sldMkLst>
          <pc:docMk/>
          <pc:sldMk cId="1865372536" sldId="305"/>
        </pc:sldMkLst>
      </pc:sldChg>
      <pc:sldChg chg="modSp del mod">
        <pc:chgData name="guo roger" userId="3bbec60affddc306" providerId="LiveId" clId="{74D2B380-1F6B-4D84-9A35-1E451B8057B8}" dt="2020-05-17T09:28:35.564" v="266" actId="47"/>
        <pc:sldMkLst>
          <pc:docMk/>
          <pc:sldMk cId="1083423095" sldId="308"/>
        </pc:sldMkLst>
        <pc:spChg chg="mod">
          <ac:chgData name="guo roger" userId="3bbec60affddc306" providerId="LiveId" clId="{74D2B380-1F6B-4D84-9A35-1E451B8057B8}" dt="2020-05-17T09:27:08.813" v="265" actId="20577"/>
          <ac:spMkLst>
            <pc:docMk/>
            <pc:sldMk cId="1083423095" sldId="308"/>
            <ac:spMk id="2" creationId="{F892CD05-F81C-457D-8236-301560EADA60}"/>
          </ac:spMkLst>
        </pc:spChg>
      </pc:sldChg>
      <pc:sldChg chg="del">
        <pc:chgData name="guo roger" userId="3bbec60affddc306" providerId="LiveId" clId="{74D2B380-1F6B-4D84-9A35-1E451B8057B8}" dt="2020-05-17T09:08:51.987" v="110" actId="47"/>
        <pc:sldMkLst>
          <pc:docMk/>
          <pc:sldMk cId="18254957" sldId="310"/>
        </pc:sldMkLst>
      </pc:sldChg>
      <pc:sldChg chg="del">
        <pc:chgData name="guo roger" userId="3bbec60affddc306" providerId="LiveId" clId="{74D2B380-1F6B-4D84-9A35-1E451B8057B8}" dt="2020-05-17T09:08:53.570" v="111" actId="47"/>
        <pc:sldMkLst>
          <pc:docMk/>
          <pc:sldMk cId="2747242219" sldId="311"/>
        </pc:sldMkLst>
      </pc:sldChg>
      <pc:sldChg chg="del">
        <pc:chgData name="guo roger" userId="3bbec60affddc306" providerId="LiveId" clId="{74D2B380-1F6B-4D84-9A35-1E451B8057B8}" dt="2020-05-17T09:28:37.024" v="269" actId="47"/>
        <pc:sldMkLst>
          <pc:docMk/>
          <pc:sldMk cId="3514705047" sldId="315"/>
        </pc:sldMkLst>
      </pc:sldChg>
      <pc:sldChg chg="del">
        <pc:chgData name="guo roger" userId="3bbec60affddc306" providerId="LiveId" clId="{74D2B380-1F6B-4D84-9A35-1E451B8057B8}" dt="2020-05-17T09:28:38.626" v="273" actId="47"/>
        <pc:sldMkLst>
          <pc:docMk/>
          <pc:sldMk cId="2411755500" sldId="316"/>
        </pc:sldMkLst>
      </pc:sldChg>
      <pc:sldChg chg="del">
        <pc:chgData name="guo roger" userId="3bbec60affddc306" providerId="LiveId" clId="{74D2B380-1F6B-4D84-9A35-1E451B8057B8}" dt="2020-05-17T09:28:38.134" v="272" actId="47"/>
        <pc:sldMkLst>
          <pc:docMk/>
          <pc:sldMk cId="2748617675" sldId="318"/>
        </pc:sldMkLst>
      </pc:sldChg>
      <pc:sldChg chg="del">
        <pc:chgData name="guo roger" userId="3bbec60affddc306" providerId="LiveId" clId="{74D2B380-1F6B-4D84-9A35-1E451B8057B8}" dt="2020-05-17T09:28:37.339" v="270" actId="47"/>
        <pc:sldMkLst>
          <pc:docMk/>
          <pc:sldMk cId="470050469" sldId="319"/>
        </pc:sldMkLst>
      </pc:sldChg>
      <pc:sldChg chg="del">
        <pc:chgData name="guo roger" userId="3bbec60affddc306" providerId="LiveId" clId="{74D2B380-1F6B-4D84-9A35-1E451B8057B8}" dt="2020-05-17T09:28:37.771" v="271" actId="47"/>
        <pc:sldMkLst>
          <pc:docMk/>
          <pc:sldMk cId="437334099" sldId="320"/>
        </pc:sldMkLst>
      </pc:sldChg>
      <pc:sldChg chg="del">
        <pc:chgData name="guo roger" userId="3bbec60affddc306" providerId="LiveId" clId="{74D2B380-1F6B-4D84-9A35-1E451B8057B8}" dt="2020-05-17T09:28:36.402" v="268" actId="47"/>
        <pc:sldMkLst>
          <pc:docMk/>
          <pc:sldMk cId="3487055031" sldId="321"/>
        </pc:sldMkLst>
      </pc:sldChg>
      <pc:sldChg chg="modSp mod">
        <pc:chgData name="guo roger" userId="3bbec60affddc306" providerId="LiveId" clId="{74D2B380-1F6B-4D84-9A35-1E451B8057B8}" dt="2020-05-17T13:48:17.172" v="763" actId="207"/>
        <pc:sldMkLst>
          <pc:docMk/>
          <pc:sldMk cId="3503156687" sldId="322"/>
        </pc:sldMkLst>
        <pc:spChg chg="mod">
          <ac:chgData name="guo roger" userId="3bbec60affddc306" providerId="LiveId" clId="{74D2B380-1F6B-4D84-9A35-1E451B8057B8}" dt="2020-05-17T13:48:17.172" v="763" actId="207"/>
          <ac:spMkLst>
            <pc:docMk/>
            <pc:sldMk cId="3503156687" sldId="322"/>
            <ac:spMk id="8" creationId="{8E321D54-3573-4006-A142-58C307604763}"/>
          </ac:spMkLst>
        </pc:spChg>
      </pc:sldChg>
      <pc:sldChg chg="modSp mod">
        <pc:chgData name="guo roger" userId="3bbec60affddc306" providerId="LiveId" clId="{74D2B380-1F6B-4D84-9A35-1E451B8057B8}" dt="2020-05-17T13:47:28.554" v="760" actId="207"/>
        <pc:sldMkLst>
          <pc:docMk/>
          <pc:sldMk cId="4290458438" sldId="323"/>
        </pc:sldMkLst>
        <pc:spChg chg="mod">
          <ac:chgData name="guo roger" userId="3bbec60affddc306" providerId="LiveId" clId="{74D2B380-1F6B-4D84-9A35-1E451B8057B8}" dt="2020-05-17T13:47:28.554" v="760" actId="207"/>
          <ac:spMkLst>
            <pc:docMk/>
            <pc:sldMk cId="4290458438" sldId="323"/>
            <ac:spMk id="8" creationId="{8E321D54-3573-4006-A142-58C307604763}"/>
          </ac:spMkLst>
        </pc:spChg>
      </pc:sldChg>
      <pc:sldChg chg="del">
        <pc:chgData name="guo roger" userId="3bbec60affddc306" providerId="LiveId" clId="{74D2B380-1F6B-4D84-9A35-1E451B8057B8}" dt="2020-05-17T09:28:39.084" v="274" actId="47"/>
        <pc:sldMkLst>
          <pc:docMk/>
          <pc:sldMk cId="1979866779" sldId="324"/>
        </pc:sldMkLst>
      </pc:sldChg>
      <pc:sldChg chg="del">
        <pc:chgData name="guo roger" userId="3bbec60affddc306" providerId="LiveId" clId="{74D2B380-1F6B-4D84-9A35-1E451B8057B8}" dt="2020-05-17T09:28:39.653" v="275" actId="47"/>
        <pc:sldMkLst>
          <pc:docMk/>
          <pc:sldMk cId="3175896926" sldId="325"/>
        </pc:sldMkLst>
      </pc:sldChg>
      <pc:sldChg chg="del">
        <pc:chgData name="guo roger" userId="3bbec60affddc306" providerId="LiveId" clId="{74D2B380-1F6B-4D84-9A35-1E451B8057B8}" dt="2020-05-17T09:28:40.083" v="276" actId="47"/>
        <pc:sldMkLst>
          <pc:docMk/>
          <pc:sldMk cId="4016792204" sldId="326"/>
        </pc:sldMkLst>
      </pc:sldChg>
      <pc:sldChg chg="del">
        <pc:chgData name="guo roger" userId="3bbec60affddc306" providerId="LiveId" clId="{74D2B380-1F6B-4D84-9A35-1E451B8057B8}" dt="2020-05-17T09:28:40.591" v="277" actId="47"/>
        <pc:sldMkLst>
          <pc:docMk/>
          <pc:sldMk cId="2969699300" sldId="327"/>
        </pc:sldMkLst>
      </pc:sldChg>
      <pc:sldChg chg="addSp modSp new mod">
        <pc:chgData name="guo roger" userId="3bbec60affddc306" providerId="LiveId" clId="{74D2B380-1F6B-4D84-9A35-1E451B8057B8}" dt="2020-05-18T05:45:11.084" v="1269" actId="20577"/>
        <pc:sldMkLst>
          <pc:docMk/>
          <pc:sldMk cId="2838655998" sldId="328"/>
        </pc:sldMkLst>
        <pc:spChg chg="mod">
          <ac:chgData name="guo roger" userId="3bbec60affddc306" providerId="LiveId" clId="{74D2B380-1F6B-4D84-9A35-1E451B8057B8}" dt="2020-05-18T03:41:50.483" v="1267" actId="20577"/>
          <ac:spMkLst>
            <pc:docMk/>
            <pc:sldMk cId="2838655998" sldId="328"/>
            <ac:spMk id="2" creationId="{BB89C556-0854-4630-AE39-AFA475049A81}"/>
          </ac:spMkLst>
        </pc:spChg>
        <pc:spChg chg="add mod">
          <ac:chgData name="guo roger" userId="3bbec60affddc306" providerId="LiveId" clId="{74D2B380-1F6B-4D84-9A35-1E451B8057B8}" dt="2020-05-18T05:45:11.084" v="1269" actId="20577"/>
          <ac:spMkLst>
            <pc:docMk/>
            <pc:sldMk cId="2838655998" sldId="328"/>
            <ac:spMk id="4" creationId="{32B9B986-DA79-4ED9-8A4B-8E558EE4B22C}"/>
          </ac:spMkLst>
        </pc:spChg>
      </pc:sldChg>
      <pc:sldChg chg="addSp modSp new mod">
        <pc:chgData name="guo roger" userId="3bbec60affddc306" providerId="LiveId" clId="{74D2B380-1F6B-4D84-9A35-1E451B8057B8}" dt="2020-05-18T03:21:59.238" v="1257" actId="14100"/>
        <pc:sldMkLst>
          <pc:docMk/>
          <pc:sldMk cId="2634259623" sldId="329"/>
        </pc:sldMkLst>
        <pc:spChg chg="mod">
          <ac:chgData name="guo roger" userId="3bbec60affddc306" providerId="LiveId" clId="{74D2B380-1F6B-4D84-9A35-1E451B8057B8}" dt="2020-05-17T10:54:40.631" v="303" actId="20577"/>
          <ac:spMkLst>
            <pc:docMk/>
            <pc:sldMk cId="2634259623" sldId="329"/>
            <ac:spMk id="2" creationId="{3EDDB94D-B2EE-4510-A6FD-8D7BC099180D}"/>
          </ac:spMkLst>
        </pc:spChg>
        <pc:spChg chg="add mod">
          <ac:chgData name="guo roger" userId="3bbec60affddc306" providerId="LiveId" clId="{74D2B380-1F6B-4D84-9A35-1E451B8057B8}" dt="2020-05-17T12:47:44.261" v="488" actId="20577"/>
          <ac:spMkLst>
            <pc:docMk/>
            <pc:sldMk cId="2634259623" sldId="329"/>
            <ac:spMk id="4" creationId="{9F5B3985-6000-4676-A962-041BDF63EAA8}"/>
          </ac:spMkLst>
        </pc:spChg>
        <pc:spChg chg="add mod">
          <ac:chgData name="guo roger" userId="3bbec60affddc306" providerId="LiveId" clId="{74D2B380-1F6B-4D84-9A35-1E451B8057B8}" dt="2020-05-18T03:21:47.395" v="1254" actId="20577"/>
          <ac:spMkLst>
            <pc:docMk/>
            <pc:sldMk cId="2634259623" sldId="329"/>
            <ac:spMk id="6" creationId="{80F58530-918A-4348-93EC-9DD78DADC13D}"/>
          </ac:spMkLst>
        </pc:spChg>
        <pc:spChg chg="add mod ord">
          <ac:chgData name="guo roger" userId="3bbec60affddc306" providerId="LiveId" clId="{74D2B380-1F6B-4D84-9A35-1E451B8057B8}" dt="2020-05-18T03:21:59.238" v="1257" actId="14100"/>
          <ac:spMkLst>
            <pc:docMk/>
            <pc:sldMk cId="2634259623" sldId="329"/>
            <ac:spMk id="7" creationId="{B0F8C8FC-68E5-4256-A91A-25B6EF4B22F8}"/>
          </ac:spMkLst>
        </pc:spChg>
        <pc:picChg chg="add mod">
          <ac:chgData name="guo roger" userId="3bbec60affddc306" providerId="LiveId" clId="{74D2B380-1F6B-4D84-9A35-1E451B8057B8}" dt="2020-05-17T11:00:23.893" v="368" actId="1076"/>
          <ac:picMkLst>
            <pc:docMk/>
            <pc:sldMk cId="2634259623" sldId="329"/>
            <ac:picMk id="5" creationId="{81E0BB5A-A929-480F-88EB-BECA59EBD210}"/>
          </ac:picMkLst>
        </pc:picChg>
      </pc:sldChg>
      <pc:sldChg chg="addSp modSp new mod">
        <pc:chgData name="guo roger" userId="3bbec60affddc306" providerId="LiveId" clId="{74D2B380-1F6B-4D84-9A35-1E451B8057B8}" dt="2020-05-18T06:41:01.451" v="1307" actId="20577"/>
        <pc:sldMkLst>
          <pc:docMk/>
          <pc:sldMk cId="1669928285" sldId="330"/>
        </pc:sldMkLst>
        <pc:spChg chg="mod">
          <ac:chgData name="guo roger" userId="3bbec60affddc306" providerId="LiveId" clId="{74D2B380-1F6B-4D84-9A35-1E451B8057B8}" dt="2020-05-17T11:04:25.899" v="399" actId="20577"/>
          <ac:spMkLst>
            <pc:docMk/>
            <pc:sldMk cId="1669928285" sldId="330"/>
            <ac:spMk id="2" creationId="{9AE8E4F3-AEB8-41A7-A6C6-51953F7641B5}"/>
          </ac:spMkLst>
        </pc:spChg>
        <pc:spChg chg="add mod">
          <ac:chgData name="guo roger" userId="3bbec60affddc306" providerId="LiveId" clId="{74D2B380-1F6B-4D84-9A35-1E451B8057B8}" dt="2020-05-18T06:41:01.451" v="1307" actId="20577"/>
          <ac:spMkLst>
            <pc:docMk/>
            <pc:sldMk cId="1669928285" sldId="330"/>
            <ac:spMk id="4" creationId="{D6FB4B7B-98DD-444D-A420-08360E8C9493}"/>
          </ac:spMkLst>
        </pc:spChg>
        <pc:picChg chg="add mod">
          <ac:chgData name="guo roger" userId="3bbec60affddc306" providerId="LiveId" clId="{74D2B380-1F6B-4D84-9A35-1E451B8057B8}" dt="2020-05-18T01:50:29.477" v="1045" actId="1076"/>
          <ac:picMkLst>
            <pc:docMk/>
            <pc:sldMk cId="1669928285" sldId="330"/>
            <ac:picMk id="5" creationId="{C4BB6F49-D64F-4F87-8B75-E834631F08F9}"/>
          </ac:picMkLst>
        </pc:picChg>
      </pc:sldChg>
      <pc:sldChg chg="addSp modSp new mod">
        <pc:chgData name="guo roger" userId="3bbec60affddc306" providerId="LiveId" clId="{74D2B380-1F6B-4D84-9A35-1E451B8057B8}" dt="2020-05-17T13:01:28.108" v="537" actId="1076"/>
        <pc:sldMkLst>
          <pc:docMk/>
          <pc:sldMk cId="3903228135" sldId="331"/>
        </pc:sldMkLst>
        <pc:spChg chg="mod">
          <ac:chgData name="guo roger" userId="3bbec60affddc306" providerId="LiveId" clId="{74D2B380-1F6B-4D84-9A35-1E451B8057B8}" dt="2020-05-17T11:08:25.347" v="417"/>
          <ac:spMkLst>
            <pc:docMk/>
            <pc:sldMk cId="3903228135" sldId="331"/>
            <ac:spMk id="2" creationId="{DB1EE758-4F38-47A6-8C55-0BC36C1ED837}"/>
          </ac:spMkLst>
        </pc:spChg>
        <pc:spChg chg="add mod">
          <ac:chgData name="guo roger" userId="3bbec60affddc306" providerId="LiveId" clId="{74D2B380-1F6B-4D84-9A35-1E451B8057B8}" dt="2020-05-17T13:01:08.658" v="517" actId="1076"/>
          <ac:spMkLst>
            <pc:docMk/>
            <pc:sldMk cId="3903228135" sldId="331"/>
            <ac:spMk id="6" creationId="{44097206-6CA5-4581-8556-BD9D85DA8CD6}"/>
          </ac:spMkLst>
        </pc:spChg>
        <pc:spChg chg="add mod">
          <ac:chgData name="guo roger" userId="3bbec60affddc306" providerId="LiveId" clId="{74D2B380-1F6B-4D84-9A35-1E451B8057B8}" dt="2020-05-17T13:01:28.108" v="537" actId="1076"/>
          <ac:spMkLst>
            <pc:docMk/>
            <pc:sldMk cId="3903228135" sldId="331"/>
            <ac:spMk id="7" creationId="{AEF5F669-80BC-4A02-948B-EA272B5DD4CD}"/>
          </ac:spMkLst>
        </pc:spChg>
        <pc:picChg chg="add mod">
          <ac:chgData name="guo roger" userId="3bbec60affddc306" providerId="LiveId" clId="{74D2B380-1F6B-4D84-9A35-1E451B8057B8}" dt="2020-05-17T13:01:02.601" v="515" actId="1076"/>
          <ac:picMkLst>
            <pc:docMk/>
            <pc:sldMk cId="3903228135" sldId="331"/>
            <ac:picMk id="4" creationId="{2829E252-E62C-469B-84C6-CB15B1CCE654}"/>
          </ac:picMkLst>
        </pc:picChg>
        <pc:picChg chg="add mod">
          <ac:chgData name="guo roger" userId="3bbec60affddc306" providerId="LiveId" clId="{74D2B380-1F6B-4D84-9A35-1E451B8057B8}" dt="2020-05-17T11:10:03.247" v="426" actId="1076"/>
          <ac:picMkLst>
            <pc:docMk/>
            <pc:sldMk cId="3903228135" sldId="331"/>
            <ac:picMk id="5" creationId="{4FC9E05D-9758-4AE9-B742-B5F2244786F2}"/>
          </ac:picMkLst>
        </pc:picChg>
      </pc:sldChg>
      <pc:sldChg chg="addSp delSp modSp new mod">
        <pc:chgData name="guo roger" userId="3bbec60affddc306" providerId="LiveId" clId="{74D2B380-1F6B-4D84-9A35-1E451B8057B8}" dt="2020-05-18T03:29:46.102" v="1258" actId="20577"/>
        <pc:sldMkLst>
          <pc:docMk/>
          <pc:sldMk cId="2900062696" sldId="332"/>
        </pc:sldMkLst>
        <pc:spChg chg="mod">
          <ac:chgData name="guo roger" userId="3bbec60affddc306" providerId="LiveId" clId="{74D2B380-1F6B-4D84-9A35-1E451B8057B8}" dt="2020-05-17T11:12:19.244" v="448" actId="20577"/>
          <ac:spMkLst>
            <pc:docMk/>
            <pc:sldMk cId="2900062696" sldId="332"/>
            <ac:spMk id="2" creationId="{8260181F-AE22-49A3-9834-374BA2079D1F}"/>
          </ac:spMkLst>
        </pc:spChg>
        <pc:spChg chg="add mod">
          <ac:chgData name="guo roger" userId="3bbec60affddc306" providerId="LiveId" clId="{74D2B380-1F6B-4D84-9A35-1E451B8057B8}" dt="2020-05-18T03:29:46.102" v="1258" actId="20577"/>
          <ac:spMkLst>
            <pc:docMk/>
            <pc:sldMk cId="2900062696" sldId="332"/>
            <ac:spMk id="4" creationId="{AABA2E54-8C6B-449B-9848-BDD78625AF76}"/>
          </ac:spMkLst>
        </pc:spChg>
        <pc:spChg chg="add mod">
          <ac:chgData name="guo roger" userId="3bbec60affddc306" providerId="LiveId" clId="{74D2B380-1F6B-4D84-9A35-1E451B8057B8}" dt="2020-05-17T13:19:37.846" v="639" actId="1076"/>
          <ac:spMkLst>
            <pc:docMk/>
            <pc:sldMk cId="2900062696" sldId="332"/>
            <ac:spMk id="6" creationId="{4DDD5F4C-9552-4653-8D83-A61DCC0532DB}"/>
          </ac:spMkLst>
        </pc:spChg>
        <pc:spChg chg="add del">
          <ac:chgData name="guo roger" userId="3bbec60affddc306" providerId="LiveId" clId="{74D2B380-1F6B-4D84-9A35-1E451B8057B8}" dt="2020-05-17T13:19:43.783" v="641" actId="478"/>
          <ac:spMkLst>
            <pc:docMk/>
            <pc:sldMk cId="2900062696" sldId="332"/>
            <ac:spMk id="7" creationId="{58EA19A2-ABE7-430A-8A55-202040F3A9DF}"/>
          </ac:spMkLst>
        </pc:spChg>
        <pc:picChg chg="add mod">
          <ac:chgData name="guo roger" userId="3bbec60affddc306" providerId="LiveId" clId="{74D2B380-1F6B-4D84-9A35-1E451B8057B8}" dt="2020-05-17T13:25:29.171" v="700" actId="1076"/>
          <ac:picMkLst>
            <pc:docMk/>
            <pc:sldMk cId="2900062696" sldId="332"/>
            <ac:picMk id="5" creationId="{68EA1041-8F27-45CF-9CAD-56560DF1D506}"/>
          </ac:picMkLst>
        </pc:picChg>
        <pc:cxnChg chg="add mod">
          <ac:chgData name="guo roger" userId="3bbec60affddc306" providerId="LiveId" clId="{74D2B380-1F6B-4D84-9A35-1E451B8057B8}" dt="2020-05-17T13:19:58.173" v="645" actId="1582"/>
          <ac:cxnSpMkLst>
            <pc:docMk/>
            <pc:sldMk cId="2900062696" sldId="332"/>
            <ac:cxnSpMk id="9" creationId="{1B22065D-A7C5-4562-97DE-995BD8F6F64B}"/>
          </ac:cxnSpMkLst>
        </pc:cxnChg>
      </pc:sldChg>
      <pc:sldChg chg="addSp modSp new mod">
        <pc:chgData name="guo roger" userId="3bbec60affddc306" providerId="LiveId" clId="{74D2B380-1F6B-4D84-9A35-1E451B8057B8}" dt="2020-05-18T02:28:05.628" v="1104" actId="113"/>
        <pc:sldMkLst>
          <pc:docMk/>
          <pc:sldMk cId="190745787" sldId="333"/>
        </pc:sldMkLst>
        <pc:spChg chg="mod">
          <ac:chgData name="guo roger" userId="3bbec60affddc306" providerId="LiveId" clId="{74D2B380-1F6B-4D84-9A35-1E451B8057B8}" dt="2020-05-17T13:57:09.715" v="868" actId="20577"/>
          <ac:spMkLst>
            <pc:docMk/>
            <pc:sldMk cId="190745787" sldId="333"/>
            <ac:spMk id="2" creationId="{8CA1C373-8123-4585-8AED-78D087178252}"/>
          </ac:spMkLst>
        </pc:spChg>
        <pc:spChg chg="add mod">
          <ac:chgData name="guo roger" userId="3bbec60affddc306" providerId="LiveId" clId="{74D2B380-1F6B-4D84-9A35-1E451B8057B8}" dt="2020-05-18T02:28:05.628" v="1104" actId="113"/>
          <ac:spMkLst>
            <pc:docMk/>
            <pc:sldMk cId="190745787" sldId="333"/>
            <ac:spMk id="4" creationId="{EDC1DEBA-B369-42FF-A2E3-4544536CEDB9}"/>
          </ac:spMkLst>
        </pc:spChg>
      </pc:sldChg>
      <pc:sldChg chg="addSp modSp new mod">
        <pc:chgData name="guo roger" userId="3bbec60affddc306" providerId="LiveId" clId="{74D2B380-1F6B-4D84-9A35-1E451B8057B8}" dt="2020-05-18T03:19:03.019" v="1247" actId="207"/>
        <pc:sldMkLst>
          <pc:docMk/>
          <pc:sldMk cId="3791004854" sldId="334"/>
        </pc:sldMkLst>
        <pc:spChg chg="mod">
          <ac:chgData name="guo roger" userId="3bbec60affddc306" providerId="LiveId" clId="{74D2B380-1F6B-4D84-9A35-1E451B8057B8}" dt="2020-05-17T13:06:54.183" v="548"/>
          <ac:spMkLst>
            <pc:docMk/>
            <pc:sldMk cId="3791004854" sldId="334"/>
            <ac:spMk id="2" creationId="{36A5315C-1048-4D0F-A08A-875EE3D0ED5E}"/>
          </ac:spMkLst>
        </pc:spChg>
        <pc:spChg chg="add mod">
          <ac:chgData name="guo roger" userId="3bbec60affddc306" providerId="LiveId" clId="{74D2B380-1F6B-4D84-9A35-1E451B8057B8}" dt="2020-05-18T03:19:03.019" v="1247" actId="207"/>
          <ac:spMkLst>
            <pc:docMk/>
            <pc:sldMk cId="3791004854" sldId="334"/>
            <ac:spMk id="4" creationId="{393DC64B-1468-4AFC-933B-68DBAD7238C2}"/>
          </ac:spMkLst>
        </pc:spChg>
      </pc:sldChg>
      <pc:sldChg chg="addSp delSp modSp new mod">
        <pc:chgData name="guo roger" userId="3bbec60affddc306" providerId="LiveId" clId="{74D2B380-1F6B-4D84-9A35-1E451B8057B8}" dt="2020-05-18T03:33:28.071" v="1259" actId="20577"/>
        <pc:sldMkLst>
          <pc:docMk/>
          <pc:sldMk cId="974923448" sldId="335"/>
        </pc:sldMkLst>
        <pc:spChg chg="mod">
          <ac:chgData name="guo roger" userId="3bbec60affddc306" providerId="LiveId" clId="{74D2B380-1F6B-4D84-9A35-1E451B8057B8}" dt="2020-05-17T13:36:38.608" v="735"/>
          <ac:spMkLst>
            <pc:docMk/>
            <pc:sldMk cId="974923448" sldId="335"/>
            <ac:spMk id="2" creationId="{009928A7-48B9-49D8-BB55-B7D528B0F84D}"/>
          </ac:spMkLst>
        </pc:spChg>
        <pc:spChg chg="add del mod">
          <ac:chgData name="guo roger" userId="3bbec60affddc306" providerId="LiveId" clId="{74D2B380-1F6B-4D84-9A35-1E451B8057B8}" dt="2020-05-17T13:36:40.675" v="736" actId="478"/>
          <ac:spMkLst>
            <pc:docMk/>
            <pc:sldMk cId="974923448" sldId="335"/>
            <ac:spMk id="4" creationId="{52D3CA66-0386-4852-8C46-BCE31FE3F013}"/>
          </ac:spMkLst>
        </pc:spChg>
        <pc:spChg chg="add mod">
          <ac:chgData name="guo roger" userId="3bbec60affddc306" providerId="LiveId" clId="{74D2B380-1F6B-4D84-9A35-1E451B8057B8}" dt="2020-05-18T03:33:28.071" v="1259" actId="20577"/>
          <ac:spMkLst>
            <pc:docMk/>
            <pc:sldMk cId="974923448" sldId="335"/>
            <ac:spMk id="5" creationId="{71E5D835-2D6E-454D-ACEC-BDF58D09B95F}"/>
          </ac:spMkLst>
        </pc:spChg>
        <pc:picChg chg="add mod">
          <ac:chgData name="guo roger" userId="3bbec60affddc306" providerId="LiveId" clId="{74D2B380-1F6B-4D84-9A35-1E451B8057B8}" dt="2020-05-17T13:41:09.882" v="755" actId="1076"/>
          <ac:picMkLst>
            <pc:docMk/>
            <pc:sldMk cId="974923448" sldId="335"/>
            <ac:picMk id="6" creationId="{3350EE6A-FD62-4FB7-A339-483E5C7E3ABA}"/>
          </ac:picMkLst>
        </pc:picChg>
        <pc:picChg chg="add mod">
          <ac:chgData name="guo roger" userId="3bbec60affddc306" providerId="LiveId" clId="{74D2B380-1F6B-4D84-9A35-1E451B8057B8}" dt="2020-05-17T13:38:59.553" v="753" actId="1076"/>
          <ac:picMkLst>
            <pc:docMk/>
            <pc:sldMk cId="974923448" sldId="335"/>
            <ac:picMk id="7" creationId="{135866F1-68D0-4118-8F8C-7CCB64C32B21}"/>
          </ac:picMkLst>
        </pc:picChg>
      </pc:sldChg>
      <pc:sldChg chg="modSp add">
        <pc:chgData name="guo roger" userId="3bbec60affddc306" providerId="LiveId" clId="{74D2B380-1F6B-4D84-9A35-1E451B8057B8}" dt="2020-05-17T13:56:16.816" v="806" actId="207"/>
        <pc:sldMkLst>
          <pc:docMk/>
          <pc:sldMk cId="3128289506" sldId="336"/>
        </pc:sldMkLst>
        <pc:spChg chg="mod">
          <ac:chgData name="guo roger" userId="3bbec60affddc306" providerId="LiveId" clId="{74D2B380-1F6B-4D84-9A35-1E451B8057B8}" dt="2020-05-17T13:56:16.816" v="806" actId="207"/>
          <ac:spMkLst>
            <pc:docMk/>
            <pc:sldMk cId="3128289506" sldId="336"/>
            <ac:spMk id="8" creationId="{8E321D54-3573-4006-A142-58C307604763}"/>
          </ac:spMkLst>
        </pc:spChg>
      </pc:sldChg>
      <pc:sldChg chg="modSp add">
        <pc:chgData name="guo roger" userId="3bbec60affddc306" providerId="LiveId" clId="{74D2B380-1F6B-4D84-9A35-1E451B8057B8}" dt="2020-05-17T14:14:53.177" v="996" actId="207"/>
        <pc:sldMkLst>
          <pc:docMk/>
          <pc:sldMk cId="3590929854" sldId="337"/>
        </pc:sldMkLst>
        <pc:spChg chg="mod">
          <ac:chgData name="guo roger" userId="3bbec60affddc306" providerId="LiveId" clId="{74D2B380-1F6B-4D84-9A35-1E451B8057B8}" dt="2020-05-17T14:14:53.177" v="996" actId="207"/>
          <ac:spMkLst>
            <pc:docMk/>
            <pc:sldMk cId="3590929854" sldId="337"/>
            <ac:spMk id="8" creationId="{8E321D54-3573-4006-A142-58C307604763}"/>
          </ac:spMkLst>
        </pc:spChg>
      </pc:sldChg>
      <pc:sldChg chg="addSp modSp new mod">
        <pc:chgData name="guo roger" userId="3bbec60affddc306" providerId="LiveId" clId="{74D2B380-1F6B-4D84-9A35-1E451B8057B8}" dt="2020-05-18T02:26:31.062" v="1101" actId="207"/>
        <pc:sldMkLst>
          <pc:docMk/>
          <pc:sldMk cId="1256972005" sldId="338"/>
        </pc:sldMkLst>
        <pc:spChg chg="mod">
          <ac:chgData name="guo roger" userId="3bbec60affddc306" providerId="LiveId" clId="{74D2B380-1F6B-4D84-9A35-1E451B8057B8}" dt="2020-05-17T14:16:55.720" v="1000"/>
          <ac:spMkLst>
            <pc:docMk/>
            <pc:sldMk cId="1256972005" sldId="338"/>
            <ac:spMk id="2" creationId="{02E7A547-667E-4000-8B19-A17C2E6932CC}"/>
          </ac:spMkLst>
        </pc:spChg>
        <pc:spChg chg="add mod">
          <ac:chgData name="guo roger" userId="3bbec60affddc306" providerId="LiveId" clId="{74D2B380-1F6B-4D84-9A35-1E451B8057B8}" dt="2020-05-18T02:26:31.062" v="1101" actId="207"/>
          <ac:spMkLst>
            <pc:docMk/>
            <pc:sldMk cId="1256972005" sldId="338"/>
            <ac:spMk id="4" creationId="{007A7748-DB18-4E61-8FF4-1E008F0CC958}"/>
          </ac:spMkLst>
        </pc:spChg>
      </pc:sldChg>
      <pc:sldChg chg="addSp modSp new mod">
        <pc:chgData name="guo roger" userId="3bbec60affddc306" providerId="LiveId" clId="{74D2B380-1F6B-4D84-9A35-1E451B8057B8}" dt="2020-05-18T07:56:34.986" v="1311" actId="12"/>
        <pc:sldMkLst>
          <pc:docMk/>
          <pc:sldMk cId="1982616691" sldId="339"/>
        </pc:sldMkLst>
        <pc:spChg chg="mod">
          <ac:chgData name="guo roger" userId="3bbec60affddc306" providerId="LiveId" clId="{74D2B380-1F6B-4D84-9A35-1E451B8057B8}" dt="2020-05-17T14:16:36.662" v="999"/>
          <ac:spMkLst>
            <pc:docMk/>
            <pc:sldMk cId="1982616691" sldId="339"/>
            <ac:spMk id="2" creationId="{454D5639-3432-4065-A833-7BB81BC594D9}"/>
          </ac:spMkLst>
        </pc:spChg>
        <pc:spChg chg="add mod">
          <ac:chgData name="guo roger" userId="3bbec60affddc306" providerId="LiveId" clId="{74D2B380-1F6B-4D84-9A35-1E451B8057B8}" dt="2020-05-18T07:56:34.986" v="1311" actId="12"/>
          <ac:spMkLst>
            <pc:docMk/>
            <pc:sldMk cId="1982616691" sldId="339"/>
            <ac:spMk id="4" creationId="{ABA0B846-73E8-4595-A2EC-E4749240CE02}"/>
          </ac:spMkLst>
        </pc:spChg>
      </pc:sldChg>
      <pc:sldChg chg="addSp modSp new mod">
        <pc:chgData name="guo roger" userId="3bbec60affddc306" providerId="LiveId" clId="{74D2B380-1F6B-4D84-9A35-1E451B8057B8}" dt="2020-05-18T02:57:59.561" v="1233" actId="20577"/>
        <pc:sldMkLst>
          <pc:docMk/>
          <pc:sldMk cId="2615760761" sldId="340"/>
        </pc:sldMkLst>
        <pc:spChg chg="mod">
          <ac:chgData name="guo roger" userId="3bbec60affddc306" providerId="LiveId" clId="{74D2B380-1F6B-4D84-9A35-1E451B8057B8}" dt="2020-05-18T02:57:59.561" v="1233" actId="20577"/>
          <ac:spMkLst>
            <pc:docMk/>
            <pc:sldMk cId="2615760761" sldId="340"/>
            <ac:spMk id="2" creationId="{EB1A813F-A6AF-4543-B60E-3A9176FA4DD2}"/>
          </ac:spMkLst>
        </pc:spChg>
        <pc:spChg chg="add mod">
          <ac:chgData name="guo roger" userId="3bbec60affddc306" providerId="LiveId" clId="{74D2B380-1F6B-4D84-9A35-1E451B8057B8}" dt="2020-05-18T02:57:36.052" v="1226" actId="207"/>
          <ac:spMkLst>
            <pc:docMk/>
            <pc:sldMk cId="2615760761" sldId="340"/>
            <ac:spMk id="4" creationId="{91F93363-5FC9-4940-876C-EB2465A55AB4}"/>
          </ac:spMkLst>
        </pc:spChg>
        <pc:spChg chg="add mod">
          <ac:chgData name="guo roger" userId="3bbec60affddc306" providerId="LiveId" clId="{74D2B380-1F6B-4D84-9A35-1E451B8057B8}" dt="2020-05-18T02:57:26.082" v="1224" actId="14100"/>
          <ac:spMkLst>
            <pc:docMk/>
            <pc:sldMk cId="2615760761" sldId="340"/>
            <ac:spMk id="5" creationId="{66DF3B50-D2BA-4FD7-A84A-6122D47A4AC4}"/>
          </ac:spMkLst>
        </pc:spChg>
        <pc:picChg chg="add mod">
          <ac:chgData name="guo roger" userId="3bbec60affddc306" providerId="LiveId" clId="{74D2B380-1F6B-4D84-9A35-1E451B8057B8}" dt="2020-05-18T02:56:06.170" v="1171" actId="14100"/>
          <ac:picMkLst>
            <pc:docMk/>
            <pc:sldMk cId="2615760761" sldId="340"/>
            <ac:picMk id="6" creationId="{F16C0905-E363-44A2-A572-8CA75865333D}"/>
          </ac:picMkLst>
        </pc:picChg>
      </pc:sldChg>
    </pc:docChg>
  </pc:docChgLst>
  <pc:docChgLst>
    <pc:chgData name="guo roger" userId="3bbec60affddc306" providerId="LiveId" clId="{DF540345-25E3-4A58-BEC1-12A81DEBC2AF}"/>
    <pc:docChg chg="undo custSel addSld delSld modSld">
      <pc:chgData name="guo roger" userId="3bbec60affddc306" providerId="LiveId" clId="{DF540345-25E3-4A58-BEC1-12A81DEBC2AF}" dt="2020-02-19T06:21:16.051" v="2479" actId="207"/>
      <pc:docMkLst>
        <pc:docMk/>
      </pc:docMkLst>
      <pc:sldChg chg="modSp">
        <pc:chgData name="guo roger" userId="3bbec60affddc306" providerId="LiveId" clId="{DF540345-25E3-4A58-BEC1-12A81DEBC2AF}" dt="2020-02-16T04:44:37.538" v="51"/>
        <pc:sldMkLst>
          <pc:docMk/>
          <pc:sldMk cId="1341206656" sldId="302"/>
        </pc:sldMkLst>
        <pc:spChg chg="mod">
          <ac:chgData name="guo roger" userId="3bbec60affddc306" providerId="LiveId" clId="{DF540345-25E3-4A58-BEC1-12A81DEBC2AF}" dt="2020-02-16T04:44:37.538" v="51"/>
          <ac:spMkLst>
            <pc:docMk/>
            <pc:sldMk cId="1341206656" sldId="302"/>
            <ac:spMk id="5" creationId="{D70CDAAC-EBC3-4DE8-9927-8C64D31EEA0A}"/>
          </ac:spMkLst>
        </pc:spChg>
      </pc:sldChg>
      <pc:sldChg chg="addSp modSp add">
        <pc:chgData name="guo roger" userId="3bbec60affddc306" providerId="LiveId" clId="{DF540345-25E3-4A58-BEC1-12A81DEBC2AF}" dt="2020-02-17T02:44:41.657" v="1939" actId="20577"/>
        <pc:sldMkLst>
          <pc:docMk/>
          <pc:sldMk cId="1127772820" sldId="303"/>
        </pc:sldMkLst>
        <pc:spChg chg="mod">
          <ac:chgData name="guo roger" userId="3bbec60affddc306" providerId="LiveId" clId="{DF540345-25E3-4A58-BEC1-12A81DEBC2AF}" dt="2020-02-16T04:47:28.542" v="73"/>
          <ac:spMkLst>
            <pc:docMk/>
            <pc:sldMk cId="1127772820" sldId="303"/>
            <ac:spMk id="2" creationId="{78637DC3-4292-4471-A431-79F26D754547}"/>
          </ac:spMkLst>
        </pc:spChg>
        <pc:spChg chg="add mod">
          <ac:chgData name="guo roger" userId="3bbec60affddc306" providerId="LiveId" clId="{DF540345-25E3-4A58-BEC1-12A81DEBC2AF}" dt="2020-02-17T02:44:41.657" v="1939" actId="20577"/>
          <ac:spMkLst>
            <pc:docMk/>
            <pc:sldMk cId="1127772820" sldId="303"/>
            <ac:spMk id="3" creationId="{9E2FCFD1-2859-4A83-A554-F2BF5B7FCA3D}"/>
          </ac:spMkLst>
        </pc:spChg>
      </pc:sldChg>
      <pc:sldChg chg="addSp modSp add">
        <pc:chgData name="guo roger" userId="3bbec60affddc306" providerId="LiveId" clId="{DF540345-25E3-4A58-BEC1-12A81DEBC2AF}" dt="2020-02-19T06:16:58.814" v="2477" actId="207"/>
        <pc:sldMkLst>
          <pc:docMk/>
          <pc:sldMk cId="119854186" sldId="304"/>
        </pc:sldMkLst>
        <pc:spChg chg="mod">
          <ac:chgData name="guo roger" userId="3bbec60affddc306" providerId="LiveId" clId="{DF540345-25E3-4A58-BEC1-12A81DEBC2AF}" dt="2020-02-16T05:01:52.557" v="228" actId="20577"/>
          <ac:spMkLst>
            <pc:docMk/>
            <pc:sldMk cId="119854186" sldId="304"/>
            <ac:spMk id="2" creationId="{88FE3310-A408-4355-9AC1-FCB7795188F1}"/>
          </ac:spMkLst>
        </pc:spChg>
        <pc:spChg chg="add mod">
          <ac:chgData name="guo roger" userId="3bbec60affddc306" providerId="LiveId" clId="{DF540345-25E3-4A58-BEC1-12A81DEBC2AF}" dt="2020-02-19T06:16:58.814" v="2477" actId="207"/>
          <ac:spMkLst>
            <pc:docMk/>
            <pc:sldMk cId="119854186" sldId="304"/>
            <ac:spMk id="3" creationId="{8CA21563-7443-49F2-8EE2-139B04F4DBCA}"/>
          </ac:spMkLst>
        </pc:spChg>
      </pc:sldChg>
      <pc:sldChg chg="addSp modSp add">
        <pc:chgData name="guo roger" userId="3bbec60affddc306" providerId="LiveId" clId="{DF540345-25E3-4A58-BEC1-12A81DEBC2AF}" dt="2020-02-19T06:18:24.250" v="2478" actId="20577"/>
        <pc:sldMkLst>
          <pc:docMk/>
          <pc:sldMk cId="1537944575" sldId="305"/>
        </pc:sldMkLst>
        <pc:spChg chg="mod">
          <ac:chgData name="guo roger" userId="3bbec60affddc306" providerId="LiveId" clId="{DF540345-25E3-4A58-BEC1-12A81DEBC2AF}" dt="2020-02-16T05:08:55.694" v="358" actId="20577"/>
          <ac:spMkLst>
            <pc:docMk/>
            <pc:sldMk cId="1537944575" sldId="305"/>
            <ac:spMk id="2" creationId="{6A128D73-98DD-4816-BF15-22371E40932F}"/>
          </ac:spMkLst>
        </pc:spChg>
        <pc:spChg chg="add mod">
          <ac:chgData name="guo roger" userId="3bbec60affddc306" providerId="LiveId" clId="{DF540345-25E3-4A58-BEC1-12A81DEBC2AF}" dt="2020-02-19T06:18:24.250" v="2478" actId="20577"/>
          <ac:spMkLst>
            <pc:docMk/>
            <pc:sldMk cId="1537944575" sldId="305"/>
            <ac:spMk id="3" creationId="{146A595F-7937-4696-913F-3DDD346A3683}"/>
          </ac:spMkLst>
        </pc:spChg>
        <pc:picChg chg="add mod">
          <ac:chgData name="guo roger" userId="3bbec60affddc306" providerId="LiveId" clId="{DF540345-25E3-4A58-BEC1-12A81DEBC2AF}" dt="2020-02-16T05:38:01.717" v="863" actId="1076"/>
          <ac:picMkLst>
            <pc:docMk/>
            <pc:sldMk cId="1537944575" sldId="305"/>
            <ac:picMk id="4" creationId="{FFCF3B05-5F3F-4B41-B06F-B95DE1DE0FCA}"/>
          </ac:picMkLst>
        </pc:picChg>
      </pc:sldChg>
      <pc:sldChg chg="addSp modSp add">
        <pc:chgData name="guo roger" userId="3bbec60affddc306" providerId="LiveId" clId="{DF540345-25E3-4A58-BEC1-12A81DEBC2AF}" dt="2020-02-16T05:45:46.454" v="919" actId="1076"/>
        <pc:sldMkLst>
          <pc:docMk/>
          <pc:sldMk cId="3620970887" sldId="306"/>
        </pc:sldMkLst>
        <pc:spChg chg="mod">
          <ac:chgData name="guo roger" userId="3bbec60affddc306" providerId="LiveId" clId="{DF540345-25E3-4A58-BEC1-12A81DEBC2AF}" dt="2020-02-16T05:40:29.298" v="873"/>
          <ac:spMkLst>
            <pc:docMk/>
            <pc:sldMk cId="3620970887" sldId="306"/>
            <ac:spMk id="2" creationId="{6D39C91D-5986-4B0D-A3D7-C5A281ECE591}"/>
          </ac:spMkLst>
        </pc:spChg>
        <pc:spChg chg="add mod">
          <ac:chgData name="guo roger" userId="3bbec60affddc306" providerId="LiveId" clId="{DF540345-25E3-4A58-BEC1-12A81DEBC2AF}" dt="2020-02-16T05:44:45.697" v="913" actId="14100"/>
          <ac:spMkLst>
            <pc:docMk/>
            <pc:sldMk cId="3620970887" sldId="306"/>
            <ac:spMk id="3" creationId="{26DDB836-7BE7-4925-BFBC-EEF819583A8A}"/>
          </ac:spMkLst>
        </pc:spChg>
        <pc:picChg chg="add mod">
          <ac:chgData name="guo roger" userId="3bbec60affddc306" providerId="LiveId" clId="{DF540345-25E3-4A58-BEC1-12A81DEBC2AF}" dt="2020-02-16T05:45:46.454" v="919" actId="1076"/>
          <ac:picMkLst>
            <pc:docMk/>
            <pc:sldMk cId="3620970887" sldId="306"/>
            <ac:picMk id="4" creationId="{8F47CAF9-0633-4DED-9B68-8A9E28F79E78}"/>
          </ac:picMkLst>
        </pc:picChg>
      </pc:sldChg>
      <pc:sldChg chg="addSp delSp modSp add">
        <pc:chgData name="guo roger" userId="3bbec60affddc306" providerId="LiveId" clId="{DF540345-25E3-4A58-BEC1-12A81DEBC2AF}" dt="2020-02-19T06:21:16.051" v="2479" actId="207"/>
        <pc:sldMkLst>
          <pc:docMk/>
          <pc:sldMk cId="573535163" sldId="307"/>
        </pc:sldMkLst>
        <pc:spChg chg="mod">
          <ac:chgData name="guo roger" userId="3bbec60affddc306" providerId="LiveId" clId="{DF540345-25E3-4A58-BEC1-12A81DEBC2AF}" dt="2020-02-16T05:46:05.261" v="921"/>
          <ac:spMkLst>
            <pc:docMk/>
            <pc:sldMk cId="573535163" sldId="307"/>
            <ac:spMk id="2" creationId="{4C909319-5FA4-401B-81C2-A228BBC0AA6F}"/>
          </ac:spMkLst>
        </pc:spChg>
        <pc:spChg chg="add mod">
          <ac:chgData name="guo roger" userId="3bbec60affddc306" providerId="LiveId" clId="{DF540345-25E3-4A58-BEC1-12A81DEBC2AF}" dt="2020-02-17T05:12:52.604" v="1961" actId="20577"/>
          <ac:spMkLst>
            <pc:docMk/>
            <pc:sldMk cId="573535163" sldId="307"/>
            <ac:spMk id="4" creationId="{712DAAE3-1755-499D-AFEE-56AFA1E5F0E4}"/>
          </ac:spMkLst>
        </pc:spChg>
        <pc:spChg chg="add del mod">
          <ac:chgData name="guo roger" userId="3bbec60affddc306" providerId="LiveId" clId="{DF540345-25E3-4A58-BEC1-12A81DEBC2AF}" dt="2020-02-16T05:53:35.323" v="986" actId="478"/>
          <ac:spMkLst>
            <pc:docMk/>
            <pc:sldMk cId="573535163" sldId="307"/>
            <ac:spMk id="6" creationId="{3F9E4672-3EE6-4D14-A368-8A8EA6FF28C9}"/>
          </ac:spMkLst>
        </pc:spChg>
        <pc:spChg chg="add mod">
          <ac:chgData name="guo roger" userId="3bbec60affddc306" providerId="LiveId" clId="{DF540345-25E3-4A58-BEC1-12A81DEBC2AF}" dt="2020-02-17T05:14:40.442" v="2018" actId="1035"/>
          <ac:spMkLst>
            <pc:docMk/>
            <pc:sldMk cId="573535163" sldId="307"/>
            <ac:spMk id="7" creationId="{8C5B24CC-A859-4E86-9D96-437718A88933}"/>
          </ac:spMkLst>
        </pc:spChg>
        <pc:spChg chg="add mod">
          <ac:chgData name="guo roger" userId="3bbec60affddc306" providerId="LiveId" clId="{DF540345-25E3-4A58-BEC1-12A81DEBC2AF}" dt="2020-02-19T06:21:16.051" v="2479" actId="207"/>
          <ac:spMkLst>
            <pc:docMk/>
            <pc:sldMk cId="573535163" sldId="307"/>
            <ac:spMk id="8" creationId="{E90339D0-78B4-4AAD-BBB0-7CB8DDAC41BA}"/>
          </ac:spMkLst>
        </pc:spChg>
        <pc:spChg chg="add mod">
          <ac:chgData name="guo roger" userId="3bbec60affddc306" providerId="LiveId" clId="{DF540345-25E3-4A58-BEC1-12A81DEBC2AF}" dt="2020-02-17T05:14:40.442" v="2018" actId="1035"/>
          <ac:spMkLst>
            <pc:docMk/>
            <pc:sldMk cId="573535163" sldId="307"/>
            <ac:spMk id="9" creationId="{6EE7C508-3276-42D1-BDFC-374E318B3212}"/>
          </ac:spMkLst>
        </pc:spChg>
        <pc:spChg chg="add mod">
          <ac:chgData name="guo roger" userId="3bbec60affddc306" providerId="LiveId" clId="{DF540345-25E3-4A58-BEC1-12A81DEBC2AF}" dt="2020-02-17T05:15:02.698" v="2022" actId="20577"/>
          <ac:spMkLst>
            <pc:docMk/>
            <pc:sldMk cId="573535163" sldId="307"/>
            <ac:spMk id="10" creationId="{AE38B5D7-74DE-4248-8A8D-15B38B74E659}"/>
          </ac:spMkLst>
        </pc:spChg>
        <pc:picChg chg="add mod">
          <ac:chgData name="guo roger" userId="3bbec60affddc306" providerId="LiveId" clId="{DF540345-25E3-4A58-BEC1-12A81DEBC2AF}" dt="2020-02-16T05:50:14.795" v="946" actId="1076"/>
          <ac:picMkLst>
            <pc:docMk/>
            <pc:sldMk cId="573535163" sldId="307"/>
            <ac:picMk id="3" creationId="{5BF1240E-A084-46D0-B216-8C23CF8DFC7D}"/>
          </ac:picMkLst>
        </pc:picChg>
        <pc:picChg chg="add mod">
          <ac:chgData name="guo roger" userId="3bbec60affddc306" providerId="LiveId" clId="{DF540345-25E3-4A58-BEC1-12A81DEBC2AF}" dt="2020-02-16T05:51:22.657" v="980" actId="1076"/>
          <ac:picMkLst>
            <pc:docMk/>
            <pc:sldMk cId="573535163" sldId="307"/>
            <ac:picMk id="5" creationId="{7233819D-FA53-4ADC-B5B2-00D160AA4748}"/>
          </ac:picMkLst>
        </pc:picChg>
      </pc:sldChg>
      <pc:sldChg chg="addSp delSp modSp add">
        <pc:chgData name="guo roger" userId="3bbec60affddc306" providerId="LiveId" clId="{DF540345-25E3-4A58-BEC1-12A81DEBC2AF}" dt="2020-02-17T05:18:53.592" v="2077" actId="20577"/>
        <pc:sldMkLst>
          <pc:docMk/>
          <pc:sldMk cId="1397070070" sldId="308"/>
        </pc:sldMkLst>
        <pc:spChg chg="mod">
          <ac:chgData name="guo roger" userId="3bbec60affddc306" providerId="LiveId" clId="{DF540345-25E3-4A58-BEC1-12A81DEBC2AF}" dt="2020-02-17T05:18:53.592" v="2077" actId="20577"/>
          <ac:spMkLst>
            <pc:docMk/>
            <pc:sldMk cId="1397070070" sldId="308"/>
            <ac:spMk id="4" creationId="{712DAAE3-1755-499D-AFEE-56AFA1E5F0E4}"/>
          </ac:spMkLst>
        </pc:spChg>
        <pc:picChg chg="del">
          <ac:chgData name="guo roger" userId="3bbec60affddc306" providerId="LiveId" clId="{DF540345-25E3-4A58-BEC1-12A81DEBC2AF}" dt="2020-02-16T05:53:45.255" v="988" actId="478"/>
          <ac:picMkLst>
            <pc:docMk/>
            <pc:sldMk cId="1397070070" sldId="308"/>
            <ac:picMk id="3" creationId="{5BF1240E-A084-46D0-B216-8C23CF8DFC7D}"/>
          </ac:picMkLst>
        </pc:picChg>
        <pc:picChg chg="del">
          <ac:chgData name="guo roger" userId="3bbec60affddc306" providerId="LiveId" clId="{DF540345-25E3-4A58-BEC1-12A81DEBC2AF}" dt="2020-02-16T05:53:46.884" v="989" actId="478"/>
          <ac:picMkLst>
            <pc:docMk/>
            <pc:sldMk cId="1397070070" sldId="308"/>
            <ac:picMk id="5" creationId="{7233819D-FA53-4ADC-B5B2-00D160AA4748}"/>
          </ac:picMkLst>
        </pc:picChg>
        <pc:picChg chg="add mod">
          <ac:chgData name="guo roger" userId="3bbec60affddc306" providerId="LiveId" clId="{DF540345-25E3-4A58-BEC1-12A81DEBC2AF}" dt="2020-02-16T05:59:05.988" v="1055" actId="1076"/>
          <ac:picMkLst>
            <pc:docMk/>
            <pc:sldMk cId="1397070070" sldId="308"/>
            <ac:picMk id="6" creationId="{9F1C1AB7-FDD6-432A-8CEB-669BDBD9920F}"/>
          </ac:picMkLst>
        </pc:picChg>
      </pc:sldChg>
      <pc:sldChg chg="addSp delSp modSp add">
        <pc:chgData name="guo roger" userId="3bbec60affddc306" providerId="LiveId" clId="{DF540345-25E3-4A58-BEC1-12A81DEBC2AF}" dt="2020-02-16T06:20:16.263" v="1280" actId="20577"/>
        <pc:sldMkLst>
          <pc:docMk/>
          <pc:sldMk cId="2437247870" sldId="309"/>
        </pc:sldMkLst>
        <pc:spChg chg="mod">
          <ac:chgData name="guo roger" userId="3bbec60affddc306" providerId="LiveId" clId="{DF540345-25E3-4A58-BEC1-12A81DEBC2AF}" dt="2020-02-16T06:20:16.263" v="1280" actId="20577"/>
          <ac:spMkLst>
            <pc:docMk/>
            <pc:sldMk cId="2437247870" sldId="309"/>
            <ac:spMk id="4" creationId="{712DAAE3-1755-499D-AFEE-56AFA1E5F0E4}"/>
          </ac:spMkLst>
        </pc:spChg>
        <pc:graphicFrameChg chg="add del modGraphic">
          <ac:chgData name="guo roger" userId="3bbec60affddc306" providerId="LiveId" clId="{DF540345-25E3-4A58-BEC1-12A81DEBC2AF}" dt="2020-02-16T06:17:13.748" v="1171" actId="478"/>
          <ac:graphicFrameMkLst>
            <pc:docMk/>
            <pc:sldMk cId="2437247870" sldId="309"/>
            <ac:graphicFrameMk id="8" creationId="{359D44E2-F148-4DD9-B7D2-A67A74BF6510}"/>
          </ac:graphicFrameMkLst>
        </pc:graphicFrameChg>
        <pc:picChg chg="add mod">
          <ac:chgData name="guo roger" userId="3bbec60affddc306" providerId="LiveId" clId="{DF540345-25E3-4A58-BEC1-12A81DEBC2AF}" dt="2020-02-16T06:03:22.200" v="1129" actId="1076"/>
          <ac:picMkLst>
            <pc:docMk/>
            <pc:sldMk cId="2437247870" sldId="309"/>
            <ac:picMk id="3" creationId="{689B5B0C-7CC8-468F-9AF4-9FB1F4DE657E}"/>
          </ac:picMkLst>
        </pc:picChg>
        <pc:picChg chg="add mod">
          <ac:chgData name="guo roger" userId="3bbec60affddc306" providerId="LiveId" clId="{DF540345-25E3-4A58-BEC1-12A81DEBC2AF}" dt="2020-02-16T06:03:34.321" v="1131" actId="1076"/>
          <ac:picMkLst>
            <pc:docMk/>
            <pc:sldMk cId="2437247870" sldId="309"/>
            <ac:picMk id="5" creationId="{35E402F8-E6CB-43F9-A244-DF9485DB08FE}"/>
          </ac:picMkLst>
        </pc:picChg>
        <pc:picChg chg="del">
          <ac:chgData name="guo roger" userId="3bbec60affddc306" providerId="LiveId" clId="{DF540345-25E3-4A58-BEC1-12A81DEBC2AF}" dt="2020-02-16T05:59:11.504" v="1057" actId="478"/>
          <ac:picMkLst>
            <pc:docMk/>
            <pc:sldMk cId="2437247870" sldId="309"/>
            <ac:picMk id="6" creationId="{9F1C1AB7-FDD6-432A-8CEB-669BDBD9920F}"/>
          </ac:picMkLst>
        </pc:picChg>
      </pc:sldChg>
      <pc:sldChg chg="addSp modSp add">
        <pc:chgData name="guo roger" userId="3bbec60affddc306" providerId="LiveId" clId="{DF540345-25E3-4A58-BEC1-12A81DEBC2AF}" dt="2020-02-16T06:20:35.553" v="1282" actId="1076"/>
        <pc:sldMkLst>
          <pc:docMk/>
          <pc:sldMk cId="3825963036" sldId="310"/>
        </pc:sldMkLst>
        <pc:spChg chg="mod">
          <ac:chgData name="guo roger" userId="3bbec60affddc306" providerId="LiveId" clId="{DF540345-25E3-4A58-BEC1-12A81DEBC2AF}" dt="2020-02-16T06:04:13.784" v="1134"/>
          <ac:spMkLst>
            <pc:docMk/>
            <pc:sldMk cId="3825963036" sldId="310"/>
            <ac:spMk id="2" creationId="{480F90BE-D3E2-4892-B88C-096E2FF5960D}"/>
          </ac:spMkLst>
        </pc:spChg>
        <pc:spChg chg="add mod">
          <ac:chgData name="guo roger" userId="3bbec60affddc306" providerId="LiveId" clId="{DF540345-25E3-4A58-BEC1-12A81DEBC2AF}" dt="2020-02-16T06:19:46.697" v="1245" actId="1076"/>
          <ac:spMkLst>
            <pc:docMk/>
            <pc:sldMk cId="3825963036" sldId="310"/>
            <ac:spMk id="4" creationId="{5F9A97D5-9FEF-47FC-AE9B-3AE275E2BC5D}"/>
          </ac:spMkLst>
        </pc:spChg>
        <pc:picChg chg="add mod">
          <ac:chgData name="guo roger" userId="3bbec60affddc306" providerId="LiveId" clId="{DF540345-25E3-4A58-BEC1-12A81DEBC2AF}" dt="2020-02-16T06:18:03.033" v="1175" actId="1076"/>
          <ac:picMkLst>
            <pc:docMk/>
            <pc:sldMk cId="3825963036" sldId="310"/>
            <ac:picMk id="3" creationId="{2B7EB255-6F68-414D-B7F4-CDB236940A5B}"/>
          </ac:picMkLst>
        </pc:picChg>
        <pc:picChg chg="add mod">
          <ac:chgData name="guo roger" userId="3bbec60affddc306" providerId="LiveId" clId="{DF540345-25E3-4A58-BEC1-12A81DEBC2AF}" dt="2020-02-16T06:20:35.553" v="1282" actId="1076"/>
          <ac:picMkLst>
            <pc:docMk/>
            <pc:sldMk cId="3825963036" sldId="310"/>
            <ac:picMk id="5" creationId="{E7D510C1-789F-4B3C-8821-AB12F30D47DB}"/>
          </ac:picMkLst>
        </pc:picChg>
      </pc:sldChg>
      <pc:sldChg chg="addSp delSp modSp add">
        <pc:chgData name="guo roger" userId="3bbec60affddc306" providerId="LiveId" clId="{DF540345-25E3-4A58-BEC1-12A81DEBC2AF}" dt="2020-02-16T06:27:07.745" v="1478" actId="20577"/>
        <pc:sldMkLst>
          <pc:docMk/>
          <pc:sldMk cId="666618160" sldId="311"/>
        </pc:sldMkLst>
        <pc:spChg chg="mod">
          <ac:chgData name="guo roger" userId="3bbec60affddc306" providerId="LiveId" clId="{DF540345-25E3-4A58-BEC1-12A81DEBC2AF}" dt="2020-02-16T06:23:17.298" v="1366" actId="113"/>
          <ac:spMkLst>
            <pc:docMk/>
            <pc:sldMk cId="666618160" sldId="311"/>
            <ac:spMk id="2" creationId="{480F90BE-D3E2-4892-B88C-096E2FF5960D}"/>
          </ac:spMkLst>
        </pc:spChg>
        <pc:spChg chg="mod">
          <ac:chgData name="guo roger" userId="3bbec60affddc306" providerId="LiveId" clId="{DF540345-25E3-4A58-BEC1-12A81DEBC2AF}" dt="2020-02-16T06:27:07.745" v="1478" actId="20577"/>
          <ac:spMkLst>
            <pc:docMk/>
            <pc:sldMk cId="666618160" sldId="311"/>
            <ac:spMk id="4" creationId="{5F9A97D5-9FEF-47FC-AE9B-3AE275E2BC5D}"/>
          </ac:spMkLst>
        </pc:spChg>
        <pc:picChg chg="del">
          <ac:chgData name="guo roger" userId="3bbec60affddc306" providerId="LiveId" clId="{DF540345-25E3-4A58-BEC1-12A81DEBC2AF}" dt="2020-02-16T06:21:17.140" v="1284" actId="478"/>
          <ac:picMkLst>
            <pc:docMk/>
            <pc:sldMk cId="666618160" sldId="311"/>
            <ac:picMk id="3" creationId="{2B7EB255-6F68-414D-B7F4-CDB236940A5B}"/>
          </ac:picMkLst>
        </pc:picChg>
        <pc:picChg chg="add mod">
          <ac:chgData name="guo roger" userId="3bbec60affddc306" providerId="LiveId" clId="{DF540345-25E3-4A58-BEC1-12A81DEBC2AF}" dt="2020-02-16T06:22:25.405" v="1354" actId="1076"/>
          <ac:picMkLst>
            <pc:docMk/>
            <pc:sldMk cId="666618160" sldId="311"/>
            <ac:picMk id="6" creationId="{0F2B4EF3-08B4-4EAE-9E5E-4136D8C5F0FF}"/>
          </ac:picMkLst>
        </pc:picChg>
      </pc:sldChg>
      <pc:sldChg chg="addSp delSp modSp add">
        <pc:chgData name="guo roger" userId="3bbec60affddc306" providerId="LiveId" clId="{DF540345-25E3-4A58-BEC1-12A81DEBC2AF}" dt="2020-02-16T06:26:24.155" v="1440" actId="1076"/>
        <pc:sldMkLst>
          <pc:docMk/>
          <pc:sldMk cId="950640989" sldId="312"/>
        </pc:sldMkLst>
        <pc:spChg chg="mod">
          <ac:chgData name="guo roger" userId="3bbec60affddc306" providerId="LiveId" clId="{DF540345-25E3-4A58-BEC1-12A81DEBC2AF}" dt="2020-02-16T06:26:05.394" v="1438" actId="20577"/>
          <ac:spMkLst>
            <pc:docMk/>
            <pc:sldMk cId="950640989" sldId="312"/>
            <ac:spMk id="4" creationId="{5F9A97D5-9FEF-47FC-AE9B-3AE275E2BC5D}"/>
          </ac:spMkLst>
        </pc:spChg>
        <pc:picChg chg="add mod">
          <ac:chgData name="guo roger" userId="3bbec60affddc306" providerId="LiveId" clId="{DF540345-25E3-4A58-BEC1-12A81DEBC2AF}" dt="2020-02-16T06:26:24.155" v="1440" actId="1076"/>
          <ac:picMkLst>
            <pc:docMk/>
            <pc:sldMk cId="950640989" sldId="312"/>
            <ac:picMk id="3" creationId="{CCEB4715-2D13-4D29-A3AD-E539E47784FC}"/>
          </ac:picMkLst>
        </pc:picChg>
        <pc:picChg chg="del">
          <ac:chgData name="guo roger" userId="3bbec60affddc306" providerId="LiveId" clId="{DF540345-25E3-4A58-BEC1-12A81DEBC2AF}" dt="2020-02-16T06:23:57.958" v="1368" actId="478"/>
          <ac:picMkLst>
            <pc:docMk/>
            <pc:sldMk cId="950640989" sldId="312"/>
            <ac:picMk id="6" creationId="{0F2B4EF3-08B4-4EAE-9E5E-4136D8C5F0FF}"/>
          </ac:picMkLst>
        </pc:picChg>
      </pc:sldChg>
      <pc:sldChg chg="addSp modSp add">
        <pc:chgData name="guo roger" userId="3bbec60affddc306" providerId="LiveId" clId="{DF540345-25E3-4A58-BEC1-12A81DEBC2AF}" dt="2020-02-17T05:34:24.456" v="2162" actId="20577"/>
        <pc:sldMkLst>
          <pc:docMk/>
          <pc:sldMk cId="190010015" sldId="313"/>
        </pc:sldMkLst>
        <pc:spChg chg="mod">
          <ac:chgData name="guo roger" userId="3bbec60affddc306" providerId="LiveId" clId="{DF540345-25E3-4A58-BEC1-12A81DEBC2AF}" dt="2020-02-16T06:30:28.171" v="1480"/>
          <ac:spMkLst>
            <pc:docMk/>
            <pc:sldMk cId="190010015" sldId="313"/>
            <ac:spMk id="2" creationId="{CF42EB97-E6F3-4B05-B881-86D5CCC1382A}"/>
          </ac:spMkLst>
        </pc:spChg>
        <pc:spChg chg="add mod">
          <ac:chgData name="guo roger" userId="3bbec60affddc306" providerId="LiveId" clId="{DF540345-25E3-4A58-BEC1-12A81DEBC2AF}" dt="2020-02-17T05:34:24.456" v="2162" actId="20577"/>
          <ac:spMkLst>
            <pc:docMk/>
            <pc:sldMk cId="190010015" sldId="313"/>
            <ac:spMk id="3" creationId="{978CFD11-42FB-4D50-B3EA-02C48D522293}"/>
          </ac:spMkLst>
        </pc:spChg>
        <pc:spChg chg="add mod">
          <ac:chgData name="guo roger" userId="3bbec60affddc306" providerId="LiveId" clId="{DF540345-25E3-4A58-BEC1-12A81DEBC2AF}" dt="2020-02-17T05:32:37.043" v="2123" actId="1076"/>
          <ac:spMkLst>
            <pc:docMk/>
            <pc:sldMk cId="190010015" sldId="313"/>
            <ac:spMk id="6" creationId="{12C837F1-AD07-459F-8195-D78BD4034CA6}"/>
          </ac:spMkLst>
        </pc:spChg>
        <pc:spChg chg="add mod">
          <ac:chgData name="guo roger" userId="3bbec60affddc306" providerId="LiveId" clId="{DF540345-25E3-4A58-BEC1-12A81DEBC2AF}" dt="2020-02-17T05:32:34.874" v="2122" actId="1076"/>
          <ac:spMkLst>
            <pc:docMk/>
            <pc:sldMk cId="190010015" sldId="313"/>
            <ac:spMk id="7" creationId="{2F54E064-1783-4FE2-8F5C-2E43EFFBE60D}"/>
          </ac:spMkLst>
        </pc:spChg>
        <pc:picChg chg="add mod">
          <ac:chgData name="guo roger" userId="3bbec60affddc306" providerId="LiveId" clId="{DF540345-25E3-4A58-BEC1-12A81DEBC2AF}" dt="2020-02-16T06:31:43.264" v="1491" actId="1076"/>
          <ac:picMkLst>
            <pc:docMk/>
            <pc:sldMk cId="190010015" sldId="313"/>
            <ac:picMk id="4" creationId="{7766D5D5-327D-4AF8-ADFB-6AD445D0D3F0}"/>
          </ac:picMkLst>
        </pc:picChg>
        <pc:picChg chg="add mod">
          <ac:chgData name="guo roger" userId="3bbec60affddc306" providerId="LiveId" clId="{DF540345-25E3-4A58-BEC1-12A81DEBC2AF}" dt="2020-02-16T06:31:45.282" v="1492" actId="1076"/>
          <ac:picMkLst>
            <pc:docMk/>
            <pc:sldMk cId="190010015" sldId="313"/>
            <ac:picMk id="5" creationId="{8E62967F-5C33-4745-98EA-67E2655C3703}"/>
          </ac:picMkLst>
        </pc:picChg>
      </pc:sldChg>
      <pc:sldChg chg="addSp delSp modSp add del">
        <pc:chgData name="guo roger" userId="3bbec60affddc306" providerId="LiveId" clId="{DF540345-25E3-4A58-BEC1-12A81DEBC2AF}" dt="2020-02-16T06:36:15.822" v="1536" actId="47"/>
        <pc:sldMkLst>
          <pc:docMk/>
          <pc:sldMk cId="1344381579" sldId="314"/>
        </pc:sldMkLst>
        <pc:picChg chg="add del mod">
          <ac:chgData name="guo roger" userId="3bbec60affddc306" providerId="LiveId" clId="{DF540345-25E3-4A58-BEC1-12A81DEBC2AF}" dt="2020-02-16T06:35:56.942" v="1531" actId="478"/>
          <ac:picMkLst>
            <pc:docMk/>
            <pc:sldMk cId="1344381579" sldId="314"/>
            <ac:picMk id="3" creationId="{6C7EDBDC-A8ED-4887-8E7D-FD02CFCFEE99}"/>
          </ac:picMkLst>
        </pc:picChg>
      </pc:sldChg>
      <pc:sldChg chg="addSp delSp modSp add">
        <pc:chgData name="guo roger" userId="3bbec60affddc306" providerId="LiveId" clId="{DF540345-25E3-4A58-BEC1-12A81DEBC2AF}" dt="2020-02-17T05:42:26.204" v="2209" actId="1076"/>
        <pc:sldMkLst>
          <pc:docMk/>
          <pc:sldMk cId="1910611629" sldId="315"/>
        </pc:sldMkLst>
        <pc:spChg chg="mod">
          <ac:chgData name="guo roger" userId="3bbec60affddc306" providerId="LiveId" clId="{DF540345-25E3-4A58-BEC1-12A81DEBC2AF}" dt="2020-02-17T05:36:38.042" v="2185" actId="1076"/>
          <ac:spMkLst>
            <pc:docMk/>
            <pc:sldMk cId="1910611629" sldId="315"/>
            <ac:spMk id="3" creationId="{978CFD11-42FB-4D50-B3EA-02C48D522293}"/>
          </ac:spMkLst>
        </pc:spChg>
        <pc:spChg chg="del">
          <ac:chgData name="guo roger" userId="3bbec60affddc306" providerId="LiveId" clId="{DF540345-25E3-4A58-BEC1-12A81DEBC2AF}" dt="2020-02-16T06:38:43.746" v="1537" actId="478"/>
          <ac:spMkLst>
            <pc:docMk/>
            <pc:sldMk cId="1910611629" sldId="315"/>
            <ac:spMk id="6" creationId="{12C837F1-AD07-459F-8195-D78BD4034CA6}"/>
          </ac:spMkLst>
        </pc:spChg>
        <pc:spChg chg="add mod">
          <ac:chgData name="guo roger" userId="3bbec60affddc306" providerId="LiveId" clId="{DF540345-25E3-4A58-BEC1-12A81DEBC2AF}" dt="2020-02-17T05:42:26.204" v="2209" actId="1076"/>
          <ac:spMkLst>
            <pc:docMk/>
            <pc:sldMk cId="1910611629" sldId="315"/>
            <ac:spMk id="8" creationId="{CAB9BB31-6D06-4B0E-A9C7-F07A737099DC}"/>
          </ac:spMkLst>
        </pc:spChg>
        <pc:spChg chg="add mod">
          <ac:chgData name="guo roger" userId="3bbec60affddc306" providerId="LiveId" clId="{DF540345-25E3-4A58-BEC1-12A81DEBC2AF}" dt="2020-02-17T05:42:21.251" v="2208" actId="20577"/>
          <ac:spMkLst>
            <pc:docMk/>
            <pc:sldMk cId="1910611629" sldId="315"/>
            <ac:spMk id="9" creationId="{8FED9716-A62D-4944-B135-93A33CB7411B}"/>
          </ac:spMkLst>
        </pc:spChg>
        <pc:picChg chg="del">
          <ac:chgData name="guo roger" userId="3bbec60affddc306" providerId="LiveId" clId="{DF540345-25E3-4A58-BEC1-12A81DEBC2AF}" dt="2020-02-16T06:36:00.932" v="1533" actId="478"/>
          <ac:picMkLst>
            <pc:docMk/>
            <pc:sldMk cId="1910611629" sldId="315"/>
            <ac:picMk id="5" creationId="{8E62967F-5C33-4745-98EA-67E2655C3703}"/>
          </ac:picMkLst>
        </pc:picChg>
        <pc:picChg chg="add mod">
          <ac:chgData name="guo roger" userId="3bbec60affddc306" providerId="LiveId" clId="{DF540345-25E3-4A58-BEC1-12A81DEBC2AF}" dt="2020-02-16T06:36:10.451" v="1535" actId="1076"/>
          <ac:picMkLst>
            <pc:docMk/>
            <pc:sldMk cId="1910611629" sldId="315"/>
            <ac:picMk id="7" creationId="{DB45637C-F852-4374-A954-F5469F15A0D2}"/>
          </ac:picMkLst>
        </pc:picChg>
      </pc:sldChg>
      <pc:sldChg chg="addSp modSp add">
        <pc:chgData name="guo roger" userId="3bbec60affddc306" providerId="LiveId" clId="{DF540345-25E3-4A58-BEC1-12A81DEBC2AF}" dt="2020-02-17T06:13:25.333" v="2476" actId="20577"/>
        <pc:sldMkLst>
          <pc:docMk/>
          <pc:sldMk cId="685871801" sldId="316"/>
        </pc:sldMkLst>
        <pc:spChg chg="mod">
          <ac:chgData name="guo roger" userId="3bbec60affddc306" providerId="LiveId" clId="{DF540345-25E3-4A58-BEC1-12A81DEBC2AF}" dt="2020-02-16T06:39:39.329" v="1572"/>
          <ac:spMkLst>
            <pc:docMk/>
            <pc:sldMk cId="685871801" sldId="316"/>
            <ac:spMk id="2" creationId="{A7E4580A-1C16-4032-BA5D-134DC6C6CBA2}"/>
          </ac:spMkLst>
        </pc:spChg>
        <pc:spChg chg="add mod">
          <ac:chgData name="guo roger" userId="3bbec60affddc306" providerId="LiveId" clId="{DF540345-25E3-4A58-BEC1-12A81DEBC2AF}" dt="2020-02-16T06:40:35.215" v="1580" actId="1076"/>
          <ac:spMkLst>
            <pc:docMk/>
            <pc:sldMk cId="685871801" sldId="316"/>
            <ac:spMk id="3" creationId="{614A4A4E-7F0D-4BCD-9940-B6929ABD5501}"/>
          </ac:spMkLst>
        </pc:spChg>
        <pc:spChg chg="add mod">
          <ac:chgData name="guo roger" userId="3bbec60affddc306" providerId="LiveId" clId="{DF540345-25E3-4A58-BEC1-12A81DEBC2AF}" dt="2020-02-17T06:13:25.333" v="2476" actId="20577"/>
          <ac:spMkLst>
            <pc:docMk/>
            <pc:sldMk cId="685871801" sldId="316"/>
            <ac:spMk id="5" creationId="{13A638EA-552A-4148-9D64-427B9A8163AC}"/>
          </ac:spMkLst>
        </pc:spChg>
        <pc:picChg chg="add mod">
          <ac:chgData name="guo roger" userId="3bbec60affddc306" providerId="LiveId" clId="{DF540345-25E3-4A58-BEC1-12A81DEBC2AF}" dt="2020-02-16T06:41:20.536" v="1584" actId="1076"/>
          <ac:picMkLst>
            <pc:docMk/>
            <pc:sldMk cId="685871801" sldId="316"/>
            <ac:picMk id="4" creationId="{A78718FF-2379-4D45-ABC1-AEA1EE6B5399}"/>
          </ac:picMkLst>
        </pc:picChg>
      </pc:sldChg>
      <pc:sldChg chg="addSp modSp add">
        <pc:chgData name="guo roger" userId="3bbec60affddc306" providerId="LiveId" clId="{DF540345-25E3-4A58-BEC1-12A81DEBC2AF}" dt="2020-02-17T05:51:09.121" v="2248" actId="20577"/>
        <pc:sldMkLst>
          <pc:docMk/>
          <pc:sldMk cId="539572512" sldId="317"/>
        </pc:sldMkLst>
        <pc:spChg chg="mod">
          <ac:chgData name="guo roger" userId="3bbec60affddc306" providerId="LiveId" clId="{DF540345-25E3-4A58-BEC1-12A81DEBC2AF}" dt="2020-02-16T07:03:41.956" v="1598"/>
          <ac:spMkLst>
            <pc:docMk/>
            <pc:sldMk cId="539572512" sldId="317"/>
            <ac:spMk id="2" creationId="{E5CB3C24-9322-4AB8-98CE-F38E949B9EFB}"/>
          </ac:spMkLst>
        </pc:spChg>
        <pc:spChg chg="add mod">
          <ac:chgData name="guo roger" userId="3bbec60affddc306" providerId="LiveId" clId="{DF540345-25E3-4A58-BEC1-12A81DEBC2AF}" dt="2020-02-17T05:49:49.593" v="2225" actId="1076"/>
          <ac:spMkLst>
            <pc:docMk/>
            <pc:sldMk cId="539572512" sldId="317"/>
            <ac:spMk id="6" creationId="{5977DCD9-231D-4969-ACD2-DE39F6657DB0}"/>
          </ac:spMkLst>
        </pc:spChg>
        <pc:spChg chg="add mod">
          <ac:chgData name="guo roger" userId="3bbec60affddc306" providerId="LiveId" clId="{DF540345-25E3-4A58-BEC1-12A81DEBC2AF}" dt="2020-02-17T05:51:09.121" v="2248" actId="20577"/>
          <ac:spMkLst>
            <pc:docMk/>
            <pc:sldMk cId="539572512" sldId="317"/>
            <ac:spMk id="7" creationId="{C28A5933-8AB3-425C-AF65-4AE806E250DC}"/>
          </ac:spMkLst>
        </pc:spChg>
        <pc:graphicFrameChg chg="add mod modGraphic">
          <ac:chgData name="guo roger" userId="3bbec60affddc306" providerId="LiveId" clId="{DF540345-25E3-4A58-BEC1-12A81DEBC2AF}" dt="2020-02-17T05:50:26.010" v="2228" actId="1076"/>
          <ac:graphicFrameMkLst>
            <pc:docMk/>
            <pc:sldMk cId="539572512" sldId="317"/>
            <ac:graphicFrameMk id="3" creationId="{EC6377EA-89B4-4996-B0A3-3A8924DE67CC}"/>
          </ac:graphicFrameMkLst>
        </pc:graphicFrameChg>
        <pc:picChg chg="add mod">
          <ac:chgData name="guo roger" userId="3bbec60affddc306" providerId="LiveId" clId="{DF540345-25E3-4A58-BEC1-12A81DEBC2AF}" dt="2020-02-17T05:48:44.037" v="2214" actId="1076"/>
          <ac:picMkLst>
            <pc:docMk/>
            <pc:sldMk cId="539572512" sldId="317"/>
            <ac:picMk id="5" creationId="{2B3FDB3C-6DB6-4629-BDE6-B53036F668D5}"/>
          </ac:picMkLst>
        </pc:picChg>
      </pc:sldChg>
      <pc:sldChg chg="addSp delSp modSp add">
        <pc:chgData name="guo roger" userId="3bbec60affddc306" providerId="LiveId" clId="{DF540345-25E3-4A58-BEC1-12A81DEBC2AF}" dt="2020-02-17T05:54:42.453" v="2264" actId="1076"/>
        <pc:sldMkLst>
          <pc:docMk/>
          <pc:sldMk cId="2154190118" sldId="318"/>
        </pc:sldMkLst>
        <pc:spChg chg="del">
          <ac:chgData name="guo roger" userId="3bbec60affddc306" providerId="LiveId" clId="{DF540345-25E3-4A58-BEC1-12A81DEBC2AF}" dt="2020-02-16T07:21:00.482" v="1741" actId="478"/>
          <ac:spMkLst>
            <pc:docMk/>
            <pc:sldMk cId="2154190118" sldId="318"/>
            <ac:spMk id="6" creationId="{5977DCD9-231D-4969-ACD2-DE39F6657DB0}"/>
          </ac:spMkLst>
        </pc:spChg>
        <pc:spChg chg="add mod">
          <ac:chgData name="guo roger" userId="3bbec60affddc306" providerId="LiveId" clId="{DF540345-25E3-4A58-BEC1-12A81DEBC2AF}" dt="2020-02-17T05:54:40.921" v="2263" actId="1076"/>
          <ac:spMkLst>
            <pc:docMk/>
            <pc:sldMk cId="2154190118" sldId="318"/>
            <ac:spMk id="7" creationId="{22BBFA23-DE77-49A6-BA6F-37ACC8F58225}"/>
          </ac:spMkLst>
        </pc:spChg>
        <pc:graphicFrameChg chg="del">
          <ac:chgData name="guo roger" userId="3bbec60affddc306" providerId="LiveId" clId="{DF540345-25E3-4A58-BEC1-12A81DEBC2AF}" dt="2020-02-16T07:20:58.315" v="1739" actId="478"/>
          <ac:graphicFrameMkLst>
            <pc:docMk/>
            <pc:sldMk cId="2154190118" sldId="318"/>
            <ac:graphicFrameMk id="3" creationId="{EC6377EA-89B4-4996-B0A3-3A8924DE67CC}"/>
          </ac:graphicFrameMkLst>
        </pc:graphicFrameChg>
        <pc:picChg chg="add mod">
          <ac:chgData name="guo roger" userId="3bbec60affddc306" providerId="LiveId" clId="{DF540345-25E3-4A58-BEC1-12A81DEBC2AF}" dt="2020-02-17T05:51:53.174" v="2257" actId="1076"/>
          <ac:picMkLst>
            <pc:docMk/>
            <pc:sldMk cId="2154190118" sldId="318"/>
            <ac:picMk id="4" creationId="{A11A1FC3-D882-47FE-97D1-EC27ED5540B0}"/>
          </ac:picMkLst>
        </pc:picChg>
        <pc:picChg chg="del">
          <ac:chgData name="guo roger" userId="3bbec60affddc306" providerId="LiveId" clId="{DF540345-25E3-4A58-BEC1-12A81DEBC2AF}" dt="2020-02-16T07:20:59.097" v="1740" actId="478"/>
          <ac:picMkLst>
            <pc:docMk/>
            <pc:sldMk cId="2154190118" sldId="318"/>
            <ac:picMk id="5" creationId="{2B3FDB3C-6DB6-4629-BDE6-B53036F668D5}"/>
          </ac:picMkLst>
        </pc:picChg>
        <pc:picChg chg="add mod">
          <ac:chgData name="guo roger" userId="3bbec60affddc306" providerId="LiveId" clId="{DF540345-25E3-4A58-BEC1-12A81DEBC2AF}" dt="2020-02-17T05:54:42.453" v="2264" actId="1076"/>
          <ac:picMkLst>
            <pc:docMk/>
            <pc:sldMk cId="2154190118" sldId="318"/>
            <ac:picMk id="8" creationId="{BCF6EF03-41B2-43A6-95C7-DB1C9FF8C3A5}"/>
          </ac:picMkLst>
        </pc:picChg>
      </pc:sldChg>
      <pc:sldChg chg="addSp delSp modSp add">
        <pc:chgData name="guo roger" userId="3bbec60affddc306" providerId="LiveId" clId="{DF540345-25E3-4A58-BEC1-12A81DEBC2AF}" dt="2020-02-17T06:03:20.889" v="2305" actId="20577"/>
        <pc:sldMkLst>
          <pc:docMk/>
          <pc:sldMk cId="1788807802" sldId="319"/>
        </pc:sldMkLst>
        <pc:spChg chg="add mod">
          <ac:chgData name="guo roger" userId="3bbec60affddc306" providerId="LiveId" clId="{DF540345-25E3-4A58-BEC1-12A81DEBC2AF}" dt="2020-02-17T06:03:20.889" v="2305" actId="20577"/>
          <ac:spMkLst>
            <pc:docMk/>
            <pc:sldMk cId="1788807802" sldId="319"/>
            <ac:spMk id="5" creationId="{2830E214-AAAA-4C58-81B4-D3C10F632F65}"/>
          </ac:spMkLst>
        </pc:spChg>
        <pc:spChg chg="del">
          <ac:chgData name="guo roger" userId="3bbec60affddc306" providerId="LiveId" clId="{DF540345-25E3-4A58-BEC1-12A81DEBC2AF}" dt="2020-02-16T07:32:49.988" v="1868" actId="478"/>
          <ac:spMkLst>
            <pc:docMk/>
            <pc:sldMk cId="1788807802" sldId="319"/>
            <ac:spMk id="7" creationId="{22BBFA23-DE77-49A6-BA6F-37ACC8F58225}"/>
          </ac:spMkLst>
        </pc:spChg>
        <pc:picChg chg="add mod">
          <ac:chgData name="guo roger" userId="3bbec60affddc306" providerId="LiveId" clId="{DF540345-25E3-4A58-BEC1-12A81DEBC2AF}" dt="2020-02-17T05:54:50.969" v="2267" actId="1076"/>
          <ac:picMkLst>
            <pc:docMk/>
            <pc:sldMk cId="1788807802" sldId="319"/>
            <ac:picMk id="3" creationId="{8A9844AD-3E37-4693-9054-B21F1AFCCEA2}"/>
          </ac:picMkLst>
        </pc:picChg>
        <pc:picChg chg="del">
          <ac:chgData name="guo roger" userId="3bbec60affddc306" providerId="LiveId" clId="{DF540345-25E3-4A58-BEC1-12A81DEBC2AF}" dt="2020-02-16T07:32:47.981" v="1867" actId="478"/>
          <ac:picMkLst>
            <pc:docMk/>
            <pc:sldMk cId="1788807802" sldId="319"/>
            <ac:picMk id="4" creationId="{A11A1FC3-D882-47FE-97D1-EC27ED5540B0}"/>
          </ac:picMkLst>
        </pc:picChg>
        <pc:picChg chg="add mod">
          <ac:chgData name="guo roger" userId="3bbec60affddc306" providerId="LiveId" clId="{DF540345-25E3-4A58-BEC1-12A81DEBC2AF}" dt="2020-02-17T05:54:52.673" v="2268" actId="1076"/>
          <ac:picMkLst>
            <pc:docMk/>
            <pc:sldMk cId="1788807802" sldId="319"/>
            <ac:picMk id="6" creationId="{2AD429C9-9E89-4558-8CB1-F1915D43126A}"/>
          </ac:picMkLst>
        </pc:picChg>
      </pc:sldChg>
      <pc:sldChg chg="add del">
        <pc:chgData name="guo roger" userId="3bbec60affddc306" providerId="LiveId" clId="{DF540345-25E3-4A58-BEC1-12A81DEBC2AF}" dt="2020-02-16T07:37:34.618" v="1912" actId="47"/>
        <pc:sldMkLst>
          <pc:docMk/>
          <pc:sldMk cId="3342905665" sldId="320"/>
        </pc:sldMkLst>
      </pc:sldChg>
      <pc:sldChg chg="addSp delSp modSp add del">
        <pc:chgData name="guo roger" userId="3bbec60affddc306" providerId="LiveId" clId="{DF540345-25E3-4A58-BEC1-12A81DEBC2AF}" dt="2020-02-16T07:48:23.057" v="1924" actId="2696"/>
        <pc:sldMkLst>
          <pc:docMk/>
          <pc:sldMk cId="695995115" sldId="321"/>
        </pc:sldMkLst>
        <pc:spChg chg="del mod">
          <ac:chgData name="guo roger" userId="3bbec60affddc306" providerId="LiveId" clId="{DF540345-25E3-4A58-BEC1-12A81DEBC2AF}" dt="2020-02-16T07:37:40.502" v="1915" actId="478"/>
          <ac:spMkLst>
            <pc:docMk/>
            <pc:sldMk cId="695995115" sldId="321"/>
            <ac:spMk id="5" creationId="{2830E214-AAAA-4C58-81B4-D3C10F632F65}"/>
          </ac:spMkLst>
        </pc:spChg>
        <pc:spChg chg="add mod">
          <ac:chgData name="guo roger" userId="3bbec60affddc306" providerId="LiveId" clId="{DF540345-25E3-4A58-BEC1-12A81DEBC2AF}" dt="2020-02-16T07:47:17.879" v="1923" actId="20577"/>
          <ac:spMkLst>
            <pc:docMk/>
            <pc:sldMk cId="695995115" sldId="321"/>
            <ac:spMk id="6" creationId="{0A1857E2-D3B0-4058-B0BB-1EDE6BEC4D0E}"/>
          </ac:spMkLst>
        </pc:spChg>
        <pc:picChg chg="del">
          <ac:chgData name="guo roger" userId="3bbec60affddc306" providerId="LiveId" clId="{DF540345-25E3-4A58-BEC1-12A81DEBC2AF}" dt="2020-02-16T07:37:36.305" v="1913" actId="478"/>
          <ac:picMkLst>
            <pc:docMk/>
            <pc:sldMk cId="695995115" sldId="321"/>
            <ac:picMk id="3" creationId="{8A9844AD-3E37-4693-9054-B21F1AFCCEA2}"/>
          </ac:picMkLst>
        </pc:picChg>
        <pc:picChg chg="add mod">
          <ac:chgData name="guo roger" userId="3bbec60affddc306" providerId="LiveId" clId="{DF540345-25E3-4A58-BEC1-12A81DEBC2AF}" dt="2020-02-16T07:46:58.747" v="1919" actId="1076"/>
          <ac:picMkLst>
            <pc:docMk/>
            <pc:sldMk cId="695995115" sldId="321"/>
            <ac:picMk id="4" creationId="{C5C6375D-970F-4DD7-A370-3DC18F3AF4E8}"/>
          </ac:picMkLst>
        </pc:picChg>
      </pc:sldChg>
    </pc:docChg>
  </pc:docChgLst>
  <pc:docChgLst>
    <pc:chgData name="guo roger" userId="3bbec60affddc306" providerId="LiveId" clId="{C990515F-4579-418D-A11B-B51BCB240361}"/>
    <pc:docChg chg="undo custSel addSld delSld modSld sldOrd">
      <pc:chgData name="guo roger" userId="3bbec60affddc306" providerId="LiveId" clId="{C990515F-4579-418D-A11B-B51BCB240361}" dt="2020-03-23T06:52:27.728" v="2137" actId="1076"/>
      <pc:docMkLst>
        <pc:docMk/>
      </pc:docMkLst>
      <pc:sldChg chg="modSp">
        <pc:chgData name="guo roger" userId="3bbec60affddc306" providerId="LiveId" clId="{C990515F-4579-418D-A11B-B51BCB240361}" dt="2020-03-22T10:46:38.574" v="26" actId="1076"/>
        <pc:sldMkLst>
          <pc:docMk/>
          <pc:sldMk cId="1341206656" sldId="302"/>
        </pc:sldMkLst>
        <pc:spChg chg="mod">
          <ac:chgData name="guo roger" userId="3bbec60affddc306" providerId="LiveId" clId="{C990515F-4579-418D-A11B-B51BCB240361}" dt="2020-03-22T10:46:23.388" v="15" actId="20577"/>
          <ac:spMkLst>
            <pc:docMk/>
            <pc:sldMk cId="1341206656" sldId="302"/>
            <ac:spMk id="4" creationId="{C37CA60E-2DE6-4312-9382-B5A3E76135C2}"/>
          </ac:spMkLst>
        </pc:spChg>
        <pc:spChg chg="mod">
          <ac:chgData name="guo roger" userId="3bbec60affddc306" providerId="LiveId" clId="{C990515F-4579-418D-A11B-B51BCB240361}" dt="2020-03-22T10:46:38.574" v="26" actId="1076"/>
          <ac:spMkLst>
            <pc:docMk/>
            <pc:sldMk cId="1341206656" sldId="302"/>
            <ac:spMk id="6" creationId="{07560610-6AF0-456F-A648-6E723C8D92F1}"/>
          </ac:spMkLst>
        </pc:spChg>
      </pc:sldChg>
      <pc:sldChg chg="del">
        <pc:chgData name="guo roger" userId="3bbec60affddc306" providerId="LiveId" clId="{C990515F-4579-418D-A11B-B51BCB240361}" dt="2020-03-22T10:46:01.727" v="0" actId="47"/>
        <pc:sldMkLst>
          <pc:docMk/>
          <pc:sldMk cId="812953413" sldId="303"/>
        </pc:sldMkLst>
      </pc:sldChg>
      <pc:sldChg chg="addSp modSp add">
        <pc:chgData name="guo roger" userId="3bbec60affddc306" providerId="LiveId" clId="{C990515F-4579-418D-A11B-B51BCB240361}" dt="2020-03-23T01:53:03.652" v="1950" actId="403"/>
        <pc:sldMkLst>
          <pc:docMk/>
          <pc:sldMk cId="3389053030" sldId="303"/>
        </pc:sldMkLst>
        <pc:spChg chg="mod">
          <ac:chgData name="guo roger" userId="3bbec60affddc306" providerId="LiveId" clId="{C990515F-4579-418D-A11B-B51BCB240361}" dt="2020-03-22T12:09:57.616" v="499" actId="20577"/>
          <ac:spMkLst>
            <pc:docMk/>
            <pc:sldMk cId="3389053030" sldId="303"/>
            <ac:spMk id="2" creationId="{A8734C3B-7059-47B1-8F1D-B043C8EEB983}"/>
          </ac:spMkLst>
        </pc:spChg>
        <pc:spChg chg="add mod">
          <ac:chgData name="guo roger" userId="3bbec60affddc306" providerId="LiveId" clId="{C990515F-4579-418D-A11B-B51BCB240361}" dt="2020-03-23T01:53:03.652" v="1950" actId="403"/>
          <ac:spMkLst>
            <pc:docMk/>
            <pc:sldMk cId="3389053030" sldId="303"/>
            <ac:spMk id="3" creationId="{25757666-B9FB-48BE-B2D1-F0662B907123}"/>
          </ac:spMkLst>
        </pc:spChg>
      </pc:sldChg>
      <pc:sldChg chg="del">
        <pc:chgData name="guo roger" userId="3bbec60affddc306" providerId="LiveId" clId="{C990515F-4579-418D-A11B-B51BCB240361}" dt="2020-03-22T10:46:02.125" v="1" actId="47"/>
        <pc:sldMkLst>
          <pc:docMk/>
          <pc:sldMk cId="1191250980" sldId="304"/>
        </pc:sldMkLst>
      </pc:sldChg>
      <pc:sldChg chg="addSp modSp add">
        <pc:chgData name="guo roger" userId="3bbec60affddc306" providerId="LiveId" clId="{C990515F-4579-418D-A11B-B51BCB240361}" dt="2020-03-22T12:23:13.911" v="812" actId="20577"/>
        <pc:sldMkLst>
          <pc:docMk/>
          <pc:sldMk cId="1618338348" sldId="304"/>
        </pc:sldMkLst>
        <pc:spChg chg="mod">
          <ac:chgData name="guo roger" userId="3bbec60affddc306" providerId="LiveId" clId="{C990515F-4579-418D-A11B-B51BCB240361}" dt="2020-03-22T12:10:03.280" v="514" actId="20577"/>
          <ac:spMkLst>
            <pc:docMk/>
            <pc:sldMk cId="1618338348" sldId="304"/>
            <ac:spMk id="2" creationId="{2B235234-587F-486D-9A4B-5397A1229724}"/>
          </ac:spMkLst>
        </pc:spChg>
        <pc:spChg chg="add mod">
          <ac:chgData name="guo roger" userId="3bbec60affddc306" providerId="LiveId" clId="{C990515F-4579-418D-A11B-B51BCB240361}" dt="2020-03-22T12:23:13.911" v="812" actId="20577"/>
          <ac:spMkLst>
            <pc:docMk/>
            <pc:sldMk cId="1618338348" sldId="304"/>
            <ac:spMk id="3" creationId="{FC9B4B43-68A2-4EF7-9390-58D7215DDE59}"/>
          </ac:spMkLst>
        </pc:spChg>
      </pc:sldChg>
      <pc:sldChg chg="addSp modSp add">
        <pc:chgData name="guo roger" userId="3bbec60affddc306" providerId="LiveId" clId="{C990515F-4579-418D-A11B-B51BCB240361}" dt="2020-03-22T12:58:09.105" v="1563" actId="20577"/>
        <pc:sldMkLst>
          <pc:docMk/>
          <pc:sldMk cId="1180720738" sldId="305"/>
        </pc:sldMkLst>
        <pc:spChg chg="mod">
          <ac:chgData name="guo roger" userId="3bbec60affddc306" providerId="LiveId" clId="{C990515F-4579-418D-A11B-B51BCB240361}" dt="2020-03-22T12:24:24.476" v="816" actId="20577"/>
          <ac:spMkLst>
            <pc:docMk/>
            <pc:sldMk cId="1180720738" sldId="305"/>
            <ac:spMk id="2" creationId="{17D1A9A0-11EC-468B-9AD7-06EE1F44EE28}"/>
          </ac:spMkLst>
        </pc:spChg>
        <pc:spChg chg="add mod">
          <ac:chgData name="guo roger" userId="3bbec60affddc306" providerId="LiveId" clId="{C990515F-4579-418D-A11B-B51BCB240361}" dt="2020-03-22T12:58:09.105" v="1563" actId="20577"/>
          <ac:spMkLst>
            <pc:docMk/>
            <pc:sldMk cId="1180720738" sldId="305"/>
            <ac:spMk id="3" creationId="{A40C6837-31A7-491E-9C97-CB272FC441C9}"/>
          </ac:spMkLst>
        </pc:spChg>
      </pc:sldChg>
      <pc:sldChg chg="del">
        <pc:chgData name="guo roger" userId="3bbec60affddc306" providerId="LiveId" clId="{C990515F-4579-418D-A11B-B51BCB240361}" dt="2020-03-22T10:46:02.454" v="2" actId="47"/>
        <pc:sldMkLst>
          <pc:docMk/>
          <pc:sldMk cId="2323874274" sldId="305"/>
        </pc:sldMkLst>
      </pc:sldChg>
      <pc:sldChg chg="addSp modSp add">
        <pc:chgData name="guo roger" userId="3bbec60affddc306" providerId="LiveId" clId="{C990515F-4579-418D-A11B-B51BCB240361}" dt="2020-03-23T06:32:35.268" v="2126" actId="20577"/>
        <pc:sldMkLst>
          <pc:docMk/>
          <pc:sldMk cId="2577115119" sldId="306"/>
        </pc:sldMkLst>
        <pc:spChg chg="mod">
          <ac:chgData name="guo roger" userId="3bbec60affddc306" providerId="LiveId" clId="{C990515F-4579-418D-A11B-B51BCB240361}" dt="2020-03-22T12:32:46.632" v="1053" actId="20577"/>
          <ac:spMkLst>
            <pc:docMk/>
            <pc:sldMk cId="2577115119" sldId="306"/>
            <ac:spMk id="2" creationId="{C4B2F09B-2E2F-40CB-B75C-2A627E6B7EE1}"/>
          </ac:spMkLst>
        </pc:spChg>
        <pc:spChg chg="add mod">
          <ac:chgData name="guo roger" userId="3bbec60affddc306" providerId="LiveId" clId="{C990515F-4579-418D-A11B-B51BCB240361}" dt="2020-03-23T06:32:35.268" v="2126" actId="20577"/>
          <ac:spMkLst>
            <pc:docMk/>
            <pc:sldMk cId="2577115119" sldId="306"/>
            <ac:spMk id="3" creationId="{3B1EC054-61E9-48F0-9C0E-FAE89504A5A7}"/>
          </ac:spMkLst>
        </pc:spChg>
      </pc:sldChg>
      <pc:sldChg chg="del">
        <pc:chgData name="guo roger" userId="3bbec60affddc306" providerId="LiveId" clId="{C990515F-4579-418D-A11B-B51BCB240361}" dt="2020-03-22T10:46:02.809" v="3" actId="47"/>
        <pc:sldMkLst>
          <pc:docMk/>
          <pc:sldMk cId="3286187290" sldId="306"/>
        </pc:sldMkLst>
      </pc:sldChg>
      <pc:sldChg chg="addSp delSp modSp add">
        <pc:chgData name="guo roger" userId="3bbec60affddc306" providerId="LiveId" clId="{C990515F-4579-418D-A11B-B51BCB240361}" dt="2020-03-23T03:57:09.592" v="1957" actId="207"/>
        <pc:sldMkLst>
          <pc:docMk/>
          <pc:sldMk cId="3674573045" sldId="307"/>
        </pc:sldMkLst>
        <pc:spChg chg="del">
          <ac:chgData name="guo roger" userId="3bbec60affddc306" providerId="LiveId" clId="{C990515F-4579-418D-A11B-B51BCB240361}" dt="2020-03-22T12:51:22.687" v="1455" actId="478"/>
          <ac:spMkLst>
            <pc:docMk/>
            <pc:sldMk cId="3674573045" sldId="307"/>
            <ac:spMk id="3" creationId="{3B1EC054-61E9-48F0-9C0E-FAE89504A5A7}"/>
          </ac:spMkLst>
        </pc:spChg>
        <pc:spChg chg="add mod">
          <ac:chgData name="guo roger" userId="3bbec60affddc306" providerId="LiveId" clId="{C990515F-4579-418D-A11B-B51BCB240361}" dt="2020-03-23T03:57:09.592" v="1957" actId="207"/>
          <ac:spMkLst>
            <pc:docMk/>
            <pc:sldMk cId="3674573045" sldId="307"/>
            <ac:spMk id="5" creationId="{59D8959A-F55F-449F-B8A8-72F87C2BE2B1}"/>
          </ac:spMkLst>
        </pc:spChg>
        <pc:spChg chg="add mod">
          <ac:chgData name="guo roger" userId="3bbec60affddc306" providerId="LiveId" clId="{C990515F-4579-418D-A11B-B51BCB240361}" dt="2020-03-22T12:54:59.154" v="1487" actId="14100"/>
          <ac:spMkLst>
            <pc:docMk/>
            <pc:sldMk cId="3674573045" sldId="307"/>
            <ac:spMk id="6" creationId="{396DF2D0-F603-4963-9E63-D88F6C455938}"/>
          </ac:spMkLst>
        </pc:spChg>
        <pc:picChg chg="add mod">
          <ac:chgData name="guo roger" userId="3bbec60affddc306" providerId="LiveId" clId="{C990515F-4579-418D-A11B-B51BCB240361}" dt="2020-03-22T12:56:08.754" v="1495" actId="1076"/>
          <ac:picMkLst>
            <pc:docMk/>
            <pc:sldMk cId="3674573045" sldId="307"/>
            <ac:picMk id="4" creationId="{C4DDBC92-B76D-4F4E-8A3E-A7BC9779ED65}"/>
          </ac:picMkLst>
        </pc:picChg>
        <pc:picChg chg="add mod">
          <ac:chgData name="guo roger" userId="3bbec60affddc306" providerId="LiveId" clId="{C990515F-4579-418D-A11B-B51BCB240361}" dt="2020-03-22T12:56:07.297" v="1494" actId="1076"/>
          <ac:picMkLst>
            <pc:docMk/>
            <pc:sldMk cId="3674573045" sldId="307"/>
            <ac:picMk id="7" creationId="{ECB6B9CF-E5C2-49D8-BB34-890E692A1F17}"/>
          </ac:picMkLst>
        </pc:picChg>
      </pc:sldChg>
      <pc:sldChg chg="del">
        <pc:chgData name="guo roger" userId="3bbec60affddc306" providerId="LiveId" clId="{C990515F-4579-418D-A11B-B51BCB240361}" dt="2020-03-22T10:46:03.470" v="5" actId="47"/>
        <pc:sldMkLst>
          <pc:docMk/>
          <pc:sldMk cId="3996120628" sldId="307"/>
        </pc:sldMkLst>
      </pc:sldChg>
      <pc:sldChg chg="del">
        <pc:chgData name="guo roger" userId="3bbec60affddc306" providerId="LiveId" clId="{C990515F-4579-418D-A11B-B51BCB240361}" dt="2020-03-22T10:46:03.824" v="6" actId="47"/>
        <pc:sldMkLst>
          <pc:docMk/>
          <pc:sldMk cId="2848653885" sldId="308"/>
        </pc:sldMkLst>
      </pc:sldChg>
      <pc:sldChg chg="addSp modSp add">
        <pc:chgData name="guo roger" userId="3bbec60affddc306" providerId="LiveId" clId="{C990515F-4579-418D-A11B-B51BCB240361}" dt="2020-03-23T04:00:12.558" v="1962" actId="207"/>
        <pc:sldMkLst>
          <pc:docMk/>
          <pc:sldMk cId="3757026485" sldId="308"/>
        </pc:sldMkLst>
        <pc:spChg chg="mod">
          <ac:chgData name="guo roger" userId="3bbec60affddc306" providerId="LiveId" clId="{C990515F-4579-418D-A11B-B51BCB240361}" dt="2020-03-22T12:57:39.358" v="1525" actId="20577"/>
          <ac:spMkLst>
            <pc:docMk/>
            <pc:sldMk cId="3757026485" sldId="308"/>
            <ac:spMk id="2" creationId="{96B9A676-13AD-4E26-A522-372084BF4153}"/>
          </ac:spMkLst>
        </pc:spChg>
        <pc:spChg chg="add mod">
          <ac:chgData name="guo roger" userId="3bbec60affddc306" providerId="LiveId" clId="{C990515F-4579-418D-A11B-B51BCB240361}" dt="2020-03-23T04:00:12.558" v="1962" actId="207"/>
          <ac:spMkLst>
            <pc:docMk/>
            <pc:sldMk cId="3757026485" sldId="308"/>
            <ac:spMk id="4" creationId="{02939A43-BA6A-4137-AB1D-B15D0F1EE490}"/>
          </ac:spMkLst>
        </pc:spChg>
        <pc:spChg chg="add mod">
          <ac:chgData name="guo roger" userId="3bbec60affddc306" providerId="LiveId" clId="{C990515F-4579-418D-A11B-B51BCB240361}" dt="2020-03-22T13:08:14.773" v="1645" actId="207"/>
          <ac:spMkLst>
            <pc:docMk/>
            <pc:sldMk cId="3757026485" sldId="308"/>
            <ac:spMk id="5" creationId="{9ED02467-07D4-4683-852F-30121618A177}"/>
          </ac:spMkLst>
        </pc:spChg>
        <pc:picChg chg="add mod">
          <ac:chgData name="guo roger" userId="3bbec60affddc306" providerId="LiveId" clId="{C990515F-4579-418D-A11B-B51BCB240361}" dt="2020-03-22T13:03:53.854" v="1631" actId="1076"/>
          <ac:picMkLst>
            <pc:docMk/>
            <pc:sldMk cId="3757026485" sldId="308"/>
            <ac:picMk id="3" creationId="{C7F425D5-8FBE-4882-8E87-F0EE7AA1D5A4}"/>
          </ac:picMkLst>
        </pc:picChg>
      </pc:sldChg>
      <pc:sldChg chg="del">
        <pc:chgData name="guo roger" userId="3bbec60affddc306" providerId="LiveId" clId="{C990515F-4579-418D-A11B-B51BCB240361}" dt="2020-03-22T10:46:04.149" v="7" actId="47"/>
        <pc:sldMkLst>
          <pc:docMk/>
          <pc:sldMk cId="3419415597" sldId="309"/>
        </pc:sldMkLst>
      </pc:sldChg>
      <pc:sldChg chg="addSp delSp modSp add">
        <pc:chgData name="guo roger" userId="3bbec60affddc306" providerId="LiveId" clId="{C990515F-4579-418D-A11B-B51BCB240361}" dt="2020-03-23T06:07:10.323" v="2065" actId="207"/>
        <pc:sldMkLst>
          <pc:docMk/>
          <pc:sldMk cId="4101421799" sldId="309"/>
        </pc:sldMkLst>
        <pc:spChg chg="mod">
          <ac:chgData name="guo roger" userId="3bbec60affddc306" providerId="LiveId" clId="{C990515F-4579-418D-A11B-B51BCB240361}" dt="2020-03-22T13:07:29.940" v="1635" actId="20577"/>
          <ac:spMkLst>
            <pc:docMk/>
            <pc:sldMk cId="4101421799" sldId="309"/>
            <ac:spMk id="2" creationId="{C489480A-3F1F-4D85-820D-8A3C66148E62}"/>
          </ac:spMkLst>
        </pc:spChg>
        <pc:spChg chg="add mod">
          <ac:chgData name="guo roger" userId="3bbec60affddc306" providerId="LiveId" clId="{C990515F-4579-418D-A11B-B51BCB240361}" dt="2020-03-23T06:07:10.323" v="2065" actId="207"/>
          <ac:spMkLst>
            <pc:docMk/>
            <pc:sldMk cId="4101421799" sldId="309"/>
            <ac:spMk id="3" creationId="{F2307EF7-2F51-4421-B7B1-A2D3560B69F1}"/>
          </ac:spMkLst>
        </pc:spChg>
        <pc:spChg chg="add del mod">
          <ac:chgData name="guo roger" userId="3bbec60affddc306" providerId="LiveId" clId="{C990515F-4579-418D-A11B-B51BCB240361}" dt="2020-03-22T13:08:45.925" v="1649"/>
          <ac:spMkLst>
            <pc:docMk/>
            <pc:sldMk cId="4101421799" sldId="309"/>
            <ac:spMk id="4" creationId="{39138E6C-734E-452F-997E-9913537B4BBB}"/>
          </ac:spMkLst>
        </pc:spChg>
        <pc:picChg chg="add mod">
          <ac:chgData name="guo roger" userId="3bbec60affddc306" providerId="LiveId" clId="{C990515F-4579-418D-A11B-B51BCB240361}" dt="2020-03-23T04:00:42.039" v="1964" actId="1076"/>
          <ac:picMkLst>
            <pc:docMk/>
            <pc:sldMk cId="4101421799" sldId="309"/>
            <ac:picMk id="5" creationId="{1E84CF1A-A8A4-46F7-9A13-398159E11D07}"/>
          </ac:picMkLst>
        </pc:picChg>
      </pc:sldChg>
      <pc:sldChg chg="addSp modSp add">
        <pc:chgData name="guo roger" userId="3bbec60affddc306" providerId="LiveId" clId="{C990515F-4579-418D-A11B-B51BCB240361}" dt="2020-03-23T06:49:14.944" v="2127" actId="207"/>
        <pc:sldMkLst>
          <pc:docMk/>
          <pc:sldMk cId="1225918988" sldId="310"/>
        </pc:sldMkLst>
        <pc:spChg chg="mod">
          <ac:chgData name="guo roger" userId="3bbec60affddc306" providerId="LiveId" clId="{C990515F-4579-418D-A11B-B51BCB240361}" dt="2020-03-22T13:40:48.655" v="1842"/>
          <ac:spMkLst>
            <pc:docMk/>
            <pc:sldMk cId="1225918988" sldId="310"/>
            <ac:spMk id="2" creationId="{A548A4E2-7B66-4DD8-8B8E-21DB84E2A3A8}"/>
          </ac:spMkLst>
        </pc:spChg>
        <pc:spChg chg="add mod">
          <ac:chgData name="guo roger" userId="3bbec60affddc306" providerId="LiveId" clId="{C990515F-4579-418D-A11B-B51BCB240361}" dt="2020-03-23T06:49:14.944" v="2127" actId="207"/>
          <ac:spMkLst>
            <pc:docMk/>
            <pc:sldMk cId="1225918988" sldId="310"/>
            <ac:spMk id="3" creationId="{09871894-502B-47E8-A634-FB5FF69A19C7}"/>
          </ac:spMkLst>
        </pc:spChg>
      </pc:sldChg>
      <pc:sldChg chg="del">
        <pc:chgData name="guo roger" userId="3bbec60affddc306" providerId="LiveId" clId="{C990515F-4579-418D-A11B-B51BCB240361}" dt="2020-03-22T10:46:04.520" v="8" actId="47"/>
        <pc:sldMkLst>
          <pc:docMk/>
          <pc:sldMk cId="1318017648" sldId="310"/>
        </pc:sldMkLst>
      </pc:sldChg>
      <pc:sldChg chg="addSp modSp add">
        <pc:chgData name="guo roger" userId="3bbec60affddc306" providerId="LiveId" clId="{C990515F-4579-418D-A11B-B51BCB240361}" dt="2020-03-23T06:52:27.728" v="2137" actId="1076"/>
        <pc:sldMkLst>
          <pc:docMk/>
          <pc:sldMk cId="2587036014" sldId="311"/>
        </pc:sldMkLst>
        <pc:spChg chg="mod">
          <ac:chgData name="guo roger" userId="3bbec60affddc306" providerId="LiveId" clId="{C990515F-4579-418D-A11B-B51BCB240361}" dt="2020-03-22T13:25:55.137" v="1772" actId="20577"/>
          <ac:spMkLst>
            <pc:docMk/>
            <pc:sldMk cId="2587036014" sldId="311"/>
            <ac:spMk id="2" creationId="{F0F98F63-04FC-4B7A-9199-EED14CC9DFF4}"/>
          </ac:spMkLst>
        </pc:spChg>
        <pc:spChg chg="add mod">
          <ac:chgData name="guo roger" userId="3bbec60affddc306" providerId="LiveId" clId="{C990515F-4579-418D-A11B-B51BCB240361}" dt="2020-03-23T04:03:32.638" v="1966" actId="1076"/>
          <ac:spMkLst>
            <pc:docMk/>
            <pc:sldMk cId="2587036014" sldId="311"/>
            <ac:spMk id="4" creationId="{540B7D04-9202-4A0F-974C-E92CA2B995EA}"/>
          </ac:spMkLst>
        </pc:spChg>
        <pc:spChg chg="add mod">
          <ac:chgData name="guo roger" userId="3bbec60affddc306" providerId="LiveId" clId="{C990515F-4579-418D-A11B-B51BCB240361}" dt="2020-03-22T13:50:01.303" v="1897" actId="1076"/>
          <ac:spMkLst>
            <pc:docMk/>
            <pc:sldMk cId="2587036014" sldId="311"/>
            <ac:spMk id="5" creationId="{B466089D-C26C-40A3-8104-EE645B77123A}"/>
          </ac:spMkLst>
        </pc:spChg>
        <pc:spChg chg="add mod">
          <ac:chgData name="guo roger" userId="3bbec60affddc306" providerId="LiveId" clId="{C990515F-4579-418D-A11B-B51BCB240361}" dt="2020-03-23T06:15:20.801" v="2103" actId="1076"/>
          <ac:spMkLst>
            <pc:docMk/>
            <pc:sldMk cId="2587036014" sldId="311"/>
            <ac:spMk id="6" creationId="{A095C454-78F2-4225-9FE8-8A22AF15CBEB}"/>
          </ac:spMkLst>
        </pc:spChg>
        <pc:spChg chg="add mod">
          <ac:chgData name="guo roger" userId="3bbec60affddc306" providerId="LiveId" clId="{C990515F-4579-418D-A11B-B51BCB240361}" dt="2020-03-23T06:15:27.817" v="2105" actId="1076"/>
          <ac:spMkLst>
            <pc:docMk/>
            <pc:sldMk cId="2587036014" sldId="311"/>
            <ac:spMk id="7" creationId="{2FE09A29-9346-4FA2-A73B-0F84E4868497}"/>
          </ac:spMkLst>
        </pc:spChg>
        <pc:spChg chg="add mod">
          <ac:chgData name="guo roger" userId="3bbec60affddc306" providerId="LiveId" clId="{C990515F-4579-418D-A11B-B51BCB240361}" dt="2020-03-23T06:17:04.327" v="2108" actId="1076"/>
          <ac:spMkLst>
            <pc:docMk/>
            <pc:sldMk cId="2587036014" sldId="311"/>
            <ac:spMk id="8" creationId="{493063BC-9449-4FF2-8CE3-A5B7AF13A2CF}"/>
          </ac:spMkLst>
        </pc:spChg>
        <pc:spChg chg="add mod">
          <ac:chgData name="guo roger" userId="3bbec60affddc306" providerId="LiveId" clId="{C990515F-4579-418D-A11B-B51BCB240361}" dt="2020-03-23T06:17:12.011" v="2110" actId="1076"/>
          <ac:spMkLst>
            <pc:docMk/>
            <pc:sldMk cId="2587036014" sldId="311"/>
            <ac:spMk id="9" creationId="{9A65D2D9-B0CA-4AC1-9941-2999B7416F26}"/>
          </ac:spMkLst>
        </pc:spChg>
        <pc:spChg chg="add mod">
          <ac:chgData name="guo roger" userId="3bbec60affddc306" providerId="LiveId" clId="{C990515F-4579-418D-A11B-B51BCB240361}" dt="2020-03-23T06:52:27.728" v="2137" actId="1076"/>
          <ac:spMkLst>
            <pc:docMk/>
            <pc:sldMk cId="2587036014" sldId="311"/>
            <ac:spMk id="10" creationId="{F3DC184A-817F-4778-84B8-C62F5DA3E11D}"/>
          </ac:spMkLst>
        </pc:spChg>
        <pc:picChg chg="add mod">
          <ac:chgData name="guo roger" userId="3bbec60affddc306" providerId="LiveId" clId="{C990515F-4579-418D-A11B-B51BCB240361}" dt="2020-03-23T04:03:34.923" v="1967" actId="1076"/>
          <ac:picMkLst>
            <pc:docMk/>
            <pc:sldMk cId="2587036014" sldId="311"/>
            <ac:picMk id="3" creationId="{A53D20E7-09B9-4659-90D8-1D053BB40356}"/>
          </ac:picMkLst>
        </pc:picChg>
      </pc:sldChg>
      <pc:sldChg chg="del">
        <pc:chgData name="guo roger" userId="3bbec60affddc306" providerId="LiveId" clId="{C990515F-4579-418D-A11B-B51BCB240361}" dt="2020-03-22T10:46:05.022" v="9" actId="47"/>
        <pc:sldMkLst>
          <pc:docMk/>
          <pc:sldMk cId="2776359211" sldId="311"/>
        </pc:sldMkLst>
      </pc:sldChg>
      <pc:sldChg chg="addSp modSp add ord">
        <pc:chgData name="guo roger" userId="3bbec60affddc306" providerId="LiveId" clId="{C990515F-4579-418D-A11B-B51BCB240361}" dt="2020-03-23T06:12:59.996" v="2091" actId="1076"/>
        <pc:sldMkLst>
          <pc:docMk/>
          <pc:sldMk cId="1374197718" sldId="312"/>
        </pc:sldMkLst>
        <pc:spChg chg="mod">
          <ac:chgData name="guo roger" userId="3bbec60affddc306" providerId="LiveId" clId="{C990515F-4579-418D-A11B-B51BCB240361}" dt="2020-03-22T13:33:16.113" v="1801"/>
          <ac:spMkLst>
            <pc:docMk/>
            <pc:sldMk cId="1374197718" sldId="312"/>
            <ac:spMk id="2" creationId="{713199A8-0E23-4B33-BF1F-6B8F59432478}"/>
          </ac:spMkLst>
        </pc:spChg>
        <pc:spChg chg="add mod">
          <ac:chgData name="guo roger" userId="3bbec60affddc306" providerId="LiveId" clId="{C990515F-4579-418D-A11B-B51BCB240361}" dt="2020-03-23T06:07:34.508" v="2066" actId="207"/>
          <ac:spMkLst>
            <pc:docMk/>
            <pc:sldMk cId="1374197718" sldId="312"/>
            <ac:spMk id="3" creationId="{5384D1E2-E8CC-4DD0-8518-24317D465124}"/>
          </ac:spMkLst>
        </pc:spChg>
        <pc:spChg chg="add mod">
          <ac:chgData name="guo roger" userId="3bbec60affddc306" providerId="LiveId" clId="{C990515F-4579-418D-A11B-B51BCB240361}" dt="2020-03-23T06:11:18.251" v="2084" actId="1076"/>
          <ac:spMkLst>
            <pc:docMk/>
            <pc:sldMk cId="1374197718" sldId="312"/>
            <ac:spMk id="5" creationId="{E5E2BF94-A827-45D4-9E7D-39BF04D719A2}"/>
          </ac:spMkLst>
        </pc:spChg>
        <pc:spChg chg="add mod">
          <ac:chgData name="guo roger" userId="3bbec60affddc306" providerId="LiveId" clId="{C990515F-4579-418D-A11B-B51BCB240361}" dt="2020-03-23T06:12:51.174" v="2089" actId="1076"/>
          <ac:spMkLst>
            <pc:docMk/>
            <pc:sldMk cId="1374197718" sldId="312"/>
            <ac:spMk id="6" creationId="{E7C32AEA-6A1E-4727-A521-F826368024B9}"/>
          </ac:spMkLst>
        </pc:spChg>
        <pc:picChg chg="add mod">
          <ac:chgData name="guo roger" userId="3bbec60affddc306" providerId="LiveId" clId="{C990515F-4579-418D-A11B-B51BCB240361}" dt="2020-03-23T06:12:48.818" v="2088" actId="1076"/>
          <ac:picMkLst>
            <pc:docMk/>
            <pc:sldMk cId="1374197718" sldId="312"/>
            <ac:picMk id="4" creationId="{397A1968-FE13-4687-9DDB-7D903E9DDB29}"/>
          </ac:picMkLst>
        </pc:picChg>
        <pc:cxnChg chg="add mod">
          <ac:chgData name="guo roger" userId="3bbec60affddc306" providerId="LiveId" clId="{C990515F-4579-418D-A11B-B51BCB240361}" dt="2020-03-23T06:12:59.996" v="2091" actId="1076"/>
          <ac:cxnSpMkLst>
            <pc:docMk/>
            <pc:sldMk cId="1374197718" sldId="312"/>
            <ac:cxnSpMk id="8" creationId="{E8BFA0B4-C670-48F7-9396-075C081D2BD7}"/>
          </ac:cxnSpMkLst>
        </pc:cxnChg>
      </pc:sldChg>
      <pc:sldChg chg="addSp modSp add">
        <pc:chgData name="guo roger" userId="3bbec60affddc306" providerId="LiveId" clId="{C990515F-4579-418D-A11B-B51BCB240361}" dt="2020-03-23T06:22:18.016" v="2125" actId="1076"/>
        <pc:sldMkLst>
          <pc:docMk/>
          <pc:sldMk cId="1565715616" sldId="313"/>
        </pc:sldMkLst>
        <pc:spChg chg="mod">
          <ac:chgData name="guo roger" userId="3bbec60affddc306" providerId="LiveId" clId="{C990515F-4579-418D-A11B-B51BCB240361}" dt="2020-03-22T14:00:56.747" v="1942" actId="20577"/>
          <ac:spMkLst>
            <pc:docMk/>
            <pc:sldMk cId="1565715616" sldId="313"/>
            <ac:spMk id="2" creationId="{EF1EA264-3934-40A1-AEA8-FCE3FF5B945F}"/>
          </ac:spMkLst>
        </pc:spChg>
        <pc:spChg chg="add mod">
          <ac:chgData name="guo roger" userId="3bbec60affddc306" providerId="LiveId" clId="{C990515F-4579-418D-A11B-B51BCB240361}" dt="2020-03-23T06:22:18.016" v="2125" actId="1076"/>
          <ac:spMkLst>
            <pc:docMk/>
            <pc:sldMk cId="1565715616" sldId="313"/>
            <ac:spMk id="5" creationId="{D3A1B009-923D-44C6-B3AE-B60B63B6D08F}"/>
          </ac:spMkLst>
        </pc:spChg>
        <pc:spChg chg="add mod">
          <ac:chgData name="guo roger" userId="3bbec60affddc306" providerId="LiveId" clId="{C990515F-4579-418D-A11B-B51BCB240361}" dt="2020-03-23T06:00:41.777" v="2050" actId="20577"/>
          <ac:spMkLst>
            <pc:docMk/>
            <pc:sldMk cId="1565715616" sldId="313"/>
            <ac:spMk id="6" creationId="{7D12C74E-4108-4E51-8C71-094F51CAA06F}"/>
          </ac:spMkLst>
        </pc:spChg>
        <pc:spChg chg="add mod">
          <ac:chgData name="guo roger" userId="3bbec60affddc306" providerId="LiveId" clId="{C990515F-4579-418D-A11B-B51BCB240361}" dt="2020-03-23T06:03:53.919" v="2055" actId="1582"/>
          <ac:spMkLst>
            <pc:docMk/>
            <pc:sldMk cId="1565715616" sldId="313"/>
            <ac:spMk id="7" creationId="{56FAB6A0-D825-4959-91AC-B8B4E4697C64}"/>
          </ac:spMkLst>
        </pc:spChg>
        <pc:spChg chg="add mod">
          <ac:chgData name="guo roger" userId="3bbec60affddc306" providerId="LiveId" clId="{C990515F-4579-418D-A11B-B51BCB240361}" dt="2020-03-23T06:04:31.120" v="2063" actId="1076"/>
          <ac:spMkLst>
            <pc:docMk/>
            <pc:sldMk cId="1565715616" sldId="313"/>
            <ac:spMk id="8" creationId="{07F6D629-875D-4050-9F4C-0942A7F5C9AB}"/>
          </ac:spMkLst>
        </pc:spChg>
        <pc:picChg chg="add mod">
          <ac:chgData name="guo roger" userId="3bbec60affddc306" providerId="LiveId" clId="{C990515F-4579-418D-A11B-B51BCB240361}" dt="2020-03-23T06:04:23.443" v="2060" actId="1076"/>
          <ac:picMkLst>
            <pc:docMk/>
            <pc:sldMk cId="1565715616" sldId="313"/>
            <ac:picMk id="3" creationId="{111E5DD6-540B-4E0C-8CD9-B071E9133F63}"/>
          </ac:picMkLst>
        </pc:picChg>
        <pc:picChg chg="add mod">
          <ac:chgData name="guo roger" userId="3bbec60affddc306" providerId="LiveId" clId="{C990515F-4579-418D-A11B-B51BCB240361}" dt="2020-03-23T06:01:03.103" v="2051" actId="1076"/>
          <ac:picMkLst>
            <pc:docMk/>
            <pc:sldMk cId="1565715616" sldId="313"/>
            <ac:picMk id="4" creationId="{3C455B9B-656D-435E-9677-FC78CAC775AD}"/>
          </ac:picMkLst>
        </pc:picChg>
      </pc:sldChg>
      <pc:sldChg chg="del">
        <pc:chgData name="guo roger" userId="3bbec60affddc306" providerId="LiveId" clId="{C990515F-4579-418D-A11B-B51BCB240361}" dt="2020-03-22T10:46:05.392" v="10" actId="47"/>
        <pc:sldMkLst>
          <pc:docMk/>
          <pc:sldMk cId="2508703913" sldId="313"/>
        </pc:sldMkLst>
      </pc:sldChg>
      <pc:sldChg chg="del">
        <pc:chgData name="guo roger" userId="3bbec60affddc306" providerId="LiveId" clId="{C990515F-4579-418D-A11B-B51BCB240361}" dt="2020-03-22T10:46:07.254" v="11" actId="47"/>
        <pc:sldMkLst>
          <pc:docMk/>
          <pc:sldMk cId="2106123571" sldId="314"/>
        </pc:sldMkLst>
      </pc:sldChg>
      <pc:sldChg chg="del">
        <pc:chgData name="guo roger" userId="3bbec60affddc306" providerId="LiveId" clId="{C990515F-4579-418D-A11B-B51BCB240361}" dt="2020-03-22T10:46:03.146" v="4" actId="47"/>
        <pc:sldMkLst>
          <pc:docMk/>
          <pc:sldMk cId="581769161" sldId="315"/>
        </pc:sldMkLst>
      </pc:sldChg>
      <pc:sldChg chg="del">
        <pc:chgData name="guo roger" userId="3bbec60affddc306" providerId="LiveId" clId="{C990515F-4579-418D-A11B-B51BCB240361}" dt="2020-03-22T10:46:08.543" v="12" actId="47"/>
        <pc:sldMkLst>
          <pc:docMk/>
          <pc:sldMk cId="1455152852"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4C139-B063-4B6D-B933-5B87E66589C4}"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5EB9D-4584-4DF3-AAB6-10AE2BFDF6DD}" type="slidenum">
              <a:rPr lang="en-US" smtClean="0"/>
              <a:t>‹#›</a:t>
            </a:fld>
            <a:endParaRPr lang="en-US"/>
          </a:p>
        </p:txBody>
      </p:sp>
    </p:spTree>
    <p:extLst>
      <p:ext uri="{BB962C8B-B14F-4D97-AF65-F5344CB8AC3E}">
        <p14:creationId xmlns:p14="http://schemas.microsoft.com/office/powerpoint/2010/main" val="272439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floppy disk that stores the bootable kernel image file is called the kernel boot disk. (</a:t>
            </a:r>
            <a:r>
              <a:rPr lang="en-US" dirty="0" err="1"/>
              <a:t>bootimage</a:t>
            </a:r>
            <a:r>
              <a:rPr lang="en-US" dirty="0"/>
              <a:t>); The floppy disk that holds the root file system is called the root file system image file (</a:t>
            </a:r>
            <a:r>
              <a:rPr lang="en-US" dirty="0" err="1"/>
              <a:t>rootimage</a:t>
            </a:r>
            <a:r>
              <a:rPr lang="en-US" dirty="0"/>
              <a:t>). Of course, we can also load the kernel image file from the floppy disk, and at the same time use the root file system in the hard disk, or let the system boot the system directly from the hard disk, that is, load the kernel image file from the root file system of the hard disk and use the root file system in the hard disk</a:t>
            </a:r>
          </a:p>
        </p:txBody>
      </p:sp>
      <p:sp>
        <p:nvSpPr>
          <p:cNvPr id="4" name="Slide Number Placeholder 3"/>
          <p:cNvSpPr>
            <a:spLocks noGrp="1"/>
          </p:cNvSpPr>
          <p:nvPr>
            <p:ph type="sldNum" sz="quarter" idx="5"/>
          </p:nvPr>
        </p:nvSpPr>
        <p:spPr/>
        <p:txBody>
          <a:bodyPr/>
          <a:lstStyle/>
          <a:p>
            <a:fld id="{10F5EB9D-4584-4DF3-AAB6-10AE2BFDF6DD}" type="slidenum">
              <a:rPr lang="en-US" smtClean="0"/>
              <a:t>6</a:t>
            </a:fld>
            <a:endParaRPr lang="en-US"/>
          </a:p>
        </p:txBody>
      </p:sp>
    </p:spTree>
    <p:extLst>
      <p:ext uri="{BB962C8B-B14F-4D97-AF65-F5344CB8AC3E}">
        <p14:creationId xmlns:p14="http://schemas.microsoft.com/office/powerpoint/2010/main" val="108176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floppy disk that stores the bootable kernel image file is called the kernel boot disk. (</a:t>
            </a:r>
            <a:r>
              <a:rPr lang="en-US" dirty="0" err="1"/>
              <a:t>bootimage</a:t>
            </a:r>
            <a:r>
              <a:rPr lang="en-US" dirty="0"/>
              <a:t>); The floppy disk that holds the root file system is called the root file system image file (</a:t>
            </a:r>
            <a:r>
              <a:rPr lang="en-US" dirty="0" err="1"/>
              <a:t>rootimage</a:t>
            </a:r>
            <a:r>
              <a:rPr lang="en-US" dirty="0"/>
              <a:t>). Of course, we can also load the kernel image file from the floppy disk, and at the same time use the root file system in the hard disk, or let the system boot the system directly from the hard disk, that is, load the kernel image file from the root file system of the hard disk and use the root file system in the hard disk</a:t>
            </a:r>
          </a:p>
        </p:txBody>
      </p:sp>
      <p:sp>
        <p:nvSpPr>
          <p:cNvPr id="4" name="Slide Number Placeholder 3"/>
          <p:cNvSpPr>
            <a:spLocks noGrp="1"/>
          </p:cNvSpPr>
          <p:nvPr>
            <p:ph type="sldNum" sz="quarter" idx="5"/>
          </p:nvPr>
        </p:nvSpPr>
        <p:spPr/>
        <p:txBody>
          <a:bodyPr/>
          <a:lstStyle/>
          <a:p>
            <a:fld id="{10F5EB9D-4584-4DF3-AAB6-10AE2BFDF6DD}" type="slidenum">
              <a:rPr lang="en-US" smtClean="0"/>
              <a:t>7</a:t>
            </a:fld>
            <a:endParaRPr lang="en-US"/>
          </a:p>
        </p:txBody>
      </p:sp>
    </p:spTree>
    <p:extLst>
      <p:ext uri="{BB962C8B-B14F-4D97-AF65-F5344CB8AC3E}">
        <p14:creationId xmlns:p14="http://schemas.microsoft.com/office/powerpoint/2010/main" val="340035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289352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257038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2873913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68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37996" y="230390"/>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107552"/>
            <a:ext cx="10321872" cy="453110"/>
          </a:xfrm>
          <a:prstGeom prst="rect">
            <a:avLst/>
          </a:prstGeom>
        </p:spPr>
        <p:txBody>
          <a:bodyPr anchor="ctr">
            <a:noAutofit/>
          </a:bodyPr>
          <a:lstStyle>
            <a:lvl1pPr marL="0" indent="0" algn="l">
              <a:buNone/>
              <a:defRPr sz="3000" b="0">
                <a:solidFill>
                  <a:schemeClr val="bg1"/>
                </a:solidFill>
                <a:latin typeface="Calibri" panose="020F0502020204030204" pitchFamily="34" charset="0"/>
                <a:ea typeface="Microsoft YaHei" charset="0"/>
                <a:cs typeface="Calibri" panose="020F0502020204030204" pitchFamily="34"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2" name="灯片编号占位符 5">
            <a:extLst>
              <a:ext uri="{FF2B5EF4-FFF2-40B4-BE49-F238E27FC236}">
                <a16:creationId xmlns:a16="http://schemas.microsoft.com/office/drawing/2014/main" id="{1180D4DB-5F83-408E-AEB9-E61B603C798A}"/>
              </a:ext>
            </a:extLst>
          </p:cNvPr>
          <p:cNvSpPr>
            <a:spLocks noGrp="1"/>
          </p:cNvSpPr>
          <p:nvPr>
            <p:ph type="sldNum" sz="quarter" idx="12"/>
          </p:nvPr>
        </p:nvSpPr>
        <p:spPr>
          <a:xfrm>
            <a:off x="8610600" y="6356350"/>
            <a:ext cx="2743200" cy="365125"/>
          </a:xfrm>
        </p:spPr>
        <p:txBody>
          <a:bodyPr/>
          <a:lstStyle/>
          <a:p>
            <a:fld id="{8B7F4C34-A927-4717-A3B1-45367480F7BF}" type="slidenum">
              <a:rPr lang="zh-CN" altLang="en-US" smtClean="0"/>
              <a:t>‹#›</a:t>
            </a:fld>
            <a:endParaRPr lang="zh-CN" altLang="en-US"/>
          </a:p>
        </p:txBody>
      </p:sp>
      <p:sp>
        <p:nvSpPr>
          <p:cNvPr id="13" name="Content Placeholder 2">
            <a:extLst>
              <a:ext uri="{FF2B5EF4-FFF2-40B4-BE49-F238E27FC236}">
                <a16:creationId xmlns:a16="http://schemas.microsoft.com/office/drawing/2014/main" id="{AD3FFD9C-B38C-49DF-8B1C-D7BB2B55827A}"/>
              </a:ext>
            </a:extLst>
          </p:cNvPr>
          <p:cNvSpPr>
            <a:spLocks noGrp="1"/>
          </p:cNvSpPr>
          <p:nvPr>
            <p:ph idx="1" hasCustomPrompt="1"/>
          </p:nvPr>
        </p:nvSpPr>
        <p:spPr>
          <a:xfrm>
            <a:off x="838200" y="1253331"/>
            <a:ext cx="10515600" cy="4351338"/>
          </a:xfrm>
        </p:spPr>
        <p:txBody>
          <a:bodyPr/>
          <a:lstStyle>
            <a:lvl1pPr>
              <a:defRPr sz="2800"/>
            </a:lvl1pPr>
            <a:lvl2pPr>
              <a:defRPr sz="2400"/>
            </a:lvl2pPr>
            <a:lvl3pPr>
              <a:defRPr sz="2000"/>
            </a:lvl3pPr>
          </a:lstStyle>
          <a:p>
            <a:pPr lvl="0"/>
            <a:r>
              <a:rPr lang="en-US" dirty="0"/>
              <a:t>Master level</a:t>
            </a:r>
          </a:p>
          <a:p>
            <a:pPr lvl="1"/>
            <a:r>
              <a:rPr lang="en-US" dirty="0"/>
              <a:t>Second level</a:t>
            </a:r>
          </a:p>
          <a:p>
            <a:pPr lvl="2"/>
            <a:r>
              <a:rPr lang="en-US" dirty="0"/>
              <a:t>Third level</a:t>
            </a:r>
          </a:p>
        </p:txBody>
      </p:sp>
    </p:spTree>
    <p:extLst>
      <p:ext uri="{BB962C8B-B14F-4D97-AF65-F5344CB8AC3E}">
        <p14:creationId xmlns:p14="http://schemas.microsoft.com/office/powerpoint/2010/main" val="404166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398380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123873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177983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203513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89971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322655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322467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1AD28-5D6B-403F-8B75-2FFA1889FACA}" type="slidenum">
              <a:rPr lang="en-US" smtClean="0"/>
              <a:t>‹#›</a:t>
            </a:fld>
            <a:endParaRPr lang="en-US"/>
          </a:p>
        </p:txBody>
      </p:sp>
    </p:spTree>
    <p:extLst>
      <p:ext uri="{BB962C8B-B14F-4D97-AF65-F5344CB8AC3E}">
        <p14:creationId xmlns:p14="http://schemas.microsoft.com/office/powerpoint/2010/main" val="379907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1AD28-5D6B-403F-8B75-2FFA1889FACA}" type="slidenum">
              <a:rPr lang="en-US" smtClean="0"/>
              <a:t>‹#›</a:t>
            </a:fld>
            <a:endParaRPr lang="en-US"/>
          </a:p>
        </p:txBody>
      </p:sp>
    </p:spTree>
    <p:extLst>
      <p:ext uri="{BB962C8B-B14F-4D97-AF65-F5344CB8AC3E}">
        <p14:creationId xmlns:p14="http://schemas.microsoft.com/office/powerpoint/2010/main" val="16261050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0F363D-2288-4295-9979-79D1E26F448C}"/>
              </a:ext>
            </a:extLst>
          </p:cNvPr>
          <p:cNvSpPr>
            <a:spLocks noGrp="1"/>
          </p:cNvSpPr>
          <p:nvPr>
            <p:ph type="body"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44D21E34-D3F3-4604-B5CA-9206CE7124F6}"/>
              </a:ext>
            </a:extLst>
          </p:cNvPr>
          <p:cNvSpPr>
            <a:spLocks noGrp="1"/>
          </p:cNvSpPr>
          <p:nvPr>
            <p:ph type="sldNum" sz="quarter" idx="12"/>
          </p:nvPr>
        </p:nvSpPr>
        <p:spPr/>
        <p:txBody>
          <a:bodyPr/>
          <a:lstStyle/>
          <a:p>
            <a:fld id="{8B7F4C34-A927-4717-A3B1-45367480F7BF}" type="slidenum">
              <a:rPr lang="zh-CN" altLang="en-US" smtClean="0"/>
              <a:t>1</a:t>
            </a:fld>
            <a:endParaRPr lang="zh-CN" altLang="en-US"/>
          </a:p>
        </p:txBody>
      </p:sp>
      <p:sp>
        <p:nvSpPr>
          <p:cNvPr id="4" name="Rectangle 3">
            <a:extLst>
              <a:ext uri="{FF2B5EF4-FFF2-40B4-BE49-F238E27FC236}">
                <a16:creationId xmlns:a16="http://schemas.microsoft.com/office/drawing/2014/main" id="{C37CA60E-2DE6-4312-9382-B5A3E76135C2}"/>
              </a:ext>
            </a:extLst>
          </p:cNvPr>
          <p:cNvSpPr/>
          <p:nvPr/>
        </p:nvSpPr>
        <p:spPr>
          <a:xfrm>
            <a:off x="610505" y="2155442"/>
            <a:ext cx="10970990" cy="646331"/>
          </a:xfrm>
          <a:prstGeom prst="rect">
            <a:avLst/>
          </a:prstGeom>
        </p:spPr>
        <p:txBody>
          <a:bodyPr wrap="square">
            <a:spAutoFit/>
          </a:bodyPr>
          <a:lstStyle/>
          <a:p>
            <a:pPr algn="ctr"/>
            <a:r>
              <a:rPr lang="en-US" altLang="zh-CN" sz="3600" dirty="0"/>
              <a:t>Tutorial 01: Experimental Environments of Linux 0.11</a:t>
            </a:r>
          </a:p>
        </p:txBody>
      </p:sp>
      <p:sp>
        <p:nvSpPr>
          <p:cNvPr id="5" name="TextBox 4">
            <a:extLst>
              <a:ext uri="{FF2B5EF4-FFF2-40B4-BE49-F238E27FC236}">
                <a16:creationId xmlns:a16="http://schemas.microsoft.com/office/drawing/2014/main" id="{CEF55BF8-1E9E-4DF2-B312-0145607BDC5F}"/>
              </a:ext>
            </a:extLst>
          </p:cNvPr>
          <p:cNvSpPr txBox="1"/>
          <p:nvPr/>
        </p:nvSpPr>
        <p:spPr>
          <a:xfrm>
            <a:off x="5245222" y="3167390"/>
            <a:ext cx="1701556" cy="523220"/>
          </a:xfrm>
          <a:prstGeom prst="rect">
            <a:avLst/>
          </a:prstGeom>
          <a:noFill/>
        </p:spPr>
        <p:txBody>
          <a:bodyPr wrap="none" rtlCol="0">
            <a:spAutoFit/>
          </a:bodyPr>
          <a:lstStyle/>
          <a:p>
            <a:r>
              <a:rPr lang="en-US" sz="2800" dirty="0">
                <a:solidFill>
                  <a:schemeClr val="tx1">
                    <a:lumMod val="50000"/>
                    <a:lumOff val="50000"/>
                  </a:schemeClr>
                </a:solidFill>
              </a:rPr>
              <a:t>ESTR 3102</a:t>
            </a:r>
          </a:p>
        </p:txBody>
      </p:sp>
      <p:sp>
        <p:nvSpPr>
          <p:cNvPr id="6" name="TextBox 5">
            <a:extLst>
              <a:ext uri="{FF2B5EF4-FFF2-40B4-BE49-F238E27FC236}">
                <a16:creationId xmlns:a16="http://schemas.microsoft.com/office/drawing/2014/main" id="{C24CE1E3-4674-4D72-BCF0-C1A1E06E6BD1}"/>
              </a:ext>
            </a:extLst>
          </p:cNvPr>
          <p:cNvSpPr txBox="1"/>
          <p:nvPr/>
        </p:nvSpPr>
        <p:spPr>
          <a:xfrm>
            <a:off x="4051466" y="4237966"/>
            <a:ext cx="4089068" cy="954107"/>
          </a:xfrm>
          <a:prstGeom prst="rect">
            <a:avLst/>
          </a:prstGeom>
          <a:noFill/>
        </p:spPr>
        <p:txBody>
          <a:bodyPr wrap="none" rtlCol="0">
            <a:spAutoFit/>
          </a:bodyPr>
          <a:lstStyle/>
          <a:p>
            <a:pPr algn="ctr"/>
            <a:r>
              <a:rPr lang="en-US" sz="2800" dirty="0">
                <a:solidFill>
                  <a:schemeClr val="tx1">
                    <a:lumMod val="50000"/>
                    <a:lumOff val="50000"/>
                  </a:schemeClr>
                </a:solidFill>
              </a:rPr>
              <a:t>Yang GUO</a:t>
            </a:r>
          </a:p>
          <a:p>
            <a:pPr algn="ctr"/>
            <a:r>
              <a:rPr lang="en-US" sz="2800" dirty="0">
                <a:solidFill>
                  <a:schemeClr val="tx1">
                    <a:lumMod val="50000"/>
                    <a:lumOff val="50000"/>
                  </a:schemeClr>
                </a:solidFill>
              </a:rPr>
              <a:t>yangguo@cse.cuhk.edu.hk</a:t>
            </a:r>
          </a:p>
        </p:txBody>
      </p:sp>
    </p:spTree>
    <p:extLst>
      <p:ext uri="{BB962C8B-B14F-4D97-AF65-F5344CB8AC3E}">
        <p14:creationId xmlns:p14="http://schemas.microsoft.com/office/powerpoint/2010/main" val="1341206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6903D2-884A-460A-AA4B-B68551BDCA56}"/>
              </a:ext>
            </a:extLst>
          </p:cNvPr>
          <p:cNvSpPr>
            <a:spLocks noGrp="1"/>
          </p:cNvSpPr>
          <p:nvPr>
            <p:ph type="body" sz="quarter" idx="11"/>
          </p:nvPr>
        </p:nvSpPr>
        <p:spPr/>
        <p:txBody>
          <a:bodyPr/>
          <a:lstStyle/>
          <a:p>
            <a:r>
              <a:rPr lang="en-US" dirty="0"/>
              <a:t>Use Linux 0.11 Source Code to Generate a Boot Image</a:t>
            </a:r>
          </a:p>
        </p:txBody>
      </p:sp>
      <p:sp>
        <p:nvSpPr>
          <p:cNvPr id="3" name="Slide Number Placeholder 2">
            <a:extLst>
              <a:ext uri="{FF2B5EF4-FFF2-40B4-BE49-F238E27FC236}">
                <a16:creationId xmlns:a16="http://schemas.microsoft.com/office/drawing/2014/main" id="{EC5EE519-D92D-4EEE-9449-161F6AEE77A6}"/>
              </a:ext>
            </a:extLst>
          </p:cNvPr>
          <p:cNvSpPr>
            <a:spLocks noGrp="1"/>
          </p:cNvSpPr>
          <p:nvPr>
            <p:ph type="sldNum" sz="quarter" idx="12"/>
          </p:nvPr>
        </p:nvSpPr>
        <p:spPr/>
        <p:txBody>
          <a:bodyPr/>
          <a:lstStyle/>
          <a:p>
            <a:fld id="{8B7F4C34-A927-4717-A3B1-45367480F7BF}" type="slidenum">
              <a:rPr lang="zh-CN" altLang="en-US" smtClean="0"/>
              <a:t>10</a:t>
            </a:fld>
            <a:endParaRPr lang="zh-CN" altLang="en-US"/>
          </a:p>
        </p:txBody>
      </p:sp>
      <p:sp>
        <p:nvSpPr>
          <p:cNvPr id="4" name="Content Placeholder 3">
            <a:extLst>
              <a:ext uri="{FF2B5EF4-FFF2-40B4-BE49-F238E27FC236}">
                <a16:creationId xmlns:a16="http://schemas.microsoft.com/office/drawing/2014/main" id="{D22AA7CB-C490-4174-BACD-09B43E9E4BEA}"/>
              </a:ext>
            </a:extLst>
          </p:cNvPr>
          <p:cNvSpPr>
            <a:spLocks noGrp="1"/>
          </p:cNvSpPr>
          <p:nvPr>
            <p:ph idx="1"/>
          </p:nvPr>
        </p:nvSpPr>
        <p:spPr>
          <a:xfrm>
            <a:off x="838200" y="1253330"/>
            <a:ext cx="10515600" cy="5103019"/>
          </a:xfrm>
        </p:spPr>
        <p:txBody>
          <a:bodyPr>
            <a:normAutofit/>
          </a:bodyPr>
          <a:lstStyle/>
          <a:p>
            <a:r>
              <a:rPr lang="en-US" dirty="0"/>
              <a:t>The original source code of Linux 0.11 cannot be directly compiled in </a:t>
            </a:r>
            <a:r>
              <a:rPr lang="en-US" dirty="0" err="1"/>
              <a:t>XUbuntu</a:t>
            </a:r>
            <a:endParaRPr lang="en-US" dirty="0"/>
          </a:p>
          <a:p>
            <a:r>
              <a:rPr lang="en-US" dirty="0"/>
              <a:t>A modified version of the Linux 0.11 kernel source code is used</a:t>
            </a:r>
          </a:p>
          <a:p>
            <a:pPr lvl="1"/>
            <a:r>
              <a:rPr lang="en-US" dirty="0"/>
              <a:t>Compile</a:t>
            </a:r>
          </a:p>
          <a:p>
            <a:pPr lvl="1"/>
            <a:endParaRPr lang="en-US" dirty="0"/>
          </a:p>
          <a:p>
            <a:pPr marL="457200" lvl="1" indent="0">
              <a:buNone/>
            </a:pPr>
            <a:endParaRPr lang="en-US" dirty="0"/>
          </a:p>
          <a:p>
            <a:pPr lvl="1"/>
            <a:endParaRPr lang="en-US" dirty="0"/>
          </a:p>
          <a:p>
            <a:pPr lvl="1"/>
            <a:r>
              <a:rPr lang="en-US" dirty="0"/>
              <a:t>Set the configuration of </a:t>
            </a:r>
            <a:r>
              <a:rPr lang="en-US" dirty="0" err="1"/>
              <a:t>bochs</a:t>
            </a:r>
            <a:r>
              <a:rPr lang="en-US" dirty="0"/>
              <a:t> (</a:t>
            </a:r>
            <a:r>
              <a:rPr lang="en-US" dirty="0" err="1"/>
              <a:t>bochs</a:t>
            </a:r>
            <a:r>
              <a:rPr lang="en-US" dirty="0"/>
              <a:t>/</a:t>
            </a:r>
            <a:r>
              <a:rPr lang="en-US" dirty="0" err="1"/>
              <a:t>bochsrc.bxrc</a:t>
            </a:r>
            <a:r>
              <a:rPr lang="en-US" dirty="0"/>
              <a:t>)</a:t>
            </a:r>
          </a:p>
          <a:p>
            <a:pPr lvl="1"/>
            <a:endParaRPr lang="en-US" dirty="0"/>
          </a:p>
          <a:p>
            <a:pPr lvl="1"/>
            <a:endParaRPr lang="en-US" dirty="0"/>
          </a:p>
          <a:p>
            <a:pPr lvl="1"/>
            <a:r>
              <a:rPr lang="en-US" dirty="0"/>
              <a:t>Run</a:t>
            </a:r>
          </a:p>
          <a:p>
            <a:pPr lvl="1"/>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sp>
        <p:nvSpPr>
          <p:cNvPr id="5" name="Explosion: 14 Points 4">
            <a:extLst>
              <a:ext uri="{FF2B5EF4-FFF2-40B4-BE49-F238E27FC236}">
                <a16:creationId xmlns:a16="http://schemas.microsoft.com/office/drawing/2014/main" id="{88089C2B-AA8C-470C-B6EE-0FC2BD1DCDF8}"/>
              </a:ext>
            </a:extLst>
          </p:cNvPr>
          <p:cNvSpPr/>
          <p:nvPr/>
        </p:nvSpPr>
        <p:spPr>
          <a:xfrm>
            <a:off x="9120548" y="4411155"/>
            <a:ext cx="2233252" cy="101084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Demo</a:t>
            </a:r>
          </a:p>
        </p:txBody>
      </p:sp>
      <p:sp>
        <p:nvSpPr>
          <p:cNvPr id="6" name="Rectangle 3">
            <a:extLst>
              <a:ext uri="{FF2B5EF4-FFF2-40B4-BE49-F238E27FC236}">
                <a16:creationId xmlns:a16="http://schemas.microsoft.com/office/drawing/2014/main" id="{724F8C17-546E-4BAC-855A-482562403C26}"/>
              </a:ext>
            </a:extLst>
          </p:cNvPr>
          <p:cNvSpPr>
            <a:spLocks noChangeArrowheads="1"/>
          </p:cNvSpPr>
          <p:nvPr/>
        </p:nvSpPr>
        <p:spPr bwMode="auto">
          <a:xfrm>
            <a:off x="1567737" y="3194524"/>
            <a:ext cx="9588775" cy="615553"/>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Arial Unicode MS"/>
                <a:ea typeface="SFMono-Regular"/>
              </a:rPr>
              <a:t> cd linux-0.11/boot/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Arial Unicode MS"/>
                <a:ea typeface="SFMono-Regular"/>
              </a:rPr>
              <a:t> </a:t>
            </a:r>
            <a:r>
              <a:rPr kumimoji="0" lang="en-US" altLang="en-US" sz="2000" b="0" i="0" u="none" strike="noStrike" cap="none" normalizeH="0" baseline="0" dirty="0">
                <a:ln>
                  <a:noFill/>
                </a:ln>
                <a:solidFill>
                  <a:srgbClr val="0086B3"/>
                </a:solidFill>
                <a:effectLst/>
                <a:latin typeface="Arial Unicode MS"/>
                <a:ea typeface="SFMono-Regular"/>
              </a:rPr>
              <a:t>make</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C3FAE57-7874-4364-9214-68198D33F20D}"/>
              </a:ext>
            </a:extLst>
          </p:cNvPr>
          <p:cNvSpPr>
            <a:spLocks noChangeArrowheads="1"/>
          </p:cNvSpPr>
          <p:nvPr/>
        </p:nvSpPr>
        <p:spPr bwMode="auto">
          <a:xfrm>
            <a:off x="1567737" y="5916025"/>
            <a:ext cx="9588775" cy="307777"/>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Arial Unicode MS"/>
                <a:ea typeface="SFMono-Regular"/>
              </a:rPr>
              <a:t>./</a:t>
            </a:r>
            <a:r>
              <a:rPr kumimoji="0" lang="en-US" altLang="en-US" sz="2000" b="0" i="0" u="none" strike="noStrike" cap="none" normalizeH="0" baseline="0" dirty="0" err="1">
                <a:ln>
                  <a:noFill/>
                </a:ln>
                <a:solidFill>
                  <a:srgbClr val="333333"/>
                </a:solidFill>
                <a:effectLst/>
                <a:latin typeface="Arial Unicode MS"/>
                <a:ea typeface="SFMono-Regular"/>
              </a:rPr>
              <a:t>bochs</a:t>
            </a:r>
            <a:r>
              <a:rPr kumimoji="0" lang="en-US" altLang="en-US" sz="2000" b="0" i="0" u="none" strike="noStrike" cap="none" normalizeH="0" baseline="0" dirty="0">
                <a:ln>
                  <a:noFill/>
                </a:ln>
                <a:solidFill>
                  <a:srgbClr val="333333"/>
                </a:solidFill>
                <a:effectLst/>
                <a:latin typeface="Arial Unicode MS"/>
                <a:ea typeface="SFMono-Regular"/>
              </a:rPr>
              <a:t>/</a:t>
            </a:r>
            <a:r>
              <a:rPr kumimoji="0" lang="en-US" altLang="en-US" sz="2000" b="0" i="0" u="none" strike="noStrike" cap="none" normalizeH="0" baseline="0" dirty="0" err="1">
                <a:ln>
                  <a:noFill/>
                </a:ln>
                <a:solidFill>
                  <a:srgbClr val="333333"/>
                </a:solidFill>
                <a:effectLst/>
                <a:latin typeface="Arial Unicode MS"/>
                <a:ea typeface="SFMono-Regular"/>
              </a:rPr>
              <a:t>bochs</a:t>
            </a:r>
            <a:r>
              <a:rPr lang="en-US" altLang="en-US" sz="2000" dirty="0" err="1">
                <a:solidFill>
                  <a:srgbClr val="333333"/>
                </a:solidFill>
                <a:latin typeface="Arial Unicode MS"/>
                <a:ea typeface="SFMono-Regular"/>
              </a:rPr>
              <a:t>-gdb</a:t>
            </a:r>
            <a:r>
              <a:rPr kumimoji="0" lang="en-US" altLang="en-US" sz="2000" b="0" i="0" u="none" strike="noStrike" cap="none" normalizeH="0" baseline="0" dirty="0">
                <a:ln>
                  <a:noFill/>
                </a:ln>
                <a:solidFill>
                  <a:srgbClr val="333333"/>
                </a:solidFill>
                <a:effectLst/>
                <a:latin typeface="Arial Unicode MS"/>
                <a:ea typeface="SFMono-Regular"/>
              </a:rPr>
              <a:t> -f ./</a:t>
            </a:r>
            <a:r>
              <a:rPr kumimoji="0" lang="en-US" altLang="en-US" sz="2000" b="0" i="0" u="none" strike="noStrike" cap="none" normalizeH="0" baseline="0" dirty="0" err="1">
                <a:ln>
                  <a:noFill/>
                </a:ln>
                <a:solidFill>
                  <a:srgbClr val="333333"/>
                </a:solidFill>
                <a:effectLst/>
                <a:latin typeface="Arial Unicode MS"/>
                <a:ea typeface="SFMono-Regular"/>
              </a:rPr>
              <a:t>bochs</a:t>
            </a:r>
            <a:r>
              <a:rPr kumimoji="0" lang="en-US" altLang="en-US" sz="2000" b="0" i="0" u="none" strike="noStrike" cap="none" normalizeH="0" baseline="0" dirty="0">
                <a:ln>
                  <a:noFill/>
                </a:ln>
                <a:solidFill>
                  <a:srgbClr val="333333"/>
                </a:solidFill>
                <a:effectLst/>
                <a:latin typeface="Arial Unicode MS"/>
                <a:ea typeface="SFMono-Regular"/>
              </a:rPr>
              <a:t>/</a:t>
            </a:r>
            <a:r>
              <a:rPr kumimoji="0" lang="en-US" altLang="en-US" sz="2000" b="0" i="0" u="none" strike="noStrike" cap="none" normalizeH="0" baseline="0" dirty="0" err="1">
                <a:ln>
                  <a:noFill/>
                </a:ln>
                <a:solidFill>
                  <a:srgbClr val="333333"/>
                </a:solidFill>
                <a:effectLst/>
                <a:latin typeface="Arial Unicode MS"/>
                <a:ea typeface="SFMono-Regular"/>
              </a:rPr>
              <a:t>bochsrc.bxrc</a:t>
            </a:r>
            <a:endParaRPr kumimoji="0" lang="en-US" altLang="en-US" sz="2000" b="0" i="0" u="none" strike="noStrike" cap="none" normalizeH="0" baseline="0" dirty="0">
              <a:ln>
                <a:noFill/>
              </a:ln>
              <a:solidFill>
                <a:srgbClr val="333333"/>
              </a:solidFill>
              <a:effectLst/>
              <a:latin typeface="Arial Unicode MS"/>
              <a:ea typeface="SFMono-Regular"/>
            </a:endParaRPr>
          </a:p>
        </p:txBody>
      </p:sp>
      <p:sp>
        <p:nvSpPr>
          <p:cNvPr id="8" name="Rectangle 3">
            <a:extLst>
              <a:ext uri="{FF2B5EF4-FFF2-40B4-BE49-F238E27FC236}">
                <a16:creationId xmlns:a16="http://schemas.microsoft.com/office/drawing/2014/main" id="{031942D5-92BE-4945-B173-8CBE445688C3}"/>
              </a:ext>
            </a:extLst>
          </p:cNvPr>
          <p:cNvSpPr>
            <a:spLocks noChangeArrowheads="1"/>
          </p:cNvSpPr>
          <p:nvPr/>
        </p:nvSpPr>
        <p:spPr bwMode="auto">
          <a:xfrm>
            <a:off x="1567738" y="4752751"/>
            <a:ext cx="7357602" cy="307777"/>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Arial Unicode MS"/>
                <a:ea typeface="SFMono-Regular"/>
              </a:rPr>
              <a:t> export OSLAB_PATH={the root path of the package}</a:t>
            </a:r>
          </a:p>
        </p:txBody>
      </p:sp>
    </p:spTree>
    <p:extLst>
      <p:ext uri="{BB962C8B-B14F-4D97-AF65-F5344CB8AC3E}">
        <p14:creationId xmlns:p14="http://schemas.microsoft.com/office/powerpoint/2010/main" val="169667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AA5F0-6B9A-4969-B9FA-7017AC1E6F93}"/>
              </a:ext>
            </a:extLst>
          </p:cNvPr>
          <p:cNvSpPr>
            <a:spLocks noGrp="1"/>
          </p:cNvSpPr>
          <p:nvPr>
            <p:ph type="body" sz="quarter" idx="11"/>
          </p:nvPr>
        </p:nvSpPr>
        <p:spPr/>
        <p:txBody>
          <a:bodyPr/>
          <a:lstStyle/>
          <a:p>
            <a:r>
              <a:rPr lang="en-US" dirty="0"/>
              <a:t>References</a:t>
            </a:r>
          </a:p>
        </p:txBody>
      </p:sp>
      <p:sp>
        <p:nvSpPr>
          <p:cNvPr id="3" name="Slide Number Placeholder 2">
            <a:extLst>
              <a:ext uri="{FF2B5EF4-FFF2-40B4-BE49-F238E27FC236}">
                <a16:creationId xmlns:a16="http://schemas.microsoft.com/office/drawing/2014/main" id="{BE764F02-5304-4370-BD82-D3A221DC1E63}"/>
              </a:ext>
            </a:extLst>
          </p:cNvPr>
          <p:cNvSpPr>
            <a:spLocks noGrp="1"/>
          </p:cNvSpPr>
          <p:nvPr>
            <p:ph type="sldNum" sz="quarter" idx="12"/>
          </p:nvPr>
        </p:nvSpPr>
        <p:spPr/>
        <p:txBody>
          <a:bodyPr/>
          <a:lstStyle/>
          <a:p>
            <a:fld id="{8B7F4C34-A927-4717-A3B1-45367480F7BF}" type="slidenum">
              <a:rPr lang="zh-CN" altLang="en-US" smtClean="0"/>
              <a:t>11</a:t>
            </a:fld>
            <a:endParaRPr lang="zh-CN" altLang="en-US"/>
          </a:p>
        </p:txBody>
      </p:sp>
      <p:sp>
        <p:nvSpPr>
          <p:cNvPr id="4" name="Content Placeholder 3">
            <a:extLst>
              <a:ext uri="{FF2B5EF4-FFF2-40B4-BE49-F238E27FC236}">
                <a16:creationId xmlns:a16="http://schemas.microsoft.com/office/drawing/2014/main" id="{ADF295CE-061D-4DB4-90A5-DDDF94C83F30}"/>
              </a:ext>
            </a:extLst>
          </p:cNvPr>
          <p:cNvSpPr>
            <a:spLocks noGrp="1"/>
          </p:cNvSpPr>
          <p:nvPr>
            <p:ph idx="1"/>
          </p:nvPr>
        </p:nvSpPr>
        <p:spPr/>
        <p:txBody>
          <a:bodyPr/>
          <a:lstStyle/>
          <a:p>
            <a:r>
              <a:rPr lang="en-US" dirty="0"/>
              <a:t>A heavily commented </a:t>
            </a:r>
            <a:r>
              <a:rPr lang="en-US" dirty="0" err="1"/>
              <a:t>linux</a:t>
            </a:r>
            <a:r>
              <a:rPr lang="en-US" dirty="0"/>
              <a:t> kernel source code</a:t>
            </a:r>
          </a:p>
          <a:p>
            <a:r>
              <a:rPr lang="en-US" altLang="zh-CN" dirty="0"/>
              <a:t>Linux</a:t>
            </a:r>
            <a:r>
              <a:rPr lang="zh-CN" altLang="en-US" dirty="0"/>
              <a:t>内核完全注释</a:t>
            </a:r>
            <a:r>
              <a:rPr lang="en-US" altLang="zh-CN" dirty="0"/>
              <a:t>(</a:t>
            </a:r>
            <a:r>
              <a:rPr lang="zh-CN" altLang="en-US" dirty="0"/>
              <a:t>修正版</a:t>
            </a:r>
            <a:r>
              <a:rPr lang="en-US" altLang="zh-CN" dirty="0"/>
              <a:t>v3.0)</a:t>
            </a:r>
          </a:p>
          <a:p>
            <a:r>
              <a:rPr lang="en-US" altLang="zh-CN" dirty="0"/>
              <a:t>https://hoverwinter.gitbooks.io/hit-oslab-manual/content/environment.html</a:t>
            </a:r>
            <a:endParaRPr lang="en-US" dirty="0"/>
          </a:p>
        </p:txBody>
      </p:sp>
    </p:spTree>
    <p:extLst>
      <p:ext uri="{BB962C8B-B14F-4D97-AF65-F5344CB8AC3E}">
        <p14:creationId xmlns:p14="http://schemas.microsoft.com/office/powerpoint/2010/main" val="934459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62DE57-0D12-4302-9A77-2DEA04398153}"/>
              </a:ext>
            </a:extLst>
          </p:cNvPr>
          <p:cNvSpPr>
            <a:spLocks noGrp="1"/>
          </p:cNvSpPr>
          <p:nvPr>
            <p:ph type="body" sz="quarter" idx="11"/>
          </p:nvPr>
        </p:nvSpPr>
        <p:spPr/>
        <p:txBody>
          <a:bodyPr/>
          <a:lstStyle/>
          <a:p>
            <a:r>
              <a:rPr lang="en-US" dirty="0"/>
              <a:t>Goal</a:t>
            </a:r>
          </a:p>
        </p:txBody>
      </p:sp>
      <p:sp>
        <p:nvSpPr>
          <p:cNvPr id="3" name="Slide Number Placeholder 2">
            <a:extLst>
              <a:ext uri="{FF2B5EF4-FFF2-40B4-BE49-F238E27FC236}">
                <a16:creationId xmlns:a16="http://schemas.microsoft.com/office/drawing/2014/main" id="{58160E6B-632A-4F30-AFF6-863D3342CB08}"/>
              </a:ext>
            </a:extLst>
          </p:cNvPr>
          <p:cNvSpPr>
            <a:spLocks noGrp="1"/>
          </p:cNvSpPr>
          <p:nvPr>
            <p:ph type="sldNum" sz="quarter" idx="12"/>
          </p:nvPr>
        </p:nvSpPr>
        <p:spPr/>
        <p:txBody>
          <a:bodyPr/>
          <a:lstStyle/>
          <a:p>
            <a:fld id="{8B7F4C34-A927-4717-A3B1-45367480F7BF}" type="slidenum">
              <a:rPr lang="zh-CN" altLang="en-US" smtClean="0"/>
              <a:t>2</a:t>
            </a:fld>
            <a:endParaRPr lang="zh-CN" altLang="en-US"/>
          </a:p>
        </p:txBody>
      </p:sp>
      <p:sp>
        <p:nvSpPr>
          <p:cNvPr id="4" name="Content Placeholder 3">
            <a:extLst>
              <a:ext uri="{FF2B5EF4-FFF2-40B4-BE49-F238E27FC236}">
                <a16:creationId xmlns:a16="http://schemas.microsoft.com/office/drawing/2014/main" id="{044A1EE9-599E-4E9A-85B1-F90A18FFA01A}"/>
              </a:ext>
            </a:extLst>
          </p:cNvPr>
          <p:cNvSpPr>
            <a:spLocks noGrp="1"/>
          </p:cNvSpPr>
          <p:nvPr>
            <p:ph idx="1"/>
          </p:nvPr>
        </p:nvSpPr>
        <p:spPr/>
        <p:txBody>
          <a:bodyPr/>
          <a:lstStyle/>
          <a:p>
            <a:r>
              <a:rPr lang="en-US" dirty="0"/>
              <a:t>Introduce the experimental method of using the PC simulation software to run the Linux 0.11 system on the real computer</a:t>
            </a:r>
          </a:p>
          <a:p>
            <a:pPr lvl="1"/>
            <a:r>
              <a:rPr lang="en-US" dirty="0"/>
              <a:t>Overview and installation of </a:t>
            </a:r>
            <a:r>
              <a:rPr lang="en-US" dirty="0" err="1">
                <a:solidFill>
                  <a:srgbClr val="FF0000"/>
                </a:solidFill>
              </a:rPr>
              <a:t>Bochs</a:t>
            </a:r>
            <a:endParaRPr lang="en-US" dirty="0">
              <a:solidFill>
                <a:srgbClr val="FF0000"/>
              </a:solidFill>
            </a:endParaRPr>
          </a:p>
          <a:p>
            <a:pPr lvl="1"/>
            <a:r>
              <a:rPr lang="en-US" dirty="0">
                <a:solidFill>
                  <a:srgbClr val="FF0000"/>
                </a:solidFill>
              </a:rPr>
              <a:t>Compilation</a:t>
            </a:r>
            <a:r>
              <a:rPr lang="en-US" dirty="0"/>
              <a:t> environment of </a:t>
            </a:r>
            <a:r>
              <a:rPr lang="en-US" dirty="0">
                <a:solidFill>
                  <a:srgbClr val="FF0000"/>
                </a:solidFill>
              </a:rPr>
              <a:t>Linux 0.11 </a:t>
            </a:r>
            <a:r>
              <a:rPr lang="en-US" dirty="0"/>
              <a:t>system</a:t>
            </a:r>
          </a:p>
          <a:p>
            <a:pPr lvl="1"/>
            <a:r>
              <a:rPr lang="en-US" altLang="zh-CN" dirty="0"/>
              <a:t>A d</a:t>
            </a:r>
            <a:r>
              <a:rPr lang="en-US" dirty="0"/>
              <a:t>emonstration </a:t>
            </a:r>
          </a:p>
        </p:txBody>
      </p:sp>
    </p:spTree>
    <p:extLst>
      <p:ext uri="{BB962C8B-B14F-4D97-AF65-F5344CB8AC3E}">
        <p14:creationId xmlns:p14="http://schemas.microsoft.com/office/powerpoint/2010/main" val="17602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B740F4-1D79-4231-9084-E3A3C6600820}"/>
              </a:ext>
            </a:extLst>
          </p:cNvPr>
          <p:cNvSpPr>
            <a:spLocks noGrp="1"/>
          </p:cNvSpPr>
          <p:nvPr>
            <p:ph type="body" sz="quarter" idx="11"/>
          </p:nvPr>
        </p:nvSpPr>
        <p:spPr/>
        <p:txBody>
          <a:bodyPr/>
          <a:lstStyle/>
          <a:p>
            <a:r>
              <a:rPr lang="en-US" dirty="0"/>
              <a:t>Experimental Platform &amp; Package</a:t>
            </a:r>
          </a:p>
        </p:txBody>
      </p:sp>
      <p:sp>
        <p:nvSpPr>
          <p:cNvPr id="3" name="Slide Number Placeholder 2">
            <a:extLst>
              <a:ext uri="{FF2B5EF4-FFF2-40B4-BE49-F238E27FC236}">
                <a16:creationId xmlns:a16="http://schemas.microsoft.com/office/drawing/2014/main" id="{032E9B98-5ADD-48AD-99EF-10A874F44EAA}"/>
              </a:ext>
            </a:extLst>
          </p:cNvPr>
          <p:cNvSpPr>
            <a:spLocks noGrp="1"/>
          </p:cNvSpPr>
          <p:nvPr>
            <p:ph type="sldNum" sz="quarter" idx="12"/>
          </p:nvPr>
        </p:nvSpPr>
        <p:spPr/>
        <p:txBody>
          <a:bodyPr/>
          <a:lstStyle/>
          <a:p>
            <a:fld id="{8B7F4C34-A927-4717-A3B1-45367480F7BF}" type="slidenum">
              <a:rPr lang="zh-CN" altLang="en-US" smtClean="0"/>
              <a:t>3</a:t>
            </a:fld>
            <a:endParaRPr lang="zh-CN" altLang="en-US"/>
          </a:p>
        </p:txBody>
      </p:sp>
      <p:sp>
        <p:nvSpPr>
          <p:cNvPr id="4" name="Content Placeholder 3">
            <a:extLst>
              <a:ext uri="{FF2B5EF4-FFF2-40B4-BE49-F238E27FC236}">
                <a16:creationId xmlns:a16="http://schemas.microsoft.com/office/drawing/2014/main" id="{F1102117-EC3A-4036-A565-08873068B853}"/>
              </a:ext>
            </a:extLst>
          </p:cNvPr>
          <p:cNvSpPr>
            <a:spLocks noGrp="1"/>
          </p:cNvSpPr>
          <p:nvPr>
            <p:ph idx="1"/>
          </p:nvPr>
        </p:nvSpPr>
        <p:spPr/>
        <p:txBody>
          <a:bodyPr>
            <a:normAutofit lnSpcReduction="10000"/>
          </a:bodyPr>
          <a:lstStyle/>
          <a:p>
            <a:r>
              <a:rPr lang="en-US" dirty="0"/>
              <a:t>Experimental Platform</a:t>
            </a:r>
          </a:p>
          <a:p>
            <a:pPr lvl="1"/>
            <a:r>
              <a:rPr lang="en-US" dirty="0" err="1"/>
              <a:t>XUbuntu</a:t>
            </a:r>
            <a:endParaRPr lang="en-US" dirty="0"/>
          </a:p>
          <a:p>
            <a:r>
              <a:rPr lang="en-US" dirty="0"/>
              <a:t>Please download the </a:t>
            </a:r>
            <a:r>
              <a:rPr lang="en-US" dirty="0" smtClean="0"/>
              <a:t>package </a:t>
            </a:r>
            <a:r>
              <a:rPr lang="en-US" dirty="0"/>
              <a:t>from the </a:t>
            </a:r>
            <a:r>
              <a:rPr lang="en-US" dirty="0" smtClean="0"/>
              <a:t>blackboard and unzip it </a:t>
            </a:r>
          </a:p>
          <a:p>
            <a:pPr marL="0" indent="0">
              <a:buNone/>
            </a:pPr>
            <a:endParaRPr lang="en-US" dirty="0" smtClean="0"/>
          </a:p>
          <a:p>
            <a:pPr marL="0" indent="0">
              <a:buNone/>
            </a:pPr>
            <a:endParaRPr lang="en-US" dirty="0"/>
          </a:p>
          <a:p>
            <a:pPr lvl="1"/>
            <a:r>
              <a:rPr lang="en-US" b="1" i="1" dirty="0" err="1"/>
              <a:t>bochs</a:t>
            </a:r>
            <a:r>
              <a:rPr lang="en-US" b="1" i="1" dirty="0"/>
              <a:t>/</a:t>
            </a:r>
            <a:r>
              <a:rPr lang="en-US" dirty="0"/>
              <a:t> includes the executable files, the library and the configuration files</a:t>
            </a:r>
          </a:p>
          <a:p>
            <a:pPr lvl="1"/>
            <a:r>
              <a:rPr lang="en-US" b="1" i="1" dirty="0"/>
              <a:t>linux-0.11/ </a:t>
            </a:r>
            <a:r>
              <a:rPr lang="en-US" dirty="0"/>
              <a:t>includes the source code of </a:t>
            </a:r>
            <a:r>
              <a:rPr lang="en-US" dirty="0" smtClean="0"/>
              <a:t>linux-0.11</a:t>
            </a:r>
            <a:endParaRPr lang="en-US" dirty="0"/>
          </a:p>
          <a:p>
            <a:pPr lvl="1"/>
            <a:r>
              <a:rPr lang="en-US" b="1" i="1" dirty="0"/>
              <a:t>gcc-3.4-ubuntu.tar.gz</a:t>
            </a:r>
            <a:r>
              <a:rPr lang="en-US" dirty="0"/>
              <a:t> is the source code of gcc-3.4</a:t>
            </a:r>
          </a:p>
          <a:p>
            <a:pPr lvl="1"/>
            <a:r>
              <a:rPr lang="en-US" b="1" i="1" dirty="0"/>
              <a:t>Image</a:t>
            </a:r>
            <a:r>
              <a:rPr lang="en-US" dirty="0"/>
              <a:t> is an image file generated by the compiled (toy) kernel </a:t>
            </a:r>
          </a:p>
          <a:p>
            <a:pPr lvl="1"/>
            <a:r>
              <a:rPr lang="en-US" b="1" i="1" dirty="0"/>
              <a:t>hdc-0.11.img</a:t>
            </a:r>
            <a:r>
              <a:rPr lang="en-US" dirty="0"/>
              <a:t> is a filesystem image (not used today)</a:t>
            </a:r>
          </a:p>
          <a:p>
            <a:endParaRPr lang="en-US" dirty="0"/>
          </a:p>
        </p:txBody>
      </p:sp>
      <p:sp>
        <p:nvSpPr>
          <p:cNvPr id="5" name="Rectangle 3">
            <a:extLst>
              <a:ext uri="{FF2B5EF4-FFF2-40B4-BE49-F238E27FC236}">
                <a16:creationId xmlns:a16="http://schemas.microsoft.com/office/drawing/2014/main" id="{3B522D9D-3525-470F-84B2-008704DE766A}"/>
              </a:ext>
            </a:extLst>
          </p:cNvPr>
          <p:cNvSpPr>
            <a:spLocks noChangeArrowheads="1"/>
          </p:cNvSpPr>
          <p:nvPr/>
        </p:nvSpPr>
        <p:spPr bwMode="auto">
          <a:xfrm>
            <a:off x="1154440" y="2505670"/>
            <a:ext cx="9064827" cy="923330"/>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Arial Unicode MS"/>
                <a:cs typeface="Times New Roman" panose="02020603050405020304" pitchFamily="18" charset="0"/>
              </a:rPr>
              <a:t>$ </a:t>
            </a:r>
            <a:r>
              <a:rPr kumimoji="0" lang="en-US" altLang="en-US" sz="2000" b="0" i="0" u="none" strike="noStrike" cap="none" normalizeH="0" baseline="0" dirty="0" smtClean="0">
                <a:ln>
                  <a:noFill/>
                </a:ln>
                <a:solidFill>
                  <a:srgbClr val="333333"/>
                </a:solidFill>
                <a:effectLst/>
                <a:latin typeface="Arial Unicode MS"/>
                <a:ea typeface="SFMono-Regular"/>
                <a:cs typeface="Times New Roman" panose="02020603050405020304" pitchFamily="18" charset="0"/>
              </a:rPr>
              <a:t>tar </a:t>
            </a:r>
            <a:r>
              <a:rPr kumimoji="0" lang="en-US" altLang="en-US" sz="2000" b="0" i="0" u="none" strike="noStrike" cap="none" normalizeH="0" baseline="0" dirty="0">
                <a:ln>
                  <a:noFill/>
                </a:ln>
                <a:solidFill>
                  <a:srgbClr val="333333"/>
                </a:solidFill>
                <a:effectLst/>
                <a:latin typeface="Arial Unicode MS"/>
                <a:ea typeface="SFMono-Regular"/>
                <a:cs typeface="Times New Roman" panose="02020603050405020304" pitchFamily="18" charset="0"/>
              </a:rPr>
              <a:t>-</a:t>
            </a:r>
            <a:r>
              <a:rPr kumimoji="0" lang="en-US" altLang="en-US" sz="2000" b="0" i="0" u="none" strike="noStrike" cap="none" normalizeH="0" baseline="0" dirty="0" err="1">
                <a:ln>
                  <a:noFill/>
                </a:ln>
                <a:solidFill>
                  <a:srgbClr val="333333"/>
                </a:solidFill>
                <a:effectLst/>
                <a:latin typeface="Arial Unicode MS"/>
                <a:ea typeface="SFMono-Regular"/>
                <a:cs typeface="Times New Roman" panose="02020603050405020304" pitchFamily="18" charset="0"/>
              </a:rPr>
              <a:t>zxvf</a:t>
            </a:r>
            <a:r>
              <a:rPr kumimoji="0" lang="en-US" altLang="en-US" sz="2000" b="0" i="0" u="none" strike="noStrike" cap="none" normalizeH="0" baseline="0" dirty="0">
                <a:ln>
                  <a:noFill/>
                </a:ln>
                <a:solidFill>
                  <a:srgbClr val="333333"/>
                </a:solidFill>
                <a:effectLst/>
                <a:latin typeface="Arial Unicode MS"/>
                <a:ea typeface="SFMono-Regular"/>
                <a:cs typeface="Times New Roman" panose="02020603050405020304" pitchFamily="18" charset="0"/>
              </a:rPr>
              <a:t> </a:t>
            </a:r>
            <a:r>
              <a:rPr lang="en-US" altLang="en-US" sz="2000" dirty="0" smtClean="0">
                <a:solidFill>
                  <a:srgbClr val="333333"/>
                </a:solidFill>
                <a:latin typeface="Arial Unicode MS"/>
                <a:ea typeface="SFMono-Regular"/>
                <a:cs typeface="Times New Roman" panose="02020603050405020304" pitchFamily="18" charset="0"/>
              </a:rPr>
              <a:t>oslab-package.tar.gz</a:t>
            </a:r>
          </a:p>
          <a:p>
            <a:pPr defTabSz="914400" eaLnBrk="0" fontAlgn="base" hangingPunct="0">
              <a:spcBef>
                <a:spcPct val="0"/>
              </a:spcBef>
              <a:spcAft>
                <a:spcPct val="0"/>
              </a:spcAft>
            </a:pPr>
            <a:r>
              <a:rPr lang="en-US" altLang="en-US" sz="2000" dirty="0" smtClean="0">
                <a:solidFill>
                  <a:srgbClr val="333333"/>
                </a:solidFill>
                <a:latin typeface="Arial Unicode MS"/>
                <a:cs typeface="Times New Roman" panose="02020603050405020304" pitchFamily="18" charset="0"/>
              </a:rPr>
              <a:t>$ cd </a:t>
            </a:r>
            <a:r>
              <a:rPr lang="en-US" altLang="en-US" sz="2000" dirty="0" err="1" smtClean="0">
                <a:solidFill>
                  <a:srgbClr val="333333"/>
                </a:solidFill>
                <a:latin typeface="Arial Unicode MS"/>
                <a:cs typeface="Times New Roman" panose="02020603050405020304" pitchFamily="18" charset="0"/>
              </a:rPr>
              <a:t>oslab</a:t>
            </a:r>
            <a:r>
              <a:rPr lang="en-US" altLang="en-US" sz="2000" dirty="0" smtClean="0">
                <a:solidFill>
                  <a:srgbClr val="333333"/>
                </a:solidFill>
                <a:latin typeface="Arial Unicode MS"/>
                <a:cs typeface="Times New Roman" panose="02020603050405020304" pitchFamily="18" charset="0"/>
              </a:rPr>
              <a:t>-package</a:t>
            </a:r>
          </a:p>
          <a:p>
            <a:pPr defTabSz="914400" eaLnBrk="0" fontAlgn="base" hangingPunct="0">
              <a:spcBef>
                <a:spcPct val="0"/>
              </a:spcBef>
              <a:spcAft>
                <a:spcPct val="0"/>
              </a:spcAft>
            </a:pPr>
            <a:r>
              <a:rPr lang="en-US" altLang="en-US" sz="2000" dirty="0">
                <a:solidFill>
                  <a:srgbClr val="333333"/>
                </a:solidFill>
                <a:latin typeface="Arial Unicode MS"/>
                <a:cs typeface="Times New Roman" panose="02020603050405020304" pitchFamily="18" charset="0"/>
              </a:rPr>
              <a:t>$ </a:t>
            </a:r>
            <a:r>
              <a:rPr lang="en-US" altLang="en-US" sz="2000" dirty="0" smtClean="0">
                <a:solidFill>
                  <a:srgbClr val="333333"/>
                </a:solidFill>
                <a:latin typeface="Arial Unicode MS"/>
                <a:cs typeface="Times New Roman" panose="02020603050405020304" pitchFamily="18" charset="0"/>
              </a:rPr>
              <a:t>ls</a:t>
            </a:r>
            <a:endParaRPr lang="en-US" altLang="en-US" sz="2000" dirty="0">
              <a:solidFill>
                <a:srgbClr val="333333"/>
              </a:solidFill>
              <a:latin typeface="Arial Unicode MS"/>
              <a:ea typeface="SFMono-Regular"/>
              <a:cs typeface="Times New Roman" panose="02020603050405020304" pitchFamily="18" charset="0"/>
            </a:endParaRPr>
          </a:p>
        </p:txBody>
      </p:sp>
    </p:spTree>
    <p:extLst>
      <p:ext uri="{BB962C8B-B14F-4D97-AF65-F5344CB8AC3E}">
        <p14:creationId xmlns:p14="http://schemas.microsoft.com/office/powerpoint/2010/main" val="305660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B2827-D52E-4B2E-9B77-94F1117B5604}"/>
              </a:ext>
            </a:extLst>
          </p:cNvPr>
          <p:cNvSpPr>
            <a:spLocks noGrp="1"/>
          </p:cNvSpPr>
          <p:nvPr>
            <p:ph type="body" sz="quarter" idx="11"/>
          </p:nvPr>
        </p:nvSpPr>
        <p:spPr/>
        <p:txBody>
          <a:bodyPr/>
          <a:lstStyle/>
          <a:p>
            <a:r>
              <a:rPr lang="en-US" dirty="0" err="1"/>
              <a:t>Bochs</a:t>
            </a:r>
            <a:r>
              <a:rPr lang="en-US" dirty="0"/>
              <a:t> Overview</a:t>
            </a:r>
          </a:p>
        </p:txBody>
      </p:sp>
      <p:sp>
        <p:nvSpPr>
          <p:cNvPr id="3" name="Slide Number Placeholder 2">
            <a:extLst>
              <a:ext uri="{FF2B5EF4-FFF2-40B4-BE49-F238E27FC236}">
                <a16:creationId xmlns:a16="http://schemas.microsoft.com/office/drawing/2014/main" id="{1CB59313-058C-4B75-80FD-5E07C5D26461}"/>
              </a:ext>
            </a:extLst>
          </p:cNvPr>
          <p:cNvSpPr>
            <a:spLocks noGrp="1"/>
          </p:cNvSpPr>
          <p:nvPr>
            <p:ph type="sldNum" sz="quarter" idx="12"/>
          </p:nvPr>
        </p:nvSpPr>
        <p:spPr/>
        <p:txBody>
          <a:bodyPr/>
          <a:lstStyle/>
          <a:p>
            <a:fld id="{8B7F4C34-A927-4717-A3B1-45367480F7BF}" type="slidenum">
              <a:rPr lang="zh-CN" altLang="en-US" smtClean="0"/>
              <a:t>4</a:t>
            </a:fld>
            <a:endParaRPr lang="zh-CN" altLang="en-US"/>
          </a:p>
        </p:txBody>
      </p:sp>
      <p:sp>
        <p:nvSpPr>
          <p:cNvPr id="4" name="Content Placeholder 3">
            <a:extLst>
              <a:ext uri="{FF2B5EF4-FFF2-40B4-BE49-F238E27FC236}">
                <a16:creationId xmlns:a16="http://schemas.microsoft.com/office/drawing/2014/main" id="{569B95A0-EEAE-482D-B215-2F1554AB6FC5}"/>
              </a:ext>
            </a:extLst>
          </p:cNvPr>
          <p:cNvSpPr>
            <a:spLocks noGrp="1"/>
          </p:cNvSpPr>
          <p:nvPr>
            <p:ph idx="1"/>
          </p:nvPr>
        </p:nvSpPr>
        <p:spPr/>
        <p:txBody>
          <a:bodyPr/>
          <a:lstStyle/>
          <a:p>
            <a:r>
              <a:rPr lang="en-US" dirty="0"/>
              <a:t>The best way to run a Linux 0.11 system is to use </a:t>
            </a:r>
            <a:r>
              <a:rPr lang="en-US" dirty="0">
                <a:solidFill>
                  <a:srgbClr val="FF0000"/>
                </a:solidFill>
              </a:rPr>
              <a:t>PC emulation software </a:t>
            </a:r>
            <a:r>
              <a:rPr lang="en-US" dirty="0"/>
              <a:t>(virtualize or emulate an Intel x86 hardware environment)</a:t>
            </a:r>
          </a:p>
          <a:p>
            <a:pPr lvl="1"/>
            <a:r>
              <a:rPr lang="en-US" dirty="0"/>
              <a:t>VMware's VMware Workstation software</a:t>
            </a:r>
          </a:p>
          <a:p>
            <a:pPr lvl="1"/>
            <a:r>
              <a:rPr lang="en-US" dirty="0"/>
              <a:t>Oracle's VirtualBox open source software</a:t>
            </a:r>
          </a:p>
          <a:p>
            <a:pPr lvl="1"/>
            <a:r>
              <a:rPr lang="en-US" dirty="0"/>
              <a:t>Open source software </a:t>
            </a:r>
            <a:r>
              <a:rPr lang="en-US" dirty="0" err="1">
                <a:solidFill>
                  <a:srgbClr val="FF0000"/>
                </a:solidFill>
              </a:rPr>
              <a:t>Bochs</a:t>
            </a:r>
            <a:r>
              <a:rPr lang="en-US" dirty="0">
                <a:solidFill>
                  <a:srgbClr val="FF0000"/>
                </a:solidFill>
              </a:rPr>
              <a:t> </a:t>
            </a:r>
            <a:r>
              <a:rPr lang="en-US" dirty="0"/>
              <a:t>(the pronunciation is the same as "box")</a:t>
            </a:r>
          </a:p>
          <a:p>
            <a:r>
              <a:rPr lang="en-US" dirty="0" err="1"/>
              <a:t>Bochs</a:t>
            </a:r>
            <a:endParaRPr lang="en-US" dirty="0"/>
          </a:p>
          <a:p>
            <a:pPr lvl="1"/>
            <a:r>
              <a:rPr lang="en-US" dirty="0"/>
              <a:t>Know the specific state and precise timing of the executed program in the simulated hardware environment</a:t>
            </a:r>
          </a:p>
          <a:p>
            <a:endParaRPr lang="en-US" dirty="0"/>
          </a:p>
        </p:txBody>
      </p:sp>
    </p:spTree>
    <p:extLst>
      <p:ext uri="{BB962C8B-B14F-4D97-AF65-F5344CB8AC3E}">
        <p14:creationId xmlns:p14="http://schemas.microsoft.com/office/powerpoint/2010/main" val="130536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E1F1A-3038-4B80-AB6C-7EF7D459A247}"/>
              </a:ext>
            </a:extLst>
          </p:cNvPr>
          <p:cNvSpPr>
            <a:spLocks noGrp="1"/>
          </p:cNvSpPr>
          <p:nvPr>
            <p:ph type="body" sz="quarter" idx="11"/>
          </p:nvPr>
        </p:nvSpPr>
        <p:spPr/>
        <p:txBody>
          <a:bodyPr/>
          <a:lstStyle/>
          <a:p>
            <a:r>
              <a:rPr lang="en-US" dirty="0"/>
              <a:t>Setting up the </a:t>
            </a:r>
            <a:r>
              <a:rPr lang="en-US" dirty="0" err="1"/>
              <a:t>Bochs</a:t>
            </a:r>
            <a:r>
              <a:rPr lang="en-US" dirty="0"/>
              <a:t> System</a:t>
            </a:r>
          </a:p>
        </p:txBody>
      </p:sp>
      <p:sp>
        <p:nvSpPr>
          <p:cNvPr id="3" name="Slide Number Placeholder 2">
            <a:extLst>
              <a:ext uri="{FF2B5EF4-FFF2-40B4-BE49-F238E27FC236}">
                <a16:creationId xmlns:a16="http://schemas.microsoft.com/office/drawing/2014/main" id="{4C6B8ED7-E615-4A73-A7CA-53ED7FD4F096}"/>
              </a:ext>
            </a:extLst>
          </p:cNvPr>
          <p:cNvSpPr>
            <a:spLocks noGrp="1"/>
          </p:cNvSpPr>
          <p:nvPr>
            <p:ph type="sldNum" sz="quarter" idx="12"/>
          </p:nvPr>
        </p:nvSpPr>
        <p:spPr/>
        <p:txBody>
          <a:bodyPr/>
          <a:lstStyle/>
          <a:p>
            <a:fld id="{8B7F4C34-A927-4717-A3B1-45367480F7BF}" type="slidenum">
              <a:rPr lang="zh-CN" altLang="en-US" smtClean="0"/>
              <a:t>5</a:t>
            </a:fld>
            <a:endParaRPr lang="zh-CN" altLang="en-US"/>
          </a:p>
        </p:txBody>
      </p:sp>
      <p:sp>
        <p:nvSpPr>
          <p:cNvPr id="4" name="Content Placeholder 3">
            <a:extLst>
              <a:ext uri="{FF2B5EF4-FFF2-40B4-BE49-F238E27FC236}">
                <a16:creationId xmlns:a16="http://schemas.microsoft.com/office/drawing/2014/main" id="{4A4B12D8-D153-4F67-BA41-8583F9CFB29C}"/>
              </a:ext>
            </a:extLst>
          </p:cNvPr>
          <p:cNvSpPr>
            <a:spLocks noGrp="1"/>
          </p:cNvSpPr>
          <p:nvPr>
            <p:ph idx="1"/>
          </p:nvPr>
        </p:nvSpPr>
        <p:spPr/>
        <p:txBody>
          <a:bodyPr/>
          <a:lstStyle/>
          <a:p>
            <a:pPr marL="0" indent="0">
              <a:buNone/>
            </a:pPr>
            <a:r>
              <a:rPr lang="en-US" dirty="0"/>
              <a:t>To run an operating system in </a:t>
            </a:r>
            <a:r>
              <a:rPr lang="en-US" dirty="0" err="1"/>
              <a:t>Bochs</a:t>
            </a:r>
            <a:r>
              <a:rPr lang="en-US" dirty="0"/>
              <a:t>, we need at least:</a:t>
            </a:r>
          </a:p>
          <a:p>
            <a:r>
              <a:rPr lang="en-US" sz="2400" dirty="0" err="1"/>
              <a:t>Bochs</a:t>
            </a:r>
            <a:r>
              <a:rPr lang="en-US" sz="2400" dirty="0"/>
              <a:t> executable files</a:t>
            </a:r>
          </a:p>
          <a:p>
            <a:r>
              <a:rPr lang="en-US" sz="2400" dirty="0"/>
              <a:t>BIOS (Basic Input/Output System) image files (commonly referred to as '</a:t>
            </a:r>
            <a:r>
              <a:rPr lang="en-US" sz="2400" dirty="0">
                <a:solidFill>
                  <a:srgbClr val="FF0000"/>
                </a:solidFill>
              </a:rPr>
              <a:t>BIOS-</a:t>
            </a:r>
            <a:r>
              <a:rPr lang="en-US" sz="2400" dirty="0" err="1">
                <a:solidFill>
                  <a:srgbClr val="FF0000"/>
                </a:solidFill>
              </a:rPr>
              <a:t>bochs</a:t>
            </a:r>
            <a:r>
              <a:rPr lang="en-US" sz="2400" dirty="0">
                <a:solidFill>
                  <a:srgbClr val="FF0000"/>
                </a:solidFill>
              </a:rPr>
              <a:t>-latest</a:t>
            </a:r>
            <a:r>
              <a:rPr lang="en-US" sz="2400" dirty="0"/>
              <a:t>’)</a:t>
            </a:r>
          </a:p>
          <a:p>
            <a:r>
              <a:rPr lang="es-ES" sz="2400" dirty="0"/>
              <a:t>VGABIOS (Video </a:t>
            </a:r>
            <a:r>
              <a:rPr lang="es-ES" sz="2400" dirty="0" err="1"/>
              <a:t>Graphics</a:t>
            </a:r>
            <a:r>
              <a:rPr lang="es-ES" sz="2400" dirty="0"/>
              <a:t> Array) </a:t>
            </a:r>
            <a:r>
              <a:rPr lang="es-ES" sz="2400" dirty="0" err="1"/>
              <a:t>image</a:t>
            </a:r>
            <a:r>
              <a:rPr lang="es-ES" sz="2400" dirty="0"/>
              <a:t> files (</a:t>
            </a:r>
            <a:r>
              <a:rPr lang="es-ES" sz="2400" dirty="0" err="1"/>
              <a:t>eg</a:t>
            </a:r>
            <a:r>
              <a:rPr lang="es-ES" sz="2400" dirty="0"/>
              <a:t> '</a:t>
            </a:r>
            <a:r>
              <a:rPr lang="es-ES" sz="2400" dirty="0">
                <a:solidFill>
                  <a:srgbClr val="FF0000"/>
                </a:solidFill>
              </a:rPr>
              <a:t>VGABIOS-</a:t>
            </a:r>
            <a:r>
              <a:rPr lang="es-ES" sz="2400" dirty="0" err="1">
                <a:solidFill>
                  <a:srgbClr val="FF0000"/>
                </a:solidFill>
              </a:rPr>
              <a:t>lgpl</a:t>
            </a:r>
            <a:r>
              <a:rPr lang="es-ES" sz="2400" dirty="0">
                <a:solidFill>
                  <a:srgbClr val="FF0000"/>
                </a:solidFill>
              </a:rPr>
              <a:t>-</a:t>
            </a:r>
            <a:r>
              <a:rPr lang="es-ES" sz="2400" dirty="0" err="1">
                <a:solidFill>
                  <a:srgbClr val="FF0000"/>
                </a:solidFill>
              </a:rPr>
              <a:t>latest</a:t>
            </a:r>
            <a:r>
              <a:rPr lang="es-ES" sz="2400" dirty="0"/>
              <a:t>')</a:t>
            </a:r>
            <a:endParaRPr lang="en-US" sz="2400" dirty="0"/>
          </a:p>
          <a:p>
            <a:r>
              <a:rPr lang="en-US" sz="2400" dirty="0"/>
              <a:t>At least one boot image file</a:t>
            </a:r>
          </a:p>
        </p:txBody>
      </p:sp>
      <p:sp>
        <p:nvSpPr>
          <p:cNvPr id="5" name="Rectangle 4">
            <a:extLst>
              <a:ext uri="{FF2B5EF4-FFF2-40B4-BE49-F238E27FC236}">
                <a16:creationId xmlns:a16="http://schemas.microsoft.com/office/drawing/2014/main" id="{91FBB640-2425-4AE9-BF36-C356AFDA643A}"/>
              </a:ext>
            </a:extLst>
          </p:cNvPr>
          <p:cNvSpPr/>
          <p:nvPr/>
        </p:nvSpPr>
        <p:spPr>
          <a:xfrm>
            <a:off x="1062789" y="3429000"/>
            <a:ext cx="10066421" cy="5173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BAF22A6-905F-4F0C-A7A6-66F43AB67D96}"/>
              </a:ext>
            </a:extLst>
          </p:cNvPr>
          <p:cNvSpPr txBox="1"/>
          <p:nvPr/>
        </p:nvSpPr>
        <p:spPr>
          <a:xfrm>
            <a:off x="838200" y="5798145"/>
            <a:ext cx="10291010" cy="923330"/>
          </a:xfrm>
          <a:prstGeom prst="rect">
            <a:avLst/>
          </a:prstGeom>
          <a:noFill/>
        </p:spPr>
        <p:txBody>
          <a:bodyPr wrap="square">
            <a:spAutoFit/>
          </a:bodyPr>
          <a:lstStyle/>
          <a:p>
            <a:r>
              <a:rPr lang="en-US" dirty="0"/>
              <a:t>Note: image - a serialized copy of the entire state of a computer system stored in some non-volatile form such as a file. A system is said to be capable of using system images if it can be shut down and later restored to exactly the same state</a:t>
            </a:r>
          </a:p>
        </p:txBody>
      </p:sp>
    </p:spTree>
    <p:extLst>
      <p:ext uri="{BB962C8B-B14F-4D97-AF65-F5344CB8AC3E}">
        <p14:creationId xmlns:p14="http://schemas.microsoft.com/office/powerpoint/2010/main" val="7423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3ED5A-3FCF-4F05-B470-459489592D69}"/>
              </a:ext>
            </a:extLst>
          </p:cNvPr>
          <p:cNvSpPr>
            <a:spLocks noGrp="1"/>
          </p:cNvSpPr>
          <p:nvPr>
            <p:ph type="body" sz="quarter" idx="11"/>
          </p:nvPr>
        </p:nvSpPr>
        <p:spPr/>
        <p:txBody>
          <a:bodyPr/>
          <a:lstStyle/>
          <a:p>
            <a:r>
              <a:rPr lang="en-US" dirty="0"/>
              <a:t>Run an OS in </a:t>
            </a:r>
            <a:r>
              <a:rPr lang="en-US" dirty="0" err="1"/>
              <a:t>Bochs</a:t>
            </a:r>
            <a:endParaRPr lang="en-US" dirty="0"/>
          </a:p>
        </p:txBody>
      </p:sp>
      <p:sp>
        <p:nvSpPr>
          <p:cNvPr id="3" name="Slide Number Placeholder 2">
            <a:extLst>
              <a:ext uri="{FF2B5EF4-FFF2-40B4-BE49-F238E27FC236}">
                <a16:creationId xmlns:a16="http://schemas.microsoft.com/office/drawing/2014/main" id="{701B9C71-6A0F-4F96-A06A-64170019EFD7}"/>
              </a:ext>
            </a:extLst>
          </p:cNvPr>
          <p:cNvSpPr>
            <a:spLocks noGrp="1"/>
          </p:cNvSpPr>
          <p:nvPr>
            <p:ph type="sldNum" sz="quarter" idx="12"/>
          </p:nvPr>
        </p:nvSpPr>
        <p:spPr/>
        <p:txBody>
          <a:bodyPr/>
          <a:lstStyle/>
          <a:p>
            <a:fld id="{8B7F4C34-A927-4717-A3B1-45367480F7BF}" type="slidenum">
              <a:rPr lang="zh-CN" altLang="en-US" smtClean="0"/>
              <a:t>6</a:t>
            </a:fld>
            <a:endParaRPr lang="zh-CN" altLang="en-US"/>
          </a:p>
        </p:txBody>
      </p:sp>
      <p:sp>
        <p:nvSpPr>
          <p:cNvPr id="4" name="Content Placeholder 3">
            <a:extLst>
              <a:ext uri="{FF2B5EF4-FFF2-40B4-BE49-F238E27FC236}">
                <a16:creationId xmlns:a16="http://schemas.microsoft.com/office/drawing/2014/main" id="{B6F29B6B-5DD2-40F1-875F-6782D597CB34}"/>
              </a:ext>
            </a:extLst>
          </p:cNvPr>
          <p:cNvSpPr>
            <a:spLocks noGrp="1"/>
          </p:cNvSpPr>
          <p:nvPr>
            <p:ph idx="1"/>
          </p:nvPr>
        </p:nvSpPr>
        <p:spPr>
          <a:xfrm>
            <a:off x="838200" y="1253331"/>
            <a:ext cx="10515600" cy="4710147"/>
          </a:xfrm>
        </p:spPr>
        <p:txBody>
          <a:bodyPr>
            <a:normAutofit/>
          </a:bodyPr>
          <a:lstStyle/>
          <a:p>
            <a:r>
              <a:rPr lang="en-US" dirty="0"/>
              <a:t>*.</a:t>
            </a:r>
            <a:r>
              <a:rPr lang="en-US" dirty="0" err="1"/>
              <a:t>bxrc</a:t>
            </a:r>
            <a:r>
              <a:rPr lang="en-US" dirty="0"/>
              <a:t> configuration file of </a:t>
            </a:r>
            <a:r>
              <a:rPr lang="en-US" dirty="0" err="1"/>
              <a:t>Bochs</a:t>
            </a:r>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 </a:t>
            </a:r>
            <a:r>
              <a:rPr lang="en-US" dirty="0" err="1"/>
              <a:t>bochs</a:t>
            </a:r>
            <a:r>
              <a:rPr lang="en-US" dirty="0"/>
              <a:t> -f </a:t>
            </a:r>
            <a:r>
              <a:rPr lang="en-US" dirty="0" err="1"/>
              <a:t>xx.bxrc</a:t>
            </a:r>
            <a:endParaRPr lang="en-US" dirty="0"/>
          </a:p>
          <a:p>
            <a:r>
              <a:rPr lang="en-US" dirty="0"/>
              <a:t>Boot image</a:t>
            </a:r>
          </a:p>
          <a:p>
            <a:pPr lvl="1"/>
            <a:r>
              <a:rPr lang="en-US" dirty="0"/>
              <a:t>An image file generated by the </a:t>
            </a:r>
            <a:r>
              <a:rPr lang="en-US" dirty="0">
                <a:solidFill>
                  <a:srgbClr val="FF0000"/>
                </a:solidFill>
              </a:rPr>
              <a:t>compiled kernel </a:t>
            </a:r>
            <a:r>
              <a:rPr lang="en-US" dirty="0"/>
              <a:t>(it contains the code and data for the entire kernel, including the code for the boot sector)</a:t>
            </a:r>
          </a:p>
          <a:p>
            <a:pPr lvl="2"/>
            <a:endParaRPr lang="en-US" dirty="0"/>
          </a:p>
        </p:txBody>
      </p:sp>
      <p:sp>
        <p:nvSpPr>
          <p:cNvPr id="9" name="Explosion: 14 Points 8">
            <a:extLst>
              <a:ext uri="{FF2B5EF4-FFF2-40B4-BE49-F238E27FC236}">
                <a16:creationId xmlns:a16="http://schemas.microsoft.com/office/drawing/2014/main" id="{98824EBD-8F64-414C-93AA-FC0773220D07}"/>
              </a:ext>
            </a:extLst>
          </p:cNvPr>
          <p:cNvSpPr/>
          <p:nvPr/>
        </p:nvSpPr>
        <p:spPr>
          <a:xfrm>
            <a:off x="8710864" y="698442"/>
            <a:ext cx="2233252" cy="101084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Demo</a:t>
            </a:r>
          </a:p>
        </p:txBody>
      </p:sp>
      <p:sp>
        <p:nvSpPr>
          <p:cNvPr id="10" name="Oval 9">
            <a:extLst>
              <a:ext uri="{FF2B5EF4-FFF2-40B4-BE49-F238E27FC236}">
                <a16:creationId xmlns:a16="http://schemas.microsoft.com/office/drawing/2014/main" id="{F53375BF-0DEC-4494-850C-917DEC9A2FC0}"/>
              </a:ext>
            </a:extLst>
          </p:cNvPr>
          <p:cNvSpPr/>
          <p:nvPr/>
        </p:nvSpPr>
        <p:spPr>
          <a:xfrm>
            <a:off x="1053011" y="1919861"/>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53783DA8-7766-44E9-B8E7-A5E57165F765}"/>
              </a:ext>
            </a:extLst>
          </p:cNvPr>
          <p:cNvSpPr/>
          <p:nvPr/>
        </p:nvSpPr>
        <p:spPr>
          <a:xfrm>
            <a:off x="1053012" y="2268015"/>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DB7B63EA-EF9F-4CD4-9AAA-625E910E0297}"/>
              </a:ext>
            </a:extLst>
          </p:cNvPr>
          <p:cNvSpPr/>
          <p:nvPr/>
        </p:nvSpPr>
        <p:spPr>
          <a:xfrm>
            <a:off x="1057070" y="2612530"/>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DA2F6E85-8168-4AA5-B9FB-329A9A60DE5F}"/>
              </a:ext>
            </a:extLst>
          </p:cNvPr>
          <p:cNvSpPr/>
          <p:nvPr/>
        </p:nvSpPr>
        <p:spPr>
          <a:xfrm>
            <a:off x="1057069" y="2957045"/>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Oval 13">
            <a:extLst>
              <a:ext uri="{FF2B5EF4-FFF2-40B4-BE49-F238E27FC236}">
                <a16:creationId xmlns:a16="http://schemas.microsoft.com/office/drawing/2014/main" id="{544D1DDC-C376-4E83-B8EE-1619580FA8DB}"/>
              </a:ext>
            </a:extLst>
          </p:cNvPr>
          <p:cNvSpPr/>
          <p:nvPr/>
        </p:nvSpPr>
        <p:spPr>
          <a:xfrm>
            <a:off x="1053011" y="3309730"/>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16" name="Picture 15">
            <a:extLst>
              <a:ext uri="{FF2B5EF4-FFF2-40B4-BE49-F238E27FC236}">
                <a16:creationId xmlns:a16="http://schemas.microsoft.com/office/drawing/2014/main" id="{7BBAB239-72B9-4D34-86C1-CFC544AEEA36}"/>
              </a:ext>
            </a:extLst>
          </p:cNvPr>
          <p:cNvPicPr>
            <a:picLocks noChangeAspect="1"/>
          </p:cNvPicPr>
          <p:nvPr/>
        </p:nvPicPr>
        <p:blipFill>
          <a:blip r:embed="rId3"/>
          <a:stretch>
            <a:fillRect/>
          </a:stretch>
        </p:blipFill>
        <p:spPr>
          <a:xfrm>
            <a:off x="1365927" y="1835070"/>
            <a:ext cx="7648863" cy="1789725"/>
          </a:xfrm>
          <a:prstGeom prst="rect">
            <a:avLst/>
          </a:prstGeom>
        </p:spPr>
      </p:pic>
      <p:sp>
        <p:nvSpPr>
          <p:cNvPr id="17" name="Rectangle 16">
            <a:extLst>
              <a:ext uri="{FF2B5EF4-FFF2-40B4-BE49-F238E27FC236}">
                <a16:creationId xmlns:a16="http://schemas.microsoft.com/office/drawing/2014/main" id="{E222B13B-5849-4D2B-826F-303C35908443}"/>
              </a:ext>
            </a:extLst>
          </p:cNvPr>
          <p:cNvSpPr/>
          <p:nvPr/>
        </p:nvSpPr>
        <p:spPr>
          <a:xfrm>
            <a:off x="3299791" y="2851069"/>
            <a:ext cx="2554357" cy="45866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68A7DE-1FCD-4EF8-8207-67FF5235371D}"/>
              </a:ext>
            </a:extLst>
          </p:cNvPr>
          <p:cNvSpPr txBox="1"/>
          <p:nvPr/>
        </p:nvSpPr>
        <p:spPr>
          <a:xfrm>
            <a:off x="6096000" y="3503073"/>
            <a:ext cx="1371979" cy="400110"/>
          </a:xfrm>
          <a:prstGeom prst="rect">
            <a:avLst/>
          </a:prstGeom>
          <a:noFill/>
        </p:spPr>
        <p:txBody>
          <a:bodyPr wrap="none" rtlCol="0">
            <a:spAutoFit/>
          </a:bodyPr>
          <a:lstStyle/>
          <a:p>
            <a:r>
              <a:rPr lang="en-US" altLang="zh-CN" sz="2000" dirty="0"/>
              <a:t>Boot image</a:t>
            </a:r>
            <a:endParaRPr lang="en-US" sz="2000" dirty="0"/>
          </a:p>
        </p:txBody>
      </p:sp>
      <p:cxnSp>
        <p:nvCxnSpPr>
          <p:cNvPr id="20" name="Straight Arrow Connector 19">
            <a:extLst>
              <a:ext uri="{FF2B5EF4-FFF2-40B4-BE49-F238E27FC236}">
                <a16:creationId xmlns:a16="http://schemas.microsoft.com/office/drawing/2014/main" id="{A71BEFAF-BE43-431C-8EB8-8A6D00567A31}"/>
              </a:ext>
            </a:extLst>
          </p:cNvPr>
          <p:cNvCxnSpPr>
            <a:cxnSpLocks/>
            <a:stCxn id="18" idx="1"/>
          </p:cNvCxnSpPr>
          <p:nvPr/>
        </p:nvCxnSpPr>
        <p:spPr>
          <a:xfrm flipH="1" flipV="1">
            <a:off x="5625548" y="3354927"/>
            <a:ext cx="470452" cy="3482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86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3ED5A-3FCF-4F05-B470-459489592D69}"/>
              </a:ext>
            </a:extLst>
          </p:cNvPr>
          <p:cNvSpPr>
            <a:spLocks noGrp="1"/>
          </p:cNvSpPr>
          <p:nvPr>
            <p:ph type="body" sz="quarter" idx="11"/>
          </p:nvPr>
        </p:nvSpPr>
        <p:spPr/>
        <p:txBody>
          <a:bodyPr/>
          <a:lstStyle/>
          <a:p>
            <a:r>
              <a:rPr lang="en-US" dirty="0"/>
              <a:t>Run an OS in </a:t>
            </a:r>
            <a:r>
              <a:rPr lang="en-US" dirty="0" err="1"/>
              <a:t>Bochs</a:t>
            </a:r>
            <a:endParaRPr lang="en-US" dirty="0"/>
          </a:p>
        </p:txBody>
      </p:sp>
      <p:sp>
        <p:nvSpPr>
          <p:cNvPr id="3" name="Slide Number Placeholder 2">
            <a:extLst>
              <a:ext uri="{FF2B5EF4-FFF2-40B4-BE49-F238E27FC236}">
                <a16:creationId xmlns:a16="http://schemas.microsoft.com/office/drawing/2014/main" id="{701B9C71-6A0F-4F96-A06A-64170019EFD7}"/>
              </a:ext>
            </a:extLst>
          </p:cNvPr>
          <p:cNvSpPr>
            <a:spLocks noGrp="1"/>
          </p:cNvSpPr>
          <p:nvPr>
            <p:ph type="sldNum" sz="quarter" idx="12"/>
          </p:nvPr>
        </p:nvSpPr>
        <p:spPr/>
        <p:txBody>
          <a:bodyPr/>
          <a:lstStyle/>
          <a:p>
            <a:fld id="{8B7F4C34-A927-4717-A3B1-45367480F7BF}" type="slidenum">
              <a:rPr lang="zh-CN" altLang="en-US" smtClean="0"/>
              <a:t>7</a:t>
            </a:fld>
            <a:endParaRPr lang="zh-CN" altLang="en-US"/>
          </a:p>
        </p:txBody>
      </p:sp>
      <p:pic>
        <p:nvPicPr>
          <p:cNvPr id="8" name="Content Placeholder 7">
            <a:extLst>
              <a:ext uri="{FF2B5EF4-FFF2-40B4-BE49-F238E27FC236}">
                <a16:creationId xmlns:a16="http://schemas.microsoft.com/office/drawing/2014/main" id="{6D081932-2CCB-4D1F-B398-6C11A504DD96}"/>
              </a:ext>
            </a:extLst>
          </p:cNvPr>
          <p:cNvPicPr>
            <a:picLocks noGrp="1" noChangeAspect="1"/>
          </p:cNvPicPr>
          <p:nvPr>
            <p:ph idx="1"/>
          </p:nvPr>
        </p:nvPicPr>
        <p:blipFill>
          <a:blip r:embed="rId3"/>
          <a:stretch>
            <a:fillRect/>
          </a:stretch>
        </p:blipFill>
        <p:spPr>
          <a:xfrm>
            <a:off x="2075998" y="1556654"/>
            <a:ext cx="7562922" cy="4982258"/>
          </a:xfrm>
        </p:spPr>
      </p:pic>
      <p:sp>
        <p:nvSpPr>
          <p:cNvPr id="15" name="TextBox 14">
            <a:extLst>
              <a:ext uri="{FF2B5EF4-FFF2-40B4-BE49-F238E27FC236}">
                <a16:creationId xmlns:a16="http://schemas.microsoft.com/office/drawing/2014/main" id="{4AF9409A-27C1-4B9D-9910-6AFB5DAC723B}"/>
              </a:ext>
            </a:extLst>
          </p:cNvPr>
          <p:cNvSpPr txBox="1"/>
          <p:nvPr/>
        </p:nvSpPr>
        <p:spPr>
          <a:xfrm>
            <a:off x="962224" y="917282"/>
            <a:ext cx="5758821" cy="461665"/>
          </a:xfrm>
          <a:prstGeom prst="rect">
            <a:avLst/>
          </a:prstGeom>
          <a:noFill/>
        </p:spPr>
        <p:txBody>
          <a:bodyPr wrap="none" rtlCol="0">
            <a:spAutoFit/>
          </a:bodyPr>
          <a:lstStyle/>
          <a:p>
            <a:r>
              <a:rPr lang="en-US" altLang="zh-CN" sz="2400" dirty="0"/>
              <a:t>Demo:</a:t>
            </a:r>
            <a:r>
              <a:rPr lang="zh-CN" altLang="en-US" sz="2400" dirty="0"/>
              <a:t> </a:t>
            </a:r>
            <a:r>
              <a:rPr lang="en-US" altLang="zh-CN" sz="2400" dirty="0"/>
              <a:t>a</a:t>
            </a:r>
            <a:r>
              <a:rPr lang="zh-CN" altLang="en-US" sz="2400" dirty="0"/>
              <a:t> </a:t>
            </a:r>
            <a:r>
              <a:rPr lang="en-US" altLang="zh-CN" sz="2400" dirty="0"/>
              <a:t>simple</a:t>
            </a:r>
            <a:r>
              <a:rPr lang="zh-CN" altLang="en-US" sz="2400" dirty="0"/>
              <a:t> </a:t>
            </a:r>
            <a:r>
              <a:rPr lang="en-US" altLang="zh-CN" sz="2400" dirty="0"/>
              <a:t>kernel that prints a sentence</a:t>
            </a:r>
            <a:endParaRPr lang="en-US" sz="2400" dirty="0"/>
          </a:p>
        </p:txBody>
      </p:sp>
      <p:sp>
        <p:nvSpPr>
          <p:cNvPr id="19" name="Rectangle 18">
            <a:extLst>
              <a:ext uri="{FF2B5EF4-FFF2-40B4-BE49-F238E27FC236}">
                <a16:creationId xmlns:a16="http://schemas.microsoft.com/office/drawing/2014/main" id="{FB0D1306-D534-439C-96A4-2C5702DC732C}"/>
              </a:ext>
            </a:extLst>
          </p:cNvPr>
          <p:cNvSpPr/>
          <p:nvPr/>
        </p:nvSpPr>
        <p:spPr>
          <a:xfrm>
            <a:off x="2006425" y="4780722"/>
            <a:ext cx="2286000" cy="298174"/>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47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73BFA8-01C3-486A-8836-3287E69BE2E1}"/>
              </a:ext>
            </a:extLst>
          </p:cNvPr>
          <p:cNvSpPr>
            <a:spLocks noGrp="1"/>
          </p:cNvSpPr>
          <p:nvPr>
            <p:ph type="body" sz="quarter" idx="11"/>
          </p:nvPr>
        </p:nvSpPr>
        <p:spPr/>
        <p:txBody>
          <a:bodyPr/>
          <a:lstStyle/>
          <a:p>
            <a:r>
              <a:rPr lang="en-US" dirty="0"/>
              <a:t>Generate a Boot Image by Ourselves</a:t>
            </a:r>
          </a:p>
        </p:txBody>
      </p:sp>
      <p:sp>
        <p:nvSpPr>
          <p:cNvPr id="3" name="Slide Number Placeholder 2">
            <a:extLst>
              <a:ext uri="{FF2B5EF4-FFF2-40B4-BE49-F238E27FC236}">
                <a16:creationId xmlns:a16="http://schemas.microsoft.com/office/drawing/2014/main" id="{FB1B23F1-1F96-4D68-8D01-A7EB838A5CBA}"/>
              </a:ext>
            </a:extLst>
          </p:cNvPr>
          <p:cNvSpPr>
            <a:spLocks noGrp="1"/>
          </p:cNvSpPr>
          <p:nvPr>
            <p:ph type="sldNum" sz="quarter" idx="12"/>
          </p:nvPr>
        </p:nvSpPr>
        <p:spPr/>
        <p:txBody>
          <a:bodyPr/>
          <a:lstStyle/>
          <a:p>
            <a:fld id="{8B7F4C34-A927-4717-A3B1-45367480F7BF}" type="slidenum">
              <a:rPr lang="zh-CN" altLang="en-US" smtClean="0"/>
              <a:t>8</a:t>
            </a:fld>
            <a:endParaRPr lang="zh-CN" altLang="en-US"/>
          </a:p>
        </p:txBody>
      </p:sp>
      <p:sp>
        <p:nvSpPr>
          <p:cNvPr id="4" name="Content Placeholder 3">
            <a:extLst>
              <a:ext uri="{FF2B5EF4-FFF2-40B4-BE49-F238E27FC236}">
                <a16:creationId xmlns:a16="http://schemas.microsoft.com/office/drawing/2014/main" id="{FCC3D9C9-B6B4-4DDF-A699-BD9FC533E897}"/>
              </a:ext>
            </a:extLst>
          </p:cNvPr>
          <p:cNvSpPr>
            <a:spLocks noGrp="1"/>
          </p:cNvSpPr>
          <p:nvPr>
            <p:ph idx="1"/>
          </p:nvPr>
        </p:nvSpPr>
        <p:spPr/>
        <p:txBody>
          <a:bodyPr/>
          <a:lstStyle/>
          <a:p>
            <a:r>
              <a:rPr lang="en-US" dirty="0"/>
              <a:t>Generate a boot image by ourselves: a toy image that prints a sentence</a:t>
            </a:r>
          </a:p>
          <a:p>
            <a:pPr lvl="1"/>
            <a:r>
              <a:rPr lang="en-US" dirty="0"/>
              <a:t>Compilation environment</a:t>
            </a:r>
          </a:p>
          <a:p>
            <a:pPr lvl="1"/>
            <a:r>
              <a:rPr lang="en-US" dirty="0"/>
              <a:t>Use Linux 0.11 source code to generate a toy image</a:t>
            </a:r>
          </a:p>
        </p:txBody>
      </p:sp>
    </p:spTree>
    <p:extLst>
      <p:ext uri="{BB962C8B-B14F-4D97-AF65-F5344CB8AC3E}">
        <p14:creationId xmlns:p14="http://schemas.microsoft.com/office/powerpoint/2010/main" val="2991783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288A8E-B3B1-4D8D-B586-AE46D8CAC371}"/>
              </a:ext>
            </a:extLst>
          </p:cNvPr>
          <p:cNvSpPr>
            <a:spLocks noGrp="1"/>
          </p:cNvSpPr>
          <p:nvPr>
            <p:ph type="body" sz="quarter" idx="11"/>
          </p:nvPr>
        </p:nvSpPr>
        <p:spPr/>
        <p:txBody>
          <a:bodyPr/>
          <a:lstStyle/>
          <a:p>
            <a:r>
              <a:rPr lang="en-US" dirty="0"/>
              <a:t>Compilation Environment</a:t>
            </a:r>
          </a:p>
        </p:txBody>
      </p:sp>
      <p:sp>
        <p:nvSpPr>
          <p:cNvPr id="3" name="Slide Number Placeholder 2">
            <a:extLst>
              <a:ext uri="{FF2B5EF4-FFF2-40B4-BE49-F238E27FC236}">
                <a16:creationId xmlns:a16="http://schemas.microsoft.com/office/drawing/2014/main" id="{18ADD602-1396-4E7E-B730-642DEE6816FF}"/>
              </a:ext>
            </a:extLst>
          </p:cNvPr>
          <p:cNvSpPr>
            <a:spLocks noGrp="1"/>
          </p:cNvSpPr>
          <p:nvPr>
            <p:ph type="sldNum" sz="quarter" idx="12"/>
          </p:nvPr>
        </p:nvSpPr>
        <p:spPr/>
        <p:txBody>
          <a:bodyPr/>
          <a:lstStyle/>
          <a:p>
            <a:fld id="{8B7F4C34-A927-4717-A3B1-45367480F7BF}" type="slidenum">
              <a:rPr lang="zh-CN" altLang="en-US" smtClean="0"/>
              <a:t>9</a:t>
            </a:fld>
            <a:endParaRPr lang="zh-CN" altLang="en-US"/>
          </a:p>
        </p:txBody>
      </p:sp>
      <p:sp>
        <p:nvSpPr>
          <p:cNvPr id="4" name="Content Placeholder 3">
            <a:extLst>
              <a:ext uri="{FF2B5EF4-FFF2-40B4-BE49-F238E27FC236}">
                <a16:creationId xmlns:a16="http://schemas.microsoft.com/office/drawing/2014/main" id="{5A08305C-8BAA-4592-BF15-546CF10517C5}"/>
              </a:ext>
            </a:extLst>
          </p:cNvPr>
          <p:cNvSpPr>
            <a:spLocks noGrp="1"/>
          </p:cNvSpPr>
          <p:nvPr>
            <p:ph idx="1"/>
          </p:nvPr>
        </p:nvSpPr>
        <p:spPr/>
        <p:txBody>
          <a:bodyPr/>
          <a:lstStyle/>
          <a:p>
            <a:r>
              <a:rPr lang="en-US" dirty="0"/>
              <a:t>Compile Linux 0.11 code in </a:t>
            </a:r>
            <a:r>
              <a:rPr lang="en-US" dirty="0" err="1">
                <a:solidFill>
                  <a:srgbClr val="FF0000"/>
                </a:solidFill>
              </a:rPr>
              <a:t>XUbuntu</a:t>
            </a:r>
            <a:endParaRPr lang="en-US" dirty="0">
              <a:solidFill>
                <a:srgbClr val="FF0000"/>
              </a:solidFill>
            </a:endParaRPr>
          </a:p>
          <a:p>
            <a:pPr lvl="1"/>
            <a:r>
              <a:rPr lang="en-US" dirty="0"/>
              <a:t>Install GCC-3.4</a:t>
            </a:r>
          </a:p>
          <a:p>
            <a:pPr lvl="1"/>
            <a:endParaRPr lang="en-US" dirty="0"/>
          </a:p>
          <a:p>
            <a:pPr lvl="1"/>
            <a:endParaRPr lang="en-US" dirty="0"/>
          </a:p>
          <a:p>
            <a:pPr lvl="1"/>
            <a:endParaRPr lang="en-US" dirty="0"/>
          </a:p>
          <a:p>
            <a:pPr lvl="1"/>
            <a:endParaRPr lang="en-US" dirty="0"/>
          </a:p>
          <a:p>
            <a:pPr lvl="1"/>
            <a:r>
              <a:rPr lang="en-US" dirty="0"/>
              <a:t>Other tools</a:t>
            </a:r>
          </a:p>
          <a:p>
            <a:pPr lvl="1"/>
            <a:endParaRPr lang="en-US" dirty="0"/>
          </a:p>
        </p:txBody>
      </p:sp>
      <p:sp>
        <p:nvSpPr>
          <p:cNvPr id="8" name="Rectangle 2">
            <a:extLst>
              <a:ext uri="{FF2B5EF4-FFF2-40B4-BE49-F238E27FC236}">
                <a16:creationId xmlns:a16="http://schemas.microsoft.com/office/drawing/2014/main" id="{93740147-FC16-4CF2-A191-7EF8C3FD1E4C}"/>
              </a:ext>
            </a:extLst>
          </p:cNvPr>
          <p:cNvSpPr>
            <a:spLocks noChangeArrowheads="1"/>
          </p:cNvSpPr>
          <p:nvPr/>
        </p:nvSpPr>
        <p:spPr bwMode="auto">
          <a:xfrm>
            <a:off x="1569308" y="4298965"/>
            <a:ext cx="9588775" cy="307777"/>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rPr>
              <a:t>sudo</a:t>
            </a:r>
            <a:r>
              <a:rPr kumimoji="0" lang="en-US" altLang="en-US" sz="2000" b="0" i="0" u="none" strike="noStrike" cap="none" normalizeH="0" baseline="0" dirty="0">
                <a:ln>
                  <a:noFill/>
                </a:ln>
                <a:solidFill>
                  <a:srgbClr val="333333"/>
                </a:solidFill>
                <a:effectLst/>
                <a:latin typeface="Consolas" panose="020B0609020204030204" pitchFamily="49" charset="0"/>
              </a:rPr>
              <a:t> apt-get install build-essential bin86 </a:t>
            </a:r>
            <a:r>
              <a:rPr kumimoji="0" lang="en-US" altLang="en-US" sz="2000" b="0" i="0" u="none" strike="noStrike" cap="none" normalizeH="0" baseline="0" dirty="0" err="1">
                <a:ln>
                  <a:noFill/>
                </a:ln>
                <a:solidFill>
                  <a:srgbClr val="333333"/>
                </a:solidFill>
                <a:effectLst/>
                <a:latin typeface="Consolas" panose="020B0609020204030204" pitchFamily="49" charset="0"/>
              </a:rPr>
              <a:t>manpages</a:t>
            </a:r>
            <a:r>
              <a:rPr kumimoji="0" lang="en-US" altLang="en-US" sz="2000" b="0" i="0" u="none" strike="noStrike" cap="none" normalizeH="0" baseline="0" dirty="0">
                <a:ln>
                  <a:noFill/>
                </a:ln>
                <a:solidFill>
                  <a:srgbClr val="333333"/>
                </a:solidFill>
                <a:effectLst/>
                <a:latin typeface="Consolas" panose="020B0609020204030204" pitchFamily="49" charset="0"/>
              </a:rPr>
              <a:t>-dev</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28CABDB-B9CF-4A2B-8A00-7C9F4508E7C9}"/>
              </a:ext>
            </a:extLst>
          </p:cNvPr>
          <p:cNvPicPr>
            <a:picLocks noChangeAspect="1"/>
          </p:cNvPicPr>
          <p:nvPr/>
        </p:nvPicPr>
        <p:blipFill>
          <a:blip r:embed="rId2"/>
          <a:stretch>
            <a:fillRect/>
          </a:stretch>
        </p:blipFill>
        <p:spPr>
          <a:xfrm>
            <a:off x="1714380" y="5050671"/>
            <a:ext cx="8763239" cy="1107996"/>
          </a:xfrm>
          <a:prstGeom prst="rect">
            <a:avLst/>
          </a:prstGeom>
        </p:spPr>
      </p:pic>
      <p:sp>
        <p:nvSpPr>
          <p:cNvPr id="11" name="Rectangle 3">
            <a:extLst>
              <a:ext uri="{FF2B5EF4-FFF2-40B4-BE49-F238E27FC236}">
                <a16:creationId xmlns:a16="http://schemas.microsoft.com/office/drawing/2014/main" id="{3B522D9D-3525-470F-84B2-008704DE766A}"/>
              </a:ext>
            </a:extLst>
          </p:cNvPr>
          <p:cNvSpPr>
            <a:spLocks noChangeArrowheads="1"/>
          </p:cNvSpPr>
          <p:nvPr/>
        </p:nvSpPr>
        <p:spPr bwMode="auto">
          <a:xfrm>
            <a:off x="1569308" y="2290422"/>
            <a:ext cx="9588775" cy="923330"/>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lang="en-US" altLang="en-US" sz="2000" dirty="0">
                <a:solidFill>
                  <a:srgbClr val="333333"/>
                </a:solidFill>
                <a:latin typeface="Arial Unicode MS"/>
                <a:ea typeface="SFMono-Regular"/>
              </a:rPr>
              <a:t> </a:t>
            </a:r>
            <a:r>
              <a:rPr kumimoji="0" lang="en-US" altLang="en-US" sz="2000" b="0" i="0" u="none" strike="noStrike" cap="none" normalizeH="0" baseline="0" dirty="0">
                <a:ln>
                  <a:noFill/>
                </a:ln>
                <a:solidFill>
                  <a:srgbClr val="333333"/>
                </a:solidFill>
                <a:effectLst/>
                <a:latin typeface="Arial Unicode MS"/>
                <a:ea typeface="SFMono-Regular"/>
              </a:rPr>
              <a:t>tar -</a:t>
            </a:r>
            <a:r>
              <a:rPr kumimoji="0" lang="en-US" altLang="en-US" sz="2000" b="0" i="0" u="none" strike="noStrike" cap="none" normalizeH="0" baseline="0" dirty="0" err="1">
                <a:ln>
                  <a:noFill/>
                </a:ln>
                <a:solidFill>
                  <a:srgbClr val="333333"/>
                </a:solidFill>
                <a:effectLst/>
                <a:latin typeface="Arial Unicode MS"/>
                <a:ea typeface="SFMono-Regular"/>
              </a:rPr>
              <a:t>zxvf</a:t>
            </a:r>
            <a:r>
              <a:rPr kumimoji="0" lang="en-US" altLang="en-US" sz="2000" b="0" i="0" u="none" strike="noStrike" cap="none" normalizeH="0" baseline="0" dirty="0">
                <a:ln>
                  <a:noFill/>
                </a:ln>
                <a:solidFill>
                  <a:srgbClr val="333333"/>
                </a:solidFill>
                <a:effectLst/>
                <a:latin typeface="Arial Unicode MS"/>
                <a:ea typeface="SFMono-Regular"/>
              </a:rPr>
              <a:t> gcc-3.4-ubuntu.tar.gz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Arial Unicode MS"/>
                <a:ea typeface="SFMono-Regular"/>
              </a:rPr>
              <a:t> </a:t>
            </a:r>
            <a:r>
              <a:rPr kumimoji="0" lang="en-US" altLang="en-US" sz="2000" b="0" i="0" u="none" strike="noStrike" cap="none" normalizeH="0" baseline="0" dirty="0">
                <a:ln>
                  <a:noFill/>
                </a:ln>
                <a:solidFill>
                  <a:srgbClr val="0086B3"/>
                </a:solidFill>
                <a:effectLst/>
                <a:latin typeface="Arial Unicode MS"/>
                <a:ea typeface="SFMono-Regular"/>
              </a:rPr>
              <a:t>cd</a:t>
            </a:r>
            <a:r>
              <a:rPr kumimoji="0" lang="en-US" altLang="en-US" sz="2000" b="0" i="0" u="none" strike="noStrike" cap="none" normalizeH="0" baseline="0" dirty="0">
                <a:ln>
                  <a:noFill/>
                </a:ln>
                <a:solidFill>
                  <a:srgbClr val="333333"/>
                </a:solidFill>
                <a:effectLst/>
                <a:latin typeface="Arial Unicode MS"/>
                <a:ea typeface="SFMono-Regular"/>
              </a:rPr>
              <a:t> gcc-3.4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Arial Unicode MS"/>
                <a:ea typeface="SFMono-Regular"/>
              </a:rPr>
              <a:t> sudo ./inst.sh i386</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772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70300</TotalTime>
  <Words>752</Words>
  <Application>Microsoft Office PowerPoint</Application>
  <PresentationFormat>Widescreen</PresentationFormat>
  <Paragraphs>114</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 Unicode MS</vt:lpstr>
      <vt:lpstr>SFMono-Regular</vt:lpstr>
      <vt:lpstr>Microsoft YaHei</vt:lpstr>
      <vt:lpstr>等线</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roger</dc:creator>
  <cp:lastModifiedBy>Zili Shao (CSD)</cp:lastModifiedBy>
  <cp:revision>838</cp:revision>
  <dcterms:created xsi:type="dcterms:W3CDTF">2020-02-16T04:42:03Z</dcterms:created>
  <dcterms:modified xsi:type="dcterms:W3CDTF">2021-09-08T08:18:21Z</dcterms:modified>
</cp:coreProperties>
</file>