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8D54-D4D4-4595-9738-8DDFBA333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72FA8-3033-4A3A-A0D0-0DAE441B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076C1-AEB3-491C-9B69-D377C5F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4EDA7-28A5-4E25-A90B-5C8DD496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DF919-F31A-43D9-9DEE-3EC3E6E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451F-7568-45FE-927B-DFA9584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C50DF-133C-4424-8B2C-783CCF33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15C27-AD2F-4232-85E1-6035AD38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0660C-FEFC-4950-9208-960417CB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C0615-A583-48D1-A14D-0F79425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50C57-34AB-4C08-B510-44351E2E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720D8-5376-4CDF-A05C-98CA9C2C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01D7C-E7CD-4D6E-8359-B78D518E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AD153-A461-4894-82B1-FF9FC0AD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4F0F5-ABA8-40A4-8871-BB53A923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E708-27DB-4144-8459-0C71A46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5D9A7-8373-4EB2-9DE1-ADD02C4A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89FF5-7CCB-42A2-BBF2-603CA281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ACEB1-BF2D-441A-86CD-402F479D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D5825-7884-47F4-8020-B35402BC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7185C-EE0E-48DF-A7B5-C8171276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1D361-BBA4-45CA-9BC4-D6D1C087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00ED9-2F38-40AE-A608-6E5E2BD1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53847-91BF-4E57-BCDE-D01631FA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EF8F1-7CC1-4B0F-85E5-452EBBD2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CF1D-FE0B-4DB9-BAF9-92F66022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E4D9-7E6A-4ADC-9834-2D44C514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69477-7600-4321-875D-7BC37918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AE77-A01C-486C-8AE3-10D28E5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0ED04-EA5A-4085-8558-3B837F79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236D0-C7A4-4134-B532-BE88425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85734-369E-4AA9-B866-9AC1D21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56C24-FF8C-4E16-A3F8-AE2CC888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16630-03BA-456E-B1C9-60B668A5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8AD0D-6AF8-40B1-BA94-1A8A9D9D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63EB9-ADB8-430C-A0FB-C8A471CEE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0584AF-3773-4BD6-AFAC-A4A6AE6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5F51D-4423-4CD7-B5D5-E90C525E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1F0CE-BFDF-47C9-B401-F28FBCC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A44A-3C9F-46F4-ACB9-BEB54727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A68AE9-E193-4AC3-818A-DA505401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838B0-FE0F-4159-845A-7A3D1DF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04F7C-C3D0-4542-8E7E-F9F4650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AC02B-F813-4426-95F9-F7C55B2F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E5439-A47E-4393-982D-D2B242A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85EA0-C889-4453-B93C-F21BDA1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54F1-DEAE-4111-9E2E-49EA8E53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91BB3-CF77-40CD-8C2B-D53A819E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D47B9-B600-41D1-9126-AC463E69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07E69-78EF-4B69-8D25-599EFBF0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3A155-824D-4456-AA15-D3FE9155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222B0-1222-4930-AE94-381CC05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BC6C-BE8A-4A18-BC77-CC1473F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1CA20-13D8-4B22-9B5F-EB82ACED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30E3D-D828-4DD7-8934-AF580943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F80BC-80C2-4F01-95E0-8E17AC6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22443-6CDB-40AD-91CD-3B7B977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8F15-43C7-4AB6-B6F6-8D3915CF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7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DAFD12-6F5A-4A05-AA45-898359B1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E14DD-465E-4A9E-87E6-04F8E84A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DE42-2A39-49C4-B694-35E32E6EB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B4B9-432C-4E86-89EE-56B4DFF2BA8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BB9FD-34F9-43B3-AA8C-9C1FCB29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1024-0D8A-47B8-BB13-91231C5BF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2003-01D4-4C07-865C-9601821C7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332A22-3D8D-462F-A96A-E706B910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Three: 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– Define File system metadata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CHEN Zizhan 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chenzz@cse.cuhk.edu.hk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9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C771-7513-4171-A22A-32DCC0C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3788-3CAA-4B0F-A5F9-1C61D7B4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18"/>
          </a:xfrm>
        </p:spPr>
        <p:txBody>
          <a:bodyPr>
            <a:no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You can find two test cases shown like the figure below: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B1B0-2A19-485B-9CA9-D16FF160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66" y="2440780"/>
            <a:ext cx="6253068" cy="3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00F3-EEA3-47A4-9490-0A1995AA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14C1-12E9-4C2F-951E-B03AAE55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60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program, there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one main function: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read_sb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():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 the superblock region into memory and form an entity of super block structure, then return the link of this entity.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more detailed implementation, please read the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AEC-20AB-49A5-A2A3-0655B09E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988-7FD2-448A-AFF9-C9647AA7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you will be asked to implement some basic functions of a Simple File System.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labs (lab-3 &amp; 4) are the pre-knowledges to help you understand the project.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440E-9A13-44AB-B04B-8EA4B73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1756C-1F9D-4ADC-B6F6-3EDB4BAF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55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can be divided into metadata region and data region.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is the first block in the metadata region, which describes the basic information of the file system.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block begins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8C67-2DBE-41BD-9199-F26D95E8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4121150"/>
            <a:ext cx="10115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E40D-5185-4716-A87B-55E6BD14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structure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9877-CF27-4869-93E7-3E45123F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7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superblock structure can be found below: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32989B-DEE6-43DA-AAA7-FB30AF606D60}"/>
              </a:ext>
            </a:extLst>
          </p:cNvPr>
          <p:cNvSpPr txBox="1"/>
          <p:nvPr/>
        </p:nvSpPr>
        <p:spPr>
          <a:xfrm>
            <a:off x="2630461" y="2528200"/>
            <a:ext cx="6931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typedef struct _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super_block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_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i_offset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/* the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star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ting position of inode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d_offset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starting position of data blocks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max_inode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maximum number of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inodes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max_data_blk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maximum number of data blocks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next_available_inode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index of next free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next_available_blk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index of next free data block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blk_size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size of data block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};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3ABE-CB45-4338-8F2A-0B5F366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parameters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57685-0CBE-4D2C-9C19-AA0AD12F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Specifically, in SFS (the simplified file system in project):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inode region starts at 2048 bytes (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i_offset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data region starts at 10 MB (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d_offset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block size is 4 KB (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blk_size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). 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1FD4-F021-429D-B140-1A6A0229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parameters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19471-2961-4F1F-B313-68B6B91E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519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Some related parameters can be found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32A1B-ED94-4A22-AEE5-61877A05D77E}"/>
              </a:ext>
            </a:extLst>
          </p:cNvPr>
          <p:cNvSpPr txBox="1"/>
          <p:nvPr/>
        </p:nvSpPr>
        <p:spPr>
          <a:xfrm>
            <a:off x="2079885" y="2848131"/>
            <a:ext cx="8032230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SB_OFFSET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/* The offset of superblock region*/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I_OFFSET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2048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/* The offset of inode region */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D_OFFSET 10485760 /* The offset of data region */</a:t>
            </a: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#define MAX_INODE 100 /* The maximum number of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#define MAX_DATA_BLK 25600 /* The maximum number of block */ 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BLK_SIZE 4096 /* The size per block */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BC76-1845-4AB3-9B16-B2A781FD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 the metadata of a file system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1447E-02C7-48F3-93EA-B99E381A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access a file system, the first step is reading the superblock region on the hard disk, load the superblock data into memory.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 superblock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we get the basic information of the file system, and access the files base on these basic information.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 a file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Open a file</a:t>
            </a:r>
            <a:endParaRPr lang="en-US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B1B7-85A5-465D-920B-4B72CCE6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-- A simple program to display the Superblock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E8D99-DB61-4670-BC34-162B88DE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simple program (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has been provided to display the superblock. There are several files in the zip file: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HD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It is used to simulate the hard disk. This “HD” file has been properly initialized based on the data structure defined by _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super_block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 with the parameters above.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Superblock.h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It contains the structure of superblock and the parameters of the SFS.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 program with functions to read the superblock.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Superblock-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contains two cases which show the superblock region on the hard disk and its information, respectively.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7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123C-7A5E-4E62-90B0-1111CEA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and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D8611-3C54-4208-BE17-2F9AEFEF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Copy the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HD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superblock.h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to your current directory.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the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as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-o superblock-test 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you can run the test program by: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./superblock-test ./HD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680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Times New Roman</vt:lpstr>
      <vt:lpstr>Office 主题​​</vt:lpstr>
      <vt:lpstr>CSCI 3150 Introduction to Operating Systems</vt:lpstr>
      <vt:lpstr>Goal</vt:lpstr>
      <vt:lpstr>Background</vt:lpstr>
      <vt:lpstr>Superblock structure</vt:lpstr>
      <vt:lpstr>Superblock parameters</vt:lpstr>
      <vt:lpstr>Superblock parameters</vt:lpstr>
      <vt:lpstr>Get the metadata of a file system</vt:lpstr>
      <vt:lpstr>Superblock.c -- A simple program to display the Superblock</vt:lpstr>
      <vt:lpstr>Compile and Run</vt:lpstr>
      <vt:lpstr>Result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3150 Introduction to Operating Systems</dc:title>
  <dc:creator>陈 子瞻</dc:creator>
  <cp:lastModifiedBy>Zizhan CHEN</cp:lastModifiedBy>
  <cp:revision>199</cp:revision>
  <dcterms:created xsi:type="dcterms:W3CDTF">2020-09-18T08:22:10Z</dcterms:created>
  <dcterms:modified xsi:type="dcterms:W3CDTF">2021-09-15T07:33:48Z</dcterms:modified>
</cp:coreProperties>
</file>