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sldIdLst>
    <p:sldId id="284" r:id="rId2"/>
    <p:sldId id="345" r:id="rId3"/>
    <p:sldId id="261" r:id="rId4"/>
    <p:sldId id="344" r:id="rId5"/>
    <p:sldId id="294" r:id="rId6"/>
    <p:sldId id="295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43" r:id="rId15"/>
    <p:sldId id="305" r:id="rId16"/>
    <p:sldId id="307" r:id="rId17"/>
    <p:sldId id="292" r:id="rId1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61" autoAdjust="0"/>
    <p:restoredTop sz="91860" autoAdjust="0"/>
  </p:normalViewPr>
  <p:slideViewPr>
    <p:cSldViewPr>
      <p:cViewPr varScale="1">
        <p:scale>
          <a:sx n="79" d="100"/>
          <a:sy n="79" d="100"/>
        </p:scale>
        <p:origin x="98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3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file-intr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  <a:r>
              <a:rPr lang="en-HK">
                <a:latin typeface="Times New Roman" panose="02020603050405020304" pitchFamily="18" charset="0"/>
                <a:cs typeface="Times New Roman" panose="02020603050405020304" pitchFamily="18" charset="0"/>
              </a:rPr>
              <a:t>: User-level Programming   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System Calls (Memory)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Not Allocating Enough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code, but work properly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10059964" y="8459791"/>
            <a:ext cx="1071562" cy="220663"/>
          </a:xfrm>
        </p:spPr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11560" y="1484784"/>
            <a:ext cx="750099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</a:t>
            </a:r>
            <a:r>
              <a:rPr lang="en-US" altLang="ko-KR" sz="1600" dirty="0">
                <a:solidFill>
                  <a:srgbClr val="0070C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 (char *)malloc(strlen(src));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too small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662556" y="4042270"/>
            <a:ext cx="1413931" cy="140688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62558" y="5449153"/>
            <a:ext cx="1413931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56941" y="4926495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6380" y="4331360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9" name="직선 화살표 연결선 48"/>
          <p:cNvCxnSpPr>
            <a:stCxn id="60" idx="2"/>
          </p:cNvCxnSpPr>
          <p:nvPr/>
        </p:nvCxnSpPr>
        <p:spPr>
          <a:xfrm flipH="1">
            <a:off x="5367997" y="4042270"/>
            <a:ext cx="5" cy="22722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2" idx="0"/>
          </p:cNvCxnSpPr>
          <p:nvPr/>
        </p:nvCxnSpPr>
        <p:spPr>
          <a:xfrm flipV="1">
            <a:off x="5369524" y="5199121"/>
            <a:ext cx="83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4662558" y="5734905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3" name="꺾인 연결선 52"/>
          <p:cNvCxnSpPr>
            <a:stCxn id="51" idx="3"/>
            <a:endCxn id="66" idx="3"/>
          </p:cNvCxnSpPr>
          <p:nvPr/>
        </p:nvCxnSpPr>
        <p:spPr>
          <a:xfrm flipH="1" flipV="1">
            <a:off x="6074683" y="2656727"/>
            <a:ext cx="1804" cy="3221054"/>
          </a:xfrm>
          <a:prstGeom prst="bentConnector3">
            <a:avLst>
              <a:gd name="adj1" fmla="val -23231707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2" idx="3"/>
            <a:endCxn id="60" idx="3"/>
          </p:cNvCxnSpPr>
          <p:nvPr/>
        </p:nvCxnSpPr>
        <p:spPr>
          <a:xfrm flipH="1" flipV="1">
            <a:off x="6074686" y="3749291"/>
            <a:ext cx="1803" cy="1842738"/>
          </a:xfrm>
          <a:prstGeom prst="bentConnector3">
            <a:avLst>
              <a:gd name="adj1" fmla="val -12678869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661317" y="3456312"/>
            <a:ext cx="1413369" cy="5859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  <a:endParaRPr lang="en-US" altLang="ko-KR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606527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661314" y="2583509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661314" y="2729944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661314" y="2876379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661314" y="3018591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661314" y="3164362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i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661314" y="3309877"/>
            <a:ext cx="1413369" cy="1464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HK" altLang="ko-KR" sz="1200" b="1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\0</a:t>
            </a:r>
            <a:endParaRPr lang="en-US" altLang="ko-KR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3851920" y="2575449"/>
            <a:ext cx="0" cy="877950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707901" y="2578362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3707904" y="3453399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131840" y="2863969"/>
            <a:ext cx="72008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 bytes</a:t>
            </a:r>
          </a:p>
        </p:txBody>
      </p:sp>
      <p:cxnSp>
        <p:nvCxnSpPr>
          <p:cNvPr id="100" name="직선 연결선 99"/>
          <p:cNvCxnSpPr/>
          <p:nvPr/>
        </p:nvCxnSpPr>
        <p:spPr>
          <a:xfrm>
            <a:off x="3995936" y="3310797"/>
            <a:ext cx="665381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4499992" y="2583839"/>
            <a:ext cx="0" cy="71795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08487" y="2777103"/>
            <a:ext cx="835920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strlen</a:t>
            </a:r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>
            <a:off x="3707900" y="4047417"/>
            <a:ext cx="953413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4499992" y="3443068"/>
            <a:ext cx="0" cy="604349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36080" y="3615407"/>
            <a:ext cx="835920" cy="461665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 bytes</a:t>
            </a:r>
          </a:p>
          <a:p>
            <a:pPr algn="ctr"/>
            <a:endParaRPr lang="en-US" altLang="ko-KR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051720" y="362527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‘\0’</a:t>
            </a:r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is omitted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755576" y="4365104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dist="25400"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1" name="꺾인 연결선 100"/>
          <p:cNvCxnSpPr>
            <a:stCxn id="125" idx="2"/>
            <a:endCxn id="42" idx="1"/>
          </p:cNvCxnSpPr>
          <p:nvPr/>
        </p:nvCxnSpPr>
        <p:spPr>
          <a:xfrm rot="16200000" flipH="1">
            <a:off x="2876950" y="3806420"/>
            <a:ext cx="888371" cy="2682846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endCxn id="51" idx="1"/>
          </p:cNvCxnSpPr>
          <p:nvPr/>
        </p:nvCxnSpPr>
        <p:spPr>
          <a:xfrm>
            <a:off x="2656376" y="4682918"/>
            <a:ext cx="2006182" cy="1194863"/>
          </a:xfrm>
          <a:prstGeom prst="bentConnector3">
            <a:avLst>
              <a:gd name="adj1" fmla="val 148"/>
            </a:avLst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89415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Initialize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Encounter an uninitialized read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577515"/>
            <a:ext cx="7546726" cy="7117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	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(“*x = %d\n”, *x);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uninitialized memory access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248275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48277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4181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89883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48277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48276" y="2858554"/>
            <a:ext cx="1296145" cy="656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with value used before</a:t>
            </a: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5896349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7" idx="0"/>
          </p:cNvCxnSpPr>
          <p:nvPr/>
        </p:nvCxnSpPr>
        <p:spPr>
          <a:xfrm flipV="1">
            <a:off x="5896350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20072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꺾인 연결선 42"/>
          <p:cNvCxnSpPr>
            <a:stCxn id="37" idx="3"/>
            <a:endCxn id="38" idx="3"/>
          </p:cNvCxnSpPr>
          <p:nvPr/>
        </p:nvCxnSpPr>
        <p:spPr>
          <a:xfrm flipH="1" flipV="1">
            <a:off x="6544421" y="3186955"/>
            <a:ext cx="1" cy="2417089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13070" y="3515356"/>
            <a:ext cx="1296145" cy="197922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213072" y="2666986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8976" y="4748931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54678" y="3985319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13072" y="549457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*x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213071" y="2858554"/>
            <a:ext cx="1296145" cy="65680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value used before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</a:p>
        </p:txBody>
      </p:sp>
      <p:cxnSp>
        <p:nvCxnSpPr>
          <p:cNvPr id="59" name="직선 화살표 연결선 58"/>
          <p:cNvCxnSpPr>
            <a:stCxn id="58" idx="2"/>
          </p:cNvCxnSpPr>
          <p:nvPr/>
        </p:nvCxnSpPr>
        <p:spPr>
          <a:xfrm>
            <a:off x="2861144" y="3515356"/>
            <a:ext cx="1" cy="4146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7" idx="0"/>
          </p:cNvCxnSpPr>
          <p:nvPr/>
        </p:nvCxnSpPr>
        <p:spPr>
          <a:xfrm flipV="1">
            <a:off x="2861145" y="5060964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84867" y="571351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0196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Memory Leak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runs out of memory and eventually dies.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89580" y="2834299"/>
            <a:ext cx="1296145" cy="2198155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9582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5486" y="428680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188" y="3314005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9582" y="5032455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789581" y="2396432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9" name="직선 화살표 연결선 18"/>
          <p:cNvCxnSpPr>
            <a:stCxn id="16" idx="2"/>
          </p:cNvCxnSpPr>
          <p:nvPr/>
        </p:nvCxnSpPr>
        <p:spPr>
          <a:xfrm flipH="1">
            <a:off x="1437652" y="2834300"/>
            <a:ext cx="2" cy="4378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0"/>
          </p:cNvCxnSpPr>
          <p:nvPr/>
        </p:nvCxnSpPr>
        <p:spPr>
          <a:xfrm flipV="1">
            <a:off x="1437655" y="4598842"/>
            <a:ext cx="0" cy="43361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4" idx="3"/>
            <a:endCxn id="16" idx="3"/>
          </p:cNvCxnSpPr>
          <p:nvPr/>
        </p:nvCxnSpPr>
        <p:spPr>
          <a:xfrm flipH="1" flipV="1">
            <a:off x="2085726" y="2615366"/>
            <a:ext cx="1" cy="2526556"/>
          </a:xfrm>
          <a:prstGeom prst="bentConnector3">
            <a:avLst>
              <a:gd name="adj1" fmla="val -22860000000"/>
            </a:avLst>
          </a:prstGeom>
          <a:ln w="15875" cap="flat" cmpd="sng">
            <a:solidFill>
              <a:schemeClr val="tx1"/>
            </a:solidFill>
            <a:prstDash val="sysDash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569687" y="3272166"/>
            <a:ext cx="1296145" cy="154135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69689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19843" y="419632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19843" y="3566532"/>
            <a:ext cx="595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69689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569688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69686" y="2834299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9685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cxnSp>
        <p:nvCxnSpPr>
          <p:cNvPr id="38" name="직선 화살표 연결선 37"/>
          <p:cNvCxnSpPr>
            <a:stCxn id="32" idx="0"/>
          </p:cNvCxnSpPr>
          <p:nvPr/>
        </p:nvCxnSpPr>
        <p:spPr>
          <a:xfrm>
            <a:off x="4217760" y="3272166"/>
            <a:ext cx="1" cy="29436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2" idx="2"/>
          </p:cNvCxnSpPr>
          <p:nvPr/>
        </p:nvCxnSpPr>
        <p:spPr>
          <a:xfrm flipH="1" flipV="1">
            <a:off x="4217757" y="4489375"/>
            <a:ext cx="3" cy="32414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43" idx="3"/>
            <a:endCxn id="42" idx="3"/>
          </p:cNvCxnSpPr>
          <p:nvPr/>
        </p:nvCxnSpPr>
        <p:spPr>
          <a:xfrm flipV="1">
            <a:off x="4865829" y="3053233"/>
            <a:ext cx="0" cy="1869754"/>
          </a:xfrm>
          <a:prstGeom prst="bentConnector3">
            <a:avLst>
              <a:gd name="adj1" fmla="val 2286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47" idx="1"/>
          </p:cNvCxnSpPr>
          <p:nvPr/>
        </p:nvCxnSpPr>
        <p:spPr>
          <a:xfrm>
            <a:off x="762226" y="5949280"/>
            <a:ext cx="459606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516223" y="4147903"/>
            <a:ext cx="1296145" cy="232005"/>
          </a:xfrm>
          <a:prstGeom prst="rect">
            <a:avLst/>
          </a:prstGeom>
          <a:pattFill prst="ltUpDiag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16223" y="220486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03573" y="3284984"/>
            <a:ext cx="892771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16223" y="5032454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6516222" y="2396432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16219" y="4813520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16223" y="2834298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516218" y="4594586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*c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6516217" y="4379908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*d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6516216" y="3272167"/>
            <a:ext cx="1296145" cy="4378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16223" y="3710035"/>
            <a:ext cx="1296145" cy="4378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4" name="꺾인 연결선 83"/>
          <p:cNvCxnSpPr>
            <a:stCxn id="73" idx="3"/>
            <a:endCxn id="75" idx="3"/>
          </p:cNvCxnSpPr>
          <p:nvPr/>
        </p:nvCxnSpPr>
        <p:spPr>
          <a:xfrm flipV="1">
            <a:off x="7812362" y="3928969"/>
            <a:ext cx="6" cy="560406"/>
          </a:xfrm>
          <a:prstGeom prst="bentConnector3">
            <a:avLst>
              <a:gd name="adj1" fmla="val 381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1560" y="525138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19872" y="525138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52435" y="525138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89582" y="1549427"/>
            <a:ext cx="835894" cy="3882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unused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672" y="1574255"/>
            <a:ext cx="3816423" cy="338554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unused, but not freed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58287" y="5714367"/>
            <a:ext cx="3024336" cy="46982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out of memory</a:t>
            </a:r>
          </a:p>
        </p:txBody>
      </p:sp>
      <p:cxnSp>
        <p:nvCxnSpPr>
          <p:cNvPr id="62" name="꺾인 연결선 61"/>
          <p:cNvCxnSpPr/>
          <p:nvPr/>
        </p:nvCxnSpPr>
        <p:spPr>
          <a:xfrm flipV="1">
            <a:off x="4854232" y="2492896"/>
            <a:ext cx="10495" cy="2623869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/>
          <p:nvPr/>
        </p:nvCxnSpPr>
        <p:spPr>
          <a:xfrm flipV="1">
            <a:off x="7811891" y="2492896"/>
            <a:ext cx="10495" cy="2623869"/>
          </a:xfrm>
          <a:prstGeom prst="bentConnector3">
            <a:avLst>
              <a:gd name="adj1" fmla="val 6615638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flipV="1">
            <a:off x="7808030" y="3140968"/>
            <a:ext cx="8674" cy="1792137"/>
          </a:xfrm>
          <a:prstGeom prst="bentConnector3">
            <a:avLst>
              <a:gd name="adj1" fmla="val 601664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7821909" y="3501090"/>
            <a:ext cx="9541" cy="1224054"/>
          </a:xfrm>
          <a:prstGeom prst="bentConnector3">
            <a:avLst>
              <a:gd name="adj1" fmla="val 36872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38981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내용 개체 틀 2"/>
          <p:cNvSpPr txBox="1">
            <a:spLocks/>
          </p:cNvSpPr>
          <p:nvPr/>
        </p:nvSpPr>
        <p:spPr bwMode="auto">
          <a:xfrm>
            <a:off x="179512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Freeing memory before it is finished using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A program accesses to memory with an invalid pointer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Dangling Pointer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27586" y="2430761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38620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1245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09069" y="2430761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9" name="직선 화살표 연결선 48"/>
          <p:cNvCxnSpPr>
            <a:stCxn id="44" idx="3"/>
            <a:endCxn id="45" idx="1"/>
          </p:cNvCxnSpPr>
          <p:nvPr/>
        </p:nvCxnSpPr>
        <p:spPr>
          <a:xfrm>
            <a:off x="1264853" y="2574777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3"/>
            <a:endCxn id="46" idx="1"/>
          </p:cNvCxnSpPr>
          <p:nvPr/>
        </p:nvCxnSpPr>
        <p:spPr>
          <a:xfrm>
            <a:off x="2075887" y="2574777"/>
            <a:ext cx="336572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6" idx="3"/>
            <a:endCxn id="47" idx="1"/>
          </p:cNvCxnSpPr>
          <p:nvPr/>
        </p:nvCxnSpPr>
        <p:spPr>
          <a:xfrm>
            <a:off x="2849726" y="2574777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27584" y="2060848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9" name="꺾인 연결선 58"/>
          <p:cNvCxnSpPr>
            <a:stCxn id="57" idx="3"/>
            <a:endCxn id="46" idx="0"/>
          </p:cNvCxnSpPr>
          <p:nvPr/>
        </p:nvCxnSpPr>
        <p:spPr>
          <a:xfrm>
            <a:off x="1264851" y="2204864"/>
            <a:ext cx="1366242" cy="22589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6416959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416949" y="3299245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16961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416960" y="3487828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416958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111" name="직선 화살표 연결선 110"/>
          <p:cNvCxnSpPr>
            <a:stCxn id="103" idx="2"/>
          </p:cNvCxnSpPr>
          <p:nvPr/>
        </p:nvCxnSpPr>
        <p:spPr>
          <a:xfrm flipV="1">
            <a:off x="7065032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6416951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6416961" y="3918140"/>
            <a:ext cx="1296134" cy="218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416950" y="3706762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416951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8" name="직선 화살표 연결선 117"/>
          <p:cNvCxnSpPr>
            <a:stCxn id="112" idx="2"/>
          </p:cNvCxnSpPr>
          <p:nvPr/>
        </p:nvCxnSpPr>
        <p:spPr>
          <a:xfrm>
            <a:off x="7065024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003669" y="2483296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14703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588542" y="2483296"/>
            <a:ext cx="437267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385152" y="2483296"/>
            <a:ext cx="437267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4" name="직선 화살표 연결선 123"/>
          <p:cNvCxnSpPr>
            <a:stCxn id="120" idx="3"/>
            <a:endCxn id="121" idx="1"/>
          </p:cNvCxnSpPr>
          <p:nvPr/>
        </p:nvCxnSpPr>
        <p:spPr>
          <a:xfrm>
            <a:off x="5440936" y="2627312"/>
            <a:ext cx="373767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121" idx="3"/>
            <a:endCxn id="122" idx="1"/>
          </p:cNvCxnSpPr>
          <p:nvPr/>
        </p:nvCxnSpPr>
        <p:spPr>
          <a:xfrm>
            <a:off x="6251970" y="2627312"/>
            <a:ext cx="336572" cy="0"/>
          </a:xfrm>
          <a:prstGeom prst="straightConnector1">
            <a:avLst/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003668" y="2072903"/>
            <a:ext cx="437267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8" name="꺾인 연결선 127"/>
          <p:cNvCxnSpPr>
            <a:stCxn id="127" idx="3"/>
            <a:endCxn id="122" idx="0"/>
          </p:cNvCxnSpPr>
          <p:nvPr/>
        </p:nvCxnSpPr>
        <p:spPr>
          <a:xfrm>
            <a:off x="5440935" y="2216919"/>
            <a:ext cx="1366241" cy="266377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279817" y="1988840"/>
            <a:ext cx="925663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5814703" y="2411288"/>
            <a:ext cx="773839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5597803" y="2845211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dangling pointer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052915" y="4017648"/>
            <a:ext cx="82785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free(b)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5642937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2" name="직선 화살표 연결선 161"/>
          <p:cNvCxnSpPr>
            <a:stCxn id="161" idx="3"/>
          </p:cNvCxnSpPr>
          <p:nvPr/>
        </p:nvCxnSpPr>
        <p:spPr>
          <a:xfrm>
            <a:off x="6103656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64" idx="3"/>
          </p:cNvCxnSpPr>
          <p:nvPr/>
        </p:nvCxnSpPr>
        <p:spPr>
          <a:xfrm>
            <a:off x="6107993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647274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6" name="꺾인 연결선 205"/>
          <p:cNvCxnSpPr/>
          <p:nvPr/>
        </p:nvCxnSpPr>
        <p:spPr>
          <a:xfrm flipV="1">
            <a:off x="7719456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꺾인 연결선 207"/>
          <p:cNvCxnSpPr/>
          <p:nvPr/>
        </p:nvCxnSpPr>
        <p:spPr>
          <a:xfrm rot="10800000" flipH="1" flipV="1">
            <a:off x="6416959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꺾인 연결선 210"/>
          <p:cNvCxnSpPr>
            <a:stCxn id="113" idx="1"/>
            <a:endCxn id="112" idx="1"/>
          </p:cNvCxnSpPr>
          <p:nvPr/>
        </p:nvCxnSpPr>
        <p:spPr>
          <a:xfrm rot="10800000" flipV="1">
            <a:off x="6416951" y="4027606"/>
            <a:ext cx="10" cy="417199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/>
          <p:cNvCxnSpPr>
            <a:stCxn id="122" idx="3"/>
            <a:endCxn id="123" idx="1"/>
          </p:cNvCxnSpPr>
          <p:nvPr/>
        </p:nvCxnSpPr>
        <p:spPr>
          <a:xfrm>
            <a:off x="7025809" y="2627312"/>
            <a:ext cx="35934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꺾인 연결선 219"/>
          <p:cNvCxnSpPr>
            <a:stCxn id="110" idx="3"/>
            <a:endCxn id="113" idx="3"/>
          </p:cNvCxnSpPr>
          <p:nvPr/>
        </p:nvCxnSpPr>
        <p:spPr>
          <a:xfrm flipH="1" flipV="1">
            <a:off x="7713095" y="4027607"/>
            <a:ext cx="8" cy="1756567"/>
          </a:xfrm>
          <a:prstGeom prst="bentConnector3">
            <a:avLst>
              <a:gd name="adj1" fmla="val -28575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곱셈 기호 233"/>
          <p:cNvSpPr/>
          <p:nvPr/>
        </p:nvSpPr>
        <p:spPr>
          <a:xfrm>
            <a:off x="7089671" y="2500160"/>
            <a:ext cx="218633" cy="218633"/>
          </a:xfrm>
          <a:prstGeom prst="mathMultiply">
            <a:avLst/>
          </a:prstGeom>
          <a:solidFill>
            <a:srgbClr val="C0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6" name="곱셈 기호 235"/>
          <p:cNvSpPr/>
          <p:nvPr/>
        </p:nvSpPr>
        <p:spPr>
          <a:xfrm>
            <a:off x="6056922" y="4135000"/>
            <a:ext cx="288032" cy="218633"/>
          </a:xfrm>
          <a:prstGeom prst="mathMultiply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1569888" y="4554273"/>
            <a:ext cx="1296145" cy="1120434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1569890" y="3284984"/>
            <a:ext cx="1296145" cy="191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1569890" y="5893641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1569889" y="3479237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2758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/>
          <p:cNvSpPr/>
          <p:nvPr/>
        </p:nvSpPr>
        <p:spPr>
          <a:xfrm>
            <a:off x="1569887" y="5674707"/>
            <a:ext cx="1296145" cy="2189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3KB</a:t>
            </a:r>
          </a:p>
        </p:txBody>
      </p:sp>
      <p:cxnSp>
        <p:nvCxnSpPr>
          <p:cNvPr id="265" name="직선 화살표 연결선 264"/>
          <p:cNvCxnSpPr>
            <a:stCxn id="259" idx="2"/>
          </p:cNvCxnSpPr>
          <p:nvPr/>
        </p:nvCxnSpPr>
        <p:spPr>
          <a:xfrm flipV="1">
            <a:off x="2217961" y="5290775"/>
            <a:ext cx="699" cy="3839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직사각형 265"/>
          <p:cNvSpPr/>
          <p:nvPr/>
        </p:nvSpPr>
        <p:spPr>
          <a:xfrm>
            <a:off x="1569880" y="4335339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NULL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1569890" y="3908181"/>
            <a:ext cx="1296145" cy="2189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1569881" y="3696803"/>
            <a:ext cx="1296145" cy="2113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9" name="직사각형 268"/>
          <p:cNvSpPr/>
          <p:nvPr/>
        </p:nvSpPr>
        <p:spPr>
          <a:xfrm>
            <a:off x="1569880" y="4127115"/>
            <a:ext cx="1296145" cy="2082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72" name="직선 화살표 연결선 271"/>
          <p:cNvCxnSpPr>
            <a:stCxn id="266" idx="2"/>
          </p:cNvCxnSpPr>
          <p:nvPr/>
        </p:nvCxnSpPr>
        <p:spPr>
          <a:xfrm>
            <a:off x="2217953" y="4554273"/>
            <a:ext cx="707" cy="38398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795866" y="5630285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4" name="직선 화살표 연결선 273"/>
          <p:cNvCxnSpPr>
            <a:stCxn id="273" idx="3"/>
          </p:cNvCxnSpPr>
          <p:nvPr/>
        </p:nvCxnSpPr>
        <p:spPr>
          <a:xfrm>
            <a:off x="1256585" y="5784174"/>
            <a:ext cx="31815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화살표 연결선 274"/>
          <p:cNvCxnSpPr>
            <a:stCxn id="276" idx="3"/>
          </p:cNvCxnSpPr>
          <p:nvPr/>
        </p:nvCxnSpPr>
        <p:spPr>
          <a:xfrm>
            <a:off x="1260922" y="6003108"/>
            <a:ext cx="31381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800203" y="5849219"/>
            <a:ext cx="460719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78" name="꺾인 연결선 277"/>
          <p:cNvCxnSpPr/>
          <p:nvPr/>
        </p:nvCxnSpPr>
        <p:spPr>
          <a:xfrm rot="10800000" flipH="1" flipV="1">
            <a:off x="1569888" y="3561545"/>
            <a:ext cx="1" cy="406660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꺾인 연결선 278"/>
          <p:cNvCxnSpPr>
            <a:stCxn id="267" idx="1"/>
            <a:endCxn id="266" idx="1"/>
          </p:cNvCxnSpPr>
          <p:nvPr/>
        </p:nvCxnSpPr>
        <p:spPr>
          <a:xfrm rot="10800000" flipV="1">
            <a:off x="1569880" y="4017648"/>
            <a:ext cx="10" cy="427158"/>
          </a:xfrm>
          <a:prstGeom prst="bentConnector3">
            <a:avLst>
              <a:gd name="adj1" fmla="val 2286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꺾인 연결선 279"/>
          <p:cNvCxnSpPr>
            <a:stCxn id="264" idx="3"/>
            <a:endCxn id="267" idx="3"/>
          </p:cNvCxnSpPr>
          <p:nvPr/>
        </p:nvCxnSpPr>
        <p:spPr>
          <a:xfrm flipV="1">
            <a:off x="2866032" y="4017648"/>
            <a:ext cx="3" cy="1766526"/>
          </a:xfrm>
          <a:prstGeom prst="bentConnector3">
            <a:avLst>
              <a:gd name="adj1" fmla="val 76201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 294"/>
          <p:cNvCxnSpPr/>
          <p:nvPr/>
        </p:nvCxnSpPr>
        <p:spPr>
          <a:xfrm flipV="1">
            <a:off x="2859675" y="3617773"/>
            <a:ext cx="12700" cy="2385335"/>
          </a:xfrm>
          <a:prstGeom prst="bentConnector3">
            <a:avLst>
              <a:gd name="adj1" fmla="val 402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모서리가 둥근 직사각형 296"/>
          <p:cNvSpPr/>
          <p:nvPr/>
        </p:nvSpPr>
        <p:spPr>
          <a:xfrm>
            <a:off x="7312007" y="2411288"/>
            <a:ext cx="572361" cy="4339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305768" y="2122984"/>
            <a:ext cx="176880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unreachable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403648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245871" y="6112575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17952" y="4554273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27901" y="5397708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81332" y="455125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91281" y="5394691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1936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2758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25606" y="334552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7382" y="3777569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25604" y="4186091"/>
            <a:ext cx="50405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4067944" y="4353737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2693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Double Free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Free memory that was freed already.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9265" y="1484784"/>
            <a:ext cx="7546726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repeatedly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18446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18446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2KB(invalid)</a:t>
            </a:r>
          </a:p>
        </p:txBody>
      </p: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>
            <a:off x="4525127" y="3248015"/>
            <a:ext cx="4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4525127" y="4293096"/>
            <a:ext cx="4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18446" y="2962263"/>
            <a:ext cx="1413369" cy="28575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freed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29889" y="4831406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226214" y="4977919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1122" y="5047430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꺾인 연결선 35"/>
          <p:cNvCxnSpPr>
            <a:stCxn id="9" idx="3"/>
            <a:endCxn id="14" idx="3"/>
          </p:cNvCxnSpPr>
          <p:nvPr/>
        </p:nvCxnSpPr>
        <p:spPr>
          <a:xfrm flipV="1">
            <a:off x="5231815" y="3105139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788682" y="3248015"/>
            <a:ext cx="1413369" cy="1496873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8682" y="4744889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2KB</a:t>
            </a:r>
          </a:p>
        </p:txBody>
      </p:sp>
      <p:cxnSp>
        <p:nvCxnSpPr>
          <p:cNvPr id="52" name="직선 화살표 연결선 51"/>
          <p:cNvCxnSpPr>
            <a:stCxn id="50" idx="0"/>
          </p:cNvCxnSpPr>
          <p:nvPr/>
        </p:nvCxnSpPr>
        <p:spPr>
          <a:xfrm>
            <a:off x="1495367" y="3248015"/>
            <a:ext cx="0" cy="43383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1" idx="0"/>
          </p:cNvCxnSpPr>
          <p:nvPr/>
        </p:nvCxnSpPr>
        <p:spPr>
          <a:xfrm flipV="1">
            <a:off x="1495367" y="4293096"/>
            <a:ext cx="0" cy="45179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208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88682" y="2962263"/>
            <a:ext cx="1413369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cxnSp>
        <p:nvCxnSpPr>
          <p:cNvPr id="63" name="꺾인 연결선 62"/>
          <p:cNvCxnSpPr/>
          <p:nvPr/>
        </p:nvCxnSpPr>
        <p:spPr>
          <a:xfrm flipV="1">
            <a:off x="2202051" y="3036442"/>
            <a:ext cx="12700" cy="1782626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49287" y="4756770"/>
            <a:ext cx="44638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*x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H="1">
            <a:off x="2196450" y="4910658"/>
            <a:ext cx="346683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31857" y="8283043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29124" y="3502093"/>
            <a:ext cx="8348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713153" y="3501008"/>
            <a:ext cx="991166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free(x)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704319" y="3573016"/>
            <a:ext cx="208823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Undefined Error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705" y="5043649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18227" y="3255227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64676" y="4467889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9479" y="3261184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567" y="4473846"/>
            <a:ext cx="631774" cy="276999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04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49074" y="2827833"/>
            <a:ext cx="537162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23370" y="4849415"/>
            <a:ext cx="681178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16KB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743879" y="3933056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5777466" y="392775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7241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Allocate memory on the heap and set with </a:t>
            </a:r>
            <a:r>
              <a:rPr lang="en-US" altLang="ko-KR" dirty="0">
                <a:solidFill>
                  <a:schemeClr val="accent1"/>
                </a:solidFill>
              </a:rPr>
              <a:t>zero</a:t>
            </a:r>
            <a:r>
              <a:rPr lang="en-US" altLang="ko-KR" dirty="0"/>
              <a:t> before returning.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: number of blocks to allocate</a:t>
            </a: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 </a:t>
            </a:r>
            <a:r>
              <a:rPr lang="en-US" altLang="ko-KR" dirty="0"/>
              <a:t>: size of each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a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093032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238082977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Memory APIs: </a:t>
            </a:r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Change the size of memory block.</a:t>
            </a:r>
          </a:p>
          <a:p>
            <a:pPr lvl="1"/>
            <a:r>
              <a:rPr lang="en-US" altLang="ko-KR" dirty="0"/>
              <a:t>A pointer returned by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altLang="ko-KR" dirty="0"/>
              <a:t> may be either the same as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or a new.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: Pointer to memory block allocated with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ko-KR" dirty="0"/>
              <a:t> or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realloc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altLang="ko-KR" dirty="0"/>
              <a:t>: New size for the memory block(in bytes)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Success:  Void type pointer to the memory block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ko-KR" dirty="0"/>
              <a:t>Fail : Null pointer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11560" y="1093032"/>
            <a:ext cx="754672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9317079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Functions related to memory allocation</a:t>
            </a:r>
          </a:p>
          <a:p>
            <a:pPr lvl="1"/>
            <a:r>
              <a:rPr lang="en-HK" dirty="0"/>
              <a:t>Allocation:  </a:t>
            </a:r>
            <a:r>
              <a:rPr lang="en-HK" dirty="0" err="1"/>
              <a:t>malloc</a:t>
            </a:r>
            <a:r>
              <a:rPr lang="en-HK" dirty="0"/>
              <a:t>()</a:t>
            </a:r>
          </a:p>
          <a:p>
            <a:pPr lvl="1"/>
            <a:r>
              <a:rPr lang="en-US" dirty="0"/>
              <a:t>Free: free()</a:t>
            </a:r>
          </a:p>
          <a:p>
            <a:pPr lvl="1"/>
            <a:r>
              <a:rPr lang="en-US" dirty="0"/>
              <a:t>Allocation &amp; Initialization: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Re-allocation: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r>
              <a:rPr lang="en-US" dirty="0"/>
              <a:t>Next: User-level programming using system calls (file &amp; Directory)</a:t>
            </a:r>
          </a:p>
          <a:p>
            <a:pPr lvl="1"/>
            <a:r>
              <a:rPr lang="en-US" dirty="0">
                <a:hlinkClick r:id="rId2"/>
              </a:rPr>
              <a:t>Chapter 39 (Files)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5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/>
              <a:t>process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access memory</a:t>
            </a:r>
            <a:r>
              <a:rPr lang="en-US" altLang="ko-KR" dirty="0"/>
              <a:t>/devices/files,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305" y="2187432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System Calls Related to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Several system calls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r>
              <a:rPr lang="en-HK" dirty="0"/>
              <a:t>User programming should not directly call them but use memory API (library functions).</a:t>
            </a:r>
          </a:p>
          <a:p>
            <a:pPr marL="0" indent="0">
              <a:buNone/>
            </a:pPr>
            <a:r>
              <a:rPr lang="en-HK" dirty="0"/>
              <a:t>	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611560" y="1487686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sbrk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intptr_t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increment);</a:t>
            </a:r>
          </a:p>
        </p:txBody>
      </p:sp>
      <p:sp>
        <p:nvSpPr>
          <p:cNvPr id="5" name="직사각형 5"/>
          <p:cNvSpPr/>
          <p:nvPr/>
        </p:nvSpPr>
        <p:spPr>
          <a:xfrm>
            <a:off x="610481" y="2803624"/>
            <a:ext cx="7546726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mman.h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length,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port,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flags,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offset)</a:t>
            </a:r>
          </a:p>
        </p:txBody>
      </p:sp>
    </p:spTree>
    <p:extLst>
      <p:ext uri="{BB962C8B-B14F-4D97-AF65-F5344CB8AC3E}">
        <p14:creationId xmlns:p14="http://schemas.microsoft.com/office/powerpoint/2010/main" val="180388691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malloc()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>
              <a:buNone/>
            </a:pPr>
            <a:endParaRPr lang="en-US" altLang="ko-KR" sz="2400" dirty="0"/>
          </a:p>
          <a:p>
            <a:r>
              <a:rPr lang="en-US" altLang="ko-KR" dirty="0"/>
              <a:t>Allocate a memory region on the heap.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 size</a:t>
            </a:r>
            <a:r>
              <a:rPr lang="en-US" altLang="ko-KR" dirty="0"/>
              <a:t> : size of the memory block(in bytes)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altLang="ko-KR" dirty="0"/>
              <a:t> is an unsigned integer type.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Success :  a void type pointer to the memory block allocated by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2"/>
            <a:r>
              <a:rPr lang="en-US" altLang="ko-KR" dirty="0"/>
              <a:t>Fail : a null pointer</a:t>
            </a:r>
          </a:p>
          <a:p>
            <a:pPr lvl="1"/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90770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&lt;stdlib.h&gt;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malloc(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size_t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80684740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952078"/>
            <a:ext cx="8786812" cy="5501258"/>
          </a:xfrm>
        </p:spPr>
        <p:txBody>
          <a:bodyPr/>
          <a:lstStyle/>
          <a:p>
            <a:r>
              <a:rPr lang="en-US" altLang="ko-KR" dirty="0"/>
              <a:t>Routines and macros are utilized for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size </a:t>
            </a:r>
            <a:r>
              <a:rPr lang="en-US" altLang="ko-KR" dirty="0">
                <a:cs typeface="Courier New" pitchFamily="49" charset="0"/>
              </a:rPr>
              <a:t>in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instead typ</a:t>
            </a:r>
            <a:r>
              <a:rPr lang="en-US" altLang="ko-KR" dirty="0"/>
              <a:t>ing in a number directly.</a:t>
            </a:r>
          </a:p>
          <a:p>
            <a:r>
              <a:rPr lang="en-US" altLang="ko-KR" dirty="0"/>
              <a:t>Two types of results of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>
                <a:cs typeface="Courier New" pitchFamily="49" charset="0"/>
              </a:rPr>
              <a:t>variables</a:t>
            </a:r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run-time.</a:t>
            </a:r>
          </a:p>
          <a:p>
            <a:endParaRPr lang="en-US" altLang="ko-KR" dirty="0"/>
          </a:p>
          <a:p>
            <a:endParaRPr lang="en-US" altLang="ko-KR" sz="2800" dirty="0"/>
          </a:p>
          <a:p>
            <a:pPr lvl="1"/>
            <a:r>
              <a:rPr lang="en-US" altLang="ko-KR" dirty="0"/>
              <a:t>The actual size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‘x’</a:t>
            </a:r>
            <a:r>
              <a:rPr lang="en-US" altLang="ko-KR" dirty="0"/>
              <a:t> is known at compile-time.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85714" y="29969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*x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85714" y="3717032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85714" y="4797152"/>
            <a:ext cx="5098454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x[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(“%d\n”, </a:t>
            </a:r>
            <a:r>
              <a:rPr lang="en-US" altLang="ko-KR" sz="1400" dirty="0" err="1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(x));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85714" y="5569495"/>
            <a:ext cx="5098454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4593401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API: free()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dirty="0"/>
              <a:t>Free a memory region allocated by a call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ko-KR" dirty="0"/>
              <a:t> : a pointer to a memory block allocated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 lvl="1"/>
            <a:r>
              <a:rPr lang="en-US" altLang="ko-KR" dirty="0"/>
              <a:t>Return</a:t>
            </a:r>
          </a:p>
          <a:p>
            <a:pPr lvl="2"/>
            <a:r>
              <a:rPr lang="en-US" altLang="ko-KR" dirty="0"/>
              <a:t>none</a:t>
            </a:r>
          </a:p>
          <a:p>
            <a:pPr lvl="1"/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267744" y="1093032"/>
            <a:ext cx="453650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free(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void*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7696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Incorrect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642910" y="1445875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*dst;	  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//unallocated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strcpy(dst,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//segfault and die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166742" y="3303794"/>
            <a:ext cx="1413369" cy="1785950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6742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82378" y="4347639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3480" y="3669329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H="1">
            <a:off x="4872870" y="3303794"/>
            <a:ext cx="557" cy="41297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4872868" y="4725144"/>
            <a:ext cx="559" cy="3646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166183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166742" y="2662649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5580111" y="2888078"/>
            <a:ext cx="1" cy="2630294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51520" y="3936657"/>
            <a:ext cx="2448272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endCxn id="61" idx="1"/>
          </p:cNvCxnSpPr>
          <p:nvPr/>
        </p:nvCxnSpPr>
        <p:spPr>
          <a:xfrm>
            <a:off x="2195736" y="4196769"/>
            <a:ext cx="1970447" cy="1321603"/>
          </a:xfrm>
          <a:prstGeom prst="bentConnector3">
            <a:avLst>
              <a:gd name="adj1" fmla="val 211"/>
            </a:avLst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85" idx="2"/>
            <a:endCxn id="50" idx="1"/>
          </p:cNvCxnSpPr>
          <p:nvPr/>
        </p:nvCxnSpPr>
        <p:spPr>
          <a:xfrm rot="16200000" flipH="1">
            <a:off x="2342495" y="3408372"/>
            <a:ext cx="957409" cy="2691086"/>
          </a:xfrm>
          <a:prstGeom prst="bentConnector2">
            <a:avLst/>
          </a:prstGeom>
          <a:ln w="12700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94" idx="2"/>
          </p:cNvCxnSpPr>
          <p:nvPr/>
        </p:nvCxnSpPr>
        <p:spPr>
          <a:xfrm flipV="1">
            <a:off x="5580111" y="4265522"/>
            <a:ext cx="1008113" cy="967098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69517" y="3957745"/>
            <a:ext cx="1237414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unallocated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66183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166743" y="3113507"/>
            <a:ext cx="1413369" cy="190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6734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Error: Forgetting To Allocate Memory(Cont.)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12" cy="5501258"/>
          </a:xfrm>
        </p:spPr>
        <p:txBody>
          <a:bodyPr/>
          <a:lstStyle/>
          <a:p>
            <a:r>
              <a:rPr lang="en-US" altLang="ko-KR" dirty="0"/>
              <a:t>Correct code</a:t>
            </a:r>
          </a:p>
          <a:p>
            <a:endParaRPr lang="en-US" altLang="ko-KR" sz="1800" dirty="0"/>
          </a:p>
          <a:p>
            <a:pPr>
              <a:buNone/>
            </a:pPr>
            <a:endParaRPr lang="en-US" altLang="ko-KR" sz="1800" dirty="0"/>
          </a:p>
        </p:txBody>
      </p:sp>
      <p:sp>
        <p:nvSpPr>
          <p:cNvPr id="42" name="직사각형 41"/>
          <p:cNvSpPr/>
          <p:nvPr/>
        </p:nvSpPr>
        <p:spPr>
          <a:xfrm>
            <a:off x="642910" y="1445874"/>
            <a:ext cx="7429552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*src = “hello”;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//character string constant 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*)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strlen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+ 1 );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allocated</a:t>
            </a:r>
          </a:p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//work properly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662164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62164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86805" y="45481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68524" y="399515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화살표 연결선 52"/>
          <p:cNvCxnSpPr>
            <a:stCxn id="49" idx="0"/>
          </p:cNvCxnSpPr>
          <p:nvPr/>
        </p:nvCxnSpPr>
        <p:spPr>
          <a:xfrm>
            <a:off x="3368849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0" idx="0"/>
          </p:cNvCxnSpPr>
          <p:nvPr/>
        </p:nvCxnSpPr>
        <p:spPr>
          <a:xfrm flipH="1" flipV="1">
            <a:off x="3368289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661605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1606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9" name="꺾인 연결선 8"/>
          <p:cNvCxnSpPr>
            <a:stCxn id="61" idx="3"/>
            <a:endCxn id="68" idx="3"/>
          </p:cNvCxnSpPr>
          <p:nvPr/>
        </p:nvCxnSpPr>
        <p:spPr>
          <a:xfrm flipH="1" flipV="1">
            <a:off x="4074975" y="307836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-36512" y="3948775"/>
            <a:ext cx="2448272" cy="338554"/>
          </a:xfrm>
          <a:prstGeom prst="rect">
            <a:avLst/>
          </a:prstGeom>
          <a:noFill/>
          <a:ln w="12700">
            <a:noFill/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strcpy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dst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src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  </a:t>
            </a:r>
            <a:endParaRPr lang="en-US" altLang="ko-KR" sz="1600" dirty="0">
              <a:solidFill>
                <a:srgbClr val="0070C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2" name="꺾인 연결선 21"/>
          <p:cNvCxnSpPr>
            <a:stCxn id="85" idx="2"/>
            <a:endCxn id="50" idx="1"/>
          </p:cNvCxnSpPr>
          <p:nvPr/>
        </p:nvCxnSpPr>
        <p:spPr>
          <a:xfrm rot="16200000" flipH="1">
            <a:off x="1452249" y="4022704"/>
            <a:ext cx="945291" cy="1474540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61" idx="1"/>
          </p:cNvCxnSpPr>
          <p:nvPr/>
        </p:nvCxnSpPr>
        <p:spPr>
          <a:xfrm rot="16200000" flipH="1">
            <a:off x="1632450" y="4489217"/>
            <a:ext cx="1321602" cy="736708"/>
          </a:xfrm>
          <a:prstGeom prst="bentConnector2">
            <a:avLst/>
          </a:prstGeom>
          <a:ln w="15875">
            <a:solidFill>
              <a:schemeClr val="accent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50" idx="3"/>
            <a:endCxn id="20" idx="3"/>
          </p:cNvCxnSpPr>
          <p:nvPr/>
        </p:nvCxnSpPr>
        <p:spPr>
          <a:xfrm flipH="1" flipV="1">
            <a:off x="4074974" y="352922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61605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allocated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163766" y="3754652"/>
            <a:ext cx="1413369" cy="1335092"/>
          </a:xfrm>
          <a:prstGeom prst="rect">
            <a:avLst/>
          </a:prstGeom>
          <a:pattFill prst="dk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(free)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63766" y="5089744"/>
            <a:ext cx="141336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dst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8407" y="4548132"/>
            <a:ext cx="624337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70126" y="3995155"/>
            <a:ext cx="623235" cy="307777"/>
          </a:xfrm>
          <a:prstGeom prst="rect">
            <a:avLst/>
          </a:prstGeom>
          <a:noFill/>
          <a:ln>
            <a:noFill/>
            <a:tailEnd type="stealth"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>
            <a:stCxn id="34" idx="0"/>
          </p:cNvCxnSpPr>
          <p:nvPr/>
        </p:nvCxnSpPr>
        <p:spPr>
          <a:xfrm>
            <a:off x="6870451" y="3754652"/>
            <a:ext cx="550" cy="25041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35" idx="0"/>
          </p:cNvCxnSpPr>
          <p:nvPr/>
        </p:nvCxnSpPr>
        <p:spPr>
          <a:xfrm flipH="1" flipV="1">
            <a:off x="6869891" y="4857570"/>
            <a:ext cx="560" cy="23217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63207" y="5375496"/>
            <a:ext cx="1413929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src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63208" y="2852936"/>
            <a:ext cx="1413369" cy="4508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cxnSp>
        <p:nvCxnSpPr>
          <p:cNvPr id="43" name="꺾인 연결선 42"/>
          <p:cNvCxnSpPr>
            <a:stCxn id="40" idx="3"/>
            <a:endCxn id="41" idx="3"/>
          </p:cNvCxnSpPr>
          <p:nvPr/>
        </p:nvCxnSpPr>
        <p:spPr>
          <a:xfrm flipH="1" flipV="1">
            <a:off x="7576577" y="3078365"/>
            <a:ext cx="559" cy="2440007"/>
          </a:xfrm>
          <a:prstGeom prst="bentConnector3">
            <a:avLst>
              <a:gd name="adj1" fmla="val -68157424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5" idx="3"/>
            <a:endCxn id="45" idx="3"/>
          </p:cNvCxnSpPr>
          <p:nvPr/>
        </p:nvCxnSpPr>
        <p:spPr>
          <a:xfrm flipH="1" flipV="1">
            <a:off x="7576576" y="3529223"/>
            <a:ext cx="559" cy="1703397"/>
          </a:xfrm>
          <a:prstGeom prst="bentConnector3">
            <a:avLst>
              <a:gd name="adj1" fmla="val -37486583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6163207" y="3303794"/>
            <a:ext cx="1413369" cy="450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tailEnd type="stealth"/>
          </a:ln>
          <a:effectLst>
            <a:outerShdw sx="1000" sy="1000" algn="ctr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hello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8576" y="5661248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63207" y="5661247"/>
            <a:ext cx="159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Space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895802" y="4202029"/>
            <a:ext cx="8278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2141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102992</TotalTime>
  <Words>1129</Words>
  <Application>Microsoft Office PowerPoint</Application>
  <PresentationFormat>On-screen Show (4:3)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굴림</vt:lpstr>
      <vt:lpstr>HY견고딕</vt:lpstr>
      <vt:lpstr>맑은 고딕</vt:lpstr>
      <vt:lpstr>Courier New</vt:lpstr>
      <vt:lpstr>Tahoma</vt:lpstr>
      <vt:lpstr>Times New Roman</vt:lpstr>
      <vt:lpstr>Wingdings</vt:lpstr>
      <vt:lpstr>양식_공청회_발표자료-총괄-양식</vt:lpstr>
      <vt:lpstr>Lecture 3: User-level Programming    via System Calls (Memory)</vt:lpstr>
      <vt:lpstr>PowerPoint Presentation</vt:lpstr>
      <vt:lpstr>System call</vt:lpstr>
      <vt:lpstr>System Calls Related to Memory Allocation</vt:lpstr>
      <vt:lpstr>Memory API: malloc()</vt:lpstr>
      <vt:lpstr>sizeof()</vt:lpstr>
      <vt:lpstr>Memory API: free()</vt:lpstr>
      <vt:lpstr>Common Error: Forgetting To Allocate Memory</vt:lpstr>
      <vt:lpstr>Common Error: Forgetting To Allocate Memory(Cont.)</vt:lpstr>
      <vt:lpstr>Common Error: Not Allocating Enough Memory</vt:lpstr>
      <vt:lpstr>Common Error: Forgetting to Initialize</vt:lpstr>
      <vt:lpstr>Common Error: Memory Leak</vt:lpstr>
      <vt:lpstr>Common Error: Dangling Pointer</vt:lpstr>
      <vt:lpstr>Common Error: Double Free</vt:lpstr>
      <vt:lpstr>Other Memory APIs: calloc()</vt:lpstr>
      <vt:lpstr>Other Memory APIs: realloc()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User-level Programming    via System Calls (Memory)</dc:title>
  <cp:lastModifiedBy>Zili Shao (CSD)</cp:lastModifiedBy>
  <cp:revision>11</cp:revision>
  <cp:lastPrinted>2015-03-03T01:48:46Z</cp:lastPrinted>
  <dcterms:created xsi:type="dcterms:W3CDTF">2011-05-01T06:09:10Z</dcterms:created>
  <dcterms:modified xsi:type="dcterms:W3CDTF">2021-09-14T09:26:12Z</dcterms:modified>
</cp:coreProperties>
</file>