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66"/>
  </p:notesMasterIdLst>
  <p:sldIdLst>
    <p:sldId id="284" r:id="rId2"/>
    <p:sldId id="35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292" r:id="rId6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5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 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4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pages.cs.wisc.edu/~remzi/OSTEP/vm-smalltables.pdf" TargetMode="External"/><Relationship Id="rId3" Type="http://schemas.openxmlformats.org/officeDocument/2006/relationships/hyperlink" Target="http://pages.cs.wisc.edu/~remzi/OSTEP/vm-mechanism.pdf" TargetMode="External"/><Relationship Id="rId7" Type="http://schemas.openxmlformats.org/officeDocument/2006/relationships/hyperlink" Target="http://pages.cs.wisc.edu/~remzi/OSTEP/vm-tlbs.pdf" TargetMode="External"/><Relationship Id="rId2" Type="http://schemas.openxmlformats.org/officeDocument/2006/relationships/hyperlink" Target="http://pages.cs.wisc.edu/~remzi/OSTEP/vm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remzi/OSTEP/vm-paging.pdf" TargetMode="External"/><Relationship Id="rId11" Type="http://schemas.openxmlformats.org/officeDocument/2006/relationships/hyperlink" Target="http://pages.cs.wisc.edu/~remzi/OSTEP/vm-complete.pdf" TargetMode="External"/><Relationship Id="rId5" Type="http://schemas.openxmlformats.org/officeDocument/2006/relationships/hyperlink" Target="http://pages.cs.wisc.edu/~remzi/OSTEP/vm-freespace.pdf" TargetMode="External"/><Relationship Id="rId10" Type="http://schemas.openxmlformats.org/officeDocument/2006/relationships/hyperlink" Target="http://pages.cs.wisc.edu/~remzi/OSTEP/vm-beyondphys-policy.pdf" TargetMode="External"/><Relationship Id="rId4" Type="http://schemas.openxmlformats.org/officeDocument/2006/relationships/hyperlink" Target="http://pages.cs.wisc.edu/~remzi/OSTEP/vm-segmentation.pdf" TargetMode="External"/><Relationship Id="rId9" Type="http://schemas.openxmlformats.org/officeDocument/2006/relationships/hyperlink" Target="http://pages.cs.wisc.edu/~remzi/OSTEP/vm-beyondphys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8: Virtualizing CPU - Scheduling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least time left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3734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7252113" cy="570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4793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053692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269319778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1877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</p:spTree>
    <p:extLst>
      <p:ext uri="{BB962C8B-B14F-4D97-AF65-F5344CB8AC3E}">
        <p14:creationId xmlns:p14="http://schemas.microsoft.com/office/powerpoint/2010/main" val="181484379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2947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96398216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0601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539552" y="2906713"/>
            <a:ext cx="8424936" cy="1500187"/>
          </a:xfrm>
        </p:spPr>
        <p:txBody>
          <a:bodyPr/>
          <a:lstStyle/>
          <a:p>
            <a:pPr algn="l"/>
            <a:r>
              <a:rPr lang="en-US" altLang="ko-KR" sz="2800" dirty="0"/>
              <a:t>Part II: Scheduling: The Multi-Level Feedback Queue</a:t>
            </a:r>
          </a:p>
        </p:txBody>
      </p:sp>
    </p:spTree>
    <p:extLst>
      <p:ext uri="{BB962C8B-B14F-4D97-AF65-F5344CB8AC3E}">
        <p14:creationId xmlns:p14="http://schemas.microsoft.com/office/powerpoint/2010/main" val="298632849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3355795"/>
            <a:ext cx="7848872" cy="591096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2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2257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69966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37152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3460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144538624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06337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64112" y="3485496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36457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1646527715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Long-running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gains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19559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-36512" y="321297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42341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I. Scheduling: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810009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325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255838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26161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90369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III: Scheduling: Proportional Share</a:t>
            </a:r>
          </a:p>
        </p:txBody>
      </p:sp>
    </p:spTree>
    <p:extLst>
      <p:ext uri="{BB962C8B-B14F-4D97-AF65-F5344CB8AC3E}">
        <p14:creationId xmlns:p14="http://schemas.microsoft.com/office/powerpoint/2010/main" val="346689761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470165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22425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310322949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1650392420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569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132773535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three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2411525047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012014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458332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745991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295126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IV. Multiprocessor Scheduling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74623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807781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65234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848454"/>
                  </p:ext>
                </p:extLst>
              </p:nvPr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351" r="-1986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217863"/>
                  </p:ext>
                </p:extLst>
              </p:nvPr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66456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04477"/>
                  </p:ext>
                </p:extLst>
              </p:nvPr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351" r="-1986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587100"/>
                  </p:ext>
                </p:extLst>
              </p:nvPr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0359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59985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391689282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330161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484784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338394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946962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2501608189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35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101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101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100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101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878867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557331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969728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873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68053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485169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67559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48478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67549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48488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05065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47726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8" y="203936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7704" y="248209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19888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4423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8744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409244416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02076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5266185" cy="55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6792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610932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154879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</p:spTree>
    <p:extLst>
      <p:ext uri="{BB962C8B-B14F-4D97-AF65-F5344CB8AC3E}">
        <p14:creationId xmlns:p14="http://schemas.microsoft.com/office/powerpoint/2010/main" val="12398864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48899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CPU Scheduling</a:t>
            </a:r>
          </a:p>
          <a:p>
            <a:pPr lvl="1"/>
            <a:r>
              <a:rPr lang="en-HK" dirty="0"/>
              <a:t>Scheduling metrics: Turnaround time, Response time;  Fairness </a:t>
            </a:r>
          </a:p>
          <a:p>
            <a:pPr lvl="1"/>
            <a:r>
              <a:rPr lang="en-HK" dirty="0"/>
              <a:t>Scheduling Strategy: FIFO, SJF, PSJF, RR, MLFQ</a:t>
            </a:r>
          </a:p>
          <a:p>
            <a:pPr lvl="2"/>
            <a:r>
              <a:rPr lang="en-HK" dirty="0"/>
              <a:t>Simple: FIFO, SJF, PSJF, RR</a:t>
            </a:r>
          </a:p>
          <a:p>
            <a:pPr lvl="2"/>
            <a:r>
              <a:rPr lang="en-HK" dirty="0"/>
              <a:t>MLFQ</a:t>
            </a:r>
          </a:p>
          <a:p>
            <a:pPr lvl="2"/>
            <a:r>
              <a:rPr lang="en-HK" dirty="0"/>
              <a:t>Proportional Share</a:t>
            </a:r>
          </a:p>
          <a:p>
            <a:pPr lvl="1"/>
            <a:r>
              <a:rPr lang="en-HK" dirty="0"/>
              <a:t>Multiprocessor scheduling</a:t>
            </a:r>
          </a:p>
          <a:p>
            <a:pPr lvl="2"/>
            <a:r>
              <a:rPr lang="en-HK" dirty="0"/>
              <a:t>Cache coherence</a:t>
            </a:r>
          </a:p>
          <a:p>
            <a:pPr lvl="2"/>
            <a:r>
              <a:rPr lang="en-HK" dirty="0"/>
              <a:t>Cache affinity</a:t>
            </a:r>
          </a:p>
          <a:p>
            <a:pPr lvl="2"/>
            <a:r>
              <a:rPr lang="en-HK" dirty="0"/>
              <a:t>SQMS, MQMS, Load balance</a:t>
            </a:r>
          </a:p>
          <a:p>
            <a:r>
              <a:rPr lang="en-US" dirty="0"/>
              <a:t>Next: Memory (</a:t>
            </a:r>
            <a:r>
              <a:rPr lang="en-US" dirty="0">
                <a:hlinkClick r:id="rId2"/>
              </a:rPr>
              <a:t>Chapters 13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15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16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17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18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19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20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21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22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23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5759910" cy="55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25316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5389617" cy="55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2680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7406708" cy="570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16807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105694</TotalTime>
  <Words>4222</Words>
  <Application>Microsoft Office PowerPoint</Application>
  <PresentationFormat>On-screen Show (4:3)</PresentationFormat>
  <Paragraphs>1001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굴림</vt:lpstr>
      <vt:lpstr>HY견고딕</vt:lpstr>
      <vt:lpstr>맑은 고딕</vt:lpstr>
      <vt:lpstr>Arial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8: Virtualizing CPU - Scheduling</vt:lpstr>
      <vt:lpstr>PowerPoint Presentation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PowerPoint Presentation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PowerPoint Presentation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Delia</cp:lastModifiedBy>
  <cp:revision>52</cp:revision>
  <cp:lastPrinted>2015-03-03T01:48:46Z</cp:lastPrinted>
  <dcterms:created xsi:type="dcterms:W3CDTF">2011-05-01T06:09:10Z</dcterms:created>
  <dcterms:modified xsi:type="dcterms:W3CDTF">2021-10-16T05:29:21Z</dcterms:modified>
</cp:coreProperties>
</file>