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EEE07-E5F0-1E4B-A725-D6A59DBB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B283CC-681A-2D47-BE58-21B94CCDA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D90E8-65F1-664C-BE0C-D8620424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A81CC-51EF-8B4E-90E3-7280AC64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4C9D8-ABA0-A248-B5C2-2D006DA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195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93214-8619-9B40-8FFB-6D620307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87204D-300D-9849-8BE2-F34734ED9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D5F39-C776-9646-AC0B-B7E3457F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6EAC8-D647-9340-9450-8D4C7370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46508-A307-2849-BC68-40D3068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912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A3F0C2-4B6C-1E43-AFA5-697A31783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05869-598E-EF47-B487-3D5D4F9E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069B69-2111-D349-A463-BEDD6691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58F069-76FC-9D4C-9EC6-156E81AF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22DD9-7F3D-F448-99F9-B030B97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201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18501-E988-A64C-82A7-8377A749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28B1C-6D1A-BC47-8275-179672C4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31E44-5EB6-9849-8182-0A7A660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B5EAB-1B87-7D4F-82CD-4B4FEDC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57C50-9647-4A45-9BEB-7965D18E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916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E8BFF-723D-D845-8C46-A1A83FDF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87C1E-A335-3D48-BA56-33C1312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505CC0-34E2-9F43-9F92-979E271E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A84CDE-42EB-A146-A32F-047BC2DD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DADEC-08B5-D147-B208-AD87F4FB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156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89FD0-DD67-814E-907C-60072C62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5965A-990D-3447-BF2E-8BA356633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D2750-A7D1-4445-A22D-DE049AC2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041C0A-8B40-8D40-98FC-2C68B65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90E330-A1BC-5E4D-AAF7-440C9923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F23A0F-86C0-824A-9412-04D5C7B7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436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D8DFC-FA5E-B146-A0DE-B3106719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1C81F-6C80-094A-8526-57492DE1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973F62-FA55-5E45-8D15-0F8F656A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38ABEB-B91C-4E46-82E2-C5115EB34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21FCB2-C4EF-814A-826D-BF9712B1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C4E70C-25C9-0645-8606-2FED3ECC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64EB6A-43D3-3A4C-84B7-AE74A036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C09BC5-C779-384A-9D62-7B03A532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360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4D3E-30C5-DD4C-A6BD-D436265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DB5D39-21E6-644C-A750-4DD4BE91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BFC1BF-1FE0-A746-AD9F-1DA96088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949F06-ED52-FD4F-A55D-F2A957EC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142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E1B9C3-4A0E-474D-83A8-59D6B4A6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CFA604-8349-7740-B071-C761967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08149-41B9-854C-816F-1DC185F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362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D70E9-613D-644A-9A05-AC8AA8B3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18C12-4F2C-8441-9B67-D63B973D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14E78-6234-5F43-9A41-30807D6C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55D267-78BD-EA4A-9B33-11BF592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B8C34-9D39-6D4C-8A97-B8FC27B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52535-515C-E74F-9B47-75CC6AD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6352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E06AE-5248-0243-8317-5F7D5541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48ED7F-8570-1D44-AA5C-A15F3088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C1D6A2-DFC0-ED46-9B0A-BB61005E8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3C1F72-0E17-454C-BC50-E21B28FE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0FC2E7-31F6-9248-92AA-B2B7800D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FEE54-8B24-2049-AE19-7083C53C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657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B34D0B-8833-324E-8B0F-5D058EAD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D92E0-F652-2F40-8B9A-78B9C066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76E86E-0FAB-B447-8B4B-EE0DF2C9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8B99-1E41-4B47-89BD-F892D2F7326A}" type="datetimeFigureOut">
              <a:rPr kumimoji="1" lang="zh-HK" altLang="en-US" smtClean="0"/>
              <a:t>22/09/20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8FA34-0DCA-0349-A64C-41600190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7996F-597E-C444-8CD2-21F0678CD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9B6B-31C2-3B49-AA8C-F2A9B0E711D3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032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13476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603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39806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82468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75046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6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99003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/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20910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/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9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18936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67631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/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2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43298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58306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73243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28E1F411-B54D-674A-A31A-0D8E0909934D}"/>
              </a:ext>
            </a:extLst>
          </p:cNvPr>
          <p:cNvSpPr txBox="1"/>
          <p:nvPr/>
        </p:nvSpPr>
        <p:spPr>
          <a:xfrm>
            <a:off x="1388363" y="3040868"/>
            <a:ext cx="14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All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employees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AC56069-D813-B247-86AF-3D7E831E25B5}"/>
              </a:ext>
            </a:extLst>
          </p:cNvPr>
          <p:cNvCxnSpPr>
            <a:cxnSpLocks/>
          </p:cNvCxnSpPr>
          <p:nvPr/>
        </p:nvCxnSpPr>
        <p:spPr>
          <a:xfrm flipV="1">
            <a:off x="2135106" y="2805874"/>
            <a:ext cx="0" cy="28579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D7473C-61D7-2F4B-A58F-2FC3F883C9F1}"/>
              </a:ext>
            </a:extLst>
          </p:cNvPr>
          <p:cNvSpPr txBox="1"/>
          <p:nvPr/>
        </p:nvSpPr>
        <p:spPr>
          <a:xfrm>
            <a:off x="1574629" y="6342863"/>
            <a:ext cx="894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>
                <a:solidFill>
                  <a:srgbClr val="FF0000"/>
                </a:solidFill>
              </a:rPr>
              <a:t>For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each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employee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appears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in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this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column,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there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exists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another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employee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with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a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higher</a:t>
            </a:r>
            <a:r>
              <a:rPr kumimoji="1" lang="zh-HK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K" dirty="0">
                <a:solidFill>
                  <a:srgbClr val="FF0000"/>
                </a:solidFill>
              </a:rPr>
              <a:t>salary</a:t>
            </a:r>
            <a:endParaRPr kumimoji="1" lang="zh-HK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27E998E-E1C1-6544-8CB0-E4D74078DD54}"/>
              </a:ext>
            </a:extLst>
          </p:cNvPr>
          <p:cNvCxnSpPr>
            <a:cxnSpLocks/>
          </p:cNvCxnSpPr>
          <p:nvPr/>
        </p:nvCxnSpPr>
        <p:spPr>
          <a:xfrm flipV="1">
            <a:off x="2880174" y="6175607"/>
            <a:ext cx="0" cy="28579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9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6139011" y="855128"/>
                <a:ext cx="2301578" cy="404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HK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𝑁𝑎𝑚𝑒</m:t>
                          </m:r>
                        </m:sub>
                      </m:sSub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011" y="855128"/>
                <a:ext cx="2301578" cy="404919"/>
              </a:xfrm>
              <a:prstGeom prst="rect">
                <a:avLst/>
              </a:prstGeom>
              <a:blipFill>
                <a:blip r:embed="rId2"/>
                <a:stretch>
                  <a:fillRect l="-4396" t="-6061" r="-95055" b="-272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1D0D76-3441-BF44-8304-26CA978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9801"/>
              </p:ext>
            </p:extLst>
          </p:nvPr>
        </p:nvGraphicFramePr>
        <p:xfrm>
          <a:off x="2179229" y="1369958"/>
          <a:ext cx="1519382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3251346792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6610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51928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13743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7480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01BC3E4-0278-6A44-99F5-813D0524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46477"/>
              </p:ext>
            </p:extLst>
          </p:nvPr>
        </p:nvGraphicFramePr>
        <p:xfrm>
          <a:off x="7289800" y="1573154"/>
          <a:ext cx="1820333" cy="146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3">
                  <a:extLst>
                    <a:ext uri="{9D8B030D-6E8A-4147-A177-3AD203B41FA5}">
                      <a16:colId xmlns:a16="http://schemas.microsoft.com/office/drawing/2014/main" val="714998832"/>
                    </a:ext>
                  </a:extLst>
                </a:gridCol>
              </a:tblGrid>
              <a:tr h="489361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5133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97019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6957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09CBE43-9BBF-0247-9AC5-5E9E454A35DB}"/>
                  </a:ext>
                </a:extLst>
              </p:cNvPr>
              <p:cNvSpPr txBox="1"/>
              <p:nvPr/>
            </p:nvSpPr>
            <p:spPr>
              <a:xfrm>
                <a:off x="1787150" y="888997"/>
                <a:ext cx="23015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HK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𝑁𝑎𝑚𝑒</m:t>
                          </m:r>
                        </m:sub>
                      </m:sSub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09CBE43-9BBF-0247-9AC5-5E9E454A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50" y="888997"/>
                <a:ext cx="2301578" cy="369332"/>
              </a:xfrm>
              <a:prstGeom prst="rect">
                <a:avLst/>
              </a:prstGeom>
              <a:blipFill>
                <a:blip r:embed="rId3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DF67E0-6DF3-7A40-ACB6-406B2E1E6CF8}"/>
              </a:ext>
            </a:extLst>
          </p:cNvPr>
          <p:cNvCxnSpPr/>
          <p:nvPr/>
        </p:nvCxnSpPr>
        <p:spPr>
          <a:xfrm>
            <a:off x="5215463" y="2387600"/>
            <a:ext cx="50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858F229-5664-A748-B849-90DE15493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37609"/>
              </p:ext>
            </p:extLst>
          </p:nvPr>
        </p:nvGraphicFramePr>
        <p:xfrm>
          <a:off x="4788962" y="4621157"/>
          <a:ext cx="1519382" cy="89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3251346792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6610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7480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6D8FAB17-0068-A945-8F6F-D365CAE535EE}"/>
              </a:ext>
            </a:extLst>
          </p:cNvPr>
          <p:cNvSpPr txBox="1"/>
          <p:nvPr/>
        </p:nvSpPr>
        <p:spPr>
          <a:xfrm>
            <a:off x="5157555" y="4101068"/>
            <a:ext cx="23015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HK" sz="2400" dirty="0"/>
              <a:t>Result</a:t>
            </a:r>
            <a:endParaRPr kumimoji="1"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886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47012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82D0C196-D9AA-DD4B-9963-60A034C79F2A}"/>
              </a:ext>
            </a:extLst>
          </p:cNvPr>
          <p:cNvCxnSpPr/>
          <p:nvPr/>
        </p:nvCxnSpPr>
        <p:spPr>
          <a:xfrm>
            <a:off x="4643252" y="1852551"/>
            <a:ext cx="226818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21DE03-9889-E946-83B5-4A0107802035}"/>
                  </a:ext>
                </a:extLst>
              </p:cNvPr>
              <p:cNvSpPr txBox="1"/>
              <p:nvPr/>
            </p:nvSpPr>
            <p:spPr>
              <a:xfrm>
                <a:off x="5237018" y="1306284"/>
                <a:ext cx="103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HK" altLang="en-US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21DE03-9889-E946-83B5-4A010780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8" y="1306284"/>
                <a:ext cx="1034450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8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/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61674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73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37603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38109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/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06359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63135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1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/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2597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21011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39407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27631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00143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8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3789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4723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/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endParaRPr lang="zh-HK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65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9B3329-1043-7E43-A269-F04402AB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7045"/>
              </p:ext>
            </p:extLst>
          </p:nvPr>
        </p:nvGraphicFramePr>
        <p:xfrm>
          <a:off x="1343231" y="9571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81BFC01-FFA8-7949-811F-A625BD99E0CC}"/>
              </a:ext>
            </a:extLst>
          </p:cNvPr>
          <p:cNvSpPr txBox="1"/>
          <p:nvPr/>
        </p:nvSpPr>
        <p:spPr>
          <a:xfrm>
            <a:off x="2714175" y="48688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E</a:t>
            </a:r>
            <a:endParaRPr kumimoji="1" lang="zh-HK" altLang="en-US" sz="2400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7F5EC02-1FAD-3049-9245-EFB23AA5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07509"/>
              </p:ext>
            </p:extLst>
          </p:nvPr>
        </p:nvGraphicFramePr>
        <p:xfrm>
          <a:off x="7267031" y="919571"/>
          <a:ext cx="3038764" cy="179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2">
                  <a:extLst>
                    <a:ext uri="{9D8B030D-6E8A-4147-A177-3AD203B41FA5}">
                      <a16:colId xmlns:a16="http://schemas.microsoft.com/office/drawing/2014/main" val="2516549299"/>
                    </a:ext>
                  </a:extLst>
                </a:gridCol>
                <a:gridCol w="1519382">
                  <a:extLst>
                    <a:ext uri="{9D8B030D-6E8A-4147-A177-3AD203B41FA5}">
                      <a16:colId xmlns:a16="http://schemas.microsoft.com/office/drawing/2014/main" val="1898272724"/>
                    </a:ext>
                  </a:extLst>
                </a:gridCol>
              </a:tblGrid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3242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3940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1575"/>
                  </a:ext>
                </a:extLst>
              </a:tr>
              <a:tr h="449476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154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68CA92C-73B0-0449-844E-842FFF8E4B76}"/>
              </a:ext>
            </a:extLst>
          </p:cNvPr>
          <p:cNvSpPr txBox="1"/>
          <p:nvPr/>
        </p:nvSpPr>
        <p:spPr>
          <a:xfrm>
            <a:off x="8637975" y="449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400" dirty="0"/>
              <a:t>F</a:t>
            </a:r>
            <a:endParaRPr kumimoji="1" lang="zh-HK" altLang="en-US" sz="24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190FAE7-4C5F-EC4C-A8C0-C3E6CC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2157"/>
              </p:ext>
            </p:extLst>
          </p:nvPr>
        </p:nvGraphicFramePr>
        <p:xfrm>
          <a:off x="1889055" y="4102925"/>
          <a:ext cx="7857064" cy="20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66">
                  <a:extLst>
                    <a:ext uri="{9D8B030D-6E8A-4147-A177-3AD203B41FA5}">
                      <a16:colId xmlns:a16="http://schemas.microsoft.com/office/drawing/2014/main" val="2794514726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55680495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406240885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1841552150"/>
                    </a:ext>
                  </a:extLst>
                </a:gridCol>
              </a:tblGrid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E.Salary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F.Name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 err="1">
                          <a:solidFill>
                            <a:schemeClr val="tx1"/>
                          </a:solidFill>
                        </a:rPr>
                        <a:t>F.Salary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700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71663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5271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baseline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HK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75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/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zh-HK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HK" sz="2400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sub>
                      </m:sSub>
                      <m:r>
                        <a:rPr kumimoji="1" lang="zh-HK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zh-HK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E723A2-C7AA-2E4C-8A99-AC1B5589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3429000"/>
                <a:ext cx="2483563" cy="398507"/>
              </a:xfrm>
              <a:prstGeom prst="rect">
                <a:avLst/>
              </a:prstGeom>
              <a:blipFill>
                <a:blip r:embed="rId2"/>
                <a:stretch>
                  <a:fillRect l="-4592" t="-6250" r="-26020" b="-312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8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569</Words>
  <Application>Microsoft Macintosh PowerPoint</Application>
  <PresentationFormat>寬螢幕</PresentationFormat>
  <Paragraphs>418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6</cp:revision>
  <dcterms:created xsi:type="dcterms:W3CDTF">2020-09-22T10:12:10Z</dcterms:created>
  <dcterms:modified xsi:type="dcterms:W3CDTF">2020-09-22T11:04:30Z</dcterms:modified>
</cp:coreProperties>
</file>