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038FD-2EB4-F847-A96D-8C703463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4F86B-ED42-EA46-B1AF-2D2163EF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4676B-E817-AA47-BEA7-9F8587F0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4496B-0738-E942-8018-6A37DBB5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2077-F941-AD46-A7BF-AB278E2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83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0D45D-7DA2-7444-B6D2-0560A2FE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0A4A5-F3BB-F94B-B4CD-75A435DC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C7AC9-D420-3141-8CE9-CEF8F890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30B74-9F1C-CE42-BB0C-525BF07F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37951-D07B-324B-962D-7A6A296E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6628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687BBB-3581-164F-80EE-FA6FF2718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E5911-9F2C-F444-B0F0-98AF00D3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CC887-0C84-5744-AF6B-3837C4B7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B77D6-2FCE-0B4B-967C-22860AB1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561069-23DB-B648-9962-39918717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7543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338F1-0F7A-B545-860E-EDF15C81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B08FA-2ABF-3E48-9479-6FC4B6AF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F8DFB1-A2F8-B34D-A0CA-B98F762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76C64-7E3F-F942-89AB-8275869F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D6955-1449-8A48-BCF6-0A56FA68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134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4CAB8-C3D5-BB46-B704-DD26984A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2B2C4-8D29-E349-A41B-3E083C15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32E77-15D0-124E-8A89-E9EBFE9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90B27-F7C4-3D42-ABA7-2C64B4B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24C3E-C368-DE40-83DD-EB0B4546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2520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237AF-1B60-534E-B4D0-C184BC66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8E4C1-C2FE-6544-B24C-7B41C93B1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47F60C-3BD2-7C48-BE01-AA013A52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2ADFF0-A8B1-5E4A-BF54-7453A951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C5D6CA-6638-0B49-9D14-861A0481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77940B-5D6A-B446-8EBD-EE06712B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4349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FAD5-E379-544F-B3A9-4118DBF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7D061-C5EF-F049-8951-D6EBE5ED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1BD5B-9CC6-F247-B799-EB26A373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B01847-C288-0245-A615-58A339C31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12434B-C765-DD43-BAAA-96A8FDDE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07CA8A-08C9-874C-9853-49BFEBA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453F14-F08C-BA45-8733-31192D9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A8074B-244C-BC4B-A3AD-F1DAC37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153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7DC2E-5175-494E-A6A2-EC38D8DC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5D3D1E-0802-C54E-8D17-9EA9EB8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E09C59-7F54-9749-B740-EFCE928B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663DF3-166D-FF4B-B218-09C65F27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9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ADDC9A-C662-5B48-902C-D6E25924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DF949-B364-1E47-B3F9-784EB1D4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628D7-3883-7940-BC87-5F18902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479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14450-D275-6644-9DCD-DC9F1577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901A-C1C4-CC4B-A357-32298D79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F1244E-C7EA-4741-BAC0-14004D49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6DC11-448A-E34B-8AEB-D302DE1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8BE538-1ADD-6540-B139-5A62818E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DD7067-8A3F-D04B-8CC2-E878CD5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646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E1D3-5978-F848-A6EA-F96E8CE3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8764D1-6324-CA4E-B76B-0B256845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1CDF15-A964-3E49-B5AA-64F99DA3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17476C-AC94-B64F-B6A7-5BF91769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7D73E-D4E0-4444-9798-F2D66DFD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1766D-66F2-A948-974E-8FCA42A0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956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E5091D-1FC5-B84F-9111-34B7399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292AF5-FC4E-7848-BFC0-52EFCA06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B00C6-CF3A-1E4A-BF85-35965D12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32C9-52AD-2D42-92AE-81609E79CFE1}" type="datetimeFigureOut">
              <a:rPr kumimoji="1" lang="zh-HK" altLang="en-US" smtClean="0"/>
              <a:t>17/02/20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EAABD-366C-3740-AD11-C73571C2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B42DA5-2705-4849-A2A1-67D83AE3F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09560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9E53D8-EA56-8E42-A622-A469AE2A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38997"/>
              </p:ext>
            </p:extLst>
          </p:nvPr>
        </p:nvGraphicFramePr>
        <p:xfrm>
          <a:off x="945873" y="715439"/>
          <a:ext cx="3891168" cy="194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92">
                  <a:extLst>
                    <a:ext uri="{9D8B030D-6E8A-4147-A177-3AD203B41FA5}">
                      <a16:colId xmlns:a16="http://schemas.microsoft.com/office/drawing/2014/main" val="4036746851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458819462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70211575"/>
                    </a:ext>
                  </a:extLst>
                </a:gridCol>
                <a:gridCol w="972792">
                  <a:extLst>
                    <a:ext uri="{9D8B030D-6E8A-4147-A177-3AD203B41FA5}">
                      <a16:colId xmlns:a16="http://schemas.microsoft.com/office/drawing/2014/main" val="2653625208"/>
                    </a:ext>
                  </a:extLst>
                </a:gridCol>
              </a:tblGrid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rating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180352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dustin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45.0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92122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lubber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55.5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3186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rusty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35.0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16431"/>
                  </a:ext>
                </a:extLst>
              </a:tr>
              <a:tr h="36009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David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30.0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41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5CFB0-0133-1C44-AC4E-55284DF8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37641"/>
              </p:ext>
            </p:extLst>
          </p:nvPr>
        </p:nvGraphicFramePr>
        <p:xfrm>
          <a:off x="6559826" y="726612"/>
          <a:ext cx="3763617" cy="1671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2865750437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844492842"/>
                    </a:ext>
                  </a:extLst>
                </a:gridCol>
                <a:gridCol w="1254539">
                  <a:extLst>
                    <a:ext uri="{9D8B030D-6E8A-4147-A177-3AD203B41FA5}">
                      <a16:colId xmlns:a16="http://schemas.microsoft.com/office/drawing/2014/main" val="2252347550"/>
                    </a:ext>
                  </a:extLst>
                </a:gridCol>
              </a:tblGrid>
              <a:tr h="2780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038407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101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10/10/13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8296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58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11/12/13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9835"/>
                  </a:ext>
                </a:extLst>
              </a:tr>
              <a:tr h="455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12/12/13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3189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2093841" y="2958472"/>
            <a:ext cx="5486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sz="2000" dirty="0"/>
              <a:t>SELECT  </a:t>
            </a:r>
            <a:r>
              <a:rPr lang="en-US" altLang="zh-HK" sz="2000" dirty="0" err="1"/>
              <a:t>S.sname</a:t>
            </a:r>
            <a:endParaRPr lang="zh-TW" altLang="zh-HK" sz="2000" dirty="0"/>
          </a:p>
          <a:p>
            <a:pPr fontAlgn="base"/>
            <a:r>
              <a:rPr lang="en-US" altLang="zh-HK" sz="2000" dirty="0"/>
              <a:t>FROM  Sailors S</a:t>
            </a:r>
            <a:endParaRPr lang="zh-TW" altLang="zh-HK" sz="2000" dirty="0"/>
          </a:p>
          <a:p>
            <a:pPr fontAlgn="base"/>
            <a:r>
              <a:rPr lang="en-US" altLang="zh-HK" sz="2000" dirty="0"/>
              <a:t>WHERE  </a:t>
            </a:r>
            <a:r>
              <a:rPr lang="en-US" altLang="zh-HK" sz="2000" dirty="0" err="1"/>
              <a:t>S.sid</a:t>
            </a:r>
            <a:r>
              <a:rPr lang="en-US" altLang="zh-HK" sz="2000" dirty="0"/>
              <a:t> IN  (SELECT  </a:t>
            </a:r>
            <a:r>
              <a:rPr lang="en-US" altLang="zh-HK" sz="2000" dirty="0" err="1"/>
              <a:t>R.sid</a:t>
            </a:r>
            <a:endParaRPr lang="zh-TW" altLang="zh-HK" sz="2000" dirty="0"/>
          </a:p>
          <a:p>
            <a:pPr fontAlgn="base"/>
            <a:r>
              <a:rPr lang="en-US" altLang="zh-HK" sz="2000" dirty="0"/>
              <a:t>                               FROM  Reserves R</a:t>
            </a:r>
            <a:endParaRPr lang="zh-TW" altLang="zh-HK" sz="2000" dirty="0"/>
          </a:p>
          <a:p>
            <a:pPr fontAlgn="base"/>
            <a:r>
              <a:rPr lang="en-US" altLang="zh-HK" sz="2000" dirty="0"/>
              <a:t>                               WHERE  </a:t>
            </a:r>
            <a:r>
              <a:rPr lang="en-US" altLang="zh-HK" sz="2000" dirty="0" err="1"/>
              <a:t>R.bid</a:t>
            </a:r>
            <a:r>
              <a:rPr lang="en-US" altLang="zh-HK" sz="2000" dirty="0"/>
              <a:t>=103)</a:t>
            </a:r>
            <a:endParaRPr lang="zh-TW" altLang="zh-HK" sz="2000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0AFEE1-A378-F945-B209-5A22B09D4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51875"/>
              </p:ext>
            </p:extLst>
          </p:nvPr>
        </p:nvGraphicFramePr>
        <p:xfrm>
          <a:off x="7633252" y="3545508"/>
          <a:ext cx="1192696" cy="1260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696">
                  <a:extLst>
                    <a:ext uri="{9D8B030D-6E8A-4147-A177-3AD203B41FA5}">
                      <a16:colId xmlns:a16="http://schemas.microsoft.com/office/drawing/2014/main" val="3851933069"/>
                    </a:ext>
                  </a:extLst>
                </a:gridCol>
              </a:tblGrid>
              <a:tr h="38587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35444872"/>
                  </a:ext>
                </a:extLst>
              </a:tr>
              <a:tr h="43743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58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22057"/>
                  </a:ext>
                </a:extLst>
              </a:tr>
              <a:tr h="43743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60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9771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3F7BB-763E-9A45-A5A0-0E135FBF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24211"/>
              </p:ext>
            </p:extLst>
          </p:nvPr>
        </p:nvGraphicFramePr>
        <p:xfrm>
          <a:off x="2168383" y="5175582"/>
          <a:ext cx="1036839" cy="1165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839">
                  <a:extLst>
                    <a:ext uri="{9D8B030D-6E8A-4147-A177-3AD203B41FA5}">
                      <a16:colId xmlns:a16="http://schemas.microsoft.com/office/drawing/2014/main" val="1532745196"/>
                    </a:ext>
                  </a:extLst>
                </a:gridCol>
              </a:tblGrid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sname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370897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rusty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91498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David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305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2286400" y="480625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017401" y="2976841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9912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Macintosh PowerPoint</Application>
  <PresentationFormat>寬螢幕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2</cp:revision>
  <dcterms:created xsi:type="dcterms:W3CDTF">2020-02-17T06:44:04Z</dcterms:created>
  <dcterms:modified xsi:type="dcterms:W3CDTF">2020-02-17T06:57:15Z</dcterms:modified>
</cp:coreProperties>
</file>